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0" r:id="rId3"/>
    <p:sldId id="312" r:id="rId4"/>
    <p:sldId id="3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5507"/>
  </p:normalViewPr>
  <p:slideViewPr>
    <p:cSldViewPr snapToGrid="0" snapToObjects="1">
      <p:cViewPr varScale="1">
        <p:scale>
          <a:sx n="109" d="100"/>
          <a:sy n="109" d="100"/>
        </p:scale>
        <p:origin x="25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6219-2772-4B44-8023-754758942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1459859"/>
            <a:ext cx="8323385" cy="28668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547E8-131A-2C4E-A220-64E9445E3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326732"/>
            <a:ext cx="83233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31EA-194A-CE4A-9056-FF9557EF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F351F-D0AB-6C47-AB2D-168401B6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9943-FBBA-154A-9079-57A5F84B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82AF2-9D21-6341-840A-2F979CA83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59859"/>
            <a:ext cx="3505200" cy="17399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0EDB7D-5EDF-B74E-8ED8-FEA936D46B58}"/>
              </a:ext>
            </a:extLst>
          </p:cNvPr>
          <p:cNvCxnSpPr/>
          <p:nvPr userDrawn="1"/>
        </p:nvCxnSpPr>
        <p:spPr>
          <a:xfrm>
            <a:off x="0" y="1459859"/>
            <a:ext cx="12192000" cy="0"/>
          </a:xfrm>
          <a:prstGeom prst="line">
            <a:avLst/>
          </a:prstGeom>
          <a:ln w="38100">
            <a:solidFill>
              <a:srgbClr val="402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0FF91D5-77DE-9F4A-8D5E-6319781A7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8969" y="0"/>
            <a:ext cx="5179423" cy="13899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5B257B-A321-7A47-89D7-762EC36BF4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4536" y="0"/>
            <a:ext cx="1610161" cy="14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3C39-7C58-6B4C-ACFC-85A8BB8B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D6ACD-0F5F-4048-8F94-D6059ED3B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31F8-8700-684A-AE43-701C0C99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9A50-224A-D547-A8E4-78F12CF8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2A4B-AFDF-4E4F-A35E-EF805915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C1427-CD8C-2C43-A632-8030DB667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683FE-A0B7-3241-9C95-181B0C9C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06325-E4FA-3549-AED4-5D66422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FE0FB-812A-0448-ABB3-5262EB4F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CF44-32BA-5642-AA2B-C5B5F8DD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39C5-AC2E-B847-B01E-DD519775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90442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7E2-D63B-7B48-A8EB-17507E51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8" y="1825625"/>
            <a:ext cx="89564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E65022-B917-B942-BDB6-37317122C7F3}"/>
              </a:ext>
            </a:extLst>
          </p:cNvPr>
          <p:cNvCxnSpPr/>
          <p:nvPr userDrawn="1"/>
        </p:nvCxnSpPr>
        <p:spPr>
          <a:xfrm>
            <a:off x="0" y="1708609"/>
            <a:ext cx="12192000" cy="0"/>
          </a:xfrm>
          <a:prstGeom prst="line">
            <a:avLst/>
          </a:prstGeom>
          <a:ln w="38100">
            <a:solidFill>
              <a:srgbClr val="402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B6B4EC4-0DDE-0546-9091-690DB2264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0"/>
            <a:ext cx="3505200" cy="173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B53D5-4572-A38D-C02E-2F444ABFE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338569"/>
            <a:ext cx="2872155" cy="5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5331-938B-8841-8AED-C5C0DB51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A6A5-6BF2-894D-B7A9-ADBCA3AC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CD63-0341-4E47-8B2B-2D1B9523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8571-3375-424B-B541-62D1C6E8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CF4F-4883-C043-92B2-19A14218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2E6-D5B8-634C-9082-490645A6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FBCB-1DDF-CD40-81BA-C9454291C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59ED9-9AEF-FF45-AD91-4ED20AFB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E4503-2C24-2A40-B7C2-B1BF16AD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5102C-F874-5341-93D2-5E056687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07866-5F60-A947-B894-47B5A094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57B2-C372-6047-9BC8-891AE80A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B5B1-C228-124D-9C15-7C4FD796C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DE3E5-C6A0-BE4A-8498-8AAC1EAA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B633F-87F2-4C44-B76F-42CEEFD15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F2476-6403-F24A-8EF0-72254EABF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2FFA0-C43D-A345-B289-122FF293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C00D1-48BF-C74E-A33A-34ECCF0F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030F1-4D67-D445-9526-133FA07B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CD1D-E3CF-FB4F-BE25-410E4233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82E07-917C-884C-B411-F7F5D500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FB0B8-8996-0F4D-9F52-3D10AA29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85BAA-6B9B-5C49-A66D-77DF7C1B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D7B56-BD1C-DC4E-AF91-09DE692D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8407C-71BF-0A44-A981-2044E8B3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5695E-8FF7-F044-9834-7092738A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8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17A6-1D8A-FA44-8B5E-CA2AC2D8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3BDC-6879-6B4E-B253-B9E5C696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197A-EFE8-EA4F-8CB2-FC765D165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15B3F-36AA-634E-8850-88665B3F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3E50C-E129-4E4E-8E75-9A824140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DDA3A-C0FC-8F43-B9AD-6CCB6397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E181-89F5-BC44-8580-CA496D1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E1129-90DA-5645-93C2-5618E4E47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32704-04C0-7343-AFA8-93AFE2A3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83BE1-564B-FC40-A95F-668B6B00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186FF-8BB5-7548-8E4B-6F91A668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F6D59-A459-8F48-8774-C890CAAE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2ADA9-F9AD-6E44-AFA7-A97938B5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4F18B-72C2-0040-AEEA-AF5D2C42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0DE3-FFDB-9740-959F-21A3E55A2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C38C-191C-2C47-89B1-A1339812E74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C08C5-5A09-6145-AE11-67E68CB0C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3DD1-8CD9-DD4A-944D-78290BC47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2898-3B6C-914E-90FF-75D1FF65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etworkingchannel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oin.slack.com/t/sigcomm/shared_invite/zt-2qs5p677q-kx8M2CaLQdYvI4coeudgu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477B-06BB-9A4B-BD77-684F86C11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1939950"/>
            <a:ext cx="8323385" cy="2866872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020C4"/>
                </a:solidFill>
              </a:rPr>
              <a:t>Fireside on Re-Decentralization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ADDDB-7291-804D-BB47-CE132CCCC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399" y="5165124"/>
            <a:ext cx="8323384" cy="12974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https://networkingchannel.eu</a:t>
            </a:r>
            <a:endParaRPr lang="en-US" dirty="0"/>
          </a:p>
          <a:p>
            <a:r>
              <a:rPr lang="en-US" dirty="0"/>
              <a:t>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28932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86997-22C1-6E38-ED19-351AEFA3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4D72-909E-D14D-ACDC-8E7B12EC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4020C4"/>
                </a:solidFill>
              </a:rPr>
              <a:t>Fireside on Re-Decentralization</a:t>
            </a:r>
          </a:p>
        </p:txBody>
      </p:sp>
      <p:pic>
        <p:nvPicPr>
          <p:cNvPr id="8" name="Picture 7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DDBC9718-6737-0FAC-3A12-3963140D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31" y="2027324"/>
            <a:ext cx="2822231" cy="3187700"/>
          </a:xfrm>
          <a:prstGeom prst="rect">
            <a:avLst/>
          </a:prstGeom>
        </p:spPr>
      </p:pic>
      <p:pic>
        <p:nvPicPr>
          <p:cNvPr id="12" name="Picture 11" descr="A person in a sweater&#10;&#10;AI-generated content may be incorrect.">
            <a:extLst>
              <a:ext uri="{FF2B5EF4-FFF2-40B4-BE49-F238E27FC236}">
                <a16:creationId xmlns:a16="http://schemas.microsoft.com/office/drawing/2014/main" id="{D701612F-0209-80C3-38DB-A424ED84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3" y="2027324"/>
            <a:ext cx="3175000" cy="3187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4D5096-7D5E-B5AA-E240-3A4498E03078}"/>
              </a:ext>
            </a:extLst>
          </p:cNvPr>
          <p:cNvSpPr txBox="1"/>
          <p:nvPr/>
        </p:nvSpPr>
        <p:spPr>
          <a:xfrm>
            <a:off x="1112663" y="5274661"/>
            <a:ext cx="317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Jon Crowcroft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University of Cambridge, UK</a:t>
            </a:r>
            <a:endParaRPr lang="en-GR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FC434-71B2-AE52-AA36-DF51770EF6EB}"/>
              </a:ext>
            </a:extLst>
          </p:cNvPr>
          <p:cNvSpPr txBox="1"/>
          <p:nvPr/>
        </p:nvSpPr>
        <p:spPr>
          <a:xfrm>
            <a:off x="6846277" y="5274661"/>
            <a:ext cx="3704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u="none" strike="noStrike" dirty="0">
                <a:solidFill>
                  <a:srgbClr val="000000"/>
                </a:solidFill>
                <a:effectLst/>
                <a:latin typeface="+mj-lt"/>
              </a:rPr>
              <a:t>Organiser: Paul Mockapetris </a:t>
            </a:r>
          </a:p>
          <a:p>
            <a:r>
              <a:rPr lang="en-GB" b="0" i="1" u="none" strike="noStrike" dirty="0">
                <a:solidFill>
                  <a:srgbClr val="000000"/>
                </a:solidFill>
                <a:effectLst/>
                <a:latin typeface="+mj-lt"/>
              </a:rPr>
              <a:t>The Inventor of the DNS</a:t>
            </a:r>
            <a:endParaRPr lang="en-GR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3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55458-C67C-BD3E-A113-70FB60D5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B2B9-FFF8-B861-F6E6-5BDE0ECB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4020C4"/>
                </a:solidFill>
              </a:rPr>
              <a:t>Next event: A fireside chat with Brendan </a:t>
            </a:r>
            <a:r>
              <a:rPr lang="en-GB" sz="3600" dirty="0" err="1">
                <a:solidFill>
                  <a:srgbClr val="4020C4"/>
                </a:solidFill>
              </a:rPr>
              <a:t>Ittelson</a:t>
            </a:r>
            <a:r>
              <a:rPr lang="en-GB" sz="3600" dirty="0">
                <a:solidFill>
                  <a:srgbClr val="4020C4"/>
                </a:solidFill>
              </a:rPr>
              <a:t>, chief ecosystem officer at Zoom (1/10/2025)</a:t>
            </a:r>
          </a:p>
        </p:txBody>
      </p:sp>
      <p:pic>
        <p:nvPicPr>
          <p:cNvPr id="4" name="Picture 3" descr="A person in a suit smiling&#10;&#10;AI-generated content may be incorrect.">
            <a:extLst>
              <a:ext uri="{FF2B5EF4-FFF2-40B4-BE49-F238E27FC236}">
                <a16:creationId xmlns:a16="http://schemas.microsoft.com/office/drawing/2014/main" id="{CB3AFA39-D8F9-5282-B9A8-4B873674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6" y="1916723"/>
            <a:ext cx="3423138" cy="3423138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57E767B-E625-95D1-B67F-E2C555CB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11" y="1916723"/>
            <a:ext cx="3962885" cy="3423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7646A1-2941-4187-0943-D3A87B042D93}"/>
              </a:ext>
            </a:extLst>
          </p:cNvPr>
          <p:cNvSpPr txBox="1"/>
          <p:nvPr/>
        </p:nvSpPr>
        <p:spPr>
          <a:xfrm>
            <a:off x="810846" y="5460388"/>
            <a:ext cx="354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Brendan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Ittelson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– Chief Ecosystem Officer at Zoom</a:t>
            </a:r>
            <a:endParaRPr lang="en-G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459F-6AF8-292E-9E2C-28381D2B94CF}"/>
              </a:ext>
            </a:extLst>
          </p:cNvPr>
          <p:cNvSpPr txBox="1"/>
          <p:nvPr/>
        </p:nvSpPr>
        <p:spPr>
          <a:xfrm>
            <a:off x="6165605" y="5460388"/>
            <a:ext cx="410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u="none" strike="noStrike" dirty="0">
                <a:solidFill>
                  <a:srgbClr val="000000"/>
                </a:solidFill>
                <a:effectLst/>
                <a:latin typeface="+mj-lt"/>
              </a:rPr>
              <a:t>Organiser: Jim Kurose – U. Massachusetts</a:t>
            </a:r>
            <a:endParaRPr lang="en-GR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93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C408-159B-C31B-3C23-0E38136D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>
                <a:solidFill>
                  <a:srgbClr val="4020C4"/>
                </a:solidFill>
              </a:rPr>
              <a:t>Follow theNetworkingChannel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D705-0572-1673-83F7-ACAF0A87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825625"/>
            <a:ext cx="11699631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kern="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Follow our slack channel at: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u="sng" kern="50" dirty="0">
                <a:solidFill>
                  <a:srgbClr val="0563C1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  <a:hlinkClick r:id="rId2"/>
              </a:rPr>
              <a:t>https://join.slack.com/t/sigcomm/shared_invite/zt-2qs5p677q-kx8M2CaLQdYvI4coeudguQ</a:t>
            </a:r>
            <a:endParaRPr lang="en-GR" sz="2400" kern="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kern="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The recordings are available at our YouTube Channel at: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kern="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https://</a:t>
            </a:r>
            <a:r>
              <a:rPr lang="en-US" sz="2400" kern="50" dirty="0" err="1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www.youtube.com</a:t>
            </a:r>
            <a:r>
              <a:rPr lang="en-US" sz="2400" kern="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/@</a:t>
            </a:r>
            <a:r>
              <a:rPr lang="en-US" sz="2400" kern="50" dirty="0" err="1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thenetworkingchannel</a:t>
            </a:r>
            <a:r>
              <a:rPr lang="en-US" sz="2400" kern="5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/featured</a:t>
            </a:r>
            <a:endParaRPr lang="en-GR" sz="2400" kern="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7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111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Fireside on Re-Decentralization</vt:lpstr>
      <vt:lpstr>Fireside on Re-Decentralization</vt:lpstr>
      <vt:lpstr>Next event: A fireside chat with Brendan Ittelson, chief ecosystem officer at Zoom (1/10/2025)</vt:lpstr>
      <vt:lpstr>Follow theNetworkingChannel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Stavroula Maglavera</dc:creator>
  <cp:lastModifiedBy>MAGKLAVERA STAVROULA</cp:lastModifiedBy>
  <cp:revision>142</cp:revision>
  <dcterms:created xsi:type="dcterms:W3CDTF">2021-03-19T12:25:16Z</dcterms:created>
  <dcterms:modified xsi:type="dcterms:W3CDTF">2025-09-17T05:47:17Z</dcterms:modified>
</cp:coreProperties>
</file>