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F899"/>
    <a:srgbClr val="F02E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-920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7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28" Type="http://schemas.microsoft.com/office/2015/10/relationships/revisionInfo" Target="revisionInfo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9E8DCE-AF8F-C640-AEB8-467283C02EFC}" type="datetimeFigureOut">
              <a:rPr lang="en-US" smtClean="0"/>
              <a:t>11/05/19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ED86B3-1AE1-2547-A7B4-06599F55F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6957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428BE7-2C0A-2042-A5A9-73DB2F9CBB23}" type="datetimeFigureOut">
              <a:rPr lang="en-US" smtClean="0"/>
              <a:t>11/05/19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D902C6-E055-8940-AAA0-8A09608B2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635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E398F7D-A7C7-6644-A7B3-7C9786277C8B}" type="slidenum">
              <a:rPr lang="fr-FR"/>
              <a:pPr>
                <a:defRPr/>
              </a:pPr>
              <a:t>1</a:t>
            </a:fld>
            <a:endParaRPr lang="fr-FR"/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9898" y="4372195"/>
            <a:ext cx="5036949" cy="254164"/>
          </a:xfrm>
        </p:spPr>
        <p:txBody>
          <a:bodyPr/>
          <a:lstStyle/>
          <a:p>
            <a:pPr>
              <a:defRPr/>
            </a:pPr>
            <a:endParaRPr lang="fr-FR" smtClean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20F265-9321-4E3C-B999-043C27875C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D0B76D2-BF80-4A20-BED3-2B6A9CE416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C0C2AA2-D1C4-460E-9465-CFC19477D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C9469-A9B4-44C8-B308-3A9D9D3E6EF5}" type="datetimeFigureOut">
              <a:rPr lang="en-GB" smtClean="0"/>
              <a:t>11/05/19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C323B6B-9326-49F5-A6C8-2A54CA44E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C799EA4-8231-41DB-9792-8D855FBDB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FEA94-101F-4DC9-9123-C6B264CD10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358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8F0814-0A2B-443E-8C24-7BA32EB2C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E2A87A0-67AE-4292-B7C9-7CFBCA27D1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0679869-8E50-45DD-A110-39A4A9D4E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C9469-A9B4-44C8-B308-3A9D9D3E6EF5}" type="datetimeFigureOut">
              <a:rPr lang="en-GB" smtClean="0"/>
              <a:t>11/05/19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B68C262-BE6B-4B41-8BDD-B47BB2169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2B09C88-69B4-4E12-8EAD-321FAEA22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FEA94-101F-4DC9-9123-C6B264CD10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9819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B9960975-A2FC-473E-8690-9A075CC126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DECCACC-E4BE-4855-B498-8F7667F22F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A70D092-0357-47C0-ADD3-C5A7FFAB8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C9469-A9B4-44C8-B308-3A9D9D3E6EF5}" type="datetimeFigureOut">
              <a:rPr lang="en-GB" smtClean="0"/>
              <a:t>11/05/19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8753BBB-4573-48EE-81C1-69CE5734B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A206A76-AEFB-4231-99E1-BB791A410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FEA94-101F-4DC9-9123-C6B264CD10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990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9CEBCA-14C0-446D-B1ED-16FDC1EC4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516D249-7C04-4523-9E93-0C0CE43D3A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5F5A0B2-17ED-4C2A-849C-A9FDCE8B8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C9469-A9B4-44C8-B308-3A9D9D3E6EF5}" type="datetimeFigureOut">
              <a:rPr lang="en-GB" smtClean="0"/>
              <a:t>11/05/19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F44908A-5B58-4D91-AF04-67B10C295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491F810-37CE-418A-A953-A88BD13D4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FEA94-101F-4DC9-9123-C6B264CD10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1109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092F9AF-3732-47F2-AF2C-D91889216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0FA9223-9197-4249-B3AA-E4DAC2B056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7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E209E3D-4FA1-4607-8D3B-1A8B0C50E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C9469-A9B4-44C8-B308-3A9D9D3E6EF5}" type="datetimeFigureOut">
              <a:rPr lang="en-GB" smtClean="0"/>
              <a:t>11/05/19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A10C787-FE47-45C0-97EA-2D18C548A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C093C64-7C36-4819-A29F-43815841E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FEA94-101F-4DC9-9123-C6B264CD10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028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396987-649D-4286-BB1B-81FF0BAC9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67FE5AE-0973-4E56-B6D0-B1785B2F20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C48D422-19A7-4266-9CEF-373C34390C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65BA6DF-4044-43A3-BDBC-C102B1C35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C9469-A9B4-44C8-B308-3A9D9D3E6EF5}" type="datetimeFigureOut">
              <a:rPr lang="en-GB" smtClean="0"/>
              <a:t>11/05/19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FB62644-CB33-4001-9026-65DA5AAAF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D01403C-C478-403A-A8FB-2DA65926C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FEA94-101F-4DC9-9123-C6B264CD10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052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D4112F3-5998-4744-B633-796E01F3A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8C6D16D-846B-4E52-B9AD-95FA2E6D6C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3393523-CDF7-4B92-AD7E-378585FC82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7D449D99-6CA1-4F74-B286-FC7A6F0B5C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159A69B-4762-4491-81C5-B35EE5E7AA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25E0824-F49D-4133-A109-0FEDE604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C9469-A9B4-44C8-B308-3A9D9D3E6EF5}" type="datetimeFigureOut">
              <a:rPr lang="en-GB" smtClean="0"/>
              <a:t>11/05/19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75A72011-80B7-4111-9FF5-A69A247B6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BBE7B9C4-41B2-42FD-928E-139DD5DFC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FEA94-101F-4DC9-9123-C6B264CD10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511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4767B3-8DE3-4621-87F4-F26A84A42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603FA8D-EA17-4319-9619-73048EBBD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C9469-A9B4-44C8-B308-3A9D9D3E6EF5}" type="datetimeFigureOut">
              <a:rPr lang="en-GB" smtClean="0"/>
              <a:t>11/05/19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91F3D02-6525-4D1D-81E6-7E5AE8E9A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A929615-2C65-48E0-ACA4-E56E39313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FEA94-101F-4DC9-9123-C6B264CD10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798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BF8AD30-C2B3-427B-BF34-59E00BF43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C9469-A9B4-44C8-B308-3A9D9D3E6EF5}" type="datetimeFigureOut">
              <a:rPr lang="en-GB" smtClean="0"/>
              <a:t>11/05/19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1AE2A8A-4876-4BC4-95B9-72BBD66BC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6F37243-E14B-4D45-B396-4EF28F936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FEA94-101F-4DC9-9123-C6B264CD10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4005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93402C-E2C4-43BD-B83A-D7EA7A99D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686008E-F0A9-4C28-BDB8-AD458F557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3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9721266-2D3C-4CE1-B0F3-190526AE82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06F7B9C-F4AB-4121-99BA-E0682198D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C9469-A9B4-44C8-B308-3A9D9D3E6EF5}" type="datetimeFigureOut">
              <a:rPr lang="en-GB" smtClean="0"/>
              <a:t>11/05/19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D4F350C-29A7-405D-B512-B1C615A44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69867CA-82CC-4673-8423-48BC974C0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FEA94-101F-4DC9-9123-C6B264CD10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581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CA8569-CFEE-40D8-A0C4-6CED27B93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45ECF223-5748-4C89-AA07-EDFC06BE43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3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61E3AFE-5BAC-404F-9C1C-4C27A8BBFC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4761509-8DF0-4BBF-86BB-C375EFDC8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C9469-A9B4-44C8-B308-3A9D9D3E6EF5}" type="datetimeFigureOut">
              <a:rPr lang="en-GB" smtClean="0"/>
              <a:t>11/05/19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75C3CBA-19E4-4E98-A9DE-829E34996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A799DE0-1141-4D2F-B599-62BDB8527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FEA94-101F-4DC9-9123-C6B264CD10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058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AECD920-4C29-4DEE-AAAE-E4E1B7D02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56AADE6-D695-4095-9223-7786C87EE0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1691D5B-BA4B-4F31-9A94-4B51052E9D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6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C9469-A9B4-44C8-B308-3A9D9D3E6EF5}" type="datetimeFigureOut">
              <a:rPr lang="en-GB" smtClean="0"/>
              <a:t>11/05/19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31395BF-B281-494C-9227-B9C2A749B6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6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9F97E0A-88E5-44D8-9029-70448916DE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6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FEA94-101F-4DC9-9123-C6B264CD10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32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cl.cam.ac.uk/~jac22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9200" y="2133600"/>
            <a:ext cx="103632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Privacy-Preserving Analytics </a:t>
            </a:r>
            <a:r>
              <a:rPr lang="en-US" dirty="0" smtClean="0"/>
              <a:t>in and out of </a:t>
            </a:r>
            <a:r>
              <a:rPr lang="en-US" dirty="0"/>
              <a:t>the </a:t>
            </a:r>
            <a:r>
              <a:rPr lang="en-US" dirty="0" smtClean="0"/>
              <a:t>Clouds</a:t>
            </a:r>
            <a:endParaRPr lang="en-GB" dirty="0" smtClean="0">
              <a:cs typeface="+mj-cs"/>
            </a:endParaRP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16000" y="4343400"/>
            <a:ext cx="10160000" cy="17526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Jon Crowcroft, 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  <a:hlinkClick r:id="rId3"/>
              </a:rPr>
              <a:t>http://www.cl.cam.ac.uk/~jac22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.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endParaRPr lang="en-US" sz="2400" dirty="0" smtClean="0">
              <a:cs typeface="+mn-cs"/>
            </a:endParaRP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NHS has records of 70 million people</a:t>
            </a:r>
          </a:p>
          <a:p>
            <a:pPr lvl="1"/>
            <a:r>
              <a:rPr lang="en-US" dirty="0" smtClean="0"/>
              <a:t>10,000 data kept about each person (without even images or </a:t>
            </a:r>
            <a:r>
              <a:rPr lang="en-US" dirty="0" err="1" smtClean="0"/>
              <a:t>dna</a:t>
            </a:r>
            <a:r>
              <a:rPr lang="en-US" dirty="0"/>
              <a:t>)</a:t>
            </a:r>
            <a:endParaRPr lang="en-US" dirty="0" smtClean="0"/>
          </a:p>
          <a:p>
            <a:pPr lvl="1"/>
            <a:r>
              <a:rPr lang="en-US" dirty="0" smtClean="0"/>
              <a:t>In that data are patterns that could prevent many problems</a:t>
            </a:r>
          </a:p>
          <a:p>
            <a:r>
              <a:rPr lang="en-US" dirty="0" smtClean="0"/>
              <a:t>It can be </a:t>
            </a:r>
            <a:r>
              <a:rPr lang="en-US" dirty="0" err="1" smtClean="0"/>
              <a:t>analysed</a:t>
            </a:r>
            <a:r>
              <a:rPr lang="en-US" dirty="0" smtClean="0"/>
              <a:t> without any invasion of privacy</a:t>
            </a:r>
          </a:p>
          <a:p>
            <a:pPr lvl="1"/>
            <a:r>
              <a:rPr lang="en-US" dirty="0" smtClean="0"/>
              <a:t>Programs can extract correlations, infer cause</a:t>
            </a:r>
          </a:p>
          <a:p>
            <a:pPr lvl="1"/>
            <a:r>
              <a:rPr lang="en-US" b="1" i="1" dirty="0" smtClean="0"/>
              <a:t>Without</a:t>
            </a:r>
            <a:r>
              <a:rPr lang="en-US" dirty="0" smtClean="0"/>
              <a:t> revealing you personal details to anyone.</a:t>
            </a:r>
          </a:p>
          <a:p>
            <a:r>
              <a:rPr lang="en-US" dirty="0" smtClean="0"/>
              <a:t>Program can train a </a:t>
            </a:r>
            <a:r>
              <a:rPr lang="en-US" dirty="0" err="1" smtClean="0"/>
              <a:t>classifer</a:t>
            </a:r>
            <a:r>
              <a:rPr lang="en-US" dirty="0" smtClean="0"/>
              <a:t>, you &amp; your GP can then use</a:t>
            </a:r>
          </a:p>
          <a:p>
            <a:pPr lvl="1"/>
            <a:r>
              <a:rPr lang="en-US" dirty="0" smtClean="0"/>
              <a:t>Prevent blindness, heart disease, early interventions fix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684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FCA has record of all transactions</a:t>
            </a:r>
          </a:p>
          <a:p>
            <a:pPr lvl="1"/>
            <a:r>
              <a:rPr lang="en-US" dirty="0" smtClean="0"/>
              <a:t>In there is evidence of fraud, money laundering,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smtClean="0"/>
              <a:t>But most people are honest, so why be stressed by surveillance?</a:t>
            </a:r>
          </a:p>
          <a:p>
            <a:r>
              <a:rPr lang="en-US" dirty="0" smtClean="0"/>
              <a:t>Authority only needs to find patterns, then get warrant for specifics</a:t>
            </a:r>
          </a:p>
          <a:p>
            <a:pPr lvl="1"/>
            <a:r>
              <a:rPr lang="en-US" dirty="0" smtClean="0"/>
              <a:t>Again, privacy preserving processing is possible</a:t>
            </a:r>
          </a:p>
          <a:p>
            <a:pPr lvl="1"/>
            <a:r>
              <a:rPr lang="en-US" dirty="0" smtClean="0"/>
              <a:t>Techniques like  “differential privacy”, secure multiparty computation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669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are industry cloud providers different?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companies obliged to “</a:t>
            </a:r>
            <a:r>
              <a:rPr lang="en-US" dirty="0" err="1" smtClean="0"/>
              <a:t>maximise</a:t>
            </a:r>
            <a:r>
              <a:rPr lang="en-US" dirty="0" smtClean="0"/>
              <a:t> shareholder value”</a:t>
            </a:r>
          </a:p>
          <a:p>
            <a:pPr lvl="1"/>
            <a:r>
              <a:rPr lang="en-US" dirty="0" smtClean="0"/>
              <a:t>Sweat every bit of data – part of business model</a:t>
            </a:r>
          </a:p>
          <a:p>
            <a:pPr lvl="1"/>
            <a:r>
              <a:rPr lang="en-US" dirty="0" smtClean="0"/>
              <a:t>Loses transparency, accountability, interpretability?</a:t>
            </a:r>
          </a:p>
          <a:p>
            <a:r>
              <a:rPr lang="en-US" dirty="0" smtClean="0"/>
              <a:t>E.g. social media targeted ads, from many third parties</a:t>
            </a:r>
          </a:p>
          <a:p>
            <a:r>
              <a:rPr lang="en-US" dirty="0" smtClean="0"/>
              <a:t>E.g. overreach on smart meters – way too frequent reports</a:t>
            </a:r>
          </a:p>
          <a:p>
            <a:r>
              <a:rPr lang="en-US" dirty="0" smtClean="0"/>
              <a:t>Alternatives exist (and used in some services):</a:t>
            </a:r>
          </a:p>
          <a:p>
            <a:pPr lvl="1"/>
            <a:r>
              <a:rPr lang="en-US" dirty="0" smtClean="0"/>
              <a:t>subscription models (no need for ad revenue)</a:t>
            </a:r>
          </a:p>
          <a:p>
            <a:pPr lvl="1"/>
            <a:r>
              <a:rPr lang="en-US" dirty="0" smtClean="0"/>
              <a:t>Don’t send the data in the first place</a:t>
            </a:r>
          </a:p>
        </p:txBody>
      </p:sp>
    </p:spTree>
    <p:extLst>
      <p:ext uri="{BB962C8B-B14F-4D97-AF65-F5344CB8AC3E}">
        <p14:creationId xmlns:p14="http://schemas.microsoft.com/office/powerpoint/2010/main" val="731802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</a:t>
            </a:r>
            <a:r>
              <a:rPr lang="en-US" dirty="0" err="1" smtClean="0"/>
              <a:t>minimisation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is someone collecting your data?</a:t>
            </a:r>
          </a:p>
          <a:p>
            <a:pPr lvl="1"/>
            <a:r>
              <a:rPr lang="en-US" dirty="0" smtClean="0"/>
              <a:t>Compare amazon/</a:t>
            </a:r>
            <a:r>
              <a:rPr lang="en-US" dirty="0" err="1" smtClean="0"/>
              <a:t>netflix</a:t>
            </a:r>
            <a:r>
              <a:rPr lang="en-US" dirty="0" smtClean="0"/>
              <a:t>/</a:t>
            </a:r>
            <a:r>
              <a:rPr lang="en-US" dirty="0" err="1" smtClean="0"/>
              <a:t>tescos</a:t>
            </a:r>
            <a:r>
              <a:rPr lang="en-US" dirty="0" smtClean="0"/>
              <a:t>/boots, with </a:t>
            </a:r>
            <a:r>
              <a:rPr lang="en-US" dirty="0" err="1" smtClean="0"/>
              <a:t>facebook</a:t>
            </a:r>
            <a:r>
              <a:rPr lang="en-US" dirty="0" smtClean="0"/>
              <a:t>/</a:t>
            </a:r>
            <a:r>
              <a:rPr lang="en-US" dirty="0" err="1" smtClean="0"/>
              <a:t>google</a:t>
            </a:r>
            <a:endParaRPr lang="en-US" dirty="0" smtClean="0"/>
          </a:p>
          <a:p>
            <a:pPr lvl="1"/>
            <a:r>
              <a:rPr lang="en-US" dirty="0" smtClean="0"/>
              <a:t>The former aren’t going to </a:t>
            </a:r>
            <a:r>
              <a:rPr lang="en-US" dirty="0" err="1" smtClean="0"/>
              <a:t>overshare</a:t>
            </a:r>
            <a:r>
              <a:rPr lang="en-US" dirty="0" smtClean="0"/>
              <a:t>, coz its part of their edge</a:t>
            </a:r>
          </a:p>
          <a:p>
            <a:pPr lvl="1"/>
            <a:r>
              <a:rPr lang="en-US" dirty="0" smtClean="0"/>
              <a:t>They also have a clear relationship with customer who pays them</a:t>
            </a:r>
          </a:p>
          <a:p>
            <a:pPr lvl="1"/>
            <a:r>
              <a:rPr lang="en-US" dirty="0" smtClean="0"/>
              <a:t>The latter have problems</a:t>
            </a:r>
          </a:p>
          <a:p>
            <a:r>
              <a:rPr lang="en-US" dirty="0" smtClean="0"/>
              <a:t>What is their ownership/recompense model?</a:t>
            </a:r>
          </a:p>
          <a:p>
            <a:pPr lvl="1"/>
            <a:r>
              <a:rPr lang="en-US" dirty="0" smtClean="0"/>
              <a:t>What if the data is labeled by smart people? </a:t>
            </a:r>
          </a:p>
          <a:p>
            <a:pPr lvl="1"/>
            <a:r>
              <a:rPr lang="en-US" dirty="0" smtClean="0"/>
              <a:t>Where does real value derive, and profit accrue?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19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things to think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you have a smart front door with a camera</a:t>
            </a:r>
            <a:r>
              <a:rPr lang="is-IS" dirty="0" smtClean="0"/>
              <a:t>…</a:t>
            </a:r>
            <a:endParaRPr lang="en-US" dirty="0" smtClean="0"/>
          </a:p>
          <a:p>
            <a:pPr lvl="1"/>
            <a:r>
              <a:rPr lang="en-US" dirty="0" smtClean="0"/>
              <a:t>Is that legal? You’re getting images of people on the street</a:t>
            </a:r>
            <a:r>
              <a:rPr lang="is-IS" dirty="0" smtClean="0"/>
              <a:t>…</a:t>
            </a:r>
          </a:p>
          <a:p>
            <a:pPr lvl="1"/>
            <a:r>
              <a:rPr lang="en-US" dirty="0" smtClean="0"/>
              <a:t>P</a:t>
            </a:r>
            <a:r>
              <a:rPr lang="is-IS" dirty="0" smtClean="0"/>
              <a:t>ossibly sent to the cloud</a:t>
            </a:r>
          </a:p>
          <a:p>
            <a:r>
              <a:rPr lang="is-IS" dirty="0" smtClean="0"/>
              <a:t>If your smart meter sends data out of the house</a:t>
            </a:r>
          </a:p>
          <a:p>
            <a:pPr lvl="1"/>
            <a:r>
              <a:rPr lang="en-US" dirty="0" smtClean="0"/>
              <a:t>C</a:t>
            </a:r>
            <a:r>
              <a:rPr lang="is-IS" dirty="0" smtClean="0"/>
              <a:t>an someone tell when you aren’t home (“So Rob Me, Now!”)</a:t>
            </a:r>
          </a:p>
          <a:p>
            <a:r>
              <a:rPr lang="is-IS" dirty="0" smtClean="0"/>
              <a:t>When you go to buy a drink in a pub, rent a car..</a:t>
            </a:r>
          </a:p>
          <a:p>
            <a:r>
              <a:rPr lang="en-US" dirty="0" smtClean="0"/>
              <a:t>D</a:t>
            </a:r>
            <a:r>
              <a:rPr lang="is-IS" dirty="0" smtClean="0"/>
              <a:t>o you get carded? </a:t>
            </a:r>
          </a:p>
          <a:p>
            <a:pPr lvl="1"/>
            <a:r>
              <a:rPr lang="en-US" dirty="0" smtClean="0"/>
              <a:t>W</a:t>
            </a:r>
            <a:r>
              <a:rPr lang="is-IS" dirty="0" smtClean="0"/>
              <a:t>hy show ID – has way too much info on</a:t>
            </a:r>
          </a:p>
          <a:p>
            <a:pPr lvl="1"/>
            <a:r>
              <a:rPr lang="is-IS" dirty="0" smtClean="0"/>
              <a:t> why not have a narrow attrbibute vouched for by secure service?</a:t>
            </a:r>
          </a:p>
          <a:p>
            <a:pPr lvl="1"/>
            <a:r>
              <a:rPr lang="en-US" dirty="0" smtClean="0"/>
              <a:t>E</a:t>
            </a:r>
            <a:r>
              <a:rPr lang="is-IS" dirty="0" smtClean="0"/>
              <a:t>.g. </a:t>
            </a:r>
            <a:r>
              <a:rPr lang="en-US" dirty="0" smtClean="0"/>
              <a:t>A</a:t>
            </a:r>
            <a:r>
              <a:rPr lang="is-IS" dirty="0" smtClean="0"/>
              <a:t>ge&gt;18? </a:t>
            </a:r>
            <a:r>
              <a:rPr lang="en-US" dirty="0" smtClean="0"/>
              <a:t>Y</a:t>
            </a:r>
            <a:r>
              <a:rPr lang="is-IS" dirty="0" smtClean="0"/>
              <a:t>es or no – 1 bit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084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Direction &amp; size of flow value of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When you use a smart phone, tablet, the net</a:t>
            </a:r>
            <a:r>
              <a:rPr lang="is-IS" dirty="0" smtClean="0"/>
              <a:t>….</a:t>
            </a:r>
          </a:p>
          <a:p>
            <a:pPr lvl="1"/>
            <a:r>
              <a:rPr lang="en-US" dirty="0" smtClean="0"/>
              <a:t>C</a:t>
            </a:r>
            <a:r>
              <a:rPr lang="is-IS" dirty="0" smtClean="0"/>
              <a:t>onsider how much data flows and why</a:t>
            </a:r>
          </a:p>
          <a:p>
            <a:pPr lvl="1"/>
            <a:r>
              <a:rPr lang="en-US" dirty="0" smtClean="0"/>
              <a:t>A</a:t>
            </a:r>
            <a:r>
              <a:rPr lang="is-IS" dirty="0" smtClean="0"/>
              <a:t>nd how much it might be worth and to whom</a:t>
            </a:r>
          </a:p>
          <a:p>
            <a:pPr lvl="1"/>
            <a:r>
              <a:rPr lang="en-US" dirty="0" smtClean="0"/>
              <a:t>A</a:t>
            </a:r>
            <a:r>
              <a:rPr lang="is-IS" dirty="0" smtClean="0"/>
              <a:t>nd why you aren’t getting in on the deal...</a:t>
            </a:r>
          </a:p>
          <a:p>
            <a:r>
              <a:rPr lang="en-US" dirty="0" smtClean="0"/>
              <a:t>Of course, data flows from things (new cars, homes,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So consider everything you use may be a source of interest</a:t>
            </a:r>
          </a:p>
          <a:p>
            <a:pPr lvl="1"/>
            <a:r>
              <a:rPr lang="en-US" dirty="0" smtClean="0"/>
              <a:t>How, why might that work for you, not just for someone else</a:t>
            </a:r>
          </a:p>
          <a:p>
            <a:r>
              <a:rPr lang="en-US" dirty="0" smtClean="0"/>
              <a:t>Cars- good example – </a:t>
            </a:r>
          </a:p>
          <a:p>
            <a:pPr lvl="1"/>
            <a:r>
              <a:rPr lang="en-US" dirty="0" smtClean="0"/>
              <a:t>most the sense data gathered used for maintenance</a:t>
            </a:r>
          </a:p>
          <a:p>
            <a:pPr lvl="1"/>
            <a:r>
              <a:rPr lang="en-US" dirty="0" smtClean="0"/>
              <a:t>And long term tracking of component reliability</a:t>
            </a:r>
          </a:p>
          <a:p>
            <a:pPr lvl="1"/>
            <a:r>
              <a:rPr lang="en-US" dirty="0" smtClean="0"/>
              <a:t>Win win – health could </a:t>
            </a:r>
            <a:r>
              <a:rPr lang="en-US" smtClean="0"/>
              <a:t>be similar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511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AA62DCEA4FAE4394823B509BA2709F" ma:contentTypeVersion="" ma:contentTypeDescription="Create a new document." ma:contentTypeScope="" ma:versionID="e51086be0336218012c31f81e91801a5">
  <xsd:schema xmlns:xsd="http://www.w3.org/2001/XMLSchema" xmlns:xs="http://www.w3.org/2001/XMLSchema" xmlns:p="http://schemas.microsoft.com/office/2006/metadata/properties" xmlns:ns2="ddc16f2e-ac79-420b-bf02-152a3fab2b22" xmlns:ns3="e5618448-e42b-40ea-80d2-fe7c2030a18b" targetNamespace="http://schemas.microsoft.com/office/2006/metadata/properties" ma:root="true" ma:fieldsID="faa6553ecd3524e9c2e43f207bb0ea63" ns2:_="" ns3:_="">
    <xsd:import namespace="ddc16f2e-ac79-420b-bf02-152a3fab2b22"/>
    <xsd:import namespace="e5618448-e42b-40ea-80d2-fe7c2030a18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c16f2e-ac79-420b-bf02-152a3fab2b2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618448-e42b-40ea-80d2-fe7c2030a18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7E2BAD2-F03D-469D-98A6-45357B8382A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B04437C-E839-4733-A734-82DD58764992}">
  <ds:schemaRefs>
    <ds:schemaRef ds:uri="http://schemas.openxmlformats.org/package/2006/metadata/core-properties"/>
    <ds:schemaRef ds:uri="http://schemas.microsoft.com/office/2006/documentManagement/types"/>
    <ds:schemaRef ds:uri="ddc16f2e-ac79-420b-bf02-152a3fab2b22"/>
    <ds:schemaRef ds:uri="e5618448-e42b-40ea-80d2-fe7c2030a18b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5FA049A-5521-40FE-BD5C-778BB20A5D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dc16f2e-ac79-420b-bf02-152a3fab2b22"/>
    <ds:schemaRef ds:uri="e5618448-e42b-40ea-80d2-fe7c2030a1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554</Words>
  <Application>Microsoft Macintosh PowerPoint</Application>
  <PresentationFormat>Custom</PresentationFormat>
  <Paragraphs>63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Privacy-Preserving Analytics in and out of the Clouds</vt:lpstr>
      <vt:lpstr>health</vt:lpstr>
      <vt:lpstr>finance</vt:lpstr>
      <vt:lpstr>How are industry cloud providers different?</vt:lpstr>
      <vt:lpstr>Data minimisation</vt:lpstr>
      <vt:lpstr>Some things to think on</vt:lpstr>
      <vt:lpstr>Direction &amp; size of flow value of data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Sophie McIvor</dc:creator>
  <cp:lastModifiedBy>Jon Crowcroft</cp:lastModifiedBy>
  <cp:revision>32</cp:revision>
  <cp:lastPrinted>2018-02-07T11:00:10Z</cp:lastPrinted>
  <dcterms:created xsi:type="dcterms:W3CDTF">2017-09-19T11:05:16Z</dcterms:created>
  <dcterms:modified xsi:type="dcterms:W3CDTF">2019-05-11T10:51:10Z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0x01010059AA62DCEA4FAE4394823B509BA2709F</vt:lpwstr>
  </property>
</Properties>
</file>