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47"/>
  </p:normalViewPr>
  <p:slideViewPr>
    <p:cSldViewPr snapToGrid="0">
      <p:cViewPr varScale="1">
        <p:scale>
          <a:sx n="160" d="100"/>
          <a:sy n="160" d="100"/>
        </p:scale>
        <p:origin x="4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3255746a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3255746a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A8549E90-0461-B41E-A2B4-C6A5A3FDB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3255746a0_0_1:notes">
            <a:extLst>
              <a:ext uri="{FF2B5EF4-FFF2-40B4-BE49-F238E27FC236}">
                <a16:creationId xmlns:a16="http://schemas.microsoft.com/office/drawing/2014/main" id="{FEC7AEF9-53CE-CDA4-6779-7FE1B0EF3C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3255746a0_0_1:notes">
            <a:extLst>
              <a:ext uri="{FF2B5EF4-FFF2-40B4-BE49-F238E27FC236}">
                <a16:creationId xmlns:a16="http://schemas.microsoft.com/office/drawing/2014/main" id="{3C5C2737-0DDF-9370-2F62-6A505BBBD0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4626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100225F2-9EE0-B7DB-4BC1-257332157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3255746a0_0_1:notes">
            <a:extLst>
              <a:ext uri="{FF2B5EF4-FFF2-40B4-BE49-F238E27FC236}">
                <a16:creationId xmlns:a16="http://schemas.microsoft.com/office/drawing/2014/main" id="{08039923-210A-2CFF-1254-47697311A2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3255746a0_0_1:notes">
            <a:extLst>
              <a:ext uri="{FF2B5EF4-FFF2-40B4-BE49-F238E27FC236}">
                <a16:creationId xmlns:a16="http://schemas.microsoft.com/office/drawing/2014/main" id="{B3ACBC7B-BAAF-61C8-BECF-4ACA1F352D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0550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UKRI Future Internet </a:t>
            </a:r>
            <a:br>
              <a:rPr lang="en-GB" dirty="0"/>
            </a:br>
            <a:r>
              <a:rPr lang="en-GB" dirty="0"/>
              <a:t>@</a:t>
            </a:r>
            <a:r>
              <a:rPr lang="en-GB" dirty="0" err="1"/>
              <a:t>Coseners</a:t>
            </a:r>
            <a:r>
              <a:rPr lang="en-GB" dirty="0"/>
              <a:t> NGN/MSN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Community Engagement #3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C5AC9C-99E6-EB6A-1F46-B3D1B4DA3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7979" y="3269476"/>
            <a:ext cx="1874024" cy="1874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UKRI asked us (three groups) to map out Future Internet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/>
              <a:t>Creatives, Business, Technologies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 err="1"/>
              <a:t>Interdisciplinariness</a:t>
            </a:r>
            <a:r>
              <a:rPr lang="en-GB" b="1" dirty="0"/>
              <a:t> (moving far beyond Telecom, and AI)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/>
              <a:t>Methodologies: workshops, interviews, surveys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/>
              <a:t>Result will be prioritized list of challenges &amp; topics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/>
              <a:t>Depending on other factors, may or may lead to calls for proposals</a:t>
            </a:r>
            <a:endParaRPr dirty="0"/>
          </a:p>
        </p:txBody>
      </p:sp>
      <p:sp>
        <p:nvSpPr>
          <p:cNvPr id="62" name="Google Shape;62;p14"/>
          <p:cNvSpPr txBox="1"/>
          <p:nvPr/>
        </p:nvSpPr>
        <p:spPr>
          <a:xfrm>
            <a:off x="6353425" y="4629850"/>
            <a:ext cx="2790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2"/>
                </a:solidFill>
              </a:rPr>
              <a:t>*EPSRC/ESRC/AHRC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A0906721-7903-378E-EB6D-3A9633F7F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>
            <a:extLst>
              <a:ext uri="{FF2B5EF4-FFF2-40B4-BE49-F238E27FC236}">
                <a16:creationId xmlns:a16="http://schemas.microsoft.com/office/drawing/2014/main" id="{CCBA8CAF-9E64-7B74-EE07-3A00C54CA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Challenge Areas Identified*</a:t>
            </a:r>
            <a:endParaRPr/>
          </a:p>
        </p:txBody>
      </p:sp>
      <p:sp>
        <p:nvSpPr>
          <p:cNvPr id="61" name="Google Shape;61;p14">
            <a:extLst>
              <a:ext uri="{FF2B5EF4-FFF2-40B4-BE49-F238E27FC236}">
                <a16:creationId xmlns:a16="http://schemas.microsoft.com/office/drawing/2014/main" id="{D34F6B04-FB84-AEB9-7D2F-AEED88681A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/>
              <a:t>Sovereign &amp; Resilience 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/>
              <a:t>New </a:t>
            </a:r>
            <a:r>
              <a:rPr lang="en-GB" b="1" dirty="0"/>
              <a:t>Internet Modalities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en-GB" b="1" dirty="0"/>
              <a:t>Inclusion, Accessibility, Trust &amp; Privacy </a:t>
            </a:r>
          </a:p>
          <a:p>
            <a:pPr lvl="0">
              <a:lnSpc>
                <a:spcPct val="150000"/>
              </a:lnSpc>
              <a:buAutoNum type="arabicPeriod"/>
            </a:pPr>
            <a:r>
              <a:rPr lang="en-GB" b="1" dirty="0"/>
              <a:t>Digital Culture &amp; Platforms</a:t>
            </a:r>
            <a:endParaRPr dirty="0"/>
          </a:p>
          <a:p>
            <a:pPr lvl="0">
              <a:lnSpc>
                <a:spcPct val="150000"/>
              </a:lnSpc>
              <a:buAutoNum type="arabicPeriod"/>
            </a:pPr>
            <a:r>
              <a:rPr lang="en-GB" b="1" dirty="0"/>
              <a:t>Ecology, sustainability and the material internet</a:t>
            </a:r>
            <a:endParaRPr dirty="0"/>
          </a:p>
        </p:txBody>
      </p:sp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6B4EBF7-9C51-0DB1-95A2-634BB45EEA4E}"/>
              </a:ext>
            </a:extLst>
          </p:cNvPr>
          <p:cNvSpPr txBox="1"/>
          <p:nvPr/>
        </p:nvSpPr>
        <p:spPr>
          <a:xfrm>
            <a:off x="6353425" y="4629850"/>
            <a:ext cx="2790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2"/>
                </a:solidFill>
              </a:rPr>
              <a:t>*EPSRC/ESRC/AHRC</a:t>
            </a:r>
            <a:endParaRPr sz="18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9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4FF94B71-1397-721C-559D-1E7816096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>
            <a:extLst>
              <a:ext uri="{FF2B5EF4-FFF2-40B4-BE49-F238E27FC236}">
                <a16:creationId xmlns:a16="http://schemas.microsoft.com/office/drawing/2014/main" id="{4A270514-D77E-228F-DFCE-D324C8E14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What’s the Ask of You?</a:t>
            </a:r>
            <a:endParaRPr dirty="0"/>
          </a:p>
        </p:txBody>
      </p:sp>
      <p:sp>
        <p:nvSpPr>
          <p:cNvPr id="61" name="Google Shape;61;p14">
            <a:extLst>
              <a:ext uri="{FF2B5EF4-FFF2-40B4-BE49-F238E27FC236}">
                <a16:creationId xmlns:a16="http://schemas.microsoft.com/office/drawing/2014/main" id="{A507938D-FE56-CB19-EAF9-DE8C209FD2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Are there Glaring Gaps in Challenge Lists/Topics?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Are the Priorities Right?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Where are you all currently getting your Future Internet </a:t>
            </a:r>
            <a:r>
              <a:rPr lang="en-GB"/>
              <a:t>funding from?</a:t>
            </a:r>
            <a:endParaRPr lang="en-GB"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endParaRPr lang="en-GB"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26611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142</Words>
  <Application>Microsoft Macintosh PowerPoint</Application>
  <PresentationFormat>On-screen Show (16:9)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UKRI Future Internet  @Coseners NGN/MSN</vt:lpstr>
      <vt:lpstr>UKRI asked us (three groups) to map out Future Internet</vt:lpstr>
      <vt:lpstr>Challenge Areas Identified*</vt:lpstr>
      <vt:lpstr>What’s the Ask of You?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jon crowcroft</cp:lastModifiedBy>
  <cp:revision>8</cp:revision>
  <dcterms:modified xsi:type="dcterms:W3CDTF">2026-06-17T08:34:33Z</dcterms:modified>
</cp:coreProperties>
</file>