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9"/>
  </p:notesMasterIdLst>
  <p:handoutMasterIdLst>
    <p:handoutMasterId r:id="rId10"/>
  </p:handoutMasterIdLst>
  <p:sldIdLst>
    <p:sldId id="257" r:id="rId4"/>
    <p:sldId id="305" r:id="rId5"/>
    <p:sldId id="306" r:id="rId6"/>
    <p:sldId id="307" r:id="rId7"/>
    <p:sldId id="30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ne Blackman" initials="AB" lastIdx="1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8" autoAdjust="0"/>
    <p:restoredTop sz="84981" autoAdjust="0"/>
  </p:normalViewPr>
  <p:slideViewPr>
    <p:cSldViewPr snapToGrid="0">
      <p:cViewPr varScale="1">
        <p:scale>
          <a:sx n="87" d="100"/>
          <a:sy n="87" d="100"/>
        </p:scale>
        <p:origin x="-864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31" d="100"/>
          <a:sy n="131" d="100"/>
        </p:scale>
        <p:origin x="-443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commentAuthors" Target="commentAuthor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42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ne Blackman" userId="6d6fb4fe-625c-460d-ba6e-6666876edc1c" providerId="ADAL" clId="{BA0C6E57-BB00-4D7A-969F-DA1F3590D76F}"/>
    <pc:docChg chg="undo custSel addSld delSld modSld sldOrd">
      <pc:chgData name="Arne Blackman" userId="6d6fb4fe-625c-460d-ba6e-6666876edc1c" providerId="ADAL" clId="{BA0C6E57-BB00-4D7A-969F-DA1F3590D76F}" dt="2017-11-07T17:41:52.240" v="53" actId="2696"/>
      <pc:docMkLst>
        <pc:docMk/>
      </pc:docMkLst>
      <pc:sldChg chg="ord">
        <pc:chgData name="Arne Blackman" userId="6d6fb4fe-625c-460d-ba6e-6666876edc1c" providerId="ADAL" clId="{BA0C6E57-BB00-4D7A-969F-DA1F3590D76F}" dt="2017-11-07T17:22:34.149" v="39"/>
        <pc:sldMkLst>
          <pc:docMk/>
          <pc:sldMk cId="3485622282" sldId="287"/>
        </pc:sldMkLst>
      </pc:sldChg>
      <pc:sldChg chg="del">
        <pc:chgData name="Arne Blackman" userId="6d6fb4fe-625c-460d-ba6e-6666876edc1c" providerId="ADAL" clId="{BA0C6E57-BB00-4D7A-969F-DA1F3590D76F}" dt="2017-11-07T17:22:17.571" v="35" actId="2696"/>
        <pc:sldMkLst>
          <pc:docMk/>
          <pc:sldMk cId="2981838165" sldId="289"/>
        </pc:sldMkLst>
      </pc:sldChg>
      <pc:sldChg chg="ord">
        <pc:chgData name="Arne Blackman" userId="6d6fb4fe-625c-460d-ba6e-6666876edc1c" providerId="ADAL" clId="{BA0C6E57-BB00-4D7A-969F-DA1F3590D76F}" dt="2017-11-07T17:21:56.583" v="34"/>
        <pc:sldMkLst>
          <pc:docMk/>
          <pc:sldMk cId="3913532041" sldId="295"/>
        </pc:sldMkLst>
      </pc:sldChg>
      <pc:sldChg chg="del">
        <pc:chgData name="Arne Blackman" userId="6d6fb4fe-625c-460d-ba6e-6666876edc1c" providerId="ADAL" clId="{BA0C6E57-BB00-4D7A-969F-DA1F3590D76F}" dt="2017-11-07T17:41:52.240" v="53" actId="2696"/>
        <pc:sldMkLst>
          <pc:docMk/>
          <pc:sldMk cId="1765369388" sldId="314"/>
        </pc:sldMkLst>
      </pc:sldChg>
      <pc:sldChg chg="modSp">
        <pc:chgData name="Arne Blackman" userId="6d6fb4fe-625c-460d-ba6e-6666876edc1c" providerId="ADAL" clId="{BA0C6E57-BB00-4D7A-969F-DA1F3590D76F}" dt="2017-11-07T16:25:25.420" v="30" actId="255"/>
        <pc:sldMkLst>
          <pc:docMk/>
          <pc:sldMk cId="412131357" sldId="321"/>
        </pc:sldMkLst>
        <pc:spChg chg="mod">
          <ac:chgData name="Arne Blackman" userId="6d6fb4fe-625c-460d-ba6e-6666876edc1c" providerId="ADAL" clId="{BA0C6E57-BB00-4D7A-969F-DA1F3590D76F}" dt="2017-11-07T16:25:25.420" v="30" actId="255"/>
          <ac:spMkLst>
            <pc:docMk/>
            <pc:sldMk cId="412131357" sldId="321"/>
            <ac:spMk id="8" creationId="{F24CEC81-31A5-42C0-9EF5-7A3093148E81}"/>
          </ac:spMkLst>
        </pc:spChg>
      </pc:sldChg>
      <pc:sldChg chg="add del">
        <pc:chgData name="Arne Blackman" userId="6d6fb4fe-625c-460d-ba6e-6666876edc1c" providerId="ADAL" clId="{BA0C6E57-BB00-4D7A-969F-DA1F3590D76F}" dt="2017-11-07T17:40:10.230" v="41" actId="2696"/>
        <pc:sldMkLst>
          <pc:docMk/>
          <pc:sldMk cId="138236851" sldId="322"/>
        </pc:sldMkLst>
      </pc:sldChg>
      <pc:sldChg chg="add del">
        <pc:chgData name="Arne Blackman" userId="6d6fb4fe-625c-460d-ba6e-6666876edc1c" providerId="ADAL" clId="{BA0C6E57-BB00-4D7A-969F-DA1F3590D76F}" dt="2017-11-07T17:40:10.245" v="42" actId="2696"/>
        <pc:sldMkLst>
          <pc:docMk/>
          <pc:sldMk cId="2724665083" sldId="323"/>
        </pc:sldMkLst>
      </pc:sldChg>
      <pc:sldChg chg="modSp add del">
        <pc:chgData name="Arne Blackman" userId="6d6fb4fe-625c-460d-ba6e-6666876edc1c" providerId="ADAL" clId="{BA0C6E57-BB00-4D7A-969F-DA1F3590D76F}" dt="2017-11-07T17:40:10.339" v="43" actId="2696"/>
        <pc:sldMkLst>
          <pc:docMk/>
          <pc:sldMk cId="1196227824" sldId="324"/>
        </pc:sldMkLst>
        <pc:spChg chg="mod">
          <ac:chgData name="Arne Blackman" userId="6d6fb4fe-625c-460d-ba6e-6666876edc1c" providerId="ADAL" clId="{BA0C6E57-BB00-4D7A-969F-DA1F3590D76F}" dt="2017-11-07T17:20:19.389" v="32" actId="27636"/>
          <ac:spMkLst>
            <pc:docMk/>
            <pc:sldMk cId="1196227824" sldId="324"/>
            <ac:spMk id="9" creationId="{96D34638-41DE-4908-B60C-F354FB40E3FC}"/>
          </ac:spMkLst>
        </pc:spChg>
      </pc:sldChg>
      <pc:sldChg chg="add del">
        <pc:chgData name="Arne Blackman" userId="6d6fb4fe-625c-460d-ba6e-6666876edc1c" providerId="ADAL" clId="{BA0C6E57-BB00-4D7A-969F-DA1F3590D76F}" dt="2017-11-07T17:40:10.339" v="44" actId="2696"/>
        <pc:sldMkLst>
          <pc:docMk/>
          <pc:sldMk cId="4223698683" sldId="325"/>
        </pc:sldMkLst>
      </pc:sldChg>
      <pc:sldChg chg="add del">
        <pc:chgData name="Arne Blackman" userId="6d6fb4fe-625c-460d-ba6e-6666876edc1c" providerId="ADAL" clId="{BA0C6E57-BB00-4D7A-969F-DA1F3590D76F}" dt="2017-11-07T17:40:10.339" v="45" actId="2696"/>
        <pc:sldMkLst>
          <pc:docMk/>
          <pc:sldMk cId="2604574973" sldId="326"/>
        </pc:sldMkLst>
      </pc:sldChg>
      <pc:sldChg chg="modSp add del">
        <pc:chgData name="Arne Blackman" userId="6d6fb4fe-625c-460d-ba6e-6666876edc1c" providerId="ADAL" clId="{BA0C6E57-BB00-4D7A-969F-DA1F3590D76F}" dt="2017-11-07T17:40:10.339" v="46" actId="2696"/>
        <pc:sldMkLst>
          <pc:docMk/>
          <pc:sldMk cId="2202031713" sldId="327"/>
        </pc:sldMkLst>
        <pc:spChg chg="mod">
          <ac:chgData name="Arne Blackman" userId="6d6fb4fe-625c-460d-ba6e-6666876edc1c" providerId="ADAL" clId="{BA0C6E57-BB00-4D7A-969F-DA1F3590D76F}" dt="2017-11-07T17:20:19.423" v="33" actId="27636"/>
          <ac:spMkLst>
            <pc:docMk/>
            <pc:sldMk cId="2202031713" sldId="327"/>
            <ac:spMk id="3" creationId="{9ECA2056-EA3A-4567-AE86-074BE4226052}"/>
          </ac:spMkLst>
        </pc:spChg>
      </pc:sldChg>
      <pc:sldChg chg="add del">
        <pc:chgData name="Arne Blackman" userId="6d6fb4fe-625c-460d-ba6e-6666876edc1c" providerId="ADAL" clId="{BA0C6E57-BB00-4D7A-969F-DA1F3590D76F}" dt="2017-11-07T17:40:10.355" v="47" actId="2696"/>
        <pc:sldMkLst>
          <pc:docMk/>
          <pc:sldMk cId="759743919" sldId="328"/>
        </pc:sldMkLst>
      </pc:sldChg>
      <pc:sldChg chg="add del">
        <pc:chgData name="Arne Blackman" userId="6d6fb4fe-625c-460d-ba6e-6666876edc1c" providerId="ADAL" clId="{BA0C6E57-BB00-4D7A-969F-DA1F3590D76F}" dt="2017-11-07T17:40:10.355" v="48" actId="2696"/>
        <pc:sldMkLst>
          <pc:docMk/>
          <pc:sldMk cId="3743558130" sldId="329"/>
        </pc:sldMkLst>
      </pc:sldChg>
      <pc:sldChg chg="add del">
        <pc:chgData name="Arne Blackman" userId="6d6fb4fe-625c-460d-ba6e-6666876edc1c" providerId="ADAL" clId="{BA0C6E57-BB00-4D7A-969F-DA1F3590D76F}" dt="2017-11-07T17:40:10.355" v="49" actId="2696"/>
        <pc:sldMkLst>
          <pc:docMk/>
          <pc:sldMk cId="3683245298" sldId="330"/>
        </pc:sldMkLst>
      </pc:sldChg>
      <pc:sldChg chg="add del">
        <pc:chgData name="Arne Blackman" userId="6d6fb4fe-625c-460d-ba6e-6666876edc1c" providerId="ADAL" clId="{BA0C6E57-BB00-4D7A-969F-DA1F3590D76F}" dt="2017-11-07T17:40:10.355" v="50" actId="2696"/>
        <pc:sldMkLst>
          <pc:docMk/>
          <pc:sldMk cId="3566543395" sldId="331"/>
        </pc:sldMkLst>
      </pc:sldChg>
      <pc:sldChg chg="add del">
        <pc:chgData name="Arne Blackman" userId="6d6fb4fe-625c-460d-ba6e-6666876edc1c" providerId="ADAL" clId="{BA0C6E57-BB00-4D7A-969F-DA1F3590D76F}" dt="2017-11-07T17:40:10.370" v="51" actId="2696"/>
        <pc:sldMkLst>
          <pc:docMk/>
          <pc:sldMk cId="321259959" sldId="332"/>
        </pc:sldMkLst>
      </pc:sldChg>
      <pc:sldChg chg="add del">
        <pc:chgData name="Arne Blackman" userId="6d6fb4fe-625c-460d-ba6e-6666876edc1c" providerId="ADAL" clId="{BA0C6E57-BB00-4D7A-969F-DA1F3590D76F}" dt="2017-11-07T17:40:10.370" v="52" actId="2696"/>
        <pc:sldMkLst>
          <pc:docMk/>
          <pc:sldMk cId="2960709954" sldId="333"/>
        </pc:sldMkLst>
      </pc:sldChg>
      <pc:sldChg chg="add del setBg">
        <pc:chgData name="Arne Blackman" userId="6d6fb4fe-625c-460d-ba6e-6666876edc1c" providerId="ADAL" clId="{BA0C6E57-BB00-4D7A-969F-DA1F3590D76F}" dt="2017-11-07T17:40:10.230" v="40" actId="2696"/>
        <pc:sldMkLst>
          <pc:docMk/>
          <pc:sldMk cId="1096147773" sldId="334"/>
        </pc:sldMkLst>
      </pc:sldChg>
      <pc:sldChg chg="modSp del">
        <pc:chgData name="Arne Blackman" userId="6d6fb4fe-625c-460d-ba6e-6666876edc1c" providerId="ADAL" clId="{BA0C6E57-BB00-4D7A-969F-DA1F3590D76F}" dt="2017-11-07T17:22:30.799" v="38"/>
        <pc:sldMkLst>
          <pc:docMk/>
          <pc:sldMk cId="2791962823" sldId="336"/>
        </pc:sldMkLst>
        <pc:spChg chg="mod">
          <ac:chgData name="Arne Blackman" userId="6d6fb4fe-625c-460d-ba6e-6666876edc1c" providerId="ADAL" clId="{BA0C6E57-BB00-4D7A-969F-DA1F3590D76F}" dt="2017-11-07T17:22:30.799" v="38"/>
          <ac:spMkLst>
            <pc:docMk/>
            <pc:sldMk cId="2791962823" sldId="336"/>
            <ac:spMk id="3" creationId="{9ECA2056-EA3A-4567-AE86-074BE422605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61652-DE47-4A46-A3F3-536C7AE007B9}" type="datetime1">
              <a:rPr lang="en-GB" smtClean="0"/>
              <a:t>29/05/18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4A49CB-5C23-D547-B051-F3E92EEC2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1614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5525B-E15E-E54F-97AF-5C4723AD7F3F}" type="datetime1">
              <a:rPr lang="en-GB" smtClean="0"/>
              <a:t>29/05/18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71934B-958B-4268-AB8B-0E83A3FA5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6531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1934B-958B-4268-AB8B-0E83A3FA5CC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501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Polygon (light bg)"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5050368" y="0"/>
            <a:ext cx="7141633" cy="6096000"/>
          </a:xfrm>
          <a:custGeom>
            <a:avLst/>
            <a:gdLst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0 w 5356225"/>
              <a:gd name="connsiteY6" fmla="*/ 4572000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2925147 w 5356225"/>
              <a:gd name="connsiteY6" fmla="*/ 2430624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3289041 w 5356225"/>
              <a:gd name="connsiteY6" fmla="*/ 2206689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3820886 w 5356225"/>
              <a:gd name="connsiteY6" fmla="*/ 1870787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3359021 w 5356225"/>
              <a:gd name="connsiteY6" fmla="*/ 2006081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3359021 w 5356225"/>
              <a:gd name="connsiteY5" fmla="*/ 2006081 h 4572000"/>
              <a:gd name="connsiteX6" fmla="*/ 0 w 5356225"/>
              <a:gd name="connsiteY6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3399502 w 5356225"/>
              <a:gd name="connsiteY5" fmla="*/ 1975124 h 4572000"/>
              <a:gd name="connsiteX6" fmla="*/ 0 w 5356225"/>
              <a:gd name="connsiteY6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3359020 w 5356225"/>
              <a:gd name="connsiteY5" fmla="*/ 2013224 h 4572000"/>
              <a:gd name="connsiteX6" fmla="*/ 0 w 5356225"/>
              <a:gd name="connsiteY6" fmla="*/ 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56225" h="4572000">
                <a:moveTo>
                  <a:pt x="0" y="0"/>
                </a:moveTo>
                <a:lnTo>
                  <a:pt x="5356225" y="0"/>
                </a:lnTo>
                <a:lnTo>
                  <a:pt x="5356225" y="0"/>
                </a:lnTo>
                <a:lnTo>
                  <a:pt x="5356225" y="4572000"/>
                </a:lnTo>
                <a:lnTo>
                  <a:pt x="5356225" y="4572000"/>
                </a:lnTo>
                <a:lnTo>
                  <a:pt x="3359020" y="2013224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/>
          <a:lstStyle>
            <a:lvl1pPr algn="ctr">
              <a:defRPr b="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B868178-02AE-42FC-958D-6B8F13B601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extBox 4"/>
          <p:cNvSpPr txBox="1"/>
          <p:nvPr userDrawn="1"/>
        </p:nvSpPr>
        <p:spPr>
          <a:xfrm>
            <a:off x="1728000" y="6297600"/>
            <a:ext cx="4800000" cy="192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kumimoji="0" lang="en-GB" sz="1067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CogX</a:t>
            </a:r>
            <a:r>
              <a:rPr kumimoji="0" lang="en-GB" sz="10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2018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576000" y="6288000"/>
            <a:ext cx="1104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6000" y="2640000"/>
            <a:ext cx="7728000" cy="816000"/>
          </a:xfrm>
        </p:spPr>
        <p:txBody>
          <a:bodyPr/>
          <a:lstStyle>
            <a:lvl1pPr>
              <a:defRPr sz="7333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73616" y="3552000"/>
            <a:ext cx="7728000" cy="720000"/>
          </a:xfrm>
        </p:spPr>
        <p:txBody>
          <a:bodyPr/>
          <a:lstStyle>
            <a:lvl1pPr marL="0" indent="0" algn="l">
              <a:lnSpc>
                <a:spcPct val="85000"/>
              </a:lnSpc>
              <a:buNone/>
              <a:defRPr sz="4533" b="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18" y="579967"/>
            <a:ext cx="1841733" cy="768000"/>
          </a:xfrm>
          <a:prstGeom prst="rect">
            <a:avLst/>
          </a:prstGeom>
        </p:spPr>
      </p:pic>
      <p:sp>
        <p:nvSpPr>
          <p:cNvPr id="18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576000" y="2472000"/>
            <a:ext cx="11040000" cy="38400"/>
          </a:xfrm>
          <a:solidFill>
            <a:schemeClr val="tx1"/>
          </a:solidFill>
        </p:spPr>
        <p:txBody>
          <a:bodyPr/>
          <a:lstStyle>
            <a:lvl1pPr>
              <a:defRPr sz="133" b="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1455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8566D96-EC6C-7145-BC6F-876335F0A10A}" type="datetime10">
              <a:rPr lang="en-GB" smtClean="0"/>
              <a:t>11:17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B868178-02AE-42FC-958D-6B8F13B6017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728000" y="6297600"/>
            <a:ext cx="4800000" cy="192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Alan Turing Institute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576000" y="6288000"/>
            <a:ext cx="11040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6000" y="2280000"/>
            <a:ext cx="11040000" cy="816000"/>
          </a:xfrm>
        </p:spPr>
        <p:txBody>
          <a:bodyPr/>
          <a:lstStyle>
            <a:lvl1pPr>
              <a:defRPr sz="4533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576000" y="2136000"/>
            <a:ext cx="11040000" cy="38400"/>
          </a:xfrm>
          <a:solidFill>
            <a:schemeClr val="bg1"/>
          </a:solidFill>
        </p:spPr>
        <p:txBody>
          <a:bodyPr/>
          <a:lstStyle>
            <a:lvl1pPr>
              <a:defRPr sz="133" b="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1127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3pPr marL="575986" indent="-335992">
              <a:defRPr/>
            </a:lvl3pPr>
            <a:lvl4pPr marL="1151971" indent="-335992">
              <a:defRPr/>
            </a:lvl4pPr>
            <a:lvl5pPr marL="1727957" indent="-335992">
              <a:defRPr/>
            </a:lvl5pPr>
            <a:lvl6pPr indent="-335992">
              <a:defRPr/>
            </a:lvl6pPr>
            <a:lvl7pPr indent="-335992">
              <a:defRPr/>
            </a:lvl7pPr>
          </a:lstStyle>
          <a:p>
            <a:pPr lvl="0"/>
            <a:r>
              <a:rPr lang="en-GB" dirty="0"/>
              <a:t>Click to add sub-header text. Indent for secondary levels and bullets. Or use buttons to add content.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CA13-0FD4-BB4E-936A-B59578CE1A04}" type="datetime10">
              <a:rPr lang="en-GB" smtClean="0"/>
              <a:t>11:17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898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75999" y="576000"/>
            <a:ext cx="11040000" cy="3168000"/>
          </a:xfrm>
        </p:spPr>
        <p:txBody>
          <a:bodyPr/>
          <a:lstStyle>
            <a:lvl1pPr>
              <a:lnSpc>
                <a:spcPct val="85000"/>
              </a:lnSpc>
              <a:spcAft>
                <a:spcPts val="2400"/>
              </a:spcAft>
              <a:defRPr sz="3200" b="0" baseline="0"/>
            </a:lvl1pPr>
            <a:lvl2pPr>
              <a:defRPr sz="2400" b="1"/>
            </a:lvl2pPr>
            <a:lvl3pPr marL="0" indent="0">
              <a:buFontTx/>
              <a:buNone/>
              <a:defRPr sz="2400"/>
            </a:lvl3pPr>
            <a:lvl4pPr marL="623984" indent="-311992">
              <a:defRPr sz="2400"/>
            </a:lvl4pPr>
            <a:lvl5pPr marL="935977" indent="-311992">
              <a:defRPr sz="2400"/>
            </a:lvl5pPr>
            <a:lvl6pPr>
              <a:defRPr sz="2400"/>
            </a:lvl6pPr>
            <a:lvl7pPr>
              <a:defRPr sz="2400"/>
            </a:lvl7pPr>
          </a:lstStyle>
          <a:p>
            <a:pPr lvl="0"/>
            <a:r>
              <a:rPr lang="en-GB" dirty="0"/>
              <a:t>‘Click to insert quote</a:t>
            </a:r>
            <a:br>
              <a:rPr lang="en-GB" dirty="0"/>
            </a:br>
            <a:r>
              <a:rPr lang="en-GB" dirty="0"/>
              <a:t>over as many lines </a:t>
            </a:r>
            <a:br>
              <a:rPr lang="en-GB" dirty="0"/>
            </a:br>
            <a:r>
              <a:rPr lang="en-GB" dirty="0"/>
              <a:t>as necessary’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EED9-73A3-6B4A-955B-8DC9FB6428EE}" type="datetime10">
              <a:rPr lang="en-GB" smtClean="0"/>
              <a:t>11:17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576000" y="2040000"/>
            <a:ext cx="2880000" cy="72000"/>
          </a:xfrm>
          <a:solidFill>
            <a:schemeClr val="tx1"/>
          </a:solidFill>
        </p:spPr>
        <p:txBody>
          <a:bodyPr/>
          <a:lstStyle>
            <a:lvl1pPr>
              <a:defRPr sz="133" b="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 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576000" y="4128000"/>
            <a:ext cx="1440000" cy="1440000"/>
          </a:xfrm>
        </p:spPr>
        <p:txBody>
          <a:bodyPr/>
          <a:lstStyle>
            <a:lvl1pPr>
              <a:defRPr sz="1333" b="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4416000" y="4128000"/>
            <a:ext cx="1440000" cy="1440000"/>
          </a:xfrm>
        </p:spPr>
        <p:txBody>
          <a:bodyPr/>
          <a:lstStyle>
            <a:lvl1pPr>
              <a:defRPr sz="1333" b="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6336000" y="4128000"/>
            <a:ext cx="1440000" cy="1440000"/>
          </a:xfrm>
        </p:spPr>
        <p:txBody>
          <a:bodyPr/>
          <a:lstStyle>
            <a:lvl1pPr>
              <a:defRPr sz="1333" b="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6" name="Picture Placeholder 12"/>
          <p:cNvSpPr>
            <a:spLocks noGrp="1"/>
          </p:cNvSpPr>
          <p:nvPr>
            <p:ph type="pic" sz="quarter" idx="17"/>
          </p:nvPr>
        </p:nvSpPr>
        <p:spPr>
          <a:xfrm>
            <a:off x="8256000" y="4128000"/>
            <a:ext cx="1440000" cy="1440000"/>
          </a:xfrm>
        </p:spPr>
        <p:txBody>
          <a:bodyPr/>
          <a:lstStyle>
            <a:lvl1pPr>
              <a:defRPr sz="1333" b="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8" name="Picture Placeholder 12"/>
          <p:cNvSpPr>
            <a:spLocks noGrp="1"/>
          </p:cNvSpPr>
          <p:nvPr>
            <p:ph type="pic" sz="quarter" idx="19"/>
          </p:nvPr>
        </p:nvSpPr>
        <p:spPr>
          <a:xfrm>
            <a:off x="10176000" y="4128000"/>
            <a:ext cx="1440000" cy="1440000"/>
          </a:xfrm>
        </p:spPr>
        <p:txBody>
          <a:bodyPr/>
          <a:lstStyle>
            <a:lvl1pPr>
              <a:defRPr sz="1333" b="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1" name="Picture Placeholder 10"/>
          <p:cNvSpPr>
            <a:spLocks noGrp="1"/>
          </p:cNvSpPr>
          <p:nvPr>
            <p:ph type="pic" sz="quarter" idx="20" hasCustomPrompt="1"/>
          </p:nvPr>
        </p:nvSpPr>
        <p:spPr>
          <a:xfrm>
            <a:off x="576000" y="456000"/>
            <a:ext cx="11040000" cy="38400"/>
          </a:xfrm>
          <a:solidFill>
            <a:schemeClr val="tx1"/>
          </a:solidFill>
        </p:spPr>
        <p:txBody>
          <a:bodyPr/>
          <a:lstStyle>
            <a:lvl1pPr>
              <a:defRPr sz="133" b="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 </a:t>
            </a:r>
          </a:p>
        </p:txBody>
      </p:sp>
      <p:sp>
        <p:nvSpPr>
          <p:cNvPr id="17" name="Picture Placeholder 12"/>
          <p:cNvSpPr>
            <a:spLocks noGrp="1"/>
          </p:cNvSpPr>
          <p:nvPr>
            <p:ph type="pic" sz="quarter" idx="21"/>
          </p:nvPr>
        </p:nvSpPr>
        <p:spPr>
          <a:xfrm>
            <a:off x="2496000" y="4128000"/>
            <a:ext cx="1440000" cy="1440000"/>
          </a:xfrm>
        </p:spPr>
        <p:txBody>
          <a:bodyPr/>
          <a:lstStyle>
            <a:lvl1pPr>
              <a:defRPr sz="1333" b="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809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75999" y="576000"/>
            <a:ext cx="7728000" cy="5376000"/>
          </a:xfrm>
        </p:spPr>
        <p:txBody>
          <a:bodyPr/>
          <a:lstStyle>
            <a:lvl1pPr>
              <a:lnSpc>
                <a:spcPct val="85000"/>
              </a:lnSpc>
              <a:defRPr sz="2800" b="0"/>
            </a:lvl1pPr>
            <a:lvl3pPr marL="311992" indent="-311992">
              <a:defRPr/>
            </a:lvl3pPr>
            <a:lvl4pPr marL="623984" indent="-311992">
              <a:defRPr/>
            </a:lvl4pPr>
            <a:lvl5pPr marL="935977" indent="-311992">
              <a:defRPr/>
            </a:lvl5pPr>
            <a:lvl6pPr>
              <a:defRPr/>
            </a:lvl6pPr>
          </a:lstStyle>
          <a:p>
            <a:pPr lvl="0"/>
            <a:r>
              <a:rPr lang="en-GB" dirty="0"/>
              <a:t>Click to add Master Intro text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8C7BE-1683-F14F-B4D8-D34FE520A3BB}" type="datetime10">
              <a:rPr lang="en-GB" smtClean="0"/>
              <a:t>11:17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20" hasCustomPrompt="1"/>
          </p:nvPr>
        </p:nvSpPr>
        <p:spPr>
          <a:xfrm>
            <a:off x="576000" y="456000"/>
            <a:ext cx="11040000" cy="38400"/>
          </a:xfrm>
          <a:solidFill>
            <a:schemeClr val="tx1"/>
          </a:solidFill>
        </p:spPr>
        <p:txBody>
          <a:bodyPr/>
          <a:lstStyle>
            <a:lvl1pPr>
              <a:defRPr sz="133" b="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478653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76000" y="576000"/>
            <a:ext cx="7728000" cy="5376000"/>
          </a:xfrm>
        </p:spPr>
        <p:txBody>
          <a:bodyPr/>
          <a:lstStyle>
            <a:lvl1pPr>
              <a:lnSpc>
                <a:spcPct val="85000"/>
              </a:lnSpc>
              <a:defRPr sz="2800" b="0">
                <a:solidFill>
                  <a:schemeClr val="bg1"/>
                </a:solidFill>
              </a:defRPr>
            </a:lvl1pPr>
            <a:lvl3pPr marL="311992" indent="-311992">
              <a:defRPr/>
            </a:lvl3pPr>
            <a:lvl4pPr marL="623984" indent="-311992">
              <a:defRPr/>
            </a:lvl4pPr>
            <a:lvl5pPr marL="935977" indent="-311992">
              <a:defRPr/>
            </a:lvl5pPr>
            <a:lvl6pPr>
              <a:defRPr/>
            </a:lvl6pPr>
          </a:lstStyle>
          <a:p>
            <a:pPr lvl="0"/>
            <a:r>
              <a:rPr lang="en-GB" dirty="0"/>
              <a:t>Click to add Master Intro text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0BC921-CCFE-724D-931B-C903A1BE5C68}" type="datetime10">
              <a:rPr lang="en-GB" smtClean="0"/>
              <a:t>11:17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B868178-02AE-42FC-958D-6B8F13B60175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76000" y="480000"/>
            <a:ext cx="110400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1728000" y="6297600"/>
            <a:ext cx="4800000" cy="192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Alan Turing Institute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6000" y="6288000"/>
            <a:ext cx="11040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34708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000" y="1632000"/>
            <a:ext cx="5232000" cy="4320000"/>
          </a:xfrm>
        </p:spPr>
        <p:txBody>
          <a:bodyPr/>
          <a:lstStyle>
            <a:lvl1pPr>
              <a:defRPr sz="1733"/>
            </a:lvl1pPr>
            <a:lvl2pPr>
              <a:defRPr sz="1733"/>
            </a:lvl2pPr>
            <a:lvl3pPr indent="-239994">
              <a:defRPr sz="1733"/>
            </a:lvl3pPr>
            <a:lvl4pPr indent="-239994">
              <a:defRPr sz="1733"/>
            </a:lvl4pPr>
            <a:lvl5pPr indent="-239994">
              <a:defRPr sz="1733"/>
            </a:lvl5pPr>
            <a:lvl6pPr indent="-239994">
              <a:defRPr sz="1733" baseline="0"/>
            </a:lvl6pPr>
            <a:lvl7pPr indent="-239994">
              <a:defRPr sz="1733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84000" y="1632000"/>
            <a:ext cx="5232000" cy="4320000"/>
          </a:xfrm>
        </p:spPr>
        <p:txBody>
          <a:bodyPr/>
          <a:lstStyle>
            <a:lvl1pPr>
              <a:defRPr sz="1733"/>
            </a:lvl1pPr>
            <a:lvl2pPr>
              <a:defRPr sz="1733"/>
            </a:lvl2pPr>
            <a:lvl3pPr indent="-239994">
              <a:defRPr sz="1733"/>
            </a:lvl3pPr>
            <a:lvl4pPr indent="-239994">
              <a:defRPr sz="1733"/>
            </a:lvl4pPr>
            <a:lvl5pPr indent="-239994">
              <a:defRPr sz="1733" baseline="0"/>
            </a:lvl5pPr>
            <a:lvl6pPr indent="-239994">
              <a:defRPr sz="1733"/>
            </a:lvl6pPr>
            <a:lvl7pPr indent="-239994">
              <a:defRPr sz="1733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3666-66C7-D648-A3A7-EADEB072C13B}" type="datetime10">
              <a:rPr lang="en-GB" smtClean="0"/>
              <a:t>11:17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4522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00" y="576000"/>
            <a:ext cx="5232000" cy="6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000" y="1632000"/>
            <a:ext cx="5232000" cy="4320000"/>
          </a:xfrm>
        </p:spPr>
        <p:txBody>
          <a:bodyPr/>
          <a:lstStyle>
            <a:lvl1pPr>
              <a:defRPr sz="1733"/>
            </a:lvl1pPr>
            <a:lvl2pPr>
              <a:defRPr sz="1733"/>
            </a:lvl2pPr>
            <a:lvl3pPr indent="-239994">
              <a:defRPr sz="1733"/>
            </a:lvl3pPr>
            <a:lvl4pPr indent="-239994">
              <a:defRPr sz="1733"/>
            </a:lvl4pPr>
            <a:lvl5pPr indent="-239994">
              <a:defRPr sz="1733"/>
            </a:lvl5pPr>
            <a:lvl6pPr indent="-239994">
              <a:defRPr sz="1733" baseline="0"/>
            </a:lvl6pPr>
            <a:lvl7pPr indent="-239994">
              <a:defRPr sz="1733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C795F-8AA6-3C44-ACB4-8F0864D13102}" type="datetime10">
              <a:rPr lang="en-GB" smtClean="0"/>
              <a:t>11:17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6384000" y="576000"/>
            <a:ext cx="5232000" cy="5232000"/>
          </a:xfrm>
        </p:spPr>
        <p:txBody>
          <a:bodyPr/>
          <a:lstStyle>
            <a:lvl1pPr>
              <a:defRPr sz="1600" b="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4106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6A676-A565-F34C-A037-A71440235AB5}" type="datetime10">
              <a:rPr lang="en-GB" smtClean="0"/>
              <a:t>11:17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8136000" y="1632000"/>
            <a:ext cx="3480000" cy="4128000"/>
          </a:xfrm>
        </p:spPr>
        <p:txBody>
          <a:bodyPr/>
          <a:lstStyle>
            <a:lvl1pPr>
              <a:defRPr sz="1600" b="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356000" y="1632000"/>
            <a:ext cx="3480000" cy="4128000"/>
          </a:xfrm>
        </p:spPr>
        <p:txBody>
          <a:bodyPr/>
          <a:lstStyle>
            <a:lvl1pPr>
              <a:defRPr sz="1600" b="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576000" y="1632000"/>
            <a:ext cx="3480000" cy="4128000"/>
          </a:xfrm>
        </p:spPr>
        <p:txBody>
          <a:bodyPr/>
          <a:lstStyle>
            <a:lvl1pPr>
              <a:defRPr sz="1600" b="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1065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(1 large 2 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576000" y="1632000"/>
            <a:ext cx="8160000" cy="3600000"/>
          </a:xfrm>
        </p:spPr>
        <p:txBody>
          <a:bodyPr/>
          <a:lstStyle>
            <a:lvl1pPr>
              <a:defRPr sz="1600" b="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C2B11-ED54-CB44-9ED2-60D4CE836543}" type="datetime10">
              <a:rPr lang="en-GB" smtClean="0"/>
              <a:t>11:17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88000" y="1632000"/>
            <a:ext cx="2328000" cy="1632000"/>
          </a:xfrm>
        </p:spPr>
        <p:txBody>
          <a:bodyPr/>
          <a:lstStyle>
            <a:lvl1pPr>
              <a:defRPr sz="1600" b="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9288000" y="3600000"/>
            <a:ext cx="2328000" cy="1632000"/>
          </a:xfrm>
        </p:spPr>
        <p:txBody>
          <a:bodyPr/>
          <a:lstStyle>
            <a:lvl1pPr>
              <a:defRPr sz="1600" b="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24965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000" y="4128000"/>
            <a:ext cx="1344000" cy="1488000"/>
          </a:xfrm>
        </p:spPr>
        <p:txBody>
          <a:bodyPr/>
          <a:lstStyle>
            <a:lvl1pPr>
              <a:defRPr sz="1733" b="0"/>
            </a:lvl1pPr>
            <a:lvl2pPr>
              <a:defRPr sz="1733" b="0"/>
            </a:lvl2pPr>
            <a:lvl3pPr>
              <a:defRPr sz="1733" b="0"/>
            </a:lvl3pPr>
            <a:lvl4pPr marL="311992" indent="0">
              <a:buNone/>
              <a:defRPr sz="2133"/>
            </a:lvl4pPr>
            <a:lvl5pPr>
              <a:defRPr sz="2133"/>
            </a:lvl5pPr>
            <a:lvl6pPr>
              <a:defRPr sz="2133" baseline="0"/>
            </a:lvl6pPr>
            <a:lvl7pPr>
              <a:defRPr sz="2133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2A285-94B7-4C41-B5AA-779CA3B639B3}" type="datetime10">
              <a:rPr lang="en-GB" smtClean="0"/>
              <a:t>11:17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76000" y="1776000"/>
            <a:ext cx="1344000" cy="2064000"/>
          </a:xfrm>
        </p:spPr>
        <p:txBody>
          <a:bodyPr/>
          <a:lstStyle>
            <a:lvl1pPr>
              <a:defRPr sz="1600" b="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4"/>
          </p:nvPr>
        </p:nvSpPr>
        <p:spPr>
          <a:xfrm>
            <a:off x="2192000" y="4128000"/>
            <a:ext cx="1344000" cy="1488000"/>
          </a:xfrm>
        </p:spPr>
        <p:txBody>
          <a:bodyPr/>
          <a:lstStyle>
            <a:lvl1pPr>
              <a:defRPr sz="1733" b="0"/>
            </a:lvl1pPr>
            <a:lvl2pPr>
              <a:defRPr sz="1733" b="0"/>
            </a:lvl2pPr>
            <a:lvl3pPr>
              <a:defRPr sz="1733" b="0"/>
            </a:lvl3pPr>
            <a:lvl4pPr marL="311992" indent="0">
              <a:buNone/>
              <a:defRPr sz="2133"/>
            </a:lvl4pPr>
            <a:lvl5pPr>
              <a:defRPr sz="2133"/>
            </a:lvl5pPr>
            <a:lvl6pPr>
              <a:defRPr sz="2133" baseline="0"/>
            </a:lvl6pPr>
            <a:lvl7pPr>
              <a:defRPr sz="2133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192000" y="1776000"/>
            <a:ext cx="1344000" cy="2064000"/>
          </a:xfrm>
        </p:spPr>
        <p:txBody>
          <a:bodyPr/>
          <a:lstStyle>
            <a:lvl1pPr>
              <a:defRPr sz="1600" b="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6"/>
          </p:nvPr>
        </p:nvSpPr>
        <p:spPr>
          <a:xfrm>
            <a:off x="3808000" y="4128000"/>
            <a:ext cx="1344000" cy="1488000"/>
          </a:xfrm>
        </p:spPr>
        <p:txBody>
          <a:bodyPr/>
          <a:lstStyle>
            <a:lvl1pPr>
              <a:defRPr sz="1733" b="0"/>
            </a:lvl1pPr>
            <a:lvl2pPr>
              <a:defRPr sz="1733" b="0"/>
            </a:lvl2pPr>
            <a:lvl3pPr>
              <a:defRPr sz="1733" b="0"/>
            </a:lvl3pPr>
            <a:lvl4pPr marL="311992" indent="0">
              <a:buNone/>
              <a:defRPr sz="2133"/>
            </a:lvl4pPr>
            <a:lvl5pPr>
              <a:defRPr sz="2133"/>
            </a:lvl5pPr>
            <a:lvl6pPr>
              <a:defRPr sz="2133" baseline="0"/>
            </a:lvl6pPr>
            <a:lvl7pPr>
              <a:defRPr sz="2133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3808000" y="1776000"/>
            <a:ext cx="1344000" cy="2064000"/>
          </a:xfrm>
        </p:spPr>
        <p:txBody>
          <a:bodyPr/>
          <a:lstStyle>
            <a:lvl1pPr>
              <a:defRPr sz="1600" b="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8"/>
          </p:nvPr>
        </p:nvSpPr>
        <p:spPr>
          <a:xfrm>
            <a:off x="5424000" y="4128000"/>
            <a:ext cx="1344000" cy="1488000"/>
          </a:xfrm>
        </p:spPr>
        <p:txBody>
          <a:bodyPr/>
          <a:lstStyle>
            <a:lvl1pPr>
              <a:defRPr sz="1733" b="0"/>
            </a:lvl1pPr>
            <a:lvl2pPr>
              <a:defRPr sz="1733" b="0"/>
            </a:lvl2pPr>
            <a:lvl3pPr>
              <a:defRPr sz="1733" b="0"/>
            </a:lvl3pPr>
            <a:lvl4pPr marL="311992" indent="0">
              <a:buNone/>
              <a:defRPr sz="2133"/>
            </a:lvl4pPr>
            <a:lvl5pPr>
              <a:defRPr sz="2133"/>
            </a:lvl5pPr>
            <a:lvl6pPr>
              <a:defRPr sz="2133" baseline="0"/>
            </a:lvl6pPr>
            <a:lvl7pPr>
              <a:defRPr sz="2133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5424000" y="1776000"/>
            <a:ext cx="1344000" cy="2064000"/>
          </a:xfrm>
        </p:spPr>
        <p:txBody>
          <a:bodyPr/>
          <a:lstStyle>
            <a:lvl1pPr>
              <a:defRPr sz="1600" b="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20"/>
          </p:nvPr>
        </p:nvSpPr>
        <p:spPr>
          <a:xfrm>
            <a:off x="7040000" y="4128000"/>
            <a:ext cx="1344000" cy="1488000"/>
          </a:xfrm>
        </p:spPr>
        <p:txBody>
          <a:bodyPr/>
          <a:lstStyle>
            <a:lvl1pPr>
              <a:defRPr sz="1733" b="0"/>
            </a:lvl1pPr>
            <a:lvl2pPr>
              <a:defRPr sz="1733" b="0"/>
            </a:lvl2pPr>
            <a:lvl3pPr>
              <a:defRPr sz="1733" b="0"/>
            </a:lvl3pPr>
            <a:lvl4pPr marL="311992" indent="0">
              <a:buNone/>
              <a:defRPr sz="2133"/>
            </a:lvl4pPr>
            <a:lvl5pPr>
              <a:defRPr sz="2133"/>
            </a:lvl5pPr>
            <a:lvl6pPr>
              <a:defRPr sz="2133" baseline="0"/>
            </a:lvl6pPr>
            <a:lvl7pPr>
              <a:defRPr sz="2133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6" name="Picture Placeholder 8"/>
          <p:cNvSpPr>
            <a:spLocks noGrp="1"/>
          </p:cNvSpPr>
          <p:nvPr>
            <p:ph type="pic" sz="quarter" idx="21"/>
          </p:nvPr>
        </p:nvSpPr>
        <p:spPr>
          <a:xfrm>
            <a:off x="7040000" y="1776000"/>
            <a:ext cx="1344000" cy="2064000"/>
          </a:xfrm>
        </p:spPr>
        <p:txBody>
          <a:bodyPr/>
          <a:lstStyle>
            <a:lvl1pPr>
              <a:defRPr sz="1600" b="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7" name="Content Placeholder 2"/>
          <p:cNvSpPr>
            <a:spLocks noGrp="1"/>
          </p:cNvSpPr>
          <p:nvPr>
            <p:ph sz="half" idx="22"/>
          </p:nvPr>
        </p:nvSpPr>
        <p:spPr>
          <a:xfrm>
            <a:off x="8656000" y="4128000"/>
            <a:ext cx="1344000" cy="1488000"/>
          </a:xfrm>
        </p:spPr>
        <p:txBody>
          <a:bodyPr/>
          <a:lstStyle>
            <a:lvl1pPr>
              <a:defRPr sz="1733" b="0"/>
            </a:lvl1pPr>
            <a:lvl2pPr>
              <a:defRPr sz="1733" b="0"/>
            </a:lvl2pPr>
            <a:lvl3pPr>
              <a:defRPr sz="1733" b="0"/>
            </a:lvl3pPr>
            <a:lvl4pPr marL="311992" indent="0">
              <a:buNone/>
              <a:defRPr sz="2133"/>
            </a:lvl4pPr>
            <a:lvl5pPr>
              <a:defRPr sz="2133"/>
            </a:lvl5pPr>
            <a:lvl6pPr>
              <a:defRPr sz="2133" baseline="0"/>
            </a:lvl6pPr>
            <a:lvl7pPr>
              <a:defRPr sz="2133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23"/>
          </p:nvPr>
        </p:nvSpPr>
        <p:spPr>
          <a:xfrm>
            <a:off x="8656000" y="1776000"/>
            <a:ext cx="1344000" cy="2064000"/>
          </a:xfrm>
        </p:spPr>
        <p:txBody>
          <a:bodyPr/>
          <a:lstStyle>
            <a:lvl1pPr>
              <a:defRPr sz="1600" b="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9" name="Content Placeholder 2"/>
          <p:cNvSpPr>
            <a:spLocks noGrp="1"/>
          </p:cNvSpPr>
          <p:nvPr>
            <p:ph sz="half" idx="24"/>
          </p:nvPr>
        </p:nvSpPr>
        <p:spPr>
          <a:xfrm>
            <a:off x="10272000" y="4128000"/>
            <a:ext cx="1344000" cy="1488000"/>
          </a:xfrm>
        </p:spPr>
        <p:txBody>
          <a:bodyPr/>
          <a:lstStyle>
            <a:lvl1pPr>
              <a:defRPr sz="1733" b="0"/>
            </a:lvl1pPr>
            <a:lvl2pPr>
              <a:defRPr sz="1733" b="0"/>
            </a:lvl2pPr>
            <a:lvl3pPr>
              <a:defRPr sz="1733" b="0"/>
            </a:lvl3pPr>
            <a:lvl4pPr marL="311992" indent="0">
              <a:buNone/>
              <a:defRPr sz="2133"/>
            </a:lvl4pPr>
            <a:lvl5pPr>
              <a:defRPr sz="2133"/>
            </a:lvl5pPr>
            <a:lvl6pPr>
              <a:defRPr sz="2133" baseline="0"/>
            </a:lvl6pPr>
            <a:lvl7pPr>
              <a:defRPr sz="2133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0" name="Picture Placeholder 8"/>
          <p:cNvSpPr>
            <a:spLocks noGrp="1"/>
          </p:cNvSpPr>
          <p:nvPr>
            <p:ph type="pic" sz="quarter" idx="25"/>
          </p:nvPr>
        </p:nvSpPr>
        <p:spPr>
          <a:xfrm>
            <a:off x="10272000" y="1776000"/>
            <a:ext cx="1344000" cy="2064000"/>
          </a:xfrm>
        </p:spPr>
        <p:txBody>
          <a:bodyPr/>
          <a:lstStyle>
            <a:lvl1pPr>
              <a:defRPr sz="1600" b="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1239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Polygon (dark dg)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5050368" y="0"/>
            <a:ext cx="7141633" cy="6096000"/>
          </a:xfrm>
          <a:custGeom>
            <a:avLst/>
            <a:gdLst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0 w 5356225"/>
              <a:gd name="connsiteY6" fmla="*/ 4572000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2925147 w 5356225"/>
              <a:gd name="connsiteY6" fmla="*/ 2430624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3289041 w 5356225"/>
              <a:gd name="connsiteY6" fmla="*/ 2206689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3820886 w 5356225"/>
              <a:gd name="connsiteY6" fmla="*/ 1870787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3359021 w 5356225"/>
              <a:gd name="connsiteY6" fmla="*/ 2006081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3359021 w 5356225"/>
              <a:gd name="connsiteY5" fmla="*/ 2006081 h 4572000"/>
              <a:gd name="connsiteX6" fmla="*/ 0 w 5356225"/>
              <a:gd name="connsiteY6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3399502 w 5356225"/>
              <a:gd name="connsiteY5" fmla="*/ 1975124 h 4572000"/>
              <a:gd name="connsiteX6" fmla="*/ 0 w 5356225"/>
              <a:gd name="connsiteY6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3359020 w 5356225"/>
              <a:gd name="connsiteY5" fmla="*/ 2013224 h 4572000"/>
              <a:gd name="connsiteX6" fmla="*/ 0 w 5356225"/>
              <a:gd name="connsiteY6" fmla="*/ 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56225" h="4572000">
                <a:moveTo>
                  <a:pt x="0" y="0"/>
                </a:moveTo>
                <a:lnTo>
                  <a:pt x="5356225" y="0"/>
                </a:lnTo>
                <a:lnTo>
                  <a:pt x="5356225" y="0"/>
                </a:lnTo>
                <a:lnTo>
                  <a:pt x="5356225" y="4572000"/>
                </a:lnTo>
                <a:lnTo>
                  <a:pt x="5356225" y="4572000"/>
                </a:lnTo>
                <a:lnTo>
                  <a:pt x="3359020" y="2013224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/>
          <a:lstStyle>
            <a:lvl1pPr algn="ctr">
              <a:defRPr b="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76000" y="6297600"/>
            <a:ext cx="1104000" cy="19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B1A64F5-C496-344B-A3C1-944095477D14}" type="datetime10">
              <a:rPr lang="en-GB" smtClean="0"/>
              <a:t>11:17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728000" y="6465600"/>
            <a:ext cx="7200000" cy="19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96000" y="6297600"/>
            <a:ext cx="720000" cy="19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B868178-02AE-42FC-958D-6B8F13B6017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728000" y="6297600"/>
            <a:ext cx="4800000" cy="192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Alan Turing Institute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576000" y="6288000"/>
            <a:ext cx="11040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6000" y="2640000"/>
            <a:ext cx="7728000" cy="816000"/>
          </a:xfrm>
        </p:spPr>
        <p:txBody>
          <a:bodyPr/>
          <a:lstStyle>
            <a:lvl1pPr>
              <a:defRPr sz="7333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573616" y="3552000"/>
            <a:ext cx="7728000" cy="720000"/>
          </a:xfrm>
        </p:spPr>
        <p:txBody>
          <a:bodyPr/>
          <a:lstStyle>
            <a:lvl1pPr marL="0" indent="0" algn="l">
              <a:lnSpc>
                <a:spcPct val="85000"/>
              </a:lnSpc>
              <a:buNone/>
              <a:defRPr sz="4533" b="0">
                <a:solidFill>
                  <a:schemeClr val="bg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12" name="Picture 11" descr="ATI_logo_white.ai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6001" y="576000"/>
            <a:ext cx="1841732" cy="768000"/>
          </a:xfrm>
          <a:prstGeom prst="rect">
            <a:avLst/>
          </a:prstGeom>
        </p:spPr>
      </p:pic>
      <p:sp>
        <p:nvSpPr>
          <p:cNvPr id="14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576000" y="2472000"/>
            <a:ext cx="11040000" cy="38400"/>
          </a:xfrm>
          <a:solidFill>
            <a:schemeClr val="bg1"/>
          </a:solidFill>
        </p:spPr>
        <p:txBody>
          <a:bodyPr/>
          <a:lstStyle>
            <a:lvl1pPr>
              <a:defRPr sz="133" b="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925620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Image only (white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AA9C4E-3792-4648-A032-BA533DA8515C}" type="datetime10">
              <a:rPr lang="en-GB" smtClean="0"/>
              <a:t>11:17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B868178-02AE-42FC-958D-6B8F13B601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extBox 4"/>
          <p:cNvSpPr txBox="1"/>
          <p:nvPr userDrawn="1"/>
        </p:nvSpPr>
        <p:spPr>
          <a:xfrm>
            <a:off x="1728000" y="6297600"/>
            <a:ext cx="4800000" cy="192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Alan Turing Institute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576000" y="6288000"/>
            <a:ext cx="11040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48421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mage only (black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102FA-E2A8-8E49-9F16-A43DFB4C2DD7}" type="datetime10">
              <a:rPr lang="en-GB" smtClean="0"/>
              <a:t>11:17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4950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Details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7C6CFB8-FBC2-494C-A0AC-D1E188869D13}" type="datetime10">
              <a:rPr lang="en-GB" smtClean="0"/>
              <a:t>11:17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B868178-02AE-42FC-958D-6B8F13B601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extBox 4"/>
          <p:cNvSpPr txBox="1"/>
          <p:nvPr userDrawn="1"/>
        </p:nvSpPr>
        <p:spPr>
          <a:xfrm>
            <a:off x="1728000" y="6297600"/>
            <a:ext cx="4800000" cy="192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Alan Turing Institute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576000" y="6288000"/>
            <a:ext cx="11040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76000" y="4128000"/>
            <a:ext cx="7680000" cy="1200000"/>
          </a:xfrm>
        </p:spPr>
        <p:txBody>
          <a:bodyPr/>
          <a:lstStyle>
            <a:lvl1pPr>
              <a:defRPr sz="2400" b="1">
                <a:solidFill>
                  <a:schemeClr val="bg1"/>
                </a:solidFill>
              </a:defRPr>
            </a:lvl1pPr>
            <a:lvl2pPr marL="311992" indent="-311992">
              <a:buFont typeface="Arial" pitchFamily="34" charset="0"/>
              <a:buChar char="–"/>
              <a:defRPr sz="2400">
                <a:solidFill>
                  <a:schemeClr val="bg1"/>
                </a:solidFill>
              </a:defRPr>
            </a:lvl2pPr>
            <a:lvl3pPr marL="623984">
              <a:defRPr sz="2400">
                <a:solidFill>
                  <a:schemeClr val="bg1"/>
                </a:solidFill>
              </a:defRPr>
            </a:lvl3pPr>
            <a:lvl4pPr marL="935977">
              <a:defRPr sz="2400">
                <a:solidFill>
                  <a:schemeClr val="bg1"/>
                </a:solidFill>
              </a:defRPr>
            </a:lvl4pPr>
            <a:lvl5pPr marL="1247969"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576000" y="4008000"/>
            <a:ext cx="4056000" cy="72000"/>
          </a:xfrm>
          <a:solidFill>
            <a:schemeClr val="bg1"/>
          </a:solidFill>
        </p:spPr>
        <p:txBody>
          <a:bodyPr/>
          <a:lstStyle>
            <a:lvl1pPr>
              <a:defRPr sz="133" b="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 </a:t>
            </a:r>
          </a:p>
        </p:txBody>
      </p:sp>
      <p:pic>
        <p:nvPicPr>
          <p:cNvPr id="10" name="Picture 9" descr="ATI_logo_white.ai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2" y="609600"/>
            <a:ext cx="1611516" cy="6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6425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Details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20F94B-12F8-9143-A60F-EEAF2633AAE0}" type="datetime10">
              <a:rPr lang="en-GB" smtClean="0"/>
              <a:t>11:17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B868178-02AE-42FC-958D-6B8F13B601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extBox 4"/>
          <p:cNvSpPr txBox="1"/>
          <p:nvPr userDrawn="1"/>
        </p:nvSpPr>
        <p:spPr>
          <a:xfrm>
            <a:off x="1728000" y="6297600"/>
            <a:ext cx="4800000" cy="192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Alan Turing Institute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576000" y="6288000"/>
            <a:ext cx="11040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76000" y="4128000"/>
            <a:ext cx="7680000" cy="1200000"/>
          </a:xfrm>
        </p:spPr>
        <p:txBody>
          <a:bodyPr/>
          <a:lstStyle>
            <a:lvl1pPr>
              <a:defRPr sz="2400" b="1">
                <a:solidFill>
                  <a:schemeClr val="bg1"/>
                </a:solidFill>
              </a:defRPr>
            </a:lvl1pPr>
            <a:lvl2pPr marL="311992" indent="-311992">
              <a:buFont typeface="Arial" pitchFamily="34" charset="0"/>
              <a:buChar char="–"/>
              <a:defRPr sz="2400">
                <a:solidFill>
                  <a:schemeClr val="bg1"/>
                </a:solidFill>
              </a:defRPr>
            </a:lvl2pPr>
            <a:lvl3pPr marL="623984">
              <a:defRPr sz="2400">
                <a:solidFill>
                  <a:schemeClr val="bg1"/>
                </a:solidFill>
              </a:defRPr>
            </a:lvl3pPr>
            <a:lvl4pPr marL="935977">
              <a:defRPr sz="2400">
                <a:solidFill>
                  <a:schemeClr val="bg1"/>
                </a:solidFill>
              </a:defRPr>
            </a:lvl4pPr>
            <a:lvl5pPr marL="1247969"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576000" y="4008000"/>
            <a:ext cx="4056000" cy="72000"/>
          </a:xfrm>
          <a:solidFill>
            <a:schemeClr val="bg1"/>
          </a:solidFill>
        </p:spPr>
        <p:txBody>
          <a:bodyPr/>
          <a:lstStyle>
            <a:lvl1pPr>
              <a:defRPr sz="133" b="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57827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91DE-AAFC-8E4A-B17B-2F3E6B33FA43}" type="datetime10">
              <a:rPr lang="en-GB" smtClean="0"/>
              <a:t>11:17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5873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92F7-1B8D-A342-810F-837B744F4E2E}" type="datetime10">
              <a:rPr lang="en-GB" smtClean="0"/>
              <a:t>11:17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690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Polygon (light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 hasCustomPrompt="1"/>
          </p:nvPr>
        </p:nvSpPr>
        <p:spPr>
          <a:xfrm>
            <a:off x="5050368" y="0"/>
            <a:ext cx="7141633" cy="6096000"/>
          </a:xfrm>
          <a:custGeom>
            <a:avLst/>
            <a:gdLst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0 w 5356225"/>
              <a:gd name="connsiteY6" fmla="*/ 4572000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2925147 w 5356225"/>
              <a:gd name="connsiteY6" fmla="*/ 2430624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3289041 w 5356225"/>
              <a:gd name="connsiteY6" fmla="*/ 2206689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3820886 w 5356225"/>
              <a:gd name="connsiteY6" fmla="*/ 1870787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3359021 w 5356225"/>
              <a:gd name="connsiteY6" fmla="*/ 2006081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3359021 w 5356225"/>
              <a:gd name="connsiteY5" fmla="*/ 2006081 h 4572000"/>
              <a:gd name="connsiteX6" fmla="*/ 0 w 5356225"/>
              <a:gd name="connsiteY6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3399502 w 5356225"/>
              <a:gd name="connsiteY5" fmla="*/ 1975124 h 4572000"/>
              <a:gd name="connsiteX6" fmla="*/ 0 w 5356225"/>
              <a:gd name="connsiteY6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3359020 w 5356225"/>
              <a:gd name="connsiteY5" fmla="*/ 2013224 h 4572000"/>
              <a:gd name="connsiteX6" fmla="*/ 0 w 5356225"/>
              <a:gd name="connsiteY6" fmla="*/ 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56225" h="4572000">
                <a:moveTo>
                  <a:pt x="0" y="0"/>
                </a:moveTo>
                <a:lnTo>
                  <a:pt x="5356225" y="0"/>
                </a:lnTo>
                <a:lnTo>
                  <a:pt x="5356225" y="0"/>
                </a:lnTo>
                <a:lnTo>
                  <a:pt x="5356225" y="4572000"/>
                </a:lnTo>
                <a:lnTo>
                  <a:pt x="5356225" y="4572000"/>
                </a:lnTo>
                <a:lnTo>
                  <a:pt x="3359020" y="20132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</p:spPr>
        <p:txBody>
          <a:bodyPr/>
          <a:lstStyle>
            <a:lvl1pPr algn="r">
              <a:defRPr/>
            </a:lvl1pPr>
          </a:lstStyle>
          <a:p>
            <a:r>
              <a:rPr lang="en-GB" dirty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1102BEA-6BC7-0448-9421-7E7C9CFF1E81}" type="datetime10">
              <a:rPr lang="en-GB" smtClean="0"/>
              <a:t>11:17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B868178-02AE-42FC-958D-6B8F13B601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extBox 4"/>
          <p:cNvSpPr txBox="1"/>
          <p:nvPr userDrawn="1"/>
        </p:nvSpPr>
        <p:spPr>
          <a:xfrm>
            <a:off x="1728000" y="6297600"/>
            <a:ext cx="4800000" cy="192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Alan Turing Institute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576000" y="6288000"/>
            <a:ext cx="1104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6000" y="2640000"/>
            <a:ext cx="11040000" cy="816000"/>
          </a:xfrm>
        </p:spPr>
        <p:txBody>
          <a:bodyPr/>
          <a:lstStyle>
            <a:lvl1pPr>
              <a:defRPr sz="7333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76000" y="3552000"/>
            <a:ext cx="11040000" cy="720000"/>
          </a:xfrm>
        </p:spPr>
        <p:txBody>
          <a:bodyPr/>
          <a:lstStyle>
            <a:lvl1pPr marL="0" indent="0" algn="l">
              <a:lnSpc>
                <a:spcPct val="85000"/>
              </a:lnSpc>
              <a:buNone/>
              <a:defRPr sz="4533" b="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18" y="579967"/>
            <a:ext cx="1841733" cy="768000"/>
          </a:xfrm>
          <a:prstGeom prst="rect">
            <a:avLst/>
          </a:prstGeom>
        </p:spPr>
      </p:pic>
      <p:sp>
        <p:nvSpPr>
          <p:cNvPr id="16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576000" y="2472000"/>
            <a:ext cx="11040000" cy="38400"/>
          </a:xfrm>
          <a:solidFill>
            <a:schemeClr val="tx1"/>
          </a:solidFill>
        </p:spPr>
        <p:txBody>
          <a:bodyPr/>
          <a:lstStyle>
            <a:lvl1pPr>
              <a:defRPr sz="133" b="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4329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Polygon (dark bg)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4"/>
          <p:cNvSpPr>
            <a:spLocks noGrp="1"/>
          </p:cNvSpPr>
          <p:nvPr>
            <p:ph type="pic" sz="quarter" idx="13" hasCustomPrompt="1"/>
          </p:nvPr>
        </p:nvSpPr>
        <p:spPr>
          <a:xfrm>
            <a:off x="5050368" y="0"/>
            <a:ext cx="7141633" cy="6096000"/>
          </a:xfrm>
          <a:custGeom>
            <a:avLst/>
            <a:gdLst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0 w 5356225"/>
              <a:gd name="connsiteY6" fmla="*/ 4572000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2925147 w 5356225"/>
              <a:gd name="connsiteY6" fmla="*/ 2430624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3289041 w 5356225"/>
              <a:gd name="connsiteY6" fmla="*/ 2206689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3820886 w 5356225"/>
              <a:gd name="connsiteY6" fmla="*/ 1870787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3359021 w 5356225"/>
              <a:gd name="connsiteY6" fmla="*/ 2006081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3359021 w 5356225"/>
              <a:gd name="connsiteY5" fmla="*/ 2006081 h 4572000"/>
              <a:gd name="connsiteX6" fmla="*/ 0 w 5356225"/>
              <a:gd name="connsiteY6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3399502 w 5356225"/>
              <a:gd name="connsiteY5" fmla="*/ 1975124 h 4572000"/>
              <a:gd name="connsiteX6" fmla="*/ 0 w 5356225"/>
              <a:gd name="connsiteY6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3359020 w 5356225"/>
              <a:gd name="connsiteY5" fmla="*/ 2013224 h 4572000"/>
              <a:gd name="connsiteX6" fmla="*/ 0 w 5356225"/>
              <a:gd name="connsiteY6" fmla="*/ 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56225" h="4572000">
                <a:moveTo>
                  <a:pt x="0" y="0"/>
                </a:moveTo>
                <a:lnTo>
                  <a:pt x="5356225" y="0"/>
                </a:lnTo>
                <a:lnTo>
                  <a:pt x="5356225" y="0"/>
                </a:lnTo>
                <a:lnTo>
                  <a:pt x="5356225" y="4572000"/>
                </a:lnTo>
                <a:lnTo>
                  <a:pt x="5356225" y="4572000"/>
                </a:lnTo>
                <a:lnTo>
                  <a:pt x="3359020" y="20132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</p:spPr>
        <p:txBody>
          <a:bodyPr/>
          <a:lstStyle>
            <a:lvl1pPr algn="r">
              <a:defRPr/>
            </a:lvl1pPr>
          </a:lstStyle>
          <a:p>
            <a:r>
              <a:rPr lang="en-GB" dirty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DDB3D86-35CA-794B-93CE-AB7BCEF3F184}" type="datetime10">
              <a:rPr lang="en-GB" smtClean="0"/>
              <a:t>11:17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B868178-02AE-42FC-958D-6B8F13B601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extBox 4"/>
          <p:cNvSpPr txBox="1"/>
          <p:nvPr userDrawn="1"/>
        </p:nvSpPr>
        <p:spPr>
          <a:xfrm>
            <a:off x="1728000" y="6297600"/>
            <a:ext cx="4800000" cy="192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Alan Turing Institute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576000" y="6288000"/>
            <a:ext cx="11040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6000" y="2640000"/>
            <a:ext cx="11040000" cy="816000"/>
          </a:xfrm>
        </p:spPr>
        <p:txBody>
          <a:bodyPr/>
          <a:lstStyle>
            <a:lvl1pPr>
              <a:defRPr sz="7333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76000" y="3552000"/>
            <a:ext cx="11040000" cy="720000"/>
          </a:xfrm>
        </p:spPr>
        <p:txBody>
          <a:bodyPr/>
          <a:lstStyle>
            <a:lvl1pPr marL="0" indent="0" algn="l">
              <a:lnSpc>
                <a:spcPct val="85000"/>
              </a:lnSpc>
              <a:buNone/>
              <a:defRPr sz="4533" b="0">
                <a:solidFill>
                  <a:schemeClr val="bg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14" name="Picture 13" descr="ATI_logo_white.ai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6001" y="576000"/>
            <a:ext cx="1841732" cy="768000"/>
          </a:xfrm>
          <a:prstGeom prst="rect">
            <a:avLst/>
          </a:prstGeom>
        </p:spPr>
      </p:pic>
      <p:sp>
        <p:nvSpPr>
          <p:cNvPr id="15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576000" y="2472000"/>
            <a:ext cx="11040000" cy="38400"/>
          </a:xfrm>
          <a:solidFill>
            <a:schemeClr val="bg1"/>
          </a:solidFill>
        </p:spPr>
        <p:txBody>
          <a:bodyPr/>
          <a:lstStyle>
            <a:lvl1pPr>
              <a:defRPr sz="133" b="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3431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F436AD-5690-9649-8543-697E190461AB}" type="datetime10">
              <a:rPr lang="en-GB" smtClean="0"/>
              <a:t>11:17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B868178-02AE-42FC-958D-6B8F13B601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extBox 4"/>
          <p:cNvSpPr txBox="1"/>
          <p:nvPr userDrawn="1"/>
        </p:nvSpPr>
        <p:spPr>
          <a:xfrm>
            <a:off x="1728000" y="6297600"/>
            <a:ext cx="4800000" cy="192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Alan Turing Institute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576000" y="6288000"/>
            <a:ext cx="11040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6000" y="2640000"/>
            <a:ext cx="11040000" cy="816000"/>
          </a:xfrm>
        </p:spPr>
        <p:txBody>
          <a:bodyPr/>
          <a:lstStyle>
            <a:lvl1pPr>
              <a:defRPr sz="7333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76000" y="3552000"/>
            <a:ext cx="11040000" cy="720000"/>
          </a:xfrm>
        </p:spPr>
        <p:txBody>
          <a:bodyPr/>
          <a:lstStyle>
            <a:lvl1pPr marL="0" indent="0" algn="l">
              <a:lnSpc>
                <a:spcPct val="85000"/>
              </a:lnSpc>
              <a:buNone/>
              <a:defRPr sz="4533" b="0">
                <a:solidFill>
                  <a:schemeClr val="bg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11" name="Picture 10" descr="ATI_logo_white.ai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6001" y="576000"/>
            <a:ext cx="1841732" cy="768000"/>
          </a:xfrm>
          <a:prstGeom prst="rect">
            <a:avLst/>
          </a:prstGeom>
        </p:spPr>
      </p:pic>
      <p:sp>
        <p:nvSpPr>
          <p:cNvPr id="14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576000" y="2472000"/>
            <a:ext cx="11040000" cy="38400"/>
          </a:xfrm>
          <a:solidFill>
            <a:schemeClr val="bg1"/>
          </a:solidFill>
        </p:spPr>
        <p:txBody>
          <a:bodyPr/>
          <a:lstStyle>
            <a:lvl1pPr>
              <a:defRPr sz="133" b="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9143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(black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FB3F073-9A79-6748-BE3A-A1BEB291DA31}" type="datetime10">
              <a:rPr lang="en-GB" smtClean="0"/>
              <a:t>11:17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B868178-02AE-42FC-958D-6B8F13B601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extBox 4"/>
          <p:cNvSpPr txBox="1"/>
          <p:nvPr userDrawn="1"/>
        </p:nvSpPr>
        <p:spPr>
          <a:xfrm>
            <a:off x="1728000" y="6297600"/>
            <a:ext cx="4800000" cy="192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Alan Turing Institute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576000" y="6288000"/>
            <a:ext cx="1104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6000" y="2640000"/>
            <a:ext cx="11040000" cy="816000"/>
          </a:xfrm>
        </p:spPr>
        <p:txBody>
          <a:bodyPr/>
          <a:lstStyle>
            <a:lvl1pPr>
              <a:defRPr sz="7333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76000" y="3552000"/>
            <a:ext cx="11040000" cy="720000"/>
          </a:xfrm>
        </p:spPr>
        <p:txBody>
          <a:bodyPr/>
          <a:lstStyle>
            <a:lvl1pPr marL="0" indent="0" algn="l">
              <a:lnSpc>
                <a:spcPct val="85000"/>
              </a:lnSpc>
              <a:buNone/>
              <a:defRPr sz="4533" b="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18" y="579967"/>
            <a:ext cx="1841733" cy="768000"/>
          </a:xfrm>
          <a:prstGeom prst="rect">
            <a:avLst/>
          </a:prstGeom>
        </p:spPr>
      </p:pic>
      <p:sp>
        <p:nvSpPr>
          <p:cNvPr id="14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576000" y="2472000"/>
            <a:ext cx="11040000" cy="38400"/>
          </a:xfrm>
          <a:solidFill>
            <a:schemeClr val="tx1"/>
          </a:solidFill>
        </p:spPr>
        <p:txBody>
          <a:bodyPr/>
          <a:lstStyle>
            <a:lvl1pPr>
              <a:defRPr sz="133" b="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44104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(white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960025-47D0-4640-8939-B8247AC00F24}" type="datetime10">
              <a:rPr lang="en-GB" smtClean="0"/>
              <a:t>11:17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B868178-02AE-42FC-958D-6B8F13B601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extBox 4"/>
          <p:cNvSpPr txBox="1"/>
          <p:nvPr userDrawn="1"/>
        </p:nvSpPr>
        <p:spPr>
          <a:xfrm>
            <a:off x="1728000" y="6297600"/>
            <a:ext cx="4800000" cy="192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Alan Turing Institute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576000" y="6288000"/>
            <a:ext cx="11040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6000" y="2640000"/>
            <a:ext cx="11040000" cy="816000"/>
          </a:xfrm>
        </p:spPr>
        <p:txBody>
          <a:bodyPr/>
          <a:lstStyle>
            <a:lvl1pPr>
              <a:defRPr sz="7333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76000" y="3552000"/>
            <a:ext cx="11040000" cy="720000"/>
          </a:xfrm>
        </p:spPr>
        <p:txBody>
          <a:bodyPr/>
          <a:lstStyle>
            <a:lvl1pPr marL="0" indent="0" algn="l">
              <a:lnSpc>
                <a:spcPct val="85000"/>
              </a:lnSpc>
              <a:buNone/>
              <a:defRPr sz="4533" b="0">
                <a:solidFill>
                  <a:schemeClr val="bg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12" name="Picture 11" descr="ATI_logo_white.ai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6001" y="576000"/>
            <a:ext cx="1841732" cy="768000"/>
          </a:xfrm>
          <a:prstGeom prst="rect">
            <a:avLst/>
          </a:prstGeom>
        </p:spPr>
      </p:pic>
      <p:sp>
        <p:nvSpPr>
          <p:cNvPr id="14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576000" y="2472000"/>
            <a:ext cx="11040000" cy="38400"/>
          </a:xfrm>
          <a:solidFill>
            <a:schemeClr val="bg1"/>
          </a:solidFill>
        </p:spPr>
        <p:txBody>
          <a:bodyPr/>
          <a:lstStyle>
            <a:lvl1pPr>
              <a:defRPr sz="133" b="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7600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Dark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96F5542-D7F7-C845-9FC1-CB7FDF2A3A1A}" type="datetime10">
              <a:rPr lang="en-GB" smtClean="0"/>
              <a:t>11:17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B868178-02AE-42FC-958D-6B8F13B6017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728000" y="6297600"/>
            <a:ext cx="4800000" cy="192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Alan Turing Institute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576000" y="6288000"/>
            <a:ext cx="11040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6000" y="2280000"/>
            <a:ext cx="11040000" cy="816000"/>
          </a:xfrm>
        </p:spPr>
        <p:txBody>
          <a:bodyPr/>
          <a:lstStyle>
            <a:lvl1pPr>
              <a:defRPr sz="4533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576000" y="2136000"/>
            <a:ext cx="11040000" cy="38400"/>
          </a:xfrm>
          <a:solidFill>
            <a:schemeClr val="bg1"/>
          </a:solidFill>
        </p:spPr>
        <p:txBody>
          <a:bodyPr/>
          <a:lstStyle>
            <a:lvl1pPr>
              <a:defRPr sz="133" b="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1098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Light"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EDFD755-D889-4949-B395-871DFBAF0FA1}" type="datetime10">
              <a:rPr lang="en-GB" smtClean="0"/>
              <a:t>11:17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B868178-02AE-42FC-958D-6B8F13B601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6000" y="2280000"/>
            <a:ext cx="11040000" cy="816000"/>
          </a:xfrm>
        </p:spPr>
        <p:txBody>
          <a:bodyPr/>
          <a:lstStyle>
            <a:lvl1pPr>
              <a:defRPr sz="4533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576000" y="2136000"/>
            <a:ext cx="11040000" cy="38400"/>
          </a:xfrm>
          <a:solidFill>
            <a:schemeClr val="tx1"/>
          </a:solidFill>
        </p:spPr>
        <p:txBody>
          <a:bodyPr/>
          <a:lstStyle>
            <a:lvl1pPr>
              <a:defRPr sz="133" b="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2771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 userDrawn="1"/>
        </p:nvSpPr>
        <p:spPr>
          <a:xfrm>
            <a:off x="1728000" y="6297600"/>
            <a:ext cx="4800000" cy="192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kumimoji="0" lang="en-GB" sz="1067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CogX</a:t>
            </a:r>
            <a:r>
              <a:rPr kumimoji="0" lang="en-GB" sz="1067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2018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6000" y="576000"/>
            <a:ext cx="11040000" cy="62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000" y="1632000"/>
            <a:ext cx="11040000" cy="43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dirty="0"/>
              <a:t>Click to add sub-header text. Indent for secondary levels and bullets. Or use buttons to add content. 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6000" y="6297600"/>
            <a:ext cx="1104000" cy="192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67">
                <a:solidFill>
                  <a:schemeClr val="tx1"/>
                </a:solidFill>
              </a:defRPr>
            </a:lvl1pPr>
          </a:lstStyle>
          <a:p>
            <a:fld id="{4A51FE49-2C80-5F4D-91E8-356F029375FE}" type="datetime10">
              <a:rPr lang="en-GB" smtClean="0"/>
              <a:t>11:17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28000" y="6465600"/>
            <a:ext cx="7200000" cy="192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67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96000" y="6297600"/>
            <a:ext cx="720000" cy="192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>
              <a:defRPr sz="1067" b="1">
                <a:solidFill>
                  <a:schemeClr val="tx1"/>
                </a:solidFill>
              </a:defRPr>
            </a:lvl1pPr>
          </a:lstStyle>
          <a:p>
            <a:fld id="{0B868178-02AE-42FC-958D-6B8F13B60175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576000" y="6288000"/>
            <a:ext cx="1104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2178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</p:sldLayoutIdLst>
  <p:hf hdr="0" ftr="0"/>
  <p:txStyles>
    <p:titleStyle>
      <a:lvl1pPr algn="l" defTabSz="1219170" rtl="0" eaLnBrk="1" latinLnBrk="0" hangingPunct="1">
        <a:lnSpc>
          <a:spcPct val="85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spcBef>
          <a:spcPts val="0"/>
        </a:spcBef>
        <a:spcAft>
          <a:spcPts val="0"/>
        </a:spcAft>
        <a:buFont typeface="Arial" panose="020B0604020202020204" pitchFamily="34" charset="0"/>
        <a:buNone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219170" rtl="0" eaLnBrk="1" latinLnBrk="0" hangingPunct="1">
        <a:spcBef>
          <a:spcPts val="0"/>
        </a:spcBef>
        <a:spcAft>
          <a:spcPts val="0"/>
        </a:spcAft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575986" indent="-335992" algn="l" defTabSz="1219170" rtl="0" eaLnBrk="1" latinLnBrk="0" hangingPunct="1">
        <a:spcBef>
          <a:spcPts val="0"/>
        </a:spcBef>
        <a:spcAft>
          <a:spcPts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1971" indent="-335992" algn="l" defTabSz="1219170" rtl="0" eaLnBrk="1" latinLnBrk="0" hangingPunct="1">
        <a:spcBef>
          <a:spcPts val="0"/>
        </a:spcBef>
        <a:spcAft>
          <a:spcPts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727957" indent="-335992" algn="l" defTabSz="1219170" rtl="0" eaLnBrk="1" latinLnBrk="0" hangingPunct="1">
        <a:spcBef>
          <a:spcPts val="0"/>
        </a:spcBef>
        <a:spcAft>
          <a:spcPts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303942" indent="-335992" algn="l" defTabSz="1219170" rtl="0" eaLnBrk="1" latinLnBrk="0" hangingPunct="1">
        <a:spcBef>
          <a:spcPts val="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879928" indent="-335992" algn="l" defTabSz="1219170" rtl="0" eaLnBrk="1" latinLnBrk="0" hangingPunct="1">
        <a:spcBef>
          <a:spcPts val="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E29D4B3B-23C2-8342-A417-99E0500976E8}" type="datetime10">
              <a:rPr lang="en-GB" smtClean="0">
                <a:solidFill>
                  <a:prstClr val="black"/>
                </a:solidFill>
                <a:latin typeface="Arial"/>
              </a:rPr>
              <a:t>11:17</a:t>
            </a:fld>
            <a:endParaRPr lang="en-GB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0B868178-02AE-42FC-958D-6B8F13B60175}" type="slidenum">
              <a:rPr lang="en-GB">
                <a:solidFill>
                  <a:prstClr val="black"/>
                </a:solidFill>
                <a:latin typeface="Arial"/>
              </a:rPr>
              <a:pPr defTabSz="1219170"/>
              <a:t>1</a:t>
            </a:fld>
            <a:endParaRPr lang="en-GB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6600" dirty="0" smtClean="0"/>
              <a:t>Not close enough to edge AI</a:t>
            </a:r>
            <a:br>
              <a:rPr lang="en-GB" sz="6600" dirty="0" smtClean="0"/>
            </a:br>
            <a:r>
              <a:rPr lang="en-GB" sz="3200" dirty="0" smtClean="0"/>
              <a:t>Jon </a:t>
            </a:r>
            <a:r>
              <a:rPr lang="en-GB" sz="3200" dirty="0" err="1" smtClean="0"/>
              <a:t>Crowcroft</a:t>
            </a:r>
            <a:r>
              <a:rPr lang="en-GB" sz="6600" dirty="0" smtClean="0"/>
              <a:t/>
            </a:r>
            <a:br>
              <a:rPr lang="en-GB" sz="6600" dirty="0" smtClean="0"/>
            </a:br>
            <a:endParaRPr lang="en-GB" sz="5400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7" name="TextBox 6"/>
          <p:cNvSpPr txBox="1"/>
          <p:nvPr/>
        </p:nvSpPr>
        <p:spPr>
          <a:xfrm>
            <a:off x="2785533" y="6366933"/>
            <a:ext cx="914400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16200" y="6366933"/>
            <a:ext cx="914400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9870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Edge </a:t>
            </a:r>
            <a:r>
              <a:rPr lang="en-US" dirty="0" err="1" smtClean="0"/>
              <a:t>ai</a:t>
            </a:r>
            <a:r>
              <a:rPr lang="en-US" dirty="0" smtClean="0"/>
              <a:t> use cases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Smart meter done right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Privacy preserving face recognition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Meds compliance checking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02BEA-6BC7-0448-9421-7E7C9CFF1E81}" type="datetime10">
              <a:rPr lang="en-GB" smtClean="0"/>
              <a:t>11:17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249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Edge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smtClean="0"/>
              <a:t>tech – personal cloud with </a:t>
            </a:r>
            <a:r>
              <a:rPr lang="en-US" dirty="0" err="1" smtClean="0"/>
              <a:t>decentralised</a:t>
            </a:r>
            <a:r>
              <a:rPr lang="en-US" dirty="0" smtClean="0"/>
              <a:t> ml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-457200">
              <a:buFont typeface="Arial"/>
              <a:buChar char="•"/>
            </a:pPr>
            <a:r>
              <a:rPr lang="en-US" dirty="0" smtClean="0"/>
              <a:t>Model parameter server v. </a:t>
            </a:r>
            <a:r>
              <a:rPr lang="en-US" dirty="0" smtClean="0"/>
              <a:t>fully </a:t>
            </a:r>
            <a:r>
              <a:rPr lang="en-US" dirty="0" smtClean="0"/>
              <a:t>p2p deep learning</a:t>
            </a:r>
            <a:r>
              <a:rPr lang="is-IS" dirty="0" smtClean="0"/>
              <a:t>…</a:t>
            </a:r>
            <a:endParaRPr lang="en-US" dirty="0" smtClean="0"/>
          </a:p>
          <a:p>
            <a:pPr marL="457200" lvl="1" indent="-457200">
              <a:buFont typeface="Arial"/>
              <a:buChar char="•"/>
            </a:pPr>
            <a:r>
              <a:rPr lang="en-US" dirty="0" err="1" smtClean="0"/>
              <a:t>homomorphic</a:t>
            </a:r>
            <a:r>
              <a:rPr lang="en-US" dirty="0" smtClean="0"/>
              <a:t> </a:t>
            </a:r>
            <a:r>
              <a:rPr lang="en-US" dirty="0" smtClean="0"/>
              <a:t>crypto v. enclave</a:t>
            </a:r>
            <a:endParaRPr lang="en-US" dirty="0" smtClean="0"/>
          </a:p>
          <a:p>
            <a:pPr marL="457200" lvl="1" indent="-457200">
              <a:buFont typeface="Arial"/>
              <a:buChar char="•"/>
            </a:pPr>
            <a:r>
              <a:rPr lang="en-US" dirty="0" smtClean="0"/>
              <a:t>MPC &amp; zero knowledge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02BEA-6BC7-0448-9421-7E7C9CFF1E81}" type="datetime10">
              <a:rPr lang="en-GB" smtClean="0"/>
              <a:t>11:17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740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</a:t>
            </a:r>
            <a:r>
              <a:rPr lang="en-US" dirty="0" err="1" smtClean="0"/>
              <a:t>ain’t</a:t>
            </a:r>
            <a:r>
              <a:rPr lang="en-US" dirty="0" smtClean="0"/>
              <a:t> </a:t>
            </a:r>
            <a:r>
              <a:rPr lang="en-US" dirty="0" smtClean="0"/>
              <a:t>edge, </a:t>
            </a:r>
            <a:r>
              <a:rPr lang="en-US" dirty="0" smtClean="0"/>
              <a:t>if it </a:t>
            </a:r>
            <a:r>
              <a:rPr lang="en-US" dirty="0" err="1" smtClean="0"/>
              <a:t>ain’t</a:t>
            </a:r>
            <a:r>
              <a:rPr lang="en-US" dirty="0" smtClean="0"/>
              <a:t> </a:t>
            </a:r>
            <a:r>
              <a:rPr lang="en-US" dirty="0" smtClean="0"/>
              <a:t>e2e, </a:t>
            </a:r>
            <a:r>
              <a:rPr lang="en-US" dirty="0" smtClean="0"/>
              <a:t>if it </a:t>
            </a:r>
            <a:r>
              <a:rPr lang="en-US" dirty="0" err="1" smtClean="0"/>
              <a:t>ain’t</a:t>
            </a:r>
            <a:r>
              <a:rPr lang="en-US" dirty="0" smtClean="0"/>
              <a:t> p2p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Close to the edge isn’t close </a:t>
            </a:r>
            <a:r>
              <a:rPr lang="en-US" dirty="0" smtClean="0"/>
              <a:t>enough</a:t>
            </a:r>
          </a:p>
          <a:p>
            <a:endParaRPr lang="en-US" dirty="0" smtClean="0"/>
          </a:p>
          <a:p>
            <a:pPr marL="457200" lvl="1" indent="-457200">
              <a:buFont typeface="Arial"/>
              <a:buChar char="•"/>
            </a:pPr>
            <a:r>
              <a:rPr lang="en-US" dirty="0" smtClean="0"/>
              <a:t>If its not in your home or your pocket or your dash</a:t>
            </a:r>
            <a:r>
              <a:rPr lang="is-IS" dirty="0" smtClean="0"/>
              <a:t>…</a:t>
            </a:r>
          </a:p>
          <a:p>
            <a:pPr marL="457200" lvl="1" indent="-457200">
              <a:buFont typeface="Arial"/>
              <a:buChar char="•"/>
            </a:pPr>
            <a:endParaRPr lang="is-IS" dirty="0"/>
          </a:p>
          <a:p>
            <a:pPr marL="457200" lvl="1" indent="-457200">
              <a:buFont typeface="Arial"/>
              <a:buChar char="•"/>
            </a:pPr>
            <a:r>
              <a:rPr lang="is-IS" dirty="0" smtClean="0"/>
              <a:t>Or is it ok with homomorphic crypt/enclave/mpc</a:t>
            </a:r>
          </a:p>
          <a:p>
            <a:pPr lvl="1"/>
            <a:endParaRPr lang="is-IS" dirty="0" smtClean="0"/>
          </a:p>
          <a:p>
            <a:pPr marL="457200" lvl="1" indent="-457200">
              <a:buFont typeface="Arial"/>
              <a:buChar char="•"/>
            </a:pPr>
            <a:r>
              <a:rPr lang="en-US" dirty="0" smtClean="0"/>
              <a:t>I</a:t>
            </a:r>
            <a:r>
              <a:rPr lang="is-IS" dirty="0" smtClean="0"/>
              <a:t>ff you have the keys in yr home/pocket/dash &amp; not intel/arm/gov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CA13-0FD4-BB4E-936A-B59578CE1A04}" type="datetime10">
              <a:rPr lang="en-GB" smtClean="0"/>
              <a:t>11:17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803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982FB06-4E63-4B7E-A21C-7951F0F3B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4E11-C354-D441-A339-9CD3828488E3}" type="datetime10">
              <a:rPr lang="en-GB" smtClean="0"/>
              <a:t>11:17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9523FD6-2B8C-404F-9904-DCC1979F9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t>5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="" xmlns:a16="http://schemas.microsoft.com/office/drawing/2014/main" id="{FEBC2D58-2C74-4FBA-BB15-D5E05F446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Q&amp;A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="" xmlns:a16="http://schemas.microsoft.com/office/drawing/2014/main" id="{463C12BD-4E5C-4B3A-900D-36453921755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74644672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Red&amp;White - Alan Turing">
      <a:dk1>
        <a:sysClr val="windowText" lastClr="000000"/>
      </a:dk1>
      <a:lt1>
        <a:sysClr val="window" lastClr="FFFFFF"/>
      </a:lt1>
      <a:dk2>
        <a:srgbClr val="00FF00"/>
      </a:dk2>
      <a:lt2>
        <a:srgbClr val="00FFFF"/>
      </a:lt2>
      <a:accent1>
        <a:srgbClr val="0000FF"/>
      </a:accent1>
      <a:accent2>
        <a:srgbClr val="7D00FF"/>
      </a:accent2>
      <a:accent3>
        <a:srgbClr val="FF00FF"/>
      </a:accent3>
      <a:accent4>
        <a:srgbClr val="FF0000"/>
      </a:accent4>
      <a:accent5>
        <a:srgbClr val="FF7D00"/>
      </a:accent5>
      <a:accent6>
        <a:srgbClr val="FFFF00"/>
      </a:accent6>
      <a:hlink>
        <a:srgbClr val="FF7D00"/>
      </a:hlink>
      <a:folHlink>
        <a:srgbClr val="0000F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75000"/>
            <a:lumOff val="2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 typeface="Arial" panose="020B0604020202020204" pitchFamily="34" charset="0"/>
          <a:buNone/>
          <a:tabLst/>
          <a:defRPr kumimoji="0" sz="16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Branded Master PPT Slides v3  -  Read-Only" id="{557C3039-B440-46FF-9550-F27F9806FA08}" vid="{41509741-7A64-40A7-8FB1-E159F2D3A7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BBF6FC637E8E41B86469F051603FFD" ma:contentTypeVersion="" ma:contentTypeDescription="Create a new document." ma:contentTypeScope="" ma:versionID="332542b973908931a765663889d234c6">
  <xsd:schema xmlns:xsd="http://www.w3.org/2001/XMLSchema" xmlns:xs="http://www.w3.org/2001/XMLSchema" xmlns:p="http://schemas.microsoft.com/office/2006/metadata/properties" xmlns:ns2="ddc16f2e-ac79-420b-bf02-152a3fab2b22" xmlns:ns3="1569c5f5-a930-4049-8865-256d0238437a" xmlns:ns4="046211cc-de88-42d5-96e2-2085b9a65cc5" targetNamespace="http://schemas.microsoft.com/office/2006/metadata/properties" ma:root="true" ma:fieldsID="d3443d6de914b2784ea86b84c5fb8a27" ns2:_="" ns3:_="" ns4:_="">
    <xsd:import namespace="ddc16f2e-ac79-420b-bf02-152a3fab2b22"/>
    <xsd:import namespace="1569c5f5-a930-4049-8865-256d0238437a"/>
    <xsd:import namespace="046211cc-de88-42d5-96e2-2085b9a65cc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c16f2e-ac79-420b-bf02-152a3fab2b2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69c5f5-a930-4049-8865-256d0238437a" elementFormDefault="qualified">
    <xsd:import namespace="http://schemas.microsoft.com/office/2006/documentManagement/types"/>
    <xsd:import namespace="http://schemas.microsoft.com/office/infopath/2007/PartnerControls"/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6211cc-de88-42d5-96e2-2085b9a65c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3E5255-9168-44E3-811A-727FDCD725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dc16f2e-ac79-420b-bf02-152a3fab2b22"/>
    <ds:schemaRef ds:uri="1569c5f5-a930-4049-8865-256d0238437a"/>
    <ds:schemaRef ds:uri="046211cc-de88-42d5-96e2-2085b9a65c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FCABA6E-EE43-4818-A80C-44D3A22A74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3459</TotalTime>
  <Words>126</Words>
  <Application>Microsoft Macintosh PowerPoint</Application>
  <PresentationFormat>Custom</PresentationFormat>
  <Paragraphs>29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1_Office Theme</vt:lpstr>
      <vt:lpstr>Not close enough to edge AI Jon Crowcroft </vt:lpstr>
      <vt:lpstr>Edge ai use cases</vt:lpstr>
      <vt:lpstr>Edge ai tech – personal cloud with decentralised ml</vt:lpstr>
      <vt:lpstr>It ain’t edge, if it ain’t e2e, if it ain’t p2p</vt:lpstr>
      <vt:lpstr>Q&amp;A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page</dc:title>
  <dc:creator>Arne Blackman</dc:creator>
  <cp:lastModifiedBy>Jon Crowcroft</cp:lastModifiedBy>
  <cp:revision>18</cp:revision>
  <dcterms:created xsi:type="dcterms:W3CDTF">2017-10-20T15:16:10Z</dcterms:created>
  <dcterms:modified xsi:type="dcterms:W3CDTF">2018-05-29T10:25:54Z</dcterms:modified>
</cp:coreProperties>
</file>