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8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919742-DBA0-4FA3-9CB2-584D140BF8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3FE5FF-86CF-434A-BDD5-E213CDA7FB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6B76E7-CF37-490A-A807-7FD2D6536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EBA00-8EB1-41B9-891B-A7045C9CB7FF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8A65C0-1E88-47E2-8680-9A3C8B56E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A2EE50-A009-4D04-B54A-2596E23B2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E113F-E3BF-4ACE-9B96-B8F84D3583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899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5F3E1-B675-4BCA-AE44-E0FA3EE3A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FC3337-6D31-40AF-9B65-0192F56270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064CFE-E318-4E29-85B0-9A9077739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EBA00-8EB1-41B9-891B-A7045C9CB7FF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28BF22-C833-4209-B124-35838F055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58D0FB-8CB5-4547-A289-F27E7021D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E113F-E3BF-4ACE-9B96-B8F84D3583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735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8748C5-24F8-4B0E-AE42-B844B2D917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FE04DF-6F1F-4BF1-B5B3-E1FA137929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3EBB9D-36F7-4B13-B006-CE7545A23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EBA00-8EB1-41B9-891B-A7045C9CB7FF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DD10E6-4990-452E-950D-B8F6540C7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230CC9-2201-40DC-BA1B-574AF2883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E113F-E3BF-4ACE-9B96-B8F84D3583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910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F452D-6311-4A18-A704-1E321C90D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AD77E2-FEE5-42BD-85DB-41E2CBA321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41C7DD-A01F-4924-8779-062563CDB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EBA00-8EB1-41B9-891B-A7045C9CB7FF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B0C173-D429-4F80-B56A-D747F87CD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F47A6C-E753-4BB7-A9F4-01BF46F82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E113F-E3BF-4ACE-9B96-B8F84D3583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120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253C0-DE8A-4ED6-A4D6-10BF70B039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581AEC-AAB0-4E3C-8609-2395169476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A08693-F704-4ADF-BCC7-D71044168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EBA00-8EB1-41B9-891B-A7045C9CB7FF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48018F-C73C-47B4-B43E-289C2794E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1BA51F-C2C0-4808-AD49-8F9350AEB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E113F-E3BF-4ACE-9B96-B8F84D3583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427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1FEA93-3C13-493E-A4DA-24B1FDB4A6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4E07E4-4C46-4DD2-80DF-38BA834C14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79DC7B-B8F0-4CA1-B1E3-A92557CCDF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797399-5E01-4647-B301-9D31220D8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EBA00-8EB1-41B9-891B-A7045C9CB7FF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19C64C-6A41-4EF7-ABDA-BBD56B356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35AEEE-8245-4506-814E-FF06092C8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E113F-E3BF-4ACE-9B96-B8F84D3583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723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0F1BDB-FB6A-4101-B832-C5F02FA31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56453E-3463-4772-8579-F5ED44317C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3DB3B3-6DFF-4216-88B8-36EACEF4A1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F5E136-AB93-4C2E-B859-C584D71D42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161F3D-3934-453C-8686-0C21786577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60169D-9032-46BC-AD54-C83984FB6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EBA00-8EB1-41B9-891B-A7045C9CB7FF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5AE913A-475E-467B-AD78-572934081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3FDB87-3195-48AE-830B-D2C62F24E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E113F-E3BF-4ACE-9B96-B8F84D3583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360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D9C3F-8790-4026-BC27-40EF6B89E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B3130F-B440-462A-920C-ACB49C0F1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EBA00-8EB1-41B9-891B-A7045C9CB7FF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A68C72-580B-44B4-9D06-F4B0BF05D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8697C6-A263-4B02-8EFF-58DCE90F4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E113F-E3BF-4ACE-9B96-B8F84D3583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435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F45E5B-EE97-4D94-BA23-A6456BE34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EBA00-8EB1-41B9-891B-A7045C9CB7FF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80FF6BF-AA29-4F77-B02B-24E712E43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495810-AC0B-467D-B6BE-8ADF04F94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E113F-E3BF-4ACE-9B96-B8F84D3583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590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A2E6C-3718-48F1-88AF-0038D313C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3B4D17-92B2-45CD-90A2-EC0832E0D9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96AC5E-ECB4-490C-9340-C6752AA4C1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3461F1-843D-4869-B15D-E16A00B3D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EBA00-8EB1-41B9-891B-A7045C9CB7FF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3B4786-F350-4553-A0DE-9B7383E18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87FD73-6F8B-4670-A34A-02BE077E6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E113F-E3BF-4ACE-9B96-B8F84D3583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190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BA736E-7BF5-42D1-B9DA-9E6E82F275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4087BD-AF08-4EE5-8F25-F1DB63A3DA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63FB66-2C09-4B4D-AA57-71755DF5DA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8501BE-4D43-47CC-9F53-465604CF0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EBA00-8EB1-41B9-891B-A7045C9CB7FF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9D7E82-B59C-42CF-BB7C-E0EDC26F3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B4BA39-B000-4D2A-89B0-4306B10C6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E113F-E3BF-4ACE-9B96-B8F84D3583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708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6EEE0B-4176-421C-95FE-C2E055620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791D97-138E-493A-ACEC-50EF09D859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3C2A36-8CCA-4F6D-BF0B-6B0DE81E78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0EBA00-8EB1-41B9-891B-A7045C9CB7FF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8B4DAF-DABF-4F4F-A7BD-670AA24C82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950B93-CD4E-4FBB-890F-67CCF90CA8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E113F-E3BF-4ACE-9B96-B8F84D3583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386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c 4">
            <a:extLst>
              <a:ext uri="{FF2B5EF4-FFF2-40B4-BE49-F238E27FC236}">
                <a16:creationId xmlns:a16="http://schemas.microsoft.com/office/drawing/2014/main" id="{71B7987C-E9AE-43CE-801E-A30E8E6F93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60542" y="-160176"/>
            <a:ext cx="7393088" cy="7178351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93B4C11B-3FA9-4383-9584-59CAAACF3F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r>
              <a:rPr lang="en-US" dirty="0"/>
              <a:t>Kubernetes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DFE51772-8C94-4FA5-895A-BEFC8915B6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/>
          <a:p>
            <a:r>
              <a:rPr lang="en-US" dirty="0"/>
              <a:t>Project study by Grzegorz Wilk</a:t>
            </a:r>
          </a:p>
        </p:txBody>
      </p:sp>
    </p:spTree>
    <p:extLst>
      <p:ext uri="{BB962C8B-B14F-4D97-AF65-F5344CB8AC3E}">
        <p14:creationId xmlns:p14="http://schemas.microsoft.com/office/powerpoint/2010/main" val="2825969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73809-15EC-4893-B5CC-086D58360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What is Kubernetes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05DF1D-DF1D-4182-A2FD-B5C7A13A26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Google’s third instalment of a container management system</a:t>
            </a:r>
          </a:p>
          <a:p>
            <a:r>
              <a:rPr lang="en-US" dirty="0"/>
              <a:t>Separates machine and OS concerns from the running applications</a:t>
            </a:r>
          </a:p>
          <a:p>
            <a:r>
              <a:rPr lang="en-US" dirty="0"/>
              <a:t>Allows for adding/removing instances, all handled by a load balancer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4215B95-4D2C-4687-B813-80C9E37E59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8575" y="3429000"/>
            <a:ext cx="6994849" cy="2512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6599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53A59-89FA-4EB2-8FE2-7F9C28429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What does it get right?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B9CB0F-48A7-41DD-AAA5-8915BE91F8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03767" cy="4351338"/>
          </a:xfrm>
        </p:spPr>
        <p:txBody>
          <a:bodyPr/>
          <a:lstStyle/>
          <a:p>
            <a:r>
              <a:rPr lang="en-US" dirty="0"/>
              <a:t>Provides tools for telemetry, rollout and autoscaling</a:t>
            </a:r>
          </a:p>
          <a:p>
            <a:r>
              <a:rPr lang="en-US" dirty="0"/>
              <a:t>Strays away from a monolithic architecture (of Borg)</a:t>
            </a:r>
          </a:p>
          <a:p>
            <a:r>
              <a:rPr lang="en-US" dirty="0"/>
              <a:t>API simplicity:</a:t>
            </a:r>
          </a:p>
          <a:p>
            <a:pPr lvl="1"/>
            <a:r>
              <a:rPr lang="en-US" dirty="0"/>
              <a:t>Each container object exposes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ObjectMetadata</a:t>
            </a:r>
            <a:r>
              <a:rPr lang="en-US" dirty="0"/>
              <a:t> (props which all of them share),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Spec</a:t>
            </a:r>
            <a:r>
              <a:rPr lang="en-US" dirty="0"/>
              <a:t> (individual desired props)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Status</a:t>
            </a:r>
            <a:r>
              <a:rPr lang="en-US" dirty="0"/>
              <a:t> (individual current props)</a:t>
            </a:r>
          </a:p>
          <a:p>
            <a:pPr lvl="1"/>
            <a:r>
              <a:rPr lang="en-US" dirty="0"/>
              <a:t>Hence, the principle to make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Status</a:t>
            </a:r>
            <a:r>
              <a:rPr lang="en-US" dirty="0"/>
              <a:t> equal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Spec</a:t>
            </a:r>
            <a:r>
              <a:rPr lang="en-US" dirty="0"/>
              <a:t> is shared</a:t>
            </a:r>
          </a:p>
        </p:txBody>
      </p:sp>
    </p:spTree>
    <p:extLst>
      <p:ext uri="{BB962C8B-B14F-4D97-AF65-F5344CB8AC3E}">
        <p14:creationId xmlns:p14="http://schemas.microsoft.com/office/powerpoint/2010/main" val="2328624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53A59-89FA-4EB2-8FE2-7F9C28429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What do I aim to do with it?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B9CB0F-48A7-41DD-AAA5-8915BE91F8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853058" cy="4351338"/>
          </a:xfrm>
        </p:spPr>
        <p:txBody>
          <a:bodyPr/>
          <a:lstStyle/>
          <a:p>
            <a:r>
              <a:rPr lang="en-US" dirty="0"/>
              <a:t>Investigate what are the current solutions to problems that proved difficult in the past [1]: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Programmatic container configuration</a:t>
            </a:r>
          </a:p>
          <a:p>
            <a:pPr lvl="2"/>
            <a:r>
              <a:rPr lang="en-US" dirty="0"/>
              <a:t>Where non-existent functionality gets patched in (validation, release-management, version)</a:t>
            </a:r>
          </a:p>
          <a:p>
            <a:pPr lvl="2"/>
            <a:r>
              <a:rPr lang="en-US" dirty="0"/>
              <a:t>Separation between data and code? Turing complete languages? Avoiding DSLs?</a:t>
            </a:r>
          </a:p>
          <a:p>
            <a:pPr lvl="2"/>
            <a:endParaRPr lang="en-US" dirty="0"/>
          </a:p>
          <a:p>
            <a:pPr lvl="1"/>
            <a:r>
              <a:rPr lang="en-US" dirty="0">
                <a:solidFill>
                  <a:schemeClr val="accent1"/>
                </a:solidFill>
              </a:rPr>
              <a:t>Automatic dependency management</a:t>
            </a:r>
          </a:p>
          <a:p>
            <a:pPr lvl="2"/>
            <a:r>
              <a:rPr lang="en-US" dirty="0"/>
              <a:t>Having the container manage dependencies would be nice</a:t>
            </a:r>
          </a:p>
          <a:p>
            <a:pPr lvl="2"/>
            <a:r>
              <a:rPr lang="en-US" b="1" dirty="0"/>
              <a:t>But</a:t>
            </a:r>
            <a:r>
              <a:rPr lang="en-US" dirty="0"/>
              <a:t> their instantiation may be complex</a:t>
            </a:r>
          </a:p>
          <a:p>
            <a:pPr lvl="2"/>
            <a:r>
              <a:rPr lang="en-US" b="1" dirty="0"/>
              <a:t>But</a:t>
            </a:r>
            <a:r>
              <a:rPr lang="en-US" dirty="0"/>
              <a:t> it may be hard to do automatically, and require a list of </a:t>
            </a:r>
            <a:r>
              <a:rPr lang="en-US" dirty="0" err="1"/>
              <a:t>dependancies</a:t>
            </a:r>
            <a:endParaRPr lang="en-US" dirty="0"/>
          </a:p>
          <a:p>
            <a:pPr lvl="2"/>
            <a:r>
              <a:rPr lang="en-US" b="1" dirty="0"/>
              <a:t>But</a:t>
            </a:r>
            <a:r>
              <a:rPr lang="en-US" dirty="0"/>
              <a:t> it may quickly fall out-of-date</a:t>
            </a:r>
          </a:p>
          <a:p>
            <a:pPr lvl="2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C55346A-8BE3-4000-A1E2-AA52CB173753}"/>
              </a:ext>
            </a:extLst>
          </p:cNvPr>
          <p:cNvSpPr/>
          <p:nvPr/>
        </p:nvSpPr>
        <p:spPr>
          <a:xfrm>
            <a:off x="1387539" y="5988734"/>
            <a:ext cx="94169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ea typeface="Cambria" panose="02040503050406030204" pitchFamily="18" charset="0"/>
                <a:cs typeface="Verdana" panose="020B0604030504040204" pitchFamily="34" charset="0"/>
              </a:rPr>
              <a:t>[1] Brendan Burns et al. “Borg, Omega, and Kubernetes”. In: </a:t>
            </a:r>
            <a:r>
              <a:rPr lang="en-GB" b="1" i="1" dirty="0">
                <a:ea typeface="Cambria" panose="02040503050406030204" pitchFamily="18" charset="0"/>
                <a:cs typeface="Verdana" panose="020B0604030504040204" pitchFamily="34" charset="0"/>
              </a:rPr>
              <a:t>ACM Queue14 (2016)</a:t>
            </a:r>
            <a:r>
              <a:rPr lang="en-GB" b="1" dirty="0">
                <a:ea typeface="Cambria" panose="02040503050406030204" pitchFamily="18" charset="0"/>
                <a:cs typeface="Verdana" panose="020B0604030504040204" pitchFamily="34" charset="0"/>
              </a:rPr>
              <a:t>, pp. 70–93. url: </a:t>
            </a:r>
            <a:r>
              <a:rPr lang="en-GB" b="1" dirty="0">
                <a:latin typeface="Courier New" panose="02070309020205020404" pitchFamily="49" charset="0"/>
                <a:ea typeface="Cambria" panose="02040503050406030204" pitchFamily="18" charset="0"/>
                <a:cs typeface="Courier New" panose="02070309020205020404" pitchFamily="49" charset="0"/>
              </a:rPr>
              <a:t>http://queue.acm.org/detail.cfm?id=2898444.</a:t>
            </a:r>
            <a:endParaRPr lang="en-US" sz="2000" dirty="0">
              <a:effectLst/>
              <a:latin typeface="Courier New" panose="02070309020205020404" pitchFamily="49" charset="0"/>
              <a:ea typeface="Cambria" panose="02040503050406030204" pitchFamily="18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250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53A59-89FA-4EB2-8FE2-7F9C28429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Where am I at?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B9CB0F-48A7-41DD-AAA5-8915BE91F8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853058" cy="4351338"/>
          </a:xfrm>
        </p:spPr>
        <p:txBody>
          <a:bodyPr/>
          <a:lstStyle/>
          <a:p>
            <a:r>
              <a:rPr lang="en-US" dirty="0"/>
              <a:t>I have confirmed that I can install Kubernetes on my Windows laptop</a:t>
            </a:r>
          </a:p>
          <a:p>
            <a:r>
              <a:rPr lang="en-US" dirty="0"/>
              <a:t>I will be able to run local clusters through </a:t>
            </a:r>
            <a:r>
              <a:rPr lang="en-US" b="1" dirty="0" err="1"/>
              <a:t>minikube</a:t>
            </a:r>
            <a:r>
              <a:rPr lang="en-US" b="1" dirty="0"/>
              <a:t> on </a:t>
            </a:r>
            <a:r>
              <a:rPr lang="en-US" b="1" dirty="0" err="1"/>
              <a:t>Virtualbox</a:t>
            </a:r>
            <a:endParaRPr lang="en-US" b="1" dirty="0"/>
          </a:p>
          <a:p>
            <a:endParaRPr lang="en-US" b="1" dirty="0"/>
          </a:p>
          <a:p>
            <a:r>
              <a:rPr lang="en-US" dirty="0"/>
              <a:t>But I won’t be able to run native hypervisors like </a:t>
            </a:r>
            <a:r>
              <a:rPr lang="en-US" b="1" dirty="0"/>
              <a:t>Docker for Windows</a:t>
            </a:r>
          </a:p>
          <a:p>
            <a:r>
              <a:rPr lang="en-US" dirty="0"/>
              <a:t>This is because Windows 10 Home doesn’t support </a:t>
            </a:r>
            <a:r>
              <a:rPr lang="en-US" b="1" dirty="0"/>
              <a:t>Hyper-V</a:t>
            </a:r>
          </a:p>
          <a:p>
            <a:endParaRPr lang="en-US" b="1" dirty="0"/>
          </a:p>
          <a:p>
            <a:r>
              <a:rPr lang="en-US" b="1" dirty="0"/>
              <a:t>AWS </a:t>
            </a:r>
            <a:r>
              <a:rPr lang="en-US" dirty="0"/>
              <a:t>to </a:t>
            </a:r>
            <a:r>
              <a:rPr lang="en-US"/>
              <a:t>the rescue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350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53A59-89FA-4EB2-8FE2-7F9C28429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What is the plan?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B9CB0F-48A7-41DD-AAA5-8915BE91F8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853058" cy="4351338"/>
          </a:xfrm>
        </p:spPr>
        <p:txBody>
          <a:bodyPr/>
          <a:lstStyle/>
          <a:p>
            <a:r>
              <a:rPr lang="en-US" dirty="0"/>
              <a:t>Over the next couple of weeks, I will research how these two issues are handled in the </a:t>
            </a:r>
            <a:r>
              <a:rPr lang="en-US" b="1" dirty="0"/>
              <a:t>wild</a:t>
            </a:r>
            <a:r>
              <a:rPr lang="en-US" dirty="0"/>
              <a:t>. What are the industry approaches?</a:t>
            </a:r>
          </a:p>
          <a:p>
            <a:endParaRPr lang="en-US" dirty="0"/>
          </a:p>
          <a:p>
            <a:r>
              <a:rPr lang="en-US" dirty="0"/>
              <a:t>I will create my own toy-problems where I can explore the current approaches to </a:t>
            </a:r>
            <a:r>
              <a:rPr lang="en-US" b="1" dirty="0"/>
              <a:t>container configuration </a:t>
            </a:r>
            <a:r>
              <a:rPr lang="en-US" dirty="0"/>
              <a:t>and </a:t>
            </a:r>
            <a:r>
              <a:rPr lang="en-US" b="1" dirty="0"/>
              <a:t>dependency management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I will try to investigate/propose novel approaches to this problem.</a:t>
            </a:r>
          </a:p>
        </p:txBody>
      </p:sp>
    </p:spTree>
    <p:extLst>
      <p:ext uri="{BB962C8B-B14F-4D97-AF65-F5344CB8AC3E}">
        <p14:creationId xmlns:p14="http://schemas.microsoft.com/office/powerpoint/2010/main" val="1536010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360</Words>
  <Application>Microsoft Office PowerPoint</Application>
  <PresentationFormat>Widescreen</PresentationFormat>
  <Paragraphs>38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Courier New</vt:lpstr>
      <vt:lpstr>Office Theme</vt:lpstr>
      <vt:lpstr>Kubernetes</vt:lpstr>
      <vt:lpstr>What is Kubernetes</vt:lpstr>
      <vt:lpstr>What does it get right?</vt:lpstr>
      <vt:lpstr>What do I aim to do with it?</vt:lpstr>
      <vt:lpstr>Where am I at?</vt:lpstr>
      <vt:lpstr>What is the plan?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Kubernetes</dc:title>
  <dc:creator>Grzegorz Wilk</dc:creator>
  <cp:lastModifiedBy>Grzegorz Wilk</cp:lastModifiedBy>
  <cp:revision>5</cp:revision>
  <dcterms:created xsi:type="dcterms:W3CDTF">2019-11-21T15:48:17Z</dcterms:created>
  <dcterms:modified xsi:type="dcterms:W3CDTF">2019-11-26T17:54:26Z</dcterms:modified>
</cp:coreProperties>
</file>