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7AF7-4C2F-2A4C-811E-0EF94F5194D2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4276-64E7-F64D-8F32-164B5C9B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9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7AF7-4C2F-2A4C-811E-0EF94F5194D2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4276-64E7-F64D-8F32-164B5C9B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7AF7-4C2F-2A4C-811E-0EF94F5194D2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4276-64E7-F64D-8F32-164B5C9B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7AF7-4C2F-2A4C-811E-0EF94F5194D2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4276-64E7-F64D-8F32-164B5C9B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2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7AF7-4C2F-2A4C-811E-0EF94F5194D2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4276-64E7-F64D-8F32-164B5C9B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7AF7-4C2F-2A4C-811E-0EF94F5194D2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4276-64E7-F64D-8F32-164B5C9B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7AF7-4C2F-2A4C-811E-0EF94F5194D2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4276-64E7-F64D-8F32-164B5C9B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0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7AF7-4C2F-2A4C-811E-0EF94F5194D2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4276-64E7-F64D-8F32-164B5C9B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7AF7-4C2F-2A4C-811E-0EF94F5194D2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4276-64E7-F64D-8F32-164B5C9B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3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7AF7-4C2F-2A4C-811E-0EF94F5194D2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4276-64E7-F64D-8F32-164B5C9B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2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7AF7-4C2F-2A4C-811E-0EF94F5194D2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4276-64E7-F64D-8F32-164B5C9B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2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07AF7-4C2F-2A4C-811E-0EF94F5194D2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4276-64E7-F64D-8F32-164B5C9B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0620"/>
            <a:ext cx="7772400" cy="1470025"/>
          </a:xfrm>
        </p:spPr>
        <p:txBody>
          <a:bodyPr/>
          <a:lstStyle/>
          <a:p>
            <a:r>
              <a:rPr lang="en-US" dirty="0" err="1" smtClean="0"/>
              <a:t>TensorFlow</a:t>
            </a:r>
            <a:r>
              <a:rPr lang="en-US" dirty="0" smtClean="0"/>
              <a:t> Eager vs. </a:t>
            </a:r>
            <a:r>
              <a:rPr lang="en-US" dirty="0" err="1" smtClean="0"/>
              <a:t>PyTorch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Sentiment Classification Using </a:t>
            </a:r>
            <a:r>
              <a:rPr lang="en-US" sz="2800" dirty="0" err="1" smtClean="0"/>
              <a:t>TreeLSTM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35226"/>
            <a:ext cx="6400800" cy="1752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Presented by Ari Ball-Burack for R244, November 2019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948646" y="2277045"/>
            <a:ext cx="7540156" cy="3720490"/>
            <a:chOff x="948646" y="2277045"/>
            <a:chExt cx="7540156" cy="37204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10275"/>
            <a:stretch/>
          </p:blipFill>
          <p:spPr>
            <a:xfrm>
              <a:off x="3827810" y="3335291"/>
              <a:ext cx="1499912" cy="145345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9703" r="21000"/>
            <a:stretch/>
          </p:blipFill>
          <p:spPr>
            <a:xfrm>
              <a:off x="948646" y="2598334"/>
              <a:ext cx="2601097" cy="33992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9601" y="2277045"/>
              <a:ext cx="3399201" cy="3399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97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TF and </a:t>
            </a:r>
            <a:r>
              <a:rPr lang="en-US" dirty="0" err="1" smtClean="0"/>
              <a:t>PyTorch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most popular deep learning frameworks</a:t>
            </a:r>
          </a:p>
          <a:p>
            <a:r>
              <a:rPr lang="en-US" sz="2800" dirty="0" smtClean="0"/>
              <a:t>Developed by Google (TF) and Facebook (PT)</a:t>
            </a:r>
          </a:p>
          <a:p>
            <a:r>
              <a:rPr lang="en-US" sz="2800" dirty="0" smtClean="0"/>
              <a:t>Both operate on tensors flowing through DAG</a:t>
            </a:r>
          </a:p>
          <a:p>
            <a:r>
              <a:rPr lang="en-US" sz="2800" dirty="0" smtClean="0"/>
              <a:t>Static vs. </a:t>
            </a:r>
            <a:r>
              <a:rPr lang="en-US" sz="2800" dirty="0"/>
              <a:t>d</a:t>
            </a:r>
            <a:r>
              <a:rPr lang="en-US" sz="2800" dirty="0" smtClean="0"/>
              <a:t>ynamic </a:t>
            </a:r>
            <a:r>
              <a:rPr lang="en-US" sz="2800" dirty="0"/>
              <a:t>c</a:t>
            </a:r>
            <a:r>
              <a:rPr lang="en-US" sz="2800" dirty="0" smtClean="0"/>
              <a:t>omputation graphs (!!!)</a:t>
            </a:r>
          </a:p>
          <a:p>
            <a:pPr lvl="1"/>
            <a:r>
              <a:rPr lang="en-US" sz="2400" dirty="0" smtClean="0"/>
              <a:t>TF (native) requires graph definition (Session, Placeholder) before run -&gt; declarative</a:t>
            </a:r>
          </a:p>
          <a:p>
            <a:pPr lvl="1"/>
            <a:r>
              <a:rPr lang="en-US" sz="2400" dirty="0" smtClean="0"/>
              <a:t>PT is more </a:t>
            </a:r>
            <a:r>
              <a:rPr lang="en-US" sz="2400" i="1" dirty="0" err="1" smtClean="0"/>
              <a:t>Pythonic</a:t>
            </a:r>
            <a:r>
              <a:rPr lang="en-US" sz="2400" i="1" dirty="0" smtClean="0"/>
              <a:t> </a:t>
            </a:r>
            <a:r>
              <a:rPr lang="en-US" sz="2400" dirty="0" smtClean="0"/>
              <a:t>(change &amp; execute as you go) -&gt; imperative, better for RNN with variable-length input</a:t>
            </a:r>
          </a:p>
        </p:txBody>
      </p:sp>
    </p:spTree>
    <p:extLst>
      <p:ext uri="{BB962C8B-B14F-4D97-AF65-F5344CB8AC3E}">
        <p14:creationId xmlns:p14="http://schemas.microsoft.com/office/powerpoint/2010/main" val="92158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TensorFlow</a:t>
            </a:r>
            <a:r>
              <a:rPr lang="en-US" dirty="0" smtClean="0"/>
              <a:t> Eager Changes the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Described by </a:t>
            </a:r>
            <a:r>
              <a:rPr lang="en-US" sz="2800" dirty="0" err="1" smtClean="0"/>
              <a:t>Agrawal</a:t>
            </a:r>
            <a:r>
              <a:rPr lang="en-US" sz="2800" dirty="0" smtClean="0"/>
              <a:t> et al. 2019</a:t>
            </a:r>
          </a:p>
          <a:p>
            <a:r>
              <a:rPr lang="en-US" sz="2800" dirty="0" smtClean="0"/>
              <a:t>“Multi-stage, Python-embedded DSL”</a:t>
            </a:r>
          </a:p>
          <a:p>
            <a:r>
              <a:rPr lang="en-US" sz="2800" dirty="0" smtClean="0"/>
              <a:t>Imperative frontend to </a:t>
            </a:r>
            <a:r>
              <a:rPr lang="en-US" sz="2800" dirty="0" err="1" smtClean="0"/>
              <a:t>TensorFlow</a:t>
            </a:r>
            <a:endParaRPr lang="en-US" sz="2800" dirty="0" smtClean="0"/>
          </a:p>
          <a:p>
            <a:pPr lvl="1"/>
            <a:r>
              <a:rPr lang="en-US" sz="2400" dirty="0" smtClean="0"/>
              <a:t>Executes operations immediately</a:t>
            </a:r>
          </a:p>
          <a:p>
            <a:r>
              <a:rPr lang="en-US" sz="2800" dirty="0" smtClean="0"/>
              <a:t>JIT tracer</a:t>
            </a:r>
          </a:p>
          <a:p>
            <a:pPr lvl="1"/>
            <a:r>
              <a:rPr lang="en-US" sz="2400" dirty="0" smtClean="0"/>
              <a:t>Translates Python </a:t>
            </a:r>
            <a:r>
              <a:rPr lang="en-US" sz="2400" dirty="0" err="1" smtClean="0"/>
              <a:t>TensorFlow</a:t>
            </a:r>
            <a:r>
              <a:rPr lang="en-US" sz="2400" dirty="0" smtClean="0"/>
              <a:t> functions into executable dataflow graphs</a:t>
            </a:r>
            <a:endParaRPr lang="en-US" sz="2400" dirty="0"/>
          </a:p>
        </p:txBody>
      </p:sp>
      <p:pic>
        <p:nvPicPr>
          <p:cNvPr id="4" name="Picture 3" descr="Screen Shot 2019-11-26 at 2.4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0"/>
            <a:ext cx="5290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2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Tree-LSTM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Introduced by Tai et al. 2015</a:t>
            </a:r>
          </a:p>
          <a:p>
            <a:r>
              <a:rPr lang="en-US" sz="2800" dirty="0" smtClean="0"/>
              <a:t>Generalization of LSTM (good for preserving sequence information over time) to tree-structured topologies</a:t>
            </a:r>
          </a:p>
          <a:p>
            <a:pPr lvl="1"/>
            <a:r>
              <a:rPr lang="en-US" sz="2400" dirty="0" smtClean="0"/>
              <a:t>Potential usage: sentiment classification of parsed sentences from movie reviews</a:t>
            </a:r>
            <a:endParaRPr lang="en-US" sz="2400" dirty="0"/>
          </a:p>
        </p:txBody>
      </p:sp>
      <p:pic>
        <p:nvPicPr>
          <p:cNvPr id="4" name="Picture 3" descr="Screen Shot 2019-11-27 at 12.4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83" y="4356338"/>
            <a:ext cx="4651372" cy="230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3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Fair Fight?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0490"/>
            <a:ext cx="8229600" cy="431419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PyTorch</a:t>
            </a:r>
            <a:r>
              <a:rPr lang="en-US" sz="2800" dirty="0" smtClean="0"/>
              <a:t> generally recommended for RNNs</a:t>
            </a:r>
          </a:p>
          <a:p>
            <a:pPr lvl="1"/>
            <a:r>
              <a:rPr lang="en-US" sz="2400" dirty="0" smtClean="0"/>
              <a:t>Simpler implementation and shorter running time without graph construction overhead</a:t>
            </a:r>
          </a:p>
          <a:p>
            <a:r>
              <a:rPr lang="en-US" sz="2800" dirty="0" smtClean="0"/>
              <a:t>How will </a:t>
            </a:r>
            <a:r>
              <a:rPr lang="en-US" sz="2800" dirty="0" err="1" smtClean="0"/>
              <a:t>TensorFlow</a:t>
            </a:r>
            <a:r>
              <a:rPr lang="en-US" sz="2800" dirty="0" smtClean="0"/>
              <a:t> Eager implementation compare</a:t>
            </a:r>
          </a:p>
          <a:p>
            <a:pPr lvl="1"/>
            <a:r>
              <a:rPr lang="en-US" sz="2400" dirty="0" smtClean="0"/>
              <a:t>Does eager execution better accommodate variable-length input in terms of running time? Ease of implementation?</a:t>
            </a:r>
          </a:p>
          <a:p>
            <a:r>
              <a:rPr lang="en-US" sz="2800" dirty="0" smtClean="0"/>
              <a:t>Work plan: Implement both and compare:</a:t>
            </a:r>
          </a:p>
          <a:p>
            <a:pPr lvl="1"/>
            <a:r>
              <a:rPr lang="en-US" sz="2400" dirty="0" smtClean="0"/>
              <a:t>Quantitatively: running time to train &amp; classify, accuracy</a:t>
            </a:r>
          </a:p>
          <a:p>
            <a:pPr lvl="1"/>
            <a:r>
              <a:rPr lang="en-US" sz="2400" dirty="0" smtClean="0"/>
              <a:t>Qualitatively: ease &amp; intuitiveness of implementation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0331" y="1259048"/>
            <a:ext cx="2001363" cy="987519"/>
            <a:chOff x="948646" y="2277045"/>
            <a:chExt cx="7540156" cy="37204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10275"/>
            <a:stretch/>
          </p:blipFill>
          <p:spPr>
            <a:xfrm>
              <a:off x="3827810" y="3335291"/>
              <a:ext cx="1499912" cy="145345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9703" r="21000"/>
            <a:stretch/>
          </p:blipFill>
          <p:spPr>
            <a:xfrm>
              <a:off x="948646" y="2598334"/>
              <a:ext cx="2601097" cy="33992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9601" y="2277045"/>
              <a:ext cx="3399201" cy="3399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1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55" y="2299458"/>
            <a:ext cx="6074324" cy="315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6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246</Words>
  <Application>Microsoft Macintosh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TensorFlow Eager vs. PyTorch Sentiment Classification Using TreeLSTM</vt:lpstr>
      <vt:lpstr>What are TF and PyTorch?</vt:lpstr>
      <vt:lpstr>TensorFlow Eager Changes the Game</vt:lpstr>
      <vt:lpstr>Tree-LSTM</vt:lpstr>
      <vt:lpstr>A Fair Fight?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Ball-Burack</dc:creator>
  <cp:lastModifiedBy>Ari Ball-Burack</cp:lastModifiedBy>
  <cp:revision>31</cp:revision>
  <dcterms:created xsi:type="dcterms:W3CDTF">2019-11-26T14:33:57Z</dcterms:created>
  <dcterms:modified xsi:type="dcterms:W3CDTF">2019-11-29T00:36:09Z</dcterms:modified>
</cp:coreProperties>
</file>