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3.xml" ContentType="application/inkml+xml"/>
  <Override PartName="/ppt/ink/ink14.xml" ContentType="application/inkml+xml"/>
  <Override PartName="/ppt/ink/ink15.xml" ContentType="application/inkml+xml"/>
  <Override PartName="/ppt/ink/ink16.xml" ContentType="application/inkml+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4" r:id="rId2"/>
    <p:sldId id="265" r:id="rId3"/>
    <p:sldId id="258" r:id="rId4"/>
    <p:sldId id="269" r:id="rId5"/>
    <p:sldId id="261" r:id="rId6"/>
    <p:sldId id="273" r:id="rId7"/>
    <p:sldId id="271" r:id="rId8"/>
    <p:sldId id="272" r:id="rId9"/>
    <p:sldId id="268" r:id="rId10"/>
    <p:sldId id="266" r:id="rId11"/>
    <p:sldId id="267"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118" autoAdjust="0"/>
  </p:normalViewPr>
  <p:slideViewPr>
    <p:cSldViewPr>
      <p:cViewPr>
        <p:scale>
          <a:sx n="80" d="100"/>
          <a:sy n="80" d="100"/>
        </p:scale>
        <p:origin x="-1170" y="-5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4E6166C-1073-4C20-8A5D-9E5B8FC470D3}" type="datetimeFigureOut">
              <a:rPr lang="en-US" smtClean="0"/>
              <a:pPr/>
              <a:t>11/18/2011</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7846A4-E605-41C3-B9FC-EB89A09FE167}" type="slidenum">
              <a:rPr lang="en-GB" smtClean="0"/>
              <a:pPr/>
              <a:t>‹#›</a:t>
            </a:fld>
            <a:endParaRPr lang="en-GB"/>
          </a:p>
        </p:txBody>
      </p:sp>
    </p:spTree>
    <p:extLst>
      <p:ext uri="{BB962C8B-B14F-4D97-AF65-F5344CB8AC3E}">
        <p14:creationId xmlns:p14="http://schemas.microsoft.com/office/powerpoint/2010/main" val="4039227877"/>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540.15503" units="1/in"/>
          <inkml:channelProperty channel="Y" name="resolution" value="2540.24243" units="1/in"/>
          <inkml:channelProperty channel="F" name="resolution" value="0" units="1/dev"/>
        </inkml:channelProperties>
      </inkml:inkSource>
      <inkml:timestamp xml:id="ts0" timeString="2009-09-23T16:18:06.391"/>
    </inkml:context>
    <inkml:brush xml:id="br0">
      <inkml:brushProperty name="width" value="0.10583" units="cm"/>
      <inkml:brushProperty name="height" value="0.10583" units="cm"/>
      <inkml:brushProperty name="color" value="#FFFFFF"/>
      <inkml:brushProperty name="fitToCurve" value="1"/>
    </inkml:brush>
  </inkml:definitions>
  <inkml:trace contextRef="#ctx0" brushRef="#br0">475 7 44,'0'-2'21,"-3"-1"-4,2 5-2,-4-5-3,4 7-3,-5-5-3,3 4-1,-2-3-1,2 4-1,-1-2-1,1 2 1,-5-1-2,2 2 1,-3 1-1,-1 1 1,-4 1-1,-1-1 0,-1 2 0,-2-1 0,0 1 1,-2 0-1,-1 3 0,3 0 0,-2-2 1,1 4-1,-2-4 1,1 2-1,1 0 0,-1 0 0,1-3 0,0 0 0,1-2 0,2 1-1,1-2 1,3 0 1,0-2-2,3 1 1,1-2 0,2-2-1,2 1 1,1 1 0,-2-3-1,4 1 1,-1-1-1,2 0 1,0 0-1,0 0 0,0 0 0,2 2 0,-1-2 0,1 0 0,1 1 0,0 2 1,0-1-1,1 1 0,2-2 0,0 4 0,2-2 0,-1 1 0,2 1 1,-1 1-1,2 0 0,1 0 0,-1 1 0,2 1 0,0 1 0,2 0 0,1 1 0,2 2 0,-2 1 0,0 1 0,0 1 0,0 0 0,1 0 0,-1 0 0,-1-2 0,1-1 0,0 0 0,0-3 0,-1 0 0,-2-1 0,0-1 0,-2-1 0,-1-1 0,-1-1 0,-2 1 0,1 1 0,-2-2 0,-2 1 0,0-4 0,-2 4 1,-1-4-1,0 2 0,0-3 0,-1 0 0,-1-1 0,1 1 1,1-3-1,-2 1 1,1-1-1,-1 0 0,1 0 1,1-1-1,-3 1 0,1 0 0,-1-3 1,2 0-1,1-2 0,0-2 0,1-1 0,1-2 1,1-4-1,1-2 0,1 1 0,-1-3 1,1 0-1,-1 0 0,1 0 1,-1 2-1,2-1 0,-3 1 0,2 1 0,-1 1 0,1 1 1,-1-1-1,1-1-1,-2 3 1,0-1 0,1 3 0,-1-1 0,2 2 0,-4 2-1,2 2 1,-1 4 0,-2 1 0,1 1 0,-1 1 0,0 1 0,0 0 0,0 1 0,0-1 0,0 0 0,0 0 0,0 0 0,0 0 0,0 0 0,0 0 0,0 0 0,2 0 0,-4 2 0,1-2 0,1 1 0,-2 2 0,1-1 0,-2-1 0,1 2 0,-1 0 0,0 2 1,0 1-1,-1 1 1,-1 2-1,1 0 0,-4 2 0,1 0 1,-4 4-1,1 3 0,-2-1 0,-3 1 0,1 0 0,-1 3 0,0-2 0,3-1 0,0-1 0,1-2 0,5-5 0,0-1 0,3-3 0,2-2 0,-1-2 0,2-2-1,0 0 1,0-2 0,3 2 0,-1-1 0,-2-1 0,0 2 0,3-1 0,-2 1 0,2-2 0,2 2-2,-5-1-1,7 5-7,-8-4-21,7 5-1,-3-5-1,5 3-1</inkml:trace>
</inkml:ink>
</file>

<file path=ppt/ink/ink10.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540.15503" units="1/in"/>
          <inkml:channelProperty channel="Y" name="resolution" value="2540.24243" units="1/in"/>
          <inkml:channelProperty channel="F" name="resolution" value="0" units="1/dev"/>
        </inkml:channelProperties>
      </inkml:inkSource>
      <inkml:timestamp xml:id="ts0" timeString="2009-09-23T16:18:40.433"/>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36 136 21,'-3'6'28,"0"4"1,1 8 1,-2-1-13,5 13-5,-5-3-4,4 11-2,-5 1-2,4 6-1,-4-1 0,3-2-2,-1-4 1,0-2-1,2-7 1,1-5-2,0-9 1,1-6-1,2-6 2,2-5-2,-2-2 1,2-2-1,-1-3 0,2 3 1,0-2-1,0 1 0,2 2 0,1 2 0,0 0 0,6 2-1,1-1-2,2-2-1,4 4-2,-4-6-8,7 4-17,-4-3-1,-1-1 0,-5 0 2</inkml:trace>
  <inkml:trace contextRef="#ctx0" brushRef="#br0" timeOffset="444">478 372 19,'-4'-6'27,"-4"-3"0,4 5 1,2-1-15,-8-2-2,4 8-3,-6-2-4,3 5 0,-5-1-1,4 6-1,-2 0 0,1 2-1,-1 7 0,4-3-1,-1 4 1,5 1-1,2 1 1,2-1-1,3-4 1,2 1-1,2-5 1,2 0-1,2-7 0,0-5 0,1-2 0,-2-4-1,2-1 1,-3-6-1,0-3 0,0-1 0,-3 1 0,0-1 0,-1 2 0,-2 0 1,0 3-1,0 6 0,1 1 1,-1 4-1,3 4 1,-1 3 0,3 7 1,-1 4-2,2 0 2,0 1-1,2 1 0,-4-1-4,7 0-8,-7-5-15,2-9-3,0-4 2,0-7-1</inkml:trace>
  <inkml:trace contextRef="#ctx0" brushRef="#br0" timeOffset="955">745 0 21,'-8'24'28,"1"6"0,1 6 1,6 11-13,-9-3-6,7 9-1,-4-1-3,5 4-3,-2-8 0,1 1-1,-1-10 0,3-6-1,-3-9 0,3-4-1,-1-16-1,1-2 1,1-8-1,1-11-1,2-3-1,1-4 1,2 3-1,1-1 1,4 5-1,-1 0 2,1 8-1,0 8 2,1 8 1,-1 7 0,0 3 0,-1 4 0,-4-2 2,-2 4-2,-5-4 2,-3 6-2,-5-9 0,-4-1 0,-3-1 0,-3-7-3,2 4-5,-10-8-21,3-2-2,1-8 0,1-7-1</inkml:trace>
  <inkml:trace contextRef="#ctx0" brushRef="#br0" timeOffset="1586">1040 422 19,'-13'0'27,"-1"0"1,1 0 1,2 4-13,-6-4-4,7 11-3,-8-3-3,6 7-1,-3-3-2,3 3-1,1 1 1,5 2-2,3-2 0,5 0-1,4 1 1,6-1-1,3-2 0,6-1 0,3-4-1,0-1 1,5-5-1,-2-3 0,-2-5 0,-5-1-1,-3-4 1,-7-5 0,-4 1 1,-7-4-1,-8 2 1,-2-6-1,-3 0 1,1 2 0,-1 2 0,2 0-1,5 8-4,1-6-6,9 7-17,0 8-2,3 1 1,6-2-1</inkml:trace>
  <inkml:trace contextRef="#ctx0" brushRef="#br0" timeOffset="2015">1204 417 50,'-3'17'29,"2"3"1,2 8-12,-2-5-7,8 9-4,-4-7-2,5 4-2,-4-7-1,4-4 0,-3-4-1,-1-8 0,-2-6 0,-1-3 0,-2-6-1,-2-5 1,1-5-1,1-8 0,1-3-1,1-2 1,2 2-2,2 0 1,1 6 0,1-1-1,4 10-1,-4 6-1,7 11-4,-7-2-11,7 4-9,1 2-3,4-1 2</inkml:trace>
  <inkml:trace contextRef="#ctx0" brushRef="#br0" timeOffset="2376">1697 469 41,'-11'-6'30,"4"-5"0,1 5-3,-6-7-17,7 6-1,-7-3-4,3 7-1,-7 1-2,2 4 0,-6 2-1,2 2 0,-1 5 0,-1 1-1,4 2 1,-1 4-1,5-2 1,5 2-1,5-1 0,-1 0 0,8-1 1,-1-1-2,7-3 2,2-6-1,2 0-1,0-3 2,2-7-2,-1-2 1,-1-5 0,2-2-1,-2-2 1,-3-3-1,0-2-1,-1-1 1,-2 4 0,-2 1 0,2 2-1,-3 4 2,0 5-2,0 8 2,0 8 0,2 2-1,-1 5 2,3 3-2,-1 0 2,3-1-3,0 0 0,-2-10-4,5 2-9,-4-10-13,1-7-2,1-10 0,-1-6 1</inkml:trace>
  <inkml:trace contextRef="#ctx0" brushRef="#br0" timeOffset="2872">1983 151 29,'-7'12'29,"-2"6"2,-2 6-1,-4 2-14,6 13-5,-6-3-3,7 8-3,-2-2-1,4 3-2,1-6 0,5-6 1,5-4-2,4-9-2,6-5-2,0-14-2,14 1-8,-11-13-18,7-1 0,-4-8-2,0-2 2</inkml:trace>
  <inkml:trace contextRef="#ctx0" brushRef="#br0" timeOffset="3150">1861 371 39,'-3'0'28,"3"-5"2,6 2-6,6 5-14,0-4-4,8 2-3,1 3-7,-2-4-15,7 2-9,3 2-1,-4-1 1</inkml:trace>
  <inkml:trace contextRef="#ctx0" brushRef="#br0" timeOffset="3406">2325 333 36,'-5'-3'26,"-4"0"2,0-2-13,5 10-2,-10-3-4,5 5-2,-7-1-1,4 8-2,-5-4 0,2 5-1,0 0-1,4 3 0,1 2-1,4-2-1,3 0 1,4-1-1,4-1 1,4-1-1,4-3 1,1-1-2,4-5 1,2-4-2,1-2-1,0-11 1,4 2-1,-6-8 0,0 1 0,-4-5 1,-4 0-1,-5-2 3,-5 2-1,-4 4 0,-4-1 1,-2 5 0,0 2-1,-2 1-5,5 7-12,2 3-10,-1-2 1,7 5 0</inkml:trace>
  <inkml:trace contextRef="#ctx0" brushRef="#br0" timeOffset="3842">2470 324 35,'-3'12'26,"0"0"2,4 3-11,5 5-5,-3 1-5,5 3-2,-1 0-2,1-1-1,1-4 0,-3-4-1,0-7 0,-5 1 0,-1-9 0,-1-5-1,-5-7 0,3-3 1,-3-4-1,0-1 0,1-2 0,5-3 0,2 1-1,5 5 1,4 4 0,1 3-1,6 3 0,0-1 0,6 9-4,-6-4-7,6 5-14,-3 3-3,-3-1 2,0 2-1</inkml:trace>
  <inkml:trace contextRef="#ctx0" brushRef="#br0" timeOffset="4232">2796 316 23,'-1'5'26,"-5"-1"0,4 3-2,2 5-12,-4-2-3,7 4-3,-3-1-3,4 2-1,2-4 0,6-1-1,2-4 0,3-4 0,1-4-1,0-2-1,1-4-1,-4-4 1,0-1-1,-4-2 1,-3 0-1,-4-3 1,1 2 0,-4 3 0,1 2 1,-2 4 0,0 4 1,0 3 0,-2 3 1,1 7 0,1 2 0,1 10 2,-1 5 1,3 12 0,0 0 0,3 9 0,-4 1 1,1 9-2,-8-2 2,-1-3-3,-10-8-1,-3-4 0,-8-10 0,-6-8-1,-6-11 0,-6-9-2,4-7-4,-5-15-11,8 0-17,3-8-1,8-3-1,8-2 0</inkml:trace>
</inkml:ink>
</file>

<file path=ppt/ink/ink11.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540.15503" units="1/in"/>
          <inkml:channelProperty channel="Y" name="resolution" value="2540.24243" units="1/in"/>
          <inkml:channelProperty channel="F" name="resolution" value="0" units="1/dev"/>
        </inkml:channelProperties>
      </inkml:inkSource>
      <inkml:timestamp xml:id="ts0" timeString="2009-09-23T16:19:01.432"/>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25 153 36,'2'-5'25,"2"7"-3,-7-7-2,9 10-5,-9-7-3,8 13-3,-8-7-2,6 11-2,-6 2-1,-2 5-1,2 8 0,-1 6-1,-2-3-1,0 5 0,4-5 0,-2 2 0,4-10-1,-2-4-1,4-7 0,-2-8-1,3-3 0,-3-11-2,1-1 0,-4-12 0,5 0-1,-4-9 0,4-3 2,-4-8-1,4 4 1,-2-7 2,1 7 0,2 2 2,-1 5 1,4 6 0,-3 3 1,4 9 0,-1 0 0,6 8 0,-4-4-1,7 8 0,-3 0-1,3 5 0,-1-1 0,-1 5-1,-1 2 1,-1 2-1,-4 1 0,-1 1 1,-3-2-1,-4 1 0,-2-2 1,-3-3-1,-2-3 0,-1 3 0,-4-3 0,1 0 1,0 0-1,0 0 0,1 0 0,2 1 0,1 2 0,2-3 0,5 3 0,1 0 0,3 2 0,3-4 0,3 1 0,1-1 0,6 4 0,0 1 0,2 3 0,0 2 0,2 1-1,-4 1 1,0 4 0,-4-1 0,-6-1 1,-3 2-1,-8-5 0,-4-2 0,-6-1 1,-3-3-1,-3-1 0,-2-4 0,-1-2 0,-3-7-2,10 2-3,-4-9-9,11 3-15,5-1-3,7-5 3,7 1-2</inkml:trace>
  <inkml:trace contextRef="#ctx0" brushRef="#br0" timeOffset="857">352 452 15,'-4'1'26,"1"-5"0,4 4 0,4 0-14,-1-6-3,7 0-4,-2-3-2,6 0-1,0-2-1,3 1-1,0-5 1,0 0-1,-1 0 1,-4-1-1,-1 3 0,-8-2 1,-6 3 0,-3 3 1,-8 0 0,2 9 1,-4-5 0,0 8 1,-6 2 0,5 8-1,-6-1 1,6 5-1,-2 1-1,3 2 0,0 2-1,7-2 0,5-1 0,5 2 0,5-3-1,7-3 1,4 0-2,1-3-1,10-1-2,-2-8-7,12 0-18,-3-6-3,2 0 0,-3-3 1</inkml:trace>
  <inkml:trace contextRef="#ctx0" brushRef="#br0" timeOffset="1270">708 309 18,'-5'-2'27,"4"8"1,-2 5 1,-2-1-13,7 13-4,-7-2-4,7 9-2,-5-1-3,6-1 0,-3-2-1,3-4-1,0-4 0,-2-3 0,2-10-1,-1-5 1,-1-5-1,1-4 0,-4-7 0,2-2 0,-1-6 0,2 0-1,2-2 0,1 1 1,0 2-1,2 2 0,3 4 1,2 4-1,-1 2 1,2-1-2,5 8-1,-2-7-5,8 8-16,-1-1-5,2-1-1,5-1 0</inkml:trace>
  <inkml:trace contextRef="#ctx0" brushRef="#br0" timeOffset="1684">1095 34 23,'-1'17'27,"-5"4"0,3 10 2,1 8-16,-7 5-4,6 10-1,-4-2-3,4 2-2,-3-4 0,1-2 0,-1-10-2,2-5 1,1-12-1,0-8 0,0-8-1,1-7 0,2-8-1,0-5 0,2-5-1,-1-5-1,5-1 1,0-5-1,2 4 1,1-2 0,1 6 1,1 2 0,-1 6 2,4 3-1,-2 6 1,3 2-1,-3 4 1,0 6 0,2-3 0,-4 1 0,-1 4-1,-3 2 1,-4-1 0,-4 3 0,-4-1 0,-3-2 0,-3 0 0,-1 5 1,-4-5-1,0 1-1,-1-1 1,2 0-1,1-3 0,4 2 1,1-2-1,5 0 0,4-2 0,4-1 0,3 0 0,4 0 0,4 5 0,2-2 1,1 1-1,-2 1 0,3 2 0,-1 1 0,-1-1-2,-4-2-3,5 4-12,-7-5-12,-1-2-2,1-4 1,-3-4-1</inkml:trace>
  <inkml:trace contextRef="#ctx0" brushRef="#br0" timeOffset="2337">1346 459 30,'-10'2'28,"6"-1"2,-1 2-5,1-7-12,11 7-3,-2-8-4,4 4-2,0-2-1,6 1-2,0-5 0,2-1 0,4 1-1,-3-5 0,-1 0-1,-1-5 0,-4 2 0,-3-3 0,-7 0 0,-2 0 1,-8 4 0,-1 1 0,-1 2 1,-5 4-1,-2 1 2,2 6-1,0 3 0,0 6 1,-2 0 0,2 6-1,2 0 1,2 7-1,3-3 0,4 3 0,2-1 0,7-1-1,1-1 1,6-1-1,3 2 0,3-10 0,2 2-3,1-7-4,8 1-14,-4-8-10,-1-5-1,0-7 1</inkml:trace>
  <inkml:trace contextRef="#ctx0" brushRef="#br0" timeOffset="2811">1697 0 31,'-3'18'30,"-5"6"1,1 10 0,2 11-17,-5 0-4,5 12-3,-4 0-2,4 2-2,-1-5-1,3-6-2,3-4-2,-1-16-4,8 1-11,-2-16-14,1-8-1,2-8 0,-2-8 0</inkml:trace>
  <inkml:trace contextRef="#ctx0" brushRef="#br0" timeOffset="3075">1766 441 38,'0'3'30,"0"0"0,3-1 0,0-5-20,9 4-2,-1-5-4,5 1-2,4-5 0,-1 1-1,4-5 0,-2-2-1,-3-1 0,-6 2 0,-1-4 0,-7 0-1,-4 4 1,-4-1-1,-7 7 1,-1-1 0,-3 4 0,3 2 1,-4 8 0,2 3 0,-3 6 0,4 2 1,2-2-1,4 9 1,1-3-2,3 3 2,4-4-2,2 2 1,3-2-1,3-2 0,3-2-1,2-7-2,7 2-5,-4-10-15,5-1-8,1-4-1,1-8 0</inkml:trace>
  <inkml:trace contextRef="#ctx0" brushRef="#br0" timeOffset="3480">2093 319 34,'-3'0'29,"2"2"2,-2 4-2,-2 0-17,8 14-2,-6-4-4,6 2-3,0 0-2,3 2 0,2-4 0,1-1-1,4-6-1,2-6 0,3-4-2,-1-5 1,1-3-1,-6-3 1,2-3-1,-4-6 1,-2 4 0,-4 2 1,1 2 0,-4 3 2,1 4 0,-1 5 0,-1 2 1,0 12 0,-1 2 1,-1 9 0,-1 3 1,3 9-1,-6 1 1,5 10 0,-5 1 0,-2 4 1,-4-5-2,-1 1 0,-9-7 0,1-7-1,-6-5 0,-1-11-2,-4-9-1,-4-12-4,7-2-25,-4-16-3,3-7-3,0-10 2</inkml:trace>
</inkml:ink>
</file>

<file path=ppt/ink/ink12.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540.15503" units="1/in"/>
          <inkml:channelProperty channel="Y" name="resolution" value="2540.24243" units="1/in"/>
          <inkml:channelProperty channel="F" name="resolution" value="0" units="1/dev"/>
        </inkml:channelProperties>
      </inkml:inkSource>
      <inkml:timestamp xml:id="ts0" timeString="2009-09-23T16:19:05.642"/>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18 117 32,'-2'0'30,"-3"4"0,2 7 0,5 13-18,-10 2-3,7 11-3,-1 3-3,5 7 0,3-5-2,7 3 1,2-5-1,4-10-1,5-7 0,2-11 0,4-11 0,-3-10 0,-1-8-1,-5-8 1,-4-9-1,-5-3 0,-5-7 1,-5 0 0,-10-1-1,-1 4 0,0 9-1,-4 2-1,5 16-5,-7-3-13,7 16-8,5 5-2,5 6 1</inkml:trace>
  <inkml:trace contextRef="#ctx0" brushRef="#br0" timeOffset="406">378 381 34,'0'12'29,"-3"2"2,0 6-3,6 7-17,-8-4-4,7 4-2,-7-6-3,7 0 0,-4-6-1,5-4 0,-3-7-1,2-7 0,1-6 0,0-4-1,3-6-1,0-8 0,1 0-1,3-5 0,2 0 0,-2 2 1,4 8 0,-4 0 1,2 9 2,0 11 1,0 7 0,1 10 1,-4 6-1,3 6 1,-5 1-1,2 0-1,-1 1-2,-5-8-4,6 0-14,-5-5-11,-2-12 0,2-4 0</inkml:trace>
  <inkml:trace contextRef="#ctx0" brushRef="#br0" timeOffset="811">701 292 49,'-6'18'32,"2"6"1,1 1-2,11 11-20,-9-9-4,7 3-2,-3-4-3,-2-6-4,4 1-3,-10-15-9,7-2-17,-4-10-2,-1-3 0,-1-7 1</inkml:trace>
  <inkml:trace contextRef="#ctx0" brushRef="#br0" timeOffset="1007">581 80 50,'-1'-1'31,"4"2"0,3 5-4,3 0-40,-1 0-13,5 5-3,-1 0-2</inkml:trace>
  <inkml:trace contextRef="#ctx0" brushRef="#br0" timeOffset="1759">886 283 41,'-3'-2'30,"0"2"1,3-4-8,4 11-8,-8-7-4,8 11-4,-4-2-2,5 5-2,-2 2 1,5 6-2,-2 3-1,3-1 0,0 2 0,4-3-1,-2-2 1,1-1-1,-2-5 1,-1-6-1,-1-6 1,-2-5-1,-1-1 0,-5-6 0,1-3 0,-1-4 0,-1-7 0,-1 2 0,1-5 1,1 3-2,1-4 1,4 4 0,1 2-1,-2-2-1,7 8-2,-5-3-5,10 9-17,-5-3-7,-2 6 0,-3-3 0</inkml:trace>
  <inkml:trace contextRef="#ctx0" brushRef="#br0" timeOffset="2210">1200 405 10,'3'9'26,"-3"-7"0,9 0 1,-3-1-14,4-9-4,8-4-2,-4-3-4,2-1-1,1-3-1,0 0 0,-5-2-1,-3-1 1,-3 1-1,-6 5 1,-2 0 0,-5 4 1,-4 2 1,1 8-1,-7-1 2,3 9 0,-2 2 0,-1 7 0,-4 2 0,8 4-1,-2-2-1,7 3 1,2 2-2,4-1 1,2-4-1,8 2 0,3-2 1,-1-4-2,7 0 0,-4-8-4,8 4-4,-6-10-17,10-1-7,-3-6-1,5-6 1</inkml:trace>
  <inkml:trace contextRef="#ctx0" brushRef="#br0" timeOffset="2601">1460 216 36,'-4'2'30,"-2"2"3,4 10-2,5 6-17,-6-4-4,3 12-3,0 0-3,3 1-2,-1-2 1,2-3-2,-2-4 0,1-3 0,0-8-1,-2-8 0,1-4 0,-1-4 0,3-8-1,-1-5-1,1-6 0,1-6 0,4 2 0,-2 1 0,5 4 0,0 1-1,3 7-4,-7-1-9,5 12-14,0 7-2,-1 4 2,1 1-1</inkml:trace>
  <inkml:trace contextRef="#ctx0" brushRef="#br0" timeOffset="4946">1898 218 15,'-5'7'26,"-4"-5"0,2 5 2,-2 0-15,-7-6-2,6 8-2,-5-1-3,1 2-1,-2-2-1,1 5 0,1-5-2,2 6 0,0-4-1,4-2 0,2-2 0,5 0-1,1-2 0,6-1 0,0 0 1,6 2-1,0 3 0,2-1 0,-1 4 0,1 2 0,1 1 1,-5 6 0,2-1-1,-4 4 2,-4-3-1,-4 2 0,-6-2 0,0-2 1,-10-1-1,1-4 0,-6 1-1,-2-5 0,-1-3-1,0-3-1,4 2-6,-2-10-12,9 1-11,7-4-2,8-6 2</inkml:trace>
  <inkml:trace contextRef="#ctx0" brushRef="#br0" timeOffset="5412">2051 318 32,'-4'18'29,"-4"5"2,4 2-1,2 9-18,-4-6-2,6 9-4,-3-7-2,6 0-2,-4-6-2,2-7-1,1 1-6,-5-16-12,1-4-11,1-7-2,-2-9 1</inkml:trace>
  <inkml:trace contextRef="#ctx0" brushRef="#br0" timeOffset="5639">2024-1 38,'5'3'28,"-1"-2"0,5 7-7,0 2-41,-2-2-4,8 5-1,-5-2-3</inkml:trace>
  <inkml:trace contextRef="#ctx0" brushRef="#br0" timeOffset="5841">2368 136 40,'-10'8'31,"-4"4"2,0 4-2,-5 6-19,7 12-3,-5 3-3,2 7-1,3-2-2,-2 3-1,8-2 0,3-4-1,2-7 0,5-6-2,4-10 0,3-10-3,5 2-6,-5-14-18,4-3-4,1-6-2,1-8 1</inkml:trace>
  <inkml:trace contextRef="#ctx0" brushRef="#br0" timeOffset="6127">2189 351 47,'-2'1'30,"5"3"0,2 0-9,4-4-13,7 3-1,1-3-5,3 0-3,5 9-9,-7-4-17,8-4-3,-2 2 1,-4-3-1</inkml:trace>
  <inkml:trace contextRef="#ctx0" brushRef="#br0" timeOffset="6367">2535 303 50,'-4'-2'30,"4"5"1,-2 11-9,-2-8-13,8 10-2,-5 0-3,4 3-1,0 1-2,5 3 1,-2-4-2,3-4 1,6-6 0,1-3-1,8-6 0,-3-4-1,4-5 0,-4-5-1,3-2 0,-8-4 0,-2 3 0,-3-1 1,-7 5 0,-1-1 0,-4 3 0,1 2 2,-3 5 0,3 4 0,-3 4 0,1 5 1,-2 0 0,2 8 0,-1 6 1,1 7 0,-1 2 1,2 7 0,-4 0 0,2 5-1,-6 2 1,-3-1-1,-7-4 0,2 0-1,-10-8-1,-2-4 1,-5-7-1,-1-5 0,-1-11 0,-3-9-2,4 3-5,-12-14-25,11 4-4,1-10-1,2-1-2</inkml:trace>
</inkml:ink>
</file>

<file path=ppt/ink/ink13.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540.15503" units="1/in"/>
          <inkml:channelProperty channel="Y" name="resolution" value="2540.24243" units="1/in"/>
          <inkml:channelProperty channel="F" name="resolution" value="0" units="1/dev"/>
        </inkml:channelProperties>
      </inkml:inkSource>
      <inkml:timestamp xml:id="ts0" timeString="2009-12-10T13:08:53.719"/>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344 30 40,'0'-4'17,"-1"-2"-2,2 3 0,-5-5-2,7 8-2,-8-7-1,8 7-1,-6-4-1,3 5-2,-3-2-1,3 6-1,-4 0 0,3 5-2,-2 3 0,0 5-1,-2 4 1,1 5-1,-2 2 0,1 7 0,-1 2 2,1 5-2,-1 0 0,0 3 0,0-1 1,1 4-2,1 0 1,0 2 0,-2 0-1,1 0 1,-1 4-1,0 0 0,2-1 0,0 1 0,1-1 0,0-2 0,1 0 0,1-4 0,2-2 0,1 1 0,-2-1 1,1 0-1,1-2 0,-1 1 0,1-3 0,-1 4 0,-1 0 0,0-3 1,0 2-2,0 1 2,-1 3-2,-2 0 2,-2 2-2,1-2 1,1 1 0,1 0 0,-1-1 0,0 0 0,2-2 0,-1 0 0,4-2 0,-1 0 0,2 0 1,0-1-1,-1 0 0,1 2 0,0-2 1,0 4-1,0-4-1,0 3 2,-2 0-2,2 2 1,0-2 0,0 2 0,0-2 0,0-1 0,-2 1 0,2-3 0,-1 1 0,1-1 0,-3 2 1,1 0-2,-1-2 2,2 0-1,-2 2 0,3 0 0,-2-1 1,1 3-1,0-4 0,1 2 0,2 2 0,-1 0 0,2 0 0,-1 1 0,1-2-1,-1 1 2,0-1-2,-1 0 2,1-3-2,-5 4 1,1-3 1,1 1-1,-2 0 0,0-3 1,0 1-1,-2 0 0,1 0 0,2-2 1,-2 1-1,1 1 0,-2-1 0,2 2 0,0 1 0,2 0 0,-2 1 0,0 0 0,1 1 0,1-1 0,-2-1 0,0-1 0,-2 1 0,1-1 0,1-3 1,-2 0-1,1-2 0,-1-2 0,2 0 0,-1-1 0,-2-3 0,3 0 0,-2-1 0,1-2 0,-1-2 0,1-1 1,-1-3-1,2-3 0,0-4-1,0-5 1,2 1-2,-4-10-5,11 1-27,-9-8 0,2-9-1,-4-10 0</inkml:trace>
  <inkml:trace contextRef="#ctx0" brushRef="#br0" timeOffset="5132">-10 5030 36,'0'0'12,"-2"0"1,4 1 0,-4-4 0,4 5-2,-7-7-1,8 7 1,-7-8-3,5 7-1,-4-5-1,6 5-1,-4-3 0,5 2-2,-2-2 0,4 2 0,0-1-1,7 1-1,3 0 1,2 0-1,4-2-1,5 2 1,2 0 0,8-1-1,1 1 1,2-2 1,2 1-2,5 1 1,3-2-1,0-1 1,1 2-1,-1 1 0,-1-2 0,1 1 0,-1 1 0,-4 1 1,0-1-1,-1 2 0,-2-1 0,0 2 0,3 0 0,-2 0 0,2-1 1,3 1-1,-4-2 0,5 3 0,-2 1 1,0-5-1,1 0 0,0 3 1,-2 1-1,-2-1 0,-2-3 0,-1-1 1,2-2-1,1 6 0,-1-5 0,2 2 1,0-3-1,4-1 0,6 2 1,1-2-1,0 2 0,3-2 0,-1 1 1,-1-1-1,2 1 0,4 1 0,-4 1 0,-2-1 1,-1 4-1,1-2 0,-3 3 0,1 3 0,-3 1 0,-2 0 0,0 2 0,0 0 0,1 1 0,-1-1 0,-1 0 1,-1-3-2,1-2 2,0 1-1,-3-1 0,-1 1 0,0-1 0,1 1 0,-2 1 1,0-1-1,1 1 0,-1 0 0,2 0 0,1 0 0,2 0 0,1-2 0,5-1 0,4 0 0,3-1 0,4-2 1,2 0-1,3 0-1,0-2 1,3 1 0,0-1 0,0-1 1,1 2-1,-1-1 0,6 2 0,-1-1 0,4 1 0,0-2 0,0 1 1,-1 1-1,1 0 0,0 0 0,-3 0 0,-2 0 1,-1-1-1,-2 2 0,1-2 0,2 1 0,-4-2 0,3 1 1,-2-1-1,-1-1 0,3 2 0,-1-4 0,0 2 0,-1-1 0,3-2 0,2 0 0,4 0 0,5 0 0,-2-3 0,2 3 0,0 2 0,-1-2 0,-2 3 0,-3-1 0,-6 2 0,-2-1 0,-6 6 0,2-4 0,0-1 1,-1 1-1,1-1 0,-1 1 0,1-4 0,0 4 0,-1-3 0,1-2 1,-2 0-1,-2 0 0,-4 1 0,1 0 0,-2 3 1,1-2-1,-4 1 0,-3 3 0,1 0 0,0 0 0,-1 1 0,1 1 0,-3-2 0,1 4 0,1-4 0,3 4 0,-3-4 0,3 2 0,-2-1 0,0 4 1,-1-1-1,0-1-1,4 3 2,-7-3-2,4 3 1,1-2 0,4 2 0,-1-4 0,4-2 0,1 1 0,1-2 0,5 1 0,-1 0 0,1-2 0,1 1 0,4-1 0,1-1 0,2 2 0,2-1 0,0 0 0,-1 0 0,0 1 1,0 1-1,-2 0 0,-2 1 0,-5 1 0,-1 0 0,0 1 0,-5 2 1,4-2-2,-4 1 2,4-1-1,-1 0 0,2-3 0,-2 0 0,-1 0 0,6-6 0,-3 3 1,0-3-2,-1 0 1,-2-1 0,-2 3 1,1-2-1,-2 1 0,-5 4 0,4 1 0,-4 3 0,2-2 0,0 2 0,3 0 0,6 0 0,6-1 0,1-2 0,5-2 0,6-2 1,4-1-1,6 1 0,1-2 0,-1 2 0,2-1 1,-1 2-1,-1 0 0,-3 2 0,0-1 0,-3 1 1,2 1-1,3-2 0,-2 1 0,-2-1 0,-1 1 1,2-2-1,-2 1 0,-3-1 0,-3 2 0,-4 0 0,0 1 0,-1-2 0,3 2 0,-4-1 0,2 1 0,-2 0 0,2 0 0,-1 0 0,0 0 0,-1 0 1,-3 0-1,3 1 0,-1 1 0,1-1 0,-2 0 0,2 2 0,0-1 0,1-2 0,2 0 0,-3 0 0,2 0 0,1-2 0,0 1 0,-1-1 0,3 1 1,-1 1-1,-3 0 0,2 1 0,-1-1 0,-1 2 0,1-1 0,0 1 0,-2-2 0,0 1 0,1-1 0,2 2 0,-1-1 0,1 1 0,-1 2 0,-2-1 0,3 2 0,-3-2 0,1 2 0,-6-3 0,1 4 0,-1 0 0,2-6 0,2 4 0,-4-5 0,4 4 0,0-3 0,1-2 0,1 1 0,-1-2 0,-1 1 1,-2-1-1,-1 2 0,1-1 0,-1 1 1,3 1-1,-1 1 0,4 2 0,0-3 0,1 2 0,6-1 0,0 1 0,1-1 0,0 4 0,1-2 0,-1 0 1,4 1-1,-3 0 0,-2-1-1,-2 2 2,2-2-2,-4-5 1,-3 2 1,-3 0-1,-6 0 0,-7-1 0,-1-2 1,-7 1-1,-9-1 0,-3 0 0,-7 1 1,-7-4-1,-2 3 0,-8-3 0,-2 1 0,-3-1 1,-2 2-1,-4 0 0,2-2 0,0 3 0,2-3 0,2 3 0,4 0 0,3 0 0,0-1 0,2 2 0,2-1 0,2 0 0,-1 0 0,-2 0 0,3-1 0,0 2 1,0-1-1,3 0 0,-3 0 0,2 1 0,-1-1 1,5 0-1,-5 0 0,2-2 0,2 2 0,-2 2 0,-2-4 0,-1 2 0,-1 2 0,-6-2 0,1 2 0,-8-1 0,3 1 0,-4-2-1,6 1 1,-1 2 1,-3-1-2,7-1 1,-2 2 0,8-1 0,-1 1 0,4 0 0,1 0 0,7 0 0,3 1 0,4 1 1,4-2-1,-1 3 0,6-2 0,-2 1 1,3-1-1,0 2 0,-4-3 0,-5 1 0,-3 1 0,-1-2 0,-9 0 0,-3 0 0,-15 0 0,-3-2 0,-5 1 0,-2 1 0,-8-1 0,1 1 0,-4-2 0,4 4 0,2-2 0,-7 0 0,8 0 0,-5 1 0,4-1 0,-3-1 0,2 1 0,2 0 0,-4-2 0,7 1 0,-2 1 0,-3 0 0,1 0 0,5-2 0,-3 2 0,-5 2 0,2-2 0,-3 0 0,3 0 0,0 0 0,-3 0 0,-3 0 0,0 0 0,3 0 0,0-2 0,0 2 0,-7 0 0,5-1 0,-1-1 0,0 2 0,-1-1 0,0-2 0,1 0 0,-2 0 0,1 0 0,-4-2 0,1 1 0,0-2 0,-2 0 0,-3-3 0,-1 2 0,1-2 0,-2 0 0,6-1 0,-1 0 0,-5-1 0,3 1 0,2 1 0,-3 2 0,0-1 0,2 4 0,-1-1 0,4 2 0,0 2 0,4 1 0,3-1 0,-2 1 0,2 0 0,6 1 0,-3-1 0,0 0 0,1 1 0,4 1 0,2 1 0,1 1 0,3 1 0,-2-1 0,7 2 0,5 1 0,3 2 0,-5 2 0,6-1 0,1 0 0,4 2 0,2 0 0,-5-2 0,-1 2 0,-3-2 0,0-1 0,-7 0 0,-1-3 0,-8 0 0,-5-2 0,1 1 0,-8-2 0,-1-2 0,-4 2 0,1 0 0,-3 0 1,2 2-1,-1 0 0,-2 1 0,-2 2 0,-1 1 0,3 2 0,-10 1 0,4 1 0,-2 1 0,-1-2 0,0 2 1,1-2-2,1 1 2,-6-2-2,9-1 1,-6-1-2,6 6-2,-7-9-12,2 8-22,-2 0 1,5 0-2,0 0 2</inkml:trace>
  <inkml:trace contextRef="#ctx0" brushRef="#br0" timeOffset="9516">23565 5433 29,'6'-2'31,"-9"1"0,4 7 0,2 7-16,-15 0-3,5 12-4,-11 1-2,5 9-2,-11 0 0,4 7-1,-5-2-1,2 2 0,4-3-1,4-2 1,4-5-1,6-2 0,4-7 0,8-1-1,3-5 1,4-1-1,-2-7 1,5-3 0,1-3-1,3-3-1,2 0 0,-5-5-4,4 10-9,-5-11-20,0 1 0,-6-1-2,-1 0 2</inkml:trace>
  <inkml:trace contextRef="#ctx0" brushRef="#br0" timeOffset="9906">23318 5750 28,'6'-4'31,"4"-1"2,2 1 0,0-6-14,7 11-5,-10-8-4,12 8-3,-1-2-3,4 1-1,6-2-1,2 2 0,1-1-1,5 1-1,-1 3-3,-7-8-6,4 8-26,-3 0 1,-5 2-2,-5-2 0</inkml:trace>
</inkml:ink>
</file>

<file path=ppt/ink/ink14.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540.15503" units="1/in"/>
          <inkml:channelProperty channel="Y" name="resolution" value="2540.24243" units="1/in"/>
          <inkml:channelProperty channel="F" name="resolution" value="0" units="1/dev"/>
        </inkml:channelProperties>
      </inkml:inkSource>
      <inkml:timestamp xml:id="ts0" timeString="2009-12-10T13:08:55.310"/>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197 158 41,'-1'-4'27,"2"2"1,2 2-11,-6-4-4,6 5-4,-6-5-2,6 5-2,-6-1-1,3 6-1,-6-2 0,2 8-1,-5 0 0,-3 6-1,-4 1 0,-2 4 0,-4 1 0,0-2-1,1 0 1,0-4-1,4-3 0,3-4 0,4-3 0,7-7 0,1-5 0,8-4 0,3-5 0,3-5 0,3-4 0,3-4 0,2-4 1,1-2-1,1-2 0,-1 0 0,0 3 1,-3 3-1,-4 3 2,0 6 0,-5 3-1,-2 6 0,-3 1 1,2 6 0,-3 3 0,3 3 0,0 4 0,2 5 0,-3 4-1,6 8 1,-2 1 0,0 4-1,-2 4 0,0 1 0,-1-1-1,-1-2-2,1 2-3,-6-11-11,1 3-19,-1-6 0,6-7-1,-3-12 0</inkml:trace>
</inkml:ink>
</file>

<file path=ppt/ink/ink15.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540.15503" units="1/in"/>
          <inkml:channelProperty channel="Y" name="resolution" value="2540.24243" units="1/in"/>
          <inkml:channelProperty channel="F" name="resolution" value="0" units="1/dev"/>
        </inkml:channelProperties>
      </inkml:inkSource>
      <inkml:timestamp xml:id="ts0" timeString="2009-12-10T13:08:56.184"/>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0 119 27,'1'-12'28,"-2"2"0,2-1-2,4 11-10,-8-6-3,7 15-4,-5-1-3,7 9-1,-3 4-1,4 10 0,-1 2 0,5 10-1,-1-2-1,3 3-1,-1-3 1,3-3-1,-1-4-1,0-5 1,0-5-1,-2-6 1,-2-7-1,1-5 1,-3-6-1,1-4 1,0-8-1,-1-6 1,1-5-1,-2-5 1,3-6-1,-1-2 0,2-3 0,-1 1 0,1 2 0,-1 2 0,-1 7 0,1 7 0,-2 5 0,-1 6 0,1 8 0,-2 7 0,0 5 0,1 6 0,2 5 0,0 1 0,1 4 1,5 0-1,-1 0 0,0-2 0,0-3 1,2-2-1,-4-5 0,0-3 0,-3-3 1,-3-5-1,-3-3 1,-2-2-1,1-8 1,-2-1-1,-2-8 1,2-2-1,0-7 0,0-1 0,2-5 0,-1-3-1,4 0-1,-2-2-1,6 8-3,-3-6-7,10 9-20,-4-2 0,6 7-2,-2 0 2</inkml:trace>
</inkml:ink>
</file>

<file path=ppt/ink/ink16.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540.15503" units="1/in"/>
          <inkml:channelProperty channel="Y" name="resolution" value="2540.24243" units="1/in"/>
          <inkml:channelProperty channel="F" name="resolution" value="0" units="1/dev"/>
        </inkml:channelProperties>
      </inkml:inkSource>
      <inkml:timestamp xml:id="ts0" timeString="2009-12-10T13:08:56.886"/>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163 49 27,'0'-6'29,"0"2"2,-1 2-1,-7-1-13,7 12-5,-8-2-4,4 10-2,-6 2-2,-1 9-1,-3 4 1,-1 7-2,-2 3-1,1 4 0,0 1 0,3-3-1,2-1 1,6-5-1,5-4 0,3-4-1,4-7 0,2-5-2,5-2-3,-4-10-3,11 6-14,-6-12-9,0-1-1,0-7 1</inkml:trace>
  <inkml:trace contextRef="#ctx0" brushRef="#br0" timeOffset="343">451 111 38,'-6'0'30,"0"4"1,-5 5-1,5 10-17,-12-1-4,9 11-3,-10 1-1,6 8-1,-3 2-2,4 4 1,0-1-1,5-2-1,2-4-1,4-4 1,5-5-1,4-9-1,5-6 0,3-9-1,9-1-4,-3-11-4,9 3-13,-6-10-9,0-1 0,-4-3 1</inkml:trace>
  <inkml:trace contextRef="#ctx0" brushRef="#br0" timeOffset="639">267 360 31,'-4'-4'29,"5"-1"1,8-2-1,9 4-15,-2-12-5,9 9-3,4-1-2,5-1-4,3 5-6,-3 1-22,3-3-1,-2 2-2,-1 2 1</inkml:trace>
  <inkml:trace contextRef="#ctx0" brushRef="#br0" timeOffset="920">632 0 40,'1'9'30,"5"6"0,3 0-5,7 13-11,-2 0-3,8 13-3,-3 0-3,3 9-1,-4 2 0,1 2-2,-6 4-3,-7-4-6,0 2-24,-12-5-1,-3-6-2,-4-8 0</inkml:trace>
</inkml:ink>
</file>

<file path=ppt/ink/ink2.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540.15503" units="1/in"/>
          <inkml:channelProperty channel="Y" name="resolution" value="2540.24243" units="1/in"/>
          <inkml:channelProperty channel="F" name="resolution" value="0" units="1/dev"/>
        </inkml:channelProperties>
      </inkml:inkSource>
      <inkml:timestamp xml:id="ts0" timeString="2009-09-23T16:18:12.691"/>
    </inkml:context>
    <inkml:brush xml:id="br0">
      <inkml:brushProperty name="width" value="0.10583" units="cm"/>
      <inkml:brushProperty name="height" value="0.10583" units="cm"/>
      <inkml:brushProperty name="color" value="#FFFFFF"/>
      <inkml:brushProperty name="fitToCurve" value="1"/>
    </inkml:brush>
  </inkml:definitions>
  <inkml:trace contextRef="#ctx0" brushRef="#br0">204 59 22,'1'-7'15,"-1"1"-2,2 1 0,-1-2-2,1 4 1,-2-5-2,1 5-1,-1-3-2,0 5 0,0-7-1,-1 8-1,-2-4 0,3 4-2,-2-2 0,1 2 0,-2-1-1,1 2-1,-1 1 1,0 1-1,-1 3-1,1 3 1,-4 0 0,3 3 0,-2 0 0,0 1 0,0 2 1,0 2-1,0-2 0,-1 1 0,0-1 0,-2 5 0,1-2 0,-1 1-1,0 2 1,-2 0-1,1 0 0,1 0 0,-2 0 1,2-3-1,-2-1 0,4-4 0,-3-1 0,4-3 1,2-3-1,1 0 0,0-4 1,1-1 0,2-1-1,2 0 2,-1-1-2,2-2 1,0 1-1,0-1 1,3 0-1,-1-1 1,3-1-1,1 1 0,0-2 1,1 0-1,4 0 0,0-2 0,1 1 0,2-1 0,1 2 1,2 2-1,-2-2 0,0 3 0,2 0 0,-2 1 0,-3 2 0,-1 2 0,0-2 0,-2 0 1,-2 1-1,0-1 0,-3 0 0,1-1 0,-1-2 0,1 0 1,-5 0-1,2-2 0,1 1 0,-2-1 0,1 1 0,-1 1 0,-1 0 0,0 1 0,-1 1 0,-1 1 0,-1 0 0,2 0 0,-2 0 0,-2 0 0,1 0 0,1 0 1,-2-2-1,1 2 0,-1-1 0,2-2 0,-1 0 0,-1 0 0,2-2 0,-1 2 0,-2-1 1,1 1-1,-2-2 1,-1 1-1,-2-1 1,-1 1 0,-1-2 0,0 0 0,-2-2 0,2 1 0,-2-1 0,4-1 0,2 2 0,1-1 0,-2 1 0,2-1 0,0 1-1,1 1 0,1 0 1,-1 0-1,-1 0 1,-1 0-1,2 0 0,0 0 0,0 1 0,-1-1 0,1-1 0,-1 2 1,4-2-2,-3 2 2,3-1-2,-1 3 2,1-3-1,1 2 0,-4 2 0,5-2 0,-4 2 0,5-1 1,-4 2-1,2-2 0,-2 3 0,1-2 0,0 2 0,-2 0 0,2 0 0,-3 3 0,5-1 0,-4 2 0,4-1 0,-4 2 0,2 1 0,2 1 0,-2 1 0,1-2 0,-1 3 1,0-3-1,-1 3 0,2-2 0,-2 2 0,-1 0-1,2 3-1,-1 0-2,2 6-2,-4-3-3,9 12-8,-9-7-3,9 11-2,-9-10-1,11 8 1,-10-11 2</inkml:trace>
  <inkml:trace contextRef="#ctx0" brushRef="#br0" timeOffset="1346">225 362 35,'0'-7'9,"0"-2"1,-1-2 0,2 4-2,-2-2-1,2 4 0,-1 1-4,2 2-11,-4 2-11,5 6 0,-3-1-2</inkml:trace>
</inkml:ink>
</file>

<file path=ppt/ink/ink3.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540.15503" units="1/in"/>
          <inkml:channelProperty channel="Y" name="resolution" value="2540.24243" units="1/in"/>
          <inkml:channelProperty channel="F" name="resolution" value="0" units="1/dev"/>
        </inkml:channelProperties>
      </inkml:inkSource>
      <inkml:timestamp xml:id="ts0" timeString="2009-09-23T16:18:04.722"/>
    </inkml:context>
    <inkml:brush xml:id="br0">
      <inkml:brushProperty name="width" value="0.10583" units="cm"/>
      <inkml:brushProperty name="height" value="0.10583" units="cm"/>
      <inkml:brushProperty name="color" value="#FFFFFF"/>
      <inkml:brushProperty name="fitToCurve" value="1"/>
    </inkml:brush>
  </inkml:definitions>
  <inkml:trace contextRef="#ctx0" brushRef="#br0">3592-2 37,'-3'0'19,"0"0"-4,0 5 0,-3-5-4,3 4-2,-6-2 0,4 4-1,-5-3-1,4 4-2,-5-2 0,3 4-1,-4 0 0,0 2-1,-3 1-1,0 3 0,-5 3 1,1 3-1,-7 0 0,1 5 0,-4-2 0,0 4-1,-4 3 2,0 2-2,-3-2 0,-1 4 0,1 3-1,-2 0 1,1 2-1,-1 4 0,-1-2 0,1 2 1,0 0-1,2-2 0,1-1 0,1 1 0,1-4 0,-1 1 1,1-3-1,-2 2 0,-1 0 1,-3 4-1,-2 0 1,-3-1-1,-1 1 1,4 0-1,-1 0 1,3 1-1,1 0 0,2-2 0,1 0 0,2 4 0,1 2 0,-2 3 0,2 2 0,-3 3 0,1-1 0,-3 0 0,3 1 0,-2-4 0,2-1 0,1-2 0,0-1 1,3-2-1,-2-1 0,5-2 1,0 0-1,0 2 0,-1 0 1,0 1-1,-1-1 0,-3 4 0,1 2-1,-1 3 2,-3 1-2,2 0 1,-2 2 0,1-5 0,1 4 0,-1-4 0,3-3 0,-1 3 0,2-4 0,-2 1 0,3-1 1,2 0-1,2 0 0,-3 1 0,3 2 0,-2-4 0,0 6 0,-2-1 0,2 2 0,0 1 0,-1 0 0,1 1 0,2-2-1,-1-4 1,5 1 0,-2-3 0,1-2 0,-3 2 0,0-2 1,-2 2-1,-2 1 1,-1 0-1,-3 2 0,2 0 0,-3 1 1,0 1-1,1-1 0,2 2 0,0-2 0,1 2 0,0 1-1,0-1 1,3 0 0,1-2 0,0-3 0,1 2 0,-1 1 0,3-4 0,1-5 0,2-1 0,-1-3 0,3-4 0,3-4 0,1-7 0,4-5 0,2-6-1,2-1-1,0-11-6,9-2-25,-3-10 1,5-9-1,-4-17-1</inkml:trace>
</inkml:ink>
</file>

<file path=ppt/ink/ink4.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540.15503" units="1/in"/>
          <inkml:channelProperty channel="Y" name="resolution" value="2540.24243" units="1/in"/>
          <inkml:channelProperty channel="F" name="resolution" value="0" units="1/dev"/>
        </inkml:channelProperties>
      </inkml:inkSource>
      <inkml:timestamp xml:id="ts0" timeString="2009-09-23T16:18:10.692"/>
    </inkml:context>
    <inkml:brush xml:id="br0">
      <inkml:brushProperty name="width" value="0.10583" units="cm"/>
      <inkml:brushProperty name="height" value="0.10583" units="cm"/>
      <inkml:brushProperty name="color" value="#FFFFFF"/>
      <inkml:brushProperty name="fitToCurve" value="1"/>
    </inkml:brush>
  </inkml:definitions>
  <inkml:trace contextRef="#ctx0" brushRef="#br0">43 4 38,'-1'0'19,"-1"-1"-2,4 1 0,-6-3-3,6 4-2,-6-2-2,6 4-2,-7-3-3,5 6 0,-4 1-2,3 7-1,-2 0 1,2 5-2,-3 1 1,2 5-1,-1 3 0,1 3-1,0 2 1,1 4 0,-1 2 0,2 3-1,0 3 1,0 5 0,0 3 0,0 1 0,0 1 0,2-1 0,-1 0-1,-1 1 1,3-4-1,-2-3 2,2 1-2,1-3 0,0-2 1,1-2-1,0 1 1,-1-3-1,0 3 0,1-1 0,-4 0 1,2 3-1,-2 4 0,1 2 0,-2 2 0,1 3 0,1 3 0,-1-1 1,0 3-1,1-2 0,1-1 0,-1 1 1,0 1 0,2 0-1,-1-1 1,-1-1 0,3 2-1,-3 0 1,3 4-1,-1-1 0,0 2 0,0 1 0,0 2 0,0 0 0,-2-1 0,1-1 0,0 0 1,-2-2-1,0-2 1,2-2-2,-1 0 2,0-1-1,1 0 1,1 0-2,-1 0 1,3 1 0,-1 1 0,1-3 1,-1 3-2,2-2 2,-1 0-1,1-2 0,-2 2 1,1-2-1,-2-1 0,0 0 0,-2 1 1,0 0-1,0 4 0,-1 1 0,2 0 0,-2 1 0,2 3 0,-1 2 0,-2 2 0,1-1 0,-1 0 0,1 2 0,-2-1 1,0-2-1,-1-3 1,2-2-1,0 0 1,-1 1-1,1-4 1,-2 2-1,4 0 0,-2 0 0,0 0 0,0-1 0,0-2 0,-2 0 0,2-2 0,0-4 0,-1 1 1,1-3-1,0-1 0,0-1 0,0-3 1,0 0-1,1-1 0,-1-3 0,0-4 0,0-2 0,0 0 0,0-1 0,0 1 0,0 0 0,0 1 0,-1-1 0,1 2 0,0 1 0,-1 3 0,1 0 0,-2-1 0,1 0 0,-1 0 0,1 2 0,0-2 0,-2 0 0,0-2 0,2 0 0,-3 1 1,2-3-1,-2 2 0,3-2 0,1 0 1,-2 0-1,1 0 0,1 1 0,0-2 0,0 2 0,0-5 0,-3 2 0,0-8 0,2-4-1,2-5-2,-5-14-7,10 1-23,-9-11-1,6 1-1,-5-10 1</inkml:trace>
</inkml:ink>
</file>

<file path=ppt/ink/ink5.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540.15503" units="1/in"/>
          <inkml:channelProperty channel="Y" name="resolution" value="2540.24243" units="1/in"/>
          <inkml:channelProperty channel="F" name="resolution" value="0" units="1/dev"/>
        </inkml:channelProperties>
      </inkml:inkSource>
      <inkml:timestamp xml:id="ts0" timeString="2009-09-23T16:18:24.908"/>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3 2 24,'1'-5'25,"-2"2"0,1 2-5,3 10-5,-8-3-4,8 11-3,-6 1-2,5 12 0,-5 1-2,6 8 0,-5 0-1,4 5-1,-2-2 0,3 3 0,-2-3-1,1-4 0,-1-2 0,1-6 0,1-6 0,-2-2-1,2-7 1,-3-1-1,2-10 1,-1 1 0,1-5-1,-1-3 0,-1 0 1,2-2-1,-1 1 1,2-4-1,0 3 0,3-1 0,-1-1 0,2 1 1,3-1-1,0 0 0,5-1 0,0 2 0,5-5 0,1 4 0,5-2 0,-1-2-1,4 5-2,-7-5-3,7 10-13,-6-2-12,-7 3-1,-2-2 1</inkml:trace>
  <inkml:trace contextRef="#ctx0" brushRef="#br0" timeOffset="578">588 258 37,'-11'-6'27,"2"1"1,0 4-11,-6-5-4,7 7-3,-10-2-4,8 5-1,-5-1-2,3 5 0,-3-1-1,4 3-1,0 2 0,4 0 0,2 2 0,1 2-1,2 1 0,2 0 1,2 3-1,2-2 1,2 3-1,2-4 0,3 0 0,1-6 0,1-1 0,1-5-1,2-5 1,1-5 0,-2-5-1,0-4 0,0-4 1,0-2-1,-3-3 1,0 0-1,-3 3 1,-4 0-1,1 4 1,-3 2 0,-3 3 0,1 2-1,1 8 1,-1 1-1,2 6 1,-1 1 0,4 5-1,0 4 1,5 2 0,-2 5 1,3 0-1,-2 3 1,2-2-1,3-1 0,-4-3 0,1-5-3,-1 0-2,-7-10-10,5-1-12,-3-7-3,-1-6 1,-2-5 0</inkml:trace>
  <inkml:trace contextRef="#ctx0" brushRef="#br0" timeOffset="1151">906 281 13,'-2'4'26,"5"4"0,-1 3 1,-1-1-12,8 13-2,-6-3-4,8 9-3,-2 0-2,5 1-1,-4-2 0,2-2-2,-1-5 0,1-6 0,-3-4 0,1-8-1,-1-8 1,-1-7-1,-2-5 0,2-4 1,-4-5-2,1 0 2,1 2-2,-3 1 1,1 3 0,1 5 0,-2 4 0,1 4 0,-1 5 0,2 4 0,-1 4-1,2 1 1,0 6 0,3 0 0,0 6 0,2-3 1,3 4-1,-1 1 1,1-2-1,-2-2 1,0-4-1,-2-2 1,-1-5 0,-1-4-1,-2-10 1,-1-3-1,-1-6 0,-2-4 1,1-3-1,0-5 0,-2-3 0,2 0 0,-3 4 0,3 1 0,0 9-3,-3-1-3,8 13-11,-5 5-13,1 7 0,-1 3 0</inkml:trace>
  <inkml:trace contextRef="#ctx0" brushRef="#br0" timeOffset="1745">1453 328 12,'-1'8'24,"-5"-1"1,7 7 1,2 4-13,-6 2-3,8 6-2,-4-3-3,4 1-1,-4-4-1,2 0 0,-3-6-1,3-5 0,-3-8-1,2-5 0,-4-9 0,2 0 0,-1-4-1,1-4 0,-2-2 0,4 1 0,-2 0 1,3 3-1,0 4 0,1 0 0,2 3 0,3 2 0,2 4 0,2 2-1,3 1 1,0 0-3,7 6-5,-4-3-13,4 1-7,3 4 0,-5-2 0</inkml:trace>
  <inkml:trace contextRef="#ctx0" brushRef="#br0" timeOffset="2173">1807 450 21,'-9'3'26,"5"0"0,-2-2 2,1 1-16,8 3-3,0-7-2,6 4-4,0-2-1,7-2 0,-1-3 0,4-1-1,-1-4-1,3-1 1,-4-3 0,1-1-1,-7 1 0,-4-1 0,-5 3 0,-4 1 0,-5 1 0,-2 0 0,-3 6 0,-4 2 0,3 2 1,-4 3-1,1 3 1,-2 4 0,3 2 0,-1 2-1,4 2 1,2 0 0,2 5-1,4 0 0,2 1 1,7-1-1,2 0 1,2-1-1,3-3 0,4-3-2,5-5-1,-3-6-6,10-2-12,-5-5-8,3-5 0,-2-7-1</inkml:trace>
  <inkml:trace contextRef="#ctx0" brushRef="#br0" timeOffset="2631">2085 288 35,'0'12'26,"-5"4"1,2 2-11,6 11-4,-6 0-3,5 4-3,-2-2-2,1 1-1,1-8-1,1-2 0,-2-7-1,2-6 0,0-9-1,0-8 0,3-5-1,-1-7 0,2-3-1,0-6-1,5-1 0,-2-1 1,4 4-1,-2 2 1,0 7 0,1 6 2,-2 6 0,3 9 2,-4 4 0,2 7 0,-1 3 0,2 4 0,-2-1 0,2 4 0,-4-1-1,-1-1-2,0-1-3,-7-7-14,-1-2-9,2-3-2,-2-7 1</inkml:trace>
  <inkml:trace contextRef="#ctx0" brushRef="#br0" timeOffset="3112">2572 276 36,'-3'6'25,"-3"2"2,-5-4-12,5 10-2,-7-3-4,5 4-2,-4 0-2,1 5-1,-2-3 0,4 3-2,0 3 0,1-1 0,1 0-1,1 1 0,3-4 0,3 1-1,3 0 1,3-2-1,3-4 0,4-3-2,4 1-3,0-9-11,5 2-13,2-4-2,0-4 1,1-3 0</inkml:trace>
  <inkml:trace contextRef="#ctx0" brushRef="#br0" timeOffset="3985">2836 494 27,'4'2'21,"-4"-4"-5,3 1-3,5-1-2,-5-6-4,10 5-1,-4-3-2,5 3 1,-3-7-2,7 3 0,-6-3 0,4 1-1,-4-2 0,-1 3-1,-7-5 0,2 3 0,-6 1 0,-1 2-1,-4-1 1,-1 2 0,-3 1 0,0 1 0,-1 2 0,1 2 0,-3 2 0,1 4 0,-3-1 0,2 4 0,-1 0 0,2 3 0,-1-1 0,2 2 0,1 4 0,0 0 0,3 0 1,1 2-1,2-2 0,5 5 0,2-4 0,4 3 0,2-6 1,7-1-2,5-2 1,5-1-1,7-3-4,-3-8-15,12-3-10,2-5-2,-2-4 0</inkml:trace>
</inkml:ink>
</file>

<file path=ppt/ink/ink6.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540.15503" units="1/in"/>
          <inkml:channelProperty channel="Y" name="resolution" value="2540.24243" units="1/in"/>
          <inkml:channelProperty channel="F" name="resolution" value="0" units="1/dev"/>
        </inkml:channelProperties>
      </inkml:inkSource>
      <inkml:timestamp xml:id="ts0" timeString="2009-09-23T16:18:31.960"/>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15 258 27,'0'3'23,"-4"-3"0,-1 1-7,5 8-4,-6-1-3,8 7-3,-5 1-1,4 8-1,-2 2-1,4 7 0,-2-1 0,4 4-1,-1-3-1,2 0 1,0-1-1,2-3-1,-4-8 1,1-8 0,-1-7 0,1-4 0,-4-7-1,-1-5 1,-3-8-1,2-8 1,-4-4-1,2-6-1,-1-3 1,-1-7-1,2 3 0,0-1 0,3 3 1,0 2-1,5 9 1,-1 3-1,4 9 1,-1 3 0,6 7-1,0 4 1,2 2 0,3 4-1,2 1 1,2 3 1,1 1-1,0 4 0,-2-4 0,0 2 0,-5-1 0,-2 1 0,-3 0 0,-5-2 0,-5 2 0,-4 1 1,-1-1-1,-5 4 0,-2-1 0,-1 2 0,-2-2 0,1 1 0,-2-1 0,3 1 1,1-4-1,4-2 0,1-1-1,4 0 1,4-3 0,1 0 0,4-1 0,2 1 0,3 1 0,2 1 0,1 1 0,1 3 0,-1 4 0,2 2 0,-3 5 0,-2 1 0,-3 3 1,-5 0-1,-2 5 0,-4-2 0,-5-1 1,-2-4-1,-6-4 1,-2-1-1,-3-5 1,-1-4-1,-3-8 0,0-9-2,6 0-2,-3-10-7,10 4-16,4 0-2,4-1 2,6-1-2</inkml:trace>
  <inkml:trace contextRef="#ctx0" brushRef="#br0" timeOffset="880">495 523 26,'-8'0'25,"5"3"-1,0-3-5,0-2-10,6 4-1,-3-7-3,6 2-3,2-3 0,2-3-1,2-3 0,2-3 0,1 0-1,0 0 0,-3-2 0,-3 2 0,-3 3-1,-3 5 1,-6 1 1,-1 4 0,-6 2 1,-2 6 0,-1 0 0,-2 5 1,-3 1 0,0 4 0,-3 0-1,2 0 1,1-1-2,5 3 1,1-1-1,3 1 0,7-1 0,7-2-1,4 4 1,1-1-1,7 2 1,1-2-2,3 0 0,3-4-2,3-2-5,-3-11-13,7-5-8,0-4-1,1-8 1</inkml:trace>
  <inkml:trace contextRef="#ctx0" brushRef="#br0" timeOffset="1324">867 356 11,'-3'12'25,"-2"-2"0,2 10 1,3 5-12,-6 0-3,8 6-2,-5-1-3,3 0-2,0-4-1,1 1 0,-1-6-1,2-6-1,-1-9 0,-2-3 0,-1-7 0,4-4-1,-4-5 1,2-5-1,0-5-1,-3-3 1,5 4-1,-1-1 1,4 1-1,-2 2 0,4 3 1,1 4 0,5 2-1,3 2-1,5 5-1,-2-5-4,10 7-8,0-1-12,-1-3-1,4 0 1</inkml:trace>
  <inkml:trace contextRef="#ctx0" brushRef="#br0" timeOffset="1729">1287 28 16,'-3'13'26,"-3"2"0,2 10 1,-1 13-12,-4 1-5,8 14-1,-8-2-4,4 9-1,-2-4-1,2-2 0,-1-7-2,2-8 1,-1-9-1,2-8 0,2-12-1,-2-7 0,3-6 0,-2-9-1,4-4 0,-2-6-1,3 0-1,-2-5 1,5 4 0,-1-1-1,2 3 2,-1 4-1,3 7 2,2 1-1,-1 6 1,1 3 0,1 3 0,0 3 0,-1 0 0,-1 1 0,-1-1 0,-3 3 0,-1-1 1,-4-1-1,-2 1 1,-2-1-1,-3 0 1,0 0 0,-3 1 0,-2 1-1,2-2 1,-2 2-1,2-1 0,0-1 0,3 1 0,2-1 0,1-1 0,4 2 1,1-4-1,2 2 0,4-1 1,2 1 0,1-1 0,1-1 0,2 1 0,-1-1 0,4 1 0,-1-1 0,-1-1-1,2 0 1,-4-3-1,3-1 1,-4-2-1,4-2 1,-1-2-1,0-2 0,0-4 1,0 1-1,1 0 0,-1-1 0,-3 1 0,-3 0 0,-3 0 1,-3 1-1,-3 1 0,0 2 0,-3 2 0,-3 0 0,0 1 0,0 2 0,-2 2 0,-1 2 0,0 1 0,-2 2 0,2 2 0,-1 4 1,-1 0-1,1 4 1,2-1-1,1 2 1,1 0-1,0 2 1,3-1-1,3 1 0,3-2 0,1 0 1,4-3-1,4-1 1,1-4-1,7-4 0,3-3-1,-1-6-3,10 0-4,-8-9-10,8-1-11,-4-4-2,2-4 2</inkml:trace>
  <inkml:trace contextRef="#ctx0" brushRef="#br0" timeOffset="2684">1838-2 28,'-5'2'26,"-1"7"2,0 9-5,-5 2-8,7 16-4,-8 3-3,6 12-1,-5 5-3,4 4 0,-1-2-2,2 0 1,3-5-2,2-5 1,1-10-2,3-9-2,0-8-2,-2-15-9,7-3-16,-1-8-2,-4-7 0,5-4 0</inkml:trace>
  <inkml:trace contextRef="#ctx0" brushRef="#br0" timeOffset="3015">1872 497 32,'-4'0'24,"8"5"0,1-4-10,-2-5-4,7 2-2,-2-4-4,7 0-1,-2-4-1,6-4-1,-3 1 0,2-1 0,-3 0-1,-1 1 0,-7-1 0,1 4 0,-7 1 0,-2 4 0,-5 2 0,-3 2 1,-3 2 0,0 4 1,-2 1 0,-2 4 1,-1 1 0,0 4 0,1-2 1,2 9-1,1-6 0,5 7-1,1-2 0,7 0 0,0-2-1,7 1 0,4-2-1,2-4 1,5-2-1,5-6-2,3-2-3,-2-8-10,4-2-14,1-6-2,-2-5 1,-1-1 0</inkml:trace>
  <inkml:trace contextRef="#ctx0" brushRef="#br0" timeOffset="3436">2217 375 33,'-3'2'26,"2"4"2,-4 4-8,1-2-7,4 7-3,-2-2-4,5 7-2,-1-3-2,4 1 0,1-3 0,2-5-1,2-2 0,2-4 0,6-5-1,-1-7 0,1-2 0,-1-4-1,-1-2 1,0-1-1,-4-1 0,-2 1 0,-5 2 0,-5 3 1,1 2 0,-2 4 0,-2 1-1,2 5 1,-1 3 1,1 5-1,-2 2 1,4 8 1,-2 6 0,3 8 1,0 9 0,0 9 1,-2 1 0,1 9 0,-7-4 1,-5 3-2,-7-7 0,-6 1-1,-8-15 0,-5-7 0,-10-9-1,-3-12-1,-6-5-3,0-13-3,11 1-17,-9-18-10,8 3-1,4-7-1</inkml:trace>
</inkml:ink>
</file>

<file path=ppt/ink/ink7.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540.15503" units="1/in"/>
          <inkml:channelProperty channel="Y" name="resolution" value="2540.24243" units="1/in"/>
          <inkml:channelProperty channel="F" name="resolution" value="0" units="1/dev"/>
        </inkml:channelProperties>
      </inkml:inkSource>
      <inkml:timestamp xml:id="ts0" timeString="2009-09-23T16:18:50.470"/>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-2 74 38,'1'3'26,"2"3"-5,-4-3-3,1 7-5,-3-2-3,7 7-2,-7-1-2,5 5-1,-4 1-1,4 6-1,-4-2-1,7 5 0,-7-2-1,2 4 0,0-3 0,0 1 0,0 0 0,0-3 0,0-4 0,2 0 0,-2-7-1,0-2 1,1-4-1,-1 1 1,2-4-1,-2-3 0,0 1 0,1-2 0,1-1 0,1 1 1,1-2-1,4-2 0,-1 1 0,4-2 0,4-2 1,2 2-1,2 0 0,1 0 0,1 0-1,-1 2 0,-1-1-1,-2-3-2,3 7-4,-11-8-12,0 1-11,0-2-1,-3-1 2</inkml:trace>
  <inkml:trace contextRef="#ctx0" brushRef="#br0" timeOffset="527">23 307 28,'3'0'28,"3"-5"-1,5 2 2,7 3-17,-7-4-4,7 4-3,-2-3-2,3 0-3,0 3-3,-4-6-8,3 3-16,-4 0-1,-3-5 0,-4 5 0</inkml:trace>
  <inkml:trace contextRef="#ctx0" brushRef="#br0" timeOffset="767">19 156 21,'1'-4'27,"1"0"1,4-2 1,7 3-14,-3-8-4,9 7-4,-5-4-3,7 2-3,0 2-3,0-3-7,6 3-18,-2 2-1,-3 1-1,2 2 0</inkml:trace>
  <inkml:trace contextRef="#ctx0" brushRef="#br0" timeOffset="1045">442 33 15,'-8'6'26,"5"12"0,0 0 1,-3 6-13,9 11-3,-7 2-3,5 8-1,-1 1-3,6 5 0,-1-5-1,2 1 0,1-8 0,2-4-2,1-8 1,4-7-1,-3-10 0,6-2 0,-1-8-1,1-3 1,3-6-1,-1-2 0,3-2-1,-2-1 1,0-3-1,-3-1 1,0-2-1,-4 1 1,-4 0 0,-1 0 0,-4 1 0,-2 1 0,-3 2 0,-2 3 0,-1 1 1,-3 5-1,-3 1 0,2 4 1,-2 1-1,-2 3 1,0 3 0,-1 2-1,3 4 0,-1-2 1,2 5-1,1 4 0,2 0 0,2 3 0,2 0 1,2 3-1,2-4 0,3 0 0,3-3 0,3-1-1,5-2-2,-2-9-3,11 3-14,-2-9-10,0-4-1,5-7 0</inkml:trace>
  <inkml:trace contextRef="#ctx0" brushRef="#br0" timeOffset="1609">1034 271 28,'-8'0'29,"-1"1"2,2 4-1,1 7-14,-11-9-4,8 11-3,-8-2-3,5 7-2,-3 1-1,3 4 0,0-3-1,3 5-2,5-2 1,4 2-1,3-3-1,3-5 0,7 2-3,2-10 0,8 6-5,-3-16-11,7 0-11,3-5-2,2-7 2</inkml:trace>
  <inkml:trace contextRef="#ctx0" brushRef="#br0" timeOffset="1909">1309 121 23,'-6'4'29,"-5"7"-1,2 4 3,3 9-16,-9-1-3,8 12-3,-9 0-4,7 7-1,-1 0-1,5-1-1,1 2 0,4-7-1,3-4-1,6-6-1,4-5-2,3-12-3,6 0-12,1-10-13,-4-8 0,1-7 0,-3-2 0</inkml:trace>
  <inkml:trace contextRef="#ctx0" brushRef="#br0" timeOffset="2195">1141 365 22,'2'7'25,"1"-7"-1,10 0-6,1 0-8,4 0-3,5-1-7,4-1-12,3 2-12,-4-6-1,4 6 1</inkml:trace>
  <inkml:trace contextRef="#ctx0" brushRef="#br0" timeOffset="2413">1508 242 32,'-7'9'29,"2"5"1,2 1-1,-6 4-18,11 12-3,-5-4-2,6 3-3,-3-1-1,3-2-1,-3-5-1,1-3 1,-1-10-1,-1-3-1,2-7 0,-5-8 0,5-3-1,-4-6 1,6-2-1,-1-6 0,2 3 0,2-1 1,2 1 0,1 5 0,1 5 0,3 0 1,-1 9-2,3-1-1,1 5-4,1-1-10,3-1-11,4 5 1,-2-4 0</inkml:trace>
  <inkml:trace contextRef="#ctx0" brushRef="#br0" timeOffset="2782">1872 262 53,'-6'7'33,"0"5"-2,0 3-8,6 13-12,-9-6-3,6 10-2,-3 0-3,2-2-1,1 2-5,-2-8-1,7 1-10,-8-13-17,3-6-1,-1-11-1,3-8 1</inkml:trace>
  <inkml:trace contextRef="#ctx0" brushRef="#br0" timeOffset="2977">1833 80 46,'8'-6'27,"-7"1"1,7 8-17,-4 9-23,-1-1-11,6 7-2,-4-1-2</inkml:trace>
  <inkml:trace contextRef="#ctx0" brushRef="#br0" timeOffset="3165">2149 307 41,'-11'-6'30,"1"3"2,1 0-2,-6 0-19,10 9-2,-12-2-2,8 9-3,-7 2-1,2 7 1,2-2-2,1 4 0,2 2-1,5 0 0,2-2-1,2-3 0,9-2-1,0-6-1,7 4-2,-3-13-7,11 2-19,-4-4-2,3-4-2,1-4 2</inkml:trace>
  <inkml:trace contextRef="#ctx0" brushRef="#br0" timeOffset="3465">2397 349 35,'-8'-6'30,"-4"3"1,1 0 0,-5-4-19,8 13-2,-7-6-3,3 9-2,-5-2-1,-2 7-2,2-3 1,1 5-2,0 0 0,6 0-1,2 1 0,4-3 0,8-1 0,2-1 0,3 0 0,3-4-1,1-3 0,2-4-2,0-2 1,1-7 0,0 2 0,-6-6 0,1-3 1,-5-1-1,0 0 2,-2-4-1,2 5 0,-6 1 1,3 4-1,0 1 1,2 6-1,-1 3 1,2 6 0,-1 7 0,0 1 0,2 3 1,1-1-1,1 2 1,-2-2-1,4-4 1,-4-3-1,4-8-1,0-5 0,-2-7-1,3-4 0,-2-11-1,2-3 0,-3-5-1,7-9 0,-7-5-1,1-1 1,-1-2 0,2 4 2,-5 6 1,0 6 1,1 8 2,-4 7 3,5 15 0,-9 5 2,5 14-1,-5 3 0,4 10-1,-5 6-1,5 11-1,-1 6-1,-1 5 0,4-1-1,-4-1-1,2-3-3,-4-10-5,5-10-23,-4-9-1,-1-12-1,-2-15 0</inkml:trace>
</inkml:ink>
</file>

<file path=ppt/ink/ink8.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540.15503" units="1/in"/>
          <inkml:channelProperty channel="Y" name="resolution" value="2540.24243" units="1/in"/>
          <inkml:channelProperty channel="F" name="resolution" value="0" units="1/dev"/>
        </inkml:channelProperties>
      </inkml:inkSource>
      <inkml:timestamp xml:id="ts0" timeString="2009-09-23T16:18:54.883"/>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76 225 42,'-6'9'30,"-2"2"2,2 5-1,-6 2-18,8 13-3,-7-4-3,5 11-1,-3-2-3,4 8 0,-1-2-1,5 1 0,-1-6-1,7-5 0,1-3 0,8-8 0,-1-6-1,5-7 0,8-7 0,0-7-2,4-1 0,-2-7-2,6 2-5,-12-9-5,4 9-19,-8-2 0,-7 4 0,-5 0 0</inkml:trace>
  <inkml:trace contextRef="#ctx0" brushRef="#br0" timeOffset="331">12 490 44,'8'-3'31,"6"-2"1,7 1-1,1-7-21,12 9-3,-1-7-4,-2 2-5,6 5-12,-6-4-16,-6-1-2,-9 1 1,-7-2 0</inkml:trace>
  <inkml:trace contextRef="#ctx0" brushRef="#br0" timeOffset="534">5 278 34,'1'0'29,"4"-5"2,6 1-1,2 5-16,2-7-7,12 3-2,1-1-5,0-2-7,5 0-22,-1 4-2,-5 1 1,0 2 0</inkml:trace>
  <inkml:trace contextRef="#ctx0" brushRef="#br0" timeOffset="775">370 358 26,'-4'17'29,"-1"2"1,4 4-1,1 7-16,-3-5-3,7 5-3,-4-6-3,5 2-1,-4-7-1,4 0 0,-4-12-1,-1-5 0,2-5-1,1-6 0,-2-8 0,2-4-1,2-5 1,1-3-1,1 3-1,2-1 1,3 2 0,-1 3 0,3 6 1,-1 7 0,2 7 0,-1 7 0,1 4 0,2 7 1,-4 4-1,1 1-1,-2 6-2,-5-8-6,4-1-19,-2 0-2,-4-7 0,1-7 0</inkml:trace>
  <inkml:trace contextRef="#ctx0" brushRef="#br0" timeOffset="1165">755 326 38,'-9'-1'30,"-3"-2"1,-2 4-1,7 8-20,-11-4-1,6 8-3,-7 0-2,9 2-1,-5 3-2,6 3 1,0 0-1,6-3-1,4-1 1,4-3-2,5-2 1,1-3-1,5-3 0,-2-6-1,3-3-1,-5-2 0,1-2 0,-4-5 0,-1 0 0,-4-5 1,1 2 1,-2 1 0,-2 2 1,-1 3 1,0 3 0,2 6 1,-1 6 0,4 12 1,-3 3 1,2 16 1,-2 8-1,2 13 0,-1 1 1,0 6-2,-9-2 0,0 2-1,-9-9-1,-3-7 0,-3-15-1,-5-12-1,-3-10-2,-5-17-4,10-7-12,1-15-14,6-9-1,5-14-1,8-6 2</inkml:trace>
  <inkml:trace contextRef="#ctx0" brushRef="#br0" timeOffset="1661">921 293 55,'-1'4'34,"1"10"-2,-2 3 0,1 10-25,-6 3-1,7 5-1,-3-2-4,3-1-3,3-2-4,-12-13-10,6-2-15,0-9-3,2-12 2,-8-10-1</inkml:trace>
  <inkml:trace contextRef="#ctx0" brushRef="#br0" timeOffset="1858">834 40 46,'9'-4'30,"-6"1"0,7 10-10,-2 5-41,-5-3-6,9 8-1,-5 0-2</inkml:trace>
  <inkml:trace contextRef="#ctx0" brushRef="#br0" timeOffset="2225">1081 326 24,'-5'0'29,"4"3"0,-1 5 2,1 2-16,5 19-3,-5-6-5,4 10-2,-5 0-1,6 2-2,-4-4-1,0-1 1,-2-9-1,0-9 0,2-4-1,-1-11 0,1-5 0,1-9 0,3-4-2,-1-11 0,4 1 0,1-7-1,2 3 1,1 0-1,4 5 1,-5 3 1,2 10 1,2 8 0,0 9 1,-4 12 1,2 5-1,0 7 1,-6 5-1,3 1 0,1 2-2,-7-5-4,4 2-11,-2-10-14,-5-5-1,1-6 1,-2-7-1</inkml:trace>
  <inkml:trace contextRef="#ctx0" brushRef="#br0" timeOffset="2699">1380 403 22,'-3'9'26,"-5"-2"1,10-1-7,1 1-7,-2-8-1,5 8-3,2-8-4,4 2-1,2-4-1,1-3 0,0-4-2,3-4-1,-5 3 0,3-5 0,-6 1-1,1-5 1,-5 2 0,-2 1-1,-2 3 1,-4 4 0,-1-4 1,-3 5 0,-3 3 1,0 5-1,-2 1 2,1 4-1,-4-1 1,1 6-1,-4 2 1,7 2-1,-2 0 0,2 2 0,-2-2 1,8 5-2,-2 1 0,4 0 0,2 2-1,0 4 1,6-3-1,3 3 1,5-4-1,3-2 0,7-3 1,3-4-1,3-9 0,3-5 0,4-5-1,-1-8 0,-2-4 1,1-5-1,-5-2 0,-2-2 0,-9 0 0,-1 4 1,-7 0 0,-4 7 0,-5-1 0,-4 6 0,-2 0 1,-2 7 0,-3 1 0,0-1 0,0 5 0,-2 3 0,-3 3 0,2 4 0,-1 0-1,2 2 1,-2 2 0,4 6-1,-2-5 0,5 3 1,1 3-1,4-1 0,1-1 0,1 0 1,6-1-1,-1-5-1,6 4 0,0-8-2,9 2-6,-8-13-14,18 2-10,-4-7-1,4-6 0</inkml:trace>
  <inkml:trace contextRef="#ctx0" brushRef="#br0" timeOffset="3451">1923 228 38,'-4'4'32,"-1"7"1,5 1-1,3 11-17,-6-4-5,6 9-3,-3-4-2,3 3-3,0-1 0,0-3-1,-3-5 0,2-5-1,-4-8-1,2-4 0,0-4 0,-1-7 0,1-8-1,-3-5 1,3-3-2,0-3 1,1 1 1,1-1 0,1 5 0,1 4-1,4 3 1,-2 8-2,6 6-3,-5-1-11,7 8-13,1 1-1,2 1 0,5 0 1</inkml:trace>
  <inkml:trace contextRef="#ctx0" brushRef="#br0" timeOffset="3804">2141 254 28,'-7'9'31,"1"1"1,3 7-1,0-6-14,5 17-6,-8-7-3,4 8-4,-1 0-2,0-3-3,5-1-2,-10-11-6,10 3-17,-5-13-5,0-7-1,0-7 0</inkml:trace>
  <inkml:trace contextRef="#ctx0" brushRef="#br0" timeOffset="4023">2150-2 34,'7'1'27,"-4"-1"1,6 9-6,-6 4-35,0-6-9,3 13-2,-6-8-3</inkml:trace>
  <inkml:trace contextRef="#ctx0" brushRef="#br0" timeOffset="4233">2316 232 16,'-2'10'27,"-1"-3"1,3 13 1,-4 4-14,-10 0-3,14 6-3,-14 1-5,11 3 0,-4-3-2,2-2-1,1-10 1,2-4-1,1-7 0,2-7-1,4-7-1,-4-7 1,7-5 0,-4-8-1,7-1-1,-1-5 1,6 0-1,-3 2 1,2 3 0,0 2-1,2 7 2,0 9 0,-2 8 0,-2 8 1,1 5 0,-2 6 0,1 5 0,-2 3-1,3 4-3,-10-9-10,4 2-16,-1-3 0,-1-7-1,0-2 1</inkml:trace>
  <inkml:trace contextRef="#ctx0" brushRef="#br0" timeOffset="4654">2713 325 38,'-2'-9'29,"-4"-3"2,0-4-5,6 12-14,-9-7-1,6 8-3,-14-1-3,8 10-1,-7-2-1,2 4 1,0 1-3,-1 5 1,3 1-2,2 3 1,4 0-1,1-1 0,7 1 0,-1 0 0,5-3-1,2-3 0,2-1 0,1-8-3,2-3 2,1-5-1,3-2 0,-4-7 0,-1 0 1,-1-7 0,-2 0 0,-2 0 1,-1 3 1,-2-2 0,-3 6 0,-1 4 1,0 5 0,0 8 0,-1 3 0,-1 11 1,0 1-1,-2 14 2,-1 1-1,1 13 0,-2-1 1,0 10 0,-6-1-1,0-1 1,-6-3-1,1-3-1,-6-11 1,1-6-1,-4-7-2,-3-11 0,7-6-3,-5-12-10,11 0-19,4-7-1,9-6 0,3-2 0</inkml:trace>
  <inkml:trace contextRef="#ctx0" brushRef="#br0" timeOffset="5240">2949 577 42,'3'13'30,"-4"-3"1,1 8-1,-6 6-24,1 4-20,-1 4-12,-10-7-3,1 4-1</inkml:trace>
</inkml:ink>
</file>

<file path=ppt/ink/ink9.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540.15503" units="1/in"/>
          <inkml:channelProperty channel="Y" name="resolution" value="2540.24243" units="1/in"/>
          <inkml:channelProperty channel="F" name="resolution" value="0" units="1/dev"/>
        </inkml:channelProperties>
      </inkml:inkSource>
      <inkml:timestamp xml:id="ts0" timeString="2009-09-23T16:18:36.516"/>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105 163 31,'-3'4'23,"0"1"-3,-3-4-3,3 8-4,-6-3-3,5 9-2,-5 0-2,4 9-1,-6-1-1,5 8 0,-4 6-1,2 0 0,1 1-1,-1-1 0,4-2-1,-1-6 0,2-5 0,2-9-1,1-9 1,1-6-2,2-8 1,2-10-1,1-6-1,-2-8 1,4-2-1,-1-4 1,2-4-1,-1 0 1,2 1-1,0 8 1,-3 3 1,1 8 0,-1 7 1,-1 7-1,0 10 1,0 7 0,0 4 0,-1 8 0,2 6 0,2 8 1,4 1-1,0 3 1,4-3-1,2 3 0,2-4 1,2-3-2,0-8 1,-4-5 0,1-10 0,-3-3-1,-5-7 1,-2-7 0,-4-8-1,-1-7 1,-4-6-2,1-4 2,-4-6-2,1-1 1,-2-2 0,1 1 0,-1 8 0,0 3 0,3 9-1,2 4 0,1 11-2,0 2-6,6 10-18,-3 3-4,4 3 0,1 4 0</inkml:trace>
  <inkml:trace contextRef="#ctx0" brushRef="#br0" timeOffset="684">731 379 33,'-15'-12'27,"6"2"1,5 7-11,-11-5-4,9 10-3,-12-2-2,6 7-3,-7-2-1,7 4-1,-6 3-1,5 1 0,-2 4 0,4-1-1,3 1 0,4-1 0,4-1 0,3 1-1,3-4 1,3-2-1,5-4 0,-1-1 0,2-2-1,-1-3 1,1-2-1,-1-2 0,-1-2 0,-2-5 0,-2-1 0,-2-1 0,1-3-1,-2 0 2,-2 1-2,1 0 2,-1 1-1,1 5 1,-1 3 0,1 5-1,1 4 1,0 4 0,3 8 0,0 3 0,2 5 0,-1 1 0,1-1 1,-2 2-2,2-4-1,-5-6-6,6-3-13,-2-7-7,-2-8-2,4-8 1</inkml:trace>
  <inkml:trace contextRef="#ctx0" brushRef="#br0" timeOffset="1188">1041 194 33,'-6'17'29,"0"1"1,-2 1-8,7 11-6,-11-4-5,7 12-3,-4-1-2,5 2-2,-2-1-1,2-2-1,6-3 0,1-4-2,8-4 1,1-8-2,6-8-3,-2-9-5,15-2-13,-9-10-9,1-1-2,-5-4 3</inkml:trace>
  <inkml:trace contextRef="#ctx0" brushRef="#br0" timeOffset="1467">919 424 26,'-5'0'26,"10"5"0,4-4-6,1-1-10,11 5-2,0-5-2,5 0-7,4 3-9,-1 0-16,1-5 0,3 4 0,-5-10 0</inkml:trace>
  <inkml:trace contextRef="#ctx0" brushRef="#br0" timeOffset="1692">1341 334 42,'-9'9'29,"5"3"1,-2 9-7,-1 0-12,7 3-3,-3 0-3,3 2-4,0 0-3,0-7-4,3 2-9,-3-10-13,0-7-3,2-5 2,-2-8 0</inkml:trace>
  <inkml:trace contextRef="#ctx0" brushRef="#br0" timeOffset="1888">1328 167 47,'0'-7'28,"0"5"0,0 8-12,1-3-9,1 3-14,-1 3-18,5 6-3,-1 0 0,5 3 0</inkml:trace>
  <inkml:trace contextRef="#ctx0" brushRef="#br0" timeOffset="2090">1589 388 38,'-9'-6'26,"-2"-1"3,2-4-14,3 13-3,-9-2-4,6 7-1,-8 5-3,5 6 0,-1 0-1,2 5-1,0-1 1,5 0-2,3-1 0,6 0 0,5-8 0,4-2-1,3-2 0,5-3 0,-1-6-1,5-3 1,2-3-2,-3-5 1,-4 1-1,-4-2 0,-4-3 0,-8-5 1,-1 3-1,-9-1 1,0 2 0,-8 1 1,3 1-3,-5 2-4,10 6-10,-2 5-11,3 1 0,4 1-1</inkml:trace>
  <inkml:trace contextRef="#ctx0" brushRef="#br0" timeOffset="2495">1812 354 26,'-5'19'26,"-1"-1"1,3 3-4,5 5-11,-5-2-5,7 3-2,-2-3-3,2-1 0,-1-7-1,0-4 0,0-6-1,-1-4 0,0-7 1,-1-4-2,4-4 1,-4-7-1,4-4 0,-1-3 0,2 1 0,0 2 0,0 2 0,2 4 0,-2 4 1,4 8 0,-2 9 0,2 5 0,0 8 2,0 5-2,-1 2 2,2-1-2,-4 3 2,1-1-2,1-5-3,-5-5-7,5-7-16,-1-1-2,-3-7 1,4-4 0</inkml:trace>
  <inkml:trace contextRef="#ctx0" brushRef="#br0" timeOffset="2902">2257 376 38,'-7'-1'28,"-4"-2"2,2-2-8,0 5-12,-8-3-1,5 8-3,-6-2-2,5 4-1,-4 2-1,3 5 0,-2 2 0,7 2-1,1 0 1,4 2-2,2-3 1,2-1-1,5-1 1,-1-3 0,5-4-2,0-4 1,5-1 0,-1-6-1,1-1 0,1-4 0,0-1 0,-3-6-1,0 0 0,-3-3 0,-1 1-1,-4 1 1,1 1 0,-2 1 1,-1 2-2,1 6 2,-2 3 1,2 3-1,0 9 1,2 5 0,-1 1 1,4 3 0,-1 1 0,2 4 0,0-3 0,2 1 0,-4-9-2,3-5-1,-1-1-6,-5-10-9,2-4-11,0-5-2,-1-8 2</inkml:trace>
  <inkml:trace contextRef="#ctx0" brushRef="#br0" timeOffset="3398">2426 0 29,'-4'20'28,"-1"7"3,2 6-2,8 12-14,-8 0-4,7 11-3,-2-4-2,2 6-2,-1-9 0,3 1-2,0-8-1,-1-10-4,2-1-4,-5-14-20,2-5-4,-1-9-2,0-9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FE998E-EBB6-439C-8DA2-0EEB5686F5F2}" type="datetimeFigureOut">
              <a:rPr lang="en-US" smtClean="0"/>
              <a:pPr/>
              <a:t>11/18/2011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DE6D4B-145F-42A4-A2E6-C8E083619218}" type="slidenum">
              <a:rPr lang="en-GB" smtClean="0"/>
              <a:pPr/>
              <a:t>‹#›</a:t>
            </a:fld>
            <a:endParaRPr lang="en-GB"/>
          </a:p>
        </p:txBody>
      </p:sp>
    </p:spTree>
    <p:extLst>
      <p:ext uri="{BB962C8B-B14F-4D97-AF65-F5344CB8AC3E}">
        <p14:creationId xmlns:p14="http://schemas.microsoft.com/office/powerpoint/2010/main" val="2058003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turned out that the coordination game was being played badly.</a:t>
            </a:r>
          </a:p>
          <a:p>
            <a:r>
              <a:rPr lang="en-US" dirty="0" smtClean="0"/>
              <a:t>Users would</a:t>
            </a:r>
            <a:r>
              <a:rPr lang="en-US" baseline="0" dirty="0" smtClean="0"/>
              <a:t> send data, it failed to get through, so they retransmit, the network gets even more congested, and so on.</a:t>
            </a:r>
            <a:endParaRPr lang="en-GB" dirty="0"/>
          </a:p>
        </p:txBody>
      </p:sp>
      <p:sp>
        <p:nvSpPr>
          <p:cNvPr id="4" name="Slide Number Placeholder 3"/>
          <p:cNvSpPr>
            <a:spLocks noGrp="1"/>
          </p:cNvSpPr>
          <p:nvPr>
            <p:ph type="sldNum" sz="quarter" idx="10"/>
          </p:nvPr>
        </p:nvSpPr>
        <p:spPr/>
        <p:txBody>
          <a:bodyPr/>
          <a:lstStyle/>
          <a:p>
            <a:fld id="{EB7D5721-F5E8-445F-BEBB-83DCFDFBEBB8}" type="slidenum">
              <a:rPr lang="en-GB" smtClean="0"/>
              <a:pPr/>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CF9A42D6-F04F-437B-810B-CAC228A9FF5A}" type="slidenum">
              <a:rPr lang="en-US"/>
              <a:pPr/>
              <a:t>3</a:t>
            </a:fld>
            <a:endParaRPr lang="en-US"/>
          </a:p>
        </p:txBody>
      </p:sp>
      <p:sp>
        <p:nvSpPr>
          <p:cNvPr id="18435" name="Rectangle 2"/>
          <p:cNvSpPr>
            <a:spLocks noGrp="1" noRot="1" noChangeAspect="1" noChangeArrowheads="1" noTextEdit="1"/>
          </p:cNvSpPr>
          <p:nvPr>
            <p:ph type="sldImg"/>
          </p:nvPr>
        </p:nvSpPr>
        <p:spPr>
          <a:xfrm>
            <a:off x="1096963" y="647700"/>
            <a:ext cx="4602162" cy="3452813"/>
          </a:xfrm>
          <a:ln/>
        </p:spPr>
      </p:sp>
      <p:sp>
        <p:nvSpPr>
          <p:cNvPr id="18436" name="Rectangle 3"/>
          <p:cNvSpPr>
            <a:spLocks noGrp="1" noChangeArrowheads="1"/>
          </p:cNvSpPr>
          <p:nvPr>
            <p:ph type="body" idx="1"/>
          </p:nvPr>
        </p:nvSpPr>
        <p:spPr>
          <a:xfrm>
            <a:off x="906915" y="4317072"/>
            <a:ext cx="4984790" cy="4099755"/>
          </a:xfrm>
          <a:noFill/>
          <a:ln/>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0B498EFD-971A-48D9-8A68-D14AE8DD859C}" type="slidenum">
              <a:rPr lang="en-US"/>
              <a:pPr/>
              <a:t>5</a:t>
            </a:fld>
            <a:endParaRPr lang="en-US"/>
          </a:p>
        </p:txBody>
      </p:sp>
      <p:sp>
        <p:nvSpPr>
          <p:cNvPr id="19459" name="Rectangle 2"/>
          <p:cNvSpPr>
            <a:spLocks noGrp="1" noRot="1" noChangeAspect="1" noChangeArrowheads="1" noTextEdit="1"/>
          </p:cNvSpPr>
          <p:nvPr>
            <p:ph type="sldImg"/>
          </p:nvPr>
        </p:nvSpPr>
        <p:spPr>
          <a:xfrm>
            <a:off x="1096963" y="647700"/>
            <a:ext cx="4602162" cy="3452813"/>
          </a:xfrm>
          <a:ln/>
        </p:spPr>
      </p:sp>
      <p:sp>
        <p:nvSpPr>
          <p:cNvPr id="19460" name="Rectangle 3"/>
          <p:cNvSpPr>
            <a:spLocks noGrp="1" noChangeArrowheads="1"/>
          </p:cNvSpPr>
          <p:nvPr>
            <p:ph type="body" idx="1"/>
          </p:nvPr>
        </p:nvSpPr>
        <p:spPr>
          <a:xfrm>
            <a:off x="906915" y="4317072"/>
            <a:ext cx="4984790" cy="4099755"/>
          </a:xfrm>
          <a:noFill/>
          <a:ln/>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Increase rule:</a:t>
            </a:r>
            <a:r>
              <a:rPr lang="en-US" baseline="0" dirty="0" smtClean="0"/>
              <a:t> increase transmission rate at 1/RTT^2 </a:t>
            </a:r>
            <a:r>
              <a:rPr lang="en-US" baseline="0" dirty="0" err="1" smtClean="0"/>
              <a:t>pkt</a:t>
            </a:r>
            <a:r>
              <a:rPr lang="en-US" baseline="0" dirty="0" smtClean="0"/>
              <a:t>/sec/sec</a:t>
            </a:r>
          </a:p>
          <a:p>
            <a:r>
              <a:rPr lang="en-US" baseline="0" dirty="0" smtClean="0"/>
              <a:t>Decrease rule: decrease transmission rate by half every packet drop</a:t>
            </a:r>
          </a:p>
          <a:p>
            <a:endParaRPr lang="en-US" baseline="0" dirty="0" smtClean="0"/>
          </a:p>
          <a:p>
            <a:r>
              <a:rPr lang="en-US" baseline="0" dirty="0" smtClean="0"/>
              <a:t>Let x(t) be the transmission rate at time t.</a:t>
            </a:r>
          </a:p>
          <a:p>
            <a:r>
              <a:rPr lang="en-US" baseline="0" dirty="0" smtClean="0"/>
              <a:t>average change from x(t) to x(</a:t>
            </a:r>
            <a:r>
              <a:rPr lang="en-US" baseline="0" dirty="0" err="1" smtClean="0"/>
              <a:t>t+delta</a:t>
            </a:r>
            <a:r>
              <a:rPr lang="en-US" baseline="0" dirty="0" smtClean="0"/>
              <a:t>) is + delta*1/RTT^2 – delta*x(t)*p* x(t)/2</a:t>
            </a:r>
          </a:p>
          <a:p>
            <a:endParaRPr lang="en-US" baseline="0" dirty="0" smtClean="0"/>
          </a:p>
          <a:p>
            <a:r>
              <a:rPr lang="en-US" baseline="0" dirty="0" smtClean="0"/>
              <a:t>In equilibrium, x(t) doesn’t change, hence the equilibrium throughput x solves 1/RTT^2 – x*p*x/2=0, hence x=</a:t>
            </a:r>
            <a:r>
              <a:rPr lang="en-US" baseline="0" dirty="0" err="1" smtClean="0"/>
              <a:t>sqrt</a:t>
            </a:r>
            <a:r>
              <a:rPr lang="en-US" baseline="0" dirty="0" smtClean="0"/>
              <a:t>(2)/RTT*</a:t>
            </a:r>
            <a:r>
              <a:rPr lang="en-US" baseline="0" dirty="0" err="1" smtClean="0"/>
              <a:t>sqrt</a:t>
            </a:r>
            <a:r>
              <a:rPr lang="en-US" baseline="0" dirty="0" smtClean="0"/>
              <a:t>(p)</a:t>
            </a:r>
          </a:p>
          <a:p>
            <a:r>
              <a:rPr lang="en-US" baseline="0" dirty="0" smtClean="0"/>
              <a:t> </a:t>
            </a:r>
          </a:p>
        </p:txBody>
      </p:sp>
      <p:sp>
        <p:nvSpPr>
          <p:cNvPr id="4" name="Slide Number Placeholder 3"/>
          <p:cNvSpPr>
            <a:spLocks noGrp="1"/>
          </p:cNvSpPr>
          <p:nvPr>
            <p:ph type="sldNum" sz="quarter" idx="10"/>
          </p:nvPr>
        </p:nvSpPr>
        <p:spPr/>
        <p:txBody>
          <a:bodyPr/>
          <a:lstStyle/>
          <a:p>
            <a:fld id="{EB7D5721-F5E8-445F-BEBB-83DCFDFBEBB8}" type="slidenum">
              <a:rPr lang="en-GB" smtClean="0"/>
              <a:pPr/>
              <a:t>9</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A46683-B539-4F43-A450-DCAE0AC60C53}" type="slidenum">
              <a:rPr lang="en-GB"/>
              <a:pPr/>
              <a:t>10</a:t>
            </a:fld>
            <a:endParaRPr lang="en-GB"/>
          </a:p>
        </p:txBody>
      </p:sp>
      <p:sp>
        <p:nvSpPr>
          <p:cNvPr id="59394" name="Rectangle 2"/>
          <p:cNvSpPr>
            <a:spLocks noGrp="1" noRot="1" noChangeAspect="1" noChangeArrowheads="1" noTextEdit="1"/>
          </p:cNvSpPr>
          <p:nvPr>
            <p:ph type="sldImg"/>
          </p:nvPr>
        </p:nvSpPr>
        <p:spPr>
          <a:xfrm>
            <a:off x="1143000" y="652463"/>
            <a:ext cx="4565650" cy="3424237"/>
          </a:xfrm>
          <a:ln/>
        </p:spPr>
      </p:sp>
      <p:sp>
        <p:nvSpPr>
          <p:cNvPr id="59395" name="Rectangle 3"/>
          <p:cNvSpPr>
            <a:spLocks noGrp="1" noChangeArrowheads="1"/>
          </p:cNvSpPr>
          <p:nvPr>
            <p:ph type="body" idx="1"/>
          </p:nvPr>
        </p:nvSpPr>
        <p:spPr>
          <a:xfrm>
            <a:off x="954088" y="4319588"/>
            <a:ext cx="5030787" cy="4164012"/>
          </a:xfrm>
        </p:spPr>
        <p:txBody>
          <a:bodyPr lIns="100443" tIns="50223" rIns="100443" bIns="50223"/>
          <a:lstStyle/>
          <a:p>
            <a:r>
              <a:rPr lang="en-GB"/>
              <a:t>Multiplicative decrease -- when network is congested, load grows exponentially (transmit, retransmit, reretransmit...)</a:t>
            </a:r>
          </a:p>
          <a:p>
            <a:r>
              <a:rPr lang="en-GB"/>
              <a:t>Additive increase -- helps with fairness (of relatively greater benefit to low-bandwidth users)</a:t>
            </a:r>
          </a:p>
          <a:p>
            <a:r>
              <a:rPr lang="en-GB"/>
              <a:t>Devised by Jain+Ramakrishnan (1988) DECbit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EB7D5721-F5E8-445F-BEBB-83DCFDFBEBB8}" type="slidenum">
              <a:rPr lang="en-GB" smtClean="0"/>
              <a:pPr/>
              <a:t>11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04ADEE9-9BA9-43B6-8CBD-F4DFF2A2503E}" type="datetimeFigureOut">
              <a:rPr lang="en-US" smtClean="0"/>
              <a:pPr/>
              <a:t>11/18/2011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CE2F9E-7F6E-4A88-B29E-203FC9F786ED}"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04ADEE9-9BA9-43B6-8CBD-F4DFF2A2503E}" type="datetimeFigureOut">
              <a:rPr lang="en-US" smtClean="0"/>
              <a:pPr/>
              <a:t>11/18/2011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CE2F9E-7F6E-4A88-B29E-203FC9F786E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04ADEE9-9BA9-43B6-8CBD-F4DFF2A2503E}" type="datetimeFigureOut">
              <a:rPr lang="en-US" smtClean="0"/>
              <a:pPr/>
              <a:t>11/18/2011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CE2F9E-7F6E-4A88-B29E-203FC9F786ED}"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28670"/>
            <a:ext cx="9144000" cy="592933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0"/>
          </p:nvPr>
        </p:nvSpPr>
        <p:spPr/>
        <p:txBody>
          <a:bodyPr/>
          <a:lstStyle>
            <a:lvl1pPr>
              <a:defRPr/>
            </a:lvl1pPr>
          </a:lstStyle>
          <a:p>
            <a:fld id="{BBE0128A-124F-4814-9A72-0E85E6D2AAFE}"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00108"/>
          </a:xfrm>
        </p:spPr>
        <p:txBody>
          <a:bodyPr>
            <a:normAutofit/>
          </a:bodyPr>
          <a:lstStyle>
            <a:lvl1pPr algn="l">
              <a:defRPr sz="4400" b="1" i="0">
                <a:solidFill>
                  <a:schemeClr val="tx1">
                    <a:lumMod val="50000"/>
                  </a:schemeClr>
                </a:solidFill>
                <a:latin typeface="+mj-lt"/>
              </a:defRPr>
            </a:lvl1pPr>
          </a:lstStyle>
          <a:p>
            <a:r>
              <a:rPr lang="en-US" smtClean="0"/>
              <a:t>Click to edit Master title style</a:t>
            </a:r>
            <a:endParaRPr lang="en-GB"/>
          </a:p>
        </p:txBody>
      </p:sp>
      <p:sp>
        <p:nvSpPr>
          <p:cNvPr id="3" name="Content Placeholder 2"/>
          <p:cNvSpPr>
            <a:spLocks noGrp="1"/>
          </p:cNvSpPr>
          <p:nvPr>
            <p:ph idx="1"/>
          </p:nvPr>
        </p:nvSpPr>
        <p:spPr>
          <a:xfrm>
            <a:off x="0" y="1214422"/>
            <a:ext cx="9144000" cy="564357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4ADEE9-9BA9-43B6-8CBD-F4DFF2A2503E}" type="datetimeFigureOut">
              <a:rPr lang="en-US" smtClean="0"/>
              <a:pPr/>
              <a:t>11/18/2011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CE2F9E-7F6E-4A88-B29E-203FC9F786E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04ADEE9-9BA9-43B6-8CBD-F4DFF2A2503E}" type="datetimeFigureOut">
              <a:rPr lang="en-US" smtClean="0"/>
              <a:pPr/>
              <a:t>11/18/2011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CE2F9E-7F6E-4A88-B29E-203FC9F786E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04ADEE9-9BA9-43B6-8CBD-F4DFF2A2503E}" type="datetimeFigureOut">
              <a:rPr lang="en-US" smtClean="0"/>
              <a:pPr/>
              <a:t>11/18/2011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1CE2F9E-7F6E-4A88-B29E-203FC9F786E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04ADEE9-9BA9-43B6-8CBD-F4DFF2A2503E}" type="datetimeFigureOut">
              <a:rPr lang="en-US" smtClean="0"/>
              <a:pPr/>
              <a:t>11/18/2011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1CE2F9E-7F6E-4A88-B29E-203FC9F786E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ADEE9-9BA9-43B6-8CBD-F4DFF2A2503E}" type="datetimeFigureOut">
              <a:rPr lang="en-US" smtClean="0"/>
              <a:pPr/>
              <a:t>11/18/2011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1CE2F9E-7F6E-4A88-B29E-203FC9F786E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4ADEE9-9BA9-43B6-8CBD-F4DFF2A2503E}" type="datetimeFigureOut">
              <a:rPr lang="en-US" smtClean="0"/>
              <a:pPr/>
              <a:t>11/18/2011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CE2F9E-7F6E-4A88-B29E-203FC9F786E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4ADEE9-9BA9-43B6-8CBD-F4DFF2A2503E}" type="datetimeFigureOut">
              <a:rPr lang="en-US" smtClean="0"/>
              <a:pPr/>
              <a:t>11/18/2011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CE2F9E-7F6E-4A88-B29E-203FC9F786E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4ADEE9-9BA9-43B6-8CBD-F4DFF2A2503E}" type="datetimeFigureOut">
              <a:rPr lang="en-US" smtClean="0"/>
              <a:pPr/>
              <a:t>11/18/2011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CE2F9E-7F6E-4A88-B29E-203FC9F786ED}" type="slidenum">
              <a:rPr lang="en-GB" smtClean="0"/>
              <a:pPr/>
              <a:t>‹#›</a:t>
            </a:fld>
            <a:endParaRPr lang="en-GB"/>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2.xml"/><Relationship Id="rId5" Type="http://schemas.openxmlformats.org/officeDocument/2006/relationships/image" Target="../media/image22.emf"/><Relationship Id="rId4" Type="http://schemas.openxmlformats.org/officeDocument/2006/relationships/image" Target="../media/image21.emf"/></Relationships>
</file>

<file path=ppt/slides/_rels/slide2.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image" Target="../media/image6.emf"/><Relationship Id="rId18" Type="http://schemas.openxmlformats.org/officeDocument/2006/relationships/customXml" Target="../ink/ink8.xml"/><Relationship Id="rId26" Type="http://schemas.openxmlformats.org/officeDocument/2006/relationships/customXml" Target="../ink/ink12.xml"/><Relationship Id="rId3" Type="http://schemas.openxmlformats.org/officeDocument/2006/relationships/image" Target="../media/image1.png"/><Relationship Id="rId21" Type="http://schemas.openxmlformats.org/officeDocument/2006/relationships/image" Target="../media/image10.emf"/><Relationship Id="rId7" Type="http://schemas.openxmlformats.org/officeDocument/2006/relationships/image" Target="../media/image3.emf"/><Relationship Id="rId12" Type="http://schemas.openxmlformats.org/officeDocument/2006/relationships/customXml" Target="../ink/ink5.xml"/><Relationship Id="rId17" Type="http://schemas.openxmlformats.org/officeDocument/2006/relationships/image" Target="../media/image8.emf"/><Relationship Id="rId25" Type="http://schemas.openxmlformats.org/officeDocument/2006/relationships/image" Target="../media/image12.emf"/><Relationship Id="rId2" Type="http://schemas.openxmlformats.org/officeDocument/2006/relationships/notesSlide" Target="../notesSlides/notesSlide1.xml"/><Relationship Id="rId16" Type="http://schemas.openxmlformats.org/officeDocument/2006/relationships/customXml" Target="../ink/ink7.xml"/><Relationship Id="rId20" Type="http://schemas.openxmlformats.org/officeDocument/2006/relationships/customXml" Target="../ink/ink9.xml"/><Relationship Id="rId1" Type="http://schemas.openxmlformats.org/officeDocument/2006/relationships/slideLayout" Target="../slideLayouts/slideLayout12.xml"/><Relationship Id="rId6" Type="http://schemas.openxmlformats.org/officeDocument/2006/relationships/customXml" Target="../ink/ink2.xml"/><Relationship Id="rId11" Type="http://schemas.openxmlformats.org/officeDocument/2006/relationships/image" Target="../media/image5.emf"/><Relationship Id="rId24" Type="http://schemas.openxmlformats.org/officeDocument/2006/relationships/customXml" Target="../ink/ink11.xml"/><Relationship Id="rId5" Type="http://schemas.openxmlformats.org/officeDocument/2006/relationships/image" Target="../media/image2.emf"/><Relationship Id="rId15" Type="http://schemas.openxmlformats.org/officeDocument/2006/relationships/image" Target="../media/image7.emf"/><Relationship Id="rId23" Type="http://schemas.openxmlformats.org/officeDocument/2006/relationships/image" Target="../media/image11.emf"/><Relationship Id="rId10" Type="http://schemas.openxmlformats.org/officeDocument/2006/relationships/customXml" Target="../ink/ink4.xml"/><Relationship Id="rId19" Type="http://schemas.openxmlformats.org/officeDocument/2006/relationships/image" Target="../media/image9.emf"/><Relationship Id="rId4" Type="http://schemas.openxmlformats.org/officeDocument/2006/relationships/customXml" Target="../ink/ink1.xml"/><Relationship Id="rId9" Type="http://schemas.openxmlformats.org/officeDocument/2006/relationships/image" Target="../media/image4.emf"/><Relationship Id="rId14" Type="http://schemas.openxmlformats.org/officeDocument/2006/relationships/customXml" Target="../ink/ink6.xml"/><Relationship Id="rId22" Type="http://schemas.openxmlformats.org/officeDocument/2006/relationships/customXml" Target="../ink/ink10.xml"/><Relationship Id="rId27" Type="http://schemas.openxmlformats.org/officeDocument/2006/relationships/image" Target="../media/image13.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6.emf"/><Relationship Id="rId3" Type="http://schemas.openxmlformats.org/officeDocument/2006/relationships/customXml" Target="../ink/ink13.xml"/><Relationship Id="rId7" Type="http://schemas.openxmlformats.org/officeDocument/2006/relationships/customXml" Target="../ink/ink1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5.emf"/><Relationship Id="rId5" Type="http://schemas.openxmlformats.org/officeDocument/2006/relationships/customXml" Target="../ink/ink14.xml"/><Relationship Id="rId10" Type="http://schemas.openxmlformats.org/officeDocument/2006/relationships/image" Target="../media/image17.emf"/><Relationship Id="rId4" Type="http://schemas.openxmlformats.org/officeDocument/2006/relationships/image" Target="../media/image14.emf"/><Relationship Id="rId9" Type="http://schemas.openxmlformats.org/officeDocument/2006/relationships/customXml" Target="../ink/ink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history of the Internet</a:t>
            </a:r>
            <a:endParaRPr lang="en-GB" dirty="0"/>
          </a:p>
        </p:txBody>
      </p:sp>
      <p:sp>
        <p:nvSpPr>
          <p:cNvPr id="2" name="Content Placeholder 1"/>
          <p:cNvSpPr>
            <a:spLocks noGrp="1"/>
          </p:cNvSpPr>
          <p:nvPr>
            <p:ph idx="1"/>
          </p:nvPr>
        </p:nvSpPr>
        <p:spPr>
          <a:xfrm>
            <a:off x="0" y="1285860"/>
            <a:ext cx="9144000" cy="5572140"/>
          </a:xfrm>
        </p:spPr>
        <p:txBody>
          <a:bodyPr/>
          <a:lstStyle/>
          <a:p>
            <a:pPr>
              <a:spcAft>
                <a:spcPts val="1200"/>
              </a:spcAft>
            </a:pPr>
            <a:r>
              <a:rPr lang="en-GB" dirty="0" smtClean="0"/>
              <a:t>1974: First draft of TCP/IP</a:t>
            </a:r>
            <a:br>
              <a:rPr lang="en-GB" dirty="0" smtClean="0"/>
            </a:br>
            <a:r>
              <a:rPr lang="en-GB" dirty="0" smtClean="0">
                <a:solidFill>
                  <a:schemeClr val="tx1">
                    <a:lumMod val="50000"/>
                  </a:schemeClr>
                </a:solidFill>
              </a:rPr>
              <a:t>“A protocol for packet network interconnection”, </a:t>
            </a:r>
            <a:br>
              <a:rPr lang="en-GB" dirty="0" smtClean="0">
                <a:solidFill>
                  <a:schemeClr val="tx1">
                    <a:lumMod val="50000"/>
                  </a:schemeClr>
                </a:solidFill>
              </a:rPr>
            </a:br>
            <a:r>
              <a:rPr lang="en-GB" dirty="0" err="1" smtClean="0">
                <a:solidFill>
                  <a:schemeClr val="tx1">
                    <a:lumMod val="50000"/>
                  </a:schemeClr>
                </a:solidFill>
              </a:rPr>
              <a:t>Vint</a:t>
            </a:r>
            <a:r>
              <a:rPr lang="en-GB" dirty="0" smtClean="0">
                <a:solidFill>
                  <a:schemeClr val="tx1">
                    <a:lumMod val="50000"/>
                  </a:schemeClr>
                </a:solidFill>
              </a:rPr>
              <a:t> Cerf and Robert Kahn</a:t>
            </a:r>
          </a:p>
          <a:p>
            <a:pPr>
              <a:spcAft>
                <a:spcPts val="1200"/>
              </a:spcAft>
            </a:pPr>
            <a:r>
              <a:rPr lang="en-GB" dirty="0" smtClean="0"/>
              <a:t>1983: ARPANET switches on TCP/IP</a:t>
            </a:r>
          </a:p>
          <a:p>
            <a:pPr>
              <a:spcAft>
                <a:spcPts val="1200"/>
              </a:spcAft>
            </a:pPr>
            <a:r>
              <a:rPr lang="en-GB" dirty="0" smtClean="0"/>
              <a:t>1986: Congestion collapse</a:t>
            </a:r>
          </a:p>
          <a:p>
            <a:pPr>
              <a:spcAft>
                <a:spcPts val="1200"/>
              </a:spcAft>
            </a:pPr>
            <a:r>
              <a:rPr lang="en-GB" dirty="0" smtClean="0"/>
              <a:t>1988: Congestion control for TCP</a:t>
            </a:r>
            <a:br>
              <a:rPr lang="en-GB" dirty="0" smtClean="0"/>
            </a:br>
            <a:r>
              <a:rPr lang="en-GB" dirty="0" smtClean="0">
                <a:solidFill>
                  <a:schemeClr val="tx1">
                    <a:lumMod val="50000"/>
                  </a:schemeClr>
                </a:solidFill>
              </a:rPr>
              <a:t>“Congestion avoidance and control”, Van Jacobson</a:t>
            </a:r>
          </a:p>
          <a:p>
            <a:pPr>
              <a:spcAft>
                <a:spcPts val="1200"/>
              </a:spcAft>
            </a:pPr>
            <a:endParaRPr lang="en-GB"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Grp="1" noChangeArrowheads="1"/>
          </p:cNvSpPr>
          <p:nvPr>
            <p:ph type="body" idx="4294967295"/>
          </p:nvPr>
        </p:nvSpPr>
        <p:spPr>
          <a:xfrm>
            <a:off x="5462619" y="214290"/>
            <a:ext cx="3609975" cy="6643734"/>
          </a:xfrm>
        </p:spPr>
        <p:txBody>
          <a:bodyPr>
            <a:noAutofit/>
          </a:bodyPr>
          <a:lstStyle/>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chemeClr val="accent1">
                    <a:lumMod val="60000"/>
                    <a:lumOff val="40000"/>
                  </a:schemeClr>
                </a:solidFill>
              </a:rPr>
              <a:t>if (</a:t>
            </a:r>
            <a:r>
              <a:rPr lang="en-GB" sz="900" b="1" dirty="0" err="1">
                <a:solidFill>
                  <a:schemeClr val="accent1">
                    <a:lumMod val="60000"/>
                    <a:lumOff val="40000"/>
                  </a:schemeClr>
                </a:solidFill>
              </a:rPr>
              <a:t>seqno</a:t>
            </a:r>
            <a:r>
              <a:rPr lang="en-GB" sz="900" b="1" dirty="0">
                <a:solidFill>
                  <a:schemeClr val="accent1">
                    <a:lumMod val="60000"/>
                    <a:lumOff val="40000"/>
                  </a:schemeClr>
                </a:solidFill>
              </a:rPr>
              <a:t> &gt; _</a:t>
            </a:r>
            <a:r>
              <a:rPr lang="en-GB" sz="900" b="1" dirty="0" err="1">
                <a:solidFill>
                  <a:schemeClr val="accent1">
                    <a:lumMod val="60000"/>
                    <a:lumOff val="40000"/>
                  </a:schemeClr>
                </a:solidFill>
              </a:rPr>
              <a:t>last_acked</a:t>
            </a:r>
            <a:r>
              <a:rPr lang="en-GB" sz="900" b="1" dirty="0">
                <a:solidFill>
                  <a:schemeClr val="accent1">
                    <a:lumMod val="60000"/>
                    <a:lumOff val="40000"/>
                  </a:schemeClr>
                </a:solidFill>
              </a:rPr>
              <a:t>) {</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chemeClr val="accent1">
                    <a:lumMod val="60000"/>
                    <a:lumOff val="40000"/>
                  </a:schemeClr>
                </a:solidFill>
              </a:rPr>
              <a:t>	if (!_</a:t>
            </a:r>
            <a:r>
              <a:rPr lang="en-GB" sz="900" b="1" dirty="0" err="1">
                <a:solidFill>
                  <a:schemeClr val="accent1">
                    <a:lumMod val="60000"/>
                    <a:lumOff val="40000"/>
                  </a:schemeClr>
                </a:solidFill>
              </a:rPr>
              <a:t>in_fast_recovery</a:t>
            </a:r>
            <a:r>
              <a:rPr lang="en-GB" sz="900" b="1" dirty="0">
                <a:solidFill>
                  <a:schemeClr val="accent1">
                    <a:lumMod val="60000"/>
                    <a:lumOff val="40000"/>
                  </a:schemeClr>
                </a:solidFill>
              </a:rPr>
              <a:t>) {</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chemeClr val="accent1">
                    <a:lumMod val="60000"/>
                    <a:lumOff val="40000"/>
                  </a:schemeClr>
                </a:solidFill>
              </a:rPr>
              <a:t>		_</a:t>
            </a:r>
            <a:r>
              <a:rPr lang="en-GB" sz="900" b="1" dirty="0" err="1">
                <a:solidFill>
                  <a:schemeClr val="accent1">
                    <a:lumMod val="60000"/>
                    <a:lumOff val="40000"/>
                  </a:schemeClr>
                </a:solidFill>
              </a:rPr>
              <a:t>last_acked</a:t>
            </a:r>
            <a:r>
              <a:rPr lang="en-GB" sz="900" b="1" dirty="0">
                <a:solidFill>
                  <a:schemeClr val="accent1">
                    <a:lumMod val="60000"/>
                    <a:lumOff val="40000"/>
                  </a:schemeClr>
                </a:solidFill>
              </a:rPr>
              <a:t> = </a:t>
            </a:r>
            <a:r>
              <a:rPr lang="en-GB" sz="900" b="1" dirty="0" err="1">
                <a:solidFill>
                  <a:schemeClr val="accent1">
                    <a:lumMod val="60000"/>
                    <a:lumOff val="40000"/>
                  </a:schemeClr>
                </a:solidFill>
              </a:rPr>
              <a:t>seqno</a:t>
            </a:r>
            <a:r>
              <a:rPr lang="en-GB" sz="900" b="1" dirty="0">
                <a:solidFill>
                  <a:schemeClr val="accent1">
                    <a:lumMod val="60000"/>
                    <a:lumOff val="40000"/>
                  </a:schemeClr>
                </a:solidFill>
              </a:rPr>
              <a:t>;</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chemeClr val="accent1">
                    <a:lumMod val="60000"/>
                    <a:lumOff val="40000"/>
                  </a:schemeClr>
                </a:solidFill>
              </a:rPr>
              <a:t>		_</a:t>
            </a:r>
            <a:r>
              <a:rPr lang="en-GB" sz="900" b="1" dirty="0" err="1">
                <a:solidFill>
                  <a:schemeClr val="accent1">
                    <a:lumMod val="60000"/>
                    <a:lumOff val="40000"/>
                  </a:schemeClr>
                </a:solidFill>
              </a:rPr>
              <a:t>dupacks</a:t>
            </a:r>
            <a:r>
              <a:rPr lang="en-GB" sz="900" b="1" dirty="0">
                <a:solidFill>
                  <a:schemeClr val="accent1">
                    <a:lumMod val="60000"/>
                    <a:lumOff val="40000"/>
                  </a:schemeClr>
                </a:solidFill>
              </a:rPr>
              <a:t> = 0;</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chemeClr val="accent1">
                    <a:lumMod val="60000"/>
                    <a:lumOff val="40000"/>
                  </a:schemeClr>
                </a:solidFill>
              </a:rPr>
              <a:t>		</a:t>
            </a:r>
            <a:r>
              <a:rPr lang="en-GB" sz="900" b="1" dirty="0" err="1">
                <a:solidFill>
                  <a:schemeClr val="accent1">
                    <a:lumMod val="60000"/>
                    <a:lumOff val="40000"/>
                  </a:schemeClr>
                </a:solidFill>
              </a:rPr>
              <a:t>inflate_window</a:t>
            </a:r>
            <a:r>
              <a:rPr lang="en-GB" sz="900" b="1" dirty="0">
                <a:solidFill>
                  <a:schemeClr val="accent1">
                    <a:lumMod val="60000"/>
                    <a:lumOff val="40000"/>
                  </a:schemeClr>
                </a:solidFill>
              </a:rPr>
              <a:t>();</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chemeClr val="accent1">
                    <a:lumMod val="60000"/>
                    <a:lumOff val="40000"/>
                  </a:schemeClr>
                </a:solidFill>
              </a:rPr>
              <a:t>		</a:t>
            </a:r>
            <a:r>
              <a:rPr lang="en-GB" sz="900" b="1" dirty="0" err="1">
                <a:solidFill>
                  <a:schemeClr val="accent1">
                    <a:lumMod val="60000"/>
                    <a:lumOff val="40000"/>
                  </a:schemeClr>
                </a:solidFill>
              </a:rPr>
              <a:t>send_packets</a:t>
            </a:r>
            <a:r>
              <a:rPr lang="en-GB" sz="900" b="1" dirty="0">
                <a:solidFill>
                  <a:schemeClr val="accent1">
                    <a:lumMod val="60000"/>
                    <a:lumOff val="40000"/>
                  </a:schemeClr>
                </a:solidFill>
              </a:rPr>
              <a:t>(now);</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chemeClr val="accent1">
                    <a:lumMod val="60000"/>
                    <a:lumOff val="40000"/>
                  </a:schemeClr>
                </a:solidFill>
              </a:rPr>
              <a:t>		_</a:t>
            </a:r>
            <a:r>
              <a:rPr lang="en-GB" sz="900" b="1" dirty="0" err="1">
                <a:solidFill>
                  <a:schemeClr val="accent1">
                    <a:lumMod val="60000"/>
                    <a:lumOff val="40000"/>
                  </a:schemeClr>
                </a:solidFill>
              </a:rPr>
              <a:t>last_sent_time</a:t>
            </a:r>
            <a:r>
              <a:rPr lang="en-GB" sz="900" b="1" dirty="0">
                <a:solidFill>
                  <a:schemeClr val="accent1">
                    <a:lumMod val="60000"/>
                    <a:lumOff val="40000"/>
                  </a:schemeClr>
                </a:solidFill>
              </a:rPr>
              <a:t> = now;</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chemeClr val="accent1">
                    <a:lumMod val="60000"/>
                    <a:lumOff val="40000"/>
                  </a:schemeClr>
                </a:solidFill>
              </a:rPr>
              <a:t>		return;</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chemeClr val="accent1">
                    <a:lumMod val="60000"/>
                    <a:lumOff val="40000"/>
                  </a:schemeClr>
                </a:solidFill>
              </a:rPr>
              <a:t>		}</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339933"/>
                </a:solidFill>
              </a:rPr>
              <a:t>	if (</a:t>
            </a:r>
            <a:r>
              <a:rPr lang="en-GB" sz="900" b="1" dirty="0" err="1">
                <a:solidFill>
                  <a:srgbClr val="339933"/>
                </a:solidFill>
              </a:rPr>
              <a:t>seqno</a:t>
            </a:r>
            <a:r>
              <a:rPr lang="en-GB" sz="900" b="1" dirty="0">
                <a:solidFill>
                  <a:srgbClr val="339933"/>
                </a:solidFill>
              </a:rPr>
              <a:t> &lt; _recover) {</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339933"/>
                </a:solidFill>
              </a:rPr>
              <a:t>		uint32_t </a:t>
            </a:r>
            <a:r>
              <a:rPr lang="en-GB" sz="900" b="1" dirty="0" err="1">
                <a:solidFill>
                  <a:srgbClr val="339933"/>
                </a:solidFill>
              </a:rPr>
              <a:t>new_data</a:t>
            </a:r>
            <a:r>
              <a:rPr lang="en-GB" sz="900" b="1" dirty="0">
                <a:solidFill>
                  <a:srgbClr val="339933"/>
                </a:solidFill>
              </a:rPr>
              <a:t> = </a:t>
            </a:r>
            <a:r>
              <a:rPr lang="en-GB" sz="900" b="1" dirty="0" err="1">
                <a:solidFill>
                  <a:srgbClr val="339933"/>
                </a:solidFill>
              </a:rPr>
              <a:t>seqno</a:t>
            </a:r>
            <a:r>
              <a:rPr lang="en-GB" sz="900" b="1" dirty="0">
                <a:solidFill>
                  <a:srgbClr val="339933"/>
                </a:solidFill>
              </a:rPr>
              <a:t> - _</a:t>
            </a:r>
            <a:r>
              <a:rPr lang="en-GB" sz="900" b="1" dirty="0" err="1">
                <a:solidFill>
                  <a:srgbClr val="339933"/>
                </a:solidFill>
              </a:rPr>
              <a:t>last_acked</a:t>
            </a:r>
            <a:r>
              <a:rPr lang="en-GB" sz="900" b="1" dirty="0">
                <a:solidFill>
                  <a:srgbClr val="339933"/>
                </a:solidFill>
              </a:rPr>
              <a:t>;</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339933"/>
                </a:solidFill>
              </a:rPr>
              <a:t>		_</a:t>
            </a:r>
            <a:r>
              <a:rPr lang="en-GB" sz="900" b="1" dirty="0" err="1">
                <a:solidFill>
                  <a:srgbClr val="339933"/>
                </a:solidFill>
              </a:rPr>
              <a:t>last_acked</a:t>
            </a:r>
            <a:r>
              <a:rPr lang="en-GB" sz="900" b="1" dirty="0">
                <a:solidFill>
                  <a:srgbClr val="339933"/>
                </a:solidFill>
              </a:rPr>
              <a:t> = </a:t>
            </a:r>
            <a:r>
              <a:rPr lang="en-GB" sz="900" b="1" dirty="0" err="1">
                <a:solidFill>
                  <a:srgbClr val="339933"/>
                </a:solidFill>
              </a:rPr>
              <a:t>seqno</a:t>
            </a:r>
            <a:r>
              <a:rPr lang="en-GB" sz="900" b="1" dirty="0">
                <a:solidFill>
                  <a:srgbClr val="339933"/>
                </a:solidFill>
              </a:rPr>
              <a:t>;</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339933"/>
                </a:solidFill>
              </a:rPr>
              <a:t>		if (</a:t>
            </a:r>
            <a:r>
              <a:rPr lang="en-GB" sz="900" b="1" dirty="0" err="1">
                <a:solidFill>
                  <a:srgbClr val="339933"/>
                </a:solidFill>
              </a:rPr>
              <a:t>new_data</a:t>
            </a:r>
            <a:r>
              <a:rPr lang="en-GB" sz="900" b="1" dirty="0">
                <a:solidFill>
                  <a:srgbClr val="339933"/>
                </a:solidFill>
              </a:rPr>
              <a:t> &lt; _</a:t>
            </a:r>
            <a:r>
              <a:rPr lang="en-GB" sz="900" b="1" dirty="0" err="1">
                <a:solidFill>
                  <a:srgbClr val="339933"/>
                </a:solidFill>
              </a:rPr>
              <a:t>cwnd</a:t>
            </a:r>
            <a:r>
              <a:rPr lang="en-GB" sz="900" b="1" dirty="0">
                <a:solidFill>
                  <a:srgbClr val="339933"/>
                </a:solidFill>
              </a:rPr>
              <a:t>) _</a:t>
            </a:r>
            <a:r>
              <a:rPr lang="en-GB" sz="900" b="1" dirty="0" err="1">
                <a:solidFill>
                  <a:srgbClr val="339933"/>
                </a:solidFill>
              </a:rPr>
              <a:t>cwnd</a:t>
            </a:r>
            <a:r>
              <a:rPr lang="en-GB" sz="900" b="1" dirty="0">
                <a:solidFill>
                  <a:srgbClr val="339933"/>
                </a:solidFill>
              </a:rPr>
              <a:t> -= </a:t>
            </a:r>
            <a:r>
              <a:rPr lang="en-GB" sz="900" b="1" dirty="0" err="1">
                <a:solidFill>
                  <a:srgbClr val="339933"/>
                </a:solidFill>
              </a:rPr>
              <a:t>new_data</a:t>
            </a:r>
            <a:r>
              <a:rPr lang="en-GB" sz="900" b="1" dirty="0">
                <a:solidFill>
                  <a:srgbClr val="339933"/>
                </a:solidFill>
              </a:rPr>
              <a:t>;</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339933"/>
                </a:solidFill>
              </a:rPr>
              <a:t>			 else _</a:t>
            </a:r>
            <a:r>
              <a:rPr lang="en-GB" sz="900" b="1" dirty="0" err="1">
                <a:solidFill>
                  <a:srgbClr val="339933"/>
                </a:solidFill>
              </a:rPr>
              <a:t>cwnd</a:t>
            </a:r>
            <a:r>
              <a:rPr lang="en-GB" sz="900" b="1" dirty="0">
                <a:solidFill>
                  <a:srgbClr val="339933"/>
                </a:solidFill>
              </a:rPr>
              <a:t>=0;</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339933"/>
                </a:solidFill>
              </a:rPr>
              <a:t>		_</a:t>
            </a:r>
            <a:r>
              <a:rPr lang="en-GB" sz="900" b="1" dirty="0" err="1">
                <a:solidFill>
                  <a:srgbClr val="339933"/>
                </a:solidFill>
              </a:rPr>
              <a:t>cwnd</a:t>
            </a:r>
            <a:r>
              <a:rPr lang="en-GB" sz="900" b="1" dirty="0">
                <a:solidFill>
                  <a:srgbClr val="339933"/>
                </a:solidFill>
              </a:rPr>
              <a:t> += _mss;</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339933"/>
                </a:solidFill>
              </a:rPr>
              <a:t>		</a:t>
            </a:r>
            <a:r>
              <a:rPr lang="en-GB" sz="900" b="1" dirty="0" err="1">
                <a:solidFill>
                  <a:srgbClr val="339933"/>
                </a:solidFill>
              </a:rPr>
              <a:t>retransmit_packet</a:t>
            </a:r>
            <a:r>
              <a:rPr lang="en-GB" sz="900" b="1" dirty="0">
                <a:solidFill>
                  <a:srgbClr val="339933"/>
                </a:solidFill>
              </a:rPr>
              <a:t>(now);</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339933"/>
                </a:solidFill>
              </a:rPr>
              <a:t>		</a:t>
            </a:r>
            <a:r>
              <a:rPr lang="en-GB" sz="900" b="1" dirty="0" err="1">
                <a:solidFill>
                  <a:srgbClr val="339933"/>
                </a:solidFill>
              </a:rPr>
              <a:t>send_packets</a:t>
            </a:r>
            <a:r>
              <a:rPr lang="en-GB" sz="900" b="1" dirty="0">
                <a:solidFill>
                  <a:srgbClr val="339933"/>
                </a:solidFill>
              </a:rPr>
              <a:t>(now);</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339933"/>
                </a:solidFill>
              </a:rPr>
              <a:t>		return;</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339933"/>
                </a:solidFill>
              </a:rPr>
              <a:t>		}</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F23434"/>
                </a:solidFill>
              </a:rPr>
              <a:t>	uint32_t </a:t>
            </a:r>
            <a:r>
              <a:rPr lang="en-GB" sz="900" b="1" dirty="0" err="1">
                <a:solidFill>
                  <a:srgbClr val="F23434"/>
                </a:solidFill>
              </a:rPr>
              <a:t>flightsize</a:t>
            </a:r>
            <a:r>
              <a:rPr lang="en-GB" sz="900" b="1" dirty="0">
                <a:solidFill>
                  <a:srgbClr val="F23434"/>
                </a:solidFill>
              </a:rPr>
              <a:t> = _</a:t>
            </a:r>
            <a:r>
              <a:rPr lang="en-GB" sz="900" b="1" dirty="0" err="1">
                <a:solidFill>
                  <a:srgbClr val="F23434"/>
                </a:solidFill>
              </a:rPr>
              <a:t>highest_sent</a:t>
            </a:r>
            <a:r>
              <a:rPr lang="en-GB" sz="900" b="1" dirty="0">
                <a:solidFill>
                  <a:srgbClr val="F23434"/>
                </a:solidFill>
              </a:rPr>
              <a:t> - </a:t>
            </a:r>
            <a:r>
              <a:rPr lang="en-GB" sz="900" b="1" dirty="0" err="1">
                <a:solidFill>
                  <a:srgbClr val="F23434"/>
                </a:solidFill>
              </a:rPr>
              <a:t>seqno</a:t>
            </a:r>
            <a:r>
              <a:rPr lang="en-GB" sz="900" b="1" dirty="0">
                <a:solidFill>
                  <a:srgbClr val="F23434"/>
                </a:solidFill>
              </a:rPr>
              <a:t>;</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F23434"/>
                </a:solidFill>
              </a:rPr>
              <a:t>	_</a:t>
            </a:r>
            <a:r>
              <a:rPr lang="en-GB" sz="900" b="1" dirty="0" err="1">
                <a:solidFill>
                  <a:srgbClr val="F23434"/>
                </a:solidFill>
              </a:rPr>
              <a:t>cwnd</a:t>
            </a:r>
            <a:r>
              <a:rPr lang="en-GB" sz="900" b="1" dirty="0">
                <a:solidFill>
                  <a:srgbClr val="F23434"/>
                </a:solidFill>
              </a:rPr>
              <a:t> = min(_</a:t>
            </a:r>
            <a:r>
              <a:rPr lang="en-GB" sz="900" b="1" dirty="0" err="1">
                <a:solidFill>
                  <a:srgbClr val="F23434"/>
                </a:solidFill>
              </a:rPr>
              <a:t>ssthresh</a:t>
            </a:r>
            <a:r>
              <a:rPr lang="en-GB" sz="900" b="1" dirty="0">
                <a:solidFill>
                  <a:srgbClr val="F23434"/>
                </a:solidFill>
              </a:rPr>
              <a:t>, </a:t>
            </a:r>
            <a:r>
              <a:rPr lang="en-GB" sz="900" b="1" dirty="0" err="1">
                <a:solidFill>
                  <a:srgbClr val="F23434"/>
                </a:solidFill>
              </a:rPr>
              <a:t>flightsize</a:t>
            </a:r>
            <a:r>
              <a:rPr lang="en-GB" sz="900" b="1" dirty="0">
                <a:solidFill>
                  <a:srgbClr val="F23434"/>
                </a:solidFill>
              </a:rPr>
              <a:t> + _mss);</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F23434"/>
                </a:solidFill>
              </a:rPr>
              <a:t>	_</a:t>
            </a:r>
            <a:r>
              <a:rPr lang="en-GB" sz="900" b="1" dirty="0" err="1">
                <a:solidFill>
                  <a:srgbClr val="F23434"/>
                </a:solidFill>
              </a:rPr>
              <a:t>last_acked</a:t>
            </a:r>
            <a:r>
              <a:rPr lang="en-GB" sz="900" b="1" dirty="0">
                <a:solidFill>
                  <a:srgbClr val="F23434"/>
                </a:solidFill>
              </a:rPr>
              <a:t> = </a:t>
            </a:r>
            <a:r>
              <a:rPr lang="en-GB" sz="900" b="1" dirty="0" err="1">
                <a:solidFill>
                  <a:srgbClr val="F23434"/>
                </a:solidFill>
              </a:rPr>
              <a:t>seqno</a:t>
            </a:r>
            <a:r>
              <a:rPr lang="en-GB" sz="900" b="1" dirty="0">
                <a:solidFill>
                  <a:srgbClr val="F23434"/>
                </a:solidFill>
              </a:rPr>
              <a:t>;</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F23434"/>
                </a:solidFill>
              </a:rPr>
              <a:t>	_</a:t>
            </a:r>
            <a:r>
              <a:rPr lang="en-GB" sz="900" b="1" dirty="0" err="1">
                <a:solidFill>
                  <a:srgbClr val="F23434"/>
                </a:solidFill>
              </a:rPr>
              <a:t>dupacks</a:t>
            </a:r>
            <a:r>
              <a:rPr lang="en-GB" sz="900" b="1" dirty="0">
                <a:solidFill>
                  <a:srgbClr val="F23434"/>
                </a:solidFill>
              </a:rPr>
              <a:t> = 0;</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F23434"/>
                </a:solidFill>
              </a:rPr>
              <a:t>	_</a:t>
            </a:r>
            <a:r>
              <a:rPr lang="en-GB" sz="900" b="1" dirty="0" err="1">
                <a:solidFill>
                  <a:srgbClr val="F23434"/>
                </a:solidFill>
              </a:rPr>
              <a:t>in_fast_recovery</a:t>
            </a:r>
            <a:r>
              <a:rPr lang="en-GB" sz="900" b="1" dirty="0">
                <a:solidFill>
                  <a:srgbClr val="F23434"/>
                </a:solidFill>
              </a:rPr>
              <a:t> = false;</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F23434"/>
                </a:solidFill>
              </a:rPr>
              <a:t>	</a:t>
            </a:r>
            <a:r>
              <a:rPr lang="en-GB" sz="900" b="1" dirty="0" err="1">
                <a:solidFill>
                  <a:srgbClr val="F23434"/>
                </a:solidFill>
              </a:rPr>
              <a:t>send_packets</a:t>
            </a:r>
            <a:r>
              <a:rPr lang="en-GB" sz="900" b="1" dirty="0">
                <a:solidFill>
                  <a:srgbClr val="F23434"/>
                </a:solidFill>
              </a:rPr>
              <a:t>(now);</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F23434"/>
                </a:solidFill>
              </a:rPr>
              <a:t>	return;</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F23434"/>
                </a:solidFill>
              </a:rPr>
              <a:t>	}</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chemeClr val="hlink"/>
                </a:solidFill>
              </a:rPr>
              <a:t>if (_</a:t>
            </a:r>
            <a:r>
              <a:rPr lang="en-GB" sz="900" b="1" dirty="0" err="1">
                <a:solidFill>
                  <a:schemeClr val="hlink"/>
                </a:solidFill>
              </a:rPr>
              <a:t>in_fast_recovery</a:t>
            </a:r>
            <a:r>
              <a:rPr lang="en-GB" sz="900" b="1" dirty="0">
                <a:solidFill>
                  <a:schemeClr val="hlink"/>
                </a:solidFill>
              </a:rPr>
              <a:t>) {</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chemeClr val="hlink"/>
                </a:solidFill>
              </a:rPr>
              <a:t>	_</a:t>
            </a:r>
            <a:r>
              <a:rPr lang="en-GB" sz="900" b="1" dirty="0" err="1">
                <a:solidFill>
                  <a:schemeClr val="hlink"/>
                </a:solidFill>
              </a:rPr>
              <a:t>cwnd</a:t>
            </a:r>
            <a:r>
              <a:rPr lang="en-GB" sz="900" b="1" dirty="0">
                <a:solidFill>
                  <a:schemeClr val="hlink"/>
                </a:solidFill>
              </a:rPr>
              <a:t> += _mss;</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chemeClr val="hlink"/>
                </a:solidFill>
              </a:rPr>
              <a:t>	</a:t>
            </a:r>
            <a:r>
              <a:rPr lang="en-GB" sz="900" b="1" dirty="0" err="1">
                <a:solidFill>
                  <a:schemeClr val="hlink"/>
                </a:solidFill>
              </a:rPr>
              <a:t>send_packets</a:t>
            </a:r>
            <a:r>
              <a:rPr lang="en-GB" sz="900" b="1" dirty="0">
                <a:solidFill>
                  <a:schemeClr val="hlink"/>
                </a:solidFill>
              </a:rPr>
              <a:t>(now);</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chemeClr val="hlink"/>
                </a:solidFill>
              </a:rPr>
              <a:t>	return;</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chemeClr val="hlink"/>
                </a:solidFill>
              </a:rPr>
              <a:t>	}</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t>_</a:t>
            </a:r>
            <a:r>
              <a:rPr lang="en-GB" sz="900" b="1" dirty="0" err="1"/>
              <a:t>dupacks</a:t>
            </a:r>
            <a:r>
              <a:rPr lang="en-GB" sz="900" b="1" dirty="0"/>
              <a:t>++;</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FFFF00"/>
                </a:solidFill>
              </a:rPr>
              <a:t>if (_</a:t>
            </a:r>
            <a:r>
              <a:rPr lang="en-GB" sz="900" b="1" dirty="0" err="1">
                <a:solidFill>
                  <a:srgbClr val="FFFF00"/>
                </a:solidFill>
              </a:rPr>
              <a:t>dupacks</a:t>
            </a:r>
            <a:r>
              <a:rPr lang="en-GB" sz="900" b="1" dirty="0">
                <a:solidFill>
                  <a:srgbClr val="FFFF00"/>
                </a:solidFill>
              </a:rPr>
              <a:t>!=3) {</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FFFF00"/>
                </a:solidFill>
              </a:rPr>
              <a:t>	</a:t>
            </a:r>
            <a:r>
              <a:rPr lang="en-GB" sz="900" b="1" dirty="0" err="1">
                <a:solidFill>
                  <a:srgbClr val="FFFF00"/>
                </a:solidFill>
              </a:rPr>
              <a:t>send_packets</a:t>
            </a:r>
            <a:r>
              <a:rPr lang="en-GB" sz="900" b="1" dirty="0">
                <a:solidFill>
                  <a:srgbClr val="FFFF00"/>
                </a:solidFill>
              </a:rPr>
              <a:t>(now);</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FFFF00"/>
                </a:solidFill>
              </a:rPr>
              <a:t>	return;</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FFFF00"/>
                </a:solidFill>
              </a:rPr>
              <a:t>	}</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CE3C9D"/>
                </a:solidFill>
              </a:rPr>
              <a:t>_</a:t>
            </a:r>
            <a:r>
              <a:rPr lang="en-GB" sz="900" b="1" dirty="0" err="1">
                <a:solidFill>
                  <a:srgbClr val="CE3C9D"/>
                </a:solidFill>
              </a:rPr>
              <a:t>ssthresh</a:t>
            </a:r>
            <a:r>
              <a:rPr lang="en-GB" sz="900" b="1" dirty="0">
                <a:solidFill>
                  <a:srgbClr val="CE3C9D"/>
                </a:solidFill>
              </a:rPr>
              <a:t> = max(_</a:t>
            </a:r>
            <a:r>
              <a:rPr lang="en-GB" sz="900" b="1" dirty="0" err="1">
                <a:solidFill>
                  <a:srgbClr val="CE3C9D"/>
                </a:solidFill>
              </a:rPr>
              <a:t>cwnd</a:t>
            </a:r>
            <a:r>
              <a:rPr lang="en-GB" sz="900" b="1" dirty="0">
                <a:solidFill>
                  <a:srgbClr val="CE3C9D"/>
                </a:solidFill>
              </a:rPr>
              <a:t>/2, (uint32_t)(2 * _mss));</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err="1">
                <a:solidFill>
                  <a:srgbClr val="CE3C9D"/>
                </a:solidFill>
              </a:rPr>
              <a:t>retransmit_packet</a:t>
            </a:r>
            <a:r>
              <a:rPr lang="en-GB" sz="900" b="1" dirty="0">
                <a:solidFill>
                  <a:srgbClr val="CE3C9D"/>
                </a:solidFill>
              </a:rPr>
              <a:t>(now);</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CE3C9D"/>
                </a:solidFill>
              </a:rPr>
              <a:t>_</a:t>
            </a:r>
            <a:r>
              <a:rPr lang="en-GB" sz="900" b="1" dirty="0" err="1">
                <a:solidFill>
                  <a:srgbClr val="CE3C9D"/>
                </a:solidFill>
              </a:rPr>
              <a:t>cwnd</a:t>
            </a:r>
            <a:r>
              <a:rPr lang="en-GB" sz="900" b="1" dirty="0">
                <a:solidFill>
                  <a:srgbClr val="CE3C9D"/>
                </a:solidFill>
              </a:rPr>
              <a:t> = _</a:t>
            </a:r>
            <a:r>
              <a:rPr lang="en-GB" sz="900" b="1" dirty="0" err="1">
                <a:solidFill>
                  <a:srgbClr val="CE3C9D"/>
                </a:solidFill>
              </a:rPr>
              <a:t>ssthresh</a:t>
            </a:r>
            <a:r>
              <a:rPr lang="en-GB" sz="900" b="1" dirty="0">
                <a:solidFill>
                  <a:srgbClr val="CE3C9D"/>
                </a:solidFill>
              </a:rPr>
              <a:t> + 3 * _mss;</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CE3C9D"/>
                </a:solidFill>
              </a:rPr>
              <a:t>_</a:t>
            </a:r>
            <a:r>
              <a:rPr lang="en-GB" sz="900" b="1" dirty="0" err="1">
                <a:solidFill>
                  <a:srgbClr val="CE3C9D"/>
                </a:solidFill>
              </a:rPr>
              <a:t>in_fast_recovery</a:t>
            </a:r>
            <a:r>
              <a:rPr lang="en-GB" sz="900" b="1" dirty="0">
                <a:solidFill>
                  <a:srgbClr val="CE3C9D"/>
                </a:solidFill>
              </a:rPr>
              <a:t> = true;</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solidFill>
                  <a:srgbClr val="CE3C9D"/>
                </a:solidFill>
              </a:rPr>
              <a:t>_recover = _</a:t>
            </a:r>
            <a:r>
              <a:rPr lang="en-GB" sz="900" b="1" dirty="0" err="1">
                <a:solidFill>
                  <a:srgbClr val="CE3C9D"/>
                </a:solidFill>
              </a:rPr>
              <a:t>highest_sent</a:t>
            </a:r>
            <a:r>
              <a:rPr lang="en-GB" sz="900" b="1" dirty="0">
                <a:solidFill>
                  <a:srgbClr val="CE3C9D"/>
                </a:solidFill>
              </a:rPr>
              <a:t>;</a:t>
            </a:r>
          </a:p>
          <a:p>
            <a:pPr marL="0" indent="0">
              <a:lnSpc>
                <a:spcPct val="90000"/>
              </a:lnSpc>
              <a:buFontTx/>
              <a:buNone/>
              <a:tabLst>
                <a:tab pos="185738" algn="l"/>
                <a:tab pos="382588" algn="l"/>
                <a:tab pos="569913" algn="l"/>
                <a:tab pos="766763" algn="l"/>
                <a:tab pos="952500" algn="l"/>
                <a:tab pos="1138238" algn="l"/>
                <a:tab pos="1335088" algn="l"/>
              </a:tabLst>
            </a:pPr>
            <a:r>
              <a:rPr lang="en-GB" sz="900" b="1" dirty="0"/>
              <a:t>}</a:t>
            </a:r>
          </a:p>
        </p:txBody>
      </p:sp>
      <p:pic>
        <p:nvPicPr>
          <p:cNvPr id="58371" name="Picture 3"/>
          <p:cNvPicPr>
            <a:picLocks noChangeAspect="1" noChangeArrowheads="1"/>
          </p:cNvPicPr>
          <p:nvPr/>
        </p:nvPicPr>
        <p:blipFill>
          <a:blip r:embed="rId3" cstate="screen"/>
          <a:srcRect/>
          <a:stretch>
            <a:fillRect/>
          </a:stretch>
        </p:blipFill>
        <p:spPr bwMode="auto">
          <a:xfrm>
            <a:off x="112713" y="1341438"/>
            <a:ext cx="5054600" cy="5111750"/>
          </a:xfrm>
          <a:prstGeom prst="rect">
            <a:avLst/>
          </a:prstGeom>
          <a:noFill/>
          <a:ln w="9525">
            <a:noFill/>
            <a:miter lim="800000"/>
            <a:headEnd/>
            <a:tailEnd/>
          </a:ln>
          <a:effectLst/>
        </p:spPr>
      </p:pic>
      <p:sp>
        <p:nvSpPr>
          <p:cNvPr id="58374" name="Text Box 6"/>
          <p:cNvSpPr txBox="1">
            <a:spLocks noChangeArrowheads="1"/>
          </p:cNvSpPr>
          <p:nvPr/>
        </p:nvSpPr>
        <p:spPr bwMode="auto">
          <a:xfrm rot="-5400000">
            <a:off x="-1458118" y="3440906"/>
            <a:ext cx="3498850" cy="366713"/>
          </a:xfrm>
          <a:prstGeom prst="rect">
            <a:avLst/>
          </a:prstGeom>
          <a:noFill/>
          <a:ln w="9525">
            <a:noFill/>
            <a:miter lim="800000"/>
            <a:headEnd/>
            <a:tailEnd/>
          </a:ln>
          <a:effectLst/>
        </p:spPr>
        <p:txBody>
          <a:bodyPr wrap="none">
            <a:spAutoFit/>
          </a:bodyPr>
          <a:lstStyle/>
          <a:p>
            <a:r>
              <a:rPr lang="en-GB" i="1"/>
              <a:t>transmission rate [0</a:t>
            </a:r>
            <a:r>
              <a:rPr lang="en-GB" i="1">
                <a:cs typeface="Arial" charset="0"/>
              </a:rPr>
              <a:t>–</a:t>
            </a:r>
            <a:r>
              <a:rPr lang="en-GB" i="1"/>
              <a:t>100 kB/sec]</a:t>
            </a:r>
            <a:endParaRPr lang="en-US" i="1"/>
          </a:p>
        </p:txBody>
      </p:sp>
      <p:sp>
        <p:nvSpPr>
          <p:cNvPr id="58375" name="Text Box 7"/>
          <p:cNvSpPr txBox="1">
            <a:spLocks noChangeArrowheads="1"/>
          </p:cNvSpPr>
          <p:nvPr/>
        </p:nvSpPr>
        <p:spPr bwMode="auto">
          <a:xfrm>
            <a:off x="3346450" y="6021388"/>
            <a:ext cx="1606550" cy="366712"/>
          </a:xfrm>
          <a:prstGeom prst="rect">
            <a:avLst/>
          </a:prstGeom>
          <a:noFill/>
          <a:ln w="9525">
            <a:noFill/>
            <a:miter lim="800000"/>
            <a:headEnd/>
            <a:tailEnd/>
          </a:ln>
          <a:effectLst/>
        </p:spPr>
        <p:txBody>
          <a:bodyPr wrap="none">
            <a:spAutoFit/>
          </a:bodyPr>
          <a:lstStyle/>
          <a:p>
            <a:r>
              <a:rPr lang="en-GB" i="1"/>
              <a:t>time [0</a:t>
            </a:r>
            <a:r>
              <a:rPr lang="en-GB" i="1">
                <a:cs typeface="Arial" charset="0"/>
              </a:rPr>
              <a:t>–</a:t>
            </a:r>
            <a:r>
              <a:rPr lang="en-GB" i="1"/>
              <a:t>8 sec]</a:t>
            </a:r>
            <a:endParaRPr lang="en-US" i="1"/>
          </a:p>
        </p:txBody>
      </p:sp>
      <p:graphicFrame>
        <p:nvGraphicFramePr>
          <p:cNvPr id="58426" name="Group 58"/>
          <p:cNvGraphicFramePr>
            <a:graphicFrameLocks noGrp="1"/>
          </p:cNvGraphicFramePr>
          <p:nvPr/>
        </p:nvGraphicFramePr>
        <p:xfrm>
          <a:off x="528638" y="1674813"/>
          <a:ext cx="4403725" cy="4281488"/>
        </p:xfrm>
        <a:graphic>
          <a:graphicData uri="http://schemas.openxmlformats.org/drawingml/2006/table">
            <a:tbl>
              <a:tblPr/>
              <a:tblGrid>
                <a:gridCol w="4403725"/>
              </a:tblGrid>
              <a:tr h="7143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noFill/>
                  </a:tcPr>
                </a:tc>
              </a:tr>
              <a:tr h="711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noFill/>
                  </a:tcPr>
                </a:tc>
              </a:tr>
              <a:tr h="715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noFill/>
                  </a:tcPr>
                </a:tc>
              </a:tr>
              <a:tr h="7143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noFill/>
                  </a:tcPr>
                </a:tc>
              </a:tr>
              <a:tr h="711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noFill/>
                  </a:tcPr>
                </a:tc>
              </a:tr>
              <a:tr h="7143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77" name="Text Box 13"/>
          <p:cNvSpPr txBox="1">
            <a:spLocks noChangeArrowheads="1"/>
          </p:cNvSpPr>
          <p:nvPr/>
        </p:nvSpPr>
        <p:spPr bwMode="auto">
          <a:xfrm>
            <a:off x="3565525" y="214290"/>
            <a:ext cx="5578475" cy="1015663"/>
          </a:xfrm>
          <a:prstGeom prst="rect">
            <a:avLst/>
          </a:prstGeom>
          <a:noFill/>
          <a:ln w="9525">
            <a:noFill/>
            <a:miter lim="800000"/>
            <a:headEnd/>
            <a:tailEnd/>
          </a:ln>
          <a:effectLst/>
        </p:spPr>
        <p:txBody>
          <a:bodyPr>
            <a:spAutoFit/>
          </a:bodyPr>
          <a:lstStyle/>
          <a:p>
            <a:r>
              <a:rPr lang="en-GB" sz="2000" dirty="0" smtClean="0"/>
              <a:t>Each user increases his/her transmission rate when the network seems underused, and cuts it when one of his/her packets is dropped.</a:t>
            </a:r>
          </a:p>
        </p:txBody>
      </p:sp>
      <p:sp>
        <p:nvSpPr>
          <p:cNvPr id="62478" name="Text Box 14"/>
          <p:cNvSpPr txBox="1">
            <a:spLocks noChangeArrowheads="1"/>
          </p:cNvSpPr>
          <p:nvPr/>
        </p:nvSpPr>
        <p:spPr bwMode="auto">
          <a:xfrm>
            <a:off x="3563938" y="3347396"/>
            <a:ext cx="5580062" cy="1938992"/>
          </a:xfrm>
          <a:prstGeom prst="rect">
            <a:avLst/>
          </a:prstGeom>
          <a:noFill/>
          <a:ln w="9525">
            <a:noFill/>
            <a:miter lim="800000"/>
            <a:headEnd/>
            <a:tailEnd/>
          </a:ln>
          <a:effectLst/>
        </p:spPr>
        <p:txBody>
          <a:bodyPr wrap="square">
            <a:spAutoFit/>
          </a:bodyPr>
          <a:lstStyle/>
          <a:p>
            <a:r>
              <a:rPr lang="en-GB" sz="2000" dirty="0" smtClean="0"/>
              <a:t>If all users do this, the network should end up near-100% used, and the capacity should be shared fairly.</a:t>
            </a:r>
          </a:p>
          <a:p>
            <a:endParaRPr lang="en-US" sz="2000" dirty="0"/>
          </a:p>
          <a:p>
            <a:r>
              <a:rPr lang="en-US" sz="2000" dirty="0" smtClean="0"/>
              <a:t>The Internet is the first large-scale network to be able to regulate itself – to share capacity fairly – without a central controller.</a:t>
            </a:r>
          </a:p>
        </p:txBody>
      </p:sp>
      <p:sp>
        <p:nvSpPr>
          <p:cNvPr id="62483" name="Text Box 19"/>
          <p:cNvSpPr txBox="1">
            <a:spLocks noChangeArrowheads="1"/>
          </p:cNvSpPr>
          <p:nvPr/>
        </p:nvSpPr>
        <p:spPr bwMode="auto">
          <a:xfrm>
            <a:off x="552450" y="214290"/>
            <a:ext cx="300038" cy="336550"/>
          </a:xfrm>
          <a:prstGeom prst="rect">
            <a:avLst/>
          </a:prstGeom>
          <a:noFill/>
          <a:ln w="9525">
            <a:noFill/>
            <a:miter lim="800000"/>
            <a:headEnd/>
            <a:tailEnd/>
          </a:ln>
          <a:effectLst/>
        </p:spPr>
        <p:txBody>
          <a:bodyPr>
            <a:spAutoFit/>
          </a:bodyPr>
          <a:lstStyle/>
          <a:p>
            <a:pPr>
              <a:spcBef>
                <a:spcPct val="50000"/>
              </a:spcBef>
            </a:pPr>
            <a:r>
              <a:rPr lang="en-GB" sz="1600" b="1">
                <a:solidFill>
                  <a:srgbClr val="FF0000"/>
                </a:solidFill>
              </a:rPr>
              <a:t>*</a:t>
            </a:r>
            <a:endParaRPr lang="en-US" sz="1600" b="1">
              <a:solidFill>
                <a:srgbClr val="FF0000"/>
              </a:solidFill>
            </a:endParaRPr>
          </a:p>
        </p:txBody>
      </p:sp>
      <p:sp>
        <p:nvSpPr>
          <p:cNvPr id="62484" name="Text Box 20"/>
          <p:cNvSpPr txBox="1">
            <a:spLocks noChangeArrowheads="1"/>
          </p:cNvSpPr>
          <p:nvPr/>
        </p:nvSpPr>
        <p:spPr bwMode="auto">
          <a:xfrm>
            <a:off x="1476375" y="214290"/>
            <a:ext cx="300038" cy="336550"/>
          </a:xfrm>
          <a:prstGeom prst="rect">
            <a:avLst/>
          </a:prstGeom>
          <a:noFill/>
          <a:ln w="9525">
            <a:noFill/>
            <a:miter lim="800000"/>
            <a:headEnd/>
            <a:tailEnd/>
          </a:ln>
          <a:effectLst/>
        </p:spPr>
        <p:txBody>
          <a:bodyPr>
            <a:spAutoFit/>
          </a:bodyPr>
          <a:lstStyle/>
          <a:p>
            <a:pPr>
              <a:spcBef>
                <a:spcPct val="50000"/>
              </a:spcBef>
            </a:pPr>
            <a:r>
              <a:rPr lang="en-GB" sz="1600" b="1" dirty="0">
                <a:solidFill>
                  <a:srgbClr val="FF0000"/>
                </a:solidFill>
              </a:rPr>
              <a:t>*</a:t>
            </a:r>
            <a:endParaRPr lang="en-US" sz="1600" b="1" dirty="0">
              <a:solidFill>
                <a:srgbClr val="FF0000"/>
              </a:solidFill>
            </a:endParaRPr>
          </a:p>
        </p:txBody>
      </p:sp>
      <p:sp>
        <p:nvSpPr>
          <p:cNvPr id="62485" name="Text Box 21"/>
          <p:cNvSpPr txBox="1">
            <a:spLocks noChangeArrowheads="1"/>
          </p:cNvSpPr>
          <p:nvPr/>
        </p:nvSpPr>
        <p:spPr bwMode="auto">
          <a:xfrm>
            <a:off x="2424113" y="214290"/>
            <a:ext cx="300037" cy="336550"/>
          </a:xfrm>
          <a:prstGeom prst="rect">
            <a:avLst/>
          </a:prstGeom>
          <a:noFill/>
          <a:ln w="9525">
            <a:noFill/>
            <a:miter lim="800000"/>
            <a:headEnd/>
            <a:tailEnd/>
          </a:ln>
          <a:effectLst/>
        </p:spPr>
        <p:txBody>
          <a:bodyPr>
            <a:spAutoFit/>
          </a:bodyPr>
          <a:lstStyle/>
          <a:p>
            <a:pPr>
              <a:spcBef>
                <a:spcPct val="50000"/>
              </a:spcBef>
            </a:pPr>
            <a:r>
              <a:rPr lang="en-GB" sz="1600" b="1">
                <a:solidFill>
                  <a:srgbClr val="FF0000"/>
                </a:solidFill>
              </a:rPr>
              <a:t>*</a:t>
            </a:r>
            <a:endParaRPr lang="en-US" sz="1600" b="1">
              <a:solidFill>
                <a:srgbClr val="FF0000"/>
              </a:solidFill>
            </a:endParaRPr>
          </a:p>
        </p:txBody>
      </p:sp>
      <p:sp>
        <p:nvSpPr>
          <p:cNvPr id="62487" name="Freeform 23"/>
          <p:cNvSpPr>
            <a:spLocks/>
          </p:cNvSpPr>
          <p:nvPr/>
        </p:nvSpPr>
        <p:spPr bwMode="auto">
          <a:xfrm>
            <a:off x="323850" y="376215"/>
            <a:ext cx="2735263" cy="431800"/>
          </a:xfrm>
          <a:custGeom>
            <a:avLst/>
            <a:gdLst/>
            <a:ahLst/>
            <a:cxnLst>
              <a:cxn ang="0">
                <a:pos x="3" y="36"/>
              </a:cxn>
              <a:cxn ang="0">
                <a:pos x="111" y="3"/>
              </a:cxn>
              <a:cxn ang="0">
                <a:pos x="111" y="117"/>
              </a:cxn>
              <a:cxn ang="0">
                <a:pos x="417" y="0"/>
              </a:cxn>
              <a:cxn ang="0">
                <a:pos x="417" y="114"/>
              </a:cxn>
              <a:cxn ang="0">
                <a:pos x="723" y="0"/>
              </a:cxn>
              <a:cxn ang="0">
                <a:pos x="723" y="117"/>
              </a:cxn>
              <a:cxn ang="0">
                <a:pos x="882" y="57"/>
              </a:cxn>
              <a:cxn ang="0">
                <a:pos x="882" y="174"/>
              </a:cxn>
              <a:cxn ang="0">
                <a:pos x="0" y="174"/>
              </a:cxn>
              <a:cxn ang="0">
                <a:pos x="3" y="36"/>
              </a:cxn>
            </a:cxnLst>
            <a:rect l="0" t="0" r="r" b="b"/>
            <a:pathLst>
              <a:path w="882" h="174">
                <a:moveTo>
                  <a:pt x="3" y="36"/>
                </a:moveTo>
                <a:lnTo>
                  <a:pt x="111" y="3"/>
                </a:lnTo>
                <a:lnTo>
                  <a:pt x="111" y="117"/>
                </a:lnTo>
                <a:lnTo>
                  <a:pt x="417" y="0"/>
                </a:lnTo>
                <a:lnTo>
                  <a:pt x="417" y="114"/>
                </a:lnTo>
                <a:lnTo>
                  <a:pt x="723" y="0"/>
                </a:lnTo>
                <a:lnTo>
                  <a:pt x="723" y="117"/>
                </a:lnTo>
                <a:lnTo>
                  <a:pt x="882" y="57"/>
                </a:lnTo>
                <a:lnTo>
                  <a:pt x="882" y="174"/>
                </a:lnTo>
                <a:lnTo>
                  <a:pt x="0" y="174"/>
                </a:lnTo>
                <a:lnTo>
                  <a:pt x="3" y="36"/>
                </a:lnTo>
                <a:close/>
              </a:path>
            </a:pathLst>
          </a:custGeom>
          <a:solidFill>
            <a:schemeClr val="accent1">
              <a:lumMod val="60000"/>
              <a:lumOff val="40000"/>
            </a:schemeClr>
          </a:solidFill>
          <a:ln w="9525">
            <a:noFill/>
            <a:round/>
            <a:headEnd/>
            <a:tailEnd/>
          </a:ln>
          <a:effectLst/>
        </p:spPr>
        <p:txBody>
          <a:bodyPr/>
          <a:lstStyle/>
          <a:p>
            <a:endParaRPr lang="en-GB"/>
          </a:p>
        </p:txBody>
      </p:sp>
      <p:sp>
        <p:nvSpPr>
          <p:cNvPr id="43015" name="Rectangle 7"/>
          <p:cNvSpPr>
            <a:spLocks noChangeArrowheads="1"/>
          </p:cNvSpPr>
          <p:nvPr/>
        </p:nvSpPr>
        <p:spPr bwMode="auto">
          <a:xfrm>
            <a:off x="263537" y="2456664"/>
            <a:ext cx="6094413" cy="812800"/>
          </a:xfrm>
          <a:prstGeom prst="rect">
            <a:avLst/>
          </a:prstGeom>
          <a:solidFill>
            <a:schemeClr val="bg1">
              <a:lumMod val="75000"/>
              <a:lumOff val="25000"/>
            </a:schemeClr>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3016" name="Freeform 8"/>
          <p:cNvSpPr>
            <a:spLocks/>
          </p:cNvSpPr>
          <p:nvPr/>
        </p:nvSpPr>
        <p:spPr bwMode="auto">
          <a:xfrm>
            <a:off x="263537" y="2966251"/>
            <a:ext cx="6094413" cy="303213"/>
          </a:xfrm>
          <a:custGeom>
            <a:avLst/>
            <a:gdLst/>
            <a:ahLst/>
            <a:cxnLst>
              <a:cxn ang="0">
                <a:pos x="57" y="113"/>
              </a:cxn>
              <a:cxn ang="0">
                <a:pos x="119" y="104"/>
              </a:cxn>
              <a:cxn ang="0">
                <a:pos x="181" y="94"/>
              </a:cxn>
              <a:cxn ang="0">
                <a:pos x="242" y="86"/>
              </a:cxn>
              <a:cxn ang="0">
                <a:pos x="304" y="78"/>
              </a:cxn>
              <a:cxn ang="0">
                <a:pos x="366" y="67"/>
              </a:cxn>
              <a:cxn ang="0">
                <a:pos x="428" y="59"/>
              </a:cxn>
              <a:cxn ang="0">
                <a:pos x="490" y="51"/>
              </a:cxn>
              <a:cxn ang="0">
                <a:pos x="547" y="41"/>
              </a:cxn>
              <a:cxn ang="0">
                <a:pos x="609" y="33"/>
              </a:cxn>
              <a:cxn ang="0">
                <a:pos x="671" y="24"/>
              </a:cxn>
              <a:cxn ang="0">
                <a:pos x="733" y="14"/>
              </a:cxn>
              <a:cxn ang="0">
                <a:pos x="795" y="96"/>
              </a:cxn>
              <a:cxn ang="0">
                <a:pos x="857" y="88"/>
              </a:cxn>
              <a:cxn ang="0">
                <a:pos x="919" y="78"/>
              </a:cxn>
              <a:cxn ang="0">
                <a:pos x="981" y="70"/>
              </a:cxn>
              <a:cxn ang="0">
                <a:pos x="1043" y="61"/>
              </a:cxn>
              <a:cxn ang="0">
                <a:pos x="1100" y="51"/>
              </a:cxn>
              <a:cxn ang="0">
                <a:pos x="1162" y="43"/>
              </a:cxn>
              <a:cxn ang="0">
                <a:pos x="1224" y="35"/>
              </a:cxn>
              <a:cxn ang="0">
                <a:pos x="1286" y="107"/>
              </a:cxn>
              <a:cxn ang="0">
                <a:pos x="1348" y="98"/>
              </a:cxn>
              <a:cxn ang="0">
                <a:pos x="1409" y="88"/>
              </a:cxn>
              <a:cxn ang="0">
                <a:pos x="1471" y="80"/>
              </a:cxn>
              <a:cxn ang="0">
                <a:pos x="1533" y="72"/>
              </a:cxn>
              <a:cxn ang="0">
                <a:pos x="1590" y="61"/>
              </a:cxn>
              <a:cxn ang="0">
                <a:pos x="1652" y="53"/>
              </a:cxn>
              <a:cxn ang="0">
                <a:pos x="1714" y="45"/>
              </a:cxn>
              <a:cxn ang="0">
                <a:pos x="1776" y="35"/>
              </a:cxn>
              <a:cxn ang="0">
                <a:pos x="1838" y="26"/>
              </a:cxn>
              <a:cxn ang="0">
                <a:pos x="1900" y="18"/>
              </a:cxn>
              <a:cxn ang="0">
                <a:pos x="1962" y="98"/>
              </a:cxn>
              <a:cxn ang="0">
                <a:pos x="2024" y="88"/>
              </a:cxn>
              <a:cxn ang="0">
                <a:pos x="2086" y="80"/>
              </a:cxn>
              <a:cxn ang="0">
                <a:pos x="2143" y="72"/>
              </a:cxn>
              <a:cxn ang="0">
                <a:pos x="2205" y="61"/>
              </a:cxn>
              <a:cxn ang="0">
                <a:pos x="2267" y="53"/>
              </a:cxn>
              <a:cxn ang="0">
                <a:pos x="2329" y="45"/>
              </a:cxn>
              <a:cxn ang="0">
                <a:pos x="2391" y="113"/>
              </a:cxn>
              <a:cxn ang="0">
                <a:pos x="2453" y="104"/>
              </a:cxn>
              <a:cxn ang="0">
                <a:pos x="2514" y="94"/>
              </a:cxn>
              <a:cxn ang="0">
                <a:pos x="2576" y="86"/>
              </a:cxn>
              <a:cxn ang="0">
                <a:pos x="2638" y="78"/>
              </a:cxn>
              <a:cxn ang="0">
                <a:pos x="2695" y="125"/>
              </a:cxn>
              <a:cxn ang="0">
                <a:pos x="2757" y="117"/>
              </a:cxn>
              <a:cxn ang="0">
                <a:pos x="2819" y="146"/>
              </a:cxn>
              <a:cxn ang="0">
                <a:pos x="2881" y="137"/>
              </a:cxn>
              <a:cxn ang="0">
                <a:pos x="2943" y="129"/>
              </a:cxn>
              <a:cxn ang="0">
                <a:pos x="3005" y="119"/>
              </a:cxn>
              <a:cxn ang="0">
                <a:pos x="3067" y="111"/>
              </a:cxn>
              <a:cxn ang="0">
                <a:pos x="3129" y="102"/>
              </a:cxn>
              <a:cxn ang="0">
                <a:pos x="3191" y="92"/>
              </a:cxn>
              <a:cxn ang="0">
                <a:pos x="3248" y="84"/>
              </a:cxn>
              <a:cxn ang="0">
                <a:pos x="3310" y="76"/>
              </a:cxn>
              <a:cxn ang="0">
                <a:pos x="3372" y="65"/>
              </a:cxn>
              <a:cxn ang="0">
                <a:pos x="3434" y="57"/>
              </a:cxn>
              <a:cxn ang="0">
                <a:pos x="3496" y="49"/>
              </a:cxn>
              <a:cxn ang="0">
                <a:pos x="3558" y="41"/>
              </a:cxn>
              <a:cxn ang="0">
                <a:pos x="3620" y="30"/>
              </a:cxn>
              <a:cxn ang="0">
                <a:pos x="3681" y="22"/>
              </a:cxn>
              <a:cxn ang="0">
                <a:pos x="3739" y="14"/>
              </a:cxn>
              <a:cxn ang="0">
                <a:pos x="3801" y="4"/>
              </a:cxn>
            </a:cxnLst>
            <a:rect l="0" t="0" r="r" b="b"/>
            <a:pathLst>
              <a:path w="3839" h="191">
                <a:moveTo>
                  <a:pt x="0" y="191"/>
                </a:moveTo>
                <a:lnTo>
                  <a:pt x="4" y="121"/>
                </a:lnTo>
                <a:lnTo>
                  <a:pt x="9" y="119"/>
                </a:lnTo>
                <a:lnTo>
                  <a:pt x="14" y="119"/>
                </a:lnTo>
                <a:lnTo>
                  <a:pt x="19" y="119"/>
                </a:lnTo>
                <a:lnTo>
                  <a:pt x="19" y="119"/>
                </a:lnTo>
                <a:lnTo>
                  <a:pt x="23" y="117"/>
                </a:lnTo>
                <a:lnTo>
                  <a:pt x="28" y="117"/>
                </a:lnTo>
                <a:lnTo>
                  <a:pt x="33" y="117"/>
                </a:lnTo>
                <a:lnTo>
                  <a:pt x="38" y="115"/>
                </a:lnTo>
                <a:lnTo>
                  <a:pt x="38" y="115"/>
                </a:lnTo>
                <a:lnTo>
                  <a:pt x="42" y="115"/>
                </a:lnTo>
                <a:lnTo>
                  <a:pt x="47" y="115"/>
                </a:lnTo>
                <a:lnTo>
                  <a:pt x="52" y="113"/>
                </a:lnTo>
                <a:lnTo>
                  <a:pt x="57" y="113"/>
                </a:lnTo>
                <a:lnTo>
                  <a:pt x="57" y="113"/>
                </a:lnTo>
                <a:lnTo>
                  <a:pt x="61" y="113"/>
                </a:lnTo>
                <a:lnTo>
                  <a:pt x="66" y="111"/>
                </a:lnTo>
                <a:lnTo>
                  <a:pt x="71" y="111"/>
                </a:lnTo>
                <a:lnTo>
                  <a:pt x="76" y="111"/>
                </a:lnTo>
                <a:lnTo>
                  <a:pt x="76" y="109"/>
                </a:lnTo>
                <a:lnTo>
                  <a:pt x="81" y="109"/>
                </a:lnTo>
                <a:lnTo>
                  <a:pt x="85" y="109"/>
                </a:lnTo>
                <a:lnTo>
                  <a:pt x="90" y="109"/>
                </a:lnTo>
                <a:lnTo>
                  <a:pt x="95" y="107"/>
                </a:lnTo>
                <a:lnTo>
                  <a:pt x="95" y="107"/>
                </a:lnTo>
                <a:lnTo>
                  <a:pt x="100" y="107"/>
                </a:lnTo>
                <a:lnTo>
                  <a:pt x="104" y="107"/>
                </a:lnTo>
                <a:lnTo>
                  <a:pt x="109" y="104"/>
                </a:lnTo>
                <a:lnTo>
                  <a:pt x="114" y="104"/>
                </a:lnTo>
                <a:lnTo>
                  <a:pt x="114" y="104"/>
                </a:lnTo>
                <a:lnTo>
                  <a:pt x="119" y="104"/>
                </a:lnTo>
                <a:lnTo>
                  <a:pt x="123" y="102"/>
                </a:lnTo>
                <a:lnTo>
                  <a:pt x="128" y="102"/>
                </a:lnTo>
                <a:lnTo>
                  <a:pt x="133" y="102"/>
                </a:lnTo>
                <a:lnTo>
                  <a:pt x="138" y="100"/>
                </a:lnTo>
                <a:lnTo>
                  <a:pt x="138" y="100"/>
                </a:lnTo>
                <a:lnTo>
                  <a:pt x="142" y="100"/>
                </a:lnTo>
                <a:lnTo>
                  <a:pt x="147" y="100"/>
                </a:lnTo>
                <a:lnTo>
                  <a:pt x="152" y="98"/>
                </a:lnTo>
                <a:lnTo>
                  <a:pt x="157" y="98"/>
                </a:lnTo>
                <a:lnTo>
                  <a:pt x="157" y="98"/>
                </a:lnTo>
                <a:lnTo>
                  <a:pt x="162" y="98"/>
                </a:lnTo>
                <a:lnTo>
                  <a:pt x="166" y="96"/>
                </a:lnTo>
                <a:lnTo>
                  <a:pt x="171" y="96"/>
                </a:lnTo>
                <a:lnTo>
                  <a:pt x="176" y="96"/>
                </a:lnTo>
                <a:lnTo>
                  <a:pt x="176" y="94"/>
                </a:lnTo>
                <a:lnTo>
                  <a:pt x="181" y="94"/>
                </a:lnTo>
                <a:lnTo>
                  <a:pt x="185" y="94"/>
                </a:lnTo>
                <a:lnTo>
                  <a:pt x="190" y="94"/>
                </a:lnTo>
                <a:lnTo>
                  <a:pt x="195" y="92"/>
                </a:lnTo>
                <a:lnTo>
                  <a:pt x="195" y="92"/>
                </a:lnTo>
                <a:lnTo>
                  <a:pt x="200" y="92"/>
                </a:lnTo>
                <a:lnTo>
                  <a:pt x="204" y="92"/>
                </a:lnTo>
                <a:lnTo>
                  <a:pt x="209" y="90"/>
                </a:lnTo>
                <a:lnTo>
                  <a:pt x="214" y="90"/>
                </a:lnTo>
                <a:lnTo>
                  <a:pt x="214" y="90"/>
                </a:lnTo>
                <a:lnTo>
                  <a:pt x="219" y="88"/>
                </a:lnTo>
                <a:lnTo>
                  <a:pt x="223" y="88"/>
                </a:lnTo>
                <a:lnTo>
                  <a:pt x="228" y="88"/>
                </a:lnTo>
                <a:lnTo>
                  <a:pt x="233" y="88"/>
                </a:lnTo>
                <a:lnTo>
                  <a:pt x="233" y="86"/>
                </a:lnTo>
                <a:lnTo>
                  <a:pt x="238" y="86"/>
                </a:lnTo>
                <a:lnTo>
                  <a:pt x="242" y="86"/>
                </a:lnTo>
                <a:lnTo>
                  <a:pt x="247" y="86"/>
                </a:lnTo>
                <a:lnTo>
                  <a:pt x="252" y="84"/>
                </a:lnTo>
                <a:lnTo>
                  <a:pt x="252" y="84"/>
                </a:lnTo>
                <a:lnTo>
                  <a:pt x="257" y="84"/>
                </a:lnTo>
                <a:lnTo>
                  <a:pt x="262" y="84"/>
                </a:lnTo>
                <a:lnTo>
                  <a:pt x="266" y="82"/>
                </a:lnTo>
                <a:lnTo>
                  <a:pt x="271" y="82"/>
                </a:lnTo>
                <a:lnTo>
                  <a:pt x="271" y="82"/>
                </a:lnTo>
                <a:lnTo>
                  <a:pt x="276" y="80"/>
                </a:lnTo>
                <a:lnTo>
                  <a:pt x="281" y="80"/>
                </a:lnTo>
                <a:lnTo>
                  <a:pt x="285" y="80"/>
                </a:lnTo>
                <a:lnTo>
                  <a:pt x="290" y="80"/>
                </a:lnTo>
                <a:lnTo>
                  <a:pt x="295" y="78"/>
                </a:lnTo>
                <a:lnTo>
                  <a:pt x="295" y="78"/>
                </a:lnTo>
                <a:lnTo>
                  <a:pt x="300" y="78"/>
                </a:lnTo>
                <a:lnTo>
                  <a:pt x="304" y="78"/>
                </a:lnTo>
                <a:lnTo>
                  <a:pt x="309" y="76"/>
                </a:lnTo>
                <a:lnTo>
                  <a:pt x="309" y="76"/>
                </a:lnTo>
                <a:lnTo>
                  <a:pt x="314" y="76"/>
                </a:lnTo>
                <a:lnTo>
                  <a:pt x="319" y="74"/>
                </a:lnTo>
                <a:lnTo>
                  <a:pt x="323" y="74"/>
                </a:lnTo>
                <a:lnTo>
                  <a:pt x="328" y="74"/>
                </a:lnTo>
                <a:lnTo>
                  <a:pt x="333" y="74"/>
                </a:lnTo>
                <a:lnTo>
                  <a:pt x="333" y="72"/>
                </a:lnTo>
                <a:lnTo>
                  <a:pt x="338" y="72"/>
                </a:lnTo>
                <a:lnTo>
                  <a:pt x="343" y="72"/>
                </a:lnTo>
                <a:lnTo>
                  <a:pt x="347" y="72"/>
                </a:lnTo>
                <a:lnTo>
                  <a:pt x="352" y="70"/>
                </a:lnTo>
                <a:lnTo>
                  <a:pt x="352" y="70"/>
                </a:lnTo>
                <a:lnTo>
                  <a:pt x="357" y="70"/>
                </a:lnTo>
                <a:lnTo>
                  <a:pt x="362" y="67"/>
                </a:lnTo>
                <a:lnTo>
                  <a:pt x="366" y="67"/>
                </a:lnTo>
                <a:lnTo>
                  <a:pt x="371" y="67"/>
                </a:lnTo>
                <a:lnTo>
                  <a:pt x="371" y="67"/>
                </a:lnTo>
                <a:lnTo>
                  <a:pt x="376" y="65"/>
                </a:lnTo>
                <a:lnTo>
                  <a:pt x="381" y="65"/>
                </a:lnTo>
                <a:lnTo>
                  <a:pt x="385" y="65"/>
                </a:lnTo>
                <a:lnTo>
                  <a:pt x="390" y="65"/>
                </a:lnTo>
                <a:lnTo>
                  <a:pt x="390" y="63"/>
                </a:lnTo>
                <a:lnTo>
                  <a:pt x="395" y="63"/>
                </a:lnTo>
                <a:lnTo>
                  <a:pt x="400" y="63"/>
                </a:lnTo>
                <a:lnTo>
                  <a:pt x="404" y="61"/>
                </a:lnTo>
                <a:lnTo>
                  <a:pt x="409" y="61"/>
                </a:lnTo>
                <a:lnTo>
                  <a:pt x="409" y="61"/>
                </a:lnTo>
                <a:lnTo>
                  <a:pt x="414" y="61"/>
                </a:lnTo>
                <a:lnTo>
                  <a:pt x="419" y="59"/>
                </a:lnTo>
                <a:lnTo>
                  <a:pt x="423" y="59"/>
                </a:lnTo>
                <a:lnTo>
                  <a:pt x="428" y="59"/>
                </a:lnTo>
                <a:lnTo>
                  <a:pt x="428" y="59"/>
                </a:lnTo>
                <a:lnTo>
                  <a:pt x="433" y="57"/>
                </a:lnTo>
                <a:lnTo>
                  <a:pt x="438" y="57"/>
                </a:lnTo>
                <a:lnTo>
                  <a:pt x="443" y="57"/>
                </a:lnTo>
                <a:lnTo>
                  <a:pt x="447" y="57"/>
                </a:lnTo>
                <a:lnTo>
                  <a:pt x="447" y="55"/>
                </a:lnTo>
                <a:lnTo>
                  <a:pt x="452" y="55"/>
                </a:lnTo>
                <a:lnTo>
                  <a:pt x="457" y="55"/>
                </a:lnTo>
                <a:lnTo>
                  <a:pt x="462" y="53"/>
                </a:lnTo>
                <a:lnTo>
                  <a:pt x="466" y="53"/>
                </a:lnTo>
                <a:lnTo>
                  <a:pt x="471" y="53"/>
                </a:lnTo>
                <a:lnTo>
                  <a:pt x="471" y="53"/>
                </a:lnTo>
                <a:lnTo>
                  <a:pt x="476" y="51"/>
                </a:lnTo>
                <a:lnTo>
                  <a:pt x="481" y="51"/>
                </a:lnTo>
                <a:lnTo>
                  <a:pt x="485" y="51"/>
                </a:lnTo>
                <a:lnTo>
                  <a:pt x="490" y="51"/>
                </a:lnTo>
                <a:lnTo>
                  <a:pt x="490" y="49"/>
                </a:lnTo>
                <a:lnTo>
                  <a:pt x="495" y="49"/>
                </a:lnTo>
                <a:lnTo>
                  <a:pt x="500" y="49"/>
                </a:lnTo>
                <a:lnTo>
                  <a:pt x="504" y="47"/>
                </a:lnTo>
                <a:lnTo>
                  <a:pt x="509" y="47"/>
                </a:lnTo>
                <a:lnTo>
                  <a:pt x="509" y="47"/>
                </a:lnTo>
                <a:lnTo>
                  <a:pt x="514" y="47"/>
                </a:lnTo>
                <a:lnTo>
                  <a:pt x="519" y="45"/>
                </a:lnTo>
                <a:lnTo>
                  <a:pt x="524" y="45"/>
                </a:lnTo>
                <a:lnTo>
                  <a:pt x="528" y="45"/>
                </a:lnTo>
                <a:lnTo>
                  <a:pt x="528" y="45"/>
                </a:lnTo>
                <a:lnTo>
                  <a:pt x="533" y="43"/>
                </a:lnTo>
                <a:lnTo>
                  <a:pt x="538" y="43"/>
                </a:lnTo>
                <a:lnTo>
                  <a:pt x="543" y="43"/>
                </a:lnTo>
                <a:lnTo>
                  <a:pt x="547" y="41"/>
                </a:lnTo>
                <a:lnTo>
                  <a:pt x="547" y="41"/>
                </a:lnTo>
                <a:lnTo>
                  <a:pt x="552" y="41"/>
                </a:lnTo>
                <a:lnTo>
                  <a:pt x="557" y="41"/>
                </a:lnTo>
                <a:lnTo>
                  <a:pt x="562" y="39"/>
                </a:lnTo>
                <a:lnTo>
                  <a:pt x="566" y="39"/>
                </a:lnTo>
                <a:lnTo>
                  <a:pt x="566" y="39"/>
                </a:lnTo>
                <a:lnTo>
                  <a:pt x="571" y="39"/>
                </a:lnTo>
                <a:lnTo>
                  <a:pt x="576" y="37"/>
                </a:lnTo>
                <a:lnTo>
                  <a:pt x="581" y="37"/>
                </a:lnTo>
                <a:lnTo>
                  <a:pt x="585" y="37"/>
                </a:lnTo>
                <a:lnTo>
                  <a:pt x="585" y="37"/>
                </a:lnTo>
                <a:lnTo>
                  <a:pt x="590" y="35"/>
                </a:lnTo>
                <a:lnTo>
                  <a:pt x="595" y="35"/>
                </a:lnTo>
                <a:lnTo>
                  <a:pt x="600" y="35"/>
                </a:lnTo>
                <a:lnTo>
                  <a:pt x="604" y="33"/>
                </a:lnTo>
                <a:lnTo>
                  <a:pt x="609" y="33"/>
                </a:lnTo>
                <a:lnTo>
                  <a:pt x="609" y="33"/>
                </a:lnTo>
                <a:lnTo>
                  <a:pt x="614" y="33"/>
                </a:lnTo>
                <a:lnTo>
                  <a:pt x="619" y="30"/>
                </a:lnTo>
                <a:lnTo>
                  <a:pt x="624" y="30"/>
                </a:lnTo>
                <a:lnTo>
                  <a:pt x="628" y="30"/>
                </a:lnTo>
                <a:lnTo>
                  <a:pt x="628" y="30"/>
                </a:lnTo>
                <a:lnTo>
                  <a:pt x="633" y="28"/>
                </a:lnTo>
                <a:lnTo>
                  <a:pt x="638" y="28"/>
                </a:lnTo>
                <a:lnTo>
                  <a:pt x="643" y="28"/>
                </a:lnTo>
                <a:lnTo>
                  <a:pt x="647" y="26"/>
                </a:lnTo>
                <a:lnTo>
                  <a:pt x="647" y="26"/>
                </a:lnTo>
                <a:lnTo>
                  <a:pt x="652" y="26"/>
                </a:lnTo>
                <a:lnTo>
                  <a:pt x="657" y="26"/>
                </a:lnTo>
                <a:lnTo>
                  <a:pt x="662" y="24"/>
                </a:lnTo>
                <a:lnTo>
                  <a:pt x="666" y="24"/>
                </a:lnTo>
                <a:lnTo>
                  <a:pt x="666" y="24"/>
                </a:lnTo>
                <a:lnTo>
                  <a:pt x="671" y="24"/>
                </a:lnTo>
                <a:lnTo>
                  <a:pt x="676" y="22"/>
                </a:lnTo>
                <a:lnTo>
                  <a:pt x="681" y="22"/>
                </a:lnTo>
                <a:lnTo>
                  <a:pt x="685" y="22"/>
                </a:lnTo>
                <a:lnTo>
                  <a:pt x="685" y="20"/>
                </a:lnTo>
                <a:lnTo>
                  <a:pt x="690" y="20"/>
                </a:lnTo>
                <a:lnTo>
                  <a:pt x="695" y="20"/>
                </a:lnTo>
                <a:lnTo>
                  <a:pt x="700" y="20"/>
                </a:lnTo>
                <a:lnTo>
                  <a:pt x="705" y="18"/>
                </a:lnTo>
                <a:lnTo>
                  <a:pt x="705" y="18"/>
                </a:lnTo>
                <a:lnTo>
                  <a:pt x="709" y="18"/>
                </a:lnTo>
                <a:lnTo>
                  <a:pt x="714" y="18"/>
                </a:lnTo>
                <a:lnTo>
                  <a:pt x="719" y="16"/>
                </a:lnTo>
                <a:lnTo>
                  <a:pt x="724" y="16"/>
                </a:lnTo>
                <a:lnTo>
                  <a:pt x="724" y="16"/>
                </a:lnTo>
                <a:lnTo>
                  <a:pt x="728" y="16"/>
                </a:lnTo>
                <a:lnTo>
                  <a:pt x="733" y="14"/>
                </a:lnTo>
                <a:lnTo>
                  <a:pt x="738" y="14"/>
                </a:lnTo>
                <a:lnTo>
                  <a:pt x="743" y="14"/>
                </a:lnTo>
                <a:lnTo>
                  <a:pt x="743" y="12"/>
                </a:lnTo>
                <a:lnTo>
                  <a:pt x="747" y="12"/>
                </a:lnTo>
                <a:lnTo>
                  <a:pt x="752" y="12"/>
                </a:lnTo>
                <a:lnTo>
                  <a:pt x="757" y="12"/>
                </a:lnTo>
                <a:lnTo>
                  <a:pt x="762" y="10"/>
                </a:lnTo>
                <a:lnTo>
                  <a:pt x="766" y="100"/>
                </a:lnTo>
                <a:lnTo>
                  <a:pt x="766" y="100"/>
                </a:lnTo>
                <a:lnTo>
                  <a:pt x="771" y="100"/>
                </a:lnTo>
                <a:lnTo>
                  <a:pt x="776" y="98"/>
                </a:lnTo>
                <a:lnTo>
                  <a:pt x="781" y="98"/>
                </a:lnTo>
                <a:lnTo>
                  <a:pt x="785" y="98"/>
                </a:lnTo>
                <a:lnTo>
                  <a:pt x="785" y="96"/>
                </a:lnTo>
                <a:lnTo>
                  <a:pt x="790" y="96"/>
                </a:lnTo>
                <a:lnTo>
                  <a:pt x="795" y="96"/>
                </a:lnTo>
                <a:lnTo>
                  <a:pt x="800" y="96"/>
                </a:lnTo>
                <a:lnTo>
                  <a:pt x="805" y="94"/>
                </a:lnTo>
                <a:lnTo>
                  <a:pt x="805" y="94"/>
                </a:lnTo>
                <a:lnTo>
                  <a:pt x="809" y="94"/>
                </a:lnTo>
                <a:lnTo>
                  <a:pt x="814" y="94"/>
                </a:lnTo>
                <a:lnTo>
                  <a:pt x="819" y="92"/>
                </a:lnTo>
                <a:lnTo>
                  <a:pt x="824" y="92"/>
                </a:lnTo>
                <a:lnTo>
                  <a:pt x="824" y="92"/>
                </a:lnTo>
                <a:lnTo>
                  <a:pt x="828" y="90"/>
                </a:lnTo>
                <a:lnTo>
                  <a:pt x="833" y="90"/>
                </a:lnTo>
                <a:lnTo>
                  <a:pt x="838" y="90"/>
                </a:lnTo>
                <a:lnTo>
                  <a:pt x="843" y="90"/>
                </a:lnTo>
                <a:lnTo>
                  <a:pt x="843" y="88"/>
                </a:lnTo>
                <a:lnTo>
                  <a:pt x="847" y="88"/>
                </a:lnTo>
                <a:lnTo>
                  <a:pt x="852" y="88"/>
                </a:lnTo>
                <a:lnTo>
                  <a:pt x="857" y="88"/>
                </a:lnTo>
                <a:lnTo>
                  <a:pt x="862" y="86"/>
                </a:lnTo>
                <a:lnTo>
                  <a:pt x="862" y="86"/>
                </a:lnTo>
                <a:lnTo>
                  <a:pt x="866" y="86"/>
                </a:lnTo>
                <a:lnTo>
                  <a:pt x="871" y="84"/>
                </a:lnTo>
                <a:lnTo>
                  <a:pt x="876" y="84"/>
                </a:lnTo>
                <a:lnTo>
                  <a:pt x="881" y="84"/>
                </a:lnTo>
                <a:lnTo>
                  <a:pt x="881" y="84"/>
                </a:lnTo>
                <a:lnTo>
                  <a:pt x="885" y="82"/>
                </a:lnTo>
                <a:lnTo>
                  <a:pt x="890" y="82"/>
                </a:lnTo>
                <a:lnTo>
                  <a:pt x="895" y="82"/>
                </a:lnTo>
                <a:lnTo>
                  <a:pt x="900" y="82"/>
                </a:lnTo>
                <a:lnTo>
                  <a:pt x="905" y="80"/>
                </a:lnTo>
                <a:lnTo>
                  <a:pt x="905" y="80"/>
                </a:lnTo>
                <a:lnTo>
                  <a:pt x="909" y="80"/>
                </a:lnTo>
                <a:lnTo>
                  <a:pt x="914" y="80"/>
                </a:lnTo>
                <a:lnTo>
                  <a:pt x="919" y="78"/>
                </a:lnTo>
                <a:lnTo>
                  <a:pt x="924" y="78"/>
                </a:lnTo>
                <a:lnTo>
                  <a:pt x="924" y="78"/>
                </a:lnTo>
                <a:lnTo>
                  <a:pt x="928" y="76"/>
                </a:lnTo>
                <a:lnTo>
                  <a:pt x="933" y="76"/>
                </a:lnTo>
                <a:lnTo>
                  <a:pt x="938" y="76"/>
                </a:lnTo>
                <a:lnTo>
                  <a:pt x="943" y="76"/>
                </a:lnTo>
                <a:lnTo>
                  <a:pt x="943" y="74"/>
                </a:lnTo>
                <a:lnTo>
                  <a:pt x="947" y="74"/>
                </a:lnTo>
                <a:lnTo>
                  <a:pt x="952" y="74"/>
                </a:lnTo>
                <a:lnTo>
                  <a:pt x="957" y="74"/>
                </a:lnTo>
                <a:lnTo>
                  <a:pt x="962" y="72"/>
                </a:lnTo>
                <a:lnTo>
                  <a:pt x="962" y="72"/>
                </a:lnTo>
                <a:lnTo>
                  <a:pt x="966" y="72"/>
                </a:lnTo>
                <a:lnTo>
                  <a:pt x="971" y="70"/>
                </a:lnTo>
                <a:lnTo>
                  <a:pt x="976" y="70"/>
                </a:lnTo>
                <a:lnTo>
                  <a:pt x="981" y="70"/>
                </a:lnTo>
                <a:lnTo>
                  <a:pt x="981" y="70"/>
                </a:lnTo>
                <a:lnTo>
                  <a:pt x="986" y="67"/>
                </a:lnTo>
                <a:lnTo>
                  <a:pt x="990" y="67"/>
                </a:lnTo>
                <a:lnTo>
                  <a:pt x="995" y="67"/>
                </a:lnTo>
                <a:lnTo>
                  <a:pt x="1000" y="67"/>
                </a:lnTo>
                <a:lnTo>
                  <a:pt x="1000" y="65"/>
                </a:lnTo>
                <a:lnTo>
                  <a:pt x="1005" y="65"/>
                </a:lnTo>
                <a:lnTo>
                  <a:pt x="1009" y="65"/>
                </a:lnTo>
                <a:lnTo>
                  <a:pt x="1014" y="63"/>
                </a:lnTo>
                <a:lnTo>
                  <a:pt x="1019" y="63"/>
                </a:lnTo>
                <a:lnTo>
                  <a:pt x="1019" y="63"/>
                </a:lnTo>
                <a:lnTo>
                  <a:pt x="1024" y="63"/>
                </a:lnTo>
                <a:lnTo>
                  <a:pt x="1028" y="61"/>
                </a:lnTo>
                <a:lnTo>
                  <a:pt x="1033" y="61"/>
                </a:lnTo>
                <a:lnTo>
                  <a:pt x="1038" y="61"/>
                </a:lnTo>
                <a:lnTo>
                  <a:pt x="1043" y="61"/>
                </a:lnTo>
                <a:lnTo>
                  <a:pt x="1043" y="59"/>
                </a:lnTo>
                <a:lnTo>
                  <a:pt x="1047" y="59"/>
                </a:lnTo>
                <a:lnTo>
                  <a:pt x="1052" y="59"/>
                </a:lnTo>
                <a:lnTo>
                  <a:pt x="1057" y="57"/>
                </a:lnTo>
                <a:lnTo>
                  <a:pt x="1062" y="57"/>
                </a:lnTo>
                <a:lnTo>
                  <a:pt x="1062" y="57"/>
                </a:lnTo>
                <a:lnTo>
                  <a:pt x="1066" y="57"/>
                </a:lnTo>
                <a:lnTo>
                  <a:pt x="1071" y="55"/>
                </a:lnTo>
                <a:lnTo>
                  <a:pt x="1076" y="55"/>
                </a:lnTo>
                <a:lnTo>
                  <a:pt x="1081" y="55"/>
                </a:lnTo>
                <a:lnTo>
                  <a:pt x="1081" y="55"/>
                </a:lnTo>
                <a:lnTo>
                  <a:pt x="1086" y="53"/>
                </a:lnTo>
                <a:lnTo>
                  <a:pt x="1090" y="53"/>
                </a:lnTo>
                <a:lnTo>
                  <a:pt x="1095" y="53"/>
                </a:lnTo>
                <a:lnTo>
                  <a:pt x="1100" y="53"/>
                </a:lnTo>
                <a:lnTo>
                  <a:pt x="1100" y="51"/>
                </a:lnTo>
                <a:lnTo>
                  <a:pt x="1105" y="51"/>
                </a:lnTo>
                <a:lnTo>
                  <a:pt x="1109" y="51"/>
                </a:lnTo>
                <a:lnTo>
                  <a:pt x="1114" y="49"/>
                </a:lnTo>
                <a:lnTo>
                  <a:pt x="1119" y="49"/>
                </a:lnTo>
                <a:lnTo>
                  <a:pt x="1119" y="49"/>
                </a:lnTo>
                <a:lnTo>
                  <a:pt x="1124" y="49"/>
                </a:lnTo>
                <a:lnTo>
                  <a:pt x="1128" y="47"/>
                </a:lnTo>
                <a:lnTo>
                  <a:pt x="1133" y="47"/>
                </a:lnTo>
                <a:lnTo>
                  <a:pt x="1138" y="47"/>
                </a:lnTo>
                <a:lnTo>
                  <a:pt x="1138" y="47"/>
                </a:lnTo>
                <a:lnTo>
                  <a:pt x="1143" y="45"/>
                </a:lnTo>
                <a:lnTo>
                  <a:pt x="1147" y="45"/>
                </a:lnTo>
                <a:lnTo>
                  <a:pt x="1152" y="45"/>
                </a:lnTo>
                <a:lnTo>
                  <a:pt x="1157" y="43"/>
                </a:lnTo>
                <a:lnTo>
                  <a:pt x="1157" y="43"/>
                </a:lnTo>
                <a:lnTo>
                  <a:pt x="1162" y="43"/>
                </a:lnTo>
                <a:lnTo>
                  <a:pt x="1167" y="43"/>
                </a:lnTo>
                <a:lnTo>
                  <a:pt x="1171" y="41"/>
                </a:lnTo>
                <a:lnTo>
                  <a:pt x="1176" y="41"/>
                </a:lnTo>
                <a:lnTo>
                  <a:pt x="1181" y="41"/>
                </a:lnTo>
                <a:lnTo>
                  <a:pt x="1181" y="41"/>
                </a:lnTo>
                <a:lnTo>
                  <a:pt x="1186" y="39"/>
                </a:lnTo>
                <a:lnTo>
                  <a:pt x="1190" y="39"/>
                </a:lnTo>
                <a:lnTo>
                  <a:pt x="1195" y="39"/>
                </a:lnTo>
                <a:lnTo>
                  <a:pt x="1200" y="37"/>
                </a:lnTo>
                <a:lnTo>
                  <a:pt x="1200" y="37"/>
                </a:lnTo>
                <a:lnTo>
                  <a:pt x="1205" y="37"/>
                </a:lnTo>
                <a:lnTo>
                  <a:pt x="1209" y="37"/>
                </a:lnTo>
                <a:lnTo>
                  <a:pt x="1214" y="35"/>
                </a:lnTo>
                <a:lnTo>
                  <a:pt x="1219" y="35"/>
                </a:lnTo>
                <a:lnTo>
                  <a:pt x="1219" y="35"/>
                </a:lnTo>
                <a:lnTo>
                  <a:pt x="1224" y="35"/>
                </a:lnTo>
                <a:lnTo>
                  <a:pt x="1228" y="33"/>
                </a:lnTo>
                <a:lnTo>
                  <a:pt x="1233" y="33"/>
                </a:lnTo>
                <a:lnTo>
                  <a:pt x="1238" y="33"/>
                </a:lnTo>
                <a:lnTo>
                  <a:pt x="1238" y="33"/>
                </a:lnTo>
                <a:lnTo>
                  <a:pt x="1243" y="30"/>
                </a:lnTo>
                <a:lnTo>
                  <a:pt x="1247" y="30"/>
                </a:lnTo>
                <a:lnTo>
                  <a:pt x="1252" y="30"/>
                </a:lnTo>
                <a:lnTo>
                  <a:pt x="1257" y="28"/>
                </a:lnTo>
                <a:lnTo>
                  <a:pt x="1257" y="28"/>
                </a:lnTo>
                <a:lnTo>
                  <a:pt x="1262" y="109"/>
                </a:lnTo>
                <a:lnTo>
                  <a:pt x="1267" y="109"/>
                </a:lnTo>
                <a:lnTo>
                  <a:pt x="1271" y="109"/>
                </a:lnTo>
                <a:lnTo>
                  <a:pt x="1276" y="109"/>
                </a:lnTo>
                <a:lnTo>
                  <a:pt x="1276" y="107"/>
                </a:lnTo>
                <a:lnTo>
                  <a:pt x="1281" y="107"/>
                </a:lnTo>
                <a:lnTo>
                  <a:pt x="1286" y="107"/>
                </a:lnTo>
                <a:lnTo>
                  <a:pt x="1290" y="107"/>
                </a:lnTo>
                <a:lnTo>
                  <a:pt x="1295" y="104"/>
                </a:lnTo>
                <a:lnTo>
                  <a:pt x="1295" y="104"/>
                </a:lnTo>
                <a:lnTo>
                  <a:pt x="1300" y="104"/>
                </a:lnTo>
                <a:lnTo>
                  <a:pt x="1305" y="102"/>
                </a:lnTo>
                <a:lnTo>
                  <a:pt x="1309" y="102"/>
                </a:lnTo>
                <a:lnTo>
                  <a:pt x="1314" y="102"/>
                </a:lnTo>
                <a:lnTo>
                  <a:pt x="1314" y="102"/>
                </a:lnTo>
                <a:lnTo>
                  <a:pt x="1319" y="100"/>
                </a:lnTo>
                <a:lnTo>
                  <a:pt x="1324" y="100"/>
                </a:lnTo>
                <a:lnTo>
                  <a:pt x="1328" y="100"/>
                </a:lnTo>
                <a:lnTo>
                  <a:pt x="1333" y="100"/>
                </a:lnTo>
                <a:lnTo>
                  <a:pt x="1338" y="98"/>
                </a:lnTo>
                <a:lnTo>
                  <a:pt x="1338" y="98"/>
                </a:lnTo>
                <a:lnTo>
                  <a:pt x="1343" y="98"/>
                </a:lnTo>
                <a:lnTo>
                  <a:pt x="1348" y="98"/>
                </a:lnTo>
                <a:lnTo>
                  <a:pt x="1352" y="96"/>
                </a:lnTo>
                <a:lnTo>
                  <a:pt x="1357" y="96"/>
                </a:lnTo>
                <a:lnTo>
                  <a:pt x="1357" y="96"/>
                </a:lnTo>
                <a:lnTo>
                  <a:pt x="1362" y="94"/>
                </a:lnTo>
                <a:lnTo>
                  <a:pt x="1367" y="94"/>
                </a:lnTo>
                <a:lnTo>
                  <a:pt x="1371" y="94"/>
                </a:lnTo>
                <a:lnTo>
                  <a:pt x="1376" y="94"/>
                </a:lnTo>
                <a:lnTo>
                  <a:pt x="1376" y="92"/>
                </a:lnTo>
                <a:lnTo>
                  <a:pt x="1381" y="92"/>
                </a:lnTo>
                <a:lnTo>
                  <a:pt x="1386" y="92"/>
                </a:lnTo>
                <a:lnTo>
                  <a:pt x="1390" y="92"/>
                </a:lnTo>
                <a:lnTo>
                  <a:pt x="1395" y="90"/>
                </a:lnTo>
                <a:lnTo>
                  <a:pt x="1395" y="90"/>
                </a:lnTo>
                <a:lnTo>
                  <a:pt x="1400" y="90"/>
                </a:lnTo>
                <a:lnTo>
                  <a:pt x="1405" y="88"/>
                </a:lnTo>
                <a:lnTo>
                  <a:pt x="1409" y="88"/>
                </a:lnTo>
                <a:lnTo>
                  <a:pt x="1414" y="88"/>
                </a:lnTo>
                <a:lnTo>
                  <a:pt x="1414" y="88"/>
                </a:lnTo>
                <a:lnTo>
                  <a:pt x="1419" y="86"/>
                </a:lnTo>
                <a:lnTo>
                  <a:pt x="1424" y="86"/>
                </a:lnTo>
                <a:lnTo>
                  <a:pt x="1428" y="86"/>
                </a:lnTo>
                <a:lnTo>
                  <a:pt x="1433" y="86"/>
                </a:lnTo>
                <a:lnTo>
                  <a:pt x="1433" y="84"/>
                </a:lnTo>
                <a:lnTo>
                  <a:pt x="1438" y="84"/>
                </a:lnTo>
                <a:lnTo>
                  <a:pt x="1443" y="84"/>
                </a:lnTo>
                <a:lnTo>
                  <a:pt x="1448" y="82"/>
                </a:lnTo>
                <a:lnTo>
                  <a:pt x="1452" y="82"/>
                </a:lnTo>
                <a:lnTo>
                  <a:pt x="1452" y="82"/>
                </a:lnTo>
                <a:lnTo>
                  <a:pt x="1457" y="82"/>
                </a:lnTo>
                <a:lnTo>
                  <a:pt x="1462" y="80"/>
                </a:lnTo>
                <a:lnTo>
                  <a:pt x="1467" y="80"/>
                </a:lnTo>
                <a:lnTo>
                  <a:pt x="1471" y="80"/>
                </a:lnTo>
                <a:lnTo>
                  <a:pt x="1476" y="80"/>
                </a:lnTo>
                <a:lnTo>
                  <a:pt x="1476" y="78"/>
                </a:lnTo>
                <a:lnTo>
                  <a:pt x="1481" y="78"/>
                </a:lnTo>
                <a:lnTo>
                  <a:pt x="1486" y="78"/>
                </a:lnTo>
                <a:lnTo>
                  <a:pt x="1490" y="78"/>
                </a:lnTo>
                <a:lnTo>
                  <a:pt x="1495" y="76"/>
                </a:lnTo>
                <a:lnTo>
                  <a:pt x="1495" y="76"/>
                </a:lnTo>
                <a:lnTo>
                  <a:pt x="1500" y="76"/>
                </a:lnTo>
                <a:lnTo>
                  <a:pt x="1505" y="74"/>
                </a:lnTo>
                <a:lnTo>
                  <a:pt x="1509" y="74"/>
                </a:lnTo>
                <a:lnTo>
                  <a:pt x="1514" y="74"/>
                </a:lnTo>
                <a:lnTo>
                  <a:pt x="1514" y="74"/>
                </a:lnTo>
                <a:lnTo>
                  <a:pt x="1519" y="72"/>
                </a:lnTo>
                <a:lnTo>
                  <a:pt x="1524" y="72"/>
                </a:lnTo>
                <a:lnTo>
                  <a:pt x="1529" y="72"/>
                </a:lnTo>
                <a:lnTo>
                  <a:pt x="1533" y="72"/>
                </a:lnTo>
                <a:lnTo>
                  <a:pt x="1533" y="70"/>
                </a:lnTo>
                <a:lnTo>
                  <a:pt x="1538" y="70"/>
                </a:lnTo>
                <a:lnTo>
                  <a:pt x="1543" y="70"/>
                </a:lnTo>
                <a:lnTo>
                  <a:pt x="1548" y="67"/>
                </a:lnTo>
                <a:lnTo>
                  <a:pt x="1552" y="67"/>
                </a:lnTo>
                <a:lnTo>
                  <a:pt x="1552" y="67"/>
                </a:lnTo>
                <a:lnTo>
                  <a:pt x="1557" y="67"/>
                </a:lnTo>
                <a:lnTo>
                  <a:pt x="1562" y="65"/>
                </a:lnTo>
                <a:lnTo>
                  <a:pt x="1567" y="65"/>
                </a:lnTo>
                <a:lnTo>
                  <a:pt x="1571" y="65"/>
                </a:lnTo>
                <a:lnTo>
                  <a:pt x="1571" y="65"/>
                </a:lnTo>
                <a:lnTo>
                  <a:pt x="1576" y="63"/>
                </a:lnTo>
                <a:lnTo>
                  <a:pt x="1581" y="63"/>
                </a:lnTo>
                <a:lnTo>
                  <a:pt x="1586" y="63"/>
                </a:lnTo>
                <a:lnTo>
                  <a:pt x="1590" y="61"/>
                </a:lnTo>
                <a:lnTo>
                  <a:pt x="1590" y="61"/>
                </a:lnTo>
                <a:lnTo>
                  <a:pt x="1595" y="61"/>
                </a:lnTo>
                <a:lnTo>
                  <a:pt x="1600" y="61"/>
                </a:lnTo>
                <a:lnTo>
                  <a:pt x="1605" y="59"/>
                </a:lnTo>
                <a:lnTo>
                  <a:pt x="1609" y="59"/>
                </a:lnTo>
                <a:lnTo>
                  <a:pt x="1614" y="59"/>
                </a:lnTo>
                <a:lnTo>
                  <a:pt x="1614" y="59"/>
                </a:lnTo>
                <a:lnTo>
                  <a:pt x="1619" y="57"/>
                </a:lnTo>
                <a:lnTo>
                  <a:pt x="1624" y="57"/>
                </a:lnTo>
                <a:lnTo>
                  <a:pt x="1629" y="57"/>
                </a:lnTo>
                <a:lnTo>
                  <a:pt x="1633" y="55"/>
                </a:lnTo>
                <a:lnTo>
                  <a:pt x="1633" y="55"/>
                </a:lnTo>
                <a:lnTo>
                  <a:pt x="1638" y="55"/>
                </a:lnTo>
                <a:lnTo>
                  <a:pt x="1643" y="55"/>
                </a:lnTo>
                <a:lnTo>
                  <a:pt x="1648" y="53"/>
                </a:lnTo>
                <a:lnTo>
                  <a:pt x="1652" y="53"/>
                </a:lnTo>
                <a:lnTo>
                  <a:pt x="1652" y="53"/>
                </a:lnTo>
                <a:lnTo>
                  <a:pt x="1657" y="53"/>
                </a:lnTo>
                <a:lnTo>
                  <a:pt x="1662" y="51"/>
                </a:lnTo>
                <a:lnTo>
                  <a:pt x="1667" y="51"/>
                </a:lnTo>
                <a:lnTo>
                  <a:pt x="1671" y="51"/>
                </a:lnTo>
                <a:lnTo>
                  <a:pt x="1671" y="51"/>
                </a:lnTo>
                <a:lnTo>
                  <a:pt x="1676" y="49"/>
                </a:lnTo>
                <a:lnTo>
                  <a:pt x="1681" y="49"/>
                </a:lnTo>
                <a:lnTo>
                  <a:pt x="1686" y="49"/>
                </a:lnTo>
                <a:lnTo>
                  <a:pt x="1690" y="47"/>
                </a:lnTo>
                <a:lnTo>
                  <a:pt x="1690" y="47"/>
                </a:lnTo>
                <a:lnTo>
                  <a:pt x="1695" y="47"/>
                </a:lnTo>
                <a:lnTo>
                  <a:pt x="1700" y="47"/>
                </a:lnTo>
                <a:lnTo>
                  <a:pt x="1705" y="45"/>
                </a:lnTo>
                <a:lnTo>
                  <a:pt x="1710" y="45"/>
                </a:lnTo>
                <a:lnTo>
                  <a:pt x="1710" y="45"/>
                </a:lnTo>
                <a:lnTo>
                  <a:pt x="1714" y="45"/>
                </a:lnTo>
                <a:lnTo>
                  <a:pt x="1719" y="43"/>
                </a:lnTo>
                <a:lnTo>
                  <a:pt x="1724" y="43"/>
                </a:lnTo>
                <a:lnTo>
                  <a:pt x="1729" y="43"/>
                </a:lnTo>
                <a:lnTo>
                  <a:pt x="1729" y="41"/>
                </a:lnTo>
                <a:lnTo>
                  <a:pt x="1733" y="41"/>
                </a:lnTo>
                <a:lnTo>
                  <a:pt x="1738" y="41"/>
                </a:lnTo>
                <a:lnTo>
                  <a:pt x="1743" y="41"/>
                </a:lnTo>
                <a:lnTo>
                  <a:pt x="1748" y="39"/>
                </a:lnTo>
                <a:lnTo>
                  <a:pt x="1752" y="39"/>
                </a:lnTo>
                <a:lnTo>
                  <a:pt x="1752" y="39"/>
                </a:lnTo>
                <a:lnTo>
                  <a:pt x="1757" y="39"/>
                </a:lnTo>
                <a:lnTo>
                  <a:pt x="1762" y="37"/>
                </a:lnTo>
                <a:lnTo>
                  <a:pt x="1767" y="37"/>
                </a:lnTo>
                <a:lnTo>
                  <a:pt x="1771" y="37"/>
                </a:lnTo>
                <a:lnTo>
                  <a:pt x="1771" y="35"/>
                </a:lnTo>
                <a:lnTo>
                  <a:pt x="1776" y="35"/>
                </a:lnTo>
                <a:lnTo>
                  <a:pt x="1781" y="35"/>
                </a:lnTo>
                <a:lnTo>
                  <a:pt x="1786" y="35"/>
                </a:lnTo>
                <a:lnTo>
                  <a:pt x="1790" y="33"/>
                </a:lnTo>
                <a:lnTo>
                  <a:pt x="1790" y="33"/>
                </a:lnTo>
                <a:lnTo>
                  <a:pt x="1795" y="33"/>
                </a:lnTo>
                <a:lnTo>
                  <a:pt x="1800" y="33"/>
                </a:lnTo>
                <a:lnTo>
                  <a:pt x="1805" y="30"/>
                </a:lnTo>
                <a:lnTo>
                  <a:pt x="1810" y="30"/>
                </a:lnTo>
                <a:lnTo>
                  <a:pt x="1810" y="30"/>
                </a:lnTo>
                <a:lnTo>
                  <a:pt x="1814" y="30"/>
                </a:lnTo>
                <a:lnTo>
                  <a:pt x="1819" y="28"/>
                </a:lnTo>
                <a:lnTo>
                  <a:pt x="1824" y="28"/>
                </a:lnTo>
                <a:lnTo>
                  <a:pt x="1829" y="28"/>
                </a:lnTo>
                <a:lnTo>
                  <a:pt x="1829" y="26"/>
                </a:lnTo>
                <a:lnTo>
                  <a:pt x="1833" y="26"/>
                </a:lnTo>
                <a:lnTo>
                  <a:pt x="1838" y="26"/>
                </a:lnTo>
                <a:lnTo>
                  <a:pt x="1843" y="26"/>
                </a:lnTo>
                <a:lnTo>
                  <a:pt x="1848" y="24"/>
                </a:lnTo>
                <a:lnTo>
                  <a:pt x="1848" y="24"/>
                </a:lnTo>
                <a:lnTo>
                  <a:pt x="1852" y="24"/>
                </a:lnTo>
                <a:lnTo>
                  <a:pt x="1857" y="24"/>
                </a:lnTo>
                <a:lnTo>
                  <a:pt x="1862" y="22"/>
                </a:lnTo>
                <a:lnTo>
                  <a:pt x="1867" y="22"/>
                </a:lnTo>
                <a:lnTo>
                  <a:pt x="1867" y="22"/>
                </a:lnTo>
                <a:lnTo>
                  <a:pt x="1871" y="20"/>
                </a:lnTo>
                <a:lnTo>
                  <a:pt x="1876" y="20"/>
                </a:lnTo>
                <a:lnTo>
                  <a:pt x="1881" y="20"/>
                </a:lnTo>
                <a:lnTo>
                  <a:pt x="1886" y="20"/>
                </a:lnTo>
                <a:lnTo>
                  <a:pt x="1886" y="18"/>
                </a:lnTo>
                <a:lnTo>
                  <a:pt x="1891" y="18"/>
                </a:lnTo>
                <a:lnTo>
                  <a:pt x="1895" y="18"/>
                </a:lnTo>
                <a:lnTo>
                  <a:pt x="1900" y="18"/>
                </a:lnTo>
                <a:lnTo>
                  <a:pt x="1905" y="16"/>
                </a:lnTo>
                <a:lnTo>
                  <a:pt x="1910" y="16"/>
                </a:lnTo>
                <a:lnTo>
                  <a:pt x="1910" y="16"/>
                </a:lnTo>
                <a:lnTo>
                  <a:pt x="1914" y="14"/>
                </a:lnTo>
                <a:lnTo>
                  <a:pt x="1919" y="14"/>
                </a:lnTo>
                <a:lnTo>
                  <a:pt x="1924" y="14"/>
                </a:lnTo>
                <a:lnTo>
                  <a:pt x="1929" y="14"/>
                </a:lnTo>
                <a:lnTo>
                  <a:pt x="1929" y="12"/>
                </a:lnTo>
                <a:lnTo>
                  <a:pt x="1933" y="102"/>
                </a:lnTo>
                <a:lnTo>
                  <a:pt x="1938" y="100"/>
                </a:lnTo>
                <a:lnTo>
                  <a:pt x="1943" y="100"/>
                </a:lnTo>
                <a:lnTo>
                  <a:pt x="1948" y="100"/>
                </a:lnTo>
                <a:lnTo>
                  <a:pt x="1948" y="100"/>
                </a:lnTo>
                <a:lnTo>
                  <a:pt x="1952" y="98"/>
                </a:lnTo>
                <a:lnTo>
                  <a:pt x="1957" y="98"/>
                </a:lnTo>
                <a:lnTo>
                  <a:pt x="1962" y="98"/>
                </a:lnTo>
                <a:lnTo>
                  <a:pt x="1967" y="96"/>
                </a:lnTo>
                <a:lnTo>
                  <a:pt x="1967" y="96"/>
                </a:lnTo>
                <a:lnTo>
                  <a:pt x="1971" y="96"/>
                </a:lnTo>
                <a:lnTo>
                  <a:pt x="1976" y="96"/>
                </a:lnTo>
                <a:lnTo>
                  <a:pt x="1981" y="94"/>
                </a:lnTo>
                <a:lnTo>
                  <a:pt x="1986" y="94"/>
                </a:lnTo>
                <a:lnTo>
                  <a:pt x="1986" y="94"/>
                </a:lnTo>
                <a:lnTo>
                  <a:pt x="1991" y="94"/>
                </a:lnTo>
                <a:lnTo>
                  <a:pt x="1995" y="92"/>
                </a:lnTo>
                <a:lnTo>
                  <a:pt x="2000" y="92"/>
                </a:lnTo>
                <a:lnTo>
                  <a:pt x="2005" y="92"/>
                </a:lnTo>
                <a:lnTo>
                  <a:pt x="2005" y="90"/>
                </a:lnTo>
                <a:lnTo>
                  <a:pt x="2010" y="90"/>
                </a:lnTo>
                <a:lnTo>
                  <a:pt x="2014" y="90"/>
                </a:lnTo>
                <a:lnTo>
                  <a:pt x="2019" y="90"/>
                </a:lnTo>
                <a:lnTo>
                  <a:pt x="2024" y="88"/>
                </a:lnTo>
                <a:lnTo>
                  <a:pt x="2024" y="88"/>
                </a:lnTo>
                <a:lnTo>
                  <a:pt x="2029" y="88"/>
                </a:lnTo>
                <a:lnTo>
                  <a:pt x="2033" y="88"/>
                </a:lnTo>
                <a:lnTo>
                  <a:pt x="2038" y="86"/>
                </a:lnTo>
                <a:lnTo>
                  <a:pt x="2043" y="86"/>
                </a:lnTo>
                <a:lnTo>
                  <a:pt x="2048" y="86"/>
                </a:lnTo>
                <a:lnTo>
                  <a:pt x="2048" y="84"/>
                </a:lnTo>
                <a:lnTo>
                  <a:pt x="2052" y="84"/>
                </a:lnTo>
                <a:lnTo>
                  <a:pt x="2057" y="84"/>
                </a:lnTo>
                <a:lnTo>
                  <a:pt x="2062" y="84"/>
                </a:lnTo>
                <a:lnTo>
                  <a:pt x="2067" y="82"/>
                </a:lnTo>
                <a:lnTo>
                  <a:pt x="2067" y="82"/>
                </a:lnTo>
                <a:lnTo>
                  <a:pt x="2072" y="82"/>
                </a:lnTo>
                <a:lnTo>
                  <a:pt x="2076" y="82"/>
                </a:lnTo>
                <a:lnTo>
                  <a:pt x="2081" y="80"/>
                </a:lnTo>
                <a:lnTo>
                  <a:pt x="2086" y="80"/>
                </a:lnTo>
                <a:lnTo>
                  <a:pt x="2086" y="80"/>
                </a:lnTo>
                <a:lnTo>
                  <a:pt x="2091" y="78"/>
                </a:lnTo>
                <a:lnTo>
                  <a:pt x="2095" y="78"/>
                </a:lnTo>
                <a:lnTo>
                  <a:pt x="2100" y="78"/>
                </a:lnTo>
                <a:lnTo>
                  <a:pt x="2105" y="78"/>
                </a:lnTo>
                <a:lnTo>
                  <a:pt x="2105" y="76"/>
                </a:lnTo>
                <a:lnTo>
                  <a:pt x="2110" y="76"/>
                </a:lnTo>
                <a:lnTo>
                  <a:pt x="2114" y="76"/>
                </a:lnTo>
                <a:lnTo>
                  <a:pt x="2119" y="76"/>
                </a:lnTo>
                <a:lnTo>
                  <a:pt x="2124" y="74"/>
                </a:lnTo>
                <a:lnTo>
                  <a:pt x="2124" y="74"/>
                </a:lnTo>
                <a:lnTo>
                  <a:pt x="2129" y="74"/>
                </a:lnTo>
                <a:lnTo>
                  <a:pt x="2133" y="74"/>
                </a:lnTo>
                <a:lnTo>
                  <a:pt x="2138" y="72"/>
                </a:lnTo>
                <a:lnTo>
                  <a:pt x="2143" y="72"/>
                </a:lnTo>
                <a:lnTo>
                  <a:pt x="2143" y="72"/>
                </a:lnTo>
                <a:lnTo>
                  <a:pt x="2148" y="70"/>
                </a:lnTo>
                <a:lnTo>
                  <a:pt x="2152" y="70"/>
                </a:lnTo>
                <a:lnTo>
                  <a:pt x="2157" y="70"/>
                </a:lnTo>
                <a:lnTo>
                  <a:pt x="2162" y="70"/>
                </a:lnTo>
                <a:lnTo>
                  <a:pt x="2162" y="67"/>
                </a:lnTo>
                <a:lnTo>
                  <a:pt x="2167" y="67"/>
                </a:lnTo>
                <a:lnTo>
                  <a:pt x="2172" y="67"/>
                </a:lnTo>
                <a:lnTo>
                  <a:pt x="2176" y="67"/>
                </a:lnTo>
                <a:lnTo>
                  <a:pt x="2181" y="65"/>
                </a:lnTo>
                <a:lnTo>
                  <a:pt x="2186" y="65"/>
                </a:lnTo>
                <a:lnTo>
                  <a:pt x="2186" y="65"/>
                </a:lnTo>
                <a:lnTo>
                  <a:pt x="2191" y="63"/>
                </a:lnTo>
                <a:lnTo>
                  <a:pt x="2195" y="63"/>
                </a:lnTo>
                <a:lnTo>
                  <a:pt x="2200" y="63"/>
                </a:lnTo>
                <a:lnTo>
                  <a:pt x="2205" y="63"/>
                </a:lnTo>
                <a:lnTo>
                  <a:pt x="2205" y="61"/>
                </a:lnTo>
                <a:lnTo>
                  <a:pt x="2210" y="61"/>
                </a:lnTo>
                <a:lnTo>
                  <a:pt x="2214" y="61"/>
                </a:lnTo>
                <a:lnTo>
                  <a:pt x="2219" y="61"/>
                </a:lnTo>
                <a:lnTo>
                  <a:pt x="2224" y="59"/>
                </a:lnTo>
                <a:lnTo>
                  <a:pt x="2224" y="59"/>
                </a:lnTo>
                <a:lnTo>
                  <a:pt x="2229" y="59"/>
                </a:lnTo>
                <a:lnTo>
                  <a:pt x="2233" y="57"/>
                </a:lnTo>
                <a:lnTo>
                  <a:pt x="2238" y="57"/>
                </a:lnTo>
                <a:lnTo>
                  <a:pt x="2243" y="57"/>
                </a:lnTo>
                <a:lnTo>
                  <a:pt x="2243" y="57"/>
                </a:lnTo>
                <a:lnTo>
                  <a:pt x="2248" y="55"/>
                </a:lnTo>
                <a:lnTo>
                  <a:pt x="2253" y="55"/>
                </a:lnTo>
                <a:lnTo>
                  <a:pt x="2257" y="55"/>
                </a:lnTo>
                <a:lnTo>
                  <a:pt x="2262" y="55"/>
                </a:lnTo>
                <a:lnTo>
                  <a:pt x="2262" y="53"/>
                </a:lnTo>
                <a:lnTo>
                  <a:pt x="2267" y="53"/>
                </a:lnTo>
                <a:lnTo>
                  <a:pt x="2272" y="53"/>
                </a:lnTo>
                <a:lnTo>
                  <a:pt x="2276" y="53"/>
                </a:lnTo>
                <a:lnTo>
                  <a:pt x="2281" y="51"/>
                </a:lnTo>
                <a:lnTo>
                  <a:pt x="2281" y="51"/>
                </a:lnTo>
                <a:lnTo>
                  <a:pt x="2286" y="51"/>
                </a:lnTo>
                <a:lnTo>
                  <a:pt x="2291" y="49"/>
                </a:lnTo>
                <a:lnTo>
                  <a:pt x="2295" y="49"/>
                </a:lnTo>
                <a:lnTo>
                  <a:pt x="2300" y="49"/>
                </a:lnTo>
                <a:lnTo>
                  <a:pt x="2300" y="49"/>
                </a:lnTo>
                <a:lnTo>
                  <a:pt x="2305" y="47"/>
                </a:lnTo>
                <a:lnTo>
                  <a:pt x="2310" y="47"/>
                </a:lnTo>
                <a:lnTo>
                  <a:pt x="2314" y="47"/>
                </a:lnTo>
                <a:lnTo>
                  <a:pt x="2319" y="47"/>
                </a:lnTo>
                <a:lnTo>
                  <a:pt x="2324" y="45"/>
                </a:lnTo>
                <a:lnTo>
                  <a:pt x="2324" y="45"/>
                </a:lnTo>
                <a:lnTo>
                  <a:pt x="2329" y="45"/>
                </a:lnTo>
                <a:lnTo>
                  <a:pt x="2333" y="43"/>
                </a:lnTo>
                <a:lnTo>
                  <a:pt x="2338" y="43"/>
                </a:lnTo>
                <a:lnTo>
                  <a:pt x="2343" y="43"/>
                </a:lnTo>
                <a:lnTo>
                  <a:pt x="2343" y="43"/>
                </a:lnTo>
                <a:lnTo>
                  <a:pt x="2348" y="41"/>
                </a:lnTo>
                <a:lnTo>
                  <a:pt x="2353" y="41"/>
                </a:lnTo>
                <a:lnTo>
                  <a:pt x="2357" y="41"/>
                </a:lnTo>
                <a:lnTo>
                  <a:pt x="2362" y="41"/>
                </a:lnTo>
                <a:lnTo>
                  <a:pt x="2362" y="39"/>
                </a:lnTo>
                <a:lnTo>
                  <a:pt x="2367" y="39"/>
                </a:lnTo>
                <a:lnTo>
                  <a:pt x="2372" y="39"/>
                </a:lnTo>
                <a:lnTo>
                  <a:pt x="2376" y="37"/>
                </a:lnTo>
                <a:lnTo>
                  <a:pt x="2381" y="37"/>
                </a:lnTo>
                <a:lnTo>
                  <a:pt x="2381" y="37"/>
                </a:lnTo>
                <a:lnTo>
                  <a:pt x="2386" y="113"/>
                </a:lnTo>
                <a:lnTo>
                  <a:pt x="2391" y="113"/>
                </a:lnTo>
                <a:lnTo>
                  <a:pt x="2395" y="113"/>
                </a:lnTo>
                <a:lnTo>
                  <a:pt x="2400" y="113"/>
                </a:lnTo>
                <a:lnTo>
                  <a:pt x="2400" y="111"/>
                </a:lnTo>
                <a:lnTo>
                  <a:pt x="2405" y="111"/>
                </a:lnTo>
                <a:lnTo>
                  <a:pt x="2410" y="111"/>
                </a:lnTo>
                <a:lnTo>
                  <a:pt x="2414" y="109"/>
                </a:lnTo>
                <a:lnTo>
                  <a:pt x="2419" y="109"/>
                </a:lnTo>
                <a:lnTo>
                  <a:pt x="2419" y="109"/>
                </a:lnTo>
                <a:lnTo>
                  <a:pt x="2424" y="109"/>
                </a:lnTo>
                <a:lnTo>
                  <a:pt x="2429" y="107"/>
                </a:lnTo>
                <a:lnTo>
                  <a:pt x="2434" y="107"/>
                </a:lnTo>
                <a:lnTo>
                  <a:pt x="2438" y="107"/>
                </a:lnTo>
                <a:lnTo>
                  <a:pt x="2438" y="107"/>
                </a:lnTo>
                <a:lnTo>
                  <a:pt x="2443" y="104"/>
                </a:lnTo>
                <a:lnTo>
                  <a:pt x="2448" y="104"/>
                </a:lnTo>
                <a:lnTo>
                  <a:pt x="2453" y="104"/>
                </a:lnTo>
                <a:lnTo>
                  <a:pt x="2457" y="102"/>
                </a:lnTo>
                <a:lnTo>
                  <a:pt x="2457" y="102"/>
                </a:lnTo>
                <a:lnTo>
                  <a:pt x="2462" y="102"/>
                </a:lnTo>
                <a:lnTo>
                  <a:pt x="2467" y="102"/>
                </a:lnTo>
                <a:lnTo>
                  <a:pt x="2472" y="100"/>
                </a:lnTo>
                <a:lnTo>
                  <a:pt x="2476" y="100"/>
                </a:lnTo>
                <a:lnTo>
                  <a:pt x="2481" y="100"/>
                </a:lnTo>
                <a:lnTo>
                  <a:pt x="2481" y="100"/>
                </a:lnTo>
                <a:lnTo>
                  <a:pt x="2486" y="98"/>
                </a:lnTo>
                <a:lnTo>
                  <a:pt x="2491" y="98"/>
                </a:lnTo>
                <a:lnTo>
                  <a:pt x="2495" y="98"/>
                </a:lnTo>
                <a:lnTo>
                  <a:pt x="2500" y="98"/>
                </a:lnTo>
                <a:lnTo>
                  <a:pt x="2500" y="96"/>
                </a:lnTo>
                <a:lnTo>
                  <a:pt x="2505" y="96"/>
                </a:lnTo>
                <a:lnTo>
                  <a:pt x="2510" y="96"/>
                </a:lnTo>
                <a:lnTo>
                  <a:pt x="2514" y="94"/>
                </a:lnTo>
                <a:lnTo>
                  <a:pt x="2519" y="94"/>
                </a:lnTo>
                <a:lnTo>
                  <a:pt x="2519" y="94"/>
                </a:lnTo>
                <a:lnTo>
                  <a:pt x="2524" y="94"/>
                </a:lnTo>
                <a:lnTo>
                  <a:pt x="2529" y="92"/>
                </a:lnTo>
                <a:lnTo>
                  <a:pt x="2534" y="92"/>
                </a:lnTo>
                <a:lnTo>
                  <a:pt x="2538" y="92"/>
                </a:lnTo>
                <a:lnTo>
                  <a:pt x="2538" y="92"/>
                </a:lnTo>
                <a:lnTo>
                  <a:pt x="2543" y="90"/>
                </a:lnTo>
                <a:lnTo>
                  <a:pt x="2548" y="90"/>
                </a:lnTo>
                <a:lnTo>
                  <a:pt x="2553" y="90"/>
                </a:lnTo>
                <a:lnTo>
                  <a:pt x="2557" y="88"/>
                </a:lnTo>
                <a:lnTo>
                  <a:pt x="2557" y="88"/>
                </a:lnTo>
                <a:lnTo>
                  <a:pt x="2562" y="88"/>
                </a:lnTo>
                <a:lnTo>
                  <a:pt x="2567" y="88"/>
                </a:lnTo>
                <a:lnTo>
                  <a:pt x="2572" y="86"/>
                </a:lnTo>
                <a:lnTo>
                  <a:pt x="2576" y="86"/>
                </a:lnTo>
                <a:lnTo>
                  <a:pt x="2576" y="86"/>
                </a:lnTo>
                <a:lnTo>
                  <a:pt x="2581" y="86"/>
                </a:lnTo>
                <a:lnTo>
                  <a:pt x="2586" y="84"/>
                </a:lnTo>
                <a:lnTo>
                  <a:pt x="2591" y="84"/>
                </a:lnTo>
                <a:lnTo>
                  <a:pt x="2595" y="84"/>
                </a:lnTo>
                <a:lnTo>
                  <a:pt x="2595" y="82"/>
                </a:lnTo>
                <a:lnTo>
                  <a:pt x="2600" y="82"/>
                </a:lnTo>
                <a:lnTo>
                  <a:pt x="2605" y="82"/>
                </a:lnTo>
                <a:lnTo>
                  <a:pt x="2610" y="82"/>
                </a:lnTo>
                <a:lnTo>
                  <a:pt x="2614" y="80"/>
                </a:lnTo>
                <a:lnTo>
                  <a:pt x="2619" y="80"/>
                </a:lnTo>
                <a:lnTo>
                  <a:pt x="2619" y="80"/>
                </a:lnTo>
                <a:lnTo>
                  <a:pt x="2624" y="80"/>
                </a:lnTo>
                <a:lnTo>
                  <a:pt x="2629" y="78"/>
                </a:lnTo>
                <a:lnTo>
                  <a:pt x="2634" y="78"/>
                </a:lnTo>
                <a:lnTo>
                  <a:pt x="2638" y="78"/>
                </a:lnTo>
                <a:lnTo>
                  <a:pt x="2638" y="78"/>
                </a:lnTo>
                <a:lnTo>
                  <a:pt x="2643" y="76"/>
                </a:lnTo>
                <a:lnTo>
                  <a:pt x="2648" y="133"/>
                </a:lnTo>
                <a:lnTo>
                  <a:pt x="2653" y="133"/>
                </a:lnTo>
                <a:lnTo>
                  <a:pt x="2657" y="131"/>
                </a:lnTo>
                <a:lnTo>
                  <a:pt x="2657" y="131"/>
                </a:lnTo>
                <a:lnTo>
                  <a:pt x="2662" y="131"/>
                </a:lnTo>
                <a:lnTo>
                  <a:pt x="2667" y="131"/>
                </a:lnTo>
                <a:lnTo>
                  <a:pt x="2672" y="129"/>
                </a:lnTo>
                <a:lnTo>
                  <a:pt x="2676" y="129"/>
                </a:lnTo>
                <a:lnTo>
                  <a:pt x="2676" y="129"/>
                </a:lnTo>
                <a:lnTo>
                  <a:pt x="2681" y="129"/>
                </a:lnTo>
                <a:lnTo>
                  <a:pt x="2686" y="127"/>
                </a:lnTo>
                <a:lnTo>
                  <a:pt x="2691" y="127"/>
                </a:lnTo>
                <a:lnTo>
                  <a:pt x="2695" y="127"/>
                </a:lnTo>
                <a:lnTo>
                  <a:pt x="2695" y="125"/>
                </a:lnTo>
                <a:lnTo>
                  <a:pt x="2700" y="125"/>
                </a:lnTo>
                <a:lnTo>
                  <a:pt x="2705" y="125"/>
                </a:lnTo>
                <a:lnTo>
                  <a:pt x="2710" y="125"/>
                </a:lnTo>
                <a:lnTo>
                  <a:pt x="2715" y="123"/>
                </a:lnTo>
                <a:lnTo>
                  <a:pt x="2715" y="123"/>
                </a:lnTo>
                <a:lnTo>
                  <a:pt x="2719" y="123"/>
                </a:lnTo>
                <a:lnTo>
                  <a:pt x="2724" y="123"/>
                </a:lnTo>
                <a:lnTo>
                  <a:pt x="2729" y="121"/>
                </a:lnTo>
                <a:lnTo>
                  <a:pt x="2734" y="121"/>
                </a:lnTo>
                <a:lnTo>
                  <a:pt x="2734" y="121"/>
                </a:lnTo>
                <a:lnTo>
                  <a:pt x="2738" y="121"/>
                </a:lnTo>
                <a:lnTo>
                  <a:pt x="2743" y="119"/>
                </a:lnTo>
                <a:lnTo>
                  <a:pt x="2748" y="119"/>
                </a:lnTo>
                <a:lnTo>
                  <a:pt x="2753" y="119"/>
                </a:lnTo>
                <a:lnTo>
                  <a:pt x="2757" y="117"/>
                </a:lnTo>
                <a:lnTo>
                  <a:pt x="2757" y="117"/>
                </a:lnTo>
                <a:lnTo>
                  <a:pt x="2762" y="117"/>
                </a:lnTo>
                <a:lnTo>
                  <a:pt x="2767" y="117"/>
                </a:lnTo>
                <a:lnTo>
                  <a:pt x="2772" y="115"/>
                </a:lnTo>
                <a:lnTo>
                  <a:pt x="2776" y="115"/>
                </a:lnTo>
                <a:lnTo>
                  <a:pt x="2776" y="152"/>
                </a:lnTo>
                <a:lnTo>
                  <a:pt x="2781" y="152"/>
                </a:lnTo>
                <a:lnTo>
                  <a:pt x="2786" y="152"/>
                </a:lnTo>
                <a:lnTo>
                  <a:pt x="2791" y="152"/>
                </a:lnTo>
                <a:lnTo>
                  <a:pt x="2795" y="150"/>
                </a:lnTo>
                <a:lnTo>
                  <a:pt x="2795" y="150"/>
                </a:lnTo>
                <a:lnTo>
                  <a:pt x="2800" y="150"/>
                </a:lnTo>
                <a:lnTo>
                  <a:pt x="2805" y="150"/>
                </a:lnTo>
                <a:lnTo>
                  <a:pt x="2810" y="148"/>
                </a:lnTo>
                <a:lnTo>
                  <a:pt x="2815" y="148"/>
                </a:lnTo>
                <a:lnTo>
                  <a:pt x="2815" y="148"/>
                </a:lnTo>
                <a:lnTo>
                  <a:pt x="2819" y="146"/>
                </a:lnTo>
                <a:lnTo>
                  <a:pt x="2824" y="146"/>
                </a:lnTo>
                <a:lnTo>
                  <a:pt x="2829" y="146"/>
                </a:lnTo>
                <a:lnTo>
                  <a:pt x="2834" y="146"/>
                </a:lnTo>
                <a:lnTo>
                  <a:pt x="2834" y="143"/>
                </a:lnTo>
                <a:lnTo>
                  <a:pt x="2838" y="143"/>
                </a:lnTo>
                <a:lnTo>
                  <a:pt x="2843" y="143"/>
                </a:lnTo>
                <a:lnTo>
                  <a:pt x="2848" y="143"/>
                </a:lnTo>
                <a:lnTo>
                  <a:pt x="2853" y="141"/>
                </a:lnTo>
                <a:lnTo>
                  <a:pt x="2853" y="141"/>
                </a:lnTo>
                <a:lnTo>
                  <a:pt x="2857" y="141"/>
                </a:lnTo>
                <a:lnTo>
                  <a:pt x="2862" y="139"/>
                </a:lnTo>
                <a:lnTo>
                  <a:pt x="2867" y="139"/>
                </a:lnTo>
                <a:lnTo>
                  <a:pt x="2872" y="139"/>
                </a:lnTo>
                <a:lnTo>
                  <a:pt x="2872" y="139"/>
                </a:lnTo>
                <a:lnTo>
                  <a:pt x="2876" y="137"/>
                </a:lnTo>
                <a:lnTo>
                  <a:pt x="2881" y="137"/>
                </a:lnTo>
                <a:lnTo>
                  <a:pt x="2886" y="137"/>
                </a:lnTo>
                <a:lnTo>
                  <a:pt x="2891" y="137"/>
                </a:lnTo>
                <a:lnTo>
                  <a:pt x="2896" y="135"/>
                </a:lnTo>
                <a:lnTo>
                  <a:pt x="2896" y="135"/>
                </a:lnTo>
                <a:lnTo>
                  <a:pt x="2900" y="135"/>
                </a:lnTo>
                <a:lnTo>
                  <a:pt x="2905" y="133"/>
                </a:lnTo>
                <a:lnTo>
                  <a:pt x="2910" y="133"/>
                </a:lnTo>
                <a:lnTo>
                  <a:pt x="2915" y="133"/>
                </a:lnTo>
                <a:lnTo>
                  <a:pt x="2915" y="133"/>
                </a:lnTo>
                <a:lnTo>
                  <a:pt x="2919" y="131"/>
                </a:lnTo>
                <a:lnTo>
                  <a:pt x="2924" y="131"/>
                </a:lnTo>
                <a:lnTo>
                  <a:pt x="2929" y="131"/>
                </a:lnTo>
                <a:lnTo>
                  <a:pt x="2934" y="131"/>
                </a:lnTo>
                <a:lnTo>
                  <a:pt x="2934" y="129"/>
                </a:lnTo>
                <a:lnTo>
                  <a:pt x="2938" y="129"/>
                </a:lnTo>
                <a:lnTo>
                  <a:pt x="2943" y="129"/>
                </a:lnTo>
                <a:lnTo>
                  <a:pt x="2948" y="129"/>
                </a:lnTo>
                <a:lnTo>
                  <a:pt x="2953" y="127"/>
                </a:lnTo>
                <a:lnTo>
                  <a:pt x="2953" y="127"/>
                </a:lnTo>
                <a:lnTo>
                  <a:pt x="2957" y="127"/>
                </a:lnTo>
                <a:lnTo>
                  <a:pt x="2962" y="125"/>
                </a:lnTo>
                <a:lnTo>
                  <a:pt x="2967" y="125"/>
                </a:lnTo>
                <a:lnTo>
                  <a:pt x="2972" y="125"/>
                </a:lnTo>
                <a:lnTo>
                  <a:pt x="2972" y="125"/>
                </a:lnTo>
                <a:lnTo>
                  <a:pt x="2976" y="123"/>
                </a:lnTo>
                <a:lnTo>
                  <a:pt x="2981" y="123"/>
                </a:lnTo>
                <a:lnTo>
                  <a:pt x="2986" y="123"/>
                </a:lnTo>
                <a:lnTo>
                  <a:pt x="2991" y="123"/>
                </a:lnTo>
                <a:lnTo>
                  <a:pt x="2991" y="121"/>
                </a:lnTo>
                <a:lnTo>
                  <a:pt x="2996" y="121"/>
                </a:lnTo>
                <a:lnTo>
                  <a:pt x="3000" y="121"/>
                </a:lnTo>
                <a:lnTo>
                  <a:pt x="3005" y="119"/>
                </a:lnTo>
                <a:lnTo>
                  <a:pt x="3010" y="119"/>
                </a:lnTo>
                <a:lnTo>
                  <a:pt x="3010" y="119"/>
                </a:lnTo>
                <a:lnTo>
                  <a:pt x="3015" y="119"/>
                </a:lnTo>
                <a:lnTo>
                  <a:pt x="3019" y="117"/>
                </a:lnTo>
                <a:lnTo>
                  <a:pt x="3024" y="117"/>
                </a:lnTo>
                <a:lnTo>
                  <a:pt x="3029" y="117"/>
                </a:lnTo>
                <a:lnTo>
                  <a:pt x="3029" y="117"/>
                </a:lnTo>
                <a:lnTo>
                  <a:pt x="3034" y="115"/>
                </a:lnTo>
                <a:lnTo>
                  <a:pt x="3038" y="115"/>
                </a:lnTo>
                <a:lnTo>
                  <a:pt x="3043" y="115"/>
                </a:lnTo>
                <a:lnTo>
                  <a:pt x="3048" y="113"/>
                </a:lnTo>
                <a:lnTo>
                  <a:pt x="3053" y="113"/>
                </a:lnTo>
                <a:lnTo>
                  <a:pt x="3053" y="113"/>
                </a:lnTo>
                <a:lnTo>
                  <a:pt x="3057" y="113"/>
                </a:lnTo>
                <a:lnTo>
                  <a:pt x="3062" y="111"/>
                </a:lnTo>
                <a:lnTo>
                  <a:pt x="3067" y="111"/>
                </a:lnTo>
                <a:lnTo>
                  <a:pt x="3072" y="111"/>
                </a:lnTo>
                <a:lnTo>
                  <a:pt x="3072" y="111"/>
                </a:lnTo>
                <a:lnTo>
                  <a:pt x="3077" y="109"/>
                </a:lnTo>
                <a:lnTo>
                  <a:pt x="3081" y="109"/>
                </a:lnTo>
                <a:lnTo>
                  <a:pt x="3086" y="109"/>
                </a:lnTo>
                <a:lnTo>
                  <a:pt x="3091" y="109"/>
                </a:lnTo>
                <a:lnTo>
                  <a:pt x="3091" y="107"/>
                </a:lnTo>
                <a:lnTo>
                  <a:pt x="3096" y="107"/>
                </a:lnTo>
                <a:lnTo>
                  <a:pt x="3100" y="107"/>
                </a:lnTo>
                <a:lnTo>
                  <a:pt x="3105" y="104"/>
                </a:lnTo>
                <a:lnTo>
                  <a:pt x="3110" y="104"/>
                </a:lnTo>
                <a:lnTo>
                  <a:pt x="3110" y="104"/>
                </a:lnTo>
                <a:lnTo>
                  <a:pt x="3115" y="104"/>
                </a:lnTo>
                <a:lnTo>
                  <a:pt x="3119" y="102"/>
                </a:lnTo>
                <a:lnTo>
                  <a:pt x="3124" y="102"/>
                </a:lnTo>
                <a:lnTo>
                  <a:pt x="3129" y="102"/>
                </a:lnTo>
                <a:lnTo>
                  <a:pt x="3129" y="102"/>
                </a:lnTo>
                <a:lnTo>
                  <a:pt x="3134" y="100"/>
                </a:lnTo>
                <a:lnTo>
                  <a:pt x="3138" y="100"/>
                </a:lnTo>
                <a:lnTo>
                  <a:pt x="3143" y="100"/>
                </a:lnTo>
                <a:lnTo>
                  <a:pt x="3148" y="98"/>
                </a:lnTo>
                <a:lnTo>
                  <a:pt x="3148" y="98"/>
                </a:lnTo>
                <a:lnTo>
                  <a:pt x="3153" y="98"/>
                </a:lnTo>
                <a:lnTo>
                  <a:pt x="3157" y="98"/>
                </a:lnTo>
                <a:lnTo>
                  <a:pt x="3162" y="96"/>
                </a:lnTo>
                <a:lnTo>
                  <a:pt x="3167" y="96"/>
                </a:lnTo>
                <a:lnTo>
                  <a:pt x="3167" y="96"/>
                </a:lnTo>
                <a:lnTo>
                  <a:pt x="3172" y="96"/>
                </a:lnTo>
                <a:lnTo>
                  <a:pt x="3177" y="94"/>
                </a:lnTo>
                <a:lnTo>
                  <a:pt x="3181" y="94"/>
                </a:lnTo>
                <a:lnTo>
                  <a:pt x="3186" y="94"/>
                </a:lnTo>
                <a:lnTo>
                  <a:pt x="3191" y="92"/>
                </a:lnTo>
                <a:lnTo>
                  <a:pt x="3191" y="92"/>
                </a:lnTo>
                <a:lnTo>
                  <a:pt x="3196" y="92"/>
                </a:lnTo>
                <a:lnTo>
                  <a:pt x="3200" y="92"/>
                </a:lnTo>
                <a:lnTo>
                  <a:pt x="3205" y="90"/>
                </a:lnTo>
                <a:lnTo>
                  <a:pt x="3210" y="90"/>
                </a:lnTo>
                <a:lnTo>
                  <a:pt x="3210" y="90"/>
                </a:lnTo>
                <a:lnTo>
                  <a:pt x="3215" y="90"/>
                </a:lnTo>
                <a:lnTo>
                  <a:pt x="3219" y="88"/>
                </a:lnTo>
                <a:lnTo>
                  <a:pt x="3224" y="88"/>
                </a:lnTo>
                <a:lnTo>
                  <a:pt x="3229" y="88"/>
                </a:lnTo>
                <a:lnTo>
                  <a:pt x="3229" y="88"/>
                </a:lnTo>
                <a:lnTo>
                  <a:pt x="3234" y="86"/>
                </a:lnTo>
                <a:lnTo>
                  <a:pt x="3238" y="86"/>
                </a:lnTo>
                <a:lnTo>
                  <a:pt x="3243" y="86"/>
                </a:lnTo>
                <a:lnTo>
                  <a:pt x="3248" y="84"/>
                </a:lnTo>
                <a:lnTo>
                  <a:pt x="3248" y="84"/>
                </a:lnTo>
                <a:lnTo>
                  <a:pt x="3253" y="84"/>
                </a:lnTo>
                <a:lnTo>
                  <a:pt x="3258" y="84"/>
                </a:lnTo>
                <a:lnTo>
                  <a:pt x="3262" y="82"/>
                </a:lnTo>
                <a:lnTo>
                  <a:pt x="3267" y="82"/>
                </a:lnTo>
                <a:lnTo>
                  <a:pt x="3267" y="82"/>
                </a:lnTo>
                <a:lnTo>
                  <a:pt x="3272" y="82"/>
                </a:lnTo>
                <a:lnTo>
                  <a:pt x="3277" y="80"/>
                </a:lnTo>
                <a:lnTo>
                  <a:pt x="3281" y="80"/>
                </a:lnTo>
                <a:lnTo>
                  <a:pt x="3286" y="80"/>
                </a:lnTo>
                <a:lnTo>
                  <a:pt x="3286" y="78"/>
                </a:lnTo>
                <a:lnTo>
                  <a:pt x="3291" y="78"/>
                </a:lnTo>
                <a:lnTo>
                  <a:pt x="3296" y="78"/>
                </a:lnTo>
                <a:lnTo>
                  <a:pt x="3300" y="78"/>
                </a:lnTo>
                <a:lnTo>
                  <a:pt x="3305" y="76"/>
                </a:lnTo>
                <a:lnTo>
                  <a:pt x="3305" y="76"/>
                </a:lnTo>
                <a:lnTo>
                  <a:pt x="3310" y="76"/>
                </a:lnTo>
                <a:lnTo>
                  <a:pt x="3315" y="76"/>
                </a:lnTo>
                <a:lnTo>
                  <a:pt x="3319" y="74"/>
                </a:lnTo>
                <a:lnTo>
                  <a:pt x="3324" y="74"/>
                </a:lnTo>
                <a:lnTo>
                  <a:pt x="3329" y="74"/>
                </a:lnTo>
                <a:lnTo>
                  <a:pt x="3329" y="72"/>
                </a:lnTo>
                <a:lnTo>
                  <a:pt x="3334" y="72"/>
                </a:lnTo>
                <a:lnTo>
                  <a:pt x="3338" y="72"/>
                </a:lnTo>
                <a:lnTo>
                  <a:pt x="3343" y="72"/>
                </a:lnTo>
                <a:lnTo>
                  <a:pt x="3348" y="70"/>
                </a:lnTo>
                <a:lnTo>
                  <a:pt x="3348" y="70"/>
                </a:lnTo>
                <a:lnTo>
                  <a:pt x="3353" y="70"/>
                </a:lnTo>
                <a:lnTo>
                  <a:pt x="3358" y="70"/>
                </a:lnTo>
                <a:lnTo>
                  <a:pt x="3362" y="67"/>
                </a:lnTo>
                <a:lnTo>
                  <a:pt x="3367" y="67"/>
                </a:lnTo>
                <a:lnTo>
                  <a:pt x="3367" y="67"/>
                </a:lnTo>
                <a:lnTo>
                  <a:pt x="3372" y="65"/>
                </a:lnTo>
                <a:lnTo>
                  <a:pt x="3377" y="65"/>
                </a:lnTo>
                <a:lnTo>
                  <a:pt x="3381" y="65"/>
                </a:lnTo>
                <a:lnTo>
                  <a:pt x="3386" y="65"/>
                </a:lnTo>
                <a:lnTo>
                  <a:pt x="3386" y="63"/>
                </a:lnTo>
                <a:lnTo>
                  <a:pt x="3391" y="63"/>
                </a:lnTo>
                <a:lnTo>
                  <a:pt x="3396" y="63"/>
                </a:lnTo>
                <a:lnTo>
                  <a:pt x="3400" y="63"/>
                </a:lnTo>
                <a:lnTo>
                  <a:pt x="3405" y="61"/>
                </a:lnTo>
                <a:lnTo>
                  <a:pt x="3405" y="61"/>
                </a:lnTo>
                <a:lnTo>
                  <a:pt x="3410" y="61"/>
                </a:lnTo>
                <a:lnTo>
                  <a:pt x="3415" y="61"/>
                </a:lnTo>
                <a:lnTo>
                  <a:pt x="3419" y="59"/>
                </a:lnTo>
                <a:lnTo>
                  <a:pt x="3424" y="59"/>
                </a:lnTo>
                <a:lnTo>
                  <a:pt x="3424" y="59"/>
                </a:lnTo>
                <a:lnTo>
                  <a:pt x="3429" y="57"/>
                </a:lnTo>
                <a:lnTo>
                  <a:pt x="3434" y="57"/>
                </a:lnTo>
                <a:lnTo>
                  <a:pt x="3439" y="57"/>
                </a:lnTo>
                <a:lnTo>
                  <a:pt x="3443" y="57"/>
                </a:lnTo>
                <a:lnTo>
                  <a:pt x="3443" y="55"/>
                </a:lnTo>
                <a:lnTo>
                  <a:pt x="3448" y="55"/>
                </a:lnTo>
                <a:lnTo>
                  <a:pt x="3453" y="55"/>
                </a:lnTo>
                <a:lnTo>
                  <a:pt x="3458" y="55"/>
                </a:lnTo>
                <a:lnTo>
                  <a:pt x="3462" y="53"/>
                </a:lnTo>
                <a:lnTo>
                  <a:pt x="3462" y="53"/>
                </a:lnTo>
                <a:lnTo>
                  <a:pt x="3467" y="53"/>
                </a:lnTo>
                <a:lnTo>
                  <a:pt x="3472" y="51"/>
                </a:lnTo>
                <a:lnTo>
                  <a:pt x="3477" y="51"/>
                </a:lnTo>
                <a:lnTo>
                  <a:pt x="3481" y="51"/>
                </a:lnTo>
                <a:lnTo>
                  <a:pt x="3486" y="51"/>
                </a:lnTo>
                <a:lnTo>
                  <a:pt x="3486" y="49"/>
                </a:lnTo>
                <a:lnTo>
                  <a:pt x="3491" y="49"/>
                </a:lnTo>
                <a:lnTo>
                  <a:pt x="3496" y="49"/>
                </a:lnTo>
                <a:lnTo>
                  <a:pt x="3500" y="49"/>
                </a:lnTo>
                <a:lnTo>
                  <a:pt x="3505" y="47"/>
                </a:lnTo>
                <a:lnTo>
                  <a:pt x="3505" y="47"/>
                </a:lnTo>
                <a:lnTo>
                  <a:pt x="3510" y="47"/>
                </a:lnTo>
                <a:lnTo>
                  <a:pt x="3515" y="45"/>
                </a:lnTo>
                <a:lnTo>
                  <a:pt x="3519" y="45"/>
                </a:lnTo>
                <a:lnTo>
                  <a:pt x="3524" y="45"/>
                </a:lnTo>
                <a:lnTo>
                  <a:pt x="3524" y="45"/>
                </a:lnTo>
                <a:lnTo>
                  <a:pt x="3529" y="43"/>
                </a:lnTo>
                <a:lnTo>
                  <a:pt x="3534" y="43"/>
                </a:lnTo>
                <a:lnTo>
                  <a:pt x="3539" y="43"/>
                </a:lnTo>
                <a:lnTo>
                  <a:pt x="3543" y="43"/>
                </a:lnTo>
                <a:lnTo>
                  <a:pt x="3543" y="41"/>
                </a:lnTo>
                <a:lnTo>
                  <a:pt x="3548" y="41"/>
                </a:lnTo>
                <a:lnTo>
                  <a:pt x="3553" y="41"/>
                </a:lnTo>
                <a:lnTo>
                  <a:pt x="3558" y="41"/>
                </a:lnTo>
                <a:lnTo>
                  <a:pt x="3562" y="39"/>
                </a:lnTo>
                <a:lnTo>
                  <a:pt x="3562" y="39"/>
                </a:lnTo>
                <a:lnTo>
                  <a:pt x="3567" y="39"/>
                </a:lnTo>
                <a:lnTo>
                  <a:pt x="3572" y="37"/>
                </a:lnTo>
                <a:lnTo>
                  <a:pt x="3577" y="37"/>
                </a:lnTo>
                <a:lnTo>
                  <a:pt x="3581" y="37"/>
                </a:lnTo>
                <a:lnTo>
                  <a:pt x="3581" y="37"/>
                </a:lnTo>
                <a:lnTo>
                  <a:pt x="3586" y="35"/>
                </a:lnTo>
                <a:lnTo>
                  <a:pt x="3591" y="35"/>
                </a:lnTo>
                <a:lnTo>
                  <a:pt x="3596" y="35"/>
                </a:lnTo>
                <a:lnTo>
                  <a:pt x="3600" y="35"/>
                </a:lnTo>
                <a:lnTo>
                  <a:pt x="3600" y="33"/>
                </a:lnTo>
                <a:lnTo>
                  <a:pt x="3605" y="33"/>
                </a:lnTo>
                <a:lnTo>
                  <a:pt x="3610" y="33"/>
                </a:lnTo>
                <a:lnTo>
                  <a:pt x="3615" y="30"/>
                </a:lnTo>
                <a:lnTo>
                  <a:pt x="3620" y="30"/>
                </a:lnTo>
                <a:lnTo>
                  <a:pt x="3624" y="30"/>
                </a:lnTo>
                <a:lnTo>
                  <a:pt x="3624" y="30"/>
                </a:lnTo>
                <a:lnTo>
                  <a:pt x="3629" y="28"/>
                </a:lnTo>
                <a:lnTo>
                  <a:pt x="3634" y="28"/>
                </a:lnTo>
                <a:lnTo>
                  <a:pt x="3639" y="28"/>
                </a:lnTo>
                <a:lnTo>
                  <a:pt x="3643" y="28"/>
                </a:lnTo>
                <a:lnTo>
                  <a:pt x="3643" y="26"/>
                </a:lnTo>
                <a:lnTo>
                  <a:pt x="3648" y="26"/>
                </a:lnTo>
                <a:lnTo>
                  <a:pt x="3653" y="26"/>
                </a:lnTo>
                <a:lnTo>
                  <a:pt x="3658" y="24"/>
                </a:lnTo>
                <a:lnTo>
                  <a:pt x="3662" y="24"/>
                </a:lnTo>
                <a:lnTo>
                  <a:pt x="3662" y="24"/>
                </a:lnTo>
                <a:lnTo>
                  <a:pt x="3667" y="24"/>
                </a:lnTo>
                <a:lnTo>
                  <a:pt x="3672" y="22"/>
                </a:lnTo>
                <a:lnTo>
                  <a:pt x="3677" y="22"/>
                </a:lnTo>
                <a:lnTo>
                  <a:pt x="3681" y="22"/>
                </a:lnTo>
                <a:lnTo>
                  <a:pt x="3681" y="22"/>
                </a:lnTo>
                <a:lnTo>
                  <a:pt x="3686" y="20"/>
                </a:lnTo>
                <a:lnTo>
                  <a:pt x="3691" y="20"/>
                </a:lnTo>
                <a:lnTo>
                  <a:pt x="3696" y="20"/>
                </a:lnTo>
                <a:lnTo>
                  <a:pt x="3700" y="20"/>
                </a:lnTo>
                <a:lnTo>
                  <a:pt x="3700" y="18"/>
                </a:lnTo>
                <a:lnTo>
                  <a:pt x="3705" y="18"/>
                </a:lnTo>
                <a:lnTo>
                  <a:pt x="3710" y="18"/>
                </a:lnTo>
                <a:lnTo>
                  <a:pt x="3715" y="16"/>
                </a:lnTo>
                <a:lnTo>
                  <a:pt x="3720" y="16"/>
                </a:lnTo>
                <a:lnTo>
                  <a:pt x="3720" y="16"/>
                </a:lnTo>
                <a:lnTo>
                  <a:pt x="3724" y="16"/>
                </a:lnTo>
                <a:lnTo>
                  <a:pt x="3729" y="14"/>
                </a:lnTo>
                <a:lnTo>
                  <a:pt x="3734" y="14"/>
                </a:lnTo>
                <a:lnTo>
                  <a:pt x="3739" y="14"/>
                </a:lnTo>
                <a:lnTo>
                  <a:pt x="3739" y="14"/>
                </a:lnTo>
                <a:lnTo>
                  <a:pt x="3743" y="12"/>
                </a:lnTo>
                <a:lnTo>
                  <a:pt x="3748" y="12"/>
                </a:lnTo>
                <a:lnTo>
                  <a:pt x="3753" y="12"/>
                </a:lnTo>
                <a:lnTo>
                  <a:pt x="3758" y="10"/>
                </a:lnTo>
                <a:lnTo>
                  <a:pt x="3762" y="10"/>
                </a:lnTo>
                <a:lnTo>
                  <a:pt x="3762" y="10"/>
                </a:lnTo>
                <a:lnTo>
                  <a:pt x="3767" y="10"/>
                </a:lnTo>
                <a:lnTo>
                  <a:pt x="3772" y="8"/>
                </a:lnTo>
                <a:lnTo>
                  <a:pt x="3777" y="8"/>
                </a:lnTo>
                <a:lnTo>
                  <a:pt x="3781" y="8"/>
                </a:lnTo>
                <a:lnTo>
                  <a:pt x="3781" y="8"/>
                </a:lnTo>
                <a:lnTo>
                  <a:pt x="3786" y="6"/>
                </a:lnTo>
                <a:lnTo>
                  <a:pt x="3791" y="6"/>
                </a:lnTo>
                <a:lnTo>
                  <a:pt x="3796" y="6"/>
                </a:lnTo>
                <a:lnTo>
                  <a:pt x="3801" y="4"/>
                </a:lnTo>
                <a:lnTo>
                  <a:pt x="3801" y="4"/>
                </a:lnTo>
                <a:lnTo>
                  <a:pt x="3805" y="4"/>
                </a:lnTo>
                <a:lnTo>
                  <a:pt x="3810" y="4"/>
                </a:lnTo>
                <a:lnTo>
                  <a:pt x="3815" y="2"/>
                </a:lnTo>
                <a:lnTo>
                  <a:pt x="3820" y="2"/>
                </a:lnTo>
                <a:lnTo>
                  <a:pt x="3820" y="2"/>
                </a:lnTo>
                <a:lnTo>
                  <a:pt x="3824" y="2"/>
                </a:lnTo>
                <a:lnTo>
                  <a:pt x="3829" y="0"/>
                </a:lnTo>
                <a:lnTo>
                  <a:pt x="3834" y="0"/>
                </a:lnTo>
                <a:lnTo>
                  <a:pt x="3839" y="0"/>
                </a:lnTo>
                <a:lnTo>
                  <a:pt x="3839" y="191"/>
                </a:lnTo>
                <a:lnTo>
                  <a:pt x="0" y="191"/>
                </a:lnTo>
                <a:close/>
              </a:path>
            </a:pathLst>
          </a:custGeom>
          <a:solidFill>
            <a:schemeClr val="tx1">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3017" name="Freeform 9"/>
          <p:cNvSpPr>
            <a:spLocks/>
          </p:cNvSpPr>
          <p:nvPr/>
        </p:nvSpPr>
        <p:spPr bwMode="auto">
          <a:xfrm>
            <a:off x="263537" y="2496351"/>
            <a:ext cx="6094413" cy="773113"/>
          </a:xfrm>
          <a:custGeom>
            <a:avLst/>
            <a:gdLst/>
            <a:ahLst/>
            <a:cxnLst>
              <a:cxn ang="0">
                <a:pos x="119" y="400"/>
              </a:cxn>
              <a:cxn ang="0">
                <a:pos x="242" y="382"/>
              </a:cxn>
              <a:cxn ang="0">
                <a:pos x="366" y="363"/>
              </a:cxn>
              <a:cxn ang="0">
                <a:pos x="490" y="347"/>
              </a:cxn>
              <a:cxn ang="0">
                <a:pos x="609" y="329"/>
              </a:cxn>
              <a:cxn ang="0">
                <a:pos x="733" y="310"/>
              </a:cxn>
              <a:cxn ang="0">
                <a:pos x="857" y="384"/>
              </a:cxn>
              <a:cxn ang="0">
                <a:pos x="981" y="366"/>
              </a:cxn>
              <a:cxn ang="0">
                <a:pos x="1100" y="347"/>
              </a:cxn>
              <a:cxn ang="0">
                <a:pos x="1224" y="331"/>
              </a:cxn>
              <a:cxn ang="0">
                <a:pos x="1348" y="394"/>
              </a:cxn>
              <a:cxn ang="0">
                <a:pos x="1471" y="376"/>
              </a:cxn>
              <a:cxn ang="0">
                <a:pos x="1590" y="357"/>
              </a:cxn>
              <a:cxn ang="0">
                <a:pos x="1714" y="341"/>
              </a:cxn>
              <a:cxn ang="0">
                <a:pos x="1838" y="322"/>
              </a:cxn>
              <a:cxn ang="0">
                <a:pos x="1962" y="394"/>
              </a:cxn>
              <a:cxn ang="0">
                <a:pos x="2086" y="376"/>
              </a:cxn>
              <a:cxn ang="0">
                <a:pos x="2205" y="357"/>
              </a:cxn>
              <a:cxn ang="0">
                <a:pos x="2329" y="341"/>
              </a:cxn>
              <a:cxn ang="0">
                <a:pos x="2453" y="400"/>
              </a:cxn>
              <a:cxn ang="0">
                <a:pos x="2576" y="382"/>
              </a:cxn>
              <a:cxn ang="0">
                <a:pos x="2695" y="421"/>
              </a:cxn>
              <a:cxn ang="0">
                <a:pos x="2819" y="442"/>
              </a:cxn>
              <a:cxn ang="0">
                <a:pos x="2943" y="425"/>
              </a:cxn>
              <a:cxn ang="0">
                <a:pos x="3067" y="407"/>
              </a:cxn>
              <a:cxn ang="0">
                <a:pos x="3191" y="388"/>
              </a:cxn>
              <a:cxn ang="0">
                <a:pos x="3310" y="372"/>
              </a:cxn>
              <a:cxn ang="0">
                <a:pos x="3434" y="353"/>
              </a:cxn>
              <a:cxn ang="0">
                <a:pos x="3558" y="337"/>
              </a:cxn>
              <a:cxn ang="0">
                <a:pos x="3681" y="318"/>
              </a:cxn>
              <a:cxn ang="0">
                <a:pos x="3801" y="300"/>
              </a:cxn>
              <a:cxn ang="0">
                <a:pos x="3753" y="125"/>
              </a:cxn>
              <a:cxn ang="0">
                <a:pos x="3629" y="162"/>
              </a:cxn>
              <a:cxn ang="0">
                <a:pos x="3505" y="197"/>
              </a:cxn>
              <a:cxn ang="0">
                <a:pos x="3386" y="92"/>
              </a:cxn>
              <a:cxn ang="0">
                <a:pos x="3262" y="129"/>
              </a:cxn>
              <a:cxn ang="0">
                <a:pos x="3138" y="164"/>
              </a:cxn>
              <a:cxn ang="0">
                <a:pos x="3015" y="199"/>
              </a:cxn>
              <a:cxn ang="0">
                <a:pos x="2896" y="27"/>
              </a:cxn>
              <a:cxn ang="0">
                <a:pos x="2772" y="25"/>
              </a:cxn>
              <a:cxn ang="0">
                <a:pos x="2648" y="59"/>
              </a:cxn>
              <a:cxn ang="0">
                <a:pos x="2524" y="37"/>
              </a:cxn>
              <a:cxn ang="0">
                <a:pos x="2400" y="72"/>
              </a:cxn>
              <a:cxn ang="0">
                <a:pos x="2281" y="31"/>
              </a:cxn>
              <a:cxn ang="0">
                <a:pos x="2157" y="66"/>
              </a:cxn>
              <a:cxn ang="0">
                <a:pos x="2033" y="103"/>
              </a:cxn>
              <a:cxn ang="0">
                <a:pos x="1910" y="49"/>
              </a:cxn>
              <a:cxn ang="0">
                <a:pos x="1790" y="84"/>
              </a:cxn>
              <a:cxn ang="0">
                <a:pos x="1667" y="119"/>
              </a:cxn>
              <a:cxn ang="0">
                <a:pos x="1543" y="154"/>
              </a:cxn>
              <a:cxn ang="0">
                <a:pos x="1419" y="191"/>
              </a:cxn>
              <a:cxn ang="0">
                <a:pos x="1295" y="226"/>
              </a:cxn>
              <a:cxn ang="0">
                <a:pos x="1176" y="181"/>
              </a:cxn>
              <a:cxn ang="0">
                <a:pos x="1052" y="216"/>
              </a:cxn>
              <a:cxn ang="0">
                <a:pos x="928" y="125"/>
              </a:cxn>
              <a:cxn ang="0">
                <a:pos x="805" y="160"/>
              </a:cxn>
              <a:cxn ang="0">
                <a:pos x="685" y="105"/>
              </a:cxn>
              <a:cxn ang="0">
                <a:pos x="562" y="142"/>
              </a:cxn>
              <a:cxn ang="0">
                <a:pos x="438" y="177"/>
              </a:cxn>
              <a:cxn ang="0">
                <a:pos x="314" y="211"/>
              </a:cxn>
              <a:cxn ang="0">
                <a:pos x="195" y="248"/>
              </a:cxn>
              <a:cxn ang="0">
                <a:pos x="71" y="283"/>
              </a:cxn>
            </a:cxnLst>
            <a:rect l="0" t="0" r="r" b="b"/>
            <a:pathLst>
              <a:path w="3839" h="487">
                <a:moveTo>
                  <a:pt x="0" y="487"/>
                </a:moveTo>
                <a:lnTo>
                  <a:pt x="4" y="417"/>
                </a:lnTo>
                <a:lnTo>
                  <a:pt x="9" y="415"/>
                </a:lnTo>
                <a:lnTo>
                  <a:pt x="14" y="415"/>
                </a:lnTo>
                <a:lnTo>
                  <a:pt x="19" y="415"/>
                </a:lnTo>
                <a:lnTo>
                  <a:pt x="19" y="415"/>
                </a:lnTo>
                <a:lnTo>
                  <a:pt x="23" y="413"/>
                </a:lnTo>
                <a:lnTo>
                  <a:pt x="28" y="413"/>
                </a:lnTo>
                <a:lnTo>
                  <a:pt x="33" y="413"/>
                </a:lnTo>
                <a:lnTo>
                  <a:pt x="38" y="411"/>
                </a:lnTo>
                <a:lnTo>
                  <a:pt x="38" y="411"/>
                </a:lnTo>
                <a:lnTo>
                  <a:pt x="42" y="411"/>
                </a:lnTo>
                <a:lnTo>
                  <a:pt x="47" y="411"/>
                </a:lnTo>
                <a:lnTo>
                  <a:pt x="52" y="409"/>
                </a:lnTo>
                <a:lnTo>
                  <a:pt x="57" y="409"/>
                </a:lnTo>
                <a:lnTo>
                  <a:pt x="57" y="409"/>
                </a:lnTo>
                <a:lnTo>
                  <a:pt x="61" y="409"/>
                </a:lnTo>
                <a:lnTo>
                  <a:pt x="66" y="407"/>
                </a:lnTo>
                <a:lnTo>
                  <a:pt x="71" y="407"/>
                </a:lnTo>
                <a:lnTo>
                  <a:pt x="76" y="407"/>
                </a:lnTo>
                <a:lnTo>
                  <a:pt x="76" y="405"/>
                </a:lnTo>
                <a:lnTo>
                  <a:pt x="81" y="405"/>
                </a:lnTo>
                <a:lnTo>
                  <a:pt x="85" y="405"/>
                </a:lnTo>
                <a:lnTo>
                  <a:pt x="90" y="405"/>
                </a:lnTo>
                <a:lnTo>
                  <a:pt x="95" y="403"/>
                </a:lnTo>
                <a:lnTo>
                  <a:pt x="95" y="403"/>
                </a:lnTo>
                <a:lnTo>
                  <a:pt x="100" y="403"/>
                </a:lnTo>
                <a:lnTo>
                  <a:pt x="104" y="403"/>
                </a:lnTo>
                <a:lnTo>
                  <a:pt x="109" y="400"/>
                </a:lnTo>
                <a:lnTo>
                  <a:pt x="114" y="400"/>
                </a:lnTo>
                <a:lnTo>
                  <a:pt x="114" y="400"/>
                </a:lnTo>
                <a:lnTo>
                  <a:pt x="119" y="400"/>
                </a:lnTo>
                <a:lnTo>
                  <a:pt x="123" y="398"/>
                </a:lnTo>
                <a:lnTo>
                  <a:pt x="128" y="398"/>
                </a:lnTo>
                <a:lnTo>
                  <a:pt x="133" y="398"/>
                </a:lnTo>
                <a:lnTo>
                  <a:pt x="138" y="396"/>
                </a:lnTo>
                <a:lnTo>
                  <a:pt x="138" y="396"/>
                </a:lnTo>
                <a:lnTo>
                  <a:pt x="142" y="396"/>
                </a:lnTo>
                <a:lnTo>
                  <a:pt x="147" y="396"/>
                </a:lnTo>
                <a:lnTo>
                  <a:pt x="152" y="394"/>
                </a:lnTo>
                <a:lnTo>
                  <a:pt x="157" y="394"/>
                </a:lnTo>
                <a:lnTo>
                  <a:pt x="157" y="394"/>
                </a:lnTo>
                <a:lnTo>
                  <a:pt x="162" y="394"/>
                </a:lnTo>
                <a:lnTo>
                  <a:pt x="166" y="392"/>
                </a:lnTo>
                <a:lnTo>
                  <a:pt x="171" y="392"/>
                </a:lnTo>
                <a:lnTo>
                  <a:pt x="176" y="392"/>
                </a:lnTo>
                <a:lnTo>
                  <a:pt x="176" y="390"/>
                </a:lnTo>
                <a:lnTo>
                  <a:pt x="181" y="390"/>
                </a:lnTo>
                <a:lnTo>
                  <a:pt x="185" y="390"/>
                </a:lnTo>
                <a:lnTo>
                  <a:pt x="190" y="390"/>
                </a:lnTo>
                <a:lnTo>
                  <a:pt x="195" y="388"/>
                </a:lnTo>
                <a:lnTo>
                  <a:pt x="195" y="388"/>
                </a:lnTo>
                <a:lnTo>
                  <a:pt x="200" y="388"/>
                </a:lnTo>
                <a:lnTo>
                  <a:pt x="204" y="388"/>
                </a:lnTo>
                <a:lnTo>
                  <a:pt x="209" y="386"/>
                </a:lnTo>
                <a:lnTo>
                  <a:pt x="214" y="386"/>
                </a:lnTo>
                <a:lnTo>
                  <a:pt x="214" y="386"/>
                </a:lnTo>
                <a:lnTo>
                  <a:pt x="219" y="384"/>
                </a:lnTo>
                <a:lnTo>
                  <a:pt x="223" y="384"/>
                </a:lnTo>
                <a:lnTo>
                  <a:pt x="228" y="384"/>
                </a:lnTo>
                <a:lnTo>
                  <a:pt x="233" y="384"/>
                </a:lnTo>
                <a:lnTo>
                  <a:pt x="233" y="382"/>
                </a:lnTo>
                <a:lnTo>
                  <a:pt x="238" y="382"/>
                </a:lnTo>
                <a:lnTo>
                  <a:pt x="242" y="382"/>
                </a:lnTo>
                <a:lnTo>
                  <a:pt x="247" y="382"/>
                </a:lnTo>
                <a:lnTo>
                  <a:pt x="252" y="380"/>
                </a:lnTo>
                <a:lnTo>
                  <a:pt x="252" y="380"/>
                </a:lnTo>
                <a:lnTo>
                  <a:pt x="257" y="380"/>
                </a:lnTo>
                <a:lnTo>
                  <a:pt x="262" y="380"/>
                </a:lnTo>
                <a:lnTo>
                  <a:pt x="266" y="378"/>
                </a:lnTo>
                <a:lnTo>
                  <a:pt x="271" y="378"/>
                </a:lnTo>
                <a:lnTo>
                  <a:pt x="271" y="378"/>
                </a:lnTo>
                <a:lnTo>
                  <a:pt x="276" y="376"/>
                </a:lnTo>
                <a:lnTo>
                  <a:pt x="281" y="376"/>
                </a:lnTo>
                <a:lnTo>
                  <a:pt x="285" y="376"/>
                </a:lnTo>
                <a:lnTo>
                  <a:pt x="290" y="376"/>
                </a:lnTo>
                <a:lnTo>
                  <a:pt x="295" y="374"/>
                </a:lnTo>
                <a:lnTo>
                  <a:pt x="295" y="374"/>
                </a:lnTo>
                <a:lnTo>
                  <a:pt x="300" y="374"/>
                </a:lnTo>
                <a:lnTo>
                  <a:pt x="304" y="374"/>
                </a:lnTo>
                <a:lnTo>
                  <a:pt x="309" y="372"/>
                </a:lnTo>
                <a:lnTo>
                  <a:pt x="309" y="372"/>
                </a:lnTo>
                <a:lnTo>
                  <a:pt x="314" y="372"/>
                </a:lnTo>
                <a:lnTo>
                  <a:pt x="319" y="370"/>
                </a:lnTo>
                <a:lnTo>
                  <a:pt x="323" y="370"/>
                </a:lnTo>
                <a:lnTo>
                  <a:pt x="328" y="370"/>
                </a:lnTo>
                <a:lnTo>
                  <a:pt x="333" y="370"/>
                </a:lnTo>
                <a:lnTo>
                  <a:pt x="333" y="368"/>
                </a:lnTo>
                <a:lnTo>
                  <a:pt x="338" y="368"/>
                </a:lnTo>
                <a:lnTo>
                  <a:pt x="343" y="368"/>
                </a:lnTo>
                <a:lnTo>
                  <a:pt x="347" y="368"/>
                </a:lnTo>
                <a:lnTo>
                  <a:pt x="352" y="366"/>
                </a:lnTo>
                <a:lnTo>
                  <a:pt x="352" y="366"/>
                </a:lnTo>
                <a:lnTo>
                  <a:pt x="357" y="366"/>
                </a:lnTo>
                <a:lnTo>
                  <a:pt x="362" y="363"/>
                </a:lnTo>
                <a:lnTo>
                  <a:pt x="366" y="363"/>
                </a:lnTo>
                <a:lnTo>
                  <a:pt x="371" y="363"/>
                </a:lnTo>
                <a:lnTo>
                  <a:pt x="371" y="363"/>
                </a:lnTo>
                <a:lnTo>
                  <a:pt x="376" y="361"/>
                </a:lnTo>
                <a:lnTo>
                  <a:pt x="381" y="361"/>
                </a:lnTo>
                <a:lnTo>
                  <a:pt x="385" y="361"/>
                </a:lnTo>
                <a:lnTo>
                  <a:pt x="390" y="361"/>
                </a:lnTo>
                <a:lnTo>
                  <a:pt x="390" y="359"/>
                </a:lnTo>
                <a:lnTo>
                  <a:pt x="395" y="359"/>
                </a:lnTo>
                <a:lnTo>
                  <a:pt x="400" y="359"/>
                </a:lnTo>
                <a:lnTo>
                  <a:pt x="404" y="357"/>
                </a:lnTo>
                <a:lnTo>
                  <a:pt x="409" y="357"/>
                </a:lnTo>
                <a:lnTo>
                  <a:pt x="409" y="357"/>
                </a:lnTo>
                <a:lnTo>
                  <a:pt x="414" y="357"/>
                </a:lnTo>
                <a:lnTo>
                  <a:pt x="419" y="355"/>
                </a:lnTo>
                <a:lnTo>
                  <a:pt x="423" y="355"/>
                </a:lnTo>
                <a:lnTo>
                  <a:pt x="428" y="355"/>
                </a:lnTo>
                <a:lnTo>
                  <a:pt x="428" y="355"/>
                </a:lnTo>
                <a:lnTo>
                  <a:pt x="433" y="353"/>
                </a:lnTo>
                <a:lnTo>
                  <a:pt x="438" y="353"/>
                </a:lnTo>
                <a:lnTo>
                  <a:pt x="443" y="353"/>
                </a:lnTo>
                <a:lnTo>
                  <a:pt x="447" y="353"/>
                </a:lnTo>
                <a:lnTo>
                  <a:pt x="447" y="351"/>
                </a:lnTo>
                <a:lnTo>
                  <a:pt x="452" y="351"/>
                </a:lnTo>
                <a:lnTo>
                  <a:pt x="457" y="351"/>
                </a:lnTo>
                <a:lnTo>
                  <a:pt x="462" y="349"/>
                </a:lnTo>
                <a:lnTo>
                  <a:pt x="466" y="349"/>
                </a:lnTo>
                <a:lnTo>
                  <a:pt x="471" y="349"/>
                </a:lnTo>
                <a:lnTo>
                  <a:pt x="471" y="349"/>
                </a:lnTo>
                <a:lnTo>
                  <a:pt x="476" y="347"/>
                </a:lnTo>
                <a:lnTo>
                  <a:pt x="481" y="347"/>
                </a:lnTo>
                <a:lnTo>
                  <a:pt x="485" y="347"/>
                </a:lnTo>
                <a:lnTo>
                  <a:pt x="490" y="347"/>
                </a:lnTo>
                <a:lnTo>
                  <a:pt x="490" y="345"/>
                </a:lnTo>
                <a:lnTo>
                  <a:pt x="495" y="345"/>
                </a:lnTo>
                <a:lnTo>
                  <a:pt x="500" y="345"/>
                </a:lnTo>
                <a:lnTo>
                  <a:pt x="504" y="343"/>
                </a:lnTo>
                <a:lnTo>
                  <a:pt x="509" y="343"/>
                </a:lnTo>
                <a:lnTo>
                  <a:pt x="509" y="343"/>
                </a:lnTo>
                <a:lnTo>
                  <a:pt x="514" y="343"/>
                </a:lnTo>
                <a:lnTo>
                  <a:pt x="519" y="341"/>
                </a:lnTo>
                <a:lnTo>
                  <a:pt x="524" y="341"/>
                </a:lnTo>
                <a:lnTo>
                  <a:pt x="528" y="341"/>
                </a:lnTo>
                <a:lnTo>
                  <a:pt x="528" y="341"/>
                </a:lnTo>
                <a:lnTo>
                  <a:pt x="533" y="339"/>
                </a:lnTo>
                <a:lnTo>
                  <a:pt x="538" y="339"/>
                </a:lnTo>
                <a:lnTo>
                  <a:pt x="543" y="339"/>
                </a:lnTo>
                <a:lnTo>
                  <a:pt x="547" y="337"/>
                </a:lnTo>
                <a:lnTo>
                  <a:pt x="547" y="337"/>
                </a:lnTo>
                <a:lnTo>
                  <a:pt x="552" y="337"/>
                </a:lnTo>
                <a:lnTo>
                  <a:pt x="557" y="337"/>
                </a:lnTo>
                <a:lnTo>
                  <a:pt x="562" y="335"/>
                </a:lnTo>
                <a:lnTo>
                  <a:pt x="566" y="335"/>
                </a:lnTo>
                <a:lnTo>
                  <a:pt x="566" y="335"/>
                </a:lnTo>
                <a:lnTo>
                  <a:pt x="571" y="335"/>
                </a:lnTo>
                <a:lnTo>
                  <a:pt x="576" y="333"/>
                </a:lnTo>
                <a:lnTo>
                  <a:pt x="581" y="333"/>
                </a:lnTo>
                <a:lnTo>
                  <a:pt x="585" y="333"/>
                </a:lnTo>
                <a:lnTo>
                  <a:pt x="585" y="333"/>
                </a:lnTo>
                <a:lnTo>
                  <a:pt x="590" y="331"/>
                </a:lnTo>
                <a:lnTo>
                  <a:pt x="595" y="331"/>
                </a:lnTo>
                <a:lnTo>
                  <a:pt x="600" y="331"/>
                </a:lnTo>
                <a:lnTo>
                  <a:pt x="604" y="329"/>
                </a:lnTo>
                <a:lnTo>
                  <a:pt x="609" y="329"/>
                </a:lnTo>
                <a:lnTo>
                  <a:pt x="609" y="329"/>
                </a:lnTo>
                <a:lnTo>
                  <a:pt x="614" y="329"/>
                </a:lnTo>
                <a:lnTo>
                  <a:pt x="619" y="326"/>
                </a:lnTo>
                <a:lnTo>
                  <a:pt x="624" y="326"/>
                </a:lnTo>
                <a:lnTo>
                  <a:pt x="628" y="326"/>
                </a:lnTo>
                <a:lnTo>
                  <a:pt x="628" y="326"/>
                </a:lnTo>
                <a:lnTo>
                  <a:pt x="633" y="324"/>
                </a:lnTo>
                <a:lnTo>
                  <a:pt x="638" y="324"/>
                </a:lnTo>
                <a:lnTo>
                  <a:pt x="643" y="324"/>
                </a:lnTo>
                <a:lnTo>
                  <a:pt x="647" y="322"/>
                </a:lnTo>
                <a:lnTo>
                  <a:pt x="647" y="322"/>
                </a:lnTo>
                <a:lnTo>
                  <a:pt x="652" y="322"/>
                </a:lnTo>
                <a:lnTo>
                  <a:pt x="657" y="322"/>
                </a:lnTo>
                <a:lnTo>
                  <a:pt x="662" y="320"/>
                </a:lnTo>
                <a:lnTo>
                  <a:pt x="666" y="320"/>
                </a:lnTo>
                <a:lnTo>
                  <a:pt x="666" y="320"/>
                </a:lnTo>
                <a:lnTo>
                  <a:pt x="671" y="320"/>
                </a:lnTo>
                <a:lnTo>
                  <a:pt x="676" y="318"/>
                </a:lnTo>
                <a:lnTo>
                  <a:pt x="681" y="318"/>
                </a:lnTo>
                <a:lnTo>
                  <a:pt x="685" y="318"/>
                </a:lnTo>
                <a:lnTo>
                  <a:pt x="685" y="316"/>
                </a:lnTo>
                <a:lnTo>
                  <a:pt x="690" y="316"/>
                </a:lnTo>
                <a:lnTo>
                  <a:pt x="695" y="316"/>
                </a:lnTo>
                <a:lnTo>
                  <a:pt x="700" y="316"/>
                </a:lnTo>
                <a:lnTo>
                  <a:pt x="705" y="314"/>
                </a:lnTo>
                <a:lnTo>
                  <a:pt x="705" y="314"/>
                </a:lnTo>
                <a:lnTo>
                  <a:pt x="709" y="314"/>
                </a:lnTo>
                <a:lnTo>
                  <a:pt x="714" y="314"/>
                </a:lnTo>
                <a:lnTo>
                  <a:pt x="719" y="312"/>
                </a:lnTo>
                <a:lnTo>
                  <a:pt x="724" y="312"/>
                </a:lnTo>
                <a:lnTo>
                  <a:pt x="724" y="312"/>
                </a:lnTo>
                <a:lnTo>
                  <a:pt x="728" y="312"/>
                </a:lnTo>
                <a:lnTo>
                  <a:pt x="733" y="310"/>
                </a:lnTo>
                <a:lnTo>
                  <a:pt x="738" y="310"/>
                </a:lnTo>
                <a:lnTo>
                  <a:pt x="743" y="310"/>
                </a:lnTo>
                <a:lnTo>
                  <a:pt x="743" y="308"/>
                </a:lnTo>
                <a:lnTo>
                  <a:pt x="747" y="308"/>
                </a:lnTo>
                <a:lnTo>
                  <a:pt x="752" y="308"/>
                </a:lnTo>
                <a:lnTo>
                  <a:pt x="757" y="308"/>
                </a:lnTo>
                <a:lnTo>
                  <a:pt x="762" y="306"/>
                </a:lnTo>
                <a:lnTo>
                  <a:pt x="766" y="396"/>
                </a:lnTo>
                <a:lnTo>
                  <a:pt x="766" y="396"/>
                </a:lnTo>
                <a:lnTo>
                  <a:pt x="771" y="396"/>
                </a:lnTo>
                <a:lnTo>
                  <a:pt x="776" y="394"/>
                </a:lnTo>
                <a:lnTo>
                  <a:pt x="781" y="394"/>
                </a:lnTo>
                <a:lnTo>
                  <a:pt x="785" y="394"/>
                </a:lnTo>
                <a:lnTo>
                  <a:pt x="785" y="392"/>
                </a:lnTo>
                <a:lnTo>
                  <a:pt x="790" y="392"/>
                </a:lnTo>
                <a:lnTo>
                  <a:pt x="795" y="392"/>
                </a:lnTo>
                <a:lnTo>
                  <a:pt x="800" y="392"/>
                </a:lnTo>
                <a:lnTo>
                  <a:pt x="805" y="390"/>
                </a:lnTo>
                <a:lnTo>
                  <a:pt x="805" y="390"/>
                </a:lnTo>
                <a:lnTo>
                  <a:pt x="809" y="390"/>
                </a:lnTo>
                <a:lnTo>
                  <a:pt x="814" y="390"/>
                </a:lnTo>
                <a:lnTo>
                  <a:pt x="819" y="388"/>
                </a:lnTo>
                <a:lnTo>
                  <a:pt x="824" y="388"/>
                </a:lnTo>
                <a:lnTo>
                  <a:pt x="824" y="388"/>
                </a:lnTo>
                <a:lnTo>
                  <a:pt x="828" y="386"/>
                </a:lnTo>
                <a:lnTo>
                  <a:pt x="833" y="386"/>
                </a:lnTo>
                <a:lnTo>
                  <a:pt x="838" y="386"/>
                </a:lnTo>
                <a:lnTo>
                  <a:pt x="843" y="386"/>
                </a:lnTo>
                <a:lnTo>
                  <a:pt x="843" y="384"/>
                </a:lnTo>
                <a:lnTo>
                  <a:pt x="847" y="384"/>
                </a:lnTo>
                <a:lnTo>
                  <a:pt x="852" y="384"/>
                </a:lnTo>
                <a:lnTo>
                  <a:pt x="857" y="384"/>
                </a:lnTo>
                <a:lnTo>
                  <a:pt x="862" y="382"/>
                </a:lnTo>
                <a:lnTo>
                  <a:pt x="862" y="382"/>
                </a:lnTo>
                <a:lnTo>
                  <a:pt x="866" y="382"/>
                </a:lnTo>
                <a:lnTo>
                  <a:pt x="871" y="380"/>
                </a:lnTo>
                <a:lnTo>
                  <a:pt x="876" y="380"/>
                </a:lnTo>
                <a:lnTo>
                  <a:pt x="881" y="380"/>
                </a:lnTo>
                <a:lnTo>
                  <a:pt x="881" y="380"/>
                </a:lnTo>
                <a:lnTo>
                  <a:pt x="885" y="378"/>
                </a:lnTo>
                <a:lnTo>
                  <a:pt x="890" y="378"/>
                </a:lnTo>
                <a:lnTo>
                  <a:pt x="895" y="378"/>
                </a:lnTo>
                <a:lnTo>
                  <a:pt x="900" y="378"/>
                </a:lnTo>
                <a:lnTo>
                  <a:pt x="905" y="376"/>
                </a:lnTo>
                <a:lnTo>
                  <a:pt x="905" y="376"/>
                </a:lnTo>
                <a:lnTo>
                  <a:pt x="909" y="376"/>
                </a:lnTo>
                <a:lnTo>
                  <a:pt x="914" y="376"/>
                </a:lnTo>
                <a:lnTo>
                  <a:pt x="919" y="374"/>
                </a:lnTo>
                <a:lnTo>
                  <a:pt x="924" y="374"/>
                </a:lnTo>
                <a:lnTo>
                  <a:pt x="924" y="374"/>
                </a:lnTo>
                <a:lnTo>
                  <a:pt x="928" y="372"/>
                </a:lnTo>
                <a:lnTo>
                  <a:pt x="933" y="372"/>
                </a:lnTo>
                <a:lnTo>
                  <a:pt x="938" y="372"/>
                </a:lnTo>
                <a:lnTo>
                  <a:pt x="943" y="372"/>
                </a:lnTo>
                <a:lnTo>
                  <a:pt x="943" y="370"/>
                </a:lnTo>
                <a:lnTo>
                  <a:pt x="947" y="370"/>
                </a:lnTo>
                <a:lnTo>
                  <a:pt x="952" y="370"/>
                </a:lnTo>
                <a:lnTo>
                  <a:pt x="957" y="370"/>
                </a:lnTo>
                <a:lnTo>
                  <a:pt x="962" y="368"/>
                </a:lnTo>
                <a:lnTo>
                  <a:pt x="962" y="368"/>
                </a:lnTo>
                <a:lnTo>
                  <a:pt x="966" y="368"/>
                </a:lnTo>
                <a:lnTo>
                  <a:pt x="971" y="366"/>
                </a:lnTo>
                <a:lnTo>
                  <a:pt x="976" y="366"/>
                </a:lnTo>
                <a:lnTo>
                  <a:pt x="981" y="366"/>
                </a:lnTo>
                <a:lnTo>
                  <a:pt x="981" y="366"/>
                </a:lnTo>
                <a:lnTo>
                  <a:pt x="986" y="363"/>
                </a:lnTo>
                <a:lnTo>
                  <a:pt x="990" y="363"/>
                </a:lnTo>
                <a:lnTo>
                  <a:pt x="995" y="363"/>
                </a:lnTo>
                <a:lnTo>
                  <a:pt x="1000" y="363"/>
                </a:lnTo>
                <a:lnTo>
                  <a:pt x="1000" y="361"/>
                </a:lnTo>
                <a:lnTo>
                  <a:pt x="1005" y="361"/>
                </a:lnTo>
                <a:lnTo>
                  <a:pt x="1009" y="361"/>
                </a:lnTo>
                <a:lnTo>
                  <a:pt x="1014" y="359"/>
                </a:lnTo>
                <a:lnTo>
                  <a:pt x="1019" y="359"/>
                </a:lnTo>
                <a:lnTo>
                  <a:pt x="1019" y="359"/>
                </a:lnTo>
                <a:lnTo>
                  <a:pt x="1024" y="359"/>
                </a:lnTo>
                <a:lnTo>
                  <a:pt x="1028" y="357"/>
                </a:lnTo>
                <a:lnTo>
                  <a:pt x="1033" y="357"/>
                </a:lnTo>
                <a:lnTo>
                  <a:pt x="1038" y="357"/>
                </a:lnTo>
                <a:lnTo>
                  <a:pt x="1043" y="357"/>
                </a:lnTo>
                <a:lnTo>
                  <a:pt x="1043" y="355"/>
                </a:lnTo>
                <a:lnTo>
                  <a:pt x="1047" y="355"/>
                </a:lnTo>
                <a:lnTo>
                  <a:pt x="1052" y="355"/>
                </a:lnTo>
                <a:lnTo>
                  <a:pt x="1057" y="353"/>
                </a:lnTo>
                <a:lnTo>
                  <a:pt x="1062" y="353"/>
                </a:lnTo>
                <a:lnTo>
                  <a:pt x="1062" y="353"/>
                </a:lnTo>
                <a:lnTo>
                  <a:pt x="1066" y="353"/>
                </a:lnTo>
                <a:lnTo>
                  <a:pt x="1071" y="351"/>
                </a:lnTo>
                <a:lnTo>
                  <a:pt x="1076" y="351"/>
                </a:lnTo>
                <a:lnTo>
                  <a:pt x="1081" y="351"/>
                </a:lnTo>
                <a:lnTo>
                  <a:pt x="1081" y="351"/>
                </a:lnTo>
                <a:lnTo>
                  <a:pt x="1086" y="349"/>
                </a:lnTo>
                <a:lnTo>
                  <a:pt x="1090" y="349"/>
                </a:lnTo>
                <a:lnTo>
                  <a:pt x="1095" y="349"/>
                </a:lnTo>
                <a:lnTo>
                  <a:pt x="1100" y="349"/>
                </a:lnTo>
                <a:lnTo>
                  <a:pt x="1100" y="347"/>
                </a:lnTo>
                <a:lnTo>
                  <a:pt x="1105" y="347"/>
                </a:lnTo>
                <a:lnTo>
                  <a:pt x="1109" y="347"/>
                </a:lnTo>
                <a:lnTo>
                  <a:pt x="1114" y="345"/>
                </a:lnTo>
                <a:lnTo>
                  <a:pt x="1119" y="345"/>
                </a:lnTo>
                <a:lnTo>
                  <a:pt x="1119" y="345"/>
                </a:lnTo>
                <a:lnTo>
                  <a:pt x="1124" y="345"/>
                </a:lnTo>
                <a:lnTo>
                  <a:pt x="1128" y="343"/>
                </a:lnTo>
                <a:lnTo>
                  <a:pt x="1133" y="343"/>
                </a:lnTo>
                <a:lnTo>
                  <a:pt x="1138" y="343"/>
                </a:lnTo>
                <a:lnTo>
                  <a:pt x="1138" y="343"/>
                </a:lnTo>
                <a:lnTo>
                  <a:pt x="1143" y="341"/>
                </a:lnTo>
                <a:lnTo>
                  <a:pt x="1147" y="341"/>
                </a:lnTo>
                <a:lnTo>
                  <a:pt x="1152" y="341"/>
                </a:lnTo>
                <a:lnTo>
                  <a:pt x="1157" y="339"/>
                </a:lnTo>
                <a:lnTo>
                  <a:pt x="1157" y="339"/>
                </a:lnTo>
                <a:lnTo>
                  <a:pt x="1162" y="339"/>
                </a:lnTo>
                <a:lnTo>
                  <a:pt x="1167" y="339"/>
                </a:lnTo>
                <a:lnTo>
                  <a:pt x="1171" y="337"/>
                </a:lnTo>
                <a:lnTo>
                  <a:pt x="1176" y="337"/>
                </a:lnTo>
                <a:lnTo>
                  <a:pt x="1181" y="337"/>
                </a:lnTo>
                <a:lnTo>
                  <a:pt x="1181" y="337"/>
                </a:lnTo>
                <a:lnTo>
                  <a:pt x="1186" y="335"/>
                </a:lnTo>
                <a:lnTo>
                  <a:pt x="1190" y="335"/>
                </a:lnTo>
                <a:lnTo>
                  <a:pt x="1195" y="335"/>
                </a:lnTo>
                <a:lnTo>
                  <a:pt x="1200" y="333"/>
                </a:lnTo>
                <a:lnTo>
                  <a:pt x="1200" y="333"/>
                </a:lnTo>
                <a:lnTo>
                  <a:pt x="1205" y="333"/>
                </a:lnTo>
                <a:lnTo>
                  <a:pt x="1209" y="333"/>
                </a:lnTo>
                <a:lnTo>
                  <a:pt x="1214" y="331"/>
                </a:lnTo>
                <a:lnTo>
                  <a:pt x="1219" y="331"/>
                </a:lnTo>
                <a:lnTo>
                  <a:pt x="1219" y="331"/>
                </a:lnTo>
                <a:lnTo>
                  <a:pt x="1224" y="331"/>
                </a:lnTo>
                <a:lnTo>
                  <a:pt x="1228" y="329"/>
                </a:lnTo>
                <a:lnTo>
                  <a:pt x="1233" y="329"/>
                </a:lnTo>
                <a:lnTo>
                  <a:pt x="1238" y="329"/>
                </a:lnTo>
                <a:lnTo>
                  <a:pt x="1238" y="329"/>
                </a:lnTo>
                <a:lnTo>
                  <a:pt x="1243" y="326"/>
                </a:lnTo>
                <a:lnTo>
                  <a:pt x="1247" y="326"/>
                </a:lnTo>
                <a:lnTo>
                  <a:pt x="1252" y="326"/>
                </a:lnTo>
                <a:lnTo>
                  <a:pt x="1257" y="324"/>
                </a:lnTo>
                <a:lnTo>
                  <a:pt x="1257" y="324"/>
                </a:lnTo>
                <a:lnTo>
                  <a:pt x="1262" y="405"/>
                </a:lnTo>
                <a:lnTo>
                  <a:pt x="1267" y="405"/>
                </a:lnTo>
                <a:lnTo>
                  <a:pt x="1271" y="405"/>
                </a:lnTo>
                <a:lnTo>
                  <a:pt x="1276" y="405"/>
                </a:lnTo>
                <a:lnTo>
                  <a:pt x="1276" y="403"/>
                </a:lnTo>
                <a:lnTo>
                  <a:pt x="1281" y="403"/>
                </a:lnTo>
                <a:lnTo>
                  <a:pt x="1286" y="403"/>
                </a:lnTo>
                <a:lnTo>
                  <a:pt x="1290" y="403"/>
                </a:lnTo>
                <a:lnTo>
                  <a:pt x="1295" y="400"/>
                </a:lnTo>
                <a:lnTo>
                  <a:pt x="1295" y="400"/>
                </a:lnTo>
                <a:lnTo>
                  <a:pt x="1300" y="400"/>
                </a:lnTo>
                <a:lnTo>
                  <a:pt x="1305" y="398"/>
                </a:lnTo>
                <a:lnTo>
                  <a:pt x="1309" y="398"/>
                </a:lnTo>
                <a:lnTo>
                  <a:pt x="1314" y="398"/>
                </a:lnTo>
                <a:lnTo>
                  <a:pt x="1314" y="398"/>
                </a:lnTo>
                <a:lnTo>
                  <a:pt x="1319" y="396"/>
                </a:lnTo>
                <a:lnTo>
                  <a:pt x="1324" y="396"/>
                </a:lnTo>
                <a:lnTo>
                  <a:pt x="1328" y="396"/>
                </a:lnTo>
                <a:lnTo>
                  <a:pt x="1333" y="396"/>
                </a:lnTo>
                <a:lnTo>
                  <a:pt x="1338" y="394"/>
                </a:lnTo>
                <a:lnTo>
                  <a:pt x="1338" y="394"/>
                </a:lnTo>
                <a:lnTo>
                  <a:pt x="1343" y="394"/>
                </a:lnTo>
                <a:lnTo>
                  <a:pt x="1348" y="394"/>
                </a:lnTo>
                <a:lnTo>
                  <a:pt x="1352" y="392"/>
                </a:lnTo>
                <a:lnTo>
                  <a:pt x="1357" y="392"/>
                </a:lnTo>
                <a:lnTo>
                  <a:pt x="1357" y="392"/>
                </a:lnTo>
                <a:lnTo>
                  <a:pt x="1362" y="390"/>
                </a:lnTo>
                <a:lnTo>
                  <a:pt x="1367" y="390"/>
                </a:lnTo>
                <a:lnTo>
                  <a:pt x="1371" y="390"/>
                </a:lnTo>
                <a:lnTo>
                  <a:pt x="1376" y="390"/>
                </a:lnTo>
                <a:lnTo>
                  <a:pt x="1376" y="388"/>
                </a:lnTo>
                <a:lnTo>
                  <a:pt x="1381" y="388"/>
                </a:lnTo>
                <a:lnTo>
                  <a:pt x="1386" y="388"/>
                </a:lnTo>
                <a:lnTo>
                  <a:pt x="1390" y="388"/>
                </a:lnTo>
                <a:lnTo>
                  <a:pt x="1395" y="386"/>
                </a:lnTo>
                <a:lnTo>
                  <a:pt x="1395" y="386"/>
                </a:lnTo>
                <a:lnTo>
                  <a:pt x="1400" y="386"/>
                </a:lnTo>
                <a:lnTo>
                  <a:pt x="1405" y="384"/>
                </a:lnTo>
                <a:lnTo>
                  <a:pt x="1409" y="384"/>
                </a:lnTo>
                <a:lnTo>
                  <a:pt x="1414" y="384"/>
                </a:lnTo>
                <a:lnTo>
                  <a:pt x="1414" y="384"/>
                </a:lnTo>
                <a:lnTo>
                  <a:pt x="1419" y="382"/>
                </a:lnTo>
                <a:lnTo>
                  <a:pt x="1424" y="382"/>
                </a:lnTo>
                <a:lnTo>
                  <a:pt x="1428" y="382"/>
                </a:lnTo>
                <a:lnTo>
                  <a:pt x="1433" y="382"/>
                </a:lnTo>
                <a:lnTo>
                  <a:pt x="1433" y="380"/>
                </a:lnTo>
                <a:lnTo>
                  <a:pt x="1438" y="380"/>
                </a:lnTo>
                <a:lnTo>
                  <a:pt x="1443" y="380"/>
                </a:lnTo>
                <a:lnTo>
                  <a:pt x="1448" y="378"/>
                </a:lnTo>
                <a:lnTo>
                  <a:pt x="1452" y="378"/>
                </a:lnTo>
                <a:lnTo>
                  <a:pt x="1452" y="378"/>
                </a:lnTo>
                <a:lnTo>
                  <a:pt x="1457" y="378"/>
                </a:lnTo>
                <a:lnTo>
                  <a:pt x="1462" y="376"/>
                </a:lnTo>
                <a:lnTo>
                  <a:pt x="1467" y="376"/>
                </a:lnTo>
                <a:lnTo>
                  <a:pt x="1471" y="376"/>
                </a:lnTo>
                <a:lnTo>
                  <a:pt x="1476" y="376"/>
                </a:lnTo>
                <a:lnTo>
                  <a:pt x="1476" y="374"/>
                </a:lnTo>
                <a:lnTo>
                  <a:pt x="1481" y="374"/>
                </a:lnTo>
                <a:lnTo>
                  <a:pt x="1486" y="374"/>
                </a:lnTo>
                <a:lnTo>
                  <a:pt x="1490" y="374"/>
                </a:lnTo>
                <a:lnTo>
                  <a:pt x="1495" y="372"/>
                </a:lnTo>
                <a:lnTo>
                  <a:pt x="1495" y="372"/>
                </a:lnTo>
                <a:lnTo>
                  <a:pt x="1500" y="372"/>
                </a:lnTo>
                <a:lnTo>
                  <a:pt x="1505" y="370"/>
                </a:lnTo>
                <a:lnTo>
                  <a:pt x="1509" y="370"/>
                </a:lnTo>
                <a:lnTo>
                  <a:pt x="1514" y="370"/>
                </a:lnTo>
                <a:lnTo>
                  <a:pt x="1514" y="370"/>
                </a:lnTo>
                <a:lnTo>
                  <a:pt x="1519" y="368"/>
                </a:lnTo>
                <a:lnTo>
                  <a:pt x="1524" y="368"/>
                </a:lnTo>
                <a:lnTo>
                  <a:pt x="1529" y="368"/>
                </a:lnTo>
                <a:lnTo>
                  <a:pt x="1533" y="368"/>
                </a:lnTo>
                <a:lnTo>
                  <a:pt x="1533" y="366"/>
                </a:lnTo>
                <a:lnTo>
                  <a:pt x="1538" y="366"/>
                </a:lnTo>
                <a:lnTo>
                  <a:pt x="1543" y="366"/>
                </a:lnTo>
                <a:lnTo>
                  <a:pt x="1548" y="363"/>
                </a:lnTo>
                <a:lnTo>
                  <a:pt x="1552" y="363"/>
                </a:lnTo>
                <a:lnTo>
                  <a:pt x="1552" y="363"/>
                </a:lnTo>
                <a:lnTo>
                  <a:pt x="1557" y="363"/>
                </a:lnTo>
                <a:lnTo>
                  <a:pt x="1562" y="361"/>
                </a:lnTo>
                <a:lnTo>
                  <a:pt x="1567" y="361"/>
                </a:lnTo>
                <a:lnTo>
                  <a:pt x="1571" y="361"/>
                </a:lnTo>
                <a:lnTo>
                  <a:pt x="1571" y="361"/>
                </a:lnTo>
                <a:lnTo>
                  <a:pt x="1576" y="359"/>
                </a:lnTo>
                <a:lnTo>
                  <a:pt x="1581" y="359"/>
                </a:lnTo>
                <a:lnTo>
                  <a:pt x="1586" y="359"/>
                </a:lnTo>
                <a:lnTo>
                  <a:pt x="1590" y="357"/>
                </a:lnTo>
                <a:lnTo>
                  <a:pt x="1590" y="357"/>
                </a:lnTo>
                <a:lnTo>
                  <a:pt x="1595" y="357"/>
                </a:lnTo>
                <a:lnTo>
                  <a:pt x="1600" y="357"/>
                </a:lnTo>
                <a:lnTo>
                  <a:pt x="1605" y="355"/>
                </a:lnTo>
                <a:lnTo>
                  <a:pt x="1609" y="355"/>
                </a:lnTo>
                <a:lnTo>
                  <a:pt x="1614" y="355"/>
                </a:lnTo>
                <a:lnTo>
                  <a:pt x="1614" y="355"/>
                </a:lnTo>
                <a:lnTo>
                  <a:pt x="1619" y="353"/>
                </a:lnTo>
                <a:lnTo>
                  <a:pt x="1624" y="353"/>
                </a:lnTo>
                <a:lnTo>
                  <a:pt x="1629" y="353"/>
                </a:lnTo>
                <a:lnTo>
                  <a:pt x="1633" y="351"/>
                </a:lnTo>
                <a:lnTo>
                  <a:pt x="1633" y="351"/>
                </a:lnTo>
                <a:lnTo>
                  <a:pt x="1638" y="351"/>
                </a:lnTo>
                <a:lnTo>
                  <a:pt x="1643" y="351"/>
                </a:lnTo>
                <a:lnTo>
                  <a:pt x="1648" y="349"/>
                </a:lnTo>
                <a:lnTo>
                  <a:pt x="1652" y="349"/>
                </a:lnTo>
                <a:lnTo>
                  <a:pt x="1652" y="349"/>
                </a:lnTo>
                <a:lnTo>
                  <a:pt x="1657" y="349"/>
                </a:lnTo>
                <a:lnTo>
                  <a:pt x="1662" y="347"/>
                </a:lnTo>
                <a:lnTo>
                  <a:pt x="1667" y="347"/>
                </a:lnTo>
                <a:lnTo>
                  <a:pt x="1671" y="347"/>
                </a:lnTo>
                <a:lnTo>
                  <a:pt x="1671" y="347"/>
                </a:lnTo>
                <a:lnTo>
                  <a:pt x="1676" y="345"/>
                </a:lnTo>
                <a:lnTo>
                  <a:pt x="1681" y="345"/>
                </a:lnTo>
                <a:lnTo>
                  <a:pt x="1686" y="345"/>
                </a:lnTo>
                <a:lnTo>
                  <a:pt x="1690" y="343"/>
                </a:lnTo>
                <a:lnTo>
                  <a:pt x="1690" y="343"/>
                </a:lnTo>
                <a:lnTo>
                  <a:pt x="1695" y="343"/>
                </a:lnTo>
                <a:lnTo>
                  <a:pt x="1700" y="343"/>
                </a:lnTo>
                <a:lnTo>
                  <a:pt x="1705" y="341"/>
                </a:lnTo>
                <a:lnTo>
                  <a:pt x="1710" y="341"/>
                </a:lnTo>
                <a:lnTo>
                  <a:pt x="1710" y="341"/>
                </a:lnTo>
                <a:lnTo>
                  <a:pt x="1714" y="341"/>
                </a:lnTo>
                <a:lnTo>
                  <a:pt x="1719" y="339"/>
                </a:lnTo>
                <a:lnTo>
                  <a:pt x="1724" y="339"/>
                </a:lnTo>
                <a:lnTo>
                  <a:pt x="1729" y="339"/>
                </a:lnTo>
                <a:lnTo>
                  <a:pt x="1729" y="337"/>
                </a:lnTo>
                <a:lnTo>
                  <a:pt x="1733" y="337"/>
                </a:lnTo>
                <a:lnTo>
                  <a:pt x="1738" y="337"/>
                </a:lnTo>
                <a:lnTo>
                  <a:pt x="1743" y="337"/>
                </a:lnTo>
                <a:lnTo>
                  <a:pt x="1748" y="335"/>
                </a:lnTo>
                <a:lnTo>
                  <a:pt x="1752" y="335"/>
                </a:lnTo>
                <a:lnTo>
                  <a:pt x="1752" y="335"/>
                </a:lnTo>
                <a:lnTo>
                  <a:pt x="1757" y="335"/>
                </a:lnTo>
                <a:lnTo>
                  <a:pt x="1762" y="333"/>
                </a:lnTo>
                <a:lnTo>
                  <a:pt x="1767" y="333"/>
                </a:lnTo>
                <a:lnTo>
                  <a:pt x="1771" y="333"/>
                </a:lnTo>
                <a:lnTo>
                  <a:pt x="1771" y="331"/>
                </a:lnTo>
                <a:lnTo>
                  <a:pt x="1776" y="331"/>
                </a:lnTo>
                <a:lnTo>
                  <a:pt x="1781" y="331"/>
                </a:lnTo>
                <a:lnTo>
                  <a:pt x="1786" y="331"/>
                </a:lnTo>
                <a:lnTo>
                  <a:pt x="1790" y="329"/>
                </a:lnTo>
                <a:lnTo>
                  <a:pt x="1790" y="329"/>
                </a:lnTo>
                <a:lnTo>
                  <a:pt x="1795" y="329"/>
                </a:lnTo>
                <a:lnTo>
                  <a:pt x="1800" y="329"/>
                </a:lnTo>
                <a:lnTo>
                  <a:pt x="1805" y="326"/>
                </a:lnTo>
                <a:lnTo>
                  <a:pt x="1810" y="326"/>
                </a:lnTo>
                <a:lnTo>
                  <a:pt x="1810" y="326"/>
                </a:lnTo>
                <a:lnTo>
                  <a:pt x="1814" y="326"/>
                </a:lnTo>
                <a:lnTo>
                  <a:pt x="1819" y="324"/>
                </a:lnTo>
                <a:lnTo>
                  <a:pt x="1824" y="324"/>
                </a:lnTo>
                <a:lnTo>
                  <a:pt x="1829" y="324"/>
                </a:lnTo>
                <a:lnTo>
                  <a:pt x="1829" y="322"/>
                </a:lnTo>
                <a:lnTo>
                  <a:pt x="1833" y="322"/>
                </a:lnTo>
                <a:lnTo>
                  <a:pt x="1838" y="322"/>
                </a:lnTo>
                <a:lnTo>
                  <a:pt x="1843" y="322"/>
                </a:lnTo>
                <a:lnTo>
                  <a:pt x="1848" y="320"/>
                </a:lnTo>
                <a:lnTo>
                  <a:pt x="1848" y="320"/>
                </a:lnTo>
                <a:lnTo>
                  <a:pt x="1852" y="320"/>
                </a:lnTo>
                <a:lnTo>
                  <a:pt x="1857" y="320"/>
                </a:lnTo>
                <a:lnTo>
                  <a:pt x="1862" y="318"/>
                </a:lnTo>
                <a:lnTo>
                  <a:pt x="1867" y="318"/>
                </a:lnTo>
                <a:lnTo>
                  <a:pt x="1867" y="318"/>
                </a:lnTo>
                <a:lnTo>
                  <a:pt x="1871" y="316"/>
                </a:lnTo>
                <a:lnTo>
                  <a:pt x="1876" y="316"/>
                </a:lnTo>
                <a:lnTo>
                  <a:pt x="1881" y="316"/>
                </a:lnTo>
                <a:lnTo>
                  <a:pt x="1886" y="316"/>
                </a:lnTo>
                <a:lnTo>
                  <a:pt x="1886" y="314"/>
                </a:lnTo>
                <a:lnTo>
                  <a:pt x="1891" y="314"/>
                </a:lnTo>
                <a:lnTo>
                  <a:pt x="1895" y="314"/>
                </a:lnTo>
                <a:lnTo>
                  <a:pt x="1900" y="314"/>
                </a:lnTo>
                <a:lnTo>
                  <a:pt x="1905" y="312"/>
                </a:lnTo>
                <a:lnTo>
                  <a:pt x="1910" y="312"/>
                </a:lnTo>
                <a:lnTo>
                  <a:pt x="1910" y="312"/>
                </a:lnTo>
                <a:lnTo>
                  <a:pt x="1914" y="310"/>
                </a:lnTo>
                <a:lnTo>
                  <a:pt x="1919" y="310"/>
                </a:lnTo>
                <a:lnTo>
                  <a:pt x="1924" y="310"/>
                </a:lnTo>
                <a:lnTo>
                  <a:pt x="1929" y="310"/>
                </a:lnTo>
                <a:lnTo>
                  <a:pt x="1929" y="308"/>
                </a:lnTo>
                <a:lnTo>
                  <a:pt x="1933" y="398"/>
                </a:lnTo>
                <a:lnTo>
                  <a:pt x="1938" y="396"/>
                </a:lnTo>
                <a:lnTo>
                  <a:pt x="1943" y="396"/>
                </a:lnTo>
                <a:lnTo>
                  <a:pt x="1948" y="396"/>
                </a:lnTo>
                <a:lnTo>
                  <a:pt x="1948" y="396"/>
                </a:lnTo>
                <a:lnTo>
                  <a:pt x="1952" y="394"/>
                </a:lnTo>
                <a:lnTo>
                  <a:pt x="1957" y="394"/>
                </a:lnTo>
                <a:lnTo>
                  <a:pt x="1962" y="394"/>
                </a:lnTo>
                <a:lnTo>
                  <a:pt x="1967" y="392"/>
                </a:lnTo>
                <a:lnTo>
                  <a:pt x="1967" y="392"/>
                </a:lnTo>
                <a:lnTo>
                  <a:pt x="1971" y="392"/>
                </a:lnTo>
                <a:lnTo>
                  <a:pt x="1976" y="392"/>
                </a:lnTo>
                <a:lnTo>
                  <a:pt x="1981" y="390"/>
                </a:lnTo>
                <a:lnTo>
                  <a:pt x="1986" y="390"/>
                </a:lnTo>
                <a:lnTo>
                  <a:pt x="1986" y="390"/>
                </a:lnTo>
                <a:lnTo>
                  <a:pt x="1991" y="390"/>
                </a:lnTo>
                <a:lnTo>
                  <a:pt x="1995" y="388"/>
                </a:lnTo>
                <a:lnTo>
                  <a:pt x="2000" y="388"/>
                </a:lnTo>
                <a:lnTo>
                  <a:pt x="2005" y="388"/>
                </a:lnTo>
                <a:lnTo>
                  <a:pt x="2005" y="386"/>
                </a:lnTo>
                <a:lnTo>
                  <a:pt x="2010" y="386"/>
                </a:lnTo>
                <a:lnTo>
                  <a:pt x="2014" y="386"/>
                </a:lnTo>
                <a:lnTo>
                  <a:pt x="2019" y="386"/>
                </a:lnTo>
                <a:lnTo>
                  <a:pt x="2024" y="384"/>
                </a:lnTo>
                <a:lnTo>
                  <a:pt x="2024" y="384"/>
                </a:lnTo>
                <a:lnTo>
                  <a:pt x="2029" y="384"/>
                </a:lnTo>
                <a:lnTo>
                  <a:pt x="2033" y="384"/>
                </a:lnTo>
                <a:lnTo>
                  <a:pt x="2038" y="382"/>
                </a:lnTo>
                <a:lnTo>
                  <a:pt x="2043" y="382"/>
                </a:lnTo>
                <a:lnTo>
                  <a:pt x="2048" y="382"/>
                </a:lnTo>
                <a:lnTo>
                  <a:pt x="2048" y="380"/>
                </a:lnTo>
                <a:lnTo>
                  <a:pt x="2052" y="380"/>
                </a:lnTo>
                <a:lnTo>
                  <a:pt x="2057" y="380"/>
                </a:lnTo>
                <a:lnTo>
                  <a:pt x="2062" y="380"/>
                </a:lnTo>
                <a:lnTo>
                  <a:pt x="2067" y="378"/>
                </a:lnTo>
                <a:lnTo>
                  <a:pt x="2067" y="378"/>
                </a:lnTo>
                <a:lnTo>
                  <a:pt x="2072" y="378"/>
                </a:lnTo>
                <a:lnTo>
                  <a:pt x="2076" y="378"/>
                </a:lnTo>
                <a:lnTo>
                  <a:pt x="2081" y="376"/>
                </a:lnTo>
                <a:lnTo>
                  <a:pt x="2086" y="376"/>
                </a:lnTo>
                <a:lnTo>
                  <a:pt x="2086" y="376"/>
                </a:lnTo>
                <a:lnTo>
                  <a:pt x="2091" y="374"/>
                </a:lnTo>
                <a:lnTo>
                  <a:pt x="2095" y="374"/>
                </a:lnTo>
                <a:lnTo>
                  <a:pt x="2100" y="374"/>
                </a:lnTo>
                <a:lnTo>
                  <a:pt x="2105" y="374"/>
                </a:lnTo>
                <a:lnTo>
                  <a:pt x="2105" y="372"/>
                </a:lnTo>
                <a:lnTo>
                  <a:pt x="2110" y="372"/>
                </a:lnTo>
                <a:lnTo>
                  <a:pt x="2114" y="372"/>
                </a:lnTo>
                <a:lnTo>
                  <a:pt x="2119" y="372"/>
                </a:lnTo>
                <a:lnTo>
                  <a:pt x="2124" y="370"/>
                </a:lnTo>
                <a:lnTo>
                  <a:pt x="2124" y="370"/>
                </a:lnTo>
                <a:lnTo>
                  <a:pt x="2129" y="370"/>
                </a:lnTo>
                <a:lnTo>
                  <a:pt x="2133" y="370"/>
                </a:lnTo>
                <a:lnTo>
                  <a:pt x="2138" y="368"/>
                </a:lnTo>
                <a:lnTo>
                  <a:pt x="2143" y="368"/>
                </a:lnTo>
                <a:lnTo>
                  <a:pt x="2143" y="368"/>
                </a:lnTo>
                <a:lnTo>
                  <a:pt x="2148" y="366"/>
                </a:lnTo>
                <a:lnTo>
                  <a:pt x="2152" y="366"/>
                </a:lnTo>
                <a:lnTo>
                  <a:pt x="2157" y="366"/>
                </a:lnTo>
                <a:lnTo>
                  <a:pt x="2162" y="366"/>
                </a:lnTo>
                <a:lnTo>
                  <a:pt x="2162" y="363"/>
                </a:lnTo>
                <a:lnTo>
                  <a:pt x="2167" y="363"/>
                </a:lnTo>
                <a:lnTo>
                  <a:pt x="2172" y="363"/>
                </a:lnTo>
                <a:lnTo>
                  <a:pt x="2176" y="363"/>
                </a:lnTo>
                <a:lnTo>
                  <a:pt x="2181" y="361"/>
                </a:lnTo>
                <a:lnTo>
                  <a:pt x="2186" y="361"/>
                </a:lnTo>
                <a:lnTo>
                  <a:pt x="2186" y="361"/>
                </a:lnTo>
                <a:lnTo>
                  <a:pt x="2191" y="359"/>
                </a:lnTo>
                <a:lnTo>
                  <a:pt x="2195" y="359"/>
                </a:lnTo>
                <a:lnTo>
                  <a:pt x="2200" y="359"/>
                </a:lnTo>
                <a:lnTo>
                  <a:pt x="2205" y="359"/>
                </a:lnTo>
                <a:lnTo>
                  <a:pt x="2205" y="357"/>
                </a:lnTo>
                <a:lnTo>
                  <a:pt x="2210" y="357"/>
                </a:lnTo>
                <a:lnTo>
                  <a:pt x="2214" y="357"/>
                </a:lnTo>
                <a:lnTo>
                  <a:pt x="2219" y="357"/>
                </a:lnTo>
                <a:lnTo>
                  <a:pt x="2224" y="355"/>
                </a:lnTo>
                <a:lnTo>
                  <a:pt x="2224" y="355"/>
                </a:lnTo>
                <a:lnTo>
                  <a:pt x="2229" y="355"/>
                </a:lnTo>
                <a:lnTo>
                  <a:pt x="2233" y="353"/>
                </a:lnTo>
                <a:lnTo>
                  <a:pt x="2238" y="353"/>
                </a:lnTo>
                <a:lnTo>
                  <a:pt x="2243" y="353"/>
                </a:lnTo>
                <a:lnTo>
                  <a:pt x="2243" y="353"/>
                </a:lnTo>
                <a:lnTo>
                  <a:pt x="2248" y="351"/>
                </a:lnTo>
                <a:lnTo>
                  <a:pt x="2253" y="351"/>
                </a:lnTo>
                <a:lnTo>
                  <a:pt x="2257" y="351"/>
                </a:lnTo>
                <a:lnTo>
                  <a:pt x="2262" y="351"/>
                </a:lnTo>
                <a:lnTo>
                  <a:pt x="2262" y="349"/>
                </a:lnTo>
                <a:lnTo>
                  <a:pt x="2267" y="349"/>
                </a:lnTo>
                <a:lnTo>
                  <a:pt x="2272" y="349"/>
                </a:lnTo>
                <a:lnTo>
                  <a:pt x="2276" y="349"/>
                </a:lnTo>
                <a:lnTo>
                  <a:pt x="2281" y="347"/>
                </a:lnTo>
                <a:lnTo>
                  <a:pt x="2281" y="347"/>
                </a:lnTo>
                <a:lnTo>
                  <a:pt x="2286" y="347"/>
                </a:lnTo>
                <a:lnTo>
                  <a:pt x="2291" y="345"/>
                </a:lnTo>
                <a:lnTo>
                  <a:pt x="2295" y="345"/>
                </a:lnTo>
                <a:lnTo>
                  <a:pt x="2300" y="345"/>
                </a:lnTo>
                <a:lnTo>
                  <a:pt x="2300" y="345"/>
                </a:lnTo>
                <a:lnTo>
                  <a:pt x="2305" y="343"/>
                </a:lnTo>
                <a:lnTo>
                  <a:pt x="2310" y="343"/>
                </a:lnTo>
                <a:lnTo>
                  <a:pt x="2314" y="343"/>
                </a:lnTo>
                <a:lnTo>
                  <a:pt x="2319" y="343"/>
                </a:lnTo>
                <a:lnTo>
                  <a:pt x="2324" y="341"/>
                </a:lnTo>
                <a:lnTo>
                  <a:pt x="2324" y="341"/>
                </a:lnTo>
                <a:lnTo>
                  <a:pt x="2329" y="341"/>
                </a:lnTo>
                <a:lnTo>
                  <a:pt x="2333" y="339"/>
                </a:lnTo>
                <a:lnTo>
                  <a:pt x="2338" y="339"/>
                </a:lnTo>
                <a:lnTo>
                  <a:pt x="2343" y="339"/>
                </a:lnTo>
                <a:lnTo>
                  <a:pt x="2343" y="339"/>
                </a:lnTo>
                <a:lnTo>
                  <a:pt x="2348" y="337"/>
                </a:lnTo>
                <a:lnTo>
                  <a:pt x="2353" y="337"/>
                </a:lnTo>
                <a:lnTo>
                  <a:pt x="2357" y="337"/>
                </a:lnTo>
                <a:lnTo>
                  <a:pt x="2362" y="337"/>
                </a:lnTo>
                <a:lnTo>
                  <a:pt x="2362" y="335"/>
                </a:lnTo>
                <a:lnTo>
                  <a:pt x="2367" y="335"/>
                </a:lnTo>
                <a:lnTo>
                  <a:pt x="2372" y="335"/>
                </a:lnTo>
                <a:lnTo>
                  <a:pt x="2376" y="333"/>
                </a:lnTo>
                <a:lnTo>
                  <a:pt x="2381" y="333"/>
                </a:lnTo>
                <a:lnTo>
                  <a:pt x="2381" y="333"/>
                </a:lnTo>
                <a:lnTo>
                  <a:pt x="2386" y="409"/>
                </a:lnTo>
                <a:lnTo>
                  <a:pt x="2391" y="409"/>
                </a:lnTo>
                <a:lnTo>
                  <a:pt x="2395" y="409"/>
                </a:lnTo>
                <a:lnTo>
                  <a:pt x="2400" y="409"/>
                </a:lnTo>
                <a:lnTo>
                  <a:pt x="2400" y="407"/>
                </a:lnTo>
                <a:lnTo>
                  <a:pt x="2405" y="407"/>
                </a:lnTo>
                <a:lnTo>
                  <a:pt x="2410" y="407"/>
                </a:lnTo>
                <a:lnTo>
                  <a:pt x="2414" y="405"/>
                </a:lnTo>
                <a:lnTo>
                  <a:pt x="2419" y="405"/>
                </a:lnTo>
                <a:lnTo>
                  <a:pt x="2419" y="405"/>
                </a:lnTo>
                <a:lnTo>
                  <a:pt x="2424" y="405"/>
                </a:lnTo>
                <a:lnTo>
                  <a:pt x="2429" y="403"/>
                </a:lnTo>
                <a:lnTo>
                  <a:pt x="2434" y="403"/>
                </a:lnTo>
                <a:lnTo>
                  <a:pt x="2438" y="403"/>
                </a:lnTo>
                <a:lnTo>
                  <a:pt x="2438" y="403"/>
                </a:lnTo>
                <a:lnTo>
                  <a:pt x="2443" y="400"/>
                </a:lnTo>
                <a:lnTo>
                  <a:pt x="2448" y="400"/>
                </a:lnTo>
                <a:lnTo>
                  <a:pt x="2453" y="400"/>
                </a:lnTo>
                <a:lnTo>
                  <a:pt x="2457" y="398"/>
                </a:lnTo>
                <a:lnTo>
                  <a:pt x="2457" y="398"/>
                </a:lnTo>
                <a:lnTo>
                  <a:pt x="2462" y="398"/>
                </a:lnTo>
                <a:lnTo>
                  <a:pt x="2467" y="398"/>
                </a:lnTo>
                <a:lnTo>
                  <a:pt x="2472" y="396"/>
                </a:lnTo>
                <a:lnTo>
                  <a:pt x="2476" y="396"/>
                </a:lnTo>
                <a:lnTo>
                  <a:pt x="2481" y="396"/>
                </a:lnTo>
                <a:lnTo>
                  <a:pt x="2481" y="396"/>
                </a:lnTo>
                <a:lnTo>
                  <a:pt x="2486" y="394"/>
                </a:lnTo>
                <a:lnTo>
                  <a:pt x="2491" y="394"/>
                </a:lnTo>
                <a:lnTo>
                  <a:pt x="2495" y="394"/>
                </a:lnTo>
                <a:lnTo>
                  <a:pt x="2500" y="394"/>
                </a:lnTo>
                <a:lnTo>
                  <a:pt x="2500" y="392"/>
                </a:lnTo>
                <a:lnTo>
                  <a:pt x="2505" y="392"/>
                </a:lnTo>
                <a:lnTo>
                  <a:pt x="2510" y="392"/>
                </a:lnTo>
                <a:lnTo>
                  <a:pt x="2514" y="390"/>
                </a:lnTo>
                <a:lnTo>
                  <a:pt x="2519" y="390"/>
                </a:lnTo>
                <a:lnTo>
                  <a:pt x="2519" y="390"/>
                </a:lnTo>
                <a:lnTo>
                  <a:pt x="2524" y="390"/>
                </a:lnTo>
                <a:lnTo>
                  <a:pt x="2529" y="388"/>
                </a:lnTo>
                <a:lnTo>
                  <a:pt x="2534" y="388"/>
                </a:lnTo>
                <a:lnTo>
                  <a:pt x="2538" y="388"/>
                </a:lnTo>
                <a:lnTo>
                  <a:pt x="2538" y="388"/>
                </a:lnTo>
                <a:lnTo>
                  <a:pt x="2543" y="386"/>
                </a:lnTo>
                <a:lnTo>
                  <a:pt x="2548" y="386"/>
                </a:lnTo>
                <a:lnTo>
                  <a:pt x="2553" y="386"/>
                </a:lnTo>
                <a:lnTo>
                  <a:pt x="2557" y="384"/>
                </a:lnTo>
                <a:lnTo>
                  <a:pt x="2557" y="384"/>
                </a:lnTo>
                <a:lnTo>
                  <a:pt x="2562" y="384"/>
                </a:lnTo>
                <a:lnTo>
                  <a:pt x="2567" y="384"/>
                </a:lnTo>
                <a:lnTo>
                  <a:pt x="2572" y="382"/>
                </a:lnTo>
                <a:lnTo>
                  <a:pt x="2576" y="382"/>
                </a:lnTo>
                <a:lnTo>
                  <a:pt x="2576" y="382"/>
                </a:lnTo>
                <a:lnTo>
                  <a:pt x="2581" y="382"/>
                </a:lnTo>
                <a:lnTo>
                  <a:pt x="2586" y="380"/>
                </a:lnTo>
                <a:lnTo>
                  <a:pt x="2591" y="380"/>
                </a:lnTo>
                <a:lnTo>
                  <a:pt x="2595" y="380"/>
                </a:lnTo>
                <a:lnTo>
                  <a:pt x="2595" y="378"/>
                </a:lnTo>
                <a:lnTo>
                  <a:pt x="2600" y="378"/>
                </a:lnTo>
                <a:lnTo>
                  <a:pt x="2605" y="378"/>
                </a:lnTo>
                <a:lnTo>
                  <a:pt x="2610" y="378"/>
                </a:lnTo>
                <a:lnTo>
                  <a:pt x="2614" y="376"/>
                </a:lnTo>
                <a:lnTo>
                  <a:pt x="2619" y="376"/>
                </a:lnTo>
                <a:lnTo>
                  <a:pt x="2619" y="376"/>
                </a:lnTo>
                <a:lnTo>
                  <a:pt x="2624" y="376"/>
                </a:lnTo>
                <a:lnTo>
                  <a:pt x="2629" y="374"/>
                </a:lnTo>
                <a:lnTo>
                  <a:pt x="2634" y="374"/>
                </a:lnTo>
                <a:lnTo>
                  <a:pt x="2638" y="374"/>
                </a:lnTo>
                <a:lnTo>
                  <a:pt x="2638" y="374"/>
                </a:lnTo>
                <a:lnTo>
                  <a:pt x="2643" y="372"/>
                </a:lnTo>
                <a:lnTo>
                  <a:pt x="2648" y="429"/>
                </a:lnTo>
                <a:lnTo>
                  <a:pt x="2653" y="429"/>
                </a:lnTo>
                <a:lnTo>
                  <a:pt x="2657" y="427"/>
                </a:lnTo>
                <a:lnTo>
                  <a:pt x="2657" y="427"/>
                </a:lnTo>
                <a:lnTo>
                  <a:pt x="2662" y="427"/>
                </a:lnTo>
                <a:lnTo>
                  <a:pt x="2667" y="427"/>
                </a:lnTo>
                <a:lnTo>
                  <a:pt x="2672" y="425"/>
                </a:lnTo>
                <a:lnTo>
                  <a:pt x="2676" y="425"/>
                </a:lnTo>
                <a:lnTo>
                  <a:pt x="2676" y="425"/>
                </a:lnTo>
                <a:lnTo>
                  <a:pt x="2681" y="425"/>
                </a:lnTo>
                <a:lnTo>
                  <a:pt x="2686" y="423"/>
                </a:lnTo>
                <a:lnTo>
                  <a:pt x="2691" y="423"/>
                </a:lnTo>
                <a:lnTo>
                  <a:pt x="2695" y="423"/>
                </a:lnTo>
                <a:lnTo>
                  <a:pt x="2695" y="421"/>
                </a:lnTo>
                <a:lnTo>
                  <a:pt x="2700" y="421"/>
                </a:lnTo>
                <a:lnTo>
                  <a:pt x="2705" y="421"/>
                </a:lnTo>
                <a:lnTo>
                  <a:pt x="2710" y="421"/>
                </a:lnTo>
                <a:lnTo>
                  <a:pt x="2715" y="419"/>
                </a:lnTo>
                <a:lnTo>
                  <a:pt x="2715" y="419"/>
                </a:lnTo>
                <a:lnTo>
                  <a:pt x="2719" y="419"/>
                </a:lnTo>
                <a:lnTo>
                  <a:pt x="2724" y="419"/>
                </a:lnTo>
                <a:lnTo>
                  <a:pt x="2729" y="417"/>
                </a:lnTo>
                <a:lnTo>
                  <a:pt x="2734" y="417"/>
                </a:lnTo>
                <a:lnTo>
                  <a:pt x="2734" y="417"/>
                </a:lnTo>
                <a:lnTo>
                  <a:pt x="2738" y="417"/>
                </a:lnTo>
                <a:lnTo>
                  <a:pt x="2743" y="415"/>
                </a:lnTo>
                <a:lnTo>
                  <a:pt x="2748" y="415"/>
                </a:lnTo>
                <a:lnTo>
                  <a:pt x="2753" y="415"/>
                </a:lnTo>
                <a:lnTo>
                  <a:pt x="2757" y="413"/>
                </a:lnTo>
                <a:lnTo>
                  <a:pt x="2757" y="413"/>
                </a:lnTo>
                <a:lnTo>
                  <a:pt x="2762" y="413"/>
                </a:lnTo>
                <a:lnTo>
                  <a:pt x="2767" y="413"/>
                </a:lnTo>
                <a:lnTo>
                  <a:pt x="2772" y="411"/>
                </a:lnTo>
                <a:lnTo>
                  <a:pt x="2776" y="411"/>
                </a:lnTo>
                <a:lnTo>
                  <a:pt x="2776" y="448"/>
                </a:lnTo>
                <a:lnTo>
                  <a:pt x="2781" y="448"/>
                </a:lnTo>
                <a:lnTo>
                  <a:pt x="2786" y="448"/>
                </a:lnTo>
                <a:lnTo>
                  <a:pt x="2791" y="448"/>
                </a:lnTo>
                <a:lnTo>
                  <a:pt x="2795" y="446"/>
                </a:lnTo>
                <a:lnTo>
                  <a:pt x="2795" y="446"/>
                </a:lnTo>
                <a:lnTo>
                  <a:pt x="2800" y="446"/>
                </a:lnTo>
                <a:lnTo>
                  <a:pt x="2805" y="446"/>
                </a:lnTo>
                <a:lnTo>
                  <a:pt x="2810" y="444"/>
                </a:lnTo>
                <a:lnTo>
                  <a:pt x="2815" y="444"/>
                </a:lnTo>
                <a:lnTo>
                  <a:pt x="2815" y="444"/>
                </a:lnTo>
                <a:lnTo>
                  <a:pt x="2819" y="442"/>
                </a:lnTo>
                <a:lnTo>
                  <a:pt x="2824" y="442"/>
                </a:lnTo>
                <a:lnTo>
                  <a:pt x="2829" y="442"/>
                </a:lnTo>
                <a:lnTo>
                  <a:pt x="2834" y="442"/>
                </a:lnTo>
                <a:lnTo>
                  <a:pt x="2834" y="439"/>
                </a:lnTo>
                <a:lnTo>
                  <a:pt x="2838" y="439"/>
                </a:lnTo>
                <a:lnTo>
                  <a:pt x="2843" y="439"/>
                </a:lnTo>
                <a:lnTo>
                  <a:pt x="2848" y="439"/>
                </a:lnTo>
                <a:lnTo>
                  <a:pt x="2853" y="437"/>
                </a:lnTo>
                <a:lnTo>
                  <a:pt x="2853" y="437"/>
                </a:lnTo>
                <a:lnTo>
                  <a:pt x="2857" y="437"/>
                </a:lnTo>
                <a:lnTo>
                  <a:pt x="2862" y="435"/>
                </a:lnTo>
                <a:lnTo>
                  <a:pt x="2867" y="435"/>
                </a:lnTo>
                <a:lnTo>
                  <a:pt x="2872" y="435"/>
                </a:lnTo>
                <a:lnTo>
                  <a:pt x="2872" y="435"/>
                </a:lnTo>
                <a:lnTo>
                  <a:pt x="2876" y="433"/>
                </a:lnTo>
                <a:lnTo>
                  <a:pt x="2881" y="433"/>
                </a:lnTo>
                <a:lnTo>
                  <a:pt x="2886" y="433"/>
                </a:lnTo>
                <a:lnTo>
                  <a:pt x="2891" y="433"/>
                </a:lnTo>
                <a:lnTo>
                  <a:pt x="2896" y="431"/>
                </a:lnTo>
                <a:lnTo>
                  <a:pt x="2896" y="431"/>
                </a:lnTo>
                <a:lnTo>
                  <a:pt x="2900" y="431"/>
                </a:lnTo>
                <a:lnTo>
                  <a:pt x="2905" y="429"/>
                </a:lnTo>
                <a:lnTo>
                  <a:pt x="2910" y="429"/>
                </a:lnTo>
                <a:lnTo>
                  <a:pt x="2915" y="429"/>
                </a:lnTo>
                <a:lnTo>
                  <a:pt x="2915" y="429"/>
                </a:lnTo>
                <a:lnTo>
                  <a:pt x="2919" y="427"/>
                </a:lnTo>
                <a:lnTo>
                  <a:pt x="2924" y="427"/>
                </a:lnTo>
                <a:lnTo>
                  <a:pt x="2929" y="427"/>
                </a:lnTo>
                <a:lnTo>
                  <a:pt x="2934" y="427"/>
                </a:lnTo>
                <a:lnTo>
                  <a:pt x="2934" y="425"/>
                </a:lnTo>
                <a:lnTo>
                  <a:pt x="2938" y="425"/>
                </a:lnTo>
                <a:lnTo>
                  <a:pt x="2943" y="425"/>
                </a:lnTo>
                <a:lnTo>
                  <a:pt x="2948" y="425"/>
                </a:lnTo>
                <a:lnTo>
                  <a:pt x="2953" y="423"/>
                </a:lnTo>
                <a:lnTo>
                  <a:pt x="2953" y="423"/>
                </a:lnTo>
                <a:lnTo>
                  <a:pt x="2957" y="423"/>
                </a:lnTo>
                <a:lnTo>
                  <a:pt x="2962" y="421"/>
                </a:lnTo>
                <a:lnTo>
                  <a:pt x="2967" y="421"/>
                </a:lnTo>
                <a:lnTo>
                  <a:pt x="2972" y="421"/>
                </a:lnTo>
                <a:lnTo>
                  <a:pt x="2972" y="421"/>
                </a:lnTo>
                <a:lnTo>
                  <a:pt x="2976" y="419"/>
                </a:lnTo>
                <a:lnTo>
                  <a:pt x="2981" y="419"/>
                </a:lnTo>
                <a:lnTo>
                  <a:pt x="2986" y="419"/>
                </a:lnTo>
                <a:lnTo>
                  <a:pt x="2991" y="419"/>
                </a:lnTo>
                <a:lnTo>
                  <a:pt x="2991" y="417"/>
                </a:lnTo>
                <a:lnTo>
                  <a:pt x="2996" y="417"/>
                </a:lnTo>
                <a:lnTo>
                  <a:pt x="3000" y="417"/>
                </a:lnTo>
                <a:lnTo>
                  <a:pt x="3005" y="415"/>
                </a:lnTo>
                <a:lnTo>
                  <a:pt x="3010" y="415"/>
                </a:lnTo>
                <a:lnTo>
                  <a:pt x="3010" y="415"/>
                </a:lnTo>
                <a:lnTo>
                  <a:pt x="3015" y="415"/>
                </a:lnTo>
                <a:lnTo>
                  <a:pt x="3019" y="413"/>
                </a:lnTo>
                <a:lnTo>
                  <a:pt x="3024" y="413"/>
                </a:lnTo>
                <a:lnTo>
                  <a:pt x="3029" y="413"/>
                </a:lnTo>
                <a:lnTo>
                  <a:pt x="3029" y="413"/>
                </a:lnTo>
                <a:lnTo>
                  <a:pt x="3034" y="411"/>
                </a:lnTo>
                <a:lnTo>
                  <a:pt x="3038" y="411"/>
                </a:lnTo>
                <a:lnTo>
                  <a:pt x="3043" y="411"/>
                </a:lnTo>
                <a:lnTo>
                  <a:pt x="3048" y="409"/>
                </a:lnTo>
                <a:lnTo>
                  <a:pt x="3053" y="409"/>
                </a:lnTo>
                <a:lnTo>
                  <a:pt x="3053" y="409"/>
                </a:lnTo>
                <a:lnTo>
                  <a:pt x="3057" y="409"/>
                </a:lnTo>
                <a:lnTo>
                  <a:pt x="3062" y="407"/>
                </a:lnTo>
                <a:lnTo>
                  <a:pt x="3067" y="407"/>
                </a:lnTo>
                <a:lnTo>
                  <a:pt x="3072" y="407"/>
                </a:lnTo>
                <a:lnTo>
                  <a:pt x="3072" y="407"/>
                </a:lnTo>
                <a:lnTo>
                  <a:pt x="3077" y="405"/>
                </a:lnTo>
                <a:lnTo>
                  <a:pt x="3081" y="405"/>
                </a:lnTo>
                <a:lnTo>
                  <a:pt x="3086" y="405"/>
                </a:lnTo>
                <a:lnTo>
                  <a:pt x="3091" y="405"/>
                </a:lnTo>
                <a:lnTo>
                  <a:pt x="3091" y="403"/>
                </a:lnTo>
                <a:lnTo>
                  <a:pt x="3096" y="403"/>
                </a:lnTo>
                <a:lnTo>
                  <a:pt x="3100" y="403"/>
                </a:lnTo>
                <a:lnTo>
                  <a:pt x="3105" y="400"/>
                </a:lnTo>
                <a:lnTo>
                  <a:pt x="3110" y="400"/>
                </a:lnTo>
                <a:lnTo>
                  <a:pt x="3110" y="400"/>
                </a:lnTo>
                <a:lnTo>
                  <a:pt x="3115" y="400"/>
                </a:lnTo>
                <a:lnTo>
                  <a:pt x="3119" y="398"/>
                </a:lnTo>
                <a:lnTo>
                  <a:pt x="3124" y="398"/>
                </a:lnTo>
                <a:lnTo>
                  <a:pt x="3129" y="398"/>
                </a:lnTo>
                <a:lnTo>
                  <a:pt x="3129" y="398"/>
                </a:lnTo>
                <a:lnTo>
                  <a:pt x="3134" y="396"/>
                </a:lnTo>
                <a:lnTo>
                  <a:pt x="3138" y="396"/>
                </a:lnTo>
                <a:lnTo>
                  <a:pt x="3143" y="396"/>
                </a:lnTo>
                <a:lnTo>
                  <a:pt x="3148" y="394"/>
                </a:lnTo>
                <a:lnTo>
                  <a:pt x="3148" y="394"/>
                </a:lnTo>
                <a:lnTo>
                  <a:pt x="3153" y="394"/>
                </a:lnTo>
                <a:lnTo>
                  <a:pt x="3157" y="394"/>
                </a:lnTo>
                <a:lnTo>
                  <a:pt x="3162" y="392"/>
                </a:lnTo>
                <a:lnTo>
                  <a:pt x="3167" y="392"/>
                </a:lnTo>
                <a:lnTo>
                  <a:pt x="3167" y="392"/>
                </a:lnTo>
                <a:lnTo>
                  <a:pt x="3172" y="392"/>
                </a:lnTo>
                <a:lnTo>
                  <a:pt x="3177" y="390"/>
                </a:lnTo>
                <a:lnTo>
                  <a:pt x="3181" y="390"/>
                </a:lnTo>
                <a:lnTo>
                  <a:pt x="3186" y="390"/>
                </a:lnTo>
                <a:lnTo>
                  <a:pt x="3191" y="388"/>
                </a:lnTo>
                <a:lnTo>
                  <a:pt x="3191" y="388"/>
                </a:lnTo>
                <a:lnTo>
                  <a:pt x="3196" y="388"/>
                </a:lnTo>
                <a:lnTo>
                  <a:pt x="3200" y="388"/>
                </a:lnTo>
                <a:lnTo>
                  <a:pt x="3205" y="386"/>
                </a:lnTo>
                <a:lnTo>
                  <a:pt x="3210" y="386"/>
                </a:lnTo>
                <a:lnTo>
                  <a:pt x="3210" y="386"/>
                </a:lnTo>
                <a:lnTo>
                  <a:pt x="3215" y="386"/>
                </a:lnTo>
                <a:lnTo>
                  <a:pt x="3219" y="384"/>
                </a:lnTo>
                <a:lnTo>
                  <a:pt x="3224" y="384"/>
                </a:lnTo>
                <a:lnTo>
                  <a:pt x="3229" y="384"/>
                </a:lnTo>
                <a:lnTo>
                  <a:pt x="3229" y="384"/>
                </a:lnTo>
                <a:lnTo>
                  <a:pt x="3234" y="382"/>
                </a:lnTo>
                <a:lnTo>
                  <a:pt x="3238" y="382"/>
                </a:lnTo>
                <a:lnTo>
                  <a:pt x="3243" y="382"/>
                </a:lnTo>
                <a:lnTo>
                  <a:pt x="3248" y="380"/>
                </a:lnTo>
                <a:lnTo>
                  <a:pt x="3248" y="380"/>
                </a:lnTo>
                <a:lnTo>
                  <a:pt x="3253" y="380"/>
                </a:lnTo>
                <a:lnTo>
                  <a:pt x="3258" y="380"/>
                </a:lnTo>
                <a:lnTo>
                  <a:pt x="3262" y="378"/>
                </a:lnTo>
                <a:lnTo>
                  <a:pt x="3267" y="378"/>
                </a:lnTo>
                <a:lnTo>
                  <a:pt x="3267" y="378"/>
                </a:lnTo>
                <a:lnTo>
                  <a:pt x="3272" y="378"/>
                </a:lnTo>
                <a:lnTo>
                  <a:pt x="3277" y="376"/>
                </a:lnTo>
                <a:lnTo>
                  <a:pt x="3281" y="376"/>
                </a:lnTo>
                <a:lnTo>
                  <a:pt x="3286" y="376"/>
                </a:lnTo>
                <a:lnTo>
                  <a:pt x="3286" y="374"/>
                </a:lnTo>
                <a:lnTo>
                  <a:pt x="3291" y="374"/>
                </a:lnTo>
                <a:lnTo>
                  <a:pt x="3296" y="374"/>
                </a:lnTo>
                <a:lnTo>
                  <a:pt x="3300" y="374"/>
                </a:lnTo>
                <a:lnTo>
                  <a:pt x="3305" y="372"/>
                </a:lnTo>
                <a:lnTo>
                  <a:pt x="3305" y="372"/>
                </a:lnTo>
                <a:lnTo>
                  <a:pt x="3310" y="372"/>
                </a:lnTo>
                <a:lnTo>
                  <a:pt x="3315" y="372"/>
                </a:lnTo>
                <a:lnTo>
                  <a:pt x="3319" y="370"/>
                </a:lnTo>
                <a:lnTo>
                  <a:pt x="3324" y="370"/>
                </a:lnTo>
                <a:lnTo>
                  <a:pt x="3329" y="370"/>
                </a:lnTo>
                <a:lnTo>
                  <a:pt x="3329" y="368"/>
                </a:lnTo>
                <a:lnTo>
                  <a:pt x="3334" y="368"/>
                </a:lnTo>
                <a:lnTo>
                  <a:pt x="3338" y="368"/>
                </a:lnTo>
                <a:lnTo>
                  <a:pt x="3343" y="368"/>
                </a:lnTo>
                <a:lnTo>
                  <a:pt x="3348" y="366"/>
                </a:lnTo>
                <a:lnTo>
                  <a:pt x="3348" y="366"/>
                </a:lnTo>
                <a:lnTo>
                  <a:pt x="3353" y="366"/>
                </a:lnTo>
                <a:lnTo>
                  <a:pt x="3358" y="366"/>
                </a:lnTo>
                <a:lnTo>
                  <a:pt x="3362" y="363"/>
                </a:lnTo>
                <a:lnTo>
                  <a:pt x="3367" y="363"/>
                </a:lnTo>
                <a:lnTo>
                  <a:pt x="3367" y="363"/>
                </a:lnTo>
                <a:lnTo>
                  <a:pt x="3372" y="361"/>
                </a:lnTo>
                <a:lnTo>
                  <a:pt x="3377" y="361"/>
                </a:lnTo>
                <a:lnTo>
                  <a:pt x="3381" y="361"/>
                </a:lnTo>
                <a:lnTo>
                  <a:pt x="3386" y="361"/>
                </a:lnTo>
                <a:lnTo>
                  <a:pt x="3386" y="359"/>
                </a:lnTo>
                <a:lnTo>
                  <a:pt x="3391" y="359"/>
                </a:lnTo>
                <a:lnTo>
                  <a:pt x="3396" y="359"/>
                </a:lnTo>
                <a:lnTo>
                  <a:pt x="3400" y="359"/>
                </a:lnTo>
                <a:lnTo>
                  <a:pt x="3405" y="357"/>
                </a:lnTo>
                <a:lnTo>
                  <a:pt x="3405" y="357"/>
                </a:lnTo>
                <a:lnTo>
                  <a:pt x="3410" y="357"/>
                </a:lnTo>
                <a:lnTo>
                  <a:pt x="3415" y="357"/>
                </a:lnTo>
                <a:lnTo>
                  <a:pt x="3419" y="355"/>
                </a:lnTo>
                <a:lnTo>
                  <a:pt x="3424" y="355"/>
                </a:lnTo>
                <a:lnTo>
                  <a:pt x="3424" y="355"/>
                </a:lnTo>
                <a:lnTo>
                  <a:pt x="3429" y="353"/>
                </a:lnTo>
                <a:lnTo>
                  <a:pt x="3434" y="353"/>
                </a:lnTo>
                <a:lnTo>
                  <a:pt x="3439" y="353"/>
                </a:lnTo>
                <a:lnTo>
                  <a:pt x="3443" y="353"/>
                </a:lnTo>
                <a:lnTo>
                  <a:pt x="3443" y="351"/>
                </a:lnTo>
                <a:lnTo>
                  <a:pt x="3448" y="351"/>
                </a:lnTo>
                <a:lnTo>
                  <a:pt x="3453" y="351"/>
                </a:lnTo>
                <a:lnTo>
                  <a:pt x="3458" y="351"/>
                </a:lnTo>
                <a:lnTo>
                  <a:pt x="3462" y="349"/>
                </a:lnTo>
                <a:lnTo>
                  <a:pt x="3462" y="349"/>
                </a:lnTo>
                <a:lnTo>
                  <a:pt x="3467" y="349"/>
                </a:lnTo>
                <a:lnTo>
                  <a:pt x="3472" y="347"/>
                </a:lnTo>
                <a:lnTo>
                  <a:pt x="3477" y="347"/>
                </a:lnTo>
                <a:lnTo>
                  <a:pt x="3481" y="347"/>
                </a:lnTo>
                <a:lnTo>
                  <a:pt x="3486" y="347"/>
                </a:lnTo>
                <a:lnTo>
                  <a:pt x="3486" y="345"/>
                </a:lnTo>
                <a:lnTo>
                  <a:pt x="3491" y="345"/>
                </a:lnTo>
                <a:lnTo>
                  <a:pt x="3496" y="345"/>
                </a:lnTo>
                <a:lnTo>
                  <a:pt x="3500" y="345"/>
                </a:lnTo>
                <a:lnTo>
                  <a:pt x="3505" y="343"/>
                </a:lnTo>
                <a:lnTo>
                  <a:pt x="3505" y="343"/>
                </a:lnTo>
                <a:lnTo>
                  <a:pt x="3510" y="343"/>
                </a:lnTo>
                <a:lnTo>
                  <a:pt x="3515" y="341"/>
                </a:lnTo>
                <a:lnTo>
                  <a:pt x="3519" y="341"/>
                </a:lnTo>
                <a:lnTo>
                  <a:pt x="3524" y="341"/>
                </a:lnTo>
                <a:lnTo>
                  <a:pt x="3524" y="341"/>
                </a:lnTo>
                <a:lnTo>
                  <a:pt x="3529" y="339"/>
                </a:lnTo>
                <a:lnTo>
                  <a:pt x="3534" y="339"/>
                </a:lnTo>
                <a:lnTo>
                  <a:pt x="3539" y="339"/>
                </a:lnTo>
                <a:lnTo>
                  <a:pt x="3543" y="339"/>
                </a:lnTo>
                <a:lnTo>
                  <a:pt x="3543" y="337"/>
                </a:lnTo>
                <a:lnTo>
                  <a:pt x="3548" y="337"/>
                </a:lnTo>
                <a:lnTo>
                  <a:pt x="3553" y="337"/>
                </a:lnTo>
                <a:lnTo>
                  <a:pt x="3558" y="337"/>
                </a:lnTo>
                <a:lnTo>
                  <a:pt x="3562" y="335"/>
                </a:lnTo>
                <a:lnTo>
                  <a:pt x="3562" y="335"/>
                </a:lnTo>
                <a:lnTo>
                  <a:pt x="3567" y="335"/>
                </a:lnTo>
                <a:lnTo>
                  <a:pt x="3572" y="333"/>
                </a:lnTo>
                <a:lnTo>
                  <a:pt x="3577" y="333"/>
                </a:lnTo>
                <a:lnTo>
                  <a:pt x="3581" y="333"/>
                </a:lnTo>
                <a:lnTo>
                  <a:pt x="3581" y="333"/>
                </a:lnTo>
                <a:lnTo>
                  <a:pt x="3586" y="331"/>
                </a:lnTo>
                <a:lnTo>
                  <a:pt x="3591" y="331"/>
                </a:lnTo>
                <a:lnTo>
                  <a:pt x="3596" y="331"/>
                </a:lnTo>
                <a:lnTo>
                  <a:pt x="3600" y="331"/>
                </a:lnTo>
                <a:lnTo>
                  <a:pt x="3600" y="329"/>
                </a:lnTo>
                <a:lnTo>
                  <a:pt x="3605" y="329"/>
                </a:lnTo>
                <a:lnTo>
                  <a:pt x="3610" y="329"/>
                </a:lnTo>
                <a:lnTo>
                  <a:pt x="3615" y="326"/>
                </a:lnTo>
                <a:lnTo>
                  <a:pt x="3620" y="326"/>
                </a:lnTo>
                <a:lnTo>
                  <a:pt x="3624" y="326"/>
                </a:lnTo>
                <a:lnTo>
                  <a:pt x="3624" y="326"/>
                </a:lnTo>
                <a:lnTo>
                  <a:pt x="3629" y="324"/>
                </a:lnTo>
                <a:lnTo>
                  <a:pt x="3634" y="324"/>
                </a:lnTo>
                <a:lnTo>
                  <a:pt x="3639" y="324"/>
                </a:lnTo>
                <a:lnTo>
                  <a:pt x="3643" y="324"/>
                </a:lnTo>
                <a:lnTo>
                  <a:pt x="3643" y="322"/>
                </a:lnTo>
                <a:lnTo>
                  <a:pt x="3648" y="322"/>
                </a:lnTo>
                <a:lnTo>
                  <a:pt x="3653" y="322"/>
                </a:lnTo>
                <a:lnTo>
                  <a:pt x="3658" y="320"/>
                </a:lnTo>
                <a:lnTo>
                  <a:pt x="3662" y="320"/>
                </a:lnTo>
                <a:lnTo>
                  <a:pt x="3662" y="320"/>
                </a:lnTo>
                <a:lnTo>
                  <a:pt x="3667" y="320"/>
                </a:lnTo>
                <a:lnTo>
                  <a:pt x="3672" y="318"/>
                </a:lnTo>
                <a:lnTo>
                  <a:pt x="3677" y="318"/>
                </a:lnTo>
                <a:lnTo>
                  <a:pt x="3681" y="318"/>
                </a:lnTo>
                <a:lnTo>
                  <a:pt x="3681" y="318"/>
                </a:lnTo>
                <a:lnTo>
                  <a:pt x="3686" y="316"/>
                </a:lnTo>
                <a:lnTo>
                  <a:pt x="3691" y="316"/>
                </a:lnTo>
                <a:lnTo>
                  <a:pt x="3696" y="316"/>
                </a:lnTo>
                <a:lnTo>
                  <a:pt x="3700" y="316"/>
                </a:lnTo>
                <a:lnTo>
                  <a:pt x="3700" y="314"/>
                </a:lnTo>
                <a:lnTo>
                  <a:pt x="3705" y="314"/>
                </a:lnTo>
                <a:lnTo>
                  <a:pt x="3710" y="314"/>
                </a:lnTo>
                <a:lnTo>
                  <a:pt x="3715" y="312"/>
                </a:lnTo>
                <a:lnTo>
                  <a:pt x="3720" y="312"/>
                </a:lnTo>
                <a:lnTo>
                  <a:pt x="3720" y="312"/>
                </a:lnTo>
                <a:lnTo>
                  <a:pt x="3724" y="312"/>
                </a:lnTo>
                <a:lnTo>
                  <a:pt x="3729" y="310"/>
                </a:lnTo>
                <a:lnTo>
                  <a:pt x="3734" y="310"/>
                </a:lnTo>
                <a:lnTo>
                  <a:pt x="3739" y="310"/>
                </a:lnTo>
                <a:lnTo>
                  <a:pt x="3739" y="310"/>
                </a:lnTo>
                <a:lnTo>
                  <a:pt x="3743" y="308"/>
                </a:lnTo>
                <a:lnTo>
                  <a:pt x="3748" y="308"/>
                </a:lnTo>
                <a:lnTo>
                  <a:pt x="3753" y="308"/>
                </a:lnTo>
                <a:lnTo>
                  <a:pt x="3758" y="306"/>
                </a:lnTo>
                <a:lnTo>
                  <a:pt x="3762" y="306"/>
                </a:lnTo>
                <a:lnTo>
                  <a:pt x="3762" y="306"/>
                </a:lnTo>
                <a:lnTo>
                  <a:pt x="3767" y="306"/>
                </a:lnTo>
                <a:lnTo>
                  <a:pt x="3772" y="304"/>
                </a:lnTo>
                <a:lnTo>
                  <a:pt x="3777" y="304"/>
                </a:lnTo>
                <a:lnTo>
                  <a:pt x="3781" y="304"/>
                </a:lnTo>
                <a:lnTo>
                  <a:pt x="3781" y="304"/>
                </a:lnTo>
                <a:lnTo>
                  <a:pt x="3786" y="302"/>
                </a:lnTo>
                <a:lnTo>
                  <a:pt x="3791" y="302"/>
                </a:lnTo>
                <a:lnTo>
                  <a:pt x="3796" y="302"/>
                </a:lnTo>
                <a:lnTo>
                  <a:pt x="3801" y="300"/>
                </a:lnTo>
                <a:lnTo>
                  <a:pt x="3801" y="300"/>
                </a:lnTo>
                <a:lnTo>
                  <a:pt x="3805" y="300"/>
                </a:lnTo>
                <a:lnTo>
                  <a:pt x="3810" y="300"/>
                </a:lnTo>
                <a:lnTo>
                  <a:pt x="3815" y="298"/>
                </a:lnTo>
                <a:lnTo>
                  <a:pt x="3820" y="298"/>
                </a:lnTo>
                <a:lnTo>
                  <a:pt x="3820" y="298"/>
                </a:lnTo>
                <a:lnTo>
                  <a:pt x="3824" y="298"/>
                </a:lnTo>
                <a:lnTo>
                  <a:pt x="3829" y="296"/>
                </a:lnTo>
                <a:lnTo>
                  <a:pt x="3834" y="296"/>
                </a:lnTo>
                <a:lnTo>
                  <a:pt x="3839" y="296"/>
                </a:lnTo>
                <a:lnTo>
                  <a:pt x="3839" y="195"/>
                </a:lnTo>
                <a:lnTo>
                  <a:pt x="3834" y="195"/>
                </a:lnTo>
                <a:lnTo>
                  <a:pt x="3829" y="197"/>
                </a:lnTo>
                <a:lnTo>
                  <a:pt x="3824" y="199"/>
                </a:lnTo>
                <a:lnTo>
                  <a:pt x="3820" y="199"/>
                </a:lnTo>
                <a:lnTo>
                  <a:pt x="3820" y="201"/>
                </a:lnTo>
                <a:lnTo>
                  <a:pt x="3815" y="201"/>
                </a:lnTo>
                <a:lnTo>
                  <a:pt x="3810" y="203"/>
                </a:lnTo>
                <a:lnTo>
                  <a:pt x="3805" y="203"/>
                </a:lnTo>
                <a:lnTo>
                  <a:pt x="3801" y="205"/>
                </a:lnTo>
                <a:lnTo>
                  <a:pt x="3801" y="205"/>
                </a:lnTo>
                <a:lnTo>
                  <a:pt x="3796" y="207"/>
                </a:lnTo>
                <a:lnTo>
                  <a:pt x="3791" y="207"/>
                </a:lnTo>
                <a:lnTo>
                  <a:pt x="3786" y="117"/>
                </a:lnTo>
                <a:lnTo>
                  <a:pt x="3781" y="117"/>
                </a:lnTo>
                <a:lnTo>
                  <a:pt x="3781" y="119"/>
                </a:lnTo>
                <a:lnTo>
                  <a:pt x="3777" y="119"/>
                </a:lnTo>
                <a:lnTo>
                  <a:pt x="3772" y="121"/>
                </a:lnTo>
                <a:lnTo>
                  <a:pt x="3767" y="121"/>
                </a:lnTo>
                <a:lnTo>
                  <a:pt x="3762" y="123"/>
                </a:lnTo>
                <a:lnTo>
                  <a:pt x="3762" y="123"/>
                </a:lnTo>
                <a:lnTo>
                  <a:pt x="3758" y="125"/>
                </a:lnTo>
                <a:lnTo>
                  <a:pt x="3753" y="125"/>
                </a:lnTo>
                <a:lnTo>
                  <a:pt x="3748" y="127"/>
                </a:lnTo>
                <a:lnTo>
                  <a:pt x="3743" y="129"/>
                </a:lnTo>
                <a:lnTo>
                  <a:pt x="3739" y="129"/>
                </a:lnTo>
                <a:lnTo>
                  <a:pt x="3739" y="131"/>
                </a:lnTo>
                <a:lnTo>
                  <a:pt x="3734" y="131"/>
                </a:lnTo>
                <a:lnTo>
                  <a:pt x="3729" y="133"/>
                </a:lnTo>
                <a:lnTo>
                  <a:pt x="3724" y="133"/>
                </a:lnTo>
                <a:lnTo>
                  <a:pt x="3720" y="135"/>
                </a:lnTo>
                <a:lnTo>
                  <a:pt x="3720" y="135"/>
                </a:lnTo>
                <a:lnTo>
                  <a:pt x="3715" y="138"/>
                </a:lnTo>
                <a:lnTo>
                  <a:pt x="3710" y="138"/>
                </a:lnTo>
                <a:lnTo>
                  <a:pt x="3705" y="140"/>
                </a:lnTo>
                <a:lnTo>
                  <a:pt x="3700" y="140"/>
                </a:lnTo>
                <a:lnTo>
                  <a:pt x="3700" y="142"/>
                </a:lnTo>
                <a:lnTo>
                  <a:pt x="3696" y="144"/>
                </a:lnTo>
                <a:lnTo>
                  <a:pt x="3691" y="144"/>
                </a:lnTo>
                <a:lnTo>
                  <a:pt x="3686" y="146"/>
                </a:lnTo>
                <a:lnTo>
                  <a:pt x="3681" y="146"/>
                </a:lnTo>
                <a:lnTo>
                  <a:pt x="3681" y="148"/>
                </a:lnTo>
                <a:lnTo>
                  <a:pt x="3677" y="148"/>
                </a:lnTo>
                <a:lnTo>
                  <a:pt x="3672" y="150"/>
                </a:lnTo>
                <a:lnTo>
                  <a:pt x="3667" y="150"/>
                </a:lnTo>
                <a:lnTo>
                  <a:pt x="3662" y="152"/>
                </a:lnTo>
                <a:lnTo>
                  <a:pt x="3662" y="152"/>
                </a:lnTo>
                <a:lnTo>
                  <a:pt x="3658" y="154"/>
                </a:lnTo>
                <a:lnTo>
                  <a:pt x="3653" y="156"/>
                </a:lnTo>
                <a:lnTo>
                  <a:pt x="3648" y="156"/>
                </a:lnTo>
                <a:lnTo>
                  <a:pt x="3643" y="158"/>
                </a:lnTo>
                <a:lnTo>
                  <a:pt x="3643" y="158"/>
                </a:lnTo>
                <a:lnTo>
                  <a:pt x="3639" y="160"/>
                </a:lnTo>
                <a:lnTo>
                  <a:pt x="3634" y="160"/>
                </a:lnTo>
                <a:lnTo>
                  <a:pt x="3629" y="162"/>
                </a:lnTo>
                <a:lnTo>
                  <a:pt x="3624" y="162"/>
                </a:lnTo>
                <a:lnTo>
                  <a:pt x="3624" y="164"/>
                </a:lnTo>
                <a:lnTo>
                  <a:pt x="3620" y="164"/>
                </a:lnTo>
                <a:lnTo>
                  <a:pt x="3615" y="166"/>
                </a:lnTo>
                <a:lnTo>
                  <a:pt x="3610" y="166"/>
                </a:lnTo>
                <a:lnTo>
                  <a:pt x="3605" y="168"/>
                </a:lnTo>
                <a:lnTo>
                  <a:pt x="3600" y="170"/>
                </a:lnTo>
                <a:lnTo>
                  <a:pt x="3600" y="170"/>
                </a:lnTo>
                <a:lnTo>
                  <a:pt x="3596" y="172"/>
                </a:lnTo>
                <a:lnTo>
                  <a:pt x="3591" y="172"/>
                </a:lnTo>
                <a:lnTo>
                  <a:pt x="3586" y="174"/>
                </a:lnTo>
                <a:lnTo>
                  <a:pt x="3581" y="174"/>
                </a:lnTo>
                <a:lnTo>
                  <a:pt x="3581" y="177"/>
                </a:lnTo>
                <a:lnTo>
                  <a:pt x="3577" y="177"/>
                </a:lnTo>
                <a:lnTo>
                  <a:pt x="3572" y="179"/>
                </a:lnTo>
                <a:lnTo>
                  <a:pt x="3567" y="179"/>
                </a:lnTo>
                <a:lnTo>
                  <a:pt x="3562" y="181"/>
                </a:lnTo>
                <a:lnTo>
                  <a:pt x="3562" y="183"/>
                </a:lnTo>
                <a:lnTo>
                  <a:pt x="3558" y="183"/>
                </a:lnTo>
                <a:lnTo>
                  <a:pt x="3553" y="185"/>
                </a:lnTo>
                <a:lnTo>
                  <a:pt x="3548" y="185"/>
                </a:lnTo>
                <a:lnTo>
                  <a:pt x="3543" y="187"/>
                </a:lnTo>
                <a:lnTo>
                  <a:pt x="3543" y="187"/>
                </a:lnTo>
                <a:lnTo>
                  <a:pt x="3539" y="189"/>
                </a:lnTo>
                <a:lnTo>
                  <a:pt x="3534" y="189"/>
                </a:lnTo>
                <a:lnTo>
                  <a:pt x="3529" y="191"/>
                </a:lnTo>
                <a:lnTo>
                  <a:pt x="3524" y="191"/>
                </a:lnTo>
                <a:lnTo>
                  <a:pt x="3524" y="193"/>
                </a:lnTo>
                <a:lnTo>
                  <a:pt x="3519" y="193"/>
                </a:lnTo>
                <a:lnTo>
                  <a:pt x="3515" y="195"/>
                </a:lnTo>
                <a:lnTo>
                  <a:pt x="3510" y="197"/>
                </a:lnTo>
                <a:lnTo>
                  <a:pt x="3505" y="197"/>
                </a:lnTo>
                <a:lnTo>
                  <a:pt x="3505" y="199"/>
                </a:lnTo>
                <a:lnTo>
                  <a:pt x="3500" y="199"/>
                </a:lnTo>
                <a:lnTo>
                  <a:pt x="3496" y="201"/>
                </a:lnTo>
                <a:lnTo>
                  <a:pt x="3491" y="201"/>
                </a:lnTo>
                <a:lnTo>
                  <a:pt x="3486" y="203"/>
                </a:lnTo>
                <a:lnTo>
                  <a:pt x="3486" y="203"/>
                </a:lnTo>
                <a:lnTo>
                  <a:pt x="3481" y="205"/>
                </a:lnTo>
                <a:lnTo>
                  <a:pt x="3477" y="205"/>
                </a:lnTo>
                <a:lnTo>
                  <a:pt x="3472" y="207"/>
                </a:lnTo>
                <a:lnTo>
                  <a:pt x="3467" y="207"/>
                </a:lnTo>
                <a:lnTo>
                  <a:pt x="3462" y="70"/>
                </a:lnTo>
                <a:lnTo>
                  <a:pt x="3462" y="72"/>
                </a:lnTo>
                <a:lnTo>
                  <a:pt x="3458" y="72"/>
                </a:lnTo>
                <a:lnTo>
                  <a:pt x="3453" y="74"/>
                </a:lnTo>
                <a:lnTo>
                  <a:pt x="3448" y="74"/>
                </a:lnTo>
                <a:lnTo>
                  <a:pt x="3443" y="76"/>
                </a:lnTo>
                <a:lnTo>
                  <a:pt x="3443" y="76"/>
                </a:lnTo>
                <a:lnTo>
                  <a:pt x="3439" y="78"/>
                </a:lnTo>
                <a:lnTo>
                  <a:pt x="3434" y="78"/>
                </a:lnTo>
                <a:lnTo>
                  <a:pt x="3429" y="80"/>
                </a:lnTo>
                <a:lnTo>
                  <a:pt x="3424" y="80"/>
                </a:lnTo>
                <a:lnTo>
                  <a:pt x="3424" y="82"/>
                </a:lnTo>
                <a:lnTo>
                  <a:pt x="3419" y="84"/>
                </a:lnTo>
                <a:lnTo>
                  <a:pt x="3415" y="84"/>
                </a:lnTo>
                <a:lnTo>
                  <a:pt x="3410" y="86"/>
                </a:lnTo>
                <a:lnTo>
                  <a:pt x="3405" y="86"/>
                </a:lnTo>
                <a:lnTo>
                  <a:pt x="3405" y="88"/>
                </a:lnTo>
                <a:lnTo>
                  <a:pt x="3400" y="88"/>
                </a:lnTo>
                <a:lnTo>
                  <a:pt x="3396" y="90"/>
                </a:lnTo>
                <a:lnTo>
                  <a:pt x="3391" y="90"/>
                </a:lnTo>
                <a:lnTo>
                  <a:pt x="3386" y="92"/>
                </a:lnTo>
                <a:lnTo>
                  <a:pt x="3386" y="92"/>
                </a:lnTo>
                <a:lnTo>
                  <a:pt x="3381" y="94"/>
                </a:lnTo>
                <a:lnTo>
                  <a:pt x="3377" y="96"/>
                </a:lnTo>
                <a:lnTo>
                  <a:pt x="3372" y="96"/>
                </a:lnTo>
                <a:lnTo>
                  <a:pt x="3367" y="98"/>
                </a:lnTo>
                <a:lnTo>
                  <a:pt x="3367" y="98"/>
                </a:lnTo>
                <a:lnTo>
                  <a:pt x="3362" y="101"/>
                </a:lnTo>
                <a:lnTo>
                  <a:pt x="3358" y="101"/>
                </a:lnTo>
                <a:lnTo>
                  <a:pt x="3353" y="103"/>
                </a:lnTo>
                <a:lnTo>
                  <a:pt x="3348" y="103"/>
                </a:lnTo>
                <a:lnTo>
                  <a:pt x="3348" y="105"/>
                </a:lnTo>
                <a:lnTo>
                  <a:pt x="3343" y="105"/>
                </a:lnTo>
                <a:lnTo>
                  <a:pt x="3338" y="107"/>
                </a:lnTo>
                <a:lnTo>
                  <a:pt x="3334" y="107"/>
                </a:lnTo>
                <a:lnTo>
                  <a:pt x="3329" y="109"/>
                </a:lnTo>
                <a:lnTo>
                  <a:pt x="3329" y="111"/>
                </a:lnTo>
                <a:lnTo>
                  <a:pt x="3324" y="111"/>
                </a:lnTo>
                <a:lnTo>
                  <a:pt x="3319" y="113"/>
                </a:lnTo>
                <a:lnTo>
                  <a:pt x="3315" y="113"/>
                </a:lnTo>
                <a:lnTo>
                  <a:pt x="3310" y="115"/>
                </a:lnTo>
                <a:lnTo>
                  <a:pt x="3305" y="115"/>
                </a:lnTo>
                <a:lnTo>
                  <a:pt x="3305" y="117"/>
                </a:lnTo>
                <a:lnTo>
                  <a:pt x="3300" y="117"/>
                </a:lnTo>
                <a:lnTo>
                  <a:pt x="3296" y="119"/>
                </a:lnTo>
                <a:lnTo>
                  <a:pt x="3291" y="119"/>
                </a:lnTo>
                <a:lnTo>
                  <a:pt x="3286" y="121"/>
                </a:lnTo>
                <a:lnTo>
                  <a:pt x="3286" y="121"/>
                </a:lnTo>
                <a:lnTo>
                  <a:pt x="3281" y="123"/>
                </a:lnTo>
                <a:lnTo>
                  <a:pt x="3277" y="125"/>
                </a:lnTo>
                <a:lnTo>
                  <a:pt x="3272" y="125"/>
                </a:lnTo>
                <a:lnTo>
                  <a:pt x="3267" y="127"/>
                </a:lnTo>
                <a:lnTo>
                  <a:pt x="3267" y="127"/>
                </a:lnTo>
                <a:lnTo>
                  <a:pt x="3262" y="129"/>
                </a:lnTo>
                <a:lnTo>
                  <a:pt x="3258" y="129"/>
                </a:lnTo>
                <a:lnTo>
                  <a:pt x="3253" y="131"/>
                </a:lnTo>
                <a:lnTo>
                  <a:pt x="3248" y="131"/>
                </a:lnTo>
                <a:lnTo>
                  <a:pt x="3248" y="133"/>
                </a:lnTo>
                <a:lnTo>
                  <a:pt x="3243" y="133"/>
                </a:lnTo>
                <a:lnTo>
                  <a:pt x="3238" y="135"/>
                </a:lnTo>
                <a:lnTo>
                  <a:pt x="3234" y="138"/>
                </a:lnTo>
                <a:lnTo>
                  <a:pt x="3229" y="138"/>
                </a:lnTo>
                <a:lnTo>
                  <a:pt x="3229" y="140"/>
                </a:lnTo>
                <a:lnTo>
                  <a:pt x="3224" y="140"/>
                </a:lnTo>
                <a:lnTo>
                  <a:pt x="3219" y="142"/>
                </a:lnTo>
                <a:lnTo>
                  <a:pt x="3215" y="142"/>
                </a:lnTo>
                <a:lnTo>
                  <a:pt x="3210" y="144"/>
                </a:lnTo>
                <a:lnTo>
                  <a:pt x="3210" y="144"/>
                </a:lnTo>
                <a:lnTo>
                  <a:pt x="3205" y="146"/>
                </a:lnTo>
                <a:lnTo>
                  <a:pt x="3200" y="146"/>
                </a:lnTo>
                <a:lnTo>
                  <a:pt x="3196" y="148"/>
                </a:lnTo>
                <a:lnTo>
                  <a:pt x="3191" y="148"/>
                </a:lnTo>
                <a:lnTo>
                  <a:pt x="3191" y="150"/>
                </a:lnTo>
                <a:lnTo>
                  <a:pt x="3186" y="152"/>
                </a:lnTo>
                <a:lnTo>
                  <a:pt x="3181" y="152"/>
                </a:lnTo>
                <a:lnTo>
                  <a:pt x="3177" y="154"/>
                </a:lnTo>
                <a:lnTo>
                  <a:pt x="3172" y="154"/>
                </a:lnTo>
                <a:lnTo>
                  <a:pt x="3167" y="156"/>
                </a:lnTo>
                <a:lnTo>
                  <a:pt x="3167" y="156"/>
                </a:lnTo>
                <a:lnTo>
                  <a:pt x="3162" y="158"/>
                </a:lnTo>
                <a:lnTo>
                  <a:pt x="3157" y="158"/>
                </a:lnTo>
                <a:lnTo>
                  <a:pt x="3153" y="160"/>
                </a:lnTo>
                <a:lnTo>
                  <a:pt x="3148" y="160"/>
                </a:lnTo>
                <a:lnTo>
                  <a:pt x="3148" y="162"/>
                </a:lnTo>
                <a:lnTo>
                  <a:pt x="3143" y="164"/>
                </a:lnTo>
                <a:lnTo>
                  <a:pt x="3138" y="164"/>
                </a:lnTo>
                <a:lnTo>
                  <a:pt x="3134" y="166"/>
                </a:lnTo>
                <a:lnTo>
                  <a:pt x="3129" y="166"/>
                </a:lnTo>
                <a:lnTo>
                  <a:pt x="3129" y="168"/>
                </a:lnTo>
                <a:lnTo>
                  <a:pt x="3124" y="168"/>
                </a:lnTo>
                <a:lnTo>
                  <a:pt x="3119" y="170"/>
                </a:lnTo>
                <a:lnTo>
                  <a:pt x="3115" y="170"/>
                </a:lnTo>
                <a:lnTo>
                  <a:pt x="3110" y="172"/>
                </a:lnTo>
                <a:lnTo>
                  <a:pt x="3110" y="172"/>
                </a:lnTo>
                <a:lnTo>
                  <a:pt x="3105" y="174"/>
                </a:lnTo>
                <a:lnTo>
                  <a:pt x="3100" y="174"/>
                </a:lnTo>
                <a:lnTo>
                  <a:pt x="3096" y="177"/>
                </a:lnTo>
                <a:lnTo>
                  <a:pt x="3091" y="179"/>
                </a:lnTo>
                <a:lnTo>
                  <a:pt x="3091" y="179"/>
                </a:lnTo>
                <a:lnTo>
                  <a:pt x="3086" y="181"/>
                </a:lnTo>
                <a:lnTo>
                  <a:pt x="3081" y="181"/>
                </a:lnTo>
                <a:lnTo>
                  <a:pt x="3077" y="183"/>
                </a:lnTo>
                <a:lnTo>
                  <a:pt x="3072" y="183"/>
                </a:lnTo>
                <a:lnTo>
                  <a:pt x="3072" y="185"/>
                </a:lnTo>
                <a:lnTo>
                  <a:pt x="3067" y="185"/>
                </a:lnTo>
                <a:lnTo>
                  <a:pt x="3062" y="187"/>
                </a:lnTo>
                <a:lnTo>
                  <a:pt x="3057" y="187"/>
                </a:lnTo>
                <a:lnTo>
                  <a:pt x="3053" y="189"/>
                </a:lnTo>
                <a:lnTo>
                  <a:pt x="3053" y="189"/>
                </a:lnTo>
                <a:lnTo>
                  <a:pt x="3048" y="191"/>
                </a:lnTo>
                <a:lnTo>
                  <a:pt x="3043" y="193"/>
                </a:lnTo>
                <a:lnTo>
                  <a:pt x="3038" y="193"/>
                </a:lnTo>
                <a:lnTo>
                  <a:pt x="3034" y="195"/>
                </a:lnTo>
                <a:lnTo>
                  <a:pt x="3029" y="195"/>
                </a:lnTo>
                <a:lnTo>
                  <a:pt x="3029" y="197"/>
                </a:lnTo>
                <a:lnTo>
                  <a:pt x="3024" y="197"/>
                </a:lnTo>
                <a:lnTo>
                  <a:pt x="3019" y="199"/>
                </a:lnTo>
                <a:lnTo>
                  <a:pt x="3015" y="199"/>
                </a:lnTo>
                <a:lnTo>
                  <a:pt x="3010" y="201"/>
                </a:lnTo>
                <a:lnTo>
                  <a:pt x="3010" y="201"/>
                </a:lnTo>
                <a:lnTo>
                  <a:pt x="3005" y="203"/>
                </a:lnTo>
                <a:lnTo>
                  <a:pt x="3000" y="205"/>
                </a:lnTo>
                <a:lnTo>
                  <a:pt x="2996" y="205"/>
                </a:lnTo>
                <a:lnTo>
                  <a:pt x="2991" y="207"/>
                </a:lnTo>
                <a:lnTo>
                  <a:pt x="2991" y="207"/>
                </a:lnTo>
                <a:lnTo>
                  <a:pt x="2986" y="209"/>
                </a:lnTo>
                <a:lnTo>
                  <a:pt x="2981" y="0"/>
                </a:lnTo>
                <a:lnTo>
                  <a:pt x="2976" y="2"/>
                </a:lnTo>
                <a:lnTo>
                  <a:pt x="2972" y="2"/>
                </a:lnTo>
                <a:lnTo>
                  <a:pt x="2972" y="4"/>
                </a:lnTo>
                <a:lnTo>
                  <a:pt x="2967" y="6"/>
                </a:lnTo>
                <a:lnTo>
                  <a:pt x="2962" y="6"/>
                </a:lnTo>
                <a:lnTo>
                  <a:pt x="2957" y="8"/>
                </a:lnTo>
                <a:lnTo>
                  <a:pt x="2953" y="8"/>
                </a:lnTo>
                <a:lnTo>
                  <a:pt x="2953" y="10"/>
                </a:lnTo>
                <a:lnTo>
                  <a:pt x="2948" y="10"/>
                </a:lnTo>
                <a:lnTo>
                  <a:pt x="2943" y="12"/>
                </a:lnTo>
                <a:lnTo>
                  <a:pt x="2938" y="12"/>
                </a:lnTo>
                <a:lnTo>
                  <a:pt x="2934" y="14"/>
                </a:lnTo>
                <a:lnTo>
                  <a:pt x="2934" y="14"/>
                </a:lnTo>
                <a:lnTo>
                  <a:pt x="2929" y="16"/>
                </a:lnTo>
                <a:lnTo>
                  <a:pt x="2924" y="16"/>
                </a:lnTo>
                <a:lnTo>
                  <a:pt x="2919" y="18"/>
                </a:lnTo>
                <a:lnTo>
                  <a:pt x="2915" y="20"/>
                </a:lnTo>
                <a:lnTo>
                  <a:pt x="2915" y="20"/>
                </a:lnTo>
                <a:lnTo>
                  <a:pt x="2910" y="22"/>
                </a:lnTo>
                <a:lnTo>
                  <a:pt x="2905" y="22"/>
                </a:lnTo>
                <a:lnTo>
                  <a:pt x="2900" y="25"/>
                </a:lnTo>
                <a:lnTo>
                  <a:pt x="2896" y="25"/>
                </a:lnTo>
                <a:lnTo>
                  <a:pt x="2896" y="27"/>
                </a:lnTo>
                <a:lnTo>
                  <a:pt x="2891" y="27"/>
                </a:lnTo>
                <a:lnTo>
                  <a:pt x="2886" y="29"/>
                </a:lnTo>
                <a:lnTo>
                  <a:pt x="2881" y="29"/>
                </a:lnTo>
                <a:lnTo>
                  <a:pt x="2876" y="31"/>
                </a:lnTo>
                <a:lnTo>
                  <a:pt x="2872" y="33"/>
                </a:lnTo>
                <a:lnTo>
                  <a:pt x="2872" y="33"/>
                </a:lnTo>
                <a:lnTo>
                  <a:pt x="2867" y="35"/>
                </a:lnTo>
                <a:lnTo>
                  <a:pt x="2862" y="35"/>
                </a:lnTo>
                <a:lnTo>
                  <a:pt x="2857" y="37"/>
                </a:lnTo>
                <a:lnTo>
                  <a:pt x="2853" y="37"/>
                </a:lnTo>
                <a:lnTo>
                  <a:pt x="2853" y="39"/>
                </a:lnTo>
                <a:lnTo>
                  <a:pt x="2848" y="39"/>
                </a:lnTo>
                <a:lnTo>
                  <a:pt x="2843" y="41"/>
                </a:lnTo>
                <a:lnTo>
                  <a:pt x="2838" y="41"/>
                </a:lnTo>
                <a:lnTo>
                  <a:pt x="2834" y="43"/>
                </a:lnTo>
                <a:lnTo>
                  <a:pt x="2834" y="43"/>
                </a:lnTo>
                <a:lnTo>
                  <a:pt x="2829" y="45"/>
                </a:lnTo>
                <a:lnTo>
                  <a:pt x="2824" y="47"/>
                </a:lnTo>
                <a:lnTo>
                  <a:pt x="2819" y="47"/>
                </a:lnTo>
                <a:lnTo>
                  <a:pt x="2815" y="49"/>
                </a:lnTo>
                <a:lnTo>
                  <a:pt x="2815" y="49"/>
                </a:lnTo>
                <a:lnTo>
                  <a:pt x="2810" y="51"/>
                </a:lnTo>
                <a:lnTo>
                  <a:pt x="2805" y="51"/>
                </a:lnTo>
                <a:lnTo>
                  <a:pt x="2800" y="53"/>
                </a:lnTo>
                <a:lnTo>
                  <a:pt x="2795" y="53"/>
                </a:lnTo>
                <a:lnTo>
                  <a:pt x="2795" y="55"/>
                </a:lnTo>
                <a:lnTo>
                  <a:pt x="2791" y="55"/>
                </a:lnTo>
                <a:lnTo>
                  <a:pt x="2786" y="57"/>
                </a:lnTo>
                <a:lnTo>
                  <a:pt x="2781" y="59"/>
                </a:lnTo>
                <a:lnTo>
                  <a:pt x="2776" y="59"/>
                </a:lnTo>
                <a:lnTo>
                  <a:pt x="2776" y="22"/>
                </a:lnTo>
                <a:lnTo>
                  <a:pt x="2772" y="25"/>
                </a:lnTo>
                <a:lnTo>
                  <a:pt x="2767" y="25"/>
                </a:lnTo>
                <a:lnTo>
                  <a:pt x="2762" y="27"/>
                </a:lnTo>
                <a:lnTo>
                  <a:pt x="2757" y="27"/>
                </a:lnTo>
                <a:lnTo>
                  <a:pt x="2757" y="29"/>
                </a:lnTo>
                <a:lnTo>
                  <a:pt x="2753" y="29"/>
                </a:lnTo>
                <a:lnTo>
                  <a:pt x="2748" y="31"/>
                </a:lnTo>
                <a:lnTo>
                  <a:pt x="2743" y="31"/>
                </a:lnTo>
                <a:lnTo>
                  <a:pt x="2738" y="33"/>
                </a:lnTo>
                <a:lnTo>
                  <a:pt x="2734" y="33"/>
                </a:lnTo>
                <a:lnTo>
                  <a:pt x="2734" y="35"/>
                </a:lnTo>
                <a:lnTo>
                  <a:pt x="2729" y="35"/>
                </a:lnTo>
                <a:lnTo>
                  <a:pt x="2724" y="37"/>
                </a:lnTo>
                <a:lnTo>
                  <a:pt x="2719" y="39"/>
                </a:lnTo>
                <a:lnTo>
                  <a:pt x="2715" y="39"/>
                </a:lnTo>
                <a:lnTo>
                  <a:pt x="2715" y="41"/>
                </a:lnTo>
                <a:lnTo>
                  <a:pt x="2710" y="41"/>
                </a:lnTo>
                <a:lnTo>
                  <a:pt x="2705" y="43"/>
                </a:lnTo>
                <a:lnTo>
                  <a:pt x="2700" y="43"/>
                </a:lnTo>
                <a:lnTo>
                  <a:pt x="2695" y="45"/>
                </a:lnTo>
                <a:lnTo>
                  <a:pt x="2695" y="45"/>
                </a:lnTo>
                <a:lnTo>
                  <a:pt x="2691" y="47"/>
                </a:lnTo>
                <a:lnTo>
                  <a:pt x="2686" y="47"/>
                </a:lnTo>
                <a:lnTo>
                  <a:pt x="2681" y="49"/>
                </a:lnTo>
                <a:lnTo>
                  <a:pt x="2676" y="51"/>
                </a:lnTo>
                <a:lnTo>
                  <a:pt x="2676" y="51"/>
                </a:lnTo>
                <a:lnTo>
                  <a:pt x="2672" y="53"/>
                </a:lnTo>
                <a:lnTo>
                  <a:pt x="2667" y="53"/>
                </a:lnTo>
                <a:lnTo>
                  <a:pt x="2662" y="55"/>
                </a:lnTo>
                <a:lnTo>
                  <a:pt x="2657" y="55"/>
                </a:lnTo>
                <a:lnTo>
                  <a:pt x="2657" y="57"/>
                </a:lnTo>
                <a:lnTo>
                  <a:pt x="2653" y="57"/>
                </a:lnTo>
                <a:lnTo>
                  <a:pt x="2648" y="59"/>
                </a:lnTo>
                <a:lnTo>
                  <a:pt x="2643" y="2"/>
                </a:lnTo>
                <a:lnTo>
                  <a:pt x="2638" y="4"/>
                </a:lnTo>
                <a:lnTo>
                  <a:pt x="2638" y="4"/>
                </a:lnTo>
                <a:lnTo>
                  <a:pt x="2634" y="6"/>
                </a:lnTo>
                <a:lnTo>
                  <a:pt x="2629" y="6"/>
                </a:lnTo>
                <a:lnTo>
                  <a:pt x="2624" y="8"/>
                </a:lnTo>
                <a:lnTo>
                  <a:pt x="2619" y="10"/>
                </a:lnTo>
                <a:lnTo>
                  <a:pt x="2619" y="10"/>
                </a:lnTo>
                <a:lnTo>
                  <a:pt x="2614" y="12"/>
                </a:lnTo>
                <a:lnTo>
                  <a:pt x="2610" y="12"/>
                </a:lnTo>
                <a:lnTo>
                  <a:pt x="2605" y="14"/>
                </a:lnTo>
                <a:lnTo>
                  <a:pt x="2600" y="14"/>
                </a:lnTo>
                <a:lnTo>
                  <a:pt x="2595" y="16"/>
                </a:lnTo>
                <a:lnTo>
                  <a:pt x="2595" y="16"/>
                </a:lnTo>
                <a:lnTo>
                  <a:pt x="2591" y="18"/>
                </a:lnTo>
                <a:lnTo>
                  <a:pt x="2586" y="18"/>
                </a:lnTo>
                <a:lnTo>
                  <a:pt x="2581" y="20"/>
                </a:lnTo>
                <a:lnTo>
                  <a:pt x="2576" y="22"/>
                </a:lnTo>
                <a:lnTo>
                  <a:pt x="2576" y="22"/>
                </a:lnTo>
                <a:lnTo>
                  <a:pt x="2572" y="25"/>
                </a:lnTo>
                <a:lnTo>
                  <a:pt x="2567" y="25"/>
                </a:lnTo>
                <a:lnTo>
                  <a:pt x="2562" y="27"/>
                </a:lnTo>
                <a:lnTo>
                  <a:pt x="2557" y="27"/>
                </a:lnTo>
                <a:lnTo>
                  <a:pt x="2557" y="29"/>
                </a:lnTo>
                <a:lnTo>
                  <a:pt x="2553" y="29"/>
                </a:lnTo>
                <a:lnTo>
                  <a:pt x="2548" y="31"/>
                </a:lnTo>
                <a:lnTo>
                  <a:pt x="2543" y="31"/>
                </a:lnTo>
                <a:lnTo>
                  <a:pt x="2538" y="33"/>
                </a:lnTo>
                <a:lnTo>
                  <a:pt x="2538" y="33"/>
                </a:lnTo>
                <a:lnTo>
                  <a:pt x="2534" y="35"/>
                </a:lnTo>
                <a:lnTo>
                  <a:pt x="2529" y="37"/>
                </a:lnTo>
                <a:lnTo>
                  <a:pt x="2524" y="37"/>
                </a:lnTo>
                <a:lnTo>
                  <a:pt x="2519" y="39"/>
                </a:lnTo>
                <a:lnTo>
                  <a:pt x="2519" y="39"/>
                </a:lnTo>
                <a:lnTo>
                  <a:pt x="2514" y="41"/>
                </a:lnTo>
                <a:lnTo>
                  <a:pt x="2510" y="41"/>
                </a:lnTo>
                <a:lnTo>
                  <a:pt x="2505" y="43"/>
                </a:lnTo>
                <a:lnTo>
                  <a:pt x="2500" y="43"/>
                </a:lnTo>
                <a:lnTo>
                  <a:pt x="2500" y="45"/>
                </a:lnTo>
                <a:lnTo>
                  <a:pt x="2495" y="45"/>
                </a:lnTo>
                <a:lnTo>
                  <a:pt x="2491" y="47"/>
                </a:lnTo>
                <a:lnTo>
                  <a:pt x="2486" y="49"/>
                </a:lnTo>
                <a:lnTo>
                  <a:pt x="2481" y="49"/>
                </a:lnTo>
                <a:lnTo>
                  <a:pt x="2481" y="51"/>
                </a:lnTo>
                <a:lnTo>
                  <a:pt x="2476" y="51"/>
                </a:lnTo>
                <a:lnTo>
                  <a:pt x="2472" y="53"/>
                </a:lnTo>
                <a:lnTo>
                  <a:pt x="2467" y="53"/>
                </a:lnTo>
                <a:lnTo>
                  <a:pt x="2462" y="55"/>
                </a:lnTo>
                <a:lnTo>
                  <a:pt x="2457" y="55"/>
                </a:lnTo>
                <a:lnTo>
                  <a:pt x="2457" y="57"/>
                </a:lnTo>
                <a:lnTo>
                  <a:pt x="2453" y="57"/>
                </a:lnTo>
                <a:lnTo>
                  <a:pt x="2448" y="59"/>
                </a:lnTo>
                <a:lnTo>
                  <a:pt x="2443" y="59"/>
                </a:lnTo>
                <a:lnTo>
                  <a:pt x="2438" y="62"/>
                </a:lnTo>
                <a:lnTo>
                  <a:pt x="2438" y="64"/>
                </a:lnTo>
                <a:lnTo>
                  <a:pt x="2434" y="64"/>
                </a:lnTo>
                <a:lnTo>
                  <a:pt x="2429" y="66"/>
                </a:lnTo>
                <a:lnTo>
                  <a:pt x="2424" y="66"/>
                </a:lnTo>
                <a:lnTo>
                  <a:pt x="2419" y="68"/>
                </a:lnTo>
                <a:lnTo>
                  <a:pt x="2419" y="68"/>
                </a:lnTo>
                <a:lnTo>
                  <a:pt x="2414" y="70"/>
                </a:lnTo>
                <a:lnTo>
                  <a:pt x="2410" y="70"/>
                </a:lnTo>
                <a:lnTo>
                  <a:pt x="2405" y="72"/>
                </a:lnTo>
                <a:lnTo>
                  <a:pt x="2400" y="72"/>
                </a:lnTo>
                <a:lnTo>
                  <a:pt x="2400" y="74"/>
                </a:lnTo>
                <a:lnTo>
                  <a:pt x="2395" y="74"/>
                </a:lnTo>
                <a:lnTo>
                  <a:pt x="2391" y="76"/>
                </a:lnTo>
                <a:lnTo>
                  <a:pt x="2386" y="78"/>
                </a:lnTo>
                <a:lnTo>
                  <a:pt x="2381" y="0"/>
                </a:lnTo>
                <a:lnTo>
                  <a:pt x="2381" y="2"/>
                </a:lnTo>
                <a:lnTo>
                  <a:pt x="2376" y="4"/>
                </a:lnTo>
                <a:lnTo>
                  <a:pt x="2372" y="4"/>
                </a:lnTo>
                <a:lnTo>
                  <a:pt x="2367" y="6"/>
                </a:lnTo>
                <a:lnTo>
                  <a:pt x="2362" y="6"/>
                </a:lnTo>
                <a:lnTo>
                  <a:pt x="2362" y="8"/>
                </a:lnTo>
                <a:lnTo>
                  <a:pt x="2357" y="8"/>
                </a:lnTo>
                <a:lnTo>
                  <a:pt x="2353" y="10"/>
                </a:lnTo>
                <a:lnTo>
                  <a:pt x="2348" y="10"/>
                </a:lnTo>
                <a:lnTo>
                  <a:pt x="2343" y="12"/>
                </a:lnTo>
                <a:lnTo>
                  <a:pt x="2343" y="12"/>
                </a:lnTo>
                <a:lnTo>
                  <a:pt x="2338" y="14"/>
                </a:lnTo>
                <a:lnTo>
                  <a:pt x="2333" y="14"/>
                </a:lnTo>
                <a:lnTo>
                  <a:pt x="2329" y="16"/>
                </a:lnTo>
                <a:lnTo>
                  <a:pt x="2324" y="18"/>
                </a:lnTo>
                <a:lnTo>
                  <a:pt x="2324" y="18"/>
                </a:lnTo>
                <a:lnTo>
                  <a:pt x="2319" y="20"/>
                </a:lnTo>
                <a:lnTo>
                  <a:pt x="2314" y="20"/>
                </a:lnTo>
                <a:lnTo>
                  <a:pt x="2310" y="22"/>
                </a:lnTo>
                <a:lnTo>
                  <a:pt x="2305" y="22"/>
                </a:lnTo>
                <a:lnTo>
                  <a:pt x="2300" y="25"/>
                </a:lnTo>
                <a:lnTo>
                  <a:pt x="2300" y="25"/>
                </a:lnTo>
                <a:lnTo>
                  <a:pt x="2295" y="27"/>
                </a:lnTo>
                <a:lnTo>
                  <a:pt x="2291" y="27"/>
                </a:lnTo>
                <a:lnTo>
                  <a:pt x="2286" y="29"/>
                </a:lnTo>
                <a:lnTo>
                  <a:pt x="2281" y="29"/>
                </a:lnTo>
                <a:lnTo>
                  <a:pt x="2281" y="31"/>
                </a:lnTo>
                <a:lnTo>
                  <a:pt x="2276" y="33"/>
                </a:lnTo>
                <a:lnTo>
                  <a:pt x="2272" y="33"/>
                </a:lnTo>
                <a:lnTo>
                  <a:pt x="2267" y="35"/>
                </a:lnTo>
                <a:lnTo>
                  <a:pt x="2262" y="35"/>
                </a:lnTo>
                <a:lnTo>
                  <a:pt x="2262" y="37"/>
                </a:lnTo>
                <a:lnTo>
                  <a:pt x="2257" y="37"/>
                </a:lnTo>
                <a:lnTo>
                  <a:pt x="2253" y="39"/>
                </a:lnTo>
                <a:lnTo>
                  <a:pt x="2248" y="39"/>
                </a:lnTo>
                <a:lnTo>
                  <a:pt x="2243" y="41"/>
                </a:lnTo>
                <a:lnTo>
                  <a:pt x="2243" y="41"/>
                </a:lnTo>
                <a:lnTo>
                  <a:pt x="2238" y="43"/>
                </a:lnTo>
                <a:lnTo>
                  <a:pt x="2233" y="45"/>
                </a:lnTo>
                <a:lnTo>
                  <a:pt x="2229" y="45"/>
                </a:lnTo>
                <a:lnTo>
                  <a:pt x="2224" y="47"/>
                </a:lnTo>
                <a:lnTo>
                  <a:pt x="2224" y="47"/>
                </a:lnTo>
                <a:lnTo>
                  <a:pt x="2219" y="49"/>
                </a:lnTo>
                <a:lnTo>
                  <a:pt x="2214" y="49"/>
                </a:lnTo>
                <a:lnTo>
                  <a:pt x="2210" y="51"/>
                </a:lnTo>
                <a:lnTo>
                  <a:pt x="2205" y="51"/>
                </a:lnTo>
                <a:lnTo>
                  <a:pt x="2205" y="53"/>
                </a:lnTo>
                <a:lnTo>
                  <a:pt x="2200" y="53"/>
                </a:lnTo>
                <a:lnTo>
                  <a:pt x="2195" y="55"/>
                </a:lnTo>
                <a:lnTo>
                  <a:pt x="2191" y="55"/>
                </a:lnTo>
                <a:lnTo>
                  <a:pt x="2186" y="57"/>
                </a:lnTo>
                <a:lnTo>
                  <a:pt x="2186" y="59"/>
                </a:lnTo>
                <a:lnTo>
                  <a:pt x="2181" y="59"/>
                </a:lnTo>
                <a:lnTo>
                  <a:pt x="2176" y="62"/>
                </a:lnTo>
                <a:lnTo>
                  <a:pt x="2172" y="62"/>
                </a:lnTo>
                <a:lnTo>
                  <a:pt x="2167" y="64"/>
                </a:lnTo>
                <a:lnTo>
                  <a:pt x="2162" y="64"/>
                </a:lnTo>
                <a:lnTo>
                  <a:pt x="2162" y="66"/>
                </a:lnTo>
                <a:lnTo>
                  <a:pt x="2157" y="66"/>
                </a:lnTo>
                <a:lnTo>
                  <a:pt x="2152" y="68"/>
                </a:lnTo>
                <a:lnTo>
                  <a:pt x="2148" y="68"/>
                </a:lnTo>
                <a:lnTo>
                  <a:pt x="2143" y="70"/>
                </a:lnTo>
                <a:lnTo>
                  <a:pt x="2143" y="72"/>
                </a:lnTo>
                <a:lnTo>
                  <a:pt x="2138" y="72"/>
                </a:lnTo>
                <a:lnTo>
                  <a:pt x="2133" y="74"/>
                </a:lnTo>
                <a:lnTo>
                  <a:pt x="2129" y="74"/>
                </a:lnTo>
                <a:lnTo>
                  <a:pt x="2124" y="76"/>
                </a:lnTo>
                <a:lnTo>
                  <a:pt x="2124" y="76"/>
                </a:lnTo>
                <a:lnTo>
                  <a:pt x="2119" y="78"/>
                </a:lnTo>
                <a:lnTo>
                  <a:pt x="2114" y="78"/>
                </a:lnTo>
                <a:lnTo>
                  <a:pt x="2110" y="80"/>
                </a:lnTo>
                <a:lnTo>
                  <a:pt x="2105" y="80"/>
                </a:lnTo>
                <a:lnTo>
                  <a:pt x="2105" y="82"/>
                </a:lnTo>
                <a:lnTo>
                  <a:pt x="2100" y="82"/>
                </a:lnTo>
                <a:lnTo>
                  <a:pt x="2095" y="84"/>
                </a:lnTo>
                <a:lnTo>
                  <a:pt x="2091" y="86"/>
                </a:lnTo>
                <a:lnTo>
                  <a:pt x="2086" y="86"/>
                </a:lnTo>
                <a:lnTo>
                  <a:pt x="2086" y="88"/>
                </a:lnTo>
                <a:lnTo>
                  <a:pt x="2081" y="88"/>
                </a:lnTo>
                <a:lnTo>
                  <a:pt x="2076" y="90"/>
                </a:lnTo>
                <a:lnTo>
                  <a:pt x="2072" y="90"/>
                </a:lnTo>
                <a:lnTo>
                  <a:pt x="2067" y="92"/>
                </a:lnTo>
                <a:lnTo>
                  <a:pt x="2067" y="92"/>
                </a:lnTo>
                <a:lnTo>
                  <a:pt x="2062" y="94"/>
                </a:lnTo>
                <a:lnTo>
                  <a:pt x="2057" y="94"/>
                </a:lnTo>
                <a:lnTo>
                  <a:pt x="2052" y="96"/>
                </a:lnTo>
                <a:lnTo>
                  <a:pt x="2048" y="96"/>
                </a:lnTo>
                <a:lnTo>
                  <a:pt x="2048" y="98"/>
                </a:lnTo>
                <a:lnTo>
                  <a:pt x="2043" y="101"/>
                </a:lnTo>
                <a:lnTo>
                  <a:pt x="2038" y="101"/>
                </a:lnTo>
                <a:lnTo>
                  <a:pt x="2033" y="103"/>
                </a:lnTo>
                <a:lnTo>
                  <a:pt x="2029" y="103"/>
                </a:lnTo>
                <a:lnTo>
                  <a:pt x="2024" y="105"/>
                </a:lnTo>
                <a:lnTo>
                  <a:pt x="2024" y="105"/>
                </a:lnTo>
                <a:lnTo>
                  <a:pt x="2019" y="107"/>
                </a:lnTo>
                <a:lnTo>
                  <a:pt x="2014" y="107"/>
                </a:lnTo>
                <a:lnTo>
                  <a:pt x="2010" y="109"/>
                </a:lnTo>
                <a:lnTo>
                  <a:pt x="2005" y="109"/>
                </a:lnTo>
                <a:lnTo>
                  <a:pt x="2005" y="111"/>
                </a:lnTo>
                <a:lnTo>
                  <a:pt x="2000" y="113"/>
                </a:lnTo>
                <a:lnTo>
                  <a:pt x="1995" y="113"/>
                </a:lnTo>
                <a:lnTo>
                  <a:pt x="1991" y="115"/>
                </a:lnTo>
                <a:lnTo>
                  <a:pt x="1986" y="115"/>
                </a:lnTo>
                <a:lnTo>
                  <a:pt x="1986" y="117"/>
                </a:lnTo>
                <a:lnTo>
                  <a:pt x="1981" y="117"/>
                </a:lnTo>
                <a:lnTo>
                  <a:pt x="1976" y="119"/>
                </a:lnTo>
                <a:lnTo>
                  <a:pt x="1971" y="119"/>
                </a:lnTo>
                <a:lnTo>
                  <a:pt x="1967" y="121"/>
                </a:lnTo>
                <a:lnTo>
                  <a:pt x="1967" y="121"/>
                </a:lnTo>
                <a:lnTo>
                  <a:pt x="1962" y="123"/>
                </a:lnTo>
                <a:lnTo>
                  <a:pt x="1957" y="123"/>
                </a:lnTo>
                <a:lnTo>
                  <a:pt x="1952" y="125"/>
                </a:lnTo>
                <a:lnTo>
                  <a:pt x="1948" y="127"/>
                </a:lnTo>
                <a:lnTo>
                  <a:pt x="1948" y="127"/>
                </a:lnTo>
                <a:lnTo>
                  <a:pt x="1943" y="129"/>
                </a:lnTo>
                <a:lnTo>
                  <a:pt x="1938" y="129"/>
                </a:lnTo>
                <a:lnTo>
                  <a:pt x="1933" y="131"/>
                </a:lnTo>
                <a:lnTo>
                  <a:pt x="1929" y="43"/>
                </a:lnTo>
                <a:lnTo>
                  <a:pt x="1929" y="43"/>
                </a:lnTo>
                <a:lnTo>
                  <a:pt x="1924" y="45"/>
                </a:lnTo>
                <a:lnTo>
                  <a:pt x="1919" y="45"/>
                </a:lnTo>
                <a:lnTo>
                  <a:pt x="1914" y="47"/>
                </a:lnTo>
                <a:lnTo>
                  <a:pt x="1910" y="49"/>
                </a:lnTo>
                <a:lnTo>
                  <a:pt x="1910" y="49"/>
                </a:lnTo>
                <a:lnTo>
                  <a:pt x="1905" y="51"/>
                </a:lnTo>
                <a:lnTo>
                  <a:pt x="1900" y="51"/>
                </a:lnTo>
                <a:lnTo>
                  <a:pt x="1895" y="53"/>
                </a:lnTo>
                <a:lnTo>
                  <a:pt x="1891" y="53"/>
                </a:lnTo>
                <a:lnTo>
                  <a:pt x="1886" y="55"/>
                </a:lnTo>
                <a:lnTo>
                  <a:pt x="1886" y="55"/>
                </a:lnTo>
                <a:lnTo>
                  <a:pt x="1881" y="57"/>
                </a:lnTo>
                <a:lnTo>
                  <a:pt x="1876" y="57"/>
                </a:lnTo>
                <a:lnTo>
                  <a:pt x="1871" y="59"/>
                </a:lnTo>
                <a:lnTo>
                  <a:pt x="1867" y="59"/>
                </a:lnTo>
                <a:lnTo>
                  <a:pt x="1867" y="62"/>
                </a:lnTo>
                <a:lnTo>
                  <a:pt x="1862" y="64"/>
                </a:lnTo>
                <a:lnTo>
                  <a:pt x="1857" y="64"/>
                </a:lnTo>
                <a:lnTo>
                  <a:pt x="1852" y="66"/>
                </a:lnTo>
                <a:lnTo>
                  <a:pt x="1848" y="66"/>
                </a:lnTo>
                <a:lnTo>
                  <a:pt x="1848" y="68"/>
                </a:lnTo>
                <a:lnTo>
                  <a:pt x="1843" y="68"/>
                </a:lnTo>
                <a:lnTo>
                  <a:pt x="1838" y="70"/>
                </a:lnTo>
                <a:lnTo>
                  <a:pt x="1833" y="70"/>
                </a:lnTo>
                <a:lnTo>
                  <a:pt x="1829" y="72"/>
                </a:lnTo>
                <a:lnTo>
                  <a:pt x="1829" y="72"/>
                </a:lnTo>
                <a:lnTo>
                  <a:pt x="1824" y="74"/>
                </a:lnTo>
                <a:lnTo>
                  <a:pt x="1819" y="76"/>
                </a:lnTo>
                <a:lnTo>
                  <a:pt x="1814" y="76"/>
                </a:lnTo>
                <a:lnTo>
                  <a:pt x="1810" y="78"/>
                </a:lnTo>
                <a:lnTo>
                  <a:pt x="1810" y="78"/>
                </a:lnTo>
                <a:lnTo>
                  <a:pt x="1805" y="80"/>
                </a:lnTo>
                <a:lnTo>
                  <a:pt x="1800" y="80"/>
                </a:lnTo>
                <a:lnTo>
                  <a:pt x="1795" y="82"/>
                </a:lnTo>
                <a:lnTo>
                  <a:pt x="1790" y="82"/>
                </a:lnTo>
                <a:lnTo>
                  <a:pt x="1790" y="84"/>
                </a:lnTo>
                <a:lnTo>
                  <a:pt x="1786" y="84"/>
                </a:lnTo>
                <a:lnTo>
                  <a:pt x="1781" y="86"/>
                </a:lnTo>
                <a:lnTo>
                  <a:pt x="1776" y="86"/>
                </a:lnTo>
                <a:lnTo>
                  <a:pt x="1771" y="88"/>
                </a:lnTo>
                <a:lnTo>
                  <a:pt x="1771" y="90"/>
                </a:lnTo>
                <a:lnTo>
                  <a:pt x="1767" y="90"/>
                </a:lnTo>
                <a:lnTo>
                  <a:pt x="1762" y="92"/>
                </a:lnTo>
                <a:lnTo>
                  <a:pt x="1757" y="92"/>
                </a:lnTo>
                <a:lnTo>
                  <a:pt x="1752" y="94"/>
                </a:lnTo>
                <a:lnTo>
                  <a:pt x="1752" y="94"/>
                </a:lnTo>
                <a:lnTo>
                  <a:pt x="1748" y="96"/>
                </a:lnTo>
                <a:lnTo>
                  <a:pt x="1743" y="96"/>
                </a:lnTo>
                <a:lnTo>
                  <a:pt x="1738" y="98"/>
                </a:lnTo>
                <a:lnTo>
                  <a:pt x="1733" y="98"/>
                </a:lnTo>
                <a:lnTo>
                  <a:pt x="1729" y="101"/>
                </a:lnTo>
                <a:lnTo>
                  <a:pt x="1729" y="101"/>
                </a:lnTo>
                <a:lnTo>
                  <a:pt x="1724" y="103"/>
                </a:lnTo>
                <a:lnTo>
                  <a:pt x="1719" y="105"/>
                </a:lnTo>
                <a:lnTo>
                  <a:pt x="1714" y="105"/>
                </a:lnTo>
                <a:lnTo>
                  <a:pt x="1710" y="107"/>
                </a:lnTo>
                <a:lnTo>
                  <a:pt x="1710" y="107"/>
                </a:lnTo>
                <a:lnTo>
                  <a:pt x="1705" y="109"/>
                </a:lnTo>
                <a:lnTo>
                  <a:pt x="1700" y="109"/>
                </a:lnTo>
                <a:lnTo>
                  <a:pt x="1695" y="111"/>
                </a:lnTo>
                <a:lnTo>
                  <a:pt x="1690" y="111"/>
                </a:lnTo>
                <a:lnTo>
                  <a:pt x="1690" y="113"/>
                </a:lnTo>
                <a:lnTo>
                  <a:pt x="1686" y="113"/>
                </a:lnTo>
                <a:lnTo>
                  <a:pt x="1681" y="115"/>
                </a:lnTo>
                <a:lnTo>
                  <a:pt x="1676" y="117"/>
                </a:lnTo>
                <a:lnTo>
                  <a:pt x="1671" y="117"/>
                </a:lnTo>
                <a:lnTo>
                  <a:pt x="1671" y="119"/>
                </a:lnTo>
                <a:lnTo>
                  <a:pt x="1667" y="119"/>
                </a:lnTo>
                <a:lnTo>
                  <a:pt x="1662" y="121"/>
                </a:lnTo>
                <a:lnTo>
                  <a:pt x="1657" y="121"/>
                </a:lnTo>
                <a:lnTo>
                  <a:pt x="1652" y="123"/>
                </a:lnTo>
                <a:lnTo>
                  <a:pt x="1652" y="123"/>
                </a:lnTo>
                <a:lnTo>
                  <a:pt x="1648" y="125"/>
                </a:lnTo>
                <a:lnTo>
                  <a:pt x="1643" y="125"/>
                </a:lnTo>
                <a:lnTo>
                  <a:pt x="1638" y="127"/>
                </a:lnTo>
                <a:lnTo>
                  <a:pt x="1633" y="127"/>
                </a:lnTo>
                <a:lnTo>
                  <a:pt x="1633" y="129"/>
                </a:lnTo>
                <a:lnTo>
                  <a:pt x="1629" y="131"/>
                </a:lnTo>
                <a:lnTo>
                  <a:pt x="1624" y="131"/>
                </a:lnTo>
                <a:lnTo>
                  <a:pt x="1619" y="133"/>
                </a:lnTo>
                <a:lnTo>
                  <a:pt x="1614" y="133"/>
                </a:lnTo>
                <a:lnTo>
                  <a:pt x="1614" y="135"/>
                </a:lnTo>
                <a:lnTo>
                  <a:pt x="1609" y="135"/>
                </a:lnTo>
                <a:lnTo>
                  <a:pt x="1605" y="138"/>
                </a:lnTo>
                <a:lnTo>
                  <a:pt x="1600" y="138"/>
                </a:lnTo>
                <a:lnTo>
                  <a:pt x="1595" y="140"/>
                </a:lnTo>
                <a:lnTo>
                  <a:pt x="1590" y="140"/>
                </a:lnTo>
                <a:lnTo>
                  <a:pt x="1590" y="142"/>
                </a:lnTo>
                <a:lnTo>
                  <a:pt x="1586" y="144"/>
                </a:lnTo>
                <a:lnTo>
                  <a:pt x="1581" y="144"/>
                </a:lnTo>
                <a:lnTo>
                  <a:pt x="1576" y="146"/>
                </a:lnTo>
                <a:lnTo>
                  <a:pt x="1571" y="146"/>
                </a:lnTo>
                <a:lnTo>
                  <a:pt x="1571" y="148"/>
                </a:lnTo>
                <a:lnTo>
                  <a:pt x="1567" y="148"/>
                </a:lnTo>
                <a:lnTo>
                  <a:pt x="1562" y="150"/>
                </a:lnTo>
                <a:lnTo>
                  <a:pt x="1557" y="150"/>
                </a:lnTo>
                <a:lnTo>
                  <a:pt x="1552" y="152"/>
                </a:lnTo>
                <a:lnTo>
                  <a:pt x="1552" y="152"/>
                </a:lnTo>
                <a:lnTo>
                  <a:pt x="1548" y="154"/>
                </a:lnTo>
                <a:lnTo>
                  <a:pt x="1543" y="154"/>
                </a:lnTo>
                <a:lnTo>
                  <a:pt x="1538" y="156"/>
                </a:lnTo>
                <a:lnTo>
                  <a:pt x="1533" y="158"/>
                </a:lnTo>
                <a:lnTo>
                  <a:pt x="1533" y="158"/>
                </a:lnTo>
                <a:lnTo>
                  <a:pt x="1529" y="160"/>
                </a:lnTo>
                <a:lnTo>
                  <a:pt x="1524" y="160"/>
                </a:lnTo>
                <a:lnTo>
                  <a:pt x="1519" y="162"/>
                </a:lnTo>
                <a:lnTo>
                  <a:pt x="1514" y="162"/>
                </a:lnTo>
                <a:lnTo>
                  <a:pt x="1514" y="164"/>
                </a:lnTo>
                <a:lnTo>
                  <a:pt x="1509" y="164"/>
                </a:lnTo>
                <a:lnTo>
                  <a:pt x="1505" y="166"/>
                </a:lnTo>
                <a:lnTo>
                  <a:pt x="1500" y="166"/>
                </a:lnTo>
                <a:lnTo>
                  <a:pt x="1495" y="168"/>
                </a:lnTo>
                <a:lnTo>
                  <a:pt x="1495" y="168"/>
                </a:lnTo>
                <a:lnTo>
                  <a:pt x="1490" y="170"/>
                </a:lnTo>
                <a:lnTo>
                  <a:pt x="1486" y="172"/>
                </a:lnTo>
                <a:lnTo>
                  <a:pt x="1481" y="172"/>
                </a:lnTo>
                <a:lnTo>
                  <a:pt x="1476" y="174"/>
                </a:lnTo>
                <a:lnTo>
                  <a:pt x="1476" y="174"/>
                </a:lnTo>
                <a:lnTo>
                  <a:pt x="1471" y="177"/>
                </a:lnTo>
                <a:lnTo>
                  <a:pt x="1467" y="177"/>
                </a:lnTo>
                <a:lnTo>
                  <a:pt x="1462" y="179"/>
                </a:lnTo>
                <a:lnTo>
                  <a:pt x="1457" y="179"/>
                </a:lnTo>
                <a:lnTo>
                  <a:pt x="1452" y="181"/>
                </a:lnTo>
                <a:lnTo>
                  <a:pt x="1452" y="181"/>
                </a:lnTo>
                <a:lnTo>
                  <a:pt x="1448" y="183"/>
                </a:lnTo>
                <a:lnTo>
                  <a:pt x="1443" y="185"/>
                </a:lnTo>
                <a:lnTo>
                  <a:pt x="1438" y="185"/>
                </a:lnTo>
                <a:lnTo>
                  <a:pt x="1433" y="187"/>
                </a:lnTo>
                <a:lnTo>
                  <a:pt x="1433" y="187"/>
                </a:lnTo>
                <a:lnTo>
                  <a:pt x="1428" y="189"/>
                </a:lnTo>
                <a:lnTo>
                  <a:pt x="1424" y="189"/>
                </a:lnTo>
                <a:lnTo>
                  <a:pt x="1419" y="191"/>
                </a:lnTo>
                <a:lnTo>
                  <a:pt x="1414" y="191"/>
                </a:lnTo>
                <a:lnTo>
                  <a:pt x="1414" y="193"/>
                </a:lnTo>
                <a:lnTo>
                  <a:pt x="1409" y="193"/>
                </a:lnTo>
                <a:lnTo>
                  <a:pt x="1405" y="195"/>
                </a:lnTo>
                <a:lnTo>
                  <a:pt x="1400" y="195"/>
                </a:lnTo>
                <a:lnTo>
                  <a:pt x="1395" y="197"/>
                </a:lnTo>
                <a:lnTo>
                  <a:pt x="1395" y="199"/>
                </a:lnTo>
                <a:lnTo>
                  <a:pt x="1390" y="199"/>
                </a:lnTo>
                <a:lnTo>
                  <a:pt x="1386" y="201"/>
                </a:lnTo>
                <a:lnTo>
                  <a:pt x="1381" y="201"/>
                </a:lnTo>
                <a:lnTo>
                  <a:pt x="1376" y="203"/>
                </a:lnTo>
                <a:lnTo>
                  <a:pt x="1376" y="203"/>
                </a:lnTo>
                <a:lnTo>
                  <a:pt x="1371" y="205"/>
                </a:lnTo>
                <a:lnTo>
                  <a:pt x="1367" y="205"/>
                </a:lnTo>
                <a:lnTo>
                  <a:pt x="1362" y="207"/>
                </a:lnTo>
                <a:lnTo>
                  <a:pt x="1357" y="207"/>
                </a:lnTo>
                <a:lnTo>
                  <a:pt x="1357" y="209"/>
                </a:lnTo>
                <a:lnTo>
                  <a:pt x="1352" y="211"/>
                </a:lnTo>
                <a:lnTo>
                  <a:pt x="1348" y="211"/>
                </a:lnTo>
                <a:lnTo>
                  <a:pt x="1343" y="214"/>
                </a:lnTo>
                <a:lnTo>
                  <a:pt x="1338" y="214"/>
                </a:lnTo>
                <a:lnTo>
                  <a:pt x="1338" y="216"/>
                </a:lnTo>
                <a:lnTo>
                  <a:pt x="1333" y="216"/>
                </a:lnTo>
                <a:lnTo>
                  <a:pt x="1328" y="218"/>
                </a:lnTo>
                <a:lnTo>
                  <a:pt x="1324" y="218"/>
                </a:lnTo>
                <a:lnTo>
                  <a:pt x="1319" y="220"/>
                </a:lnTo>
                <a:lnTo>
                  <a:pt x="1314" y="220"/>
                </a:lnTo>
                <a:lnTo>
                  <a:pt x="1314" y="222"/>
                </a:lnTo>
                <a:lnTo>
                  <a:pt x="1309" y="222"/>
                </a:lnTo>
                <a:lnTo>
                  <a:pt x="1305" y="224"/>
                </a:lnTo>
                <a:lnTo>
                  <a:pt x="1300" y="226"/>
                </a:lnTo>
                <a:lnTo>
                  <a:pt x="1295" y="226"/>
                </a:lnTo>
                <a:lnTo>
                  <a:pt x="1295" y="228"/>
                </a:lnTo>
                <a:lnTo>
                  <a:pt x="1290" y="228"/>
                </a:lnTo>
                <a:lnTo>
                  <a:pt x="1286" y="230"/>
                </a:lnTo>
                <a:lnTo>
                  <a:pt x="1281" y="230"/>
                </a:lnTo>
                <a:lnTo>
                  <a:pt x="1276" y="232"/>
                </a:lnTo>
                <a:lnTo>
                  <a:pt x="1276" y="232"/>
                </a:lnTo>
                <a:lnTo>
                  <a:pt x="1271" y="234"/>
                </a:lnTo>
                <a:lnTo>
                  <a:pt x="1267" y="234"/>
                </a:lnTo>
                <a:lnTo>
                  <a:pt x="1262" y="236"/>
                </a:lnTo>
                <a:lnTo>
                  <a:pt x="1257" y="156"/>
                </a:lnTo>
                <a:lnTo>
                  <a:pt x="1257" y="156"/>
                </a:lnTo>
                <a:lnTo>
                  <a:pt x="1252" y="158"/>
                </a:lnTo>
                <a:lnTo>
                  <a:pt x="1247" y="160"/>
                </a:lnTo>
                <a:lnTo>
                  <a:pt x="1243" y="160"/>
                </a:lnTo>
                <a:lnTo>
                  <a:pt x="1238" y="162"/>
                </a:lnTo>
                <a:lnTo>
                  <a:pt x="1238" y="162"/>
                </a:lnTo>
                <a:lnTo>
                  <a:pt x="1233" y="164"/>
                </a:lnTo>
                <a:lnTo>
                  <a:pt x="1228" y="164"/>
                </a:lnTo>
                <a:lnTo>
                  <a:pt x="1224" y="166"/>
                </a:lnTo>
                <a:lnTo>
                  <a:pt x="1219" y="166"/>
                </a:lnTo>
                <a:lnTo>
                  <a:pt x="1219" y="168"/>
                </a:lnTo>
                <a:lnTo>
                  <a:pt x="1214" y="168"/>
                </a:lnTo>
                <a:lnTo>
                  <a:pt x="1209" y="170"/>
                </a:lnTo>
                <a:lnTo>
                  <a:pt x="1205" y="170"/>
                </a:lnTo>
                <a:lnTo>
                  <a:pt x="1200" y="172"/>
                </a:lnTo>
                <a:lnTo>
                  <a:pt x="1200" y="174"/>
                </a:lnTo>
                <a:lnTo>
                  <a:pt x="1195" y="174"/>
                </a:lnTo>
                <a:lnTo>
                  <a:pt x="1190" y="177"/>
                </a:lnTo>
                <a:lnTo>
                  <a:pt x="1186" y="177"/>
                </a:lnTo>
                <a:lnTo>
                  <a:pt x="1181" y="179"/>
                </a:lnTo>
                <a:lnTo>
                  <a:pt x="1181" y="179"/>
                </a:lnTo>
                <a:lnTo>
                  <a:pt x="1176" y="181"/>
                </a:lnTo>
                <a:lnTo>
                  <a:pt x="1171" y="181"/>
                </a:lnTo>
                <a:lnTo>
                  <a:pt x="1167" y="183"/>
                </a:lnTo>
                <a:lnTo>
                  <a:pt x="1162" y="183"/>
                </a:lnTo>
                <a:lnTo>
                  <a:pt x="1157" y="185"/>
                </a:lnTo>
                <a:lnTo>
                  <a:pt x="1157" y="187"/>
                </a:lnTo>
                <a:lnTo>
                  <a:pt x="1152" y="187"/>
                </a:lnTo>
                <a:lnTo>
                  <a:pt x="1147" y="189"/>
                </a:lnTo>
                <a:lnTo>
                  <a:pt x="1143" y="189"/>
                </a:lnTo>
                <a:lnTo>
                  <a:pt x="1138" y="191"/>
                </a:lnTo>
                <a:lnTo>
                  <a:pt x="1138" y="191"/>
                </a:lnTo>
                <a:lnTo>
                  <a:pt x="1133" y="193"/>
                </a:lnTo>
                <a:lnTo>
                  <a:pt x="1128" y="193"/>
                </a:lnTo>
                <a:lnTo>
                  <a:pt x="1124" y="195"/>
                </a:lnTo>
                <a:lnTo>
                  <a:pt x="1119" y="195"/>
                </a:lnTo>
                <a:lnTo>
                  <a:pt x="1119" y="197"/>
                </a:lnTo>
                <a:lnTo>
                  <a:pt x="1114" y="197"/>
                </a:lnTo>
                <a:lnTo>
                  <a:pt x="1109" y="199"/>
                </a:lnTo>
                <a:lnTo>
                  <a:pt x="1105" y="201"/>
                </a:lnTo>
                <a:lnTo>
                  <a:pt x="1100" y="201"/>
                </a:lnTo>
                <a:lnTo>
                  <a:pt x="1100" y="203"/>
                </a:lnTo>
                <a:lnTo>
                  <a:pt x="1095" y="203"/>
                </a:lnTo>
                <a:lnTo>
                  <a:pt x="1090" y="205"/>
                </a:lnTo>
                <a:lnTo>
                  <a:pt x="1086" y="205"/>
                </a:lnTo>
                <a:lnTo>
                  <a:pt x="1081" y="207"/>
                </a:lnTo>
                <a:lnTo>
                  <a:pt x="1081" y="207"/>
                </a:lnTo>
                <a:lnTo>
                  <a:pt x="1076" y="209"/>
                </a:lnTo>
                <a:lnTo>
                  <a:pt x="1071" y="209"/>
                </a:lnTo>
                <a:lnTo>
                  <a:pt x="1066" y="211"/>
                </a:lnTo>
                <a:lnTo>
                  <a:pt x="1062" y="214"/>
                </a:lnTo>
                <a:lnTo>
                  <a:pt x="1062" y="214"/>
                </a:lnTo>
                <a:lnTo>
                  <a:pt x="1057" y="216"/>
                </a:lnTo>
                <a:lnTo>
                  <a:pt x="1052" y="216"/>
                </a:lnTo>
                <a:lnTo>
                  <a:pt x="1047" y="218"/>
                </a:lnTo>
                <a:lnTo>
                  <a:pt x="1043" y="218"/>
                </a:lnTo>
                <a:lnTo>
                  <a:pt x="1043" y="220"/>
                </a:lnTo>
                <a:lnTo>
                  <a:pt x="1038" y="220"/>
                </a:lnTo>
                <a:lnTo>
                  <a:pt x="1033" y="222"/>
                </a:lnTo>
                <a:lnTo>
                  <a:pt x="1028" y="222"/>
                </a:lnTo>
                <a:lnTo>
                  <a:pt x="1024" y="224"/>
                </a:lnTo>
                <a:lnTo>
                  <a:pt x="1019" y="224"/>
                </a:lnTo>
                <a:lnTo>
                  <a:pt x="1019" y="226"/>
                </a:lnTo>
                <a:lnTo>
                  <a:pt x="1014" y="228"/>
                </a:lnTo>
                <a:lnTo>
                  <a:pt x="1009" y="228"/>
                </a:lnTo>
                <a:lnTo>
                  <a:pt x="1005" y="230"/>
                </a:lnTo>
                <a:lnTo>
                  <a:pt x="1000" y="230"/>
                </a:lnTo>
                <a:lnTo>
                  <a:pt x="1000" y="232"/>
                </a:lnTo>
                <a:lnTo>
                  <a:pt x="995" y="232"/>
                </a:lnTo>
                <a:lnTo>
                  <a:pt x="990" y="234"/>
                </a:lnTo>
                <a:lnTo>
                  <a:pt x="986" y="234"/>
                </a:lnTo>
                <a:lnTo>
                  <a:pt x="981" y="236"/>
                </a:lnTo>
                <a:lnTo>
                  <a:pt x="981" y="236"/>
                </a:lnTo>
                <a:lnTo>
                  <a:pt x="976" y="238"/>
                </a:lnTo>
                <a:lnTo>
                  <a:pt x="971" y="238"/>
                </a:lnTo>
                <a:lnTo>
                  <a:pt x="966" y="113"/>
                </a:lnTo>
                <a:lnTo>
                  <a:pt x="962" y="115"/>
                </a:lnTo>
                <a:lnTo>
                  <a:pt x="962" y="115"/>
                </a:lnTo>
                <a:lnTo>
                  <a:pt x="957" y="117"/>
                </a:lnTo>
                <a:lnTo>
                  <a:pt x="952" y="119"/>
                </a:lnTo>
                <a:lnTo>
                  <a:pt x="947" y="119"/>
                </a:lnTo>
                <a:lnTo>
                  <a:pt x="943" y="121"/>
                </a:lnTo>
                <a:lnTo>
                  <a:pt x="943" y="121"/>
                </a:lnTo>
                <a:lnTo>
                  <a:pt x="938" y="123"/>
                </a:lnTo>
                <a:lnTo>
                  <a:pt x="933" y="123"/>
                </a:lnTo>
                <a:lnTo>
                  <a:pt x="928" y="125"/>
                </a:lnTo>
                <a:lnTo>
                  <a:pt x="924" y="125"/>
                </a:lnTo>
                <a:lnTo>
                  <a:pt x="924" y="127"/>
                </a:lnTo>
                <a:lnTo>
                  <a:pt x="919" y="127"/>
                </a:lnTo>
                <a:lnTo>
                  <a:pt x="914" y="129"/>
                </a:lnTo>
                <a:lnTo>
                  <a:pt x="909" y="129"/>
                </a:lnTo>
                <a:lnTo>
                  <a:pt x="905" y="131"/>
                </a:lnTo>
                <a:lnTo>
                  <a:pt x="905" y="133"/>
                </a:lnTo>
                <a:lnTo>
                  <a:pt x="900" y="133"/>
                </a:lnTo>
                <a:lnTo>
                  <a:pt x="895" y="135"/>
                </a:lnTo>
                <a:lnTo>
                  <a:pt x="890" y="135"/>
                </a:lnTo>
                <a:lnTo>
                  <a:pt x="885" y="138"/>
                </a:lnTo>
                <a:lnTo>
                  <a:pt x="881" y="138"/>
                </a:lnTo>
                <a:lnTo>
                  <a:pt x="881" y="140"/>
                </a:lnTo>
                <a:lnTo>
                  <a:pt x="876" y="140"/>
                </a:lnTo>
                <a:lnTo>
                  <a:pt x="871" y="142"/>
                </a:lnTo>
                <a:lnTo>
                  <a:pt x="866" y="142"/>
                </a:lnTo>
                <a:lnTo>
                  <a:pt x="862" y="144"/>
                </a:lnTo>
                <a:lnTo>
                  <a:pt x="862" y="144"/>
                </a:lnTo>
                <a:lnTo>
                  <a:pt x="857" y="146"/>
                </a:lnTo>
                <a:lnTo>
                  <a:pt x="852" y="148"/>
                </a:lnTo>
                <a:lnTo>
                  <a:pt x="847" y="148"/>
                </a:lnTo>
                <a:lnTo>
                  <a:pt x="843" y="150"/>
                </a:lnTo>
                <a:lnTo>
                  <a:pt x="843" y="150"/>
                </a:lnTo>
                <a:lnTo>
                  <a:pt x="838" y="152"/>
                </a:lnTo>
                <a:lnTo>
                  <a:pt x="833" y="152"/>
                </a:lnTo>
                <a:lnTo>
                  <a:pt x="828" y="154"/>
                </a:lnTo>
                <a:lnTo>
                  <a:pt x="824" y="154"/>
                </a:lnTo>
                <a:lnTo>
                  <a:pt x="824" y="156"/>
                </a:lnTo>
                <a:lnTo>
                  <a:pt x="819" y="156"/>
                </a:lnTo>
                <a:lnTo>
                  <a:pt x="814" y="158"/>
                </a:lnTo>
                <a:lnTo>
                  <a:pt x="809" y="160"/>
                </a:lnTo>
                <a:lnTo>
                  <a:pt x="805" y="160"/>
                </a:lnTo>
                <a:lnTo>
                  <a:pt x="805" y="162"/>
                </a:lnTo>
                <a:lnTo>
                  <a:pt x="800" y="162"/>
                </a:lnTo>
                <a:lnTo>
                  <a:pt x="795" y="164"/>
                </a:lnTo>
                <a:lnTo>
                  <a:pt x="790" y="164"/>
                </a:lnTo>
                <a:lnTo>
                  <a:pt x="785" y="166"/>
                </a:lnTo>
                <a:lnTo>
                  <a:pt x="785" y="166"/>
                </a:lnTo>
                <a:lnTo>
                  <a:pt x="781" y="168"/>
                </a:lnTo>
                <a:lnTo>
                  <a:pt x="776" y="168"/>
                </a:lnTo>
                <a:lnTo>
                  <a:pt x="771" y="170"/>
                </a:lnTo>
                <a:lnTo>
                  <a:pt x="766" y="170"/>
                </a:lnTo>
                <a:lnTo>
                  <a:pt x="766" y="172"/>
                </a:lnTo>
                <a:lnTo>
                  <a:pt x="762" y="84"/>
                </a:lnTo>
                <a:lnTo>
                  <a:pt x="757" y="84"/>
                </a:lnTo>
                <a:lnTo>
                  <a:pt x="752" y="86"/>
                </a:lnTo>
                <a:lnTo>
                  <a:pt x="747" y="86"/>
                </a:lnTo>
                <a:lnTo>
                  <a:pt x="743" y="88"/>
                </a:lnTo>
                <a:lnTo>
                  <a:pt x="743" y="88"/>
                </a:lnTo>
                <a:lnTo>
                  <a:pt x="738" y="90"/>
                </a:lnTo>
                <a:lnTo>
                  <a:pt x="733" y="90"/>
                </a:lnTo>
                <a:lnTo>
                  <a:pt x="728" y="92"/>
                </a:lnTo>
                <a:lnTo>
                  <a:pt x="724" y="92"/>
                </a:lnTo>
                <a:lnTo>
                  <a:pt x="724" y="94"/>
                </a:lnTo>
                <a:lnTo>
                  <a:pt x="719" y="96"/>
                </a:lnTo>
                <a:lnTo>
                  <a:pt x="714" y="96"/>
                </a:lnTo>
                <a:lnTo>
                  <a:pt x="709" y="98"/>
                </a:lnTo>
                <a:lnTo>
                  <a:pt x="705" y="98"/>
                </a:lnTo>
                <a:lnTo>
                  <a:pt x="705" y="101"/>
                </a:lnTo>
                <a:lnTo>
                  <a:pt x="700" y="101"/>
                </a:lnTo>
                <a:lnTo>
                  <a:pt x="695" y="103"/>
                </a:lnTo>
                <a:lnTo>
                  <a:pt x="690" y="103"/>
                </a:lnTo>
                <a:lnTo>
                  <a:pt x="685" y="105"/>
                </a:lnTo>
                <a:lnTo>
                  <a:pt x="685" y="105"/>
                </a:lnTo>
                <a:lnTo>
                  <a:pt x="681" y="107"/>
                </a:lnTo>
                <a:lnTo>
                  <a:pt x="676" y="107"/>
                </a:lnTo>
                <a:lnTo>
                  <a:pt x="671" y="109"/>
                </a:lnTo>
                <a:lnTo>
                  <a:pt x="666" y="111"/>
                </a:lnTo>
                <a:lnTo>
                  <a:pt x="666" y="111"/>
                </a:lnTo>
                <a:lnTo>
                  <a:pt x="662" y="113"/>
                </a:lnTo>
                <a:lnTo>
                  <a:pt x="657" y="113"/>
                </a:lnTo>
                <a:lnTo>
                  <a:pt x="652" y="115"/>
                </a:lnTo>
                <a:lnTo>
                  <a:pt x="647" y="115"/>
                </a:lnTo>
                <a:lnTo>
                  <a:pt x="647" y="117"/>
                </a:lnTo>
                <a:lnTo>
                  <a:pt x="643" y="117"/>
                </a:lnTo>
                <a:lnTo>
                  <a:pt x="638" y="119"/>
                </a:lnTo>
                <a:lnTo>
                  <a:pt x="633" y="119"/>
                </a:lnTo>
                <a:lnTo>
                  <a:pt x="628" y="121"/>
                </a:lnTo>
                <a:lnTo>
                  <a:pt x="628" y="123"/>
                </a:lnTo>
                <a:lnTo>
                  <a:pt x="624" y="123"/>
                </a:lnTo>
                <a:lnTo>
                  <a:pt x="619" y="125"/>
                </a:lnTo>
                <a:lnTo>
                  <a:pt x="614" y="125"/>
                </a:lnTo>
                <a:lnTo>
                  <a:pt x="609" y="127"/>
                </a:lnTo>
                <a:lnTo>
                  <a:pt x="609" y="127"/>
                </a:lnTo>
                <a:lnTo>
                  <a:pt x="604" y="129"/>
                </a:lnTo>
                <a:lnTo>
                  <a:pt x="600" y="129"/>
                </a:lnTo>
                <a:lnTo>
                  <a:pt x="595" y="131"/>
                </a:lnTo>
                <a:lnTo>
                  <a:pt x="590" y="131"/>
                </a:lnTo>
                <a:lnTo>
                  <a:pt x="585" y="133"/>
                </a:lnTo>
                <a:lnTo>
                  <a:pt x="585" y="133"/>
                </a:lnTo>
                <a:lnTo>
                  <a:pt x="581" y="135"/>
                </a:lnTo>
                <a:lnTo>
                  <a:pt x="576" y="138"/>
                </a:lnTo>
                <a:lnTo>
                  <a:pt x="571" y="138"/>
                </a:lnTo>
                <a:lnTo>
                  <a:pt x="566" y="140"/>
                </a:lnTo>
                <a:lnTo>
                  <a:pt x="566" y="140"/>
                </a:lnTo>
                <a:lnTo>
                  <a:pt x="562" y="142"/>
                </a:lnTo>
                <a:lnTo>
                  <a:pt x="557" y="142"/>
                </a:lnTo>
                <a:lnTo>
                  <a:pt x="552" y="144"/>
                </a:lnTo>
                <a:lnTo>
                  <a:pt x="547" y="144"/>
                </a:lnTo>
                <a:lnTo>
                  <a:pt x="547" y="146"/>
                </a:lnTo>
                <a:lnTo>
                  <a:pt x="543" y="146"/>
                </a:lnTo>
                <a:lnTo>
                  <a:pt x="538" y="148"/>
                </a:lnTo>
                <a:lnTo>
                  <a:pt x="533" y="148"/>
                </a:lnTo>
                <a:lnTo>
                  <a:pt x="528" y="150"/>
                </a:lnTo>
                <a:lnTo>
                  <a:pt x="528" y="152"/>
                </a:lnTo>
                <a:lnTo>
                  <a:pt x="524" y="152"/>
                </a:lnTo>
                <a:lnTo>
                  <a:pt x="519" y="154"/>
                </a:lnTo>
                <a:lnTo>
                  <a:pt x="514" y="154"/>
                </a:lnTo>
                <a:lnTo>
                  <a:pt x="509" y="156"/>
                </a:lnTo>
                <a:lnTo>
                  <a:pt x="509" y="156"/>
                </a:lnTo>
                <a:lnTo>
                  <a:pt x="504" y="158"/>
                </a:lnTo>
                <a:lnTo>
                  <a:pt x="500" y="158"/>
                </a:lnTo>
                <a:lnTo>
                  <a:pt x="495" y="160"/>
                </a:lnTo>
                <a:lnTo>
                  <a:pt x="490" y="160"/>
                </a:lnTo>
                <a:lnTo>
                  <a:pt x="490" y="162"/>
                </a:lnTo>
                <a:lnTo>
                  <a:pt x="485" y="164"/>
                </a:lnTo>
                <a:lnTo>
                  <a:pt x="481" y="164"/>
                </a:lnTo>
                <a:lnTo>
                  <a:pt x="476" y="166"/>
                </a:lnTo>
                <a:lnTo>
                  <a:pt x="471" y="166"/>
                </a:lnTo>
                <a:lnTo>
                  <a:pt x="471" y="168"/>
                </a:lnTo>
                <a:lnTo>
                  <a:pt x="466" y="168"/>
                </a:lnTo>
                <a:lnTo>
                  <a:pt x="462" y="170"/>
                </a:lnTo>
                <a:lnTo>
                  <a:pt x="457" y="170"/>
                </a:lnTo>
                <a:lnTo>
                  <a:pt x="452" y="172"/>
                </a:lnTo>
                <a:lnTo>
                  <a:pt x="447" y="172"/>
                </a:lnTo>
                <a:lnTo>
                  <a:pt x="447" y="174"/>
                </a:lnTo>
                <a:lnTo>
                  <a:pt x="443" y="174"/>
                </a:lnTo>
                <a:lnTo>
                  <a:pt x="438" y="177"/>
                </a:lnTo>
                <a:lnTo>
                  <a:pt x="433" y="179"/>
                </a:lnTo>
                <a:lnTo>
                  <a:pt x="428" y="179"/>
                </a:lnTo>
                <a:lnTo>
                  <a:pt x="428" y="181"/>
                </a:lnTo>
                <a:lnTo>
                  <a:pt x="423" y="181"/>
                </a:lnTo>
                <a:lnTo>
                  <a:pt x="419" y="183"/>
                </a:lnTo>
                <a:lnTo>
                  <a:pt x="414" y="183"/>
                </a:lnTo>
                <a:lnTo>
                  <a:pt x="409" y="185"/>
                </a:lnTo>
                <a:lnTo>
                  <a:pt x="409" y="185"/>
                </a:lnTo>
                <a:lnTo>
                  <a:pt x="404" y="187"/>
                </a:lnTo>
                <a:lnTo>
                  <a:pt x="400" y="187"/>
                </a:lnTo>
                <a:lnTo>
                  <a:pt x="395" y="189"/>
                </a:lnTo>
                <a:lnTo>
                  <a:pt x="390" y="191"/>
                </a:lnTo>
                <a:lnTo>
                  <a:pt x="390" y="191"/>
                </a:lnTo>
                <a:lnTo>
                  <a:pt x="385" y="193"/>
                </a:lnTo>
                <a:lnTo>
                  <a:pt x="381" y="193"/>
                </a:lnTo>
                <a:lnTo>
                  <a:pt x="376" y="195"/>
                </a:lnTo>
                <a:lnTo>
                  <a:pt x="371" y="195"/>
                </a:lnTo>
                <a:lnTo>
                  <a:pt x="371" y="197"/>
                </a:lnTo>
                <a:lnTo>
                  <a:pt x="366" y="197"/>
                </a:lnTo>
                <a:lnTo>
                  <a:pt x="362" y="199"/>
                </a:lnTo>
                <a:lnTo>
                  <a:pt x="357" y="199"/>
                </a:lnTo>
                <a:lnTo>
                  <a:pt x="352" y="201"/>
                </a:lnTo>
                <a:lnTo>
                  <a:pt x="352" y="201"/>
                </a:lnTo>
                <a:lnTo>
                  <a:pt x="347" y="203"/>
                </a:lnTo>
                <a:lnTo>
                  <a:pt x="343" y="205"/>
                </a:lnTo>
                <a:lnTo>
                  <a:pt x="338" y="205"/>
                </a:lnTo>
                <a:lnTo>
                  <a:pt x="333" y="207"/>
                </a:lnTo>
                <a:lnTo>
                  <a:pt x="333" y="207"/>
                </a:lnTo>
                <a:lnTo>
                  <a:pt x="328" y="209"/>
                </a:lnTo>
                <a:lnTo>
                  <a:pt x="323" y="209"/>
                </a:lnTo>
                <a:lnTo>
                  <a:pt x="319" y="211"/>
                </a:lnTo>
                <a:lnTo>
                  <a:pt x="314" y="211"/>
                </a:lnTo>
                <a:lnTo>
                  <a:pt x="309" y="214"/>
                </a:lnTo>
                <a:lnTo>
                  <a:pt x="309" y="214"/>
                </a:lnTo>
                <a:lnTo>
                  <a:pt x="304" y="216"/>
                </a:lnTo>
                <a:lnTo>
                  <a:pt x="300" y="216"/>
                </a:lnTo>
                <a:lnTo>
                  <a:pt x="295" y="218"/>
                </a:lnTo>
                <a:lnTo>
                  <a:pt x="295" y="220"/>
                </a:lnTo>
                <a:lnTo>
                  <a:pt x="290" y="220"/>
                </a:lnTo>
                <a:lnTo>
                  <a:pt x="285" y="222"/>
                </a:lnTo>
                <a:lnTo>
                  <a:pt x="281" y="222"/>
                </a:lnTo>
                <a:lnTo>
                  <a:pt x="276" y="224"/>
                </a:lnTo>
                <a:lnTo>
                  <a:pt x="271" y="224"/>
                </a:lnTo>
                <a:lnTo>
                  <a:pt x="271" y="226"/>
                </a:lnTo>
                <a:lnTo>
                  <a:pt x="266" y="226"/>
                </a:lnTo>
                <a:lnTo>
                  <a:pt x="262" y="228"/>
                </a:lnTo>
                <a:lnTo>
                  <a:pt x="257" y="228"/>
                </a:lnTo>
                <a:lnTo>
                  <a:pt x="252" y="230"/>
                </a:lnTo>
                <a:lnTo>
                  <a:pt x="252" y="232"/>
                </a:lnTo>
                <a:lnTo>
                  <a:pt x="247" y="232"/>
                </a:lnTo>
                <a:lnTo>
                  <a:pt x="242" y="234"/>
                </a:lnTo>
                <a:lnTo>
                  <a:pt x="238" y="234"/>
                </a:lnTo>
                <a:lnTo>
                  <a:pt x="233" y="236"/>
                </a:lnTo>
                <a:lnTo>
                  <a:pt x="233" y="236"/>
                </a:lnTo>
                <a:lnTo>
                  <a:pt x="228" y="238"/>
                </a:lnTo>
                <a:lnTo>
                  <a:pt x="223" y="238"/>
                </a:lnTo>
                <a:lnTo>
                  <a:pt x="219" y="240"/>
                </a:lnTo>
                <a:lnTo>
                  <a:pt x="214" y="240"/>
                </a:lnTo>
                <a:lnTo>
                  <a:pt x="214" y="242"/>
                </a:lnTo>
                <a:lnTo>
                  <a:pt x="209" y="242"/>
                </a:lnTo>
                <a:lnTo>
                  <a:pt x="204" y="244"/>
                </a:lnTo>
                <a:lnTo>
                  <a:pt x="200" y="246"/>
                </a:lnTo>
                <a:lnTo>
                  <a:pt x="195" y="246"/>
                </a:lnTo>
                <a:lnTo>
                  <a:pt x="195" y="248"/>
                </a:lnTo>
                <a:lnTo>
                  <a:pt x="190" y="248"/>
                </a:lnTo>
                <a:lnTo>
                  <a:pt x="185" y="250"/>
                </a:lnTo>
                <a:lnTo>
                  <a:pt x="181" y="250"/>
                </a:lnTo>
                <a:lnTo>
                  <a:pt x="176" y="253"/>
                </a:lnTo>
                <a:lnTo>
                  <a:pt x="176" y="253"/>
                </a:lnTo>
                <a:lnTo>
                  <a:pt x="171" y="255"/>
                </a:lnTo>
                <a:lnTo>
                  <a:pt x="166" y="255"/>
                </a:lnTo>
                <a:lnTo>
                  <a:pt x="162" y="257"/>
                </a:lnTo>
                <a:lnTo>
                  <a:pt x="157" y="259"/>
                </a:lnTo>
                <a:lnTo>
                  <a:pt x="157" y="259"/>
                </a:lnTo>
                <a:lnTo>
                  <a:pt x="152" y="261"/>
                </a:lnTo>
                <a:lnTo>
                  <a:pt x="147" y="261"/>
                </a:lnTo>
                <a:lnTo>
                  <a:pt x="142" y="263"/>
                </a:lnTo>
                <a:lnTo>
                  <a:pt x="138" y="263"/>
                </a:lnTo>
                <a:lnTo>
                  <a:pt x="138" y="265"/>
                </a:lnTo>
                <a:lnTo>
                  <a:pt x="133" y="265"/>
                </a:lnTo>
                <a:lnTo>
                  <a:pt x="128" y="267"/>
                </a:lnTo>
                <a:lnTo>
                  <a:pt x="123" y="267"/>
                </a:lnTo>
                <a:lnTo>
                  <a:pt x="119" y="269"/>
                </a:lnTo>
                <a:lnTo>
                  <a:pt x="114" y="269"/>
                </a:lnTo>
                <a:lnTo>
                  <a:pt x="114" y="271"/>
                </a:lnTo>
                <a:lnTo>
                  <a:pt x="109" y="273"/>
                </a:lnTo>
                <a:lnTo>
                  <a:pt x="104" y="273"/>
                </a:lnTo>
                <a:lnTo>
                  <a:pt x="100" y="275"/>
                </a:lnTo>
                <a:lnTo>
                  <a:pt x="95" y="275"/>
                </a:lnTo>
                <a:lnTo>
                  <a:pt x="95" y="277"/>
                </a:lnTo>
                <a:lnTo>
                  <a:pt x="90" y="277"/>
                </a:lnTo>
                <a:lnTo>
                  <a:pt x="85" y="279"/>
                </a:lnTo>
                <a:lnTo>
                  <a:pt x="81" y="279"/>
                </a:lnTo>
                <a:lnTo>
                  <a:pt x="76" y="281"/>
                </a:lnTo>
                <a:lnTo>
                  <a:pt x="76" y="281"/>
                </a:lnTo>
                <a:lnTo>
                  <a:pt x="71" y="283"/>
                </a:lnTo>
                <a:lnTo>
                  <a:pt x="66" y="283"/>
                </a:lnTo>
                <a:lnTo>
                  <a:pt x="61" y="285"/>
                </a:lnTo>
                <a:lnTo>
                  <a:pt x="57" y="287"/>
                </a:lnTo>
                <a:lnTo>
                  <a:pt x="57" y="287"/>
                </a:lnTo>
                <a:lnTo>
                  <a:pt x="52" y="290"/>
                </a:lnTo>
                <a:lnTo>
                  <a:pt x="47" y="290"/>
                </a:lnTo>
                <a:lnTo>
                  <a:pt x="42" y="292"/>
                </a:lnTo>
                <a:lnTo>
                  <a:pt x="38" y="292"/>
                </a:lnTo>
                <a:lnTo>
                  <a:pt x="38" y="294"/>
                </a:lnTo>
                <a:lnTo>
                  <a:pt x="33" y="294"/>
                </a:lnTo>
                <a:lnTo>
                  <a:pt x="28" y="296"/>
                </a:lnTo>
                <a:lnTo>
                  <a:pt x="23" y="296"/>
                </a:lnTo>
                <a:lnTo>
                  <a:pt x="19" y="298"/>
                </a:lnTo>
                <a:lnTo>
                  <a:pt x="19" y="300"/>
                </a:lnTo>
                <a:lnTo>
                  <a:pt x="14" y="300"/>
                </a:lnTo>
                <a:lnTo>
                  <a:pt x="9" y="302"/>
                </a:lnTo>
                <a:lnTo>
                  <a:pt x="4" y="302"/>
                </a:lnTo>
                <a:lnTo>
                  <a:pt x="0" y="487"/>
                </a:lnTo>
                <a:close/>
              </a:path>
            </a:pathLst>
          </a:custGeom>
          <a:solidFill>
            <a:schemeClr val="bg2">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3018" name="Freeform 10"/>
          <p:cNvSpPr>
            <a:spLocks/>
          </p:cNvSpPr>
          <p:nvPr/>
        </p:nvSpPr>
        <p:spPr bwMode="auto">
          <a:xfrm>
            <a:off x="263537" y="2385226"/>
            <a:ext cx="6094413" cy="884238"/>
          </a:xfrm>
          <a:custGeom>
            <a:avLst/>
            <a:gdLst/>
            <a:ahLst/>
            <a:cxnLst>
              <a:cxn ang="0">
                <a:pos x="119" y="339"/>
              </a:cxn>
              <a:cxn ang="0">
                <a:pos x="242" y="304"/>
              </a:cxn>
              <a:cxn ang="0">
                <a:pos x="366" y="267"/>
              </a:cxn>
              <a:cxn ang="0">
                <a:pos x="490" y="232"/>
              </a:cxn>
              <a:cxn ang="0">
                <a:pos x="609" y="197"/>
              </a:cxn>
              <a:cxn ang="0">
                <a:pos x="733" y="160"/>
              </a:cxn>
              <a:cxn ang="0">
                <a:pos x="857" y="216"/>
              </a:cxn>
              <a:cxn ang="0">
                <a:pos x="981" y="306"/>
              </a:cxn>
              <a:cxn ang="0">
                <a:pos x="1100" y="271"/>
              </a:cxn>
              <a:cxn ang="0">
                <a:pos x="1224" y="236"/>
              </a:cxn>
              <a:cxn ang="0">
                <a:pos x="1348" y="281"/>
              </a:cxn>
              <a:cxn ang="0">
                <a:pos x="1471" y="247"/>
              </a:cxn>
              <a:cxn ang="0">
                <a:pos x="1590" y="210"/>
              </a:cxn>
              <a:cxn ang="0">
                <a:pos x="1714" y="175"/>
              </a:cxn>
              <a:cxn ang="0">
                <a:pos x="1838" y="140"/>
              </a:cxn>
              <a:cxn ang="0">
                <a:pos x="1962" y="193"/>
              </a:cxn>
              <a:cxn ang="0">
                <a:pos x="2086" y="158"/>
              </a:cxn>
              <a:cxn ang="0">
                <a:pos x="2205" y="121"/>
              </a:cxn>
              <a:cxn ang="0">
                <a:pos x="2329" y="86"/>
              </a:cxn>
              <a:cxn ang="0">
                <a:pos x="2453" y="127"/>
              </a:cxn>
              <a:cxn ang="0">
                <a:pos x="2576" y="92"/>
              </a:cxn>
              <a:cxn ang="0">
                <a:pos x="2695" y="115"/>
              </a:cxn>
              <a:cxn ang="0">
                <a:pos x="2819" y="117"/>
              </a:cxn>
              <a:cxn ang="0">
                <a:pos x="2943" y="82"/>
              </a:cxn>
              <a:cxn ang="0">
                <a:pos x="3067" y="255"/>
              </a:cxn>
              <a:cxn ang="0">
                <a:pos x="3191" y="220"/>
              </a:cxn>
              <a:cxn ang="0">
                <a:pos x="3310" y="185"/>
              </a:cxn>
              <a:cxn ang="0">
                <a:pos x="3434" y="148"/>
              </a:cxn>
              <a:cxn ang="0">
                <a:pos x="3558" y="253"/>
              </a:cxn>
              <a:cxn ang="0">
                <a:pos x="3681" y="218"/>
              </a:cxn>
              <a:cxn ang="0">
                <a:pos x="3801" y="275"/>
              </a:cxn>
              <a:cxn ang="0">
                <a:pos x="3753" y="14"/>
              </a:cxn>
              <a:cxn ang="0">
                <a:pos x="3629" y="68"/>
              </a:cxn>
              <a:cxn ang="0">
                <a:pos x="3505" y="121"/>
              </a:cxn>
              <a:cxn ang="0">
                <a:pos x="3386" y="35"/>
              </a:cxn>
              <a:cxn ang="0">
                <a:pos x="3262" y="88"/>
              </a:cxn>
              <a:cxn ang="0">
                <a:pos x="3138" y="142"/>
              </a:cxn>
              <a:cxn ang="0">
                <a:pos x="3015" y="195"/>
              </a:cxn>
              <a:cxn ang="0">
                <a:pos x="2896" y="39"/>
              </a:cxn>
              <a:cxn ang="0">
                <a:pos x="2772" y="2"/>
              </a:cxn>
              <a:cxn ang="0">
                <a:pos x="2648" y="55"/>
              </a:cxn>
              <a:cxn ang="0">
                <a:pos x="2524" y="51"/>
              </a:cxn>
              <a:cxn ang="0">
                <a:pos x="2400" y="105"/>
              </a:cxn>
              <a:cxn ang="0">
                <a:pos x="2281" y="47"/>
              </a:cxn>
              <a:cxn ang="0">
                <a:pos x="2157" y="47"/>
              </a:cxn>
              <a:cxn ang="0">
                <a:pos x="2033" y="101"/>
              </a:cxn>
              <a:cxn ang="0">
                <a:pos x="1910" y="8"/>
              </a:cxn>
              <a:cxn ang="0">
                <a:pos x="1790" y="62"/>
              </a:cxn>
              <a:cxn ang="0">
                <a:pos x="1667" y="31"/>
              </a:cxn>
              <a:cxn ang="0">
                <a:pos x="1543" y="84"/>
              </a:cxn>
              <a:cxn ang="0">
                <a:pos x="1419" y="12"/>
              </a:cxn>
              <a:cxn ang="0">
                <a:pos x="1295" y="66"/>
              </a:cxn>
              <a:cxn ang="0">
                <a:pos x="1176" y="39"/>
              </a:cxn>
              <a:cxn ang="0">
                <a:pos x="1052" y="90"/>
              </a:cxn>
              <a:cxn ang="0">
                <a:pos x="928" y="19"/>
              </a:cxn>
              <a:cxn ang="0">
                <a:pos x="805" y="72"/>
              </a:cxn>
              <a:cxn ang="0">
                <a:pos x="685" y="35"/>
              </a:cxn>
              <a:cxn ang="0">
                <a:pos x="562" y="88"/>
              </a:cxn>
              <a:cxn ang="0">
                <a:pos x="438" y="142"/>
              </a:cxn>
              <a:cxn ang="0">
                <a:pos x="314" y="195"/>
              </a:cxn>
              <a:cxn ang="0">
                <a:pos x="195" y="249"/>
              </a:cxn>
              <a:cxn ang="0">
                <a:pos x="71" y="302"/>
              </a:cxn>
            </a:cxnLst>
            <a:rect l="0" t="0" r="r" b="b"/>
            <a:pathLst>
              <a:path w="3839" h="557">
                <a:moveTo>
                  <a:pt x="0" y="557"/>
                </a:moveTo>
                <a:lnTo>
                  <a:pt x="4" y="372"/>
                </a:lnTo>
                <a:lnTo>
                  <a:pt x="9" y="372"/>
                </a:lnTo>
                <a:lnTo>
                  <a:pt x="14" y="370"/>
                </a:lnTo>
                <a:lnTo>
                  <a:pt x="19" y="370"/>
                </a:lnTo>
                <a:lnTo>
                  <a:pt x="19" y="368"/>
                </a:lnTo>
                <a:lnTo>
                  <a:pt x="23" y="366"/>
                </a:lnTo>
                <a:lnTo>
                  <a:pt x="28" y="366"/>
                </a:lnTo>
                <a:lnTo>
                  <a:pt x="33" y="364"/>
                </a:lnTo>
                <a:lnTo>
                  <a:pt x="38" y="364"/>
                </a:lnTo>
                <a:lnTo>
                  <a:pt x="38" y="362"/>
                </a:lnTo>
                <a:lnTo>
                  <a:pt x="42" y="362"/>
                </a:lnTo>
                <a:lnTo>
                  <a:pt x="47" y="360"/>
                </a:lnTo>
                <a:lnTo>
                  <a:pt x="52" y="360"/>
                </a:lnTo>
                <a:lnTo>
                  <a:pt x="57" y="357"/>
                </a:lnTo>
                <a:lnTo>
                  <a:pt x="57" y="357"/>
                </a:lnTo>
                <a:lnTo>
                  <a:pt x="61" y="355"/>
                </a:lnTo>
                <a:lnTo>
                  <a:pt x="66" y="353"/>
                </a:lnTo>
                <a:lnTo>
                  <a:pt x="71" y="353"/>
                </a:lnTo>
                <a:lnTo>
                  <a:pt x="76" y="351"/>
                </a:lnTo>
                <a:lnTo>
                  <a:pt x="76" y="351"/>
                </a:lnTo>
                <a:lnTo>
                  <a:pt x="81" y="349"/>
                </a:lnTo>
                <a:lnTo>
                  <a:pt x="85" y="349"/>
                </a:lnTo>
                <a:lnTo>
                  <a:pt x="90" y="347"/>
                </a:lnTo>
                <a:lnTo>
                  <a:pt x="95" y="347"/>
                </a:lnTo>
                <a:lnTo>
                  <a:pt x="95" y="345"/>
                </a:lnTo>
                <a:lnTo>
                  <a:pt x="100" y="345"/>
                </a:lnTo>
                <a:lnTo>
                  <a:pt x="104" y="343"/>
                </a:lnTo>
                <a:lnTo>
                  <a:pt x="109" y="343"/>
                </a:lnTo>
                <a:lnTo>
                  <a:pt x="114" y="341"/>
                </a:lnTo>
                <a:lnTo>
                  <a:pt x="114" y="339"/>
                </a:lnTo>
                <a:lnTo>
                  <a:pt x="119" y="339"/>
                </a:lnTo>
                <a:lnTo>
                  <a:pt x="123" y="337"/>
                </a:lnTo>
                <a:lnTo>
                  <a:pt x="128" y="337"/>
                </a:lnTo>
                <a:lnTo>
                  <a:pt x="133" y="335"/>
                </a:lnTo>
                <a:lnTo>
                  <a:pt x="138" y="335"/>
                </a:lnTo>
                <a:lnTo>
                  <a:pt x="138" y="333"/>
                </a:lnTo>
                <a:lnTo>
                  <a:pt x="142" y="333"/>
                </a:lnTo>
                <a:lnTo>
                  <a:pt x="147" y="331"/>
                </a:lnTo>
                <a:lnTo>
                  <a:pt x="152" y="331"/>
                </a:lnTo>
                <a:lnTo>
                  <a:pt x="157" y="329"/>
                </a:lnTo>
                <a:lnTo>
                  <a:pt x="157" y="329"/>
                </a:lnTo>
                <a:lnTo>
                  <a:pt x="162" y="327"/>
                </a:lnTo>
                <a:lnTo>
                  <a:pt x="166" y="325"/>
                </a:lnTo>
                <a:lnTo>
                  <a:pt x="171" y="325"/>
                </a:lnTo>
                <a:lnTo>
                  <a:pt x="176" y="323"/>
                </a:lnTo>
                <a:lnTo>
                  <a:pt x="176" y="323"/>
                </a:lnTo>
                <a:lnTo>
                  <a:pt x="181" y="320"/>
                </a:lnTo>
                <a:lnTo>
                  <a:pt x="185" y="320"/>
                </a:lnTo>
                <a:lnTo>
                  <a:pt x="190" y="318"/>
                </a:lnTo>
                <a:lnTo>
                  <a:pt x="195" y="318"/>
                </a:lnTo>
                <a:lnTo>
                  <a:pt x="195" y="316"/>
                </a:lnTo>
                <a:lnTo>
                  <a:pt x="200" y="316"/>
                </a:lnTo>
                <a:lnTo>
                  <a:pt x="204" y="314"/>
                </a:lnTo>
                <a:lnTo>
                  <a:pt x="209" y="312"/>
                </a:lnTo>
                <a:lnTo>
                  <a:pt x="214" y="312"/>
                </a:lnTo>
                <a:lnTo>
                  <a:pt x="214" y="310"/>
                </a:lnTo>
                <a:lnTo>
                  <a:pt x="219" y="310"/>
                </a:lnTo>
                <a:lnTo>
                  <a:pt x="223" y="308"/>
                </a:lnTo>
                <a:lnTo>
                  <a:pt x="228" y="308"/>
                </a:lnTo>
                <a:lnTo>
                  <a:pt x="233" y="306"/>
                </a:lnTo>
                <a:lnTo>
                  <a:pt x="233" y="306"/>
                </a:lnTo>
                <a:lnTo>
                  <a:pt x="238" y="304"/>
                </a:lnTo>
                <a:lnTo>
                  <a:pt x="242" y="304"/>
                </a:lnTo>
                <a:lnTo>
                  <a:pt x="247" y="302"/>
                </a:lnTo>
                <a:lnTo>
                  <a:pt x="252" y="302"/>
                </a:lnTo>
                <a:lnTo>
                  <a:pt x="252" y="300"/>
                </a:lnTo>
                <a:lnTo>
                  <a:pt x="257" y="298"/>
                </a:lnTo>
                <a:lnTo>
                  <a:pt x="262" y="298"/>
                </a:lnTo>
                <a:lnTo>
                  <a:pt x="266" y="296"/>
                </a:lnTo>
                <a:lnTo>
                  <a:pt x="271" y="296"/>
                </a:lnTo>
                <a:lnTo>
                  <a:pt x="271" y="294"/>
                </a:lnTo>
                <a:lnTo>
                  <a:pt x="276" y="294"/>
                </a:lnTo>
                <a:lnTo>
                  <a:pt x="281" y="292"/>
                </a:lnTo>
                <a:lnTo>
                  <a:pt x="285" y="292"/>
                </a:lnTo>
                <a:lnTo>
                  <a:pt x="290" y="290"/>
                </a:lnTo>
                <a:lnTo>
                  <a:pt x="295" y="290"/>
                </a:lnTo>
                <a:lnTo>
                  <a:pt x="295" y="288"/>
                </a:lnTo>
                <a:lnTo>
                  <a:pt x="300" y="286"/>
                </a:lnTo>
                <a:lnTo>
                  <a:pt x="304" y="286"/>
                </a:lnTo>
                <a:lnTo>
                  <a:pt x="309" y="284"/>
                </a:lnTo>
                <a:lnTo>
                  <a:pt x="309" y="284"/>
                </a:lnTo>
                <a:lnTo>
                  <a:pt x="314" y="281"/>
                </a:lnTo>
                <a:lnTo>
                  <a:pt x="319" y="281"/>
                </a:lnTo>
                <a:lnTo>
                  <a:pt x="323" y="279"/>
                </a:lnTo>
                <a:lnTo>
                  <a:pt x="328" y="279"/>
                </a:lnTo>
                <a:lnTo>
                  <a:pt x="333" y="277"/>
                </a:lnTo>
                <a:lnTo>
                  <a:pt x="333" y="277"/>
                </a:lnTo>
                <a:lnTo>
                  <a:pt x="338" y="275"/>
                </a:lnTo>
                <a:lnTo>
                  <a:pt x="343" y="275"/>
                </a:lnTo>
                <a:lnTo>
                  <a:pt x="347" y="273"/>
                </a:lnTo>
                <a:lnTo>
                  <a:pt x="352" y="271"/>
                </a:lnTo>
                <a:lnTo>
                  <a:pt x="352" y="271"/>
                </a:lnTo>
                <a:lnTo>
                  <a:pt x="357" y="269"/>
                </a:lnTo>
                <a:lnTo>
                  <a:pt x="362" y="269"/>
                </a:lnTo>
                <a:lnTo>
                  <a:pt x="366" y="267"/>
                </a:lnTo>
                <a:lnTo>
                  <a:pt x="371" y="267"/>
                </a:lnTo>
                <a:lnTo>
                  <a:pt x="371" y="265"/>
                </a:lnTo>
                <a:lnTo>
                  <a:pt x="376" y="265"/>
                </a:lnTo>
                <a:lnTo>
                  <a:pt x="381" y="263"/>
                </a:lnTo>
                <a:lnTo>
                  <a:pt x="385" y="263"/>
                </a:lnTo>
                <a:lnTo>
                  <a:pt x="390" y="261"/>
                </a:lnTo>
                <a:lnTo>
                  <a:pt x="390" y="261"/>
                </a:lnTo>
                <a:lnTo>
                  <a:pt x="395" y="259"/>
                </a:lnTo>
                <a:lnTo>
                  <a:pt x="400" y="257"/>
                </a:lnTo>
                <a:lnTo>
                  <a:pt x="404" y="257"/>
                </a:lnTo>
                <a:lnTo>
                  <a:pt x="409" y="255"/>
                </a:lnTo>
                <a:lnTo>
                  <a:pt x="409" y="255"/>
                </a:lnTo>
                <a:lnTo>
                  <a:pt x="414" y="253"/>
                </a:lnTo>
                <a:lnTo>
                  <a:pt x="419" y="253"/>
                </a:lnTo>
                <a:lnTo>
                  <a:pt x="423" y="251"/>
                </a:lnTo>
                <a:lnTo>
                  <a:pt x="428" y="251"/>
                </a:lnTo>
                <a:lnTo>
                  <a:pt x="428" y="249"/>
                </a:lnTo>
                <a:lnTo>
                  <a:pt x="433" y="249"/>
                </a:lnTo>
                <a:lnTo>
                  <a:pt x="438" y="247"/>
                </a:lnTo>
                <a:lnTo>
                  <a:pt x="443" y="244"/>
                </a:lnTo>
                <a:lnTo>
                  <a:pt x="447" y="244"/>
                </a:lnTo>
                <a:lnTo>
                  <a:pt x="447" y="242"/>
                </a:lnTo>
                <a:lnTo>
                  <a:pt x="452" y="242"/>
                </a:lnTo>
                <a:lnTo>
                  <a:pt x="457" y="240"/>
                </a:lnTo>
                <a:lnTo>
                  <a:pt x="462" y="240"/>
                </a:lnTo>
                <a:lnTo>
                  <a:pt x="466" y="238"/>
                </a:lnTo>
                <a:lnTo>
                  <a:pt x="471" y="238"/>
                </a:lnTo>
                <a:lnTo>
                  <a:pt x="471" y="236"/>
                </a:lnTo>
                <a:lnTo>
                  <a:pt x="476" y="236"/>
                </a:lnTo>
                <a:lnTo>
                  <a:pt x="481" y="234"/>
                </a:lnTo>
                <a:lnTo>
                  <a:pt x="485" y="234"/>
                </a:lnTo>
                <a:lnTo>
                  <a:pt x="490" y="232"/>
                </a:lnTo>
                <a:lnTo>
                  <a:pt x="490" y="230"/>
                </a:lnTo>
                <a:lnTo>
                  <a:pt x="495" y="230"/>
                </a:lnTo>
                <a:lnTo>
                  <a:pt x="500" y="228"/>
                </a:lnTo>
                <a:lnTo>
                  <a:pt x="504" y="228"/>
                </a:lnTo>
                <a:lnTo>
                  <a:pt x="509" y="226"/>
                </a:lnTo>
                <a:lnTo>
                  <a:pt x="509" y="226"/>
                </a:lnTo>
                <a:lnTo>
                  <a:pt x="514" y="224"/>
                </a:lnTo>
                <a:lnTo>
                  <a:pt x="519" y="224"/>
                </a:lnTo>
                <a:lnTo>
                  <a:pt x="524" y="222"/>
                </a:lnTo>
                <a:lnTo>
                  <a:pt x="528" y="222"/>
                </a:lnTo>
                <a:lnTo>
                  <a:pt x="528" y="220"/>
                </a:lnTo>
                <a:lnTo>
                  <a:pt x="533" y="218"/>
                </a:lnTo>
                <a:lnTo>
                  <a:pt x="538" y="218"/>
                </a:lnTo>
                <a:lnTo>
                  <a:pt x="543" y="216"/>
                </a:lnTo>
                <a:lnTo>
                  <a:pt x="547" y="216"/>
                </a:lnTo>
                <a:lnTo>
                  <a:pt x="547" y="214"/>
                </a:lnTo>
                <a:lnTo>
                  <a:pt x="552" y="214"/>
                </a:lnTo>
                <a:lnTo>
                  <a:pt x="557" y="212"/>
                </a:lnTo>
                <a:lnTo>
                  <a:pt x="562" y="212"/>
                </a:lnTo>
                <a:lnTo>
                  <a:pt x="566" y="210"/>
                </a:lnTo>
                <a:lnTo>
                  <a:pt x="566" y="210"/>
                </a:lnTo>
                <a:lnTo>
                  <a:pt x="571" y="208"/>
                </a:lnTo>
                <a:lnTo>
                  <a:pt x="576" y="208"/>
                </a:lnTo>
                <a:lnTo>
                  <a:pt x="581" y="205"/>
                </a:lnTo>
                <a:lnTo>
                  <a:pt x="585" y="203"/>
                </a:lnTo>
                <a:lnTo>
                  <a:pt x="585" y="203"/>
                </a:lnTo>
                <a:lnTo>
                  <a:pt x="590" y="201"/>
                </a:lnTo>
                <a:lnTo>
                  <a:pt x="595" y="201"/>
                </a:lnTo>
                <a:lnTo>
                  <a:pt x="600" y="199"/>
                </a:lnTo>
                <a:lnTo>
                  <a:pt x="604" y="199"/>
                </a:lnTo>
                <a:lnTo>
                  <a:pt x="609" y="197"/>
                </a:lnTo>
                <a:lnTo>
                  <a:pt x="609" y="197"/>
                </a:lnTo>
                <a:lnTo>
                  <a:pt x="614" y="195"/>
                </a:lnTo>
                <a:lnTo>
                  <a:pt x="619" y="195"/>
                </a:lnTo>
                <a:lnTo>
                  <a:pt x="624" y="193"/>
                </a:lnTo>
                <a:lnTo>
                  <a:pt x="628" y="193"/>
                </a:lnTo>
                <a:lnTo>
                  <a:pt x="628" y="191"/>
                </a:lnTo>
                <a:lnTo>
                  <a:pt x="633" y="189"/>
                </a:lnTo>
                <a:lnTo>
                  <a:pt x="638" y="189"/>
                </a:lnTo>
                <a:lnTo>
                  <a:pt x="643" y="187"/>
                </a:lnTo>
                <a:lnTo>
                  <a:pt x="647" y="187"/>
                </a:lnTo>
                <a:lnTo>
                  <a:pt x="647" y="185"/>
                </a:lnTo>
                <a:lnTo>
                  <a:pt x="652" y="185"/>
                </a:lnTo>
                <a:lnTo>
                  <a:pt x="657" y="183"/>
                </a:lnTo>
                <a:lnTo>
                  <a:pt x="662" y="183"/>
                </a:lnTo>
                <a:lnTo>
                  <a:pt x="666" y="181"/>
                </a:lnTo>
                <a:lnTo>
                  <a:pt x="666" y="181"/>
                </a:lnTo>
                <a:lnTo>
                  <a:pt x="671" y="179"/>
                </a:lnTo>
                <a:lnTo>
                  <a:pt x="676" y="177"/>
                </a:lnTo>
                <a:lnTo>
                  <a:pt x="681" y="177"/>
                </a:lnTo>
                <a:lnTo>
                  <a:pt x="685" y="175"/>
                </a:lnTo>
                <a:lnTo>
                  <a:pt x="685" y="175"/>
                </a:lnTo>
                <a:lnTo>
                  <a:pt x="690" y="173"/>
                </a:lnTo>
                <a:lnTo>
                  <a:pt x="695" y="173"/>
                </a:lnTo>
                <a:lnTo>
                  <a:pt x="700" y="171"/>
                </a:lnTo>
                <a:lnTo>
                  <a:pt x="705" y="171"/>
                </a:lnTo>
                <a:lnTo>
                  <a:pt x="705" y="168"/>
                </a:lnTo>
                <a:lnTo>
                  <a:pt x="709" y="168"/>
                </a:lnTo>
                <a:lnTo>
                  <a:pt x="714" y="166"/>
                </a:lnTo>
                <a:lnTo>
                  <a:pt x="719" y="166"/>
                </a:lnTo>
                <a:lnTo>
                  <a:pt x="724" y="164"/>
                </a:lnTo>
                <a:lnTo>
                  <a:pt x="724" y="162"/>
                </a:lnTo>
                <a:lnTo>
                  <a:pt x="728" y="162"/>
                </a:lnTo>
                <a:lnTo>
                  <a:pt x="733" y="160"/>
                </a:lnTo>
                <a:lnTo>
                  <a:pt x="738" y="160"/>
                </a:lnTo>
                <a:lnTo>
                  <a:pt x="743" y="158"/>
                </a:lnTo>
                <a:lnTo>
                  <a:pt x="743" y="158"/>
                </a:lnTo>
                <a:lnTo>
                  <a:pt x="747" y="156"/>
                </a:lnTo>
                <a:lnTo>
                  <a:pt x="752" y="156"/>
                </a:lnTo>
                <a:lnTo>
                  <a:pt x="757" y="154"/>
                </a:lnTo>
                <a:lnTo>
                  <a:pt x="762" y="154"/>
                </a:lnTo>
                <a:lnTo>
                  <a:pt x="766" y="242"/>
                </a:lnTo>
                <a:lnTo>
                  <a:pt x="766" y="240"/>
                </a:lnTo>
                <a:lnTo>
                  <a:pt x="771" y="240"/>
                </a:lnTo>
                <a:lnTo>
                  <a:pt x="776" y="238"/>
                </a:lnTo>
                <a:lnTo>
                  <a:pt x="781" y="238"/>
                </a:lnTo>
                <a:lnTo>
                  <a:pt x="785" y="236"/>
                </a:lnTo>
                <a:lnTo>
                  <a:pt x="785" y="236"/>
                </a:lnTo>
                <a:lnTo>
                  <a:pt x="790" y="234"/>
                </a:lnTo>
                <a:lnTo>
                  <a:pt x="795" y="234"/>
                </a:lnTo>
                <a:lnTo>
                  <a:pt x="800" y="232"/>
                </a:lnTo>
                <a:lnTo>
                  <a:pt x="805" y="232"/>
                </a:lnTo>
                <a:lnTo>
                  <a:pt x="805" y="230"/>
                </a:lnTo>
                <a:lnTo>
                  <a:pt x="809" y="230"/>
                </a:lnTo>
                <a:lnTo>
                  <a:pt x="814" y="228"/>
                </a:lnTo>
                <a:lnTo>
                  <a:pt x="819" y="226"/>
                </a:lnTo>
                <a:lnTo>
                  <a:pt x="824" y="226"/>
                </a:lnTo>
                <a:lnTo>
                  <a:pt x="824" y="224"/>
                </a:lnTo>
                <a:lnTo>
                  <a:pt x="828" y="224"/>
                </a:lnTo>
                <a:lnTo>
                  <a:pt x="833" y="222"/>
                </a:lnTo>
                <a:lnTo>
                  <a:pt x="838" y="222"/>
                </a:lnTo>
                <a:lnTo>
                  <a:pt x="843" y="220"/>
                </a:lnTo>
                <a:lnTo>
                  <a:pt x="843" y="220"/>
                </a:lnTo>
                <a:lnTo>
                  <a:pt x="847" y="218"/>
                </a:lnTo>
                <a:lnTo>
                  <a:pt x="852" y="218"/>
                </a:lnTo>
                <a:lnTo>
                  <a:pt x="857" y="216"/>
                </a:lnTo>
                <a:lnTo>
                  <a:pt x="862" y="214"/>
                </a:lnTo>
                <a:lnTo>
                  <a:pt x="862" y="214"/>
                </a:lnTo>
                <a:lnTo>
                  <a:pt x="866" y="212"/>
                </a:lnTo>
                <a:lnTo>
                  <a:pt x="871" y="212"/>
                </a:lnTo>
                <a:lnTo>
                  <a:pt x="876" y="210"/>
                </a:lnTo>
                <a:lnTo>
                  <a:pt x="881" y="210"/>
                </a:lnTo>
                <a:lnTo>
                  <a:pt x="881" y="208"/>
                </a:lnTo>
                <a:lnTo>
                  <a:pt x="885" y="208"/>
                </a:lnTo>
                <a:lnTo>
                  <a:pt x="890" y="205"/>
                </a:lnTo>
                <a:lnTo>
                  <a:pt x="895" y="205"/>
                </a:lnTo>
                <a:lnTo>
                  <a:pt x="900" y="203"/>
                </a:lnTo>
                <a:lnTo>
                  <a:pt x="905" y="203"/>
                </a:lnTo>
                <a:lnTo>
                  <a:pt x="905" y="201"/>
                </a:lnTo>
                <a:lnTo>
                  <a:pt x="909" y="199"/>
                </a:lnTo>
                <a:lnTo>
                  <a:pt x="914" y="199"/>
                </a:lnTo>
                <a:lnTo>
                  <a:pt x="919" y="197"/>
                </a:lnTo>
                <a:lnTo>
                  <a:pt x="924" y="197"/>
                </a:lnTo>
                <a:lnTo>
                  <a:pt x="924" y="195"/>
                </a:lnTo>
                <a:lnTo>
                  <a:pt x="928" y="195"/>
                </a:lnTo>
                <a:lnTo>
                  <a:pt x="933" y="193"/>
                </a:lnTo>
                <a:lnTo>
                  <a:pt x="938" y="193"/>
                </a:lnTo>
                <a:lnTo>
                  <a:pt x="943" y="191"/>
                </a:lnTo>
                <a:lnTo>
                  <a:pt x="943" y="191"/>
                </a:lnTo>
                <a:lnTo>
                  <a:pt x="947" y="189"/>
                </a:lnTo>
                <a:lnTo>
                  <a:pt x="952" y="189"/>
                </a:lnTo>
                <a:lnTo>
                  <a:pt x="957" y="187"/>
                </a:lnTo>
                <a:lnTo>
                  <a:pt x="962" y="185"/>
                </a:lnTo>
                <a:lnTo>
                  <a:pt x="962" y="185"/>
                </a:lnTo>
                <a:lnTo>
                  <a:pt x="966" y="183"/>
                </a:lnTo>
                <a:lnTo>
                  <a:pt x="971" y="308"/>
                </a:lnTo>
                <a:lnTo>
                  <a:pt x="976" y="308"/>
                </a:lnTo>
                <a:lnTo>
                  <a:pt x="981" y="306"/>
                </a:lnTo>
                <a:lnTo>
                  <a:pt x="981" y="306"/>
                </a:lnTo>
                <a:lnTo>
                  <a:pt x="986" y="304"/>
                </a:lnTo>
                <a:lnTo>
                  <a:pt x="990" y="304"/>
                </a:lnTo>
                <a:lnTo>
                  <a:pt x="995" y="302"/>
                </a:lnTo>
                <a:lnTo>
                  <a:pt x="1000" y="302"/>
                </a:lnTo>
                <a:lnTo>
                  <a:pt x="1000" y="300"/>
                </a:lnTo>
                <a:lnTo>
                  <a:pt x="1005" y="300"/>
                </a:lnTo>
                <a:lnTo>
                  <a:pt x="1009" y="298"/>
                </a:lnTo>
                <a:lnTo>
                  <a:pt x="1014" y="298"/>
                </a:lnTo>
                <a:lnTo>
                  <a:pt x="1019" y="296"/>
                </a:lnTo>
                <a:lnTo>
                  <a:pt x="1019" y="294"/>
                </a:lnTo>
                <a:lnTo>
                  <a:pt x="1024" y="294"/>
                </a:lnTo>
                <a:lnTo>
                  <a:pt x="1028" y="292"/>
                </a:lnTo>
                <a:lnTo>
                  <a:pt x="1033" y="292"/>
                </a:lnTo>
                <a:lnTo>
                  <a:pt x="1038" y="290"/>
                </a:lnTo>
                <a:lnTo>
                  <a:pt x="1043" y="290"/>
                </a:lnTo>
                <a:lnTo>
                  <a:pt x="1043" y="288"/>
                </a:lnTo>
                <a:lnTo>
                  <a:pt x="1047" y="288"/>
                </a:lnTo>
                <a:lnTo>
                  <a:pt x="1052" y="286"/>
                </a:lnTo>
                <a:lnTo>
                  <a:pt x="1057" y="286"/>
                </a:lnTo>
                <a:lnTo>
                  <a:pt x="1062" y="284"/>
                </a:lnTo>
                <a:lnTo>
                  <a:pt x="1062" y="284"/>
                </a:lnTo>
                <a:lnTo>
                  <a:pt x="1066" y="281"/>
                </a:lnTo>
                <a:lnTo>
                  <a:pt x="1071" y="279"/>
                </a:lnTo>
                <a:lnTo>
                  <a:pt x="1076" y="279"/>
                </a:lnTo>
                <a:lnTo>
                  <a:pt x="1081" y="277"/>
                </a:lnTo>
                <a:lnTo>
                  <a:pt x="1081" y="277"/>
                </a:lnTo>
                <a:lnTo>
                  <a:pt x="1086" y="275"/>
                </a:lnTo>
                <a:lnTo>
                  <a:pt x="1090" y="275"/>
                </a:lnTo>
                <a:lnTo>
                  <a:pt x="1095" y="273"/>
                </a:lnTo>
                <a:lnTo>
                  <a:pt x="1100" y="273"/>
                </a:lnTo>
                <a:lnTo>
                  <a:pt x="1100" y="271"/>
                </a:lnTo>
                <a:lnTo>
                  <a:pt x="1105" y="271"/>
                </a:lnTo>
                <a:lnTo>
                  <a:pt x="1109" y="269"/>
                </a:lnTo>
                <a:lnTo>
                  <a:pt x="1114" y="267"/>
                </a:lnTo>
                <a:lnTo>
                  <a:pt x="1119" y="267"/>
                </a:lnTo>
                <a:lnTo>
                  <a:pt x="1119" y="265"/>
                </a:lnTo>
                <a:lnTo>
                  <a:pt x="1124" y="265"/>
                </a:lnTo>
                <a:lnTo>
                  <a:pt x="1128" y="263"/>
                </a:lnTo>
                <a:lnTo>
                  <a:pt x="1133" y="263"/>
                </a:lnTo>
                <a:lnTo>
                  <a:pt x="1138" y="261"/>
                </a:lnTo>
                <a:lnTo>
                  <a:pt x="1138" y="261"/>
                </a:lnTo>
                <a:lnTo>
                  <a:pt x="1143" y="259"/>
                </a:lnTo>
                <a:lnTo>
                  <a:pt x="1147" y="259"/>
                </a:lnTo>
                <a:lnTo>
                  <a:pt x="1152" y="257"/>
                </a:lnTo>
                <a:lnTo>
                  <a:pt x="1157" y="257"/>
                </a:lnTo>
                <a:lnTo>
                  <a:pt x="1157" y="255"/>
                </a:lnTo>
                <a:lnTo>
                  <a:pt x="1162" y="253"/>
                </a:lnTo>
                <a:lnTo>
                  <a:pt x="1167" y="253"/>
                </a:lnTo>
                <a:lnTo>
                  <a:pt x="1171" y="251"/>
                </a:lnTo>
                <a:lnTo>
                  <a:pt x="1176" y="251"/>
                </a:lnTo>
                <a:lnTo>
                  <a:pt x="1181" y="249"/>
                </a:lnTo>
                <a:lnTo>
                  <a:pt x="1181" y="249"/>
                </a:lnTo>
                <a:lnTo>
                  <a:pt x="1186" y="247"/>
                </a:lnTo>
                <a:lnTo>
                  <a:pt x="1190" y="247"/>
                </a:lnTo>
                <a:lnTo>
                  <a:pt x="1195" y="244"/>
                </a:lnTo>
                <a:lnTo>
                  <a:pt x="1200" y="244"/>
                </a:lnTo>
                <a:lnTo>
                  <a:pt x="1200" y="242"/>
                </a:lnTo>
                <a:lnTo>
                  <a:pt x="1205" y="240"/>
                </a:lnTo>
                <a:lnTo>
                  <a:pt x="1209" y="240"/>
                </a:lnTo>
                <a:lnTo>
                  <a:pt x="1214" y="238"/>
                </a:lnTo>
                <a:lnTo>
                  <a:pt x="1219" y="238"/>
                </a:lnTo>
                <a:lnTo>
                  <a:pt x="1219" y="236"/>
                </a:lnTo>
                <a:lnTo>
                  <a:pt x="1224" y="236"/>
                </a:lnTo>
                <a:lnTo>
                  <a:pt x="1228" y="234"/>
                </a:lnTo>
                <a:lnTo>
                  <a:pt x="1233" y="234"/>
                </a:lnTo>
                <a:lnTo>
                  <a:pt x="1238" y="232"/>
                </a:lnTo>
                <a:lnTo>
                  <a:pt x="1238" y="232"/>
                </a:lnTo>
                <a:lnTo>
                  <a:pt x="1243" y="230"/>
                </a:lnTo>
                <a:lnTo>
                  <a:pt x="1247" y="230"/>
                </a:lnTo>
                <a:lnTo>
                  <a:pt x="1252" y="228"/>
                </a:lnTo>
                <a:lnTo>
                  <a:pt x="1257" y="226"/>
                </a:lnTo>
                <a:lnTo>
                  <a:pt x="1257" y="226"/>
                </a:lnTo>
                <a:lnTo>
                  <a:pt x="1262" y="306"/>
                </a:lnTo>
                <a:lnTo>
                  <a:pt x="1267" y="304"/>
                </a:lnTo>
                <a:lnTo>
                  <a:pt x="1271" y="304"/>
                </a:lnTo>
                <a:lnTo>
                  <a:pt x="1276" y="302"/>
                </a:lnTo>
                <a:lnTo>
                  <a:pt x="1276" y="302"/>
                </a:lnTo>
                <a:lnTo>
                  <a:pt x="1281" y="300"/>
                </a:lnTo>
                <a:lnTo>
                  <a:pt x="1286" y="300"/>
                </a:lnTo>
                <a:lnTo>
                  <a:pt x="1290" y="298"/>
                </a:lnTo>
                <a:lnTo>
                  <a:pt x="1295" y="298"/>
                </a:lnTo>
                <a:lnTo>
                  <a:pt x="1295" y="296"/>
                </a:lnTo>
                <a:lnTo>
                  <a:pt x="1300" y="296"/>
                </a:lnTo>
                <a:lnTo>
                  <a:pt x="1305" y="294"/>
                </a:lnTo>
                <a:lnTo>
                  <a:pt x="1309" y="292"/>
                </a:lnTo>
                <a:lnTo>
                  <a:pt x="1314" y="292"/>
                </a:lnTo>
                <a:lnTo>
                  <a:pt x="1314" y="290"/>
                </a:lnTo>
                <a:lnTo>
                  <a:pt x="1319" y="290"/>
                </a:lnTo>
                <a:lnTo>
                  <a:pt x="1324" y="288"/>
                </a:lnTo>
                <a:lnTo>
                  <a:pt x="1328" y="288"/>
                </a:lnTo>
                <a:lnTo>
                  <a:pt x="1333" y="286"/>
                </a:lnTo>
                <a:lnTo>
                  <a:pt x="1338" y="286"/>
                </a:lnTo>
                <a:lnTo>
                  <a:pt x="1338" y="284"/>
                </a:lnTo>
                <a:lnTo>
                  <a:pt x="1343" y="284"/>
                </a:lnTo>
                <a:lnTo>
                  <a:pt x="1348" y="281"/>
                </a:lnTo>
                <a:lnTo>
                  <a:pt x="1352" y="281"/>
                </a:lnTo>
                <a:lnTo>
                  <a:pt x="1357" y="279"/>
                </a:lnTo>
                <a:lnTo>
                  <a:pt x="1357" y="277"/>
                </a:lnTo>
                <a:lnTo>
                  <a:pt x="1362" y="277"/>
                </a:lnTo>
                <a:lnTo>
                  <a:pt x="1367" y="275"/>
                </a:lnTo>
                <a:lnTo>
                  <a:pt x="1371" y="275"/>
                </a:lnTo>
                <a:lnTo>
                  <a:pt x="1376" y="273"/>
                </a:lnTo>
                <a:lnTo>
                  <a:pt x="1376" y="273"/>
                </a:lnTo>
                <a:lnTo>
                  <a:pt x="1381" y="271"/>
                </a:lnTo>
                <a:lnTo>
                  <a:pt x="1386" y="271"/>
                </a:lnTo>
                <a:lnTo>
                  <a:pt x="1390" y="269"/>
                </a:lnTo>
                <a:lnTo>
                  <a:pt x="1395" y="269"/>
                </a:lnTo>
                <a:lnTo>
                  <a:pt x="1395" y="267"/>
                </a:lnTo>
                <a:lnTo>
                  <a:pt x="1400" y="265"/>
                </a:lnTo>
                <a:lnTo>
                  <a:pt x="1405" y="265"/>
                </a:lnTo>
                <a:lnTo>
                  <a:pt x="1409" y="263"/>
                </a:lnTo>
                <a:lnTo>
                  <a:pt x="1414" y="263"/>
                </a:lnTo>
                <a:lnTo>
                  <a:pt x="1414" y="261"/>
                </a:lnTo>
                <a:lnTo>
                  <a:pt x="1419" y="261"/>
                </a:lnTo>
                <a:lnTo>
                  <a:pt x="1424" y="259"/>
                </a:lnTo>
                <a:lnTo>
                  <a:pt x="1428" y="259"/>
                </a:lnTo>
                <a:lnTo>
                  <a:pt x="1433" y="257"/>
                </a:lnTo>
                <a:lnTo>
                  <a:pt x="1433" y="257"/>
                </a:lnTo>
                <a:lnTo>
                  <a:pt x="1438" y="255"/>
                </a:lnTo>
                <a:lnTo>
                  <a:pt x="1443" y="255"/>
                </a:lnTo>
                <a:lnTo>
                  <a:pt x="1448" y="253"/>
                </a:lnTo>
                <a:lnTo>
                  <a:pt x="1452" y="251"/>
                </a:lnTo>
                <a:lnTo>
                  <a:pt x="1452" y="251"/>
                </a:lnTo>
                <a:lnTo>
                  <a:pt x="1457" y="249"/>
                </a:lnTo>
                <a:lnTo>
                  <a:pt x="1462" y="249"/>
                </a:lnTo>
                <a:lnTo>
                  <a:pt x="1467" y="247"/>
                </a:lnTo>
                <a:lnTo>
                  <a:pt x="1471" y="247"/>
                </a:lnTo>
                <a:lnTo>
                  <a:pt x="1476" y="244"/>
                </a:lnTo>
                <a:lnTo>
                  <a:pt x="1476" y="244"/>
                </a:lnTo>
                <a:lnTo>
                  <a:pt x="1481" y="242"/>
                </a:lnTo>
                <a:lnTo>
                  <a:pt x="1486" y="242"/>
                </a:lnTo>
                <a:lnTo>
                  <a:pt x="1490" y="240"/>
                </a:lnTo>
                <a:lnTo>
                  <a:pt x="1495" y="238"/>
                </a:lnTo>
                <a:lnTo>
                  <a:pt x="1495" y="238"/>
                </a:lnTo>
                <a:lnTo>
                  <a:pt x="1500" y="236"/>
                </a:lnTo>
                <a:lnTo>
                  <a:pt x="1505" y="236"/>
                </a:lnTo>
                <a:lnTo>
                  <a:pt x="1509" y="234"/>
                </a:lnTo>
                <a:lnTo>
                  <a:pt x="1514" y="234"/>
                </a:lnTo>
                <a:lnTo>
                  <a:pt x="1514" y="232"/>
                </a:lnTo>
                <a:lnTo>
                  <a:pt x="1519" y="232"/>
                </a:lnTo>
                <a:lnTo>
                  <a:pt x="1524" y="230"/>
                </a:lnTo>
                <a:lnTo>
                  <a:pt x="1529" y="230"/>
                </a:lnTo>
                <a:lnTo>
                  <a:pt x="1533" y="228"/>
                </a:lnTo>
                <a:lnTo>
                  <a:pt x="1533" y="228"/>
                </a:lnTo>
                <a:lnTo>
                  <a:pt x="1538" y="226"/>
                </a:lnTo>
                <a:lnTo>
                  <a:pt x="1543" y="224"/>
                </a:lnTo>
                <a:lnTo>
                  <a:pt x="1548" y="224"/>
                </a:lnTo>
                <a:lnTo>
                  <a:pt x="1552" y="222"/>
                </a:lnTo>
                <a:lnTo>
                  <a:pt x="1552" y="222"/>
                </a:lnTo>
                <a:lnTo>
                  <a:pt x="1557" y="220"/>
                </a:lnTo>
                <a:lnTo>
                  <a:pt x="1562" y="220"/>
                </a:lnTo>
                <a:lnTo>
                  <a:pt x="1567" y="218"/>
                </a:lnTo>
                <a:lnTo>
                  <a:pt x="1571" y="218"/>
                </a:lnTo>
                <a:lnTo>
                  <a:pt x="1571" y="216"/>
                </a:lnTo>
                <a:lnTo>
                  <a:pt x="1576" y="216"/>
                </a:lnTo>
                <a:lnTo>
                  <a:pt x="1581" y="214"/>
                </a:lnTo>
                <a:lnTo>
                  <a:pt x="1586" y="214"/>
                </a:lnTo>
                <a:lnTo>
                  <a:pt x="1590" y="212"/>
                </a:lnTo>
                <a:lnTo>
                  <a:pt x="1590" y="210"/>
                </a:lnTo>
                <a:lnTo>
                  <a:pt x="1595" y="210"/>
                </a:lnTo>
                <a:lnTo>
                  <a:pt x="1600" y="208"/>
                </a:lnTo>
                <a:lnTo>
                  <a:pt x="1605" y="208"/>
                </a:lnTo>
                <a:lnTo>
                  <a:pt x="1609" y="205"/>
                </a:lnTo>
                <a:lnTo>
                  <a:pt x="1614" y="205"/>
                </a:lnTo>
                <a:lnTo>
                  <a:pt x="1614" y="203"/>
                </a:lnTo>
                <a:lnTo>
                  <a:pt x="1619" y="203"/>
                </a:lnTo>
                <a:lnTo>
                  <a:pt x="1624" y="201"/>
                </a:lnTo>
                <a:lnTo>
                  <a:pt x="1629" y="201"/>
                </a:lnTo>
                <a:lnTo>
                  <a:pt x="1633" y="199"/>
                </a:lnTo>
                <a:lnTo>
                  <a:pt x="1633" y="197"/>
                </a:lnTo>
                <a:lnTo>
                  <a:pt x="1638" y="197"/>
                </a:lnTo>
                <a:lnTo>
                  <a:pt x="1643" y="195"/>
                </a:lnTo>
                <a:lnTo>
                  <a:pt x="1648" y="195"/>
                </a:lnTo>
                <a:lnTo>
                  <a:pt x="1652" y="193"/>
                </a:lnTo>
                <a:lnTo>
                  <a:pt x="1652" y="193"/>
                </a:lnTo>
                <a:lnTo>
                  <a:pt x="1657" y="191"/>
                </a:lnTo>
                <a:lnTo>
                  <a:pt x="1662" y="191"/>
                </a:lnTo>
                <a:lnTo>
                  <a:pt x="1667" y="189"/>
                </a:lnTo>
                <a:lnTo>
                  <a:pt x="1671" y="189"/>
                </a:lnTo>
                <a:lnTo>
                  <a:pt x="1671" y="187"/>
                </a:lnTo>
                <a:lnTo>
                  <a:pt x="1676" y="187"/>
                </a:lnTo>
                <a:lnTo>
                  <a:pt x="1681" y="185"/>
                </a:lnTo>
                <a:lnTo>
                  <a:pt x="1686" y="183"/>
                </a:lnTo>
                <a:lnTo>
                  <a:pt x="1690" y="183"/>
                </a:lnTo>
                <a:lnTo>
                  <a:pt x="1690" y="181"/>
                </a:lnTo>
                <a:lnTo>
                  <a:pt x="1695" y="181"/>
                </a:lnTo>
                <a:lnTo>
                  <a:pt x="1700" y="179"/>
                </a:lnTo>
                <a:lnTo>
                  <a:pt x="1705" y="179"/>
                </a:lnTo>
                <a:lnTo>
                  <a:pt x="1710" y="177"/>
                </a:lnTo>
                <a:lnTo>
                  <a:pt x="1710" y="177"/>
                </a:lnTo>
                <a:lnTo>
                  <a:pt x="1714" y="175"/>
                </a:lnTo>
                <a:lnTo>
                  <a:pt x="1719" y="175"/>
                </a:lnTo>
                <a:lnTo>
                  <a:pt x="1724" y="173"/>
                </a:lnTo>
                <a:lnTo>
                  <a:pt x="1729" y="171"/>
                </a:lnTo>
                <a:lnTo>
                  <a:pt x="1729" y="171"/>
                </a:lnTo>
                <a:lnTo>
                  <a:pt x="1733" y="168"/>
                </a:lnTo>
                <a:lnTo>
                  <a:pt x="1738" y="168"/>
                </a:lnTo>
                <a:lnTo>
                  <a:pt x="1743" y="166"/>
                </a:lnTo>
                <a:lnTo>
                  <a:pt x="1748" y="166"/>
                </a:lnTo>
                <a:lnTo>
                  <a:pt x="1752" y="164"/>
                </a:lnTo>
                <a:lnTo>
                  <a:pt x="1752" y="164"/>
                </a:lnTo>
                <a:lnTo>
                  <a:pt x="1757" y="162"/>
                </a:lnTo>
                <a:lnTo>
                  <a:pt x="1762" y="162"/>
                </a:lnTo>
                <a:lnTo>
                  <a:pt x="1767" y="160"/>
                </a:lnTo>
                <a:lnTo>
                  <a:pt x="1771" y="160"/>
                </a:lnTo>
                <a:lnTo>
                  <a:pt x="1771" y="158"/>
                </a:lnTo>
                <a:lnTo>
                  <a:pt x="1776" y="156"/>
                </a:lnTo>
                <a:lnTo>
                  <a:pt x="1781" y="156"/>
                </a:lnTo>
                <a:lnTo>
                  <a:pt x="1786" y="154"/>
                </a:lnTo>
                <a:lnTo>
                  <a:pt x="1790" y="154"/>
                </a:lnTo>
                <a:lnTo>
                  <a:pt x="1790" y="152"/>
                </a:lnTo>
                <a:lnTo>
                  <a:pt x="1795" y="152"/>
                </a:lnTo>
                <a:lnTo>
                  <a:pt x="1800" y="150"/>
                </a:lnTo>
                <a:lnTo>
                  <a:pt x="1805" y="150"/>
                </a:lnTo>
                <a:lnTo>
                  <a:pt x="1810" y="148"/>
                </a:lnTo>
                <a:lnTo>
                  <a:pt x="1810" y="148"/>
                </a:lnTo>
                <a:lnTo>
                  <a:pt x="1814" y="146"/>
                </a:lnTo>
                <a:lnTo>
                  <a:pt x="1819" y="146"/>
                </a:lnTo>
                <a:lnTo>
                  <a:pt x="1824" y="144"/>
                </a:lnTo>
                <a:lnTo>
                  <a:pt x="1829" y="142"/>
                </a:lnTo>
                <a:lnTo>
                  <a:pt x="1829" y="142"/>
                </a:lnTo>
                <a:lnTo>
                  <a:pt x="1833" y="140"/>
                </a:lnTo>
                <a:lnTo>
                  <a:pt x="1838" y="140"/>
                </a:lnTo>
                <a:lnTo>
                  <a:pt x="1843" y="138"/>
                </a:lnTo>
                <a:lnTo>
                  <a:pt x="1848" y="138"/>
                </a:lnTo>
                <a:lnTo>
                  <a:pt x="1848" y="136"/>
                </a:lnTo>
                <a:lnTo>
                  <a:pt x="1852" y="136"/>
                </a:lnTo>
                <a:lnTo>
                  <a:pt x="1857" y="134"/>
                </a:lnTo>
                <a:lnTo>
                  <a:pt x="1862" y="134"/>
                </a:lnTo>
                <a:lnTo>
                  <a:pt x="1867" y="132"/>
                </a:lnTo>
                <a:lnTo>
                  <a:pt x="1867" y="129"/>
                </a:lnTo>
                <a:lnTo>
                  <a:pt x="1871" y="129"/>
                </a:lnTo>
                <a:lnTo>
                  <a:pt x="1876" y="127"/>
                </a:lnTo>
                <a:lnTo>
                  <a:pt x="1881" y="127"/>
                </a:lnTo>
                <a:lnTo>
                  <a:pt x="1886" y="125"/>
                </a:lnTo>
                <a:lnTo>
                  <a:pt x="1886" y="125"/>
                </a:lnTo>
                <a:lnTo>
                  <a:pt x="1891" y="123"/>
                </a:lnTo>
                <a:lnTo>
                  <a:pt x="1895" y="123"/>
                </a:lnTo>
                <a:lnTo>
                  <a:pt x="1900" y="121"/>
                </a:lnTo>
                <a:lnTo>
                  <a:pt x="1905" y="121"/>
                </a:lnTo>
                <a:lnTo>
                  <a:pt x="1910" y="119"/>
                </a:lnTo>
                <a:lnTo>
                  <a:pt x="1910" y="119"/>
                </a:lnTo>
                <a:lnTo>
                  <a:pt x="1914" y="117"/>
                </a:lnTo>
                <a:lnTo>
                  <a:pt x="1919" y="115"/>
                </a:lnTo>
                <a:lnTo>
                  <a:pt x="1924" y="115"/>
                </a:lnTo>
                <a:lnTo>
                  <a:pt x="1929" y="113"/>
                </a:lnTo>
                <a:lnTo>
                  <a:pt x="1929" y="113"/>
                </a:lnTo>
                <a:lnTo>
                  <a:pt x="1933" y="201"/>
                </a:lnTo>
                <a:lnTo>
                  <a:pt x="1938" y="199"/>
                </a:lnTo>
                <a:lnTo>
                  <a:pt x="1943" y="199"/>
                </a:lnTo>
                <a:lnTo>
                  <a:pt x="1948" y="197"/>
                </a:lnTo>
                <a:lnTo>
                  <a:pt x="1948" y="197"/>
                </a:lnTo>
                <a:lnTo>
                  <a:pt x="1952" y="195"/>
                </a:lnTo>
                <a:lnTo>
                  <a:pt x="1957" y="193"/>
                </a:lnTo>
                <a:lnTo>
                  <a:pt x="1962" y="193"/>
                </a:lnTo>
                <a:lnTo>
                  <a:pt x="1967" y="191"/>
                </a:lnTo>
                <a:lnTo>
                  <a:pt x="1967" y="191"/>
                </a:lnTo>
                <a:lnTo>
                  <a:pt x="1971" y="189"/>
                </a:lnTo>
                <a:lnTo>
                  <a:pt x="1976" y="189"/>
                </a:lnTo>
                <a:lnTo>
                  <a:pt x="1981" y="187"/>
                </a:lnTo>
                <a:lnTo>
                  <a:pt x="1986" y="187"/>
                </a:lnTo>
                <a:lnTo>
                  <a:pt x="1986" y="185"/>
                </a:lnTo>
                <a:lnTo>
                  <a:pt x="1991" y="185"/>
                </a:lnTo>
                <a:lnTo>
                  <a:pt x="1995" y="183"/>
                </a:lnTo>
                <a:lnTo>
                  <a:pt x="2000" y="183"/>
                </a:lnTo>
                <a:lnTo>
                  <a:pt x="2005" y="181"/>
                </a:lnTo>
                <a:lnTo>
                  <a:pt x="2005" y="179"/>
                </a:lnTo>
                <a:lnTo>
                  <a:pt x="2010" y="179"/>
                </a:lnTo>
                <a:lnTo>
                  <a:pt x="2014" y="177"/>
                </a:lnTo>
                <a:lnTo>
                  <a:pt x="2019" y="177"/>
                </a:lnTo>
                <a:lnTo>
                  <a:pt x="2024" y="175"/>
                </a:lnTo>
                <a:lnTo>
                  <a:pt x="2024" y="175"/>
                </a:lnTo>
                <a:lnTo>
                  <a:pt x="2029" y="173"/>
                </a:lnTo>
                <a:lnTo>
                  <a:pt x="2033" y="173"/>
                </a:lnTo>
                <a:lnTo>
                  <a:pt x="2038" y="171"/>
                </a:lnTo>
                <a:lnTo>
                  <a:pt x="2043" y="171"/>
                </a:lnTo>
                <a:lnTo>
                  <a:pt x="2048" y="168"/>
                </a:lnTo>
                <a:lnTo>
                  <a:pt x="2048" y="166"/>
                </a:lnTo>
                <a:lnTo>
                  <a:pt x="2052" y="166"/>
                </a:lnTo>
                <a:lnTo>
                  <a:pt x="2057" y="164"/>
                </a:lnTo>
                <a:lnTo>
                  <a:pt x="2062" y="164"/>
                </a:lnTo>
                <a:lnTo>
                  <a:pt x="2067" y="162"/>
                </a:lnTo>
                <a:lnTo>
                  <a:pt x="2067" y="162"/>
                </a:lnTo>
                <a:lnTo>
                  <a:pt x="2072" y="160"/>
                </a:lnTo>
                <a:lnTo>
                  <a:pt x="2076" y="160"/>
                </a:lnTo>
                <a:lnTo>
                  <a:pt x="2081" y="158"/>
                </a:lnTo>
                <a:lnTo>
                  <a:pt x="2086" y="158"/>
                </a:lnTo>
                <a:lnTo>
                  <a:pt x="2086" y="156"/>
                </a:lnTo>
                <a:lnTo>
                  <a:pt x="2091" y="156"/>
                </a:lnTo>
                <a:lnTo>
                  <a:pt x="2095" y="154"/>
                </a:lnTo>
                <a:lnTo>
                  <a:pt x="2100" y="152"/>
                </a:lnTo>
                <a:lnTo>
                  <a:pt x="2105" y="152"/>
                </a:lnTo>
                <a:lnTo>
                  <a:pt x="2105" y="150"/>
                </a:lnTo>
                <a:lnTo>
                  <a:pt x="2110" y="150"/>
                </a:lnTo>
                <a:lnTo>
                  <a:pt x="2114" y="148"/>
                </a:lnTo>
                <a:lnTo>
                  <a:pt x="2119" y="148"/>
                </a:lnTo>
                <a:lnTo>
                  <a:pt x="2124" y="146"/>
                </a:lnTo>
                <a:lnTo>
                  <a:pt x="2124" y="146"/>
                </a:lnTo>
                <a:lnTo>
                  <a:pt x="2129" y="144"/>
                </a:lnTo>
                <a:lnTo>
                  <a:pt x="2133" y="144"/>
                </a:lnTo>
                <a:lnTo>
                  <a:pt x="2138" y="142"/>
                </a:lnTo>
                <a:lnTo>
                  <a:pt x="2143" y="142"/>
                </a:lnTo>
                <a:lnTo>
                  <a:pt x="2143" y="140"/>
                </a:lnTo>
                <a:lnTo>
                  <a:pt x="2148" y="138"/>
                </a:lnTo>
                <a:lnTo>
                  <a:pt x="2152" y="138"/>
                </a:lnTo>
                <a:lnTo>
                  <a:pt x="2157" y="136"/>
                </a:lnTo>
                <a:lnTo>
                  <a:pt x="2162" y="136"/>
                </a:lnTo>
                <a:lnTo>
                  <a:pt x="2162" y="134"/>
                </a:lnTo>
                <a:lnTo>
                  <a:pt x="2167" y="134"/>
                </a:lnTo>
                <a:lnTo>
                  <a:pt x="2172" y="132"/>
                </a:lnTo>
                <a:lnTo>
                  <a:pt x="2176" y="132"/>
                </a:lnTo>
                <a:lnTo>
                  <a:pt x="2181" y="129"/>
                </a:lnTo>
                <a:lnTo>
                  <a:pt x="2186" y="129"/>
                </a:lnTo>
                <a:lnTo>
                  <a:pt x="2186" y="127"/>
                </a:lnTo>
                <a:lnTo>
                  <a:pt x="2191" y="125"/>
                </a:lnTo>
                <a:lnTo>
                  <a:pt x="2195" y="125"/>
                </a:lnTo>
                <a:lnTo>
                  <a:pt x="2200" y="123"/>
                </a:lnTo>
                <a:lnTo>
                  <a:pt x="2205" y="123"/>
                </a:lnTo>
                <a:lnTo>
                  <a:pt x="2205" y="121"/>
                </a:lnTo>
                <a:lnTo>
                  <a:pt x="2210" y="121"/>
                </a:lnTo>
                <a:lnTo>
                  <a:pt x="2214" y="119"/>
                </a:lnTo>
                <a:lnTo>
                  <a:pt x="2219" y="119"/>
                </a:lnTo>
                <a:lnTo>
                  <a:pt x="2224" y="117"/>
                </a:lnTo>
                <a:lnTo>
                  <a:pt x="2224" y="117"/>
                </a:lnTo>
                <a:lnTo>
                  <a:pt x="2229" y="115"/>
                </a:lnTo>
                <a:lnTo>
                  <a:pt x="2233" y="115"/>
                </a:lnTo>
                <a:lnTo>
                  <a:pt x="2238" y="113"/>
                </a:lnTo>
                <a:lnTo>
                  <a:pt x="2243" y="111"/>
                </a:lnTo>
                <a:lnTo>
                  <a:pt x="2243" y="111"/>
                </a:lnTo>
                <a:lnTo>
                  <a:pt x="2248" y="109"/>
                </a:lnTo>
                <a:lnTo>
                  <a:pt x="2253" y="109"/>
                </a:lnTo>
                <a:lnTo>
                  <a:pt x="2257" y="107"/>
                </a:lnTo>
                <a:lnTo>
                  <a:pt x="2262" y="107"/>
                </a:lnTo>
                <a:lnTo>
                  <a:pt x="2262" y="105"/>
                </a:lnTo>
                <a:lnTo>
                  <a:pt x="2267" y="105"/>
                </a:lnTo>
                <a:lnTo>
                  <a:pt x="2272" y="103"/>
                </a:lnTo>
                <a:lnTo>
                  <a:pt x="2276" y="103"/>
                </a:lnTo>
                <a:lnTo>
                  <a:pt x="2281" y="101"/>
                </a:lnTo>
                <a:lnTo>
                  <a:pt x="2281" y="99"/>
                </a:lnTo>
                <a:lnTo>
                  <a:pt x="2286" y="99"/>
                </a:lnTo>
                <a:lnTo>
                  <a:pt x="2291" y="97"/>
                </a:lnTo>
                <a:lnTo>
                  <a:pt x="2295" y="97"/>
                </a:lnTo>
                <a:lnTo>
                  <a:pt x="2300" y="95"/>
                </a:lnTo>
                <a:lnTo>
                  <a:pt x="2300" y="95"/>
                </a:lnTo>
                <a:lnTo>
                  <a:pt x="2305" y="92"/>
                </a:lnTo>
                <a:lnTo>
                  <a:pt x="2310" y="92"/>
                </a:lnTo>
                <a:lnTo>
                  <a:pt x="2314" y="90"/>
                </a:lnTo>
                <a:lnTo>
                  <a:pt x="2319" y="90"/>
                </a:lnTo>
                <a:lnTo>
                  <a:pt x="2324" y="88"/>
                </a:lnTo>
                <a:lnTo>
                  <a:pt x="2324" y="88"/>
                </a:lnTo>
                <a:lnTo>
                  <a:pt x="2329" y="86"/>
                </a:lnTo>
                <a:lnTo>
                  <a:pt x="2333" y="84"/>
                </a:lnTo>
                <a:lnTo>
                  <a:pt x="2338" y="84"/>
                </a:lnTo>
                <a:lnTo>
                  <a:pt x="2343" y="82"/>
                </a:lnTo>
                <a:lnTo>
                  <a:pt x="2343" y="82"/>
                </a:lnTo>
                <a:lnTo>
                  <a:pt x="2348" y="80"/>
                </a:lnTo>
                <a:lnTo>
                  <a:pt x="2353" y="80"/>
                </a:lnTo>
                <a:lnTo>
                  <a:pt x="2357" y="78"/>
                </a:lnTo>
                <a:lnTo>
                  <a:pt x="2362" y="78"/>
                </a:lnTo>
                <a:lnTo>
                  <a:pt x="2362" y="76"/>
                </a:lnTo>
                <a:lnTo>
                  <a:pt x="2367" y="76"/>
                </a:lnTo>
                <a:lnTo>
                  <a:pt x="2372" y="74"/>
                </a:lnTo>
                <a:lnTo>
                  <a:pt x="2376" y="74"/>
                </a:lnTo>
                <a:lnTo>
                  <a:pt x="2381" y="72"/>
                </a:lnTo>
                <a:lnTo>
                  <a:pt x="2381" y="70"/>
                </a:lnTo>
                <a:lnTo>
                  <a:pt x="2386" y="148"/>
                </a:lnTo>
                <a:lnTo>
                  <a:pt x="2391" y="146"/>
                </a:lnTo>
                <a:lnTo>
                  <a:pt x="2395" y="144"/>
                </a:lnTo>
                <a:lnTo>
                  <a:pt x="2400" y="144"/>
                </a:lnTo>
                <a:lnTo>
                  <a:pt x="2400" y="142"/>
                </a:lnTo>
                <a:lnTo>
                  <a:pt x="2405" y="142"/>
                </a:lnTo>
                <a:lnTo>
                  <a:pt x="2410" y="140"/>
                </a:lnTo>
                <a:lnTo>
                  <a:pt x="2414" y="140"/>
                </a:lnTo>
                <a:lnTo>
                  <a:pt x="2419" y="138"/>
                </a:lnTo>
                <a:lnTo>
                  <a:pt x="2419" y="138"/>
                </a:lnTo>
                <a:lnTo>
                  <a:pt x="2424" y="136"/>
                </a:lnTo>
                <a:lnTo>
                  <a:pt x="2429" y="136"/>
                </a:lnTo>
                <a:lnTo>
                  <a:pt x="2434" y="134"/>
                </a:lnTo>
                <a:lnTo>
                  <a:pt x="2438" y="134"/>
                </a:lnTo>
                <a:lnTo>
                  <a:pt x="2438" y="132"/>
                </a:lnTo>
                <a:lnTo>
                  <a:pt x="2443" y="129"/>
                </a:lnTo>
                <a:lnTo>
                  <a:pt x="2448" y="129"/>
                </a:lnTo>
                <a:lnTo>
                  <a:pt x="2453" y="127"/>
                </a:lnTo>
                <a:lnTo>
                  <a:pt x="2457" y="127"/>
                </a:lnTo>
                <a:lnTo>
                  <a:pt x="2457" y="125"/>
                </a:lnTo>
                <a:lnTo>
                  <a:pt x="2462" y="125"/>
                </a:lnTo>
                <a:lnTo>
                  <a:pt x="2467" y="123"/>
                </a:lnTo>
                <a:lnTo>
                  <a:pt x="2472" y="123"/>
                </a:lnTo>
                <a:lnTo>
                  <a:pt x="2476" y="121"/>
                </a:lnTo>
                <a:lnTo>
                  <a:pt x="2481" y="121"/>
                </a:lnTo>
                <a:lnTo>
                  <a:pt x="2481" y="119"/>
                </a:lnTo>
                <a:lnTo>
                  <a:pt x="2486" y="119"/>
                </a:lnTo>
                <a:lnTo>
                  <a:pt x="2491" y="117"/>
                </a:lnTo>
                <a:lnTo>
                  <a:pt x="2495" y="115"/>
                </a:lnTo>
                <a:lnTo>
                  <a:pt x="2500" y="115"/>
                </a:lnTo>
                <a:lnTo>
                  <a:pt x="2500" y="113"/>
                </a:lnTo>
                <a:lnTo>
                  <a:pt x="2505" y="113"/>
                </a:lnTo>
                <a:lnTo>
                  <a:pt x="2510" y="111"/>
                </a:lnTo>
                <a:lnTo>
                  <a:pt x="2514" y="111"/>
                </a:lnTo>
                <a:lnTo>
                  <a:pt x="2519" y="109"/>
                </a:lnTo>
                <a:lnTo>
                  <a:pt x="2519" y="109"/>
                </a:lnTo>
                <a:lnTo>
                  <a:pt x="2524" y="107"/>
                </a:lnTo>
                <a:lnTo>
                  <a:pt x="2529" y="107"/>
                </a:lnTo>
                <a:lnTo>
                  <a:pt x="2534" y="105"/>
                </a:lnTo>
                <a:lnTo>
                  <a:pt x="2538" y="103"/>
                </a:lnTo>
                <a:lnTo>
                  <a:pt x="2538" y="103"/>
                </a:lnTo>
                <a:lnTo>
                  <a:pt x="2543" y="101"/>
                </a:lnTo>
                <a:lnTo>
                  <a:pt x="2548" y="101"/>
                </a:lnTo>
                <a:lnTo>
                  <a:pt x="2553" y="99"/>
                </a:lnTo>
                <a:lnTo>
                  <a:pt x="2557" y="99"/>
                </a:lnTo>
                <a:lnTo>
                  <a:pt x="2557" y="97"/>
                </a:lnTo>
                <a:lnTo>
                  <a:pt x="2562" y="97"/>
                </a:lnTo>
                <a:lnTo>
                  <a:pt x="2567" y="95"/>
                </a:lnTo>
                <a:lnTo>
                  <a:pt x="2572" y="95"/>
                </a:lnTo>
                <a:lnTo>
                  <a:pt x="2576" y="92"/>
                </a:lnTo>
                <a:lnTo>
                  <a:pt x="2576" y="92"/>
                </a:lnTo>
                <a:lnTo>
                  <a:pt x="2581" y="90"/>
                </a:lnTo>
                <a:lnTo>
                  <a:pt x="2586" y="88"/>
                </a:lnTo>
                <a:lnTo>
                  <a:pt x="2591" y="88"/>
                </a:lnTo>
                <a:lnTo>
                  <a:pt x="2595" y="86"/>
                </a:lnTo>
                <a:lnTo>
                  <a:pt x="2595" y="86"/>
                </a:lnTo>
                <a:lnTo>
                  <a:pt x="2600" y="84"/>
                </a:lnTo>
                <a:lnTo>
                  <a:pt x="2605" y="84"/>
                </a:lnTo>
                <a:lnTo>
                  <a:pt x="2610" y="82"/>
                </a:lnTo>
                <a:lnTo>
                  <a:pt x="2614" y="82"/>
                </a:lnTo>
                <a:lnTo>
                  <a:pt x="2619" y="80"/>
                </a:lnTo>
                <a:lnTo>
                  <a:pt x="2619" y="80"/>
                </a:lnTo>
                <a:lnTo>
                  <a:pt x="2624" y="78"/>
                </a:lnTo>
                <a:lnTo>
                  <a:pt x="2629" y="76"/>
                </a:lnTo>
                <a:lnTo>
                  <a:pt x="2634" y="76"/>
                </a:lnTo>
                <a:lnTo>
                  <a:pt x="2638" y="74"/>
                </a:lnTo>
                <a:lnTo>
                  <a:pt x="2638" y="74"/>
                </a:lnTo>
                <a:lnTo>
                  <a:pt x="2643" y="72"/>
                </a:lnTo>
                <a:lnTo>
                  <a:pt x="2648" y="129"/>
                </a:lnTo>
                <a:lnTo>
                  <a:pt x="2653" y="127"/>
                </a:lnTo>
                <a:lnTo>
                  <a:pt x="2657" y="127"/>
                </a:lnTo>
                <a:lnTo>
                  <a:pt x="2657" y="125"/>
                </a:lnTo>
                <a:lnTo>
                  <a:pt x="2662" y="125"/>
                </a:lnTo>
                <a:lnTo>
                  <a:pt x="2667" y="123"/>
                </a:lnTo>
                <a:lnTo>
                  <a:pt x="2672" y="123"/>
                </a:lnTo>
                <a:lnTo>
                  <a:pt x="2676" y="121"/>
                </a:lnTo>
                <a:lnTo>
                  <a:pt x="2676" y="121"/>
                </a:lnTo>
                <a:lnTo>
                  <a:pt x="2681" y="119"/>
                </a:lnTo>
                <a:lnTo>
                  <a:pt x="2686" y="117"/>
                </a:lnTo>
                <a:lnTo>
                  <a:pt x="2691" y="117"/>
                </a:lnTo>
                <a:lnTo>
                  <a:pt x="2695" y="115"/>
                </a:lnTo>
                <a:lnTo>
                  <a:pt x="2695" y="115"/>
                </a:lnTo>
                <a:lnTo>
                  <a:pt x="2700" y="113"/>
                </a:lnTo>
                <a:lnTo>
                  <a:pt x="2705" y="113"/>
                </a:lnTo>
                <a:lnTo>
                  <a:pt x="2710" y="111"/>
                </a:lnTo>
                <a:lnTo>
                  <a:pt x="2715" y="111"/>
                </a:lnTo>
                <a:lnTo>
                  <a:pt x="2715" y="109"/>
                </a:lnTo>
                <a:lnTo>
                  <a:pt x="2719" y="109"/>
                </a:lnTo>
                <a:lnTo>
                  <a:pt x="2724" y="107"/>
                </a:lnTo>
                <a:lnTo>
                  <a:pt x="2729" y="105"/>
                </a:lnTo>
                <a:lnTo>
                  <a:pt x="2734" y="105"/>
                </a:lnTo>
                <a:lnTo>
                  <a:pt x="2734" y="103"/>
                </a:lnTo>
                <a:lnTo>
                  <a:pt x="2738" y="103"/>
                </a:lnTo>
                <a:lnTo>
                  <a:pt x="2743" y="101"/>
                </a:lnTo>
                <a:lnTo>
                  <a:pt x="2748" y="101"/>
                </a:lnTo>
                <a:lnTo>
                  <a:pt x="2753" y="99"/>
                </a:lnTo>
                <a:lnTo>
                  <a:pt x="2757" y="99"/>
                </a:lnTo>
                <a:lnTo>
                  <a:pt x="2757" y="97"/>
                </a:lnTo>
                <a:lnTo>
                  <a:pt x="2762" y="97"/>
                </a:lnTo>
                <a:lnTo>
                  <a:pt x="2767" y="95"/>
                </a:lnTo>
                <a:lnTo>
                  <a:pt x="2772" y="95"/>
                </a:lnTo>
                <a:lnTo>
                  <a:pt x="2776" y="92"/>
                </a:lnTo>
                <a:lnTo>
                  <a:pt x="2776" y="129"/>
                </a:lnTo>
                <a:lnTo>
                  <a:pt x="2781" y="129"/>
                </a:lnTo>
                <a:lnTo>
                  <a:pt x="2786" y="127"/>
                </a:lnTo>
                <a:lnTo>
                  <a:pt x="2791" y="125"/>
                </a:lnTo>
                <a:lnTo>
                  <a:pt x="2795" y="125"/>
                </a:lnTo>
                <a:lnTo>
                  <a:pt x="2795" y="123"/>
                </a:lnTo>
                <a:lnTo>
                  <a:pt x="2800" y="123"/>
                </a:lnTo>
                <a:lnTo>
                  <a:pt x="2805" y="121"/>
                </a:lnTo>
                <a:lnTo>
                  <a:pt x="2810" y="121"/>
                </a:lnTo>
                <a:lnTo>
                  <a:pt x="2815" y="119"/>
                </a:lnTo>
                <a:lnTo>
                  <a:pt x="2815" y="119"/>
                </a:lnTo>
                <a:lnTo>
                  <a:pt x="2819" y="117"/>
                </a:lnTo>
                <a:lnTo>
                  <a:pt x="2824" y="117"/>
                </a:lnTo>
                <a:lnTo>
                  <a:pt x="2829" y="115"/>
                </a:lnTo>
                <a:lnTo>
                  <a:pt x="2834" y="113"/>
                </a:lnTo>
                <a:lnTo>
                  <a:pt x="2834" y="113"/>
                </a:lnTo>
                <a:lnTo>
                  <a:pt x="2838" y="111"/>
                </a:lnTo>
                <a:lnTo>
                  <a:pt x="2843" y="111"/>
                </a:lnTo>
                <a:lnTo>
                  <a:pt x="2848" y="109"/>
                </a:lnTo>
                <a:lnTo>
                  <a:pt x="2853" y="109"/>
                </a:lnTo>
                <a:lnTo>
                  <a:pt x="2853" y="107"/>
                </a:lnTo>
                <a:lnTo>
                  <a:pt x="2857" y="107"/>
                </a:lnTo>
                <a:lnTo>
                  <a:pt x="2862" y="105"/>
                </a:lnTo>
                <a:lnTo>
                  <a:pt x="2867" y="105"/>
                </a:lnTo>
                <a:lnTo>
                  <a:pt x="2872" y="103"/>
                </a:lnTo>
                <a:lnTo>
                  <a:pt x="2872" y="103"/>
                </a:lnTo>
                <a:lnTo>
                  <a:pt x="2876" y="101"/>
                </a:lnTo>
                <a:lnTo>
                  <a:pt x="2881" y="99"/>
                </a:lnTo>
                <a:lnTo>
                  <a:pt x="2886" y="99"/>
                </a:lnTo>
                <a:lnTo>
                  <a:pt x="2891" y="97"/>
                </a:lnTo>
                <a:lnTo>
                  <a:pt x="2896" y="97"/>
                </a:lnTo>
                <a:lnTo>
                  <a:pt x="2896" y="95"/>
                </a:lnTo>
                <a:lnTo>
                  <a:pt x="2900" y="95"/>
                </a:lnTo>
                <a:lnTo>
                  <a:pt x="2905" y="92"/>
                </a:lnTo>
                <a:lnTo>
                  <a:pt x="2910" y="92"/>
                </a:lnTo>
                <a:lnTo>
                  <a:pt x="2915" y="90"/>
                </a:lnTo>
                <a:lnTo>
                  <a:pt x="2915" y="90"/>
                </a:lnTo>
                <a:lnTo>
                  <a:pt x="2919" y="88"/>
                </a:lnTo>
                <a:lnTo>
                  <a:pt x="2924" y="86"/>
                </a:lnTo>
                <a:lnTo>
                  <a:pt x="2929" y="86"/>
                </a:lnTo>
                <a:lnTo>
                  <a:pt x="2934" y="84"/>
                </a:lnTo>
                <a:lnTo>
                  <a:pt x="2934" y="84"/>
                </a:lnTo>
                <a:lnTo>
                  <a:pt x="2938" y="82"/>
                </a:lnTo>
                <a:lnTo>
                  <a:pt x="2943" y="82"/>
                </a:lnTo>
                <a:lnTo>
                  <a:pt x="2948" y="80"/>
                </a:lnTo>
                <a:lnTo>
                  <a:pt x="2953" y="80"/>
                </a:lnTo>
                <a:lnTo>
                  <a:pt x="2953" y="78"/>
                </a:lnTo>
                <a:lnTo>
                  <a:pt x="2957" y="78"/>
                </a:lnTo>
                <a:lnTo>
                  <a:pt x="2962" y="76"/>
                </a:lnTo>
                <a:lnTo>
                  <a:pt x="2967" y="76"/>
                </a:lnTo>
                <a:lnTo>
                  <a:pt x="2972" y="74"/>
                </a:lnTo>
                <a:lnTo>
                  <a:pt x="2972" y="72"/>
                </a:lnTo>
                <a:lnTo>
                  <a:pt x="2976" y="72"/>
                </a:lnTo>
                <a:lnTo>
                  <a:pt x="2981" y="70"/>
                </a:lnTo>
                <a:lnTo>
                  <a:pt x="2986" y="279"/>
                </a:lnTo>
                <a:lnTo>
                  <a:pt x="2991" y="277"/>
                </a:lnTo>
                <a:lnTo>
                  <a:pt x="2991" y="277"/>
                </a:lnTo>
                <a:lnTo>
                  <a:pt x="2996" y="275"/>
                </a:lnTo>
                <a:lnTo>
                  <a:pt x="3000" y="275"/>
                </a:lnTo>
                <a:lnTo>
                  <a:pt x="3005" y="273"/>
                </a:lnTo>
                <a:lnTo>
                  <a:pt x="3010" y="271"/>
                </a:lnTo>
                <a:lnTo>
                  <a:pt x="3010" y="271"/>
                </a:lnTo>
                <a:lnTo>
                  <a:pt x="3015" y="269"/>
                </a:lnTo>
                <a:lnTo>
                  <a:pt x="3019" y="269"/>
                </a:lnTo>
                <a:lnTo>
                  <a:pt x="3024" y="267"/>
                </a:lnTo>
                <a:lnTo>
                  <a:pt x="3029" y="267"/>
                </a:lnTo>
                <a:lnTo>
                  <a:pt x="3029" y="265"/>
                </a:lnTo>
                <a:lnTo>
                  <a:pt x="3034" y="265"/>
                </a:lnTo>
                <a:lnTo>
                  <a:pt x="3038" y="263"/>
                </a:lnTo>
                <a:lnTo>
                  <a:pt x="3043" y="263"/>
                </a:lnTo>
                <a:lnTo>
                  <a:pt x="3048" y="261"/>
                </a:lnTo>
                <a:lnTo>
                  <a:pt x="3053" y="259"/>
                </a:lnTo>
                <a:lnTo>
                  <a:pt x="3053" y="259"/>
                </a:lnTo>
                <a:lnTo>
                  <a:pt x="3057" y="257"/>
                </a:lnTo>
                <a:lnTo>
                  <a:pt x="3062" y="257"/>
                </a:lnTo>
                <a:lnTo>
                  <a:pt x="3067" y="255"/>
                </a:lnTo>
                <a:lnTo>
                  <a:pt x="3072" y="255"/>
                </a:lnTo>
                <a:lnTo>
                  <a:pt x="3072" y="253"/>
                </a:lnTo>
                <a:lnTo>
                  <a:pt x="3077" y="253"/>
                </a:lnTo>
                <a:lnTo>
                  <a:pt x="3081" y="251"/>
                </a:lnTo>
                <a:lnTo>
                  <a:pt x="3086" y="251"/>
                </a:lnTo>
                <a:lnTo>
                  <a:pt x="3091" y="249"/>
                </a:lnTo>
                <a:lnTo>
                  <a:pt x="3091" y="249"/>
                </a:lnTo>
                <a:lnTo>
                  <a:pt x="3096" y="247"/>
                </a:lnTo>
                <a:lnTo>
                  <a:pt x="3100" y="244"/>
                </a:lnTo>
                <a:lnTo>
                  <a:pt x="3105" y="244"/>
                </a:lnTo>
                <a:lnTo>
                  <a:pt x="3110" y="242"/>
                </a:lnTo>
                <a:lnTo>
                  <a:pt x="3110" y="242"/>
                </a:lnTo>
                <a:lnTo>
                  <a:pt x="3115" y="240"/>
                </a:lnTo>
                <a:lnTo>
                  <a:pt x="3119" y="240"/>
                </a:lnTo>
                <a:lnTo>
                  <a:pt x="3124" y="238"/>
                </a:lnTo>
                <a:lnTo>
                  <a:pt x="3129" y="238"/>
                </a:lnTo>
                <a:lnTo>
                  <a:pt x="3129" y="236"/>
                </a:lnTo>
                <a:lnTo>
                  <a:pt x="3134" y="236"/>
                </a:lnTo>
                <a:lnTo>
                  <a:pt x="3138" y="234"/>
                </a:lnTo>
                <a:lnTo>
                  <a:pt x="3143" y="234"/>
                </a:lnTo>
                <a:lnTo>
                  <a:pt x="3148" y="232"/>
                </a:lnTo>
                <a:lnTo>
                  <a:pt x="3148" y="230"/>
                </a:lnTo>
                <a:lnTo>
                  <a:pt x="3153" y="230"/>
                </a:lnTo>
                <a:lnTo>
                  <a:pt x="3157" y="228"/>
                </a:lnTo>
                <a:lnTo>
                  <a:pt x="3162" y="228"/>
                </a:lnTo>
                <a:lnTo>
                  <a:pt x="3167" y="226"/>
                </a:lnTo>
                <a:lnTo>
                  <a:pt x="3167" y="226"/>
                </a:lnTo>
                <a:lnTo>
                  <a:pt x="3172" y="224"/>
                </a:lnTo>
                <a:lnTo>
                  <a:pt x="3177" y="224"/>
                </a:lnTo>
                <a:lnTo>
                  <a:pt x="3181" y="222"/>
                </a:lnTo>
                <a:lnTo>
                  <a:pt x="3186" y="222"/>
                </a:lnTo>
                <a:lnTo>
                  <a:pt x="3191" y="220"/>
                </a:lnTo>
                <a:lnTo>
                  <a:pt x="3191" y="218"/>
                </a:lnTo>
                <a:lnTo>
                  <a:pt x="3196" y="218"/>
                </a:lnTo>
                <a:lnTo>
                  <a:pt x="3200" y="216"/>
                </a:lnTo>
                <a:lnTo>
                  <a:pt x="3205" y="216"/>
                </a:lnTo>
                <a:lnTo>
                  <a:pt x="3210" y="214"/>
                </a:lnTo>
                <a:lnTo>
                  <a:pt x="3210" y="214"/>
                </a:lnTo>
                <a:lnTo>
                  <a:pt x="3215" y="212"/>
                </a:lnTo>
                <a:lnTo>
                  <a:pt x="3219" y="212"/>
                </a:lnTo>
                <a:lnTo>
                  <a:pt x="3224" y="210"/>
                </a:lnTo>
                <a:lnTo>
                  <a:pt x="3229" y="210"/>
                </a:lnTo>
                <a:lnTo>
                  <a:pt x="3229" y="208"/>
                </a:lnTo>
                <a:lnTo>
                  <a:pt x="3234" y="208"/>
                </a:lnTo>
                <a:lnTo>
                  <a:pt x="3238" y="205"/>
                </a:lnTo>
                <a:lnTo>
                  <a:pt x="3243" y="203"/>
                </a:lnTo>
                <a:lnTo>
                  <a:pt x="3248" y="203"/>
                </a:lnTo>
                <a:lnTo>
                  <a:pt x="3248" y="201"/>
                </a:lnTo>
                <a:lnTo>
                  <a:pt x="3253" y="201"/>
                </a:lnTo>
                <a:lnTo>
                  <a:pt x="3258" y="199"/>
                </a:lnTo>
                <a:lnTo>
                  <a:pt x="3262" y="199"/>
                </a:lnTo>
                <a:lnTo>
                  <a:pt x="3267" y="197"/>
                </a:lnTo>
                <a:lnTo>
                  <a:pt x="3267" y="197"/>
                </a:lnTo>
                <a:lnTo>
                  <a:pt x="3272" y="195"/>
                </a:lnTo>
                <a:lnTo>
                  <a:pt x="3277" y="195"/>
                </a:lnTo>
                <a:lnTo>
                  <a:pt x="3281" y="193"/>
                </a:lnTo>
                <a:lnTo>
                  <a:pt x="3286" y="191"/>
                </a:lnTo>
                <a:lnTo>
                  <a:pt x="3286" y="191"/>
                </a:lnTo>
                <a:lnTo>
                  <a:pt x="3291" y="189"/>
                </a:lnTo>
                <a:lnTo>
                  <a:pt x="3296" y="189"/>
                </a:lnTo>
                <a:lnTo>
                  <a:pt x="3300" y="187"/>
                </a:lnTo>
                <a:lnTo>
                  <a:pt x="3305" y="187"/>
                </a:lnTo>
                <a:lnTo>
                  <a:pt x="3305" y="185"/>
                </a:lnTo>
                <a:lnTo>
                  <a:pt x="3310" y="185"/>
                </a:lnTo>
                <a:lnTo>
                  <a:pt x="3315" y="183"/>
                </a:lnTo>
                <a:lnTo>
                  <a:pt x="3319" y="183"/>
                </a:lnTo>
                <a:lnTo>
                  <a:pt x="3324" y="181"/>
                </a:lnTo>
                <a:lnTo>
                  <a:pt x="3329" y="181"/>
                </a:lnTo>
                <a:lnTo>
                  <a:pt x="3329" y="179"/>
                </a:lnTo>
                <a:lnTo>
                  <a:pt x="3334" y="177"/>
                </a:lnTo>
                <a:lnTo>
                  <a:pt x="3338" y="177"/>
                </a:lnTo>
                <a:lnTo>
                  <a:pt x="3343" y="175"/>
                </a:lnTo>
                <a:lnTo>
                  <a:pt x="3348" y="175"/>
                </a:lnTo>
                <a:lnTo>
                  <a:pt x="3348" y="173"/>
                </a:lnTo>
                <a:lnTo>
                  <a:pt x="3353" y="173"/>
                </a:lnTo>
                <a:lnTo>
                  <a:pt x="3358" y="171"/>
                </a:lnTo>
                <a:lnTo>
                  <a:pt x="3362" y="171"/>
                </a:lnTo>
                <a:lnTo>
                  <a:pt x="3367" y="168"/>
                </a:lnTo>
                <a:lnTo>
                  <a:pt x="3367" y="168"/>
                </a:lnTo>
                <a:lnTo>
                  <a:pt x="3372" y="166"/>
                </a:lnTo>
                <a:lnTo>
                  <a:pt x="3377" y="166"/>
                </a:lnTo>
                <a:lnTo>
                  <a:pt x="3381" y="164"/>
                </a:lnTo>
                <a:lnTo>
                  <a:pt x="3386" y="162"/>
                </a:lnTo>
                <a:lnTo>
                  <a:pt x="3386" y="162"/>
                </a:lnTo>
                <a:lnTo>
                  <a:pt x="3391" y="160"/>
                </a:lnTo>
                <a:lnTo>
                  <a:pt x="3396" y="160"/>
                </a:lnTo>
                <a:lnTo>
                  <a:pt x="3400" y="158"/>
                </a:lnTo>
                <a:lnTo>
                  <a:pt x="3405" y="158"/>
                </a:lnTo>
                <a:lnTo>
                  <a:pt x="3405" y="156"/>
                </a:lnTo>
                <a:lnTo>
                  <a:pt x="3410" y="156"/>
                </a:lnTo>
                <a:lnTo>
                  <a:pt x="3415" y="154"/>
                </a:lnTo>
                <a:lnTo>
                  <a:pt x="3419" y="154"/>
                </a:lnTo>
                <a:lnTo>
                  <a:pt x="3424" y="152"/>
                </a:lnTo>
                <a:lnTo>
                  <a:pt x="3424" y="150"/>
                </a:lnTo>
                <a:lnTo>
                  <a:pt x="3429" y="150"/>
                </a:lnTo>
                <a:lnTo>
                  <a:pt x="3434" y="148"/>
                </a:lnTo>
                <a:lnTo>
                  <a:pt x="3439" y="148"/>
                </a:lnTo>
                <a:lnTo>
                  <a:pt x="3443" y="146"/>
                </a:lnTo>
                <a:lnTo>
                  <a:pt x="3443" y="146"/>
                </a:lnTo>
                <a:lnTo>
                  <a:pt x="3448" y="144"/>
                </a:lnTo>
                <a:lnTo>
                  <a:pt x="3453" y="144"/>
                </a:lnTo>
                <a:lnTo>
                  <a:pt x="3458" y="142"/>
                </a:lnTo>
                <a:lnTo>
                  <a:pt x="3462" y="142"/>
                </a:lnTo>
                <a:lnTo>
                  <a:pt x="3462" y="140"/>
                </a:lnTo>
                <a:lnTo>
                  <a:pt x="3467" y="277"/>
                </a:lnTo>
                <a:lnTo>
                  <a:pt x="3472" y="277"/>
                </a:lnTo>
                <a:lnTo>
                  <a:pt x="3477" y="275"/>
                </a:lnTo>
                <a:lnTo>
                  <a:pt x="3481" y="275"/>
                </a:lnTo>
                <a:lnTo>
                  <a:pt x="3486" y="273"/>
                </a:lnTo>
                <a:lnTo>
                  <a:pt x="3486" y="273"/>
                </a:lnTo>
                <a:lnTo>
                  <a:pt x="3491" y="271"/>
                </a:lnTo>
                <a:lnTo>
                  <a:pt x="3496" y="271"/>
                </a:lnTo>
                <a:lnTo>
                  <a:pt x="3500" y="269"/>
                </a:lnTo>
                <a:lnTo>
                  <a:pt x="3505" y="269"/>
                </a:lnTo>
                <a:lnTo>
                  <a:pt x="3505" y="267"/>
                </a:lnTo>
                <a:lnTo>
                  <a:pt x="3510" y="267"/>
                </a:lnTo>
                <a:lnTo>
                  <a:pt x="3515" y="265"/>
                </a:lnTo>
                <a:lnTo>
                  <a:pt x="3519" y="263"/>
                </a:lnTo>
                <a:lnTo>
                  <a:pt x="3524" y="263"/>
                </a:lnTo>
                <a:lnTo>
                  <a:pt x="3524" y="261"/>
                </a:lnTo>
                <a:lnTo>
                  <a:pt x="3529" y="261"/>
                </a:lnTo>
                <a:lnTo>
                  <a:pt x="3534" y="259"/>
                </a:lnTo>
                <a:lnTo>
                  <a:pt x="3539" y="259"/>
                </a:lnTo>
                <a:lnTo>
                  <a:pt x="3543" y="257"/>
                </a:lnTo>
                <a:lnTo>
                  <a:pt x="3543" y="257"/>
                </a:lnTo>
                <a:lnTo>
                  <a:pt x="3548" y="255"/>
                </a:lnTo>
                <a:lnTo>
                  <a:pt x="3553" y="255"/>
                </a:lnTo>
                <a:lnTo>
                  <a:pt x="3558" y="253"/>
                </a:lnTo>
                <a:lnTo>
                  <a:pt x="3562" y="253"/>
                </a:lnTo>
                <a:lnTo>
                  <a:pt x="3562" y="251"/>
                </a:lnTo>
                <a:lnTo>
                  <a:pt x="3567" y="249"/>
                </a:lnTo>
                <a:lnTo>
                  <a:pt x="3572" y="249"/>
                </a:lnTo>
                <a:lnTo>
                  <a:pt x="3577" y="247"/>
                </a:lnTo>
                <a:lnTo>
                  <a:pt x="3581" y="247"/>
                </a:lnTo>
                <a:lnTo>
                  <a:pt x="3581" y="244"/>
                </a:lnTo>
                <a:lnTo>
                  <a:pt x="3586" y="244"/>
                </a:lnTo>
                <a:lnTo>
                  <a:pt x="3591" y="242"/>
                </a:lnTo>
                <a:lnTo>
                  <a:pt x="3596" y="242"/>
                </a:lnTo>
                <a:lnTo>
                  <a:pt x="3600" y="240"/>
                </a:lnTo>
                <a:lnTo>
                  <a:pt x="3600" y="240"/>
                </a:lnTo>
                <a:lnTo>
                  <a:pt x="3605" y="238"/>
                </a:lnTo>
                <a:lnTo>
                  <a:pt x="3610" y="236"/>
                </a:lnTo>
                <a:lnTo>
                  <a:pt x="3615" y="236"/>
                </a:lnTo>
                <a:lnTo>
                  <a:pt x="3620" y="234"/>
                </a:lnTo>
                <a:lnTo>
                  <a:pt x="3624" y="234"/>
                </a:lnTo>
                <a:lnTo>
                  <a:pt x="3624" y="232"/>
                </a:lnTo>
                <a:lnTo>
                  <a:pt x="3629" y="232"/>
                </a:lnTo>
                <a:lnTo>
                  <a:pt x="3634" y="230"/>
                </a:lnTo>
                <a:lnTo>
                  <a:pt x="3639" y="230"/>
                </a:lnTo>
                <a:lnTo>
                  <a:pt x="3643" y="228"/>
                </a:lnTo>
                <a:lnTo>
                  <a:pt x="3643" y="228"/>
                </a:lnTo>
                <a:lnTo>
                  <a:pt x="3648" y="226"/>
                </a:lnTo>
                <a:lnTo>
                  <a:pt x="3653" y="226"/>
                </a:lnTo>
                <a:lnTo>
                  <a:pt x="3658" y="224"/>
                </a:lnTo>
                <a:lnTo>
                  <a:pt x="3662" y="222"/>
                </a:lnTo>
                <a:lnTo>
                  <a:pt x="3662" y="222"/>
                </a:lnTo>
                <a:lnTo>
                  <a:pt x="3667" y="220"/>
                </a:lnTo>
                <a:lnTo>
                  <a:pt x="3672" y="220"/>
                </a:lnTo>
                <a:lnTo>
                  <a:pt x="3677" y="218"/>
                </a:lnTo>
                <a:lnTo>
                  <a:pt x="3681" y="218"/>
                </a:lnTo>
                <a:lnTo>
                  <a:pt x="3681" y="216"/>
                </a:lnTo>
                <a:lnTo>
                  <a:pt x="3686" y="216"/>
                </a:lnTo>
                <a:lnTo>
                  <a:pt x="3691" y="214"/>
                </a:lnTo>
                <a:lnTo>
                  <a:pt x="3696" y="214"/>
                </a:lnTo>
                <a:lnTo>
                  <a:pt x="3700" y="212"/>
                </a:lnTo>
                <a:lnTo>
                  <a:pt x="3700" y="210"/>
                </a:lnTo>
                <a:lnTo>
                  <a:pt x="3705" y="210"/>
                </a:lnTo>
                <a:lnTo>
                  <a:pt x="3710" y="208"/>
                </a:lnTo>
                <a:lnTo>
                  <a:pt x="3715" y="208"/>
                </a:lnTo>
                <a:lnTo>
                  <a:pt x="3720" y="205"/>
                </a:lnTo>
                <a:lnTo>
                  <a:pt x="3720" y="205"/>
                </a:lnTo>
                <a:lnTo>
                  <a:pt x="3724" y="203"/>
                </a:lnTo>
                <a:lnTo>
                  <a:pt x="3729" y="203"/>
                </a:lnTo>
                <a:lnTo>
                  <a:pt x="3734" y="201"/>
                </a:lnTo>
                <a:lnTo>
                  <a:pt x="3739" y="201"/>
                </a:lnTo>
                <a:lnTo>
                  <a:pt x="3739" y="199"/>
                </a:lnTo>
                <a:lnTo>
                  <a:pt x="3743" y="199"/>
                </a:lnTo>
                <a:lnTo>
                  <a:pt x="3748" y="197"/>
                </a:lnTo>
                <a:lnTo>
                  <a:pt x="3753" y="195"/>
                </a:lnTo>
                <a:lnTo>
                  <a:pt x="3758" y="195"/>
                </a:lnTo>
                <a:lnTo>
                  <a:pt x="3762" y="193"/>
                </a:lnTo>
                <a:lnTo>
                  <a:pt x="3762" y="193"/>
                </a:lnTo>
                <a:lnTo>
                  <a:pt x="3767" y="191"/>
                </a:lnTo>
                <a:lnTo>
                  <a:pt x="3772" y="191"/>
                </a:lnTo>
                <a:lnTo>
                  <a:pt x="3777" y="189"/>
                </a:lnTo>
                <a:lnTo>
                  <a:pt x="3781" y="189"/>
                </a:lnTo>
                <a:lnTo>
                  <a:pt x="3781" y="187"/>
                </a:lnTo>
                <a:lnTo>
                  <a:pt x="3786" y="187"/>
                </a:lnTo>
                <a:lnTo>
                  <a:pt x="3791" y="277"/>
                </a:lnTo>
                <a:lnTo>
                  <a:pt x="3796" y="277"/>
                </a:lnTo>
                <a:lnTo>
                  <a:pt x="3801" y="275"/>
                </a:lnTo>
                <a:lnTo>
                  <a:pt x="3801" y="275"/>
                </a:lnTo>
                <a:lnTo>
                  <a:pt x="3805" y="273"/>
                </a:lnTo>
                <a:lnTo>
                  <a:pt x="3810" y="273"/>
                </a:lnTo>
                <a:lnTo>
                  <a:pt x="3815" y="271"/>
                </a:lnTo>
                <a:lnTo>
                  <a:pt x="3820" y="271"/>
                </a:lnTo>
                <a:lnTo>
                  <a:pt x="3820" y="269"/>
                </a:lnTo>
                <a:lnTo>
                  <a:pt x="3824" y="269"/>
                </a:lnTo>
                <a:lnTo>
                  <a:pt x="3829" y="267"/>
                </a:lnTo>
                <a:lnTo>
                  <a:pt x="3834" y="265"/>
                </a:lnTo>
                <a:lnTo>
                  <a:pt x="3839" y="265"/>
                </a:lnTo>
                <a:lnTo>
                  <a:pt x="3839" y="72"/>
                </a:lnTo>
                <a:lnTo>
                  <a:pt x="3834" y="74"/>
                </a:lnTo>
                <a:lnTo>
                  <a:pt x="3829" y="74"/>
                </a:lnTo>
                <a:lnTo>
                  <a:pt x="3824" y="76"/>
                </a:lnTo>
                <a:lnTo>
                  <a:pt x="3820" y="78"/>
                </a:lnTo>
                <a:lnTo>
                  <a:pt x="3820" y="80"/>
                </a:lnTo>
                <a:lnTo>
                  <a:pt x="3815" y="82"/>
                </a:lnTo>
                <a:lnTo>
                  <a:pt x="3810" y="84"/>
                </a:lnTo>
                <a:lnTo>
                  <a:pt x="3805" y="84"/>
                </a:lnTo>
                <a:lnTo>
                  <a:pt x="3801" y="86"/>
                </a:lnTo>
                <a:lnTo>
                  <a:pt x="3801" y="88"/>
                </a:lnTo>
                <a:lnTo>
                  <a:pt x="3796" y="90"/>
                </a:lnTo>
                <a:lnTo>
                  <a:pt x="3791" y="92"/>
                </a:lnTo>
                <a:lnTo>
                  <a:pt x="3786" y="0"/>
                </a:lnTo>
                <a:lnTo>
                  <a:pt x="3781" y="2"/>
                </a:lnTo>
                <a:lnTo>
                  <a:pt x="3781" y="4"/>
                </a:lnTo>
                <a:lnTo>
                  <a:pt x="3777" y="4"/>
                </a:lnTo>
                <a:lnTo>
                  <a:pt x="3772" y="6"/>
                </a:lnTo>
                <a:lnTo>
                  <a:pt x="3767" y="8"/>
                </a:lnTo>
                <a:lnTo>
                  <a:pt x="3762" y="10"/>
                </a:lnTo>
                <a:lnTo>
                  <a:pt x="3762" y="12"/>
                </a:lnTo>
                <a:lnTo>
                  <a:pt x="3758" y="14"/>
                </a:lnTo>
                <a:lnTo>
                  <a:pt x="3753" y="14"/>
                </a:lnTo>
                <a:lnTo>
                  <a:pt x="3748" y="16"/>
                </a:lnTo>
                <a:lnTo>
                  <a:pt x="3743" y="19"/>
                </a:lnTo>
                <a:lnTo>
                  <a:pt x="3739" y="21"/>
                </a:lnTo>
                <a:lnTo>
                  <a:pt x="3739" y="23"/>
                </a:lnTo>
                <a:lnTo>
                  <a:pt x="3734" y="23"/>
                </a:lnTo>
                <a:lnTo>
                  <a:pt x="3729" y="25"/>
                </a:lnTo>
                <a:lnTo>
                  <a:pt x="3724" y="27"/>
                </a:lnTo>
                <a:lnTo>
                  <a:pt x="3720" y="29"/>
                </a:lnTo>
                <a:lnTo>
                  <a:pt x="3720" y="31"/>
                </a:lnTo>
                <a:lnTo>
                  <a:pt x="3715" y="31"/>
                </a:lnTo>
                <a:lnTo>
                  <a:pt x="3710" y="33"/>
                </a:lnTo>
                <a:lnTo>
                  <a:pt x="3705" y="35"/>
                </a:lnTo>
                <a:lnTo>
                  <a:pt x="3700" y="37"/>
                </a:lnTo>
                <a:lnTo>
                  <a:pt x="3700" y="39"/>
                </a:lnTo>
                <a:lnTo>
                  <a:pt x="3696" y="41"/>
                </a:lnTo>
                <a:lnTo>
                  <a:pt x="3691" y="41"/>
                </a:lnTo>
                <a:lnTo>
                  <a:pt x="3686" y="43"/>
                </a:lnTo>
                <a:lnTo>
                  <a:pt x="3681" y="45"/>
                </a:lnTo>
                <a:lnTo>
                  <a:pt x="3681" y="47"/>
                </a:lnTo>
                <a:lnTo>
                  <a:pt x="3677" y="49"/>
                </a:lnTo>
                <a:lnTo>
                  <a:pt x="3672" y="49"/>
                </a:lnTo>
                <a:lnTo>
                  <a:pt x="3667" y="51"/>
                </a:lnTo>
                <a:lnTo>
                  <a:pt x="3662" y="53"/>
                </a:lnTo>
                <a:lnTo>
                  <a:pt x="3662" y="55"/>
                </a:lnTo>
                <a:lnTo>
                  <a:pt x="3658" y="58"/>
                </a:lnTo>
                <a:lnTo>
                  <a:pt x="3653" y="58"/>
                </a:lnTo>
                <a:lnTo>
                  <a:pt x="3648" y="60"/>
                </a:lnTo>
                <a:lnTo>
                  <a:pt x="3643" y="62"/>
                </a:lnTo>
                <a:lnTo>
                  <a:pt x="3643" y="64"/>
                </a:lnTo>
                <a:lnTo>
                  <a:pt x="3639" y="66"/>
                </a:lnTo>
                <a:lnTo>
                  <a:pt x="3634" y="68"/>
                </a:lnTo>
                <a:lnTo>
                  <a:pt x="3629" y="68"/>
                </a:lnTo>
                <a:lnTo>
                  <a:pt x="3624" y="70"/>
                </a:lnTo>
                <a:lnTo>
                  <a:pt x="3624" y="72"/>
                </a:lnTo>
                <a:lnTo>
                  <a:pt x="3620" y="74"/>
                </a:lnTo>
                <a:lnTo>
                  <a:pt x="3615" y="76"/>
                </a:lnTo>
                <a:lnTo>
                  <a:pt x="3610" y="76"/>
                </a:lnTo>
                <a:lnTo>
                  <a:pt x="3605" y="78"/>
                </a:lnTo>
                <a:lnTo>
                  <a:pt x="3600" y="80"/>
                </a:lnTo>
                <a:lnTo>
                  <a:pt x="3600" y="82"/>
                </a:lnTo>
                <a:lnTo>
                  <a:pt x="3596" y="84"/>
                </a:lnTo>
                <a:lnTo>
                  <a:pt x="3591" y="84"/>
                </a:lnTo>
                <a:lnTo>
                  <a:pt x="3586" y="86"/>
                </a:lnTo>
                <a:lnTo>
                  <a:pt x="3581" y="88"/>
                </a:lnTo>
                <a:lnTo>
                  <a:pt x="3581" y="90"/>
                </a:lnTo>
                <a:lnTo>
                  <a:pt x="3577" y="92"/>
                </a:lnTo>
                <a:lnTo>
                  <a:pt x="3572" y="92"/>
                </a:lnTo>
                <a:lnTo>
                  <a:pt x="3567" y="95"/>
                </a:lnTo>
                <a:lnTo>
                  <a:pt x="3562" y="97"/>
                </a:lnTo>
                <a:lnTo>
                  <a:pt x="3562" y="99"/>
                </a:lnTo>
                <a:lnTo>
                  <a:pt x="3558" y="101"/>
                </a:lnTo>
                <a:lnTo>
                  <a:pt x="3553" y="103"/>
                </a:lnTo>
                <a:lnTo>
                  <a:pt x="3548" y="103"/>
                </a:lnTo>
                <a:lnTo>
                  <a:pt x="3543" y="105"/>
                </a:lnTo>
                <a:lnTo>
                  <a:pt x="3543" y="107"/>
                </a:lnTo>
                <a:lnTo>
                  <a:pt x="3539" y="109"/>
                </a:lnTo>
                <a:lnTo>
                  <a:pt x="3534" y="111"/>
                </a:lnTo>
                <a:lnTo>
                  <a:pt x="3529" y="111"/>
                </a:lnTo>
                <a:lnTo>
                  <a:pt x="3524" y="113"/>
                </a:lnTo>
                <a:lnTo>
                  <a:pt x="3524" y="115"/>
                </a:lnTo>
                <a:lnTo>
                  <a:pt x="3519" y="117"/>
                </a:lnTo>
                <a:lnTo>
                  <a:pt x="3515" y="119"/>
                </a:lnTo>
                <a:lnTo>
                  <a:pt x="3510" y="119"/>
                </a:lnTo>
                <a:lnTo>
                  <a:pt x="3505" y="121"/>
                </a:lnTo>
                <a:lnTo>
                  <a:pt x="3505" y="123"/>
                </a:lnTo>
                <a:lnTo>
                  <a:pt x="3500" y="125"/>
                </a:lnTo>
                <a:lnTo>
                  <a:pt x="3496" y="127"/>
                </a:lnTo>
                <a:lnTo>
                  <a:pt x="3491" y="129"/>
                </a:lnTo>
                <a:lnTo>
                  <a:pt x="3486" y="129"/>
                </a:lnTo>
                <a:lnTo>
                  <a:pt x="3486" y="132"/>
                </a:lnTo>
                <a:lnTo>
                  <a:pt x="3481" y="134"/>
                </a:lnTo>
                <a:lnTo>
                  <a:pt x="3477" y="136"/>
                </a:lnTo>
                <a:lnTo>
                  <a:pt x="3472" y="138"/>
                </a:lnTo>
                <a:lnTo>
                  <a:pt x="3467" y="138"/>
                </a:lnTo>
                <a:lnTo>
                  <a:pt x="3462" y="0"/>
                </a:lnTo>
                <a:lnTo>
                  <a:pt x="3462" y="2"/>
                </a:lnTo>
                <a:lnTo>
                  <a:pt x="3458" y="4"/>
                </a:lnTo>
                <a:lnTo>
                  <a:pt x="3453" y="6"/>
                </a:lnTo>
                <a:lnTo>
                  <a:pt x="3448" y="6"/>
                </a:lnTo>
                <a:lnTo>
                  <a:pt x="3443" y="8"/>
                </a:lnTo>
                <a:lnTo>
                  <a:pt x="3443" y="10"/>
                </a:lnTo>
                <a:lnTo>
                  <a:pt x="3439" y="12"/>
                </a:lnTo>
                <a:lnTo>
                  <a:pt x="3434" y="14"/>
                </a:lnTo>
                <a:lnTo>
                  <a:pt x="3429" y="16"/>
                </a:lnTo>
                <a:lnTo>
                  <a:pt x="3424" y="16"/>
                </a:lnTo>
                <a:lnTo>
                  <a:pt x="3424" y="19"/>
                </a:lnTo>
                <a:lnTo>
                  <a:pt x="3419" y="21"/>
                </a:lnTo>
                <a:lnTo>
                  <a:pt x="3415" y="23"/>
                </a:lnTo>
                <a:lnTo>
                  <a:pt x="3410" y="25"/>
                </a:lnTo>
                <a:lnTo>
                  <a:pt x="3405" y="25"/>
                </a:lnTo>
                <a:lnTo>
                  <a:pt x="3405" y="27"/>
                </a:lnTo>
                <a:lnTo>
                  <a:pt x="3400" y="29"/>
                </a:lnTo>
                <a:lnTo>
                  <a:pt x="3396" y="31"/>
                </a:lnTo>
                <a:lnTo>
                  <a:pt x="3391" y="33"/>
                </a:lnTo>
                <a:lnTo>
                  <a:pt x="3386" y="33"/>
                </a:lnTo>
                <a:lnTo>
                  <a:pt x="3386" y="35"/>
                </a:lnTo>
                <a:lnTo>
                  <a:pt x="3381" y="37"/>
                </a:lnTo>
                <a:lnTo>
                  <a:pt x="3377" y="39"/>
                </a:lnTo>
                <a:lnTo>
                  <a:pt x="3372" y="41"/>
                </a:lnTo>
                <a:lnTo>
                  <a:pt x="3367" y="43"/>
                </a:lnTo>
                <a:lnTo>
                  <a:pt x="3367" y="43"/>
                </a:lnTo>
                <a:lnTo>
                  <a:pt x="3362" y="45"/>
                </a:lnTo>
                <a:lnTo>
                  <a:pt x="3358" y="47"/>
                </a:lnTo>
                <a:lnTo>
                  <a:pt x="3353" y="49"/>
                </a:lnTo>
                <a:lnTo>
                  <a:pt x="3348" y="51"/>
                </a:lnTo>
                <a:lnTo>
                  <a:pt x="3348" y="51"/>
                </a:lnTo>
                <a:lnTo>
                  <a:pt x="3343" y="53"/>
                </a:lnTo>
                <a:lnTo>
                  <a:pt x="3338" y="55"/>
                </a:lnTo>
                <a:lnTo>
                  <a:pt x="3334" y="58"/>
                </a:lnTo>
                <a:lnTo>
                  <a:pt x="3329" y="60"/>
                </a:lnTo>
                <a:lnTo>
                  <a:pt x="3329" y="60"/>
                </a:lnTo>
                <a:lnTo>
                  <a:pt x="3324" y="62"/>
                </a:lnTo>
                <a:lnTo>
                  <a:pt x="3319" y="64"/>
                </a:lnTo>
                <a:lnTo>
                  <a:pt x="3315" y="66"/>
                </a:lnTo>
                <a:lnTo>
                  <a:pt x="3310" y="68"/>
                </a:lnTo>
                <a:lnTo>
                  <a:pt x="3305" y="70"/>
                </a:lnTo>
                <a:lnTo>
                  <a:pt x="3305" y="70"/>
                </a:lnTo>
                <a:lnTo>
                  <a:pt x="3300" y="72"/>
                </a:lnTo>
                <a:lnTo>
                  <a:pt x="3296" y="74"/>
                </a:lnTo>
                <a:lnTo>
                  <a:pt x="3291" y="76"/>
                </a:lnTo>
                <a:lnTo>
                  <a:pt x="3286" y="78"/>
                </a:lnTo>
                <a:lnTo>
                  <a:pt x="3286" y="78"/>
                </a:lnTo>
                <a:lnTo>
                  <a:pt x="3281" y="80"/>
                </a:lnTo>
                <a:lnTo>
                  <a:pt x="3277" y="82"/>
                </a:lnTo>
                <a:lnTo>
                  <a:pt x="3272" y="84"/>
                </a:lnTo>
                <a:lnTo>
                  <a:pt x="3267" y="86"/>
                </a:lnTo>
                <a:lnTo>
                  <a:pt x="3267" y="86"/>
                </a:lnTo>
                <a:lnTo>
                  <a:pt x="3262" y="88"/>
                </a:lnTo>
                <a:lnTo>
                  <a:pt x="3258" y="90"/>
                </a:lnTo>
                <a:lnTo>
                  <a:pt x="3253" y="92"/>
                </a:lnTo>
                <a:lnTo>
                  <a:pt x="3248" y="95"/>
                </a:lnTo>
                <a:lnTo>
                  <a:pt x="3248" y="97"/>
                </a:lnTo>
                <a:lnTo>
                  <a:pt x="3243" y="97"/>
                </a:lnTo>
                <a:lnTo>
                  <a:pt x="3238" y="99"/>
                </a:lnTo>
                <a:lnTo>
                  <a:pt x="3234" y="101"/>
                </a:lnTo>
                <a:lnTo>
                  <a:pt x="3229" y="103"/>
                </a:lnTo>
                <a:lnTo>
                  <a:pt x="3229" y="105"/>
                </a:lnTo>
                <a:lnTo>
                  <a:pt x="3224" y="105"/>
                </a:lnTo>
                <a:lnTo>
                  <a:pt x="3219" y="107"/>
                </a:lnTo>
                <a:lnTo>
                  <a:pt x="3215" y="109"/>
                </a:lnTo>
                <a:lnTo>
                  <a:pt x="3210" y="111"/>
                </a:lnTo>
                <a:lnTo>
                  <a:pt x="3210" y="113"/>
                </a:lnTo>
                <a:lnTo>
                  <a:pt x="3205" y="113"/>
                </a:lnTo>
                <a:lnTo>
                  <a:pt x="3200" y="115"/>
                </a:lnTo>
                <a:lnTo>
                  <a:pt x="3196" y="117"/>
                </a:lnTo>
                <a:lnTo>
                  <a:pt x="3191" y="119"/>
                </a:lnTo>
                <a:lnTo>
                  <a:pt x="3191" y="121"/>
                </a:lnTo>
                <a:lnTo>
                  <a:pt x="3186" y="121"/>
                </a:lnTo>
                <a:lnTo>
                  <a:pt x="3181" y="123"/>
                </a:lnTo>
                <a:lnTo>
                  <a:pt x="3177" y="125"/>
                </a:lnTo>
                <a:lnTo>
                  <a:pt x="3172" y="127"/>
                </a:lnTo>
                <a:lnTo>
                  <a:pt x="3167" y="129"/>
                </a:lnTo>
                <a:lnTo>
                  <a:pt x="3167" y="132"/>
                </a:lnTo>
                <a:lnTo>
                  <a:pt x="3162" y="132"/>
                </a:lnTo>
                <a:lnTo>
                  <a:pt x="3157" y="134"/>
                </a:lnTo>
                <a:lnTo>
                  <a:pt x="3153" y="136"/>
                </a:lnTo>
                <a:lnTo>
                  <a:pt x="3148" y="138"/>
                </a:lnTo>
                <a:lnTo>
                  <a:pt x="3148" y="140"/>
                </a:lnTo>
                <a:lnTo>
                  <a:pt x="3143" y="140"/>
                </a:lnTo>
                <a:lnTo>
                  <a:pt x="3138" y="142"/>
                </a:lnTo>
                <a:lnTo>
                  <a:pt x="3134" y="144"/>
                </a:lnTo>
                <a:lnTo>
                  <a:pt x="3129" y="146"/>
                </a:lnTo>
                <a:lnTo>
                  <a:pt x="3129" y="148"/>
                </a:lnTo>
                <a:lnTo>
                  <a:pt x="3124" y="148"/>
                </a:lnTo>
                <a:lnTo>
                  <a:pt x="3119" y="150"/>
                </a:lnTo>
                <a:lnTo>
                  <a:pt x="3115" y="152"/>
                </a:lnTo>
                <a:lnTo>
                  <a:pt x="3110" y="154"/>
                </a:lnTo>
                <a:lnTo>
                  <a:pt x="3110" y="156"/>
                </a:lnTo>
                <a:lnTo>
                  <a:pt x="3105" y="158"/>
                </a:lnTo>
                <a:lnTo>
                  <a:pt x="3100" y="158"/>
                </a:lnTo>
                <a:lnTo>
                  <a:pt x="3096" y="160"/>
                </a:lnTo>
                <a:lnTo>
                  <a:pt x="3091" y="162"/>
                </a:lnTo>
                <a:lnTo>
                  <a:pt x="3091" y="164"/>
                </a:lnTo>
                <a:lnTo>
                  <a:pt x="3086" y="166"/>
                </a:lnTo>
                <a:lnTo>
                  <a:pt x="3081" y="166"/>
                </a:lnTo>
                <a:lnTo>
                  <a:pt x="3077" y="168"/>
                </a:lnTo>
                <a:lnTo>
                  <a:pt x="3072" y="171"/>
                </a:lnTo>
                <a:lnTo>
                  <a:pt x="3072" y="173"/>
                </a:lnTo>
                <a:lnTo>
                  <a:pt x="3067" y="175"/>
                </a:lnTo>
                <a:lnTo>
                  <a:pt x="3062" y="175"/>
                </a:lnTo>
                <a:lnTo>
                  <a:pt x="3057" y="177"/>
                </a:lnTo>
                <a:lnTo>
                  <a:pt x="3053" y="179"/>
                </a:lnTo>
                <a:lnTo>
                  <a:pt x="3053" y="181"/>
                </a:lnTo>
                <a:lnTo>
                  <a:pt x="3048" y="183"/>
                </a:lnTo>
                <a:lnTo>
                  <a:pt x="3043" y="185"/>
                </a:lnTo>
                <a:lnTo>
                  <a:pt x="3038" y="185"/>
                </a:lnTo>
                <a:lnTo>
                  <a:pt x="3034" y="187"/>
                </a:lnTo>
                <a:lnTo>
                  <a:pt x="3029" y="189"/>
                </a:lnTo>
                <a:lnTo>
                  <a:pt x="3029" y="191"/>
                </a:lnTo>
                <a:lnTo>
                  <a:pt x="3024" y="193"/>
                </a:lnTo>
                <a:lnTo>
                  <a:pt x="3019" y="193"/>
                </a:lnTo>
                <a:lnTo>
                  <a:pt x="3015" y="195"/>
                </a:lnTo>
                <a:lnTo>
                  <a:pt x="3010" y="197"/>
                </a:lnTo>
                <a:lnTo>
                  <a:pt x="3010" y="199"/>
                </a:lnTo>
                <a:lnTo>
                  <a:pt x="3005" y="201"/>
                </a:lnTo>
                <a:lnTo>
                  <a:pt x="3000" y="201"/>
                </a:lnTo>
                <a:lnTo>
                  <a:pt x="2996" y="203"/>
                </a:lnTo>
                <a:lnTo>
                  <a:pt x="2991" y="205"/>
                </a:lnTo>
                <a:lnTo>
                  <a:pt x="2991" y="208"/>
                </a:lnTo>
                <a:lnTo>
                  <a:pt x="2986" y="210"/>
                </a:lnTo>
                <a:lnTo>
                  <a:pt x="2981" y="2"/>
                </a:lnTo>
                <a:lnTo>
                  <a:pt x="2976" y="2"/>
                </a:lnTo>
                <a:lnTo>
                  <a:pt x="2972" y="4"/>
                </a:lnTo>
                <a:lnTo>
                  <a:pt x="2972" y="6"/>
                </a:lnTo>
                <a:lnTo>
                  <a:pt x="2967" y="8"/>
                </a:lnTo>
                <a:lnTo>
                  <a:pt x="2962" y="10"/>
                </a:lnTo>
                <a:lnTo>
                  <a:pt x="2957" y="12"/>
                </a:lnTo>
                <a:lnTo>
                  <a:pt x="2953" y="12"/>
                </a:lnTo>
                <a:lnTo>
                  <a:pt x="2953" y="14"/>
                </a:lnTo>
                <a:lnTo>
                  <a:pt x="2948" y="16"/>
                </a:lnTo>
                <a:lnTo>
                  <a:pt x="2943" y="19"/>
                </a:lnTo>
                <a:lnTo>
                  <a:pt x="2938" y="21"/>
                </a:lnTo>
                <a:lnTo>
                  <a:pt x="2934" y="21"/>
                </a:lnTo>
                <a:lnTo>
                  <a:pt x="2934" y="23"/>
                </a:lnTo>
                <a:lnTo>
                  <a:pt x="2929" y="25"/>
                </a:lnTo>
                <a:lnTo>
                  <a:pt x="2924" y="27"/>
                </a:lnTo>
                <a:lnTo>
                  <a:pt x="2919" y="29"/>
                </a:lnTo>
                <a:lnTo>
                  <a:pt x="2915" y="29"/>
                </a:lnTo>
                <a:lnTo>
                  <a:pt x="2915" y="31"/>
                </a:lnTo>
                <a:lnTo>
                  <a:pt x="2910" y="33"/>
                </a:lnTo>
                <a:lnTo>
                  <a:pt x="2905" y="35"/>
                </a:lnTo>
                <a:lnTo>
                  <a:pt x="2900" y="37"/>
                </a:lnTo>
                <a:lnTo>
                  <a:pt x="2896" y="39"/>
                </a:lnTo>
                <a:lnTo>
                  <a:pt x="2896" y="39"/>
                </a:lnTo>
                <a:lnTo>
                  <a:pt x="2891" y="41"/>
                </a:lnTo>
                <a:lnTo>
                  <a:pt x="2886" y="43"/>
                </a:lnTo>
                <a:lnTo>
                  <a:pt x="2881" y="45"/>
                </a:lnTo>
                <a:lnTo>
                  <a:pt x="2876" y="47"/>
                </a:lnTo>
                <a:lnTo>
                  <a:pt x="2872" y="47"/>
                </a:lnTo>
                <a:lnTo>
                  <a:pt x="2872" y="49"/>
                </a:lnTo>
                <a:lnTo>
                  <a:pt x="2867" y="51"/>
                </a:lnTo>
                <a:lnTo>
                  <a:pt x="2862" y="0"/>
                </a:lnTo>
                <a:lnTo>
                  <a:pt x="2857" y="2"/>
                </a:lnTo>
                <a:lnTo>
                  <a:pt x="2853" y="4"/>
                </a:lnTo>
                <a:lnTo>
                  <a:pt x="2853" y="6"/>
                </a:lnTo>
                <a:lnTo>
                  <a:pt x="2848" y="8"/>
                </a:lnTo>
                <a:lnTo>
                  <a:pt x="2843" y="10"/>
                </a:lnTo>
                <a:lnTo>
                  <a:pt x="2838" y="10"/>
                </a:lnTo>
                <a:lnTo>
                  <a:pt x="2834" y="12"/>
                </a:lnTo>
                <a:lnTo>
                  <a:pt x="2834" y="14"/>
                </a:lnTo>
                <a:lnTo>
                  <a:pt x="2829" y="16"/>
                </a:lnTo>
                <a:lnTo>
                  <a:pt x="2824" y="19"/>
                </a:lnTo>
                <a:lnTo>
                  <a:pt x="2819" y="19"/>
                </a:lnTo>
                <a:lnTo>
                  <a:pt x="2815" y="21"/>
                </a:lnTo>
                <a:lnTo>
                  <a:pt x="2815" y="23"/>
                </a:lnTo>
                <a:lnTo>
                  <a:pt x="2810" y="25"/>
                </a:lnTo>
                <a:lnTo>
                  <a:pt x="2805" y="27"/>
                </a:lnTo>
                <a:lnTo>
                  <a:pt x="2800" y="27"/>
                </a:lnTo>
                <a:lnTo>
                  <a:pt x="2795" y="29"/>
                </a:lnTo>
                <a:lnTo>
                  <a:pt x="2795" y="31"/>
                </a:lnTo>
                <a:lnTo>
                  <a:pt x="2791" y="33"/>
                </a:lnTo>
                <a:lnTo>
                  <a:pt x="2786" y="35"/>
                </a:lnTo>
                <a:lnTo>
                  <a:pt x="2781" y="37"/>
                </a:lnTo>
                <a:lnTo>
                  <a:pt x="2776" y="37"/>
                </a:lnTo>
                <a:lnTo>
                  <a:pt x="2776" y="2"/>
                </a:lnTo>
                <a:lnTo>
                  <a:pt x="2772" y="2"/>
                </a:lnTo>
                <a:lnTo>
                  <a:pt x="2767" y="4"/>
                </a:lnTo>
                <a:lnTo>
                  <a:pt x="2762" y="6"/>
                </a:lnTo>
                <a:lnTo>
                  <a:pt x="2757" y="8"/>
                </a:lnTo>
                <a:lnTo>
                  <a:pt x="2757" y="10"/>
                </a:lnTo>
                <a:lnTo>
                  <a:pt x="2753" y="10"/>
                </a:lnTo>
                <a:lnTo>
                  <a:pt x="2748" y="12"/>
                </a:lnTo>
                <a:lnTo>
                  <a:pt x="2743" y="14"/>
                </a:lnTo>
                <a:lnTo>
                  <a:pt x="2738" y="16"/>
                </a:lnTo>
                <a:lnTo>
                  <a:pt x="2734" y="19"/>
                </a:lnTo>
                <a:lnTo>
                  <a:pt x="2734" y="19"/>
                </a:lnTo>
                <a:lnTo>
                  <a:pt x="2729" y="21"/>
                </a:lnTo>
                <a:lnTo>
                  <a:pt x="2724" y="23"/>
                </a:lnTo>
                <a:lnTo>
                  <a:pt x="2719" y="25"/>
                </a:lnTo>
                <a:lnTo>
                  <a:pt x="2715" y="27"/>
                </a:lnTo>
                <a:lnTo>
                  <a:pt x="2715" y="27"/>
                </a:lnTo>
                <a:lnTo>
                  <a:pt x="2710" y="29"/>
                </a:lnTo>
                <a:lnTo>
                  <a:pt x="2705" y="31"/>
                </a:lnTo>
                <a:lnTo>
                  <a:pt x="2700" y="33"/>
                </a:lnTo>
                <a:lnTo>
                  <a:pt x="2695" y="35"/>
                </a:lnTo>
                <a:lnTo>
                  <a:pt x="2695" y="37"/>
                </a:lnTo>
                <a:lnTo>
                  <a:pt x="2691" y="37"/>
                </a:lnTo>
                <a:lnTo>
                  <a:pt x="2686" y="39"/>
                </a:lnTo>
                <a:lnTo>
                  <a:pt x="2681" y="41"/>
                </a:lnTo>
                <a:lnTo>
                  <a:pt x="2676" y="43"/>
                </a:lnTo>
                <a:lnTo>
                  <a:pt x="2676" y="45"/>
                </a:lnTo>
                <a:lnTo>
                  <a:pt x="2672" y="45"/>
                </a:lnTo>
                <a:lnTo>
                  <a:pt x="2667" y="47"/>
                </a:lnTo>
                <a:lnTo>
                  <a:pt x="2662" y="49"/>
                </a:lnTo>
                <a:lnTo>
                  <a:pt x="2657" y="51"/>
                </a:lnTo>
                <a:lnTo>
                  <a:pt x="2657" y="53"/>
                </a:lnTo>
                <a:lnTo>
                  <a:pt x="2653" y="53"/>
                </a:lnTo>
                <a:lnTo>
                  <a:pt x="2648" y="55"/>
                </a:lnTo>
                <a:lnTo>
                  <a:pt x="2643" y="0"/>
                </a:lnTo>
                <a:lnTo>
                  <a:pt x="2638" y="2"/>
                </a:lnTo>
                <a:lnTo>
                  <a:pt x="2638" y="4"/>
                </a:lnTo>
                <a:lnTo>
                  <a:pt x="2634" y="4"/>
                </a:lnTo>
                <a:lnTo>
                  <a:pt x="2629" y="6"/>
                </a:lnTo>
                <a:lnTo>
                  <a:pt x="2624" y="8"/>
                </a:lnTo>
                <a:lnTo>
                  <a:pt x="2619" y="10"/>
                </a:lnTo>
                <a:lnTo>
                  <a:pt x="2619" y="12"/>
                </a:lnTo>
                <a:lnTo>
                  <a:pt x="2614" y="14"/>
                </a:lnTo>
                <a:lnTo>
                  <a:pt x="2610" y="14"/>
                </a:lnTo>
                <a:lnTo>
                  <a:pt x="2605" y="16"/>
                </a:lnTo>
                <a:lnTo>
                  <a:pt x="2600" y="19"/>
                </a:lnTo>
                <a:lnTo>
                  <a:pt x="2595" y="21"/>
                </a:lnTo>
                <a:lnTo>
                  <a:pt x="2595" y="23"/>
                </a:lnTo>
                <a:lnTo>
                  <a:pt x="2591" y="23"/>
                </a:lnTo>
                <a:lnTo>
                  <a:pt x="2586" y="25"/>
                </a:lnTo>
                <a:lnTo>
                  <a:pt x="2581" y="27"/>
                </a:lnTo>
                <a:lnTo>
                  <a:pt x="2576" y="29"/>
                </a:lnTo>
                <a:lnTo>
                  <a:pt x="2576" y="31"/>
                </a:lnTo>
                <a:lnTo>
                  <a:pt x="2572" y="31"/>
                </a:lnTo>
                <a:lnTo>
                  <a:pt x="2567" y="33"/>
                </a:lnTo>
                <a:lnTo>
                  <a:pt x="2562" y="35"/>
                </a:lnTo>
                <a:lnTo>
                  <a:pt x="2557" y="37"/>
                </a:lnTo>
                <a:lnTo>
                  <a:pt x="2557" y="39"/>
                </a:lnTo>
                <a:lnTo>
                  <a:pt x="2553" y="41"/>
                </a:lnTo>
                <a:lnTo>
                  <a:pt x="2548" y="41"/>
                </a:lnTo>
                <a:lnTo>
                  <a:pt x="2543" y="43"/>
                </a:lnTo>
                <a:lnTo>
                  <a:pt x="2538" y="45"/>
                </a:lnTo>
                <a:lnTo>
                  <a:pt x="2538" y="47"/>
                </a:lnTo>
                <a:lnTo>
                  <a:pt x="2534" y="49"/>
                </a:lnTo>
                <a:lnTo>
                  <a:pt x="2529" y="49"/>
                </a:lnTo>
                <a:lnTo>
                  <a:pt x="2524" y="51"/>
                </a:lnTo>
                <a:lnTo>
                  <a:pt x="2519" y="53"/>
                </a:lnTo>
                <a:lnTo>
                  <a:pt x="2519" y="55"/>
                </a:lnTo>
                <a:lnTo>
                  <a:pt x="2514" y="58"/>
                </a:lnTo>
                <a:lnTo>
                  <a:pt x="2510" y="58"/>
                </a:lnTo>
                <a:lnTo>
                  <a:pt x="2505" y="60"/>
                </a:lnTo>
                <a:lnTo>
                  <a:pt x="2500" y="62"/>
                </a:lnTo>
                <a:lnTo>
                  <a:pt x="2500" y="64"/>
                </a:lnTo>
                <a:lnTo>
                  <a:pt x="2495" y="66"/>
                </a:lnTo>
                <a:lnTo>
                  <a:pt x="2491" y="68"/>
                </a:lnTo>
                <a:lnTo>
                  <a:pt x="2486" y="68"/>
                </a:lnTo>
                <a:lnTo>
                  <a:pt x="2481" y="70"/>
                </a:lnTo>
                <a:lnTo>
                  <a:pt x="2481" y="72"/>
                </a:lnTo>
                <a:lnTo>
                  <a:pt x="2476" y="74"/>
                </a:lnTo>
                <a:lnTo>
                  <a:pt x="2472" y="76"/>
                </a:lnTo>
                <a:lnTo>
                  <a:pt x="2467" y="76"/>
                </a:lnTo>
                <a:lnTo>
                  <a:pt x="2462" y="78"/>
                </a:lnTo>
                <a:lnTo>
                  <a:pt x="2457" y="80"/>
                </a:lnTo>
                <a:lnTo>
                  <a:pt x="2457" y="82"/>
                </a:lnTo>
                <a:lnTo>
                  <a:pt x="2453" y="84"/>
                </a:lnTo>
                <a:lnTo>
                  <a:pt x="2448" y="84"/>
                </a:lnTo>
                <a:lnTo>
                  <a:pt x="2443" y="86"/>
                </a:lnTo>
                <a:lnTo>
                  <a:pt x="2438" y="88"/>
                </a:lnTo>
                <a:lnTo>
                  <a:pt x="2438" y="90"/>
                </a:lnTo>
                <a:lnTo>
                  <a:pt x="2434" y="92"/>
                </a:lnTo>
                <a:lnTo>
                  <a:pt x="2429" y="92"/>
                </a:lnTo>
                <a:lnTo>
                  <a:pt x="2424" y="95"/>
                </a:lnTo>
                <a:lnTo>
                  <a:pt x="2419" y="97"/>
                </a:lnTo>
                <a:lnTo>
                  <a:pt x="2419" y="99"/>
                </a:lnTo>
                <a:lnTo>
                  <a:pt x="2414" y="101"/>
                </a:lnTo>
                <a:lnTo>
                  <a:pt x="2410" y="103"/>
                </a:lnTo>
                <a:lnTo>
                  <a:pt x="2405" y="103"/>
                </a:lnTo>
                <a:lnTo>
                  <a:pt x="2400" y="105"/>
                </a:lnTo>
                <a:lnTo>
                  <a:pt x="2400" y="107"/>
                </a:lnTo>
                <a:lnTo>
                  <a:pt x="2395" y="109"/>
                </a:lnTo>
                <a:lnTo>
                  <a:pt x="2391" y="111"/>
                </a:lnTo>
                <a:lnTo>
                  <a:pt x="2386" y="111"/>
                </a:lnTo>
                <a:lnTo>
                  <a:pt x="2381" y="2"/>
                </a:lnTo>
                <a:lnTo>
                  <a:pt x="2381" y="2"/>
                </a:lnTo>
                <a:lnTo>
                  <a:pt x="2376" y="4"/>
                </a:lnTo>
                <a:lnTo>
                  <a:pt x="2372" y="6"/>
                </a:lnTo>
                <a:lnTo>
                  <a:pt x="2367" y="8"/>
                </a:lnTo>
                <a:lnTo>
                  <a:pt x="2362" y="10"/>
                </a:lnTo>
                <a:lnTo>
                  <a:pt x="2362" y="12"/>
                </a:lnTo>
                <a:lnTo>
                  <a:pt x="2357" y="12"/>
                </a:lnTo>
                <a:lnTo>
                  <a:pt x="2353" y="14"/>
                </a:lnTo>
                <a:lnTo>
                  <a:pt x="2348" y="16"/>
                </a:lnTo>
                <a:lnTo>
                  <a:pt x="2343" y="19"/>
                </a:lnTo>
                <a:lnTo>
                  <a:pt x="2343" y="21"/>
                </a:lnTo>
                <a:lnTo>
                  <a:pt x="2338" y="21"/>
                </a:lnTo>
                <a:lnTo>
                  <a:pt x="2333" y="23"/>
                </a:lnTo>
                <a:lnTo>
                  <a:pt x="2329" y="25"/>
                </a:lnTo>
                <a:lnTo>
                  <a:pt x="2324" y="27"/>
                </a:lnTo>
                <a:lnTo>
                  <a:pt x="2324" y="29"/>
                </a:lnTo>
                <a:lnTo>
                  <a:pt x="2319" y="29"/>
                </a:lnTo>
                <a:lnTo>
                  <a:pt x="2314" y="31"/>
                </a:lnTo>
                <a:lnTo>
                  <a:pt x="2310" y="33"/>
                </a:lnTo>
                <a:lnTo>
                  <a:pt x="2305" y="35"/>
                </a:lnTo>
                <a:lnTo>
                  <a:pt x="2300" y="37"/>
                </a:lnTo>
                <a:lnTo>
                  <a:pt x="2300" y="39"/>
                </a:lnTo>
                <a:lnTo>
                  <a:pt x="2295" y="39"/>
                </a:lnTo>
                <a:lnTo>
                  <a:pt x="2291" y="41"/>
                </a:lnTo>
                <a:lnTo>
                  <a:pt x="2286" y="43"/>
                </a:lnTo>
                <a:lnTo>
                  <a:pt x="2281" y="45"/>
                </a:lnTo>
                <a:lnTo>
                  <a:pt x="2281" y="47"/>
                </a:lnTo>
                <a:lnTo>
                  <a:pt x="2276" y="47"/>
                </a:lnTo>
                <a:lnTo>
                  <a:pt x="2272" y="49"/>
                </a:lnTo>
                <a:lnTo>
                  <a:pt x="2267" y="51"/>
                </a:lnTo>
                <a:lnTo>
                  <a:pt x="2262" y="0"/>
                </a:lnTo>
                <a:lnTo>
                  <a:pt x="2262" y="2"/>
                </a:lnTo>
                <a:lnTo>
                  <a:pt x="2257" y="4"/>
                </a:lnTo>
                <a:lnTo>
                  <a:pt x="2253" y="6"/>
                </a:lnTo>
                <a:lnTo>
                  <a:pt x="2248" y="8"/>
                </a:lnTo>
                <a:lnTo>
                  <a:pt x="2243" y="10"/>
                </a:lnTo>
                <a:lnTo>
                  <a:pt x="2243" y="10"/>
                </a:lnTo>
                <a:lnTo>
                  <a:pt x="2238" y="12"/>
                </a:lnTo>
                <a:lnTo>
                  <a:pt x="2233" y="14"/>
                </a:lnTo>
                <a:lnTo>
                  <a:pt x="2229" y="16"/>
                </a:lnTo>
                <a:lnTo>
                  <a:pt x="2224" y="19"/>
                </a:lnTo>
                <a:lnTo>
                  <a:pt x="2224" y="19"/>
                </a:lnTo>
                <a:lnTo>
                  <a:pt x="2219" y="21"/>
                </a:lnTo>
                <a:lnTo>
                  <a:pt x="2214" y="23"/>
                </a:lnTo>
                <a:lnTo>
                  <a:pt x="2210" y="25"/>
                </a:lnTo>
                <a:lnTo>
                  <a:pt x="2205" y="27"/>
                </a:lnTo>
                <a:lnTo>
                  <a:pt x="2205" y="27"/>
                </a:lnTo>
                <a:lnTo>
                  <a:pt x="2200" y="29"/>
                </a:lnTo>
                <a:lnTo>
                  <a:pt x="2195" y="31"/>
                </a:lnTo>
                <a:lnTo>
                  <a:pt x="2191" y="33"/>
                </a:lnTo>
                <a:lnTo>
                  <a:pt x="2186" y="35"/>
                </a:lnTo>
                <a:lnTo>
                  <a:pt x="2186" y="35"/>
                </a:lnTo>
                <a:lnTo>
                  <a:pt x="2181" y="37"/>
                </a:lnTo>
                <a:lnTo>
                  <a:pt x="2176" y="39"/>
                </a:lnTo>
                <a:lnTo>
                  <a:pt x="2172" y="41"/>
                </a:lnTo>
                <a:lnTo>
                  <a:pt x="2167" y="43"/>
                </a:lnTo>
                <a:lnTo>
                  <a:pt x="2162" y="45"/>
                </a:lnTo>
                <a:lnTo>
                  <a:pt x="2162" y="45"/>
                </a:lnTo>
                <a:lnTo>
                  <a:pt x="2157" y="47"/>
                </a:lnTo>
                <a:lnTo>
                  <a:pt x="2152" y="49"/>
                </a:lnTo>
                <a:lnTo>
                  <a:pt x="2148" y="51"/>
                </a:lnTo>
                <a:lnTo>
                  <a:pt x="2143" y="53"/>
                </a:lnTo>
                <a:lnTo>
                  <a:pt x="2143" y="53"/>
                </a:lnTo>
                <a:lnTo>
                  <a:pt x="2138" y="55"/>
                </a:lnTo>
                <a:lnTo>
                  <a:pt x="2133" y="58"/>
                </a:lnTo>
                <a:lnTo>
                  <a:pt x="2129" y="60"/>
                </a:lnTo>
                <a:lnTo>
                  <a:pt x="2124" y="62"/>
                </a:lnTo>
                <a:lnTo>
                  <a:pt x="2124" y="62"/>
                </a:lnTo>
                <a:lnTo>
                  <a:pt x="2119" y="64"/>
                </a:lnTo>
                <a:lnTo>
                  <a:pt x="2114" y="66"/>
                </a:lnTo>
                <a:lnTo>
                  <a:pt x="2110" y="68"/>
                </a:lnTo>
                <a:lnTo>
                  <a:pt x="2105" y="70"/>
                </a:lnTo>
                <a:lnTo>
                  <a:pt x="2105" y="72"/>
                </a:lnTo>
                <a:lnTo>
                  <a:pt x="2100" y="72"/>
                </a:lnTo>
                <a:lnTo>
                  <a:pt x="2095" y="74"/>
                </a:lnTo>
                <a:lnTo>
                  <a:pt x="2091" y="76"/>
                </a:lnTo>
                <a:lnTo>
                  <a:pt x="2086" y="78"/>
                </a:lnTo>
                <a:lnTo>
                  <a:pt x="2086" y="80"/>
                </a:lnTo>
                <a:lnTo>
                  <a:pt x="2081" y="80"/>
                </a:lnTo>
                <a:lnTo>
                  <a:pt x="2076" y="82"/>
                </a:lnTo>
                <a:lnTo>
                  <a:pt x="2072" y="84"/>
                </a:lnTo>
                <a:lnTo>
                  <a:pt x="2067" y="86"/>
                </a:lnTo>
                <a:lnTo>
                  <a:pt x="2067" y="88"/>
                </a:lnTo>
                <a:lnTo>
                  <a:pt x="2062" y="88"/>
                </a:lnTo>
                <a:lnTo>
                  <a:pt x="2057" y="90"/>
                </a:lnTo>
                <a:lnTo>
                  <a:pt x="2052" y="92"/>
                </a:lnTo>
                <a:lnTo>
                  <a:pt x="2048" y="95"/>
                </a:lnTo>
                <a:lnTo>
                  <a:pt x="2048" y="97"/>
                </a:lnTo>
                <a:lnTo>
                  <a:pt x="2043" y="99"/>
                </a:lnTo>
                <a:lnTo>
                  <a:pt x="2038" y="99"/>
                </a:lnTo>
                <a:lnTo>
                  <a:pt x="2033" y="101"/>
                </a:lnTo>
                <a:lnTo>
                  <a:pt x="2029" y="103"/>
                </a:lnTo>
                <a:lnTo>
                  <a:pt x="2024" y="105"/>
                </a:lnTo>
                <a:lnTo>
                  <a:pt x="2024" y="107"/>
                </a:lnTo>
                <a:lnTo>
                  <a:pt x="2019" y="107"/>
                </a:lnTo>
                <a:lnTo>
                  <a:pt x="2014" y="109"/>
                </a:lnTo>
                <a:lnTo>
                  <a:pt x="2010" y="111"/>
                </a:lnTo>
                <a:lnTo>
                  <a:pt x="2005" y="113"/>
                </a:lnTo>
                <a:lnTo>
                  <a:pt x="2005" y="115"/>
                </a:lnTo>
                <a:lnTo>
                  <a:pt x="2000" y="115"/>
                </a:lnTo>
                <a:lnTo>
                  <a:pt x="1995" y="117"/>
                </a:lnTo>
                <a:lnTo>
                  <a:pt x="1991" y="119"/>
                </a:lnTo>
                <a:lnTo>
                  <a:pt x="1986" y="121"/>
                </a:lnTo>
                <a:lnTo>
                  <a:pt x="1986" y="123"/>
                </a:lnTo>
                <a:lnTo>
                  <a:pt x="1981" y="125"/>
                </a:lnTo>
                <a:lnTo>
                  <a:pt x="1976" y="125"/>
                </a:lnTo>
                <a:lnTo>
                  <a:pt x="1971" y="127"/>
                </a:lnTo>
                <a:lnTo>
                  <a:pt x="1967" y="129"/>
                </a:lnTo>
                <a:lnTo>
                  <a:pt x="1967" y="132"/>
                </a:lnTo>
                <a:lnTo>
                  <a:pt x="1962" y="134"/>
                </a:lnTo>
                <a:lnTo>
                  <a:pt x="1957" y="134"/>
                </a:lnTo>
                <a:lnTo>
                  <a:pt x="1952" y="136"/>
                </a:lnTo>
                <a:lnTo>
                  <a:pt x="1948" y="138"/>
                </a:lnTo>
                <a:lnTo>
                  <a:pt x="1948" y="140"/>
                </a:lnTo>
                <a:lnTo>
                  <a:pt x="1943" y="142"/>
                </a:lnTo>
                <a:lnTo>
                  <a:pt x="1938" y="142"/>
                </a:lnTo>
                <a:lnTo>
                  <a:pt x="1933" y="144"/>
                </a:lnTo>
                <a:lnTo>
                  <a:pt x="1929" y="0"/>
                </a:lnTo>
                <a:lnTo>
                  <a:pt x="1929" y="2"/>
                </a:lnTo>
                <a:lnTo>
                  <a:pt x="1924" y="4"/>
                </a:lnTo>
                <a:lnTo>
                  <a:pt x="1919" y="6"/>
                </a:lnTo>
                <a:lnTo>
                  <a:pt x="1914" y="8"/>
                </a:lnTo>
                <a:lnTo>
                  <a:pt x="1910" y="8"/>
                </a:lnTo>
                <a:lnTo>
                  <a:pt x="1910" y="10"/>
                </a:lnTo>
                <a:lnTo>
                  <a:pt x="1905" y="12"/>
                </a:lnTo>
                <a:lnTo>
                  <a:pt x="1900" y="14"/>
                </a:lnTo>
                <a:lnTo>
                  <a:pt x="1895" y="16"/>
                </a:lnTo>
                <a:lnTo>
                  <a:pt x="1891" y="16"/>
                </a:lnTo>
                <a:lnTo>
                  <a:pt x="1886" y="19"/>
                </a:lnTo>
                <a:lnTo>
                  <a:pt x="1886" y="21"/>
                </a:lnTo>
                <a:lnTo>
                  <a:pt x="1881" y="23"/>
                </a:lnTo>
                <a:lnTo>
                  <a:pt x="1876" y="25"/>
                </a:lnTo>
                <a:lnTo>
                  <a:pt x="1871" y="27"/>
                </a:lnTo>
                <a:lnTo>
                  <a:pt x="1867" y="27"/>
                </a:lnTo>
                <a:lnTo>
                  <a:pt x="1867" y="29"/>
                </a:lnTo>
                <a:lnTo>
                  <a:pt x="1862" y="31"/>
                </a:lnTo>
                <a:lnTo>
                  <a:pt x="1857" y="33"/>
                </a:lnTo>
                <a:lnTo>
                  <a:pt x="1852" y="35"/>
                </a:lnTo>
                <a:lnTo>
                  <a:pt x="1848" y="35"/>
                </a:lnTo>
                <a:lnTo>
                  <a:pt x="1848" y="37"/>
                </a:lnTo>
                <a:lnTo>
                  <a:pt x="1843" y="39"/>
                </a:lnTo>
                <a:lnTo>
                  <a:pt x="1838" y="41"/>
                </a:lnTo>
                <a:lnTo>
                  <a:pt x="1833" y="43"/>
                </a:lnTo>
                <a:lnTo>
                  <a:pt x="1829" y="43"/>
                </a:lnTo>
                <a:lnTo>
                  <a:pt x="1829" y="45"/>
                </a:lnTo>
                <a:lnTo>
                  <a:pt x="1824" y="47"/>
                </a:lnTo>
                <a:lnTo>
                  <a:pt x="1819" y="49"/>
                </a:lnTo>
                <a:lnTo>
                  <a:pt x="1814" y="51"/>
                </a:lnTo>
                <a:lnTo>
                  <a:pt x="1810" y="53"/>
                </a:lnTo>
                <a:lnTo>
                  <a:pt x="1810" y="53"/>
                </a:lnTo>
                <a:lnTo>
                  <a:pt x="1805" y="55"/>
                </a:lnTo>
                <a:lnTo>
                  <a:pt x="1800" y="58"/>
                </a:lnTo>
                <a:lnTo>
                  <a:pt x="1795" y="60"/>
                </a:lnTo>
                <a:lnTo>
                  <a:pt x="1790" y="62"/>
                </a:lnTo>
                <a:lnTo>
                  <a:pt x="1790" y="62"/>
                </a:lnTo>
                <a:lnTo>
                  <a:pt x="1786" y="64"/>
                </a:lnTo>
                <a:lnTo>
                  <a:pt x="1781" y="66"/>
                </a:lnTo>
                <a:lnTo>
                  <a:pt x="1776" y="68"/>
                </a:lnTo>
                <a:lnTo>
                  <a:pt x="1771" y="70"/>
                </a:lnTo>
                <a:lnTo>
                  <a:pt x="1771" y="70"/>
                </a:lnTo>
                <a:lnTo>
                  <a:pt x="1767" y="72"/>
                </a:lnTo>
                <a:lnTo>
                  <a:pt x="1762" y="74"/>
                </a:lnTo>
                <a:lnTo>
                  <a:pt x="1757" y="76"/>
                </a:lnTo>
                <a:lnTo>
                  <a:pt x="1752" y="78"/>
                </a:lnTo>
                <a:lnTo>
                  <a:pt x="1752" y="80"/>
                </a:lnTo>
                <a:lnTo>
                  <a:pt x="1748" y="80"/>
                </a:lnTo>
                <a:lnTo>
                  <a:pt x="1743" y="82"/>
                </a:lnTo>
                <a:lnTo>
                  <a:pt x="1738" y="0"/>
                </a:lnTo>
                <a:lnTo>
                  <a:pt x="1733" y="2"/>
                </a:lnTo>
                <a:lnTo>
                  <a:pt x="1729" y="4"/>
                </a:lnTo>
                <a:lnTo>
                  <a:pt x="1729" y="4"/>
                </a:lnTo>
                <a:lnTo>
                  <a:pt x="1724" y="6"/>
                </a:lnTo>
                <a:lnTo>
                  <a:pt x="1719" y="8"/>
                </a:lnTo>
                <a:lnTo>
                  <a:pt x="1714" y="10"/>
                </a:lnTo>
                <a:lnTo>
                  <a:pt x="1710" y="12"/>
                </a:lnTo>
                <a:lnTo>
                  <a:pt x="1710" y="14"/>
                </a:lnTo>
                <a:lnTo>
                  <a:pt x="1705" y="14"/>
                </a:lnTo>
                <a:lnTo>
                  <a:pt x="1700" y="16"/>
                </a:lnTo>
                <a:lnTo>
                  <a:pt x="1695" y="19"/>
                </a:lnTo>
                <a:lnTo>
                  <a:pt x="1690" y="21"/>
                </a:lnTo>
                <a:lnTo>
                  <a:pt x="1690" y="23"/>
                </a:lnTo>
                <a:lnTo>
                  <a:pt x="1686" y="23"/>
                </a:lnTo>
                <a:lnTo>
                  <a:pt x="1681" y="25"/>
                </a:lnTo>
                <a:lnTo>
                  <a:pt x="1676" y="27"/>
                </a:lnTo>
                <a:lnTo>
                  <a:pt x="1671" y="29"/>
                </a:lnTo>
                <a:lnTo>
                  <a:pt x="1671" y="31"/>
                </a:lnTo>
                <a:lnTo>
                  <a:pt x="1667" y="31"/>
                </a:lnTo>
                <a:lnTo>
                  <a:pt x="1662" y="33"/>
                </a:lnTo>
                <a:lnTo>
                  <a:pt x="1657" y="35"/>
                </a:lnTo>
                <a:lnTo>
                  <a:pt x="1652" y="37"/>
                </a:lnTo>
                <a:lnTo>
                  <a:pt x="1652" y="39"/>
                </a:lnTo>
                <a:lnTo>
                  <a:pt x="1648" y="41"/>
                </a:lnTo>
                <a:lnTo>
                  <a:pt x="1643" y="41"/>
                </a:lnTo>
                <a:lnTo>
                  <a:pt x="1638" y="43"/>
                </a:lnTo>
                <a:lnTo>
                  <a:pt x="1633" y="45"/>
                </a:lnTo>
                <a:lnTo>
                  <a:pt x="1633" y="47"/>
                </a:lnTo>
                <a:lnTo>
                  <a:pt x="1629" y="49"/>
                </a:lnTo>
                <a:lnTo>
                  <a:pt x="1624" y="49"/>
                </a:lnTo>
                <a:lnTo>
                  <a:pt x="1619" y="51"/>
                </a:lnTo>
                <a:lnTo>
                  <a:pt x="1614" y="53"/>
                </a:lnTo>
                <a:lnTo>
                  <a:pt x="1614" y="55"/>
                </a:lnTo>
                <a:lnTo>
                  <a:pt x="1609" y="58"/>
                </a:lnTo>
                <a:lnTo>
                  <a:pt x="1605" y="58"/>
                </a:lnTo>
                <a:lnTo>
                  <a:pt x="1600" y="60"/>
                </a:lnTo>
                <a:lnTo>
                  <a:pt x="1595" y="62"/>
                </a:lnTo>
                <a:lnTo>
                  <a:pt x="1590" y="64"/>
                </a:lnTo>
                <a:lnTo>
                  <a:pt x="1590" y="66"/>
                </a:lnTo>
                <a:lnTo>
                  <a:pt x="1586" y="68"/>
                </a:lnTo>
                <a:lnTo>
                  <a:pt x="1581" y="68"/>
                </a:lnTo>
                <a:lnTo>
                  <a:pt x="1576" y="70"/>
                </a:lnTo>
                <a:lnTo>
                  <a:pt x="1571" y="72"/>
                </a:lnTo>
                <a:lnTo>
                  <a:pt x="1571" y="74"/>
                </a:lnTo>
                <a:lnTo>
                  <a:pt x="1567" y="76"/>
                </a:lnTo>
                <a:lnTo>
                  <a:pt x="1562" y="76"/>
                </a:lnTo>
                <a:lnTo>
                  <a:pt x="1557" y="78"/>
                </a:lnTo>
                <a:lnTo>
                  <a:pt x="1552" y="80"/>
                </a:lnTo>
                <a:lnTo>
                  <a:pt x="1552" y="82"/>
                </a:lnTo>
                <a:lnTo>
                  <a:pt x="1548" y="84"/>
                </a:lnTo>
                <a:lnTo>
                  <a:pt x="1543" y="84"/>
                </a:lnTo>
                <a:lnTo>
                  <a:pt x="1538" y="86"/>
                </a:lnTo>
                <a:lnTo>
                  <a:pt x="1533" y="88"/>
                </a:lnTo>
                <a:lnTo>
                  <a:pt x="1533" y="90"/>
                </a:lnTo>
                <a:lnTo>
                  <a:pt x="1529" y="92"/>
                </a:lnTo>
                <a:lnTo>
                  <a:pt x="1524" y="92"/>
                </a:lnTo>
                <a:lnTo>
                  <a:pt x="1519" y="95"/>
                </a:lnTo>
                <a:lnTo>
                  <a:pt x="1514" y="97"/>
                </a:lnTo>
                <a:lnTo>
                  <a:pt x="1514" y="99"/>
                </a:lnTo>
                <a:lnTo>
                  <a:pt x="1509" y="101"/>
                </a:lnTo>
                <a:lnTo>
                  <a:pt x="1505" y="103"/>
                </a:lnTo>
                <a:lnTo>
                  <a:pt x="1500" y="103"/>
                </a:lnTo>
                <a:lnTo>
                  <a:pt x="1495" y="105"/>
                </a:lnTo>
                <a:lnTo>
                  <a:pt x="1495" y="107"/>
                </a:lnTo>
                <a:lnTo>
                  <a:pt x="1490" y="109"/>
                </a:lnTo>
                <a:lnTo>
                  <a:pt x="1486" y="111"/>
                </a:lnTo>
                <a:lnTo>
                  <a:pt x="1481" y="111"/>
                </a:lnTo>
                <a:lnTo>
                  <a:pt x="1476" y="113"/>
                </a:lnTo>
                <a:lnTo>
                  <a:pt x="1476" y="115"/>
                </a:lnTo>
                <a:lnTo>
                  <a:pt x="1471" y="117"/>
                </a:lnTo>
                <a:lnTo>
                  <a:pt x="1467" y="119"/>
                </a:lnTo>
                <a:lnTo>
                  <a:pt x="1462" y="119"/>
                </a:lnTo>
                <a:lnTo>
                  <a:pt x="1457" y="121"/>
                </a:lnTo>
                <a:lnTo>
                  <a:pt x="1452" y="123"/>
                </a:lnTo>
                <a:lnTo>
                  <a:pt x="1452" y="125"/>
                </a:lnTo>
                <a:lnTo>
                  <a:pt x="1448" y="0"/>
                </a:lnTo>
                <a:lnTo>
                  <a:pt x="1443" y="2"/>
                </a:lnTo>
                <a:lnTo>
                  <a:pt x="1438" y="4"/>
                </a:lnTo>
                <a:lnTo>
                  <a:pt x="1433" y="6"/>
                </a:lnTo>
                <a:lnTo>
                  <a:pt x="1433" y="8"/>
                </a:lnTo>
                <a:lnTo>
                  <a:pt x="1428" y="10"/>
                </a:lnTo>
                <a:lnTo>
                  <a:pt x="1424" y="10"/>
                </a:lnTo>
                <a:lnTo>
                  <a:pt x="1419" y="12"/>
                </a:lnTo>
                <a:lnTo>
                  <a:pt x="1414" y="14"/>
                </a:lnTo>
                <a:lnTo>
                  <a:pt x="1414" y="16"/>
                </a:lnTo>
                <a:lnTo>
                  <a:pt x="1409" y="19"/>
                </a:lnTo>
                <a:lnTo>
                  <a:pt x="1405" y="19"/>
                </a:lnTo>
                <a:lnTo>
                  <a:pt x="1400" y="21"/>
                </a:lnTo>
                <a:lnTo>
                  <a:pt x="1395" y="23"/>
                </a:lnTo>
                <a:lnTo>
                  <a:pt x="1395" y="25"/>
                </a:lnTo>
                <a:lnTo>
                  <a:pt x="1390" y="27"/>
                </a:lnTo>
                <a:lnTo>
                  <a:pt x="1386" y="27"/>
                </a:lnTo>
                <a:lnTo>
                  <a:pt x="1381" y="29"/>
                </a:lnTo>
                <a:lnTo>
                  <a:pt x="1376" y="31"/>
                </a:lnTo>
                <a:lnTo>
                  <a:pt x="1376" y="33"/>
                </a:lnTo>
                <a:lnTo>
                  <a:pt x="1371" y="35"/>
                </a:lnTo>
                <a:lnTo>
                  <a:pt x="1367" y="37"/>
                </a:lnTo>
                <a:lnTo>
                  <a:pt x="1362" y="37"/>
                </a:lnTo>
                <a:lnTo>
                  <a:pt x="1357" y="39"/>
                </a:lnTo>
                <a:lnTo>
                  <a:pt x="1357" y="41"/>
                </a:lnTo>
                <a:lnTo>
                  <a:pt x="1352" y="43"/>
                </a:lnTo>
                <a:lnTo>
                  <a:pt x="1348" y="45"/>
                </a:lnTo>
                <a:lnTo>
                  <a:pt x="1343" y="45"/>
                </a:lnTo>
                <a:lnTo>
                  <a:pt x="1338" y="47"/>
                </a:lnTo>
                <a:lnTo>
                  <a:pt x="1338" y="49"/>
                </a:lnTo>
                <a:lnTo>
                  <a:pt x="1333" y="51"/>
                </a:lnTo>
                <a:lnTo>
                  <a:pt x="1328" y="53"/>
                </a:lnTo>
                <a:lnTo>
                  <a:pt x="1324" y="53"/>
                </a:lnTo>
                <a:lnTo>
                  <a:pt x="1319" y="55"/>
                </a:lnTo>
                <a:lnTo>
                  <a:pt x="1314" y="58"/>
                </a:lnTo>
                <a:lnTo>
                  <a:pt x="1314" y="60"/>
                </a:lnTo>
                <a:lnTo>
                  <a:pt x="1309" y="62"/>
                </a:lnTo>
                <a:lnTo>
                  <a:pt x="1305" y="62"/>
                </a:lnTo>
                <a:lnTo>
                  <a:pt x="1300" y="64"/>
                </a:lnTo>
                <a:lnTo>
                  <a:pt x="1295" y="66"/>
                </a:lnTo>
                <a:lnTo>
                  <a:pt x="1295" y="68"/>
                </a:lnTo>
                <a:lnTo>
                  <a:pt x="1290" y="70"/>
                </a:lnTo>
                <a:lnTo>
                  <a:pt x="1286" y="72"/>
                </a:lnTo>
                <a:lnTo>
                  <a:pt x="1281" y="72"/>
                </a:lnTo>
                <a:lnTo>
                  <a:pt x="1276" y="74"/>
                </a:lnTo>
                <a:lnTo>
                  <a:pt x="1276" y="76"/>
                </a:lnTo>
                <a:lnTo>
                  <a:pt x="1271" y="78"/>
                </a:lnTo>
                <a:lnTo>
                  <a:pt x="1267" y="80"/>
                </a:lnTo>
                <a:lnTo>
                  <a:pt x="1262" y="80"/>
                </a:lnTo>
                <a:lnTo>
                  <a:pt x="1257" y="2"/>
                </a:lnTo>
                <a:lnTo>
                  <a:pt x="1257" y="2"/>
                </a:lnTo>
                <a:lnTo>
                  <a:pt x="1252" y="4"/>
                </a:lnTo>
                <a:lnTo>
                  <a:pt x="1247" y="6"/>
                </a:lnTo>
                <a:lnTo>
                  <a:pt x="1243" y="8"/>
                </a:lnTo>
                <a:lnTo>
                  <a:pt x="1238" y="10"/>
                </a:lnTo>
                <a:lnTo>
                  <a:pt x="1238" y="12"/>
                </a:lnTo>
                <a:lnTo>
                  <a:pt x="1233" y="12"/>
                </a:lnTo>
                <a:lnTo>
                  <a:pt x="1228" y="14"/>
                </a:lnTo>
                <a:lnTo>
                  <a:pt x="1224" y="16"/>
                </a:lnTo>
                <a:lnTo>
                  <a:pt x="1219" y="19"/>
                </a:lnTo>
                <a:lnTo>
                  <a:pt x="1219" y="21"/>
                </a:lnTo>
                <a:lnTo>
                  <a:pt x="1214" y="21"/>
                </a:lnTo>
                <a:lnTo>
                  <a:pt x="1209" y="23"/>
                </a:lnTo>
                <a:lnTo>
                  <a:pt x="1205" y="25"/>
                </a:lnTo>
                <a:lnTo>
                  <a:pt x="1200" y="27"/>
                </a:lnTo>
                <a:lnTo>
                  <a:pt x="1200" y="29"/>
                </a:lnTo>
                <a:lnTo>
                  <a:pt x="1195" y="29"/>
                </a:lnTo>
                <a:lnTo>
                  <a:pt x="1190" y="31"/>
                </a:lnTo>
                <a:lnTo>
                  <a:pt x="1186" y="33"/>
                </a:lnTo>
                <a:lnTo>
                  <a:pt x="1181" y="35"/>
                </a:lnTo>
                <a:lnTo>
                  <a:pt x="1181" y="37"/>
                </a:lnTo>
                <a:lnTo>
                  <a:pt x="1176" y="39"/>
                </a:lnTo>
                <a:lnTo>
                  <a:pt x="1171" y="39"/>
                </a:lnTo>
                <a:lnTo>
                  <a:pt x="1167" y="41"/>
                </a:lnTo>
                <a:lnTo>
                  <a:pt x="1162" y="43"/>
                </a:lnTo>
                <a:lnTo>
                  <a:pt x="1157" y="45"/>
                </a:lnTo>
                <a:lnTo>
                  <a:pt x="1157" y="47"/>
                </a:lnTo>
                <a:lnTo>
                  <a:pt x="1152" y="47"/>
                </a:lnTo>
                <a:lnTo>
                  <a:pt x="1147" y="49"/>
                </a:lnTo>
                <a:lnTo>
                  <a:pt x="1143" y="51"/>
                </a:lnTo>
                <a:lnTo>
                  <a:pt x="1138" y="53"/>
                </a:lnTo>
                <a:lnTo>
                  <a:pt x="1138" y="55"/>
                </a:lnTo>
                <a:lnTo>
                  <a:pt x="1133" y="55"/>
                </a:lnTo>
                <a:lnTo>
                  <a:pt x="1128" y="58"/>
                </a:lnTo>
                <a:lnTo>
                  <a:pt x="1124" y="60"/>
                </a:lnTo>
                <a:lnTo>
                  <a:pt x="1119" y="62"/>
                </a:lnTo>
                <a:lnTo>
                  <a:pt x="1119" y="64"/>
                </a:lnTo>
                <a:lnTo>
                  <a:pt x="1114" y="64"/>
                </a:lnTo>
                <a:lnTo>
                  <a:pt x="1109" y="66"/>
                </a:lnTo>
                <a:lnTo>
                  <a:pt x="1105" y="68"/>
                </a:lnTo>
                <a:lnTo>
                  <a:pt x="1100" y="70"/>
                </a:lnTo>
                <a:lnTo>
                  <a:pt x="1100" y="72"/>
                </a:lnTo>
                <a:lnTo>
                  <a:pt x="1095" y="74"/>
                </a:lnTo>
                <a:lnTo>
                  <a:pt x="1090" y="74"/>
                </a:lnTo>
                <a:lnTo>
                  <a:pt x="1086" y="76"/>
                </a:lnTo>
                <a:lnTo>
                  <a:pt x="1081" y="78"/>
                </a:lnTo>
                <a:lnTo>
                  <a:pt x="1081" y="80"/>
                </a:lnTo>
                <a:lnTo>
                  <a:pt x="1076" y="82"/>
                </a:lnTo>
                <a:lnTo>
                  <a:pt x="1071" y="82"/>
                </a:lnTo>
                <a:lnTo>
                  <a:pt x="1066" y="84"/>
                </a:lnTo>
                <a:lnTo>
                  <a:pt x="1062" y="86"/>
                </a:lnTo>
                <a:lnTo>
                  <a:pt x="1062" y="88"/>
                </a:lnTo>
                <a:lnTo>
                  <a:pt x="1057" y="90"/>
                </a:lnTo>
                <a:lnTo>
                  <a:pt x="1052" y="90"/>
                </a:lnTo>
                <a:lnTo>
                  <a:pt x="1047" y="92"/>
                </a:lnTo>
                <a:lnTo>
                  <a:pt x="1043" y="95"/>
                </a:lnTo>
                <a:lnTo>
                  <a:pt x="1043" y="97"/>
                </a:lnTo>
                <a:lnTo>
                  <a:pt x="1038" y="99"/>
                </a:lnTo>
                <a:lnTo>
                  <a:pt x="1033" y="101"/>
                </a:lnTo>
                <a:lnTo>
                  <a:pt x="1028" y="101"/>
                </a:lnTo>
                <a:lnTo>
                  <a:pt x="1024" y="103"/>
                </a:lnTo>
                <a:lnTo>
                  <a:pt x="1019" y="105"/>
                </a:lnTo>
                <a:lnTo>
                  <a:pt x="1019" y="107"/>
                </a:lnTo>
                <a:lnTo>
                  <a:pt x="1014" y="109"/>
                </a:lnTo>
                <a:lnTo>
                  <a:pt x="1009" y="109"/>
                </a:lnTo>
                <a:lnTo>
                  <a:pt x="1005" y="111"/>
                </a:lnTo>
                <a:lnTo>
                  <a:pt x="1000" y="113"/>
                </a:lnTo>
                <a:lnTo>
                  <a:pt x="1000" y="115"/>
                </a:lnTo>
                <a:lnTo>
                  <a:pt x="995" y="117"/>
                </a:lnTo>
                <a:lnTo>
                  <a:pt x="990" y="117"/>
                </a:lnTo>
                <a:lnTo>
                  <a:pt x="986" y="119"/>
                </a:lnTo>
                <a:lnTo>
                  <a:pt x="981" y="121"/>
                </a:lnTo>
                <a:lnTo>
                  <a:pt x="981" y="123"/>
                </a:lnTo>
                <a:lnTo>
                  <a:pt x="976" y="125"/>
                </a:lnTo>
                <a:lnTo>
                  <a:pt x="971" y="127"/>
                </a:lnTo>
                <a:lnTo>
                  <a:pt x="966" y="2"/>
                </a:lnTo>
                <a:lnTo>
                  <a:pt x="962" y="2"/>
                </a:lnTo>
                <a:lnTo>
                  <a:pt x="962" y="4"/>
                </a:lnTo>
                <a:lnTo>
                  <a:pt x="957" y="6"/>
                </a:lnTo>
                <a:lnTo>
                  <a:pt x="952" y="8"/>
                </a:lnTo>
                <a:lnTo>
                  <a:pt x="947" y="10"/>
                </a:lnTo>
                <a:lnTo>
                  <a:pt x="943" y="12"/>
                </a:lnTo>
                <a:lnTo>
                  <a:pt x="943" y="12"/>
                </a:lnTo>
                <a:lnTo>
                  <a:pt x="938" y="14"/>
                </a:lnTo>
                <a:lnTo>
                  <a:pt x="933" y="16"/>
                </a:lnTo>
                <a:lnTo>
                  <a:pt x="928" y="19"/>
                </a:lnTo>
                <a:lnTo>
                  <a:pt x="924" y="21"/>
                </a:lnTo>
                <a:lnTo>
                  <a:pt x="924" y="21"/>
                </a:lnTo>
                <a:lnTo>
                  <a:pt x="919" y="23"/>
                </a:lnTo>
                <a:lnTo>
                  <a:pt x="914" y="25"/>
                </a:lnTo>
                <a:lnTo>
                  <a:pt x="909" y="27"/>
                </a:lnTo>
                <a:lnTo>
                  <a:pt x="905" y="29"/>
                </a:lnTo>
                <a:lnTo>
                  <a:pt x="905" y="29"/>
                </a:lnTo>
                <a:lnTo>
                  <a:pt x="900" y="31"/>
                </a:lnTo>
                <a:lnTo>
                  <a:pt x="895" y="33"/>
                </a:lnTo>
                <a:lnTo>
                  <a:pt x="890" y="35"/>
                </a:lnTo>
                <a:lnTo>
                  <a:pt x="885" y="37"/>
                </a:lnTo>
                <a:lnTo>
                  <a:pt x="881" y="37"/>
                </a:lnTo>
                <a:lnTo>
                  <a:pt x="881" y="39"/>
                </a:lnTo>
                <a:lnTo>
                  <a:pt x="876" y="41"/>
                </a:lnTo>
                <a:lnTo>
                  <a:pt x="871" y="43"/>
                </a:lnTo>
                <a:lnTo>
                  <a:pt x="866" y="45"/>
                </a:lnTo>
                <a:lnTo>
                  <a:pt x="862" y="47"/>
                </a:lnTo>
                <a:lnTo>
                  <a:pt x="862" y="47"/>
                </a:lnTo>
                <a:lnTo>
                  <a:pt x="857" y="49"/>
                </a:lnTo>
                <a:lnTo>
                  <a:pt x="852" y="51"/>
                </a:lnTo>
                <a:lnTo>
                  <a:pt x="847" y="53"/>
                </a:lnTo>
                <a:lnTo>
                  <a:pt x="843" y="55"/>
                </a:lnTo>
                <a:lnTo>
                  <a:pt x="843" y="55"/>
                </a:lnTo>
                <a:lnTo>
                  <a:pt x="838" y="58"/>
                </a:lnTo>
                <a:lnTo>
                  <a:pt x="833" y="60"/>
                </a:lnTo>
                <a:lnTo>
                  <a:pt x="828" y="62"/>
                </a:lnTo>
                <a:lnTo>
                  <a:pt x="824" y="64"/>
                </a:lnTo>
                <a:lnTo>
                  <a:pt x="824" y="64"/>
                </a:lnTo>
                <a:lnTo>
                  <a:pt x="819" y="66"/>
                </a:lnTo>
                <a:lnTo>
                  <a:pt x="814" y="68"/>
                </a:lnTo>
                <a:lnTo>
                  <a:pt x="809" y="70"/>
                </a:lnTo>
                <a:lnTo>
                  <a:pt x="805" y="72"/>
                </a:lnTo>
                <a:lnTo>
                  <a:pt x="805" y="74"/>
                </a:lnTo>
                <a:lnTo>
                  <a:pt x="800" y="74"/>
                </a:lnTo>
                <a:lnTo>
                  <a:pt x="795" y="76"/>
                </a:lnTo>
                <a:lnTo>
                  <a:pt x="790" y="78"/>
                </a:lnTo>
                <a:lnTo>
                  <a:pt x="785" y="80"/>
                </a:lnTo>
                <a:lnTo>
                  <a:pt x="785" y="82"/>
                </a:lnTo>
                <a:lnTo>
                  <a:pt x="781" y="82"/>
                </a:lnTo>
                <a:lnTo>
                  <a:pt x="776" y="84"/>
                </a:lnTo>
                <a:lnTo>
                  <a:pt x="771" y="86"/>
                </a:lnTo>
                <a:lnTo>
                  <a:pt x="766" y="88"/>
                </a:lnTo>
                <a:lnTo>
                  <a:pt x="766" y="90"/>
                </a:lnTo>
                <a:lnTo>
                  <a:pt x="762" y="0"/>
                </a:lnTo>
                <a:lnTo>
                  <a:pt x="757" y="2"/>
                </a:lnTo>
                <a:lnTo>
                  <a:pt x="752" y="4"/>
                </a:lnTo>
                <a:lnTo>
                  <a:pt x="747" y="6"/>
                </a:lnTo>
                <a:lnTo>
                  <a:pt x="743" y="8"/>
                </a:lnTo>
                <a:lnTo>
                  <a:pt x="743" y="10"/>
                </a:lnTo>
                <a:lnTo>
                  <a:pt x="738" y="10"/>
                </a:lnTo>
                <a:lnTo>
                  <a:pt x="733" y="12"/>
                </a:lnTo>
                <a:lnTo>
                  <a:pt x="728" y="14"/>
                </a:lnTo>
                <a:lnTo>
                  <a:pt x="724" y="16"/>
                </a:lnTo>
                <a:lnTo>
                  <a:pt x="724" y="19"/>
                </a:lnTo>
                <a:lnTo>
                  <a:pt x="719" y="19"/>
                </a:lnTo>
                <a:lnTo>
                  <a:pt x="714" y="21"/>
                </a:lnTo>
                <a:lnTo>
                  <a:pt x="709" y="23"/>
                </a:lnTo>
                <a:lnTo>
                  <a:pt x="705" y="25"/>
                </a:lnTo>
                <a:lnTo>
                  <a:pt x="705" y="27"/>
                </a:lnTo>
                <a:lnTo>
                  <a:pt x="700" y="27"/>
                </a:lnTo>
                <a:lnTo>
                  <a:pt x="695" y="29"/>
                </a:lnTo>
                <a:lnTo>
                  <a:pt x="690" y="31"/>
                </a:lnTo>
                <a:lnTo>
                  <a:pt x="685" y="33"/>
                </a:lnTo>
                <a:lnTo>
                  <a:pt x="685" y="35"/>
                </a:lnTo>
                <a:lnTo>
                  <a:pt x="681" y="37"/>
                </a:lnTo>
                <a:lnTo>
                  <a:pt x="676" y="37"/>
                </a:lnTo>
                <a:lnTo>
                  <a:pt x="671" y="39"/>
                </a:lnTo>
                <a:lnTo>
                  <a:pt x="666" y="41"/>
                </a:lnTo>
                <a:lnTo>
                  <a:pt x="666" y="43"/>
                </a:lnTo>
                <a:lnTo>
                  <a:pt x="662" y="45"/>
                </a:lnTo>
                <a:lnTo>
                  <a:pt x="657" y="45"/>
                </a:lnTo>
                <a:lnTo>
                  <a:pt x="652" y="47"/>
                </a:lnTo>
                <a:lnTo>
                  <a:pt x="647" y="49"/>
                </a:lnTo>
                <a:lnTo>
                  <a:pt x="647" y="51"/>
                </a:lnTo>
                <a:lnTo>
                  <a:pt x="643" y="53"/>
                </a:lnTo>
                <a:lnTo>
                  <a:pt x="638" y="53"/>
                </a:lnTo>
                <a:lnTo>
                  <a:pt x="633" y="55"/>
                </a:lnTo>
                <a:lnTo>
                  <a:pt x="628" y="58"/>
                </a:lnTo>
                <a:lnTo>
                  <a:pt x="628" y="60"/>
                </a:lnTo>
                <a:lnTo>
                  <a:pt x="624" y="62"/>
                </a:lnTo>
                <a:lnTo>
                  <a:pt x="619" y="62"/>
                </a:lnTo>
                <a:lnTo>
                  <a:pt x="614" y="64"/>
                </a:lnTo>
                <a:lnTo>
                  <a:pt x="609" y="66"/>
                </a:lnTo>
                <a:lnTo>
                  <a:pt x="609" y="68"/>
                </a:lnTo>
                <a:lnTo>
                  <a:pt x="604" y="70"/>
                </a:lnTo>
                <a:lnTo>
                  <a:pt x="600" y="72"/>
                </a:lnTo>
                <a:lnTo>
                  <a:pt x="595" y="72"/>
                </a:lnTo>
                <a:lnTo>
                  <a:pt x="590" y="74"/>
                </a:lnTo>
                <a:lnTo>
                  <a:pt x="585" y="76"/>
                </a:lnTo>
                <a:lnTo>
                  <a:pt x="585" y="78"/>
                </a:lnTo>
                <a:lnTo>
                  <a:pt x="581" y="80"/>
                </a:lnTo>
                <a:lnTo>
                  <a:pt x="576" y="80"/>
                </a:lnTo>
                <a:lnTo>
                  <a:pt x="571" y="82"/>
                </a:lnTo>
                <a:lnTo>
                  <a:pt x="566" y="84"/>
                </a:lnTo>
                <a:lnTo>
                  <a:pt x="566" y="86"/>
                </a:lnTo>
                <a:lnTo>
                  <a:pt x="562" y="88"/>
                </a:lnTo>
                <a:lnTo>
                  <a:pt x="557" y="88"/>
                </a:lnTo>
                <a:lnTo>
                  <a:pt x="552" y="90"/>
                </a:lnTo>
                <a:lnTo>
                  <a:pt x="547" y="92"/>
                </a:lnTo>
                <a:lnTo>
                  <a:pt x="547" y="95"/>
                </a:lnTo>
                <a:lnTo>
                  <a:pt x="543" y="97"/>
                </a:lnTo>
                <a:lnTo>
                  <a:pt x="538" y="99"/>
                </a:lnTo>
                <a:lnTo>
                  <a:pt x="533" y="99"/>
                </a:lnTo>
                <a:lnTo>
                  <a:pt x="528" y="101"/>
                </a:lnTo>
                <a:lnTo>
                  <a:pt x="528" y="103"/>
                </a:lnTo>
                <a:lnTo>
                  <a:pt x="524" y="105"/>
                </a:lnTo>
                <a:lnTo>
                  <a:pt x="519" y="107"/>
                </a:lnTo>
                <a:lnTo>
                  <a:pt x="514" y="107"/>
                </a:lnTo>
                <a:lnTo>
                  <a:pt x="509" y="109"/>
                </a:lnTo>
                <a:lnTo>
                  <a:pt x="509" y="111"/>
                </a:lnTo>
                <a:lnTo>
                  <a:pt x="504" y="113"/>
                </a:lnTo>
                <a:lnTo>
                  <a:pt x="500" y="115"/>
                </a:lnTo>
                <a:lnTo>
                  <a:pt x="495" y="115"/>
                </a:lnTo>
                <a:lnTo>
                  <a:pt x="490" y="117"/>
                </a:lnTo>
                <a:lnTo>
                  <a:pt x="490" y="119"/>
                </a:lnTo>
                <a:lnTo>
                  <a:pt x="485" y="121"/>
                </a:lnTo>
                <a:lnTo>
                  <a:pt x="481" y="123"/>
                </a:lnTo>
                <a:lnTo>
                  <a:pt x="476" y="125"/>
                </a:lnTo>
                <a:lnTo>
                  <a:pt x="471" y="125"/>
                </a:lnTo>
                <a:lnTo>
                  <a:pt x="471" y="127"/>
                </a:lnTo>
                <a:lnTo>
                  <a:pt x="466" y="129"/>
                </a:lnTo>
                <a:lnTo>
                  <a:pt x="462" y="132"/>
                </a:lnTo>
                <a:lnTo>
                  <a:pt x="457" y="134"/>
                </a:lnTo>
                <a:lnTo>
                  <a:pt x="452" y="134"/>
                </a:lnTo>
                <a:lnTo>
                  <a:pt x="447" y="136"/>
                </a:lnTo>
                <a:lnTo>
                  <a:pt x="447" y="138"/>
                </a:lnTo>
                <a:lnTo>
                  <a:pt x="443" y="140"/>
                </a:lnTo>
                <a:lnTo>
                  <a:pt x="438" y="142"/>
                </a:lnTo>
                <a:lnTo>
                  <a:pt x="433" y="142"/>
                </a:lnTo>
                <a:lnTo>
                  <a:pt x="428" y="144"/>
                </a:lnTo>
                <a:lnTo>
                  <a:pt x="428" y="146"/>
                </a:lnTo>
                <a:lnTo>
                  <a:pt x="423" y="148"/>
                </a:lnTo>
                <a:lnTo>
                  <a:pt x="419" y="150"/>
                </a:lnTo>
                <a:lnTo>
                  <a:pt x="414" y="152"/>
                </a:lnTo>
                <a:lnTo>
                  <a:pt x="409" y="152"/>
                </a:lnTo>
                <a:lnTo>
                  <a:pt x="409" y="154"/>
                </a:lnTo>
                <a:lnTo>
                  <a:pt x="404" y="156"/>
                </a:lnTo>
                <a:lnTo>
                  <a:pt x="400" y="158"/>
                </a:lnTo>
                <a:lnTo>
                  <a:pt x="395" y="160"/>
                </a:lnTo>
                <a:lnTo>
                  <a:pt x="390" y="160"/>
                </a:lnTo>
                <a:lnTo>
                  <a:pt x="390" y="162"/>
                </a:lnTo>
                <a:lnTo>
                  <a:pt x="385" y="164"/>
                </a:lnTo>
                <a:lnTo>
                  <a:pt x="381" y="166"/>
                </a:lnTo>
                <a:lnTo>
                  <a:pt x="376" y="168"/>
                </a:lnTo>
                <a:lnTo>
                  <a:pt x="371" y="168"/>
                </a:lnTo>
                <a:lnTo>
                  <a:pt x="371" y="171"/>
                </a:lnTo>
                <a:lnTo>
                  <a:pt x="366" y="173"/>
                </a:lnTo>
                <a:lnTo>
                  <a:pt x="362" y="175"/>
                </a:lnTo>
                <a:lnTo>
                  <a:pt x="357" y="177"/>
                </a:lnTo>
                <a:lnTo>
                  <a:pt x="352" y="177"/>
                </a:lnTo>
                <a:lnTo>
                  <a:pt x="352" y="179"/>
                </a:lnTo>
                <a:lnTo>
                  <a:pt x="347" y="181"/>
                </a:lnTo>
                <a:lnTo>
                  <a:pt x="343" y="183"/>
                </a:lnTo>
                <a:lnTo>
                  <a:pt x="338" y="185"/>
                </a:lnTo>
                <a:lnTo>
                  <a:pt x="333" y="187"/>
                </a:lnTo>
                <a:lnTo>
                  <a:pt x="333" y="187"/>
                </a:lnTo>
                <a:lnTo>
                  <a:pt x="328" y="189"/>
                </a:lnTo>
                <a:lnTo>
                  <a:pt x="323" y="191"/>
                </a:lnTo>
                <a:lnTo>
                  <a:pt x="319" y="193"/>
                </a:lnTo>
                <a:lnTo>
                  <a:pt x="314" y="195"/>
                </a:lnTo>
                <a:lnTo>
                  <a:pt x="309" y="195"/>
                </a:lnTo>
                <a:lnTo>
                  <a:pt x="309" y="197"/>
                </a:lnTo>
                <a:lnTo>
                  <a:pt x="304" y="199"/>
                </a:lnTo>
                <a:lnTo>
                  <a:pt x="300" y="201"/>
                </a:lnTo>
                <a:lnTo>
                  <a:pt x="295" y="203"/>
                </a:lnTo>
                <a:lnTo>
                  <a:pt x="295" y="203"/>
                </a:lnTo>
                <a:lnTo>
                  <a:pt x="290" y="205"/>
                </a:lnTo>
                <a:lnTo>
                  <a:pt x="285" y="208"/>
                </a:lnTo>
                <a:lnTo>
                  <a:pt x="281" y="210"/>
                </a:lnTo>
                <a:lnTo>
                  <a:pt x="276" y="212"/>
                </a:lnTo>
                <a:lnTo>
                  <a:pt x="271" y="214"/>
                </a:lnTo>
                <a:lnTo>
                  <a:pt x="271" y="214"/>
                </a:lnTo>
                <a:lnTo>
                  <a:pt x="266" y="216"/>
                </a:lnTo>
                <a:lnTo>
                  <a:pt x="262" y="218"/>
                </a:lnTo>
                <a:lnTo>
                  <a:pt x="257" y="220"/>
                </a:lnTo>
                <a:lnTo>
                  <a:pt x="252" y="222"/>
                </a:lnTo>
                <a:lnTo>
                  <a:pt x="252" y="222"/>
                </a:lnTo>
                <a:lnTo>
                  <a:pt x="247" y="224"/>
                </a:lnTo>
                <a:lnTo>
                  <a:pt x="242" y="226"/>
                </a:lnTo>
                <a:lnTo>
                  <a:pt x="238" y="228"/>
                </a:lnTo>
                <a:lnTo>
                  <a:pt x="233" y="230"/>
                </a:lnTo>
                <a:lnTo>
                  <a:pt x="233" y="230"/>
                </a:lnTo>
                <a:lnTo>
                  <a:pt x="228" y="232"/>
                </a:lnTo>
                <a:lnTo>
                  <a:pt x="223" y="234"/>
                </a:lnTo>
                <a:lnTo>
                  <a:pt x="219" y="236"/>
                </a:lnTo>
                <a:lnTo>
                  <a:pt x="214" y="238"/>
                </a:lnTo>
                <a:lnTo>
                  <a:pt x="214" y="240"/>
                </a:lnTo>
                <a:lnTo>
                  <a:pt x="209" y="240"/>
                </a:lnTo>
                <a:lnTo>
                  <a:pt x="204" y="242"/>
                </a:lnTo>
                <a:lnTo>
                  <a:pt x="200" y="244"/>
                </a:lnTo>
                <a:lnTo>
                  <a:pt x="195" y="247"/>
                </a:lnTo>
                <a:lnTo>
                  <a:pt x="195" y="249"/>
                </a:lnTo>
                <a:lnTo>
                  <a:pt x="190" y="249"/>
                </a:lnTo>
                <a:lnTo>
                  <a:pt x="185" y="251"/>
                </a:lnTo>
                <a:lnTo>
                  <a:pt x="181" y="253"/>
                </a:lnTo>
                <a:lnTo>
                  <a:pt x="176" y="255"/>
                </a:lnTo>
                <a:lnTo>
                  <a:pt x="176" y="257"/>
                </a:lnTo>
                <a:lnTo>
                  <a:pt x="171" y="257"/>
                </a:lnTo>
                <a:lnTo>
                  <a:pt x="166" y="259"/>
                </a:lnTo>
                <a:lnTo>
                  <a:pt x="162" y="261"/>
                </a:lnTo>
                <a:lnTo>
                  <a:pt x="157" y="263"/>
                </a:lnTo>
                <a:lnTo>
                  <a:pt x="157" y="265"/>
                </a:lnTo>
                <a:lnTo>
                  <a:pt x="152" y="267"/>
                </a:lnTo>
                <a:lnTo>
                  <a:pt x="147" y="267"/>
                </a:lnTo>
                <a:lnTo>
                  <a:pt x="142" y="269"/>
                </a:lnTo>
                <a:lnTo>
                  <a:pt x="138" y="271"/>
                </a:lnTo>
                <a:lnTo>
                  <a:pt x="138" y="273"/>
                </a:lnTo>
                <a:lnTo>
                  <a:pt x="133" y="275"/>
                </a:lnTo>
                <a:lnTo>
                  <a:pt x="128" y="275"/>
                </a:lnTo>
                <a:lnTo>
                  <a:pt x="123" y="277"/>
                </a:lnTo>
                <a:lnTo>
                  <a:pt x="119" y="279"/>
                </a:lnTo>
                <a:lnTo>
                  <a:pt x="114" y="281"/>
                </a:lnTo>
                <a:lnTo>
                  <a:pt x="114" y="284"/>
                </a:lnTo>
                <a:lnTo>
                  <a:pt x="109" y="284"/>
                </a:lnTo>
                <a:lnTo>
                  <a:pt x="104" y="286"/>
                </a:lnTo>
                <a:lnTo>
                  <a:pt x="100" y="288"/>
                </a:lnTo>
                <a:lnTo>
                  <a:pt x="95" y="290"/>
                </a:lnTo>
                <a:lnTo>
                  <a:pt x="95" y="292"/>
                </a:lnTo>
                <a:lnTo>
                  <a:pt x="90" y="292"/>
                </a:lnTo>
                <a:lnTo>
                  <a:pt x="85" y="294"/>
                </a:lnTo>
                <a:lnTo>
                  <a:pt x="81" y="296"/>
                </a:lnTo>
                <a:lnTo>
                  <a:pt x="76" y="298"/>
                </a:lnTo>
                <a:lnTo>
                  <a:pt x="76" y="300"/>
                </a:lnTo>
                <a:lnTo>
                  <a:pt x="71" y="302"/>
                </a:lnTo>
                <a:lnTo>
                  <a:pt x="66" y="302"/>
                </a:lnTo>
                <a:lnTo>
                  <a:pt x="61" y="304"/>
                </a:lnTo>
                <a:lnTo>
                  <a:pt x="57" y="306"/>
                </a:lnTo>
                <a:lnTo>
                  <a:pt x="57" y="308"/>
                </a:lnTo>
                <a:lnTo>
                  <a:pt x="52" y="310"/>
                </a:lnTo>
                <a:lnTo>
                  <a:pt x="47" y="310"/>
                </a:lnTo>
                <a:lnTo>
                  <a:pt x="42" y="312"/>
                </a:lnTo>
                <a:lnTo>
                  <a:pt x="38" y="314"/>
                </a:lnTo>
                <a:lnTo>
                  <a:pt x="38" y="316"/>
                </a:lnTo>
                <a:lnTo>
                  <a:pt x="33" y="318"/>
                </a:lnTo>
                <a:lnTo>
                  <a:pt x="28" y="318"/>
                </a:lnTo>
                <a:lnTo>
                  <a:pt x="23" y="320"/>
                </a:lnTo>
                <a:lnTo>
                  <a:pt x="19" y="323"/>
                </a:lnTo>
                <a:lnTo>
                  <a:pt x="19" y="325"/>
                </a:lnTo>
                <a:lnTo>
                  <a:pt x="14" y="327"/>
                </a:lnTo>
                <a:lnTo>
                  <a:pt x="9" y="329"/>
                </a:lnTo>
                <a:lnTo>
                  <a:pt x="4" y="329"/>
                </a:lnTo>
                <a:lnTo>
                  <a:pt x="0" y="557"/>
                </a:lnTo>
                <a:close/>
              </a:path>
            </a:pathLst>
          </a:custGeom>
          <a:solidFill>
            <a:schemeClr val="accent1">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3019" name="Freeform 11"/>
          <p:cNvSpPr>
            <a:spLocks/>
          </p:cNvSpPr>
          <p:nvPr/>
        </p:nvSpPr>
        <p:spPr bwMode="auto">
          <a:xfrm>
            <a:off x="263537" y="2385226"/>
            <a:ext cx="6094413" cy="884238"/>
          </a:xfrm>
          <a:custGeom>
            <a:avLst/>
            <a:gdLst/>
            <a:ahLst/>
            <a:cxnLst>
              <a:cxn ang="0">
                <a:pos x="119" y="279"/>
              </a:cxn>
              <a:cxn ang="0">
                <a:pos x="242" y="226"/>
              </a:cxn>
              <a:cxn ang="0">
                <a:pos x="366" y="173"/>
              </a:cxn>
              <a:cxn ang="0">
                <a:pos x="490" y="119"/>
              </a:cxn>
              <a:cxn ang="0">
                <a:pos x="609" y="66"/>
              </a:cxn>
              <a:cxn ang="0">
                <a:pos x="733" y="12"/>
              </a:cxn>
              <a:cxn ang="0">
                <a:pos x="857" y="49"/>
              </a:cxn>
              <a:cxn ang="0">
                <a:pos x="981" y="123"/>
              </a:cxn>
              <a:cxn ang="0">
                <a:pos x="1100" y="70"/>
              </a:cxn>
              <a:cxn ang="0">
                <a:pos x="1224" y="16"/>
              </a:cxn>
              <a:cxn ang="0">
                <a:pos x="1348" y="45"/>
              </a:cxn>
              <a:cxn ang="0">
                <a:pos x="1471" y="117"/>
              </a:cxn>
              <a:cxn ang="0">
                <a:pos x="1590" y="64"/>
              </a:cxn>
              <a:cxn ang="0">
                <a:pos x="1714" y="10"/>
              </a:cxn>
              <a:cxn ang="0">
                <a:pos x="1838" y="41"/>
              </a:cxn>
              <a:cxn ang="0">
                <a:pos x="1962" y="134"/>
              </a:cxn>
              <a:cxn ang="0">
                <a:pos x="2086" y="80"/>
              </a:cxn>
              <a:cxn ang="0">
                <a:pos x="2205" y="27"/>
              </a:cxn>
              <a:cxn ang="0">
                <a:pos x="2329" y="25"/>
              </a:cxn>
              <a:cxn ang="0">
                <a:pos x="2453" y="84"/>
              </a:cxn>
              <a:cxn ang="0">
                <a:pos x="2576" y="31"/>
              </a:cxn>
              <a:cxn ang="0">
                <a:pos x="2695" y="35"/>
              </a:cxn>
              <a:cxn ang="0">
                <a:pos x="2819" y="19"/>
              </a:cxn>
              <a:cxn ang="0">
                <a:pos x="2943" y="19"/>
              </a:cxn>
              <a:cxn ang="0">
                <a:pos x="3067" y="175"/>
              </a:cxn>
              <a:cxn ang="0">
                <a:pos x="3191" y="121"/>
              </a:cxn>
              <a:cxn ang="0">
                <a:pos x="3310" y="68"/>
              </a:cxn>
              <a:cxn ang="0">
                <a:pos x="3434" y="14"/>
              </a:cxn>
              <a:cxn ang="0">
                <a:pos x="3558" y="101"/>
              </a:cxn>
              <a:cxn ang="0">
                <a:pos x="3681" y="47"/>
              </a:cxn>
              <a:cxn ang="0">
                <a:pos x="3801" y="86"/>
              </a:cxn>
              <a:cxn ang="0">
                <a:pos x="3753" y="14"/>
              </a:cxn>
              <a:cxn ang="0">
                <a:pos x="3629" y="68"/>
              </a:cxn>
              <a:cxn ang="0">
                <a:pos x="3505" y="121"/>
              </a:cxn>
              <a:cxn ang="0">
                <a:pos x="3386" y="35"/>
              </a:cxn>
              <a:cxn ang="0">
                <a:pos x="3262" y="88"/>
              </a:cxn>
              <a:cxn ang="0">
                <a:pos x="3138" y="142"/>
              </a:cxn>
              <a:cxn ang="0">
                <a:pos x="3015" y="195"/>
              </a:cxn>
              <a:cxn ang="0">
                <a:pos x="2896" y="39"/>
              </a:cxn>
              <a:cxn ang="0">
                <a:pos x="2772" y="2"/>
              </a:cxn>
              <a:cxn ang="0">
                <a:pos x="2648" y="55"/>
              </a:cxn>
              <a:cxn ang="0">
                <a:pos x="2524" y="51"/>
              </a:cxn>
              <a:cxn ang="0">
                <a:pos x="2400" y="105"/>
              </a:cxn>
              <a:cxn ang="0">
                <a:pos x="2281" y="47"/>
              </a:cxn>
              <a:cxn ang="0">
                <a:pos x="2157" y="47"/>
              </a:cxn>
              <a:cxn ang="0">
                <a:pos x="2033" y="101"/>
              </a:cxn>
              <a:cxn ang="0">
                <a:pos x="1910" y="8"/>
              </a:cxn>
              <a:cxn ang="0">
                <a:pos x="1790" y="62"/>
              </a:cxn>
              <a:cxn ang="0">
                <a:pos x="1667" y="31"/>
              </a:cxn>
              <a:cxn ang="0">
                <a:pos x="1543" y="84"/>
              </a:cxn>
              <a:cxn ang="0">
                <a:pos x="1419" y="12"/>
              </a:cxn>
              <a:cxn ang="0">
                <a:pos x="1295" y="66"/>
              </a:cxn>
              <a:cxn ang="0">
                <a:pos x="1176" y="39"/>
              </a:cxn>
              <a:cxn ang="0">
                <a:pos x="1052" y="90"/>
              </a:cxn>
              <a:cxn ang="0">
                <a:pos x="928" y="19"/>
              </a:cxn>
              <a:cxn ang="0">
                <a:pos x="805" y="72"/>
              </a:cxn>
              <a:cxn ang="0">
                <a:pos x="685" y="35"/>
              </a:cxn>
              <a:cxn ang="0">
                <a:pos x="562" y="88"/>
              </a:cxn>
              <a:cxn ang="0">
                <a:pos x="438" y="142"/>
              </a:cxn>
              <a:cxn ang="0">
                <a:pos x="314" y="195"/>
              </a:cxn>
              <a:cxn ang="0">
                <a:pos x="195" y="249"/>
              </a:cxn>
              <a:cxn ang="0">
                <a:pos x="71" y="302"/>
              </a:cxn>
            </a:cxnLst>
            <a:rect l="0" t="0" r="r" b="b"/>
            <a:pathLst>
              <a:path w="3839" h="557">
                <a:moveTo>
                  <a:pt x="0" y="557"/>
                </a:moveTo>
                <a:lnTo>
                  <a:pt x="4" y="329"/>
                </a:lnTo>
                <a:lnTo>
                  <a:pt x="9" y="329"/>
                </a:lnTo>
                <a:lnTo>
                  <a:pt x="14" y="327"/>
                </a:lnTo>
                <a:lnTo>
                  <a:pt x="19" y="325"/>
                </a:lnTo>
                <a:lnTo>
                  <a:pt x="19" y="323"/>
                </a:lnTo>
                <a:lnTo>
                  <a:pt x="23" y="320"/>
                </a:lnTo>
                <a:lnTo>
                  <a:pt x="28" y="318"/>
                </a:lnTo>
                <a:lnTo>
                  <a:pt x="33" y="318"/>
                </a:lnTo>
                <a:lnTo>
                  <a:pt x="38" y="316"/>
                </a:lnTo>
                <a:lnTo>
                  <a:pt x="38" y="314"/>
                </a:lnTo>
                <a:lnTo>
                  <a:pt x="42" y="312"/>
                </a:lnTo>
                <a:lnTo>
                  <a:pt x="47" y="310"/>
                </a:lnTo>
                <a:lnTo>
                  <a:pt x="52" y="310"/>
                </a:lnTo>
                <a:lnTo>
                  <a:pt x="57" y="308"/>
                </a:lnTo>
                <a:lnTo>
                  <a:pt x="57" y="306"/>
                </a:lnTo>
                <a:lnTo>
                  <a:pt x="61" y="304"/>
                </a:lnTo>
                <a:lnTo>
                  <a:pt x="66" y="302"/>
                </a:lnTo>
                <a:lnTo>
                  <a:pt x="71" y="302"/>
                </a:lnTo>
                <a:lnTo>
                  <a:pt x="76" y="300"/>
                </a:lnTo>
                <a:lnTo>
                  <a:pt x="76" y="298"/>
                </a:lnTo>
                <a:lnTo>
                  <a:pt x="81" y="296"/>
                </a:lnTo>
                <a:lnTo>
                  <a:pt x="85" y="294"/>
                </a:lnTo>
                <a:lnTo>
                  <a:pt x="90" y="292"/>
                </a:lnTo>
                <a:lnTo>
                  <a:pt x="95" y="292"/>
                </a:lnTo>
                <a:lnTo>
                  <a:pt x="95" y="290"/>
                </a:lnTo>
                <a:lnTo>
                  <a:pt x="100" y="288"/>
                </a:lnTo>
                <a:lnTo>
                  <a:pt x="104" y="286"/>
                </a:lnTo>
                <a:lnTo>
                  <a:pt x="109" y="284"/>
                </a:lnTo>
                <a:lnTo>
                  <a:pt x="114" y="284"/>
                </a:lnTo>
                <a:lnTo>
                  <a:pt x="114" y="281"/>
                </a:lnTo>
                <a:lnTo>
                  <a:pt x="119" y="279"/>
                </a:lnTo>
                <a:lnTo>
                  <a:pt x="123" y="277"/>
                </a:lnTo>
                <a:lnTo>
                  <a:pt x="128" y="275"/>
                </a:lnTo>
                <a:lnTo>
                  <a:pt x="133" y="275"/>
                </a:lnTo>
                <a:lnTo>
                  <a:pt x="138" y="273"/>
                </a:lnTo>
                <a:lnTo>
                  <a:pt x="138" y="271"/>
                </a:lnTo>
                <a:lnTo>
                  <a:pt x="142" y="269"/>
                </a:lnTo>
                <a:lnTo>
                  <a:pt x="147" y="267"/>
                </a:lnTo>
                <a:lnTo>
                  <a:pt x="152" y="267"/>
                </a:lnTo>
                <a:lnTo>
                  <a:pt x="157" y="265"/>
                </a:lnTo>
                <a:lnTo>
                  <a:pt x="157" y="263"/>
                </a:lnTo>
                <a:lnTo>
                  <a:pt x="162" y="261"/>
                </a:lnTo>
                <a:lnTo>
                  <a:pt x="166" y="259"/>
                </a:lnTo>
                <a:lnTo>
                  <a:pt x="171" y="257"/>
                </a:lnTo>
                <a:lnTo>
                  <a:pt x="176" y="257"/>
                </a:lnTo>
                <a:lnTo>
                  <a:pt x="176" y="255"/>
                </a:lnTo>
                <a:lnTo>
                  <a:pt x="181" y="253"/>
                </a:lnTo>
                <a:lnTo>
                  <a:pt x="185" y="251"/>
                </a:lnTo>
                <a:lnTo>
                  <a:pt x="190" y="249"/>
                </a:lnTo>
                <a:lnTo>
                  <a:pt x="195" y="249"/>
                </a:lnTo>
                <a:lnTo>
                  <a:pt x="195" y="247"/>
                </a:lnTo>
                <a:lnTo>
                  <a:pt x="200" y="244"/>
                </a:lnTo>
                <a:lnTo>
                  <a:pt x="204" y="242"/>
                </a:lnTo>
                <a:lnTo>
                  <a:pt x="209" y="240"/>
                </a:lnTo>
                <a:lnTo>
                  <a:pt x="214" y="240"/>
                </a:lnTo>
                <a:lnTo>
                  <a:pt x="214" y="238"/>
                </a:lnTo>
                <a:lnTo>
                  <a:pt x="219" y="236"/>
                </a:lnTo>
                <a:lnTo>
                  <a:pt x="223" y="234"/>
                </a:lnTo>
                <a:lnTo>
                  <a:pt x="228" y="232"/>
                </a:lnTo>
                <a:lnTo>
                  <a:pt x="233" y="230"/>
                </a:lnTo>
                <a:lnTo>
                  <a:pt x="233" y="230"/>
                </a:lnTo>
                <a:lnTo>
                  <a:pt x="238" y="228"/>
                </a:lnTo>
                <a:lnTo>
                  <a:pt x="242" y="226"/>
                </a:lnTo>
                <a:lnTo>
                  <a:pt x="247" y="224"/>
                </a:lnTo>
                <a:lnTo>
                  <a:pt x="252" y="222"/>
                </a:lnTo>
                <a:lnTo>
                  <a:pt x="252" y="222"/>
                </a:lnTo>
                <a:lnTo>
                  <a:pt x="257" y="220"/>
                </a:lnTo>
                <a:lnTo>
                  <a:pt x="262" y="218"/>
                </a:lnTo>
                <a:lnTo>
                  <a:pt x="266" y="216"/>
                </a:lnTo>
                <a:lnTo>
                  <a:pt x="271" y="214"/>
                </a:lnTo>
                <a:lnTo>
                  <a:pt x="271" y="214"/>
                </a:lnTo>
                <a:lnTo>
                  <a:pt x="276" y="212"/>
                </a:lnTo>
                <a:lnTo>
                  <a:pt x="281" y="210"/>
                </a:lnTo>
                <a:lnTo>
                  <a:pt x="285" y="208"/>
                </a:lnTo>
                <a:lnTo>
                  <a:pt x="290" y="205"/>
                </a:lnTo>
                <a:lnTo>
                  <a:pt x="295" y="203"/>
                </a:lnTo>
                <a:lnTo>
                  <a:pt x="295" y="203"/>
                </a:lnTo>
                <a:lnTo>
                  <a:pt x="300" y="201"/>
                </a:lnTo>
                <a:lnTo>
                  <a:pt x="304" y="199"/>
                </a:lnTo>
                <a:lnTo>
                  <a:pt x="309" y="197"/>
                </a:lnTo>
                <a:lnTo>
                  <a:pt x="309" y="195"/>
                </a:lnTo>
                <a:lnTo>
                  <a:pt x="314" y="195"/>
                </a:lnTo>
                <a:lnTo>
                  <a:pt x="319" y="193"/>
                </a:lnTo>
                <a:lnTo>
                  <a:pt x="323" y="191"/>
                </a:lnTo>
                <a:lnTo>
                  <a:pt x="328" y="189"/>
                </a:lnTo>
                <a:lnTo>
                  <a:pt x="333" y="187"/>
                </a:lnTo>
                <a:lnTo>
                  <a:pt x="333" y="187"/>
                </a:lnTo>
                <a:lnTo>
                  <a:pt x="338" y="185"/>
                </a:lnTo>
                <a:lnTo>
                  <a:pt x="343" y="183"/>
                </a:lnTo>
                <a:lnTo>
                  <a:pt x="347" y="181"/>
                </a:lnTo>
                <a:lnTo>
                  <a:pt x="352" y="179"/>
                </a:lnTo>
                <a:lnTo>
                  <a:pt x="352" y="177"/>
                </a:lnTo>
                <a:lnTo>
                  <a:pt x="357" y="177"/>
                </a:lnTo>
                <a:lnTo>
                  <a:pt x="362" y="175"/>
                </a:lnTo>
                <a:lnTo>
                  <a:pt x="366" y="173"/>
                </a:lnTo>
                <a:lnTo>
                  <a:pt x="371" y="171"/>
                </a:lnTo>
                <a:lnTo>
                  <a:pt x="371" y="168"/>
                </a:lnTo>
                <a:lnTo>
                  <a:pt x="376" y="168"/>
                </a:lnTo>
                <a:lnTo>
                  <a:pt x="381" y="166"/>
                </a:lnTo>
                <a:lnTo>
                  <a:pt x="385" y="164"/>
                </a:lnTo>
                <a:lnTo>
                  <a:pt x="390" y="162"/>
                </a:lnTo>
                <a:lnTo>
                  <a:pt x="390" y="160"/>
                </a:lnTo>
                <a:lnTo>
                  <a:pt x="395" y="160"/>
                </a:lnTo>
                <a:lnTo>
                  <a:pt x="400" y="158"/>
                </a:lnTo>
                <a:lnTo>
                  <a:pt x="404" y="156"/>
                </a:lnTo>
                <a:lnTo>
                  <a:pt x="409" y="154"/>
                </a:lnTo>
                <a:lnTo>
                  <a:pt x="409" y="152"/>
                </a:lnTo>
                <a:lnTo>
                  <a:pt x="414" y="152"/>
                </a:lnTo>
                <a:lnTo>
                  <a:pt x="419" y="150"/>
                </a:lnTo>
                <a:lnTo>
                  <a:pt x="423" y="148"/>
                </a:lnTo>
                <a:lnTo>
                  <a:pt x="428" y="146"/>
                </a:lnTo>
                <a:lnTo>
                  <a:pt x="428" y="144"/>
                </a:lnTo>
                <a:lnTo>
                  <a:pt x="433" y="142"/>
                </a:lnTo>
                <a:lnTo>
                  <a:pt x="438" y="142"/>
                </a:lnTo>
                <a:lnTo>
                  <a:pt x="443" y="140"/>
                </a:lnTo>
                <a:lnTo>
                  <a:pt x="447" y="138"/>
                </a:lnTo>
                <a:lnTo>
                  <a:pt x="447" y="136"/>
                </a:lnTo>
                <a:lnTo>
                  <a:pt x="452" y="134"/>
                </a:lnTo>
                <a:lnTo>
                  <a:pt x="457" y="134"/>
                </a:lnTo>
                <a:lnTo>
                  <a:pt x="462" y="132"/>
                </a:lnTo>
                <a:lnTo>
                  <a:pt x="466" y="129"/>
                </a:lnTo>
                <a:lnTo>
                  <a:pt x="471" y="127"/>
                </a:lnTo>
                <a:lnTo>
                  <a:pt x="471" y="125"/>
                </a:lnTo>
                <a:lnTo>
                  <a:pt x="476" y="125"/>
                </a:lnTo>
                <a:lnTo>
                  <a:pt x="481" y="123"/>
                </a:lnTo>
                <a:lnTo>
                  <a:pt x="485" y="121"/>
                </a:lnTo>
                <a:lnTo>
                  <a:pt x="490" y="119"/>
                </a:lnTo>
                <a:lnTo>
                  <a:pt x="490" y="117"/>
                </a:lnTo>
                <a:lnTo>
                  <a:pt x="495" y="115"/>
                </a:lnTo>
                <a:lnTo>
                  <a:pt x="500" y="115"/>
                </a:lnTo>
                <a:lnTo>
                  <a:pt x="504" y="113"/>
                </a:lnTo>
                <a:lnTo>
                  <a:pt x="509" y="111"/>
                </a:lnTo>
                <a:lnTo>
                  <a:pt x="509" y="109"/>
                </a:lnTo>
                <a:lnTo>
                  <a:pt x="514" y="107"/>
                </a:lnTo>
                <a:lnTo>
                  <a:pt x="519" y="107"/>
                </a:lnTo>
                <a:lnTo>
                  <a:pt x="524" y="105"/>
                </a:lnTo>
                <a:lnTo>
                  <a:pt x="528" y="103"/>
                </a:lnTo>
                <a:lnTo>
                  <a:pt x="528" y="101"/>
                </a:lnTo>
                <a:lnTo>
                  <a:pt x="533" y="99"/>
                </a:lnTo>
                <a:lnTo>
                  <a:pt x="538" y="99"/>
                </a:lnTo>
                <a:lnTo>
                  <a:pt x="543" y="97"/>
                </a:lnTo>
                <a:lnTo>
                  <a:pt x="547" y="95"/>
                </a:lnTo>
                <a:lnTo>
                  <a:pt x="547" y="92"/>
                </a:lnTo>
                <a:lnTo>
                  <a:pt x="552" y="90"/>
                </a:lnTo>
                <a:lnTo>
                  <a:pt x="557" y="88"/>
                </a:lnTo>
                <a:lnTo>
                  <a:pt x="562" y="88"/>
                </a:lnTo>
                <a:lnTo>
                  <a:pt x="566" y="86"/>
                </a:lnTo>
                <a:lnTo>
                  <a:pt x="566" y="84"/>
                </a:lnTo>
                <a:lnTo>
                  <a:pt x="571" y="82"/>
                </a:lnTo>
                <a:lnTo>
                  <a:pt x="576" y="80"/>
                </a:lnTo>
                <a:lnTo>
                  <a:pt x="581" y="80"/>
                </a:lnTo>
                <a:lnTo>
                  <a:pt x="585" y="78"/>
                </a:lnTo>
                <a:lnTo>
                  <a:pt x="585" y="76"/>
                </a:lnTo>
                <a:lnTo>
                  <a:pt x="590" y="74"/>
                </a:lnTo>
                <a:lnTo>
                  <a:pt x="595" y="72"/>
                </a:lnTo>
                <a:lnTo>
                  <a:pt x="600" y="72"/>
                </a:lnTo>
                <a:lnTo>
                  <a:pt x="604" y="70"/>
                </a:lnTo>
                <a:lnTo>
                  <a:pt x="609" y="68"/>
                </a:lnTo>
                <a:lnTo>
                  <a:pt x="609" y="66"/>
                </a:lnTo>
                <a:lnTo>
                  <a:pt x="614" y="64"/>
                </a:lnTo>
                <a:lnTo>
                  <a:pt x="619" y="62"/>
                </a:lnTo>
                <a:lnTo>
                  <a:pt x="624" y="62"/>
                </a:lnTo>
                <a:lnTo>
                  <a:pt x="628" y="60"/>
                </a:lnTo>
                <a:lnTo>
                  <a:pt x="628" y="58"/>
                </a:lnTo>
                <a:lnTo>
                  <a:pt x="633" y="55"/>
                </a:lnTo>
                <a:lnTo>
                  <a:pt x="638" y="53"/>
                </a:lnTo>
                <a:lnTo>
                  <a:pt x="643" y="53"/>
                </a:lnTo>
                <a:lnTo>
                  <a:pt x="647" y="51"/>
                </a:lnTo>
                <a:lnTo>
                  <a:pt x="647" y="49"/>
                </a:lnTo>
                <a:lnTo>
                  <a:pt x="652" y="47"/>
                </a:lnTo>
                <a:lnTo>
                  <a:pt x="657" y="45"/>
                </a:lnTo>
                <a:lnTo>
                  <a:pt x="662" y="45"/>
                </a:lnTo>
                <a:lnTo>
                  <a:pt x="666" y="43"/>
                </a:lnTo>
                <a:lnTo>
                  <a:pt x="666" y="41"/>
                </a:lnTo>
                <a:lnTo>
                  <a:pt x="671" y="39"/>
                </a:lnTo>
                <a:lnTo>
                  <a:pt x="676" y="37"/>
                </a:lnTo>
                <a:lnTo>
                  <a:pt x="681" y="37"/>
                </a:lnTo>
                <a:lnTo>
                  <a:pt x="685" y="35"/>
                </a:lnTo>
                <a:lnTo>
                  <a:pt x="685" y="33"/>
                </a:lnTo>
                <a:lnTo>
                  <a:pt x="690" y="31"/>
                </a:lnTo>
                <a:lnTo>
                  <a:pt x="695" y="29"/>
                </a:lnTo>
                <a:lnTo>
                  <a:pt x="700" y="27"/>
                </a:lnTo>
                <a:lnTo>
                  <a:pt x="705" y="27"/>
                </a:lnTo>
                <a:lnTo>
                  <a:pt x="705" y="25"/>
                </a:lnTo>
                <a:lnTo>
                  <a:pt x="709" y="23"/>
                </a:lnTo>
                <a:lnTo>
                  <a:pt x="714" y="21"/>
                </a:lnTo>
                <a:lnTo>
                  <a:pt x="719" y="19"/>
                </a:lnTo>
                <a:lnTo>
                  <a:pt x="724" y="19"/>
                </a:lnTo>
                <a:lnTo>
                  <a:pt x="724" y="16"/>
                </a:lnTo>
                <a:lnTo>
                  <a:pt x="728" y="14"/>
                </a:lnTo>
                <a:lnTo>
                  <a:pt x="733" y="12"/>
                </a:lnTo>
                <a:lnTo>
                  <a:pt x="738" y="10"/>
                </a:lnTo>
                <a:lnTo>
                  <a:pt x="743" y="10"/>
                </a:lnTo>
                <a:lnTo>
                  <a:pt x="743" y="8"/>
                </a:lnTo>
                <a:lnTo>
                  <a:pt x="747" y="6"/>
                </a:lnTo>
                <a:lnTo>
                  <a:pt x="752" y="4"/>
                </a:lnTo>
                <a:lnTo>
                  <a:pt x="757" y="2"/>
                </a:lnTo>
                <a:lnTo>
                  <a:pt x="762" y="0"/>
                </a:lnTo>
                <a:lnTo>
                  <a:pt x="766" y="90"/>
                </a:lnTo>
                <a:lnTo>
                  <a:pt x="766" y="88"/>
                </a:lnTo>
                <a:lnTo>
                  <a:pt x="771" y="86"/>
                </a:lnTo>
                <a:lnTo>
                  <a:pt x="776" y="84"/>
                </a:lnTo>
                <a:lnTo>
                  <a:pt x="781" y="82"/>
                </a:lnTo>
                <a:lnTo>
                  <a:pt x="785" y="82"/>
                </a:lnTo>
                <a:lnTo>
                  <a:pt x="785" y="80"/>
                </a:lnTo>
                <a:lnTo>
                  <a:pt x="790" y="78"/>
                </a:lnTo>
                <a:lnTo>
                  <a:pt x="795" y="76"/>
                </a:lnTo>
                <a:lnTo>
                  <a:pt x="800" y="74"/>
                </a:lnTo>
                <a:lnTo>
                  <a:pt x="805" y="74"/>
                </a:lnTo>
                <a:lnTo>
                  <a:pt x="805" y="72"/>
                </a:lnTo>
                <a:lnTo>
                  <a:pt x="809" y="70"/>
                </a:lnTo>
                <a:lnTo>
                  <a:pt x="814" y="68"/>
                </a:lnTo>
                <a:lnTo>
                  <a:pt x="819" y="66"/>
                </a:lnTo>
                <a:lnTo>
                  <a:pt x="824" y="64"/>
                </a:lnTo>
                <a:lnTo>
                  <a:pt x="824" y="64"/>
                </a:lnTo>
                <a:lnTo>
                  <a:pt x="828" y="62"/>
                </a:lnTo>
                <a:lnTo>
                  <a:pt x="833" y="60"/>
                </a:lnTo>
                <a:lnTo>
                  <a:pt x="838" y="58"/>
                </a:lnTo>
                <a:lnTo>
                  <a:pt x="843" y="55"/>
                </a:lnTo>
                <a:lnTo>
                  <a:pt x="843" y="55"/>
                </a:lnTo>
                <a:lnTo>
                  <a:pt x="847" y="53"/>
                </a:lnTo>
                <a:lnTo>
                  <a:pt x="852" y="51"/>
                </a:lnTo>
                <a:lnTo>
                  <a:pt x="857" y="49"/>
                </a:lnTo>
                <a:lnTo>
                  <a:pt x="862" y="47"/>
                </a:lnTo>
                <a:lnTo>
                  <a:pt x="862" y="47"/>
                </a:lnTo>
                <a:lnTo>
                  <a:pt x="866" y="45"/>
                </a:lnTo>
                <a:lnTo>
                  <a:pt x="871" y="43"/>
                </a:lnTo>
                <a:lnTo>
                  <a:pt x="876" y="41"/>
                </a:lnTo>
                <a:lnTo>
                  <a:pt x="881" y="39"/>
                </a:lnTo>
                <a:lnTo>
                  <a:pt x="881" y="37"/>
                </a:lnTo>
                <a:lnTo>
                  <a:pt x="885" y="37"/>
                </a:lnTo>
                <a:lnTo>
                  <a:pt x="890" y="35"/>
                </a:lnTo>
                <a:lnTo>
                  <a:pt x="895" y="33"/>
                </a:lnTo>
                <a:lnTo>
                  <a:pt x="900" y="31"/>
                </a:lnTo>
                <a:lnTo>
                  <a:pt x="905" y="29"/>
                </a:lnTo>
                <a:lnTo>
                  <a:pt x="905" y="29"/>
                </a:lnTo>
                <a:lnTo>
                  <a:pt x="909" y="27"/>
                </a:lnTo>
                <a:lnTo>
                  <a:pt x="914" y="25"/>
                </a:lnTo>
                <a:lnTo>
                  <a:pt x="919" y="23"/>
                </a:lnTo>
                <a:lnTo>
                  <a:pt x="924" y="21"/>
                </a:lnTo>
                <a:lnTo>
                  <a:pt x="924" y="21"/>
                </a:lnTo>
                <a:lnTo>
                  <a:pt x="928" y="19"/>
                </a:lnTo>
                <a:lnTo>
                  <a:pt x="933" y="16"/>
                </a:lnTo>
                <a:lnTo>
                  <a:pt x="938" y="14"/>
                </a:lnTo>
                <a:lnTo>
                  <a:pt x="943" y="12"/>
                </a:lnTo>
                <a:lnTo>
                  <a:pt x="943" y="12"/>
                </a:lnTo>
                <a:lnTo>
                  <a:pt x="947" y="10"/>
                </a:lnTo>
                <a:lnTo>
                  <a:pt x="952" y="8"/>
                </a:lnTo>
                <a:lnTo>
                  <a:pt x="957" y="6"/>
                </a:lnTo>
                <a:lnTo>
                  <a:pt x="962" y="4"/>
                </a:lnTo>
                <a:lnTo>
                  <a:pt x="962" y="2"/>
                </a:lnTo>
                <a:lnTo>
                  <a:pt x="966" y="2"/>
                </a:lnTo>
                <a:lnTo>
                  <a:pt x="971" y="127"/>
                </a:lnTo>
                <a:lnTo>
                  <a:pt x="976" y="125"/>
                </a:lnTo>
                <a:lnTo>
                  <a:pt x="981" y="123"/>
                </a:lnTo>
                <a:lnTo>
                  <a:pt x="981" y="121"/>
                </a:lnTo>
                <a:lnTo>
                  <a:pt x="986" y="119"/>
                </a:lnTo>
                <a:lnTo>
                  <a:pt x="990" y="117"/>
                </a:lnTo>
                <a:lnTo>
                  <a:pt x="995" y="117"/>
                </a:lnTo>
                <a:lnTo>
                  <a:pt x="1000" y="115"/>
                </a:lnTo>
                <a:lnTo>
                  <a:pt x="1000" y="113"/>
                </a:lnTo>
                <a:lnTo>
                  <a:pt x="1005" y="111"/>
                </a:lnTo>
                <a:lnTo>
                  <a:pt x="1009" y="109"/>
                </a:lnTo>
                <a:lnTo>
                  <a:pt x="1014" y="109"/>
                </a:lnTo>
                <a:lnTo>
                  <a:pt x="1019" y="107"/>
                </a:lnTo>
                <a:lnTo>
                  <a:pt x="1019" y="105"/>
                </a:lnTo>
                <a:lnTo>
                  <a:pt x="1024" y="103"/>
                </a:lnTo>
                <a:lnTo>
                  <a:pt x="1028" y="101"/>
                </a:lnTo>
                <a:lnTo>
                  <a:pt x="1033" y="101"/>
                </a:lnTo>
                <a:lnTo>
                  <a:pt x="1038" y="99"/>
                </a:lnTo>
                <a:lnTo>
                  <a:pt x="1043" y="97"/>
                </a:lnTo>
                <a:lnTo>
                  <a:pt x="1043" y="95"/>
                </a:lnTo>
                <a:lnTo>
                  <a:pt x="1047" y="92"/>
                </a:lnTo>
                <a:lnTo>
                  <a:pt x="1052" y="90"/>
                </a:lnTo>
                <a:lnTo>
                  <a:pt x="1057" y="90"/>
                </a:lnTo>
                <a:lnTo>
                  <a:pt x="1062" y="88"/>
                </a:lnTo>
                <a:lnTo>
                  <a:pt x="1062" y="86"/>
                </a:lnTo>
                <a:lnTo>
                  <a:pt x="1066" y="84"/>
                </a:lnTo>
                <a:lnTo>
                  <a:pt x="1071" y="82"/>
                </a:lnTo>
                <a:lnTo>
                  <a:pt x="1076" y="82"/>
                </a:lnTo>
                <a:lnTo>
                  <a:pt x="1081" y="80"/>
                </a:lnTo>
                <a:lnTo>
                  <a:pt x="1081" y="78"/>
                </a:lnTo>
                <a:lnTo>
                  <a:pt x="1086" y="76"/>
                </a:lnTo>
                <a:lnTo>
                  <a:pt x="1090" y="74"/>
                </a:lnTo>
                <a:lnTo>
                  <a:pt x="1095" y="74"/>
                </a:lnTo>
                <a:lnTo>
                  <a:pt x="1100" y="72"/>
                </a:lnTo>
                <a:lnTo>
                  <a:pt x="1100" y="70"/>
                </a:lnTo>
                <a:lnTo>
                  <a:pt x="1105" y="68"/>
                </a:lnTo>
                <a:lnTo>
                  <a:pt x="1109" y="66"/>
                </a:lnTo>
                <a:lnTo>
                  <a:pt x="1114" y="64"/>
                </a:lnTo>
                <a:lnTo>
                  <a:pt x="1119" y="64"/>
                </a:lnTo>
                <a:lnTo>
                  <a:pt x="1119" y="62"/>
                </a:lnTo>
                <a:lnTo>
                  <a:pt x="1124" y="60"/>
                </a:lnTo>
                <a:lnTo>
                  <a:pt x="1128" y="58"/>
                </a:lnTo>
                <a:lnTo>
                  <a:pt x="1133" y="55"/>
                </a:lnTo>
                <a:lnTo>
                  <a:pt x="1138" y="55"/>
                </a:lnTo>
                <a:lnTo>
                  <a:pt x="1138" y="53"/>
                </a:lnTo>
                <a:lnTo>
                  <a:pt x="1143" y="51"/>
                </a:lnTo>
                <a:lnTo>
                  <a:pt x="1147" y="49"/>
                </a:lnTo>
                <a:lnTo>
                  <a:pt x="1152" y="47"/>
                </a:lnTo>
                <a:lnTo>
                  <a:pt x="1157" y="47"/>
                </a:lnTo>
                <a:lnTo>
                  <a:pt x="1157" y="45"/>
                </a:lnTo>
                <a:lnTo>
                  <a:pt x="1162" y="43"/>
                </a:lnTo>
                <a:lnTo>
                  <a:pt x="1167" y="41"/>
                </a:lnTo>
                <a:lnTo>
                  <a:pt x="1171" y="39"/>
                </a:lnTo>
                <a:lnTo>
                  <a:pt x="1176" y="39"/>
                </a:lnTo>
                <a:lnTo>
                  <a:pt x="1181" y="37"/>
                </a:lnTo>
                <a:lnTo>
                  <a:pt x="1181" y="35"/>
                </a:lnTo>
                <a:lnTo>
                  <a:pt x="1186" y="33"/>
                </a:lnTo>
                <a:lnTo>
                  <a:pt x="1190" y="31"/>
                </a:lnTo>
                <a:lnTo>
                  <a:pt x="1195" y="29"/>
                </a:lnTo>
                <a:lnTo>
                  <a:pt x="1200" y="29"/>
                </a:lnTo>
                <a:lnTo>
                  <a:pt x="1200" y="27"/>
                </a:lnTo>
                <a:lnTo>
                  <a:pt x="1205" y="25"/>
                </a:lnTo>
                <a:lnTo>
                  <a:pt x="1209" y="23"/>
                </a:lnTo>
                <a:lnTo>
                  <a:pt x="1214" y="21"/>
                </a:lnTo>
                <a:lnTo>
                  <a:pt x="1219" y="21"/>
                </a:lnTo>
                <a:lnTo>
                  <a:pt x="1219" y="19"/>
                </a:lnTo>
                <a:lnTo>
                  <a:pt x="1224" y="16"/>
                </a:lnTo>
                <a:lnTo>
                  <a:pt x="1228" y="14"/>
                </a:lnTo>
                <a:lnTo>
                  <a:pt x="1233" y="12"/>
                </a:lnTo>
                <a:lnTo>
                  <a:pt x="1238" y="12"/>
                </a:lnTo>
                <a:lnTo>
                  <a:pt x="1238" y="10"/>
                </a:lnTo>
                <a:lnTo>
                  <a:pt x="1243" y="8"/>
                </a:lnTo>
                <a:lnTo>
                  <a:pt x="1247" y="6"/>
                </a:lnTo>
                <a:lnTo>
                  <a:pt x="1252" y="4"/>
                </a:lnTo>
                <a:lnTo>
                  <a:pt x="1257" y="2"/>
                </a:lnTo>
                <a:lnTo>
                  <a:pt x="1257" y="2"/>
                </a:lnTo>
                <a:lnTo>
                  <a:pt x="1262" y="80"/>
                </a:lnTo>
                <a:lnTo>
                  <a:pt x="1267" y="80"/>
                </a:lnTo>
                <a:lnTo>
                  <a:pt x="1271" y="78"/>
                </a:lnTo>
                <a:lnTo>
                  <a:pt x="1276" y="76"/>
                </a:lnTo>
                <a:lnTo>
                  <a:pt x="1276" y="74"/>
                </a:lnTo>
                <a:lnTo>
                  <a:pt x="1281" y="72"/>
                </a:lnTo>
                <a:lnTo>
                  <a:pt x="1286" y="72"/>
                </a:lnTo>
                <a:lnTo>
                  <a:pt x="1290" y="70"/>
                </a:lnTo>
                <a:lnTo>
                  <a:pt x="1295" y="68"/>
                </a:lnTo>
                <a:lnTo>
                  <a:pt x="1295" y="66"/>
                </a:lnTo>
                <a:lnTo>
                  <a:pt x="1300" y="64"/>
                </a:lnTo>
                <a:lnTo>
                  <a:pt x="1305" y="62"/>
                </a:lnTo>
                <a:lnTo>
                  <a:pt x="1309" y="62"/>
                </a:lnTo>
                <a:lnTo>
                  <a:pt x="1314" y="60"/>
                </a:lnTo>
                <a:lnTo>
                  <a:pt x="1314" y="58"/>
                </a:lnTo>
                <a:lnTo>
                  <a:pt x="1319" y="55"/>
                </a:lnTo>
                <a:lnTo>
                  <a:pt x="1324" y="53"/>
                </a:lnTo>
                <a:lnTo>
                  <a:pt x="1328" y="53"/>
                </a:lnTo>
                <a:lnTo>
                  <a:pt x="1333" y="51"/>
                </a:lnTo>
                <a:lnTo>
                  <a:pt x="1338" y="49"/>
                </a:lnTo>
                <a:lnTo>
                  <a:pt x="1338" y="47"/>
                </a:lnTo>
                <a:lnTo>
                  <a:pt x="1343" y="45"/>
                </a:lnTo>
                <a:lnTo>
                  <a:pt x="1348" y="45"/>
                </a:lnTo>
                <a:lnTo>
                  <a:pt x="1352" y="43"/>
                </a:lnTo>
                <a:lnTo>
                  <a:pt x="1357" y="41"/>
                </a:lnTo>
                <a:lnTo>
                  <a:pt x="1357" y="39"/>
                </a:lnTo>
                <a:lnTo>
                  <a:pt x="1362" y="37"/>
                </a:lnTo>
                <a:lnTo>
                  <a:pt x="1367" y="37"/>
                </a:lnTo>
                <a:lnTo>
                  <a:pt x="1371" y="35"/>
                </a:lnTo>
                <a:lnTo>
                  <a:pt x="1376" y="33"/>
                </a:lnTo>
                <a:lnTo>
                  <a:pt x="1376" y="31"/>
                </a:lnTo>
                <a:lnTo>
                  <a:pt x="1381" y="29"/>
                </a:lnTo>
                <a:lnTo>
                  <a:pt x="1386" y="27"/>
                </a:lnTo>
                <a:lnTo>
                  <a:pt x="1390" y="27"/>
                </a:lnTo>
                <a:lnTo>
                  <a:pt x="1395" y="25"/>
                </a:lnTo>
                <a:lnTo>
                  <a:pt x="1395" y="23"/>
                </a:lnTo>
                <a:lnTo>
                  <a:pt x="1400" y="21"/>
                </a:lnTo>
                <a:lnTo>
                  <a:pt x="1405" y="19"/>
                </a:lnTo>
                <a:lnTo>
                  <a:pt x="1409" y="19"/>
                </a:lnTo>
                <a:lnTo>
                  <a:pt x="1414" y="16"/>
                </a:lnTo>
                <a:lnTo>
                  <a:pt x="1414" y="14"/>
                </a:lnTo>
                <a:lnTo>
                  <a:pt x="1419" y="12"/>
                </a:lnTo>
                <a:lnTo>
                  <a:pt x="1424" y="10"/>
                </a:lnTo>
                <a:lnTo>
                  <a:pt x="1428" y="10"/>
                </a:lnTo>
                <a:lnTo>
                  <a:pt x="1433" y="8"/>
                </a:lnTo>
                <a:lnTo>
                  <a:pt x="1433" y="6"/>
                </a:lnTo>
                <a:lnTo>
                  <a:pt x="1438" y="4"/>
                </a:lnTo>
                <a:lnTo>
                  <a:pt x="1443" y="2"/>
                </a:lnTo>
                <a:lnTo>
                  <a:pt x="1448" y="0"/>
                </a:lnTo>
                <a:lnTo>
                  <a:pt x="1452" y="125"/>
                </a:lnTo>
                <a:lnTo>
                  <a:pt x="1452" y="123"/>
                </a:lnTo>
                <a:lnTo>
                  <a:pt x="1457" y="121"/>
                </a:lnTo>
                <a:lnTo>
                  <a:pt x="1462" y="119"/>
                </a:lnTo>
                <a:lnTo>
                  <a:pt x="1467" y="119"/>
                </a:lnTo>
                <a:lnTo>
                  <a:pt x="1471" y="117"/>
                </a:lnTo>
                <a:lnTo>
                  <a:pt x="1476" y="115"/>
                </a:lnTo>
                <a:lnTo>
                  <a:pt x="1476" y="113"/>
                </a:lnTo>
                <a:lnTo>
                  <a:pt x="1481" y="111"/>
                </a:lnTo>
                <a:lnTo>
                  <a:pt x="1486" y="111"/>
                </a:lnTo>
                <a:lnTo>
                  <a:pt x="1490" y="109"/>
                </a:lnTo>
                <a:lnTo>
                  <a:pt x="1495" y="107"/>
                </a:lnTo>
                <a:lnTo>
                  <a:pt x="1495" y="105"/>
                </a:lnTo>
                <a:lnTo>
                  <a:pt x="1500" y="103"/>
                </a:lnTo>
                <a:lnTo>
                  <a:pt x="1505" y="103"/>
                </a:lnTo>
                <a:lnTo>
                  <a:pt x="1509" y="101"/>
                </a:lnTo>
                <a:lnTo>
                  <a:pt x="1514" y="99"/>
                </a:lnTo>
                <a:lnTo>
                  <a:pt x="1514" y="97"/>
                </a:lnTo>
                <a:lnTo>
                  <a:pt x="1519" y="95"/>
                </a:lnTo>
                <a:lnTo>
                  <a:pt x="1524" y="92"/>
                </a:lnTo>
                <a:lnTo>
                  <a:pt x="1529" y="92"/>
                </a:lnTo>
                <a:lnTo>
                  <a:pt x="1533" y="90"/>
                </a:lnTo>
                <a:lnTo>
                  <a:pt x="1533" y="88"/>
                </a:lnTo>
                <a:lnTo>
                  <a:pt x="1538" y="86"/>
                </a:lnTo>
                <a:lnTo>
                  <a:pt x="1543" y="84"/>
                </a:lnTo>
                <a:lnTo>
                  <a:pt x="1548" y="84"/>
                </a:lnTo>
                <a:lnTo>
                  <a:pt x="1552" y="82"/>
                </a:lnTo>
                <a:lnTo>
                  <a:pt x="1552" y="80"/>
                </a:lnTo>
                <a:lnTo>
                  <a:pt x="1557" y="78"/>
                </a:lnTo>
                <a:lnTo>
                  <a:pt x="1562" y="76"/>
                </a:lnTo>
                <a:lnTo>
                  <a:pt x="1567" y="76"/>
                </a:lnTo>
                <a:lnTo>
                  <a:pt x="1571" y="74"/>
                </a:lnTo>
                <a:lnTo>
                  <a:pt x="1571" y="72"/>
                </a:lnTo>
                <a:lnTo>
                  <a:pt x="1576" y="70"/>
                </a:lnTo>
                <a:lnTo>
                  <a:pt x="1581" y="68"/>
                </a:lnTo>
                <a:lnTo>
                  <a:pt x="1586" y="68"/>
                </a:lnTo>
                <a:lnTo>
                  <a:pt x="1590" y="66"/>
                </a:lnTo>
                <a:lnTo>
                  <a:pt x="1590" y="64"/>
                </a:lnTo>
                <a:lnTo>
                  <a:pt x="1595" y="62"/>
                </a:lnTo>
                <a:lnTo>
                  <a:pt x="1600" y="60"/>
                </a:lnTo>
                <a:lnTo>
                  <a:pt x="1605" y="58"/>
                </a:lnTo>
                <a:lnTo>
                  <a:pt x="1609" y="58"/>
                </a:lnTo>
                <a:lnTo>
                  <a:pt x="1614" y="55"/>
                </a:lnTo>
                <a:lnTo>
                  <a:pt x="1614" y="53"/>
                </a:lnTo>
                <a:lnTo>
                  <a:pt x="1619" y="51"/>
                </a:lnTo>
                <a:lnTo>
                  <a:pt x="1624" y="49"/>
                </a:lnTo>
                <a:lnTo>
                  <a:pt x="1629" y="49"/>
                </a:lnTo>
                <a:lnTo>
                  <a:pt x="1633" y="47"/>
                </a:lnTo>
                <a:lnTo>
                  <a:pt x="1633" y="45"/>
                </a:lnTo>
                <a:lnTo>
                  <a:pt x="1638" y="43"/>
                </a:lnTo>
                <a:lnTo>
                  <a:pt x="1643" y="41"/>
                </a:lnTo>
                <a:lnTo>
                  <a:pt x="1648" y="41"/>
                </a:lnTo>
                <a:lnTo>
                  <a:pt x="1652" y="39"/>
                </a:lnTo>
                <a:lnTo>
                  <a:pt x="1652" y="37"/>
                </a:lnTo>
                <a:lnTo>
                  <a:pt x="1657" y="35"/>
                </a:lnTo>
                <a:lnTo>
                  <a:pt x="1662" y="33"/>
                </a:lnTo>
                <a:lnTo>
                  <a:pt x="1667" y="31"/>
                </a:lnTo>
                <a:lnTo>
                  <a:pt x="1671" y="31"/>
                </a:lnTo>
                <a:lnTo>
                  <a:pt x="1671" y="29"/>
                </a:lnTo>
                <a:lnTo>
                  <a:pt x="1676" y="27"/>
                </a:lnTo>
                <a:lnTo>
                  <a:pt x="1681" y="25"/>
                </a:lnTo>
                <a:lnTo>
                  <a:pt x="1686" y="23"/>
                </a:lnTo>
                <a:lnTo>
                  <a:pt x="1690" y="23"/>
                </a:lnTo>
                <a:lnTo>
                  <a:pt x="1690" y="21"/>
                </a:lnTo>
                <a:lnTo>
                  <a:pt x="1695" y="19"/>
                </a:lnTo>
                <a:lnTo>
                  <a:pt x="1700" y="16"/>
                </a:lnTo>
                <a:lnTo>
                  <a:pt x="1705" y="14"/>
                </a:lnTo>
                <a:lnTo>
                  <a:pt x="1710" y="14"/>
                </a:lnTo>
                <a:lnTo>
                  <a:pt x="1710" y="12"/>
                </a:lnTo>
                <a:lnTo>
                  <a:pt x="1714" y="10"/>
                </a:lnTo>
                <a:lnTo>
                  <a:pt x="1719" y="8"/>
                </a:lnTo>
                <a:lnTo>
                  <a:pt x="1724" y="6"/>
                </a:lnTo>
                <a:lnTo>
                  <a:pt x="1729" y="4"/>
                </a:lnTo>
                <a:lnTo>
                  <a:pt x="1729" y="4"/>
                </a:lnTo>
                <a:lnTo>
                  <a:pt x="1733" y="2"/>
                </a:lnTo>
                <a:lnTo>
                  <a:pt x="1738" y="0"/>
                </a:lnTo>
                <a:lnTo>
                  <a:pt x="1743" y="82"/>
                </a:lnTo>
                <a:lnTo>
                  <a:pt x="1748" y="80"/>
                </a:lnTo>
                <a:lnTo>
                  <a:pt x="1752" y="80"/>
                </a:lnTo>
                <a:lnTo>
                  <a:pt x="1752" y="78"/>
                </a:lnTo>
                <a:lnTo>
                  <a:pt x="1757" y="76"/>
                </a:lnTo>
                <a:lnTo>
                  <a:pt x="1762" y="74"/>
                </a:lnTo>
                <a:lnTo>
                  <a:pt x="1767" y="72"/>
                </a:lnTo>
                <a:lnTo>
                  <a:pt x="1771" y="70"/>
                </a:lnTo>
                <a:lnTo>
                  <a:pt x="1771" y="70"/>
                </a:lnTo>
                <a:lnTo>
                  <a:pt x="1776" y="68"/>
                </a:lnTo>
                <a:lnTo>
                  <a:pt x="1781" y="66"/>
                </a:lnTo>
                <a:lnTo>
                  <a:pt x="1786" y="64"/>
                </a:lnTo>
                <a:lnTo>
                  <a:pt x="1790" y="62"/>
                </a:lnTo>
                <a:lnTo>
                  <a:pt x="1790" y="62"/>
                </a:lnTo>
                <a:lnTo>
                  <a:pt x="1795" y="60"/>
                </a:lnTo>
                <a:lnTo>
                  <a:pt x="1800" y="58"/>
                </a:lnTo>
                <a:lnTo>
                  <a:pt x="1805" y="55"/>
                </a:lnTo>
                <a:lnTo>
                  <a:pt x="1810" y="53"/>
                </a:lnTo>
                <a:lnTo>
                  <a:pt x="1810" y="53"/>
                </a:lnTo>
                <a:lnTo>
                  <a:pt x="1814" y="51"/>
                </a:lnTo>
                <a:lnTo>
                  <a:pt x="1819" y="49"/>
                </a:lnTo>
                <a:lnTo>
                  <a:pt x="1824" y="47"/>
                </a:lnTo>
                <a:lnTo>
                  <a:pt x="1829" y="45"/>
                </a:lnTo>
                <a:lnTo>
                  <a:pt x="1829" y="43"/>
                </a:lnTo>
                <a:lnTo>
                  <a:pt x="1833" y="43"/>
                </a:lnTo>
                <a:lnTo>
                  <a:pt x="1838" y="41"/>
                </a:lnTo>
                <a:lnTo>
                  <a:pt x="1843" y="39"/>
                </a:lnTo>
                <a:lnTo>
                  <a:pt x="1848" y="37"/>
                </a:lnTo>
                <a:lnTo>
                  <a:pt x="1848" y="35"/>
                </a:lnTo>
                <a:lnTo>
                  <a:pt x="1852" y="35"/>
                </a:lnTo>
                <a:lnTo>
                  <a:pt x="1857" y="33"/>
                </a:lnTo>
                <a:lnTo>
                  <a:pt x="1862" y="31"/>
                </a:lnTo>
                <a:lnTo>
                  <a:pt x="1867" y="29"/>
                </a:lnTo>
                <a:lnTo>
                  <a:pt x="1867" y="27"/>
                </a:lnTo>
                <a:lnTo>
                  <a:pt x="1871" y="27"/>
                </a:lnTo>
                <a:lnTo>
                  <a:pt x="1876" y="25"/>
                </a:lnTo>
                <a:lnTo>
                  <a:pt x="1881" y="23"/>
                </a:lnTo>
                <a:lnTo>
                  <a:pt x="1886" y="21"/>
                </a:lnTo>
                <a:lnTo>
                  <a:pt x="1886" y="19"/>
                </a:lnTo>
                <a:lnTo>
                  <a:pt x="1891" y="16"/>
                </a:lnTo>
                <a:lnTo>
                  <a:pt x="1895" y="16"/>
                </a:lnTo>
                <a:lnTo>
                  <a:pt x="1900" y="14"/>
                </a:lnTo>
                <a:lnTo>
                  <a:pt x="1905" y="12"/>
                </a:lnTo>
                <a:lnTo>
                  <a:pt x="1910" y="10"/>
                </a:lnTo>
                <a:lnTo>
                  <a:pt x="1910" y="8"/>
                </a:lnTo>
                <a:lnTo>
                  <a:pt x="1914" y="8"/>
                </a:lnTo>
                <a:lnTo>
                  <a:pt x="1919" y="6"/>
                </a:lnTo>
                <a:lnTo>
                  <a:pt x="1924" y="4"/>
                </a:lnTo>
                <a:lnTo>
                  <a:pt x="1929" y="2"/>
                </a:lnTo>
                <a:lnTo>
                  <a:pt x="1929" y="0"/>
                </a:lnTo>
                <a:lnTo>
                  <a:pt x="1933" y="144"/>
                </a:lnTo>
                <a:lnTo>
                  <a:pt x="1938" y="142"/>
                </a:lnTo>
                <a:lnTo>
                  <a:pt x="1943" y="142"/>
                </a:lnTo>
                <a:lnTo>
                  <a:pt x="1948" y="140"/>
                </a:lnTo>
                <a:lnTo>
                  <a:pt x="1948" y="138"/>
                </a:lnTo>
                <a:lnTo>
                  <a:pt x="1952" y="136"/>
                </a:lnTo>
                <a:lnTo>
                  <a:pt x="1957" y="134"/>
                </a:lnTo>
                <a:lnTo>
                  <a:pt x="1962" y="134"/>
                </a:lnTo>
                <a:lnTo>
                  <a:pt x="1967" y="132"/>
                </a:lnTo>
                <a:lnTo>
                  <a:pt x="1967" y="129"/>
                </a:lnTo>
                <a:lnTo>
                  <a:pt x="1971" y="127"/>
                </a:lnTo>
                <a:lnTo>
                  <a:pt x="1976" y="125"/>
                </a:lnTo>
                <a:lnTo>
                  <a:pt x="1981" y="125"/>
                </a:lnTo>
                <a:lnTo>
                  <a:pt x="1986" y="123"/>
                </a:lnTo>
                <a:lnTo>
                  <a:pt x="1986" y="121"/>
                </a:lnTo>
                <a:lnTo>
                  <a:pt x="1991" y="119"/>
                </a:lnTo>
                <a:lnTo>
                  <a:pt x="1995" y="117"/>
                </a:lnTo>
                <a:lnTo>
                  <a:pt x="2000" y="115"/>
                </a:lnTo>
                <a:lnTo>
                  <a:pt x="2005" y="115"/>
                </a:lnTo>
                <a:lnTo>
                  <a:pt x="2005" y="113"/>
                </a:lnTo>
                <a:lnTo>
                  <a:pt x="2010" y="111"/>
                </a:lnTo>
                <a:lnTo>
                  <a:pt x="2014" y="109"/>
                </a:lnTo>
                <a:lnTo>
                  <a:pt x="2019" y="107"/>
                </a:lnTo>
                <a:lnTo>
                  <a:pt x="2024" y="107"/>
                </a:lnTo>
                <a:lnTo>
                  <a:pt x="2024" y="105"/>
                </a:lnTo>
                <a:lnTo>
                  <a:pt x="2029" y="103"/>
                </a:lnTo>
                <a:lnTo>
                  <a:pt x="2033" y="101"/>
                </a:lnTo>
                <a:lnTo>
                  <a:pt x="2038" y="99"/>
                </a:lnTo>
                <a:lnTo>
                  <a:pt x="2043" y="99"/>
                </a:lnTo>
                <a:lnTo>
                  <a:pt x="2048" y="97"/>
                </a:lnTo>
                <a:lnTo>
                  <a:pt x="2048" y="95"/>
                </a:lnTo>
                <a:lnTo>
                  <a:pt x="2052" y="92"/>
                </a:lnTo>
                <a:lnTo>
                  <a:pt x="2057" y="90"/>
                </a:lnTo>
                <a:lnTo>
                  <a:pt x="2062" y="88"/>
                </a:lnTo>
                <a:lnTo>
                  <a:pt x="2067" y="88"/>
                </a:lnTo>
                <a:lnTo>
                  <a:pt x="2067" y="86"/>
                </a:lnTo>
                <a:lnTo>
                  <a:pt x="2072" y="84"/>
                </a:lnTo>
                <a:lnTo>
                  <a:pt x="2076" y="82"/>
                </a:lnTo>
                <a:lnTo>
                  <a:pt x="2081" y="80"/>
                </a:lnTo>
                <a:lnTo>
                  <a:pt x="2086" y="80"/>
                </a:lnTo>
                <a:lnTo>
                  <a:pt x="2086" y="78"/>
                </a:lnTo>
                <a:lnTo>
                  <a:pt x="2091" y="76"/>
                </a:lnTo>
                <a:lnTo>
                  <a:pt x="2095" y="74"/>
                </a:lnTo>
                <a:lnTo>
                  <a:pt x="2100" y="72"/>
                </a:lnTo>
                <a:lnTo>
                  <a:pt x="2105" y="72"/>
                </a:lnTo>
                <a:lnTo>
                  <a:pt x="2105" y="70"/>
                </a:lnTo>
                <a:lnTo>
                  <a:pt x="2110" y="68"/>
                </a:lnTo>
                <a:lnTo>
                  <a:pt x="2114" y="66"/>
                </a:lnTo>
                <a:lnTo>
                  <a:pt x="2119" y="64"/>
                </a:lnTo>
                <a:lnTo>
                  <a:pt x="2124" y="62"/>
                </a:lnTo>
                <a:lnTo>
                  <a:pt x="2124" y="62"/>
                </a:lnTo>
                <a:lnTo>
                  <a:pt x="2129" y="60"/>
                </a:lnTo>
                <a:lnTo>
                  <a:pt x="2133" y="58"/>
                </a:lnTo>
                <a:lnTo>
                  <a:pt x="2138" y="55"/>
                </a:lnTo>
                <a:lnTo>
                  <a:pt x="2143" y="53"/>
                </a:lnTo>
                <a:lnTo>
                  <a:pt x="2143" y="53"/>
                </a:lnTo>
                <a:lnTo>
                  <a:pt x="2148" y="51"/>
                </a:lnTo>
                <a:lnTo>
                  <a:pt x="2152" y="49"/>
                </a:lnTo>
                <a:lnTo>
                  <a:pt x="2157" y="47"/>
                </a:lnTo>
                <a:lnTo>
                  <a:pt x="2162" y="45"/>
                </a:lnTo>
                <a:lnTo>
                  <a:pt x="2162" y="45"/>
                </a:lnTo>
                <a:lnTo>
                  <a:pt x="2167" y="43"/>
                </a:lnTo>
                <a:lnTo>
                  <a:pt x="2172" y="41"/>
                </a:lnTo>
                <a:lnTo>
                  <a:pt x="2176" y="39"/>
                </a:lnTo>
                <a:lnTo>
                  <a:pt x="2181" y="37"/>
                </a:lnTo>
                <a:lnTo>
                  <a:pt x="2186" y="35"/>
                </a:lnTo>
                <a:lnTo>
                  <a:pt x="2186" y="35"/>
                </a:lnTo>
                <a:lnTo>
                  <a:pt x="2191" y="33"/>
                </a:lnTo>
                <a:lnTo>
                  <a:pt x="2195" y="31"/>
                </a:lnTo>
                <a:lnTo>
                  <a:pt x="2200" y="29"/>
                </a:lnTo>
                <a:lnTo>
                  <a:pt x="2205" y="27"/>
                </a:lnTo>
                <a:lnTo>
                  <a:pt x="2205" y="27"/>
                </a:lnTo>
                <a:lnTo>
                  <a:pt x="2210" y="25"/>
                </a:lnTo>
                <a:lnTo>
                  <a:pt x="2214" y="23"/>
                </a:lnTo>
                <a:lnTo>
                  <a:pt x="2219" y="21"/>
                </a:lnTo>
                <a:lnTo>
                  <a:pt x="2224" y="19"/>
                </a:lnTo>
                <a:lnTo>
                  <a:pt x="2224" y="19"/>
                </a:lnTo>
                <a:lnTo>
                  <a:pt x="2229" y="16"/>
                </a:lnTo>
                <a:lnTo>
                  <a:pt x="2233" y="14"/>
                </a:lnTo>
                <a:lnTo>
                  <a:pt x="2238" y="12"/>
                </a:lnTo>
                <a:lnTo>
                  <a:pt x="2243" y="10"/>
                </a:lnTo>
                <a:lnTo>
                  <a:pt x="2243" y="10"/>
                </a:lnTo>
                <a:lnTo>
                  <a:pt x="2248" y="8"/>
                </a:lnTo>
                <a:lnTo>
                  <a:pt x="2253" y="6"/>
                </a:lnTo>
                <a:lnTo>
                  <a:pt x="2257" y="4"/>
                </a:lnTo>
                <a:lnTo>
                  <a:pt x="2262" y="2"/>
                </a:lnTo>
                <a:lnTo>
                  <a:pt x="2262" y="0"/>
                </a:lnTo>
                <a:lnTo>
                  <a:pt x="2267" y="51"/>
                </a:lnTo>
                <a:lnTo>
                  <a:pt x="2272" y="49"/>
                </a:lnTo>
                <a:lnTo>
                  <a:pt x="2276" y="47"/>
                </a:lnTo>
                <a:lnTo>
                  <a:pt x="2281" y="47"/>
                </a:lnTo>
                <a:lnTo>
                  <a:pt x="2281" y="45"/>
                </a:lnTo>
                <a:lnTo>
                  <a:pt x="2286" y="43"/>
                </a:lnTo>
                <a:lnTo>
                  <a:pt x="2291" y="41"/>
                </a:lnTo>
                <a:lnTo>
                  <a:pt x="2295" y="39"/>
                </a:lnTo>
                <a:lnTo>
                  <a:pt x="2300" y="39"/>
                </a:lnTo>
                <a:lnTo>
                  <a:pt x="2300" y="37"/>
                </a:lnTo>
                <a:lnTo>
                  <a:pt x="2305" y="35"/>
                </a:lnTo>
                <a:lnTo>
                  <a:pt x="2310" y="33"/>
                </a:lnTo>
                <a:lnTo>
                  <a:pt x="2314" y="31"/>
                </a:lnTo>
                <a:lnTo>
                  <a:pt x="2319" y="29"/>
                </a:lnTo>
                <a:lnTo>
                  <a:pt x="2324" y="29"/>
                </a:lnTo>
                <a:lnTo>
                  <a:pt x="2324" y="27"/>
                </a:lnTo>
                <a:lnTo>
                  <a:pt x="2329" y="25"/>
                </a:lnTo>
                <a:lnTo>
                  <a:pt x="2333" y="23"/>
                </a:lnTo>
                <a:lnTo>
                  <a:pt x="2338" y="21"/>
                </a:lnTo>
                <a:lnTo>
                  <a:pt x="2343" y="21"/>
                </a:lnTo>
                <a:lnTo>
                  <a:pt x="2343" y="19"/>
                </a:lnTo>
                <a:lnTo>
                  <a:pt x="2348" y="16"/>
                </a:lnTo>
                <a:lnTo>
                  <a:pt x="2353" y="14"/>
                </a:lnTo>
                <a:lnTo>
                  <a:pt x="2357" y="12"/>
                </a:lnTo>
                <a:lnTo>
                  <a:pt x="2362" y="12"/>
                </a:lnTo>
                <a:lnTo>
                  <a:pt x="2362" y="10"/>
                </a:lnTo>
                <a:lnTo>
                  <a:pt x="2367" y="8"/>
                </a:lnTo>
                <a:lnTo>
                  <a:pt x="2372" y="6"/>
                </a:lnTo>
                <a:lnTo>
                  <a:pt x="2376" y="4"/>
                </a:lnTo>
                <a:lnTo>
                  <a:pt x="2381" y="2"/>
                </a:lnTo>
                <a:lnTo>
                  <a:pt x="2381" y="2"/>
                </a:lnTo>
                <a:lnTo>
                  <a:pt x="2386" y="111"/>
                </a:lnTo>
                <a:lnTo>
                  <a:pt x="2391" y="111"/>
                </a:lnTo>
                <a:lnTo>
                  <a:pt x="2395" y="109"/>
                </a:lnTo>
                <a:lnTo>
                  <a:pt x="2400" y="107"/>
                </a:lnTo>
                <a:lnTo>
                  <a:pt x="2400" y="105"/>
                </a:lnTo>
                <a:lnTo>
                  <a:pt x="2405" y="103"/>
                </a:lnTo>
                <a:lnTo>
                  <a:pt x="2410" y="103"/>
                </a:lnTo>
                <a:lnTo>
                  <a:pt x="2414" y="101"/>
                </a:lnTo>
                <a:lnTo>
                  <a:pt x="2419" y="99"/>
                </a:lnTo>
                <a:lnTo>
                  <a:pt x="2419" y="97"/>
                </a:lnTo>
                <a:lnTo>
                  <a:pt x="2424" y="95"/>
                </a:lnTo>
                <a:lnTo>
                  <a:pt x="2429" y="92"/>
                </a:lnTo>
                <a:lnTo>
                  <a:pt x="2434" y="92"/>
                </a:lnTo>
                <a:lnTo>
                  <a:pt x="2438" y="90"/>
                </a:lnTo>
                <a:lnTo>
                  <a:pt x="2438" y="88"/>
                </a:lnTo>
                <a:lnTo>
                  <a:pt x="2443" y="86"/>
                </a:lnTo>
                <a:lnTo>
                  <a:pt x="2448" y="84"/>
                </a:lnTo>
                <a:lnTo>
                  <a:pt x="2453" y="84"/>
                </a:lnTo>
                <a:lnTo>
                  <a:pt x="2457" y="82"/>
                </a:lnTo>
                <a:lnTo>
                  <a:pt x="2457" y="80"/>
                </a:lnTo>
                <a:lnTo>
                  <a:pt x="2462" y="78"/>
                </a:lnTo>
                <a:lnTo>
                  <a:pt x="2467" y="76"/>
                </a:lnTo>
                <a:lnTo>
                  <a:pt x="2472" y="76"/>
                </a:lnTo>
                <a:lnTo>
                  <a:pt x="2476" y="74"/>
                </a:lnTo>
                <a:lnTo>
                  <a:pt x="2481" y="72"/>
                </a:lnTo>
                <a:lnTo>
                  <a:pt x="2481" y="70"/>
                </a:lnTo>
                <a:lnTo>
                  <a:pt x="2486" y="68"/>
                </a:lnTo>
                <a:lnTo>
                  <a:pt x="2491" y="68"/>
                </a:lnTo>
                <a:lnTo>
                  <a:pt x="2495" y="66"/>
                </a:lnTo>
                <a:lnTo>
                  <a:pt x="2500" y="64"/>
                </a:lnTo>
                <a:lnTo>
                  <a:pt x="2500" y="62"/>
                </a:lnTo>
                <a:lnTo>
                  <a:pt x="2505" y="60"/>
                </a:lnTo>
                <a:lnTo>
                  <a:pt x="2510" y="58"/>
                </a:lnTo>
                <a:lnTo>
                  <a:pt x="2514" y="58"/>
                </a:lnTo>
                <a:lnTo>
                  <a:pt x="2519" y="55"/>
                </a:lnTo>
                <a:lnTo>
                  <a:pt x="2519" y="53"/>
                </a:lnTo>
                <a:lnTo>
                  <a:pt x="2524" y="51"/>
                </a:lnTo>
                <a:lnTo>
                  <a:pt x="2529" y="49"/>
                </a:lnTo>
                <a:lnTo>
                  <a:pt x="2534" y="49"/>
                </a:lnTo>
                <a:lnTo>
                  <a:pt x="2538" y="47"/>
                </a:lnTo>
                <a:lnTo>
                  <a:pt x="2538" y="45"/>
                </a:lnTo>
                <a:lnTo>
                  <a:pt x="2543" y="43"/>
                </a:lnTo>
                <a:lnTo>
                  <a:pt x="2548" y="41"/>
                </a:lnTo>
                <a:lnTo>
                  <a:pt x="2553" y="41"/>
                </a:lnTo>
                <a:lnTo>
                  <a:pt x="2557" y="39"/>
                </a:lnTo>
                <a:lnTo>
                  <a:pt x="2557" y="37"/>
                </a:lnTo>
                <a:lnTo>
                  <a:pt x="2562" y="35"/>
                </a:lnTo>
                <a:lnTo>
                  <a:pt x="2567" y="33"/>
                </a:lnTo>
                <a:lnTo>
                  <a:pt x="2572" y="31"/>
                </a:lnTo>
                <a:lnTo>
                  <a:pt x="2576" y="31"/>
                </a:lnTo>
                <a:lnTo>
                  <a:pt x="2576" y="29"/>
                </a:lnTo>
                <a:lnTo>
                  <a:pt x="2581" y="27"/>
                </a:lnTo>
                <a:lnTo>
                  <a:pt x="2586" y="25"/>
                </a:lnTo>
                <a:lnTo>
                  <a:pt x="2591" y="23"/>
                </a:lnTo>
                <a:lnTo>
                  <a:pt x="2595" y="23"/>
                </a:lnTo>
                <a:lnTo>
                  <a:pt x="2595" y="21"/>
                </a:lnTo>
                <a:lnTo>
                  <a:pt x="2600" y="19"/>
                </a:lnTo>
                <a:lnTo>
                  <a:pt x="2605" y="16"/>
                </a:lnTo>
                <a:lnTo>
                  <a:pt x="2610" y="14"/>
                </a:lnTo>
                <a:lnTo>
                  <a:pt x="2614" y="14"/>
                </a:lnTo>
                <a:lnTo>
                  <a:pt x="2619" y="12"/>
                </a:lnTo>
                <a:lnTo>
                  <a:pt x="2619" y="10"/>
                </a:lnTo>
                <a:lnTo>
                  <a:pt x="2624" y="8"/>
                </a:lnTo>
                <a:lnTo>
                  <a:pt x="2629" y="6"/>
                </a:lnTo>
                <a:lnTo>
                  <a:pt x="2634" y="4"/>
                </a:lnTo>
                <a:lnTo>
                  <a:pt x="2638" y="4"/>
                </a:lnTo>
                <a:lnTo>
                  <a:pt x="2638" y="2"/>
                </a:lnTo>
                <a:lnTo>
                  <a:pt x="2643" y="0"/>
                </a:lnTo>
                <a:lnTo>
                  <a:pt x="2648" y="55"/>
                </a:lnTo>
                <a:lnTo>
                  <a:pt x="2653" y="53"/>
                </a:lnTo>
                <a:lnTo>
                  <a:pt x="2657" y="53"/>
                </a:lnTo>
                <a:lnTo>
                  <a:pt x="2657" y="51"/>
                </a:lnTo>
                <a:lnTo>
                  <a:pt x="2662" y="49"/>
                </a:lnTo>
                <a:lnTo>
                  <a:pt x="2667" y="47"/>
                </a:lnTo>
                <a:lnTo>
                  <a:pt x="2672" y="45"/>
                </a:lnTo>
                <a:lnTo>
                  <a:pt x="2676" y="45"/>
                </a:lnTo>
                <a:lnTo>
                  <a:pt x="2676" y="43"/>
                </a:lnTo>
                <a:lnTo>
                  <a:pt x="2681" y="41"/>
                </a:lnTo>
                <a:lnTo>
                  <a:pt x="2686" y="39"/>
                </a:lnTo>
                <a:lnTo>
                  <a:pt x="2691" y="37"/>
                </a:lnTo>
                <a:lnTo>
                  <a:pt x="2695" y="37"/>
                </a:lnTo>
                <a:lnTo>
                  <a:pt x="2695" y="35"/>
                </a:lnTo>
                <a:lnTo>
                  <a:pt x="2700" y="33"/>
                </a:lnTo>
                <a:lnTo>
                  <a:pt x="2705" y="31"/>
                </a:lnTo>
                <a:lnTo>
                  <a:pt x="2710" y="29"/>
                </a:lnTo>
                <a:lnTo>
                  <a:pt x="2715" y="27"/>
                </a:lnTo>
                <a:lnTo>
                  <a:pt x="2715" y="27"/>
                </a:lnTo>
                <a:lnTo>
                  <a:pt x="2719" y="25"/>
                </a:lnTo>
                <a:lnTo>
                  <a:pt x="2724" y="23"/>
                </a:lnTo>
                <a:lnTo>
                  <a:pt x="2729" y="21"/>
                </a:lnTo>
                <a:lnTo>
                  <a:pt x="2734" y="19"/>
                </a:lnTo>
                <a:lnTo>
                  <a:pt x="2734" y="19"/>
                </a:lnTo>
                <a:lnTo>
                  <a:pt x="2738" y="16"/>
                </a:lnTo>
                <a:lnTo>
                  <a:pt x="2743" y="14"/>
                </a:lnTo>
                <a:lnTo>
                  <a:pt x="2748" y="12"/>
                </a:lnTo>
                <a:lnTo>
                  <a:pt x="2753" y="10"/>
                </a:lnTo>
                <a:lnTo>
                  <a:pt x="2757" y="10"/>
                </a:lnTo>
                <a:lnTo>
                  <a:pt x="2757" y="8"/>
                </a:lnTo>
                <a:lnTo>
                  <a:pt x="2762" y="6"/>
                </a:lnTo>
                <a:lnTo>
                  <a:pt x="2767" y="4"/>
                </a:lnTo>
                <a:lnTo>
                  <a:pt x="2772" y="2"/>
                </a:lnTo>
                <a:lnTo>
                  <a:pt x="2776" y="2"/>
                </a:lnTo>
                <a:lnTo>
                  <a:pt x="2776" y="37"/>
                </a:lnTo>
                <a:lnTo>
                  <a:pt x="2781" y="37"/>
                </a:lnTo>
                <a:lnTo>
                  <a:pt x="2786" y="35"/>
                </a:lnTo>
                <a:lnTo>
                  <a:pt x="2791" y="33"/>
                </a:lnTo>
                <a:lnTo>
                  <a:pt x="2795" y="31"/>
                </a:lnTo>
                <a:lnTo>
                  <a:pt x="2795" y="29"/>
                </a:lnTo>
                <a:lnTo>
                  <a:pt x="2800" y="27"/>
                </a:lnTo>
                <a:lnTo>
                  <a:pt x="2805" y="27"/>
                </a:lnTo>
                <a:lnTo>
                  <a:pt x="2810" y="25"/>
                </a:lnTo>
                <a:lnTo>
                  <a:pt x="2815" y="23"/>
                </a:lnTo>
                <a:lnTo>
                  <a:pt x="2815" y="21"/>
                </a:lnTo>
                <a:lnTo>
                  <a:pt x="2819" y="19"/>
                </a:lnTo>
                <a:lnTo>
                  <a:pt x="2824" y="19"/>
                </a:lnTo>
                <a:lnTo>
                  <a:pt x="2829" y="16"/>
                </a:lnTo>
                <a:lnTo>
                  <a:pt x="2834" y="14"/>
                </a:lnTo>
                <a:lnTo>
                  <a:pt x="2834" y="12"/>
                </a:lnTo>
                <a:lnTo>
                  <a:pt x="2838" y="10"/>
                </a:lnTo>
                <a:lnTo>
                  <a:pt x="2843" y="10"/>
                </a:lnTo>
                <a:lnTo>
                  <a:pt x="2848" y="8"/>
                </a:lnTo>
                <a:lnTo>
                  <a:pt x="2853" y="6"/>
                </a:lnTo>
                <a:lnTo>
                  <a:pt x="2853" y="4"/>
                </a:lnTo>
                <a:lnTo>
                  <a:pt x="2857" y="2"/>
                </a:lnTo>
                <a:lnTo>
                  <a:pt x="2862" y="0"/>
                </a:lnTo>
                <a:lnTo>
                  <a:pt x="2867" y="51"/>
                </a:lnTo>
                <a:lnTo>
                  <a:pt x="2872" y="49"/>
                </a:lnTo>
                <a:lnTo>
                  <a:pt x="2872" y="47"/>
                </a:lnTo>
                <a:lnTo>
                  <a:pt x="2876" y="47"/>
                </a:lnTo>
                <a:lnTo>
                  <a:pt x="2881" y="45"/>
                </a:lnTo>
                <a:lnTo>
                  <a:pt x="2886" y="43"/>
                </a:lnTo>
                <a:lnTo>
                  <a:pt x="2891" y="41"/>
                </a:lnTo>
                <a:lnTo>
                  <a:pt x="2896" y="39"/>
                </a:lnTo>
                <a:lnTo>
                  <a:pt x="2896" y="39"/>
                </a:lnTo>
                <a:lnTo>
                  <a:pt x="2900" y="37"/>
                </a:lnTo>
                <a:lnTo>
                  <a:pt x="2905" y="35"/>
                </a:lnTo>
                <a:lnTo>
                  <a:pt x="2910" y="33"/>
                </a:lnTo>
                <a:lnTo>
                  <a:pt x="2915" y="31"/>
                </a:lnTo>
                <a:lnTo>
                  <a:pt x="2915" y="29"/>
                </a:lnTo>
                <a:lnTo>
                  <a:pt x="2919" y="29"/>
                </a:lnTo>
                <a:lnTo>
                  <a:pt x="2924" y="27"/>
                </a:lnTo>
                <a:lnTo>
                  <a:pt x="2929" y="25"/>
                </a:lnTo>
                <a:lnTo>
                  <a:pt x="2934" y="23"/>
                </a:lnTo>
                <a:lnTo>
                  <a:pt x="2934" y="21"/>
                </a:lnTo>
                <a:lnTo>
                  <a:pt x="2938" y="21"/>
                </a:lnTo>
                <a:lnTo>
                  <a:pt x="2943" y="19"/>
                </a:lnTo>
                <a:lnTo>
                  <a:pt x="2948" y="16"/>
                </a:lnTo>
                <a:lnTo>
                  <a:pt x="2953" y="14"/>
                </a:lnTo>
                <a:lnTo>
                  <a:pt x="2953" y="12"/>
                </a:lnTo>
                <a:lnTo>
                  <a:pt x="2957" y="12"/>
                </a:lnTo>
                <a:lnTo>
                  <a:pt x="2962" y="10"/>
                </a:lnTo>
                <a:lnTo>
                  <a:pt x="2967" y="8"/>
                </a:lnTo>
                <a:lnTo>
                  <a:pt x="2972" y="6"/>
                </a:lnTo>
                <a:lnTo>
                  <a:pt x="2972" y="4"/>
                </a:lnTo>
                <a:lnTo>
                  <a:pt x="2976" y="2"/>
                </a:lnTo>
                <a:lnTo>
                  <a:pt x="2981" y="2"/>
                </a:lnTo>
                <a:lnTo>
                  <a:pt x="2986" y="210"/>
                </a:lnTo>
                <a:lnTo>
                  <a:pt x="2991" y="208"/>
                </a:lnTo>
                <a:lnTo>
                  <a:pt x="2991" y="205"/>
                </a:lnTo>
                <a:lnTo>
                  <a:pt x="2996" y="203"/>
                </a:lnTo>
                <a:lnTo>
                  <a:pt x="3000" y="201"/>
                </a:lnTo>
                <a:lnTo>
                  <a:pt x="3005" y="201"/>
                </a:lnTo>
                <a:lnTo>
                  <a:pt x="3010" y="199"/>
                </a:lnTo>
                <a:lnTo>
                  <a:pt x="3010" y="197"/>
                </a:lnTo>
                <a:lnTo>
                  <a:pt x="3015" y="195"/>
                </a:lnTo>
                <a:lnTo>
                  <a:pt x="3019" y="193"/>
                </a:lnTo>
                <a:lnTo>
                  <a:pt x="3024" y="193"/>
                </a:lnTo>
                <a:lnTo>
                  <a:pt x="3029" y="191"/>
                </a:lnTo>
                <a:lnTo>
                  <a:pt x="3029" y="189"/>
                </a:lnTo>
                <a:lnTo>
                  <a:pt x="3034" y="187"/>
                </a:lnTo>
                <a:lnTo>
                  <a:pt x="3038" y="185"/>
                </a:lnTo>
                <a:lnTo>
                  <a:pt x="3043" y="185"/>
                </a:lnTo>
                <a:lnTo>
                  <a:pt x="3048" y="183"/>
                </a:lnTo>
                <a:lnTo>
                  <a:pt x="3053" y="181"/>
                </a:lnTo>
                <a:lnTo>
                  <a:pt x="3053" y="179"/>
                </a:lnTo>
                <a:lnTo>
                  <a:pt x="3057" y="177"/>
                </a:lnTo>
                <a:lnTo>
                  <a:pt x="3062" y="175"/>
                </a:lnTo>
                <a:lnTo>
                  <a:pt x="3067" y="175"/>
                </a:lnTo>
                <a:lnTo>
                  <a:pt x="3072" y="173"/>
                </a:lnTo>
                <a:lnTo>
                  <a:pt x="3072" y="171"/>
                </a:lnTo>
                <a:lnTo>
                  <a:pt x="3077" y="168"/>
                </a:lnTo>
                <a:lnTo>
                  <a:pt x="3081" y="166"/>
                </a:lnTo>
                <a:lnTo>
                  <a:pt x="3086" y="166"/>
                </a:lnTo>
                <a:lnTo>
                  <a:pt x="3091" y="164"/>
                </a:lnTo>
                <a:lnTo>
                  <a:pt x="3091" y="162"/>
                </a:lnTo>
                <a:lnTo>
                  <a:pt x="3096" y="160"/>
                </a:lnTo>
                <a:lnTo>
                  <a:pt x="3100" y="158"/>
                </a:lnTo>
                <a:lnTo>
                  <a:pt x="3105" y="158"/>
                </a:lnTo>
                <a:lnTo>
                  <a:pt x="3110" y="156"/>
                </a:lnTo>
                <a:lnTo>
                  <a:pt x="3110" y="154"/>
                </a:lnTo>
                <a:lnTo>
                  <a:pt x="3115" y="152"/>
                </a:lnTo>
                <a:lnTo>
                  <a:pt x="3119" y="150"/>
                </a:lnTo>
                <a:lnTo>
                  <a:pt x="3124" y="148"/>
                </a:lnTo>
                <a:lnTo>
                  <a:pt x="3129" y="148"/>
                </a:lnTo>
                <a:lnTo>
                  <a:pt x="3129" y="146"/>
                </a:lnTo>
                <a:lnTo>
                  <a:pt x="3134" y="144"/>
                </a:lnTo>
                <a:lnTo>
                  <a:pt x="3138" y="142"/>
                </a:lnTo>
                <a:lnTo>
                  <a:pt x="3143" y="140"/>
                </a:lnTo>
                <a:lnTo>
                  <a:pt x="3148" y="140"/>
                </a:lnTo>
                <a:lnTo>
                  <a:pt x="3148" y="138"/>
                </a:lnTo>
                <a:lnTo>
                  <a:pt x="3153" y="136"/>
                </a:lnTo>
                <a:lnTo>
                  <a:pt x="3157" y="134"/>
                </a:lnTo>
                <a:lnTo>
                  <a:pt x="3162" y="132"/>
                </a:lnTo>
                <a:lnTo>
                  <a:pt x="3167" y="132"/>
                </a:lnTo>
                <a:lnTo>
                  <a:pt x="3167" y="129"/>
                </a:lnTo>
                <a:lnTo>
                  <a:pt x="3172" y="127"/>
                </a:lnTo>
                <a:lnTo>
                  <a:pt x="3177" y="125"/>
                </a:lnTo>
                <a:lnTo>
                  <a:pt x="3181" y="123"/>
                </a:lnTo>
                <a:lnTo>
                  <a:pt x="3186" y="121"/>
                </a:lnTo>
                <a:lnTo>
                  <a:pt x="3191" y="121"/>
                </a:lnTo>
                <a:lnTo>
                  <a:pt x="3191" y="119"/>
                </a:lnTo>
                <a:lnTo>
                  <a:pt x="3196" y="117"/>
                </a:lnTo>
                <a:lnTo>
                  <a:pt x="3200" y="115"/>
                </a:lnTo>
                <a:lnTo>
                  <a:pt x="3205" y="113"/>
                </a:lnTo>
                <a:lnTo>
                  <a:pt x="3210" y="113"/>
                </a:lnTo>
                <a:lnTo>
                  <a:pt x="3210" y="111"/>
                </a:lnTo>
                <a:lnTo>
                  <a:pt x="3215" y="109"/>
                </a:lnTo>
                <a:lnTo>
                  <a:pt x="3219" y="107"/>
                </a:lnTo>
                <a:lnTo>
                  <a:pt x="3224" y="105"/>
                </a:lnTo>
                <a:lnTo>
                  <a:pt x="3229" y="105"/>
                </a:lnTo>
                <a:lnTo>
                  <a:pt x="3229" y="103"/>
                </a:lnTo>
                <a:lnTo>
                  <a:pt x="3234" y="101"/>
                </a:lnTo>
                <a:lnTo>
                  <a:pt x="3238" y="99"/>
                </a:lnTo>
                <a:lnTo>
                  <a:pt x="3243" y="97"/>
                </a:lnTo>
                <a:lnTo>
                  <a:pt x="3248" y="97"/>
                </a:lnTo>
                <a:lnTo>
                  <a:pt x="3248" y="95"/>
                </a:lnTo>
                <a:lnTo>
                  <a:pt x="3253" y="92"/>
                </a:lnTo>
                <a:lnTo>
                  <a:pt x="3258" y="90"/>
                </a:lnTo>
                <a:lnTo>
                  <a:pt x="3262" y="88"/>
                </a:lnTo>
                <a:lnTo>
                  <a:pt x="3267" y="86"/>
                </a:lnTo>
                <a:lnTo>
                  <a:pt x="3267" y="86"/>
                </a:lnTo>
                <a:lnTo>
                  <a:pt x="3272" y="84"/>
                </a:lnTo>
                <a:lnTo>
                  <a:pt x="3277" y="82"/>
                </a:lnTo>
                <a:lnTo>
                  <a:pt x="3281" y="80"/>
                </a:lnTo>
                <a:lnTo>
                  <a:pt x="3286" y="78"/>
                </a:lnTo>
                <a:lnTo>
                  <a:pt x="3286" y="78"/>
                </a:lnTo>
                <a:lnTo>
                  <a:pt x="3291" y="76"/>
                </a:lnTo>
                <a:lnTo>
                  <a:pt x="3296" y="74"/>
                </a:lnTo>
                <a:lnTo>
                  <a:pt x="3300" y="72"/>
                </a:lnTo>
                <a:lnTo>
                  <a:pt x="3305" y="70"/>
                </a:lnTo>
                <a:lnTo>
                  <a:pt x="3305" y="70"/>
                </a:lnTo>
                <a:lnTo>
                  <a:pt x="3310" y="68"/>
                </a:lnTo>
                <a:lnTo>
                  <a:pt x="3315" y="66"/>
                </a:lnTo>
                <a:lnTo>
                  <a:pt x="3319" y="64"/>
                </a:lnTo>
                <a:lnTo>
                  <a:pt x="3324" y="62"/>
                </a:lnTo>
                <a:lnTo>
                  <a:pt x="3329" y="60"/>
                </a:lnTo>
                <a:lnTo>
                  <a:pt x="3329" y="60"/>
                </a:lnTo>
                <a:lnTo>
                  <a:pt x="3334" y="58"/>
                </a:lnTo>
                <a:lnTo>
                  <a:pt x="3338" y="55"/>
                </a:lnTo>
                <a:lnTo>
                  <a:pt x="3343" y="53"/>
                </a:lnTo>
                <a:lnTo>
                  <a:pt x="3348" y="51"/>
                </a:lnTo>
                <a:lnTo>
                  <a:pt x="3348" y="51"/>
                </a:lnTo>
                <a:lnTo>
                  <a:pt x="3353" y="49"/>
                </a:lnTo>
                <a:lnTo>
                  <a:pt x="3358" y="47"/>
                </a:lnTo>
                <a:lnTo>
                  <a:pt x="3362" y="45"/>
                </a:lnTo>
                <a:lnTo>
                  <a:pt x="3367" y="43"/>
                </a:lnTo>
                <a:lnTo>
                  <a:pt x="3367" y="43"/>
                </a:lnTo>
                <a:lnTo>
                  <a:pt x="3372" y="41"/>
                </a:lnTo>
                <a:lnTo>
                  <a:pt x="3377" y="39"/>
                </a:lnTo>
                <a:lnTo>
                  <a:pt x="3381" y="37"/>
                </a:lnTo>
                <a:lnTo>
                  <a:pt x="3386" y="35"/>
                </a:lnTo>
                <a:lnTo>
                  <a:pt x="3386" y="33"/>
                </a:lnTo>
                <a:lnTo>
                  <a:pt x="3391" y="33"/>
                </a:lnTo>
                <a:lnTo>
                  <a:pt x="3396" y="31"/>
                </a:lnTo>
                <a:lnTo>
                  <a:pt x="3400" y="29"/>
                </a:lnTo>
                <a:lnTo>
                  <a:pt x="3405" y="27"/>
                </a:lnTo>
                <a:lnTo>
                  <a:pt x="3405" y="25"/>
                </a:lnTo>
                <a:lnTo>
                  <a:pt x="3410" y="25"/>
                </a:lnTo>
                <a:lnTo>
                  <a:pt x="3415" y="23"/>
                </a:lnTo>
                <a:lnTo>
                  <a:pt x="3419" y="21"/>
                </a:lnTo>
                <a:lnTo>
                  <a:pt x="3424" y="19"/>
                </a:lnTo>
                <a:lnTo>
                  <a:pt x="3424" y="16"/>
                </a:lnTo>
                <a:lnTo>
                  <a:pt x="3429" y="16"/>
                </a:lnTo>
                <a:lnTo>
                  <a:pt x="3434" y="14"/>
                </a:lnTo>
                <a:lnTo>
                  <a:pt x="3439" y="12"/>
                </a:lnTo>
                <a:lnTo>
                  <a:pt x="3443" y="10"/>
                </a:lnTo>
                <a:lnTo>
                  <a:pt x="3443" y="8"/>
                </a:lnTo>
                <a:lnTo>
                  <a:pt x="3448" y="6"/>
                </a:lnTo>
                <a:lnTo>
                  <a:pt x="3453" y="6"/>
                </a:lnTo>
                <a:lnTo>
                  <a:pt x="3458" y="4"/>
                </a:lnTo>
                <a:lnTo>
                  <a:pt x="3462" y="2"/>
                </a:lnTo>
                <a:lnTo>
                  <a:pt x="3462" y="0"/>
                </a:lnTo>
                <a:lnTo>
                  <a:pt x="3467" y="138"/>
                </a:lnTo>
                <a:lnTo>
                  <a:pt x="3472" y="138"/>
                </a:lnTo>
                <a:lnTo>
                  <a:pt x="3477" y="136"/>
                </a:lnTo>
                <a:lnTo>
                  <a:pt x="3481" y="134"/>
                </a:lnTo>
                <a:lnTo>
                  <a:pt x="3486" y="132"/>
                </a:lnTo>
                <a:lnTo>
                  <a:pt x="3486" y="129"/>
                </a:lnTo>
                <a:lnTo>
                  <a:pt x="3491" y="129"/>
                </a:lnTo>
                <a:lnTo>
                  <a:pt x="3496" y="127"/>
                </a:lnTo>
                <a:lnTo>
                  <a:pt x="3500" y="125"/>
                </a:lnTo>
                <a:lnTo>
                  <a:pt x="3505" y="123"/>
                </a:lnTo>
                <a:lnTo>
                  <a:pt x="3505" y="121"/>
                </a:lnTo>
                <a:lnTo>
                  <a:pt x="3510" y="119"/>
                </a:lnTo>
                <a:lnTo>
                  <a:pt x="3515" y="119"/>
                </a:lnTo>
                <a:lnTo>
                  <a:pt x="3519" y="117"/>
                </a:lnTo>
                <a:lnTo>
                  <a:pt x="3524" y="115"/>
                </a:lnTo>
                <a:lnTo>
                  <a:pt x="3524" y="113"/>
                </a:lnTo>
                <a:lnTo>
                  <a:pt x="3529" y="111"/>
                </a:lnTo>
                <a:lnTo>
                  <a:pt x="3534" y="111"/>
                </a:lnTo>
                <a:lnTo>
                  <a:pt x="3539" y="109"/>
                </a:lnTo>
                <a:lnTo>
                  <a:pt x="3543" y="107"/>
                </a:lnTo>
                <a:lnTo>
                  <a:pt x="3543" y="105"/>
                </a:lnTo>
                <a:lnTo>
                  <a:pt x="3548" y="103"/>
                </a:lnTo>
                <a:lnTo>
                  <a:pt x="3553" y="103"/>
                </a:lnTo>
                <a:lnTo>
                  <a:pt x="3558" y="101"/>
                </a:lnTo>
                <a:lnTo>
                  <a:pt x="3562" y="99"/>
                </a:lnTo>
                <a:lnTo>
                  <a:pt x="3562" y="97"/>
                </a:lnTo>
                <a:lnTo>
                  <a:pt x="3567" y="95"/>
                </a:lnTo>
                <a:lnTo>
                  <a:pt x="3572" y="92"/>
                </a:lnTo>
                <a:lnTo>
                  <a:pt x="3577" y="92"/>
                </a:lnTo>
                <a:lnTo>
                  <a:pt x="3581" y="90"/>
                </a:lnTo>
                <a:lnTo>
                  <a:pt x="3581" y="88"/>
                </a:lnTo>
                <a:lnTo>
                  <a:pt x="3586" y="86"/>
                </a:lnTo>
                <a:lnTo>
                  <a:pt x="3591" y="84"/>
                </a:lnTo>
                <a:lnTo>
                  <a:pt x="3596" y="84"/>
                </a:lnTo>
                <a:lnTo>
                  <a:pt x="3600" y="82"/>
                </a:lnTo>
                <a:lnTo>
                  <a:pt x="3600" y="80"/>
                </a:lnTo>
                <a:lnTo>
                  <a:pt x="3605" y="78"/>
                </a:lnTo>
                <a:lnTo>
                  <a:pt x="3610" y="76"/>
                </a:lnTo>
                <a:lnTo>
                  <a:pt x="3615" y="76"/>
                </a:lnTo>
                <a:lnTo>
                  <a:pt x="3620" y="74"/>
                </a:lnTo>
                <a:lnTo>
                  <a:pt x="3624" y="72"/>
                </a:lnTo>
                <a:lnTo>
                  <a:pt x="3624" y="70"/>
                </a:lnTo>
                <a:lnTo>
                  <a:pt x="3629" y="68"/>
                </a:lnTo>
                <a:lnTo>
                  <a:pt x="3634" y="68"/>
                </a:lnTo>
                <a:lnTo>
                  <a:pt x="3639" y="66"/>
                </a:lnTo>
                <a:lnTo>
                  <a:pt x="3643" y="64"/>
                </a:lnTo>
                <a:lnTo>
                  <a:pt x="3643" y="62"/>
                </a:lnTo>
                <a:lnTo>
                  <a:pt x="3648" y="60"/>
                </a:lnTo>
                <a:lnTo>
                  <a:pt x="3653" y="58"/>
                </a:lnTo>
                <a:lnTo>
                  <a:pt x="3658" y="58"/>
                </a:lnTo>
                <a:lnTo>
                  <a:pt x="3662" y="55"/>
                </a:lnTo>
                <a:lnTo>
                  <a:pt x="3662" y="53"/>
                </a:lnTo>
                <a:lnTo>
                  <a:pt x="3667" y="51"/>
                </a:lnTo>
                <a:lnTo>
                  <a:pt x="3672" y="49"/>
                </a:lnTo>
                <a:lnTo>
                  <a:pt x="3677" y="49"/>
                </a:lnTo>
                <a:lnTo>
                  <a:pt x="3681" y="47"/>
                </a:lnTo>
                <a:lnTo>
                  <a:pt x="3681" y="45"/>
                </a:lnTo>
                <a:lnTo>
                  <a:pt x="3686" y="43"/>
                </a:lnTo>
                <a:lnTo>
                  <a:pt x="3691" y="41"/>
                </a:lnTo>
                <a:lnTo>
                  <a:pt x="3696" y="41"/>
                </a:lnTo>
                <a:lnTo>
                  <a:pt x="3700" y="39"/>
                </a:lnTo>
                <a:lnTo>
                  <a:pt x="3700" y="37"/>
                </a:lnTo>
                <a:lnTo>
                  <a:pt x="3705" y="35"/>
                </a:lnTo>
                <a:lnTo>
                  <a:pt x="3710" y="33"/>
                </a:lnTo>
                <a:lnTo>
                  <a:pt x="3715" y="31"/>
                </a:lnTo>
                <a:lnTo>
                  <a:pt x="3720" y="31"/>
                </a:lnTo>
                <a:lnTo>
                  <a:pt x="3720" y="29"/>
                </a:lnTo>
                <a:lnTo>
                  <a:pt x="3724" y="27"/>
                </a:lnTo>
                <a:lnTo>
                  <a:pt x="3729" y="25"/>
                </a:lnTo>
                <a:lnTo>
                  <a:pt x="3734" y="23"/>
                </a:lnTo>
                <a:lnTo>
                  <a:pt x="3739" y="23"/>
                </a:lnTo>
                <a:lnTo>
                  <a:pt x="3739" y="21"/>
                </a:lnTo>
                <a:lnTo>
                  <a:pt x="3743" y="19"/>
                </a:lnTo>
                <a:lnTo>
                  <a:pt x="3748" y="16"/>
                </a:lnTo>
                <a:lnTo>
                  <a:pt x="3753" y="14"/>
                </a:lnTo>
                <a:lnTo>
                  <a:pt x="3758" y="14"/>
                </a:lnTo>
                <a:lnTo>
                  <a:pt x="3762" y="12"/>
                </a:lnTo>
                <a:lnTo>
                  <a:pt x="3762" y="10"/>
                </a:lnTo>
                <a:lnTo>
                  <a:pt x="3767" y="8"/>
                </a:lnTo>
                <a:lnTo>
                  <a:pt x="3772" y="6"/>
                </a:lnTo>
                <a:lnTo>
                  <a:pt x="3777" y="4"/>
                </a:lnTo>
                <a:lnTo>
                  <a:pt x="3781" y="4"/>
                </a:lnTo>
                <a:lnTo>
                  <a:pt x="3781" y="2"/>
                </a:lnTo>
                <a:lnTo>
                  <a:pt x="3786" y="0"/>
                </a:lnTo>
                <a:lnTo>
                  <a:pt x="3791" y="92"/>
                </a:lnTo>
                <a:lnTo>
                  <a:pt x="3796" y="90"/>
                </a:lnTo>
                <a:lnTo>
                  <a:pt x="3801" y="88"/>
                </a:lnTo>
                <a:lnTo>
                  <a:pt x="3801" y="86"/>
                </a:lnTo>
                <a:lnTo>
                  <a:pt x="3805" y="84"/>
                </a:lnTo>
                <a:lnTo>
                  <a:pt x="3810" y="84"/>
                </a:lnTo>
                <a:lnTo>
                  <a:pt x="3815" y="82"/>
                </a:lnTo>
                <a:lnTo>
                  <a:pt x="3820" y="80"/>
                </a:lnTo>
                <a:lnTo>
                  <a:pt x="3820" y="78"/>
                </a:lnTo>
                <a:lnTo>
                  <a:pt x="3824" y="76"/>
                </a:lnTo>
                <a:lnTo>
                  <a:pt x="3829" y="74"/>
                </a:lnTo>
                <a:lnTo>
                  <a:pt x="3834" y="74"/>
                </a:lnTo>
                <a:lnTo>
                  <a:pt x="3839" y="72"/>
                </a:lnTo>
                <a:lnTo>
                  <a:pt x="3839" y="72"/>
                </a:lnTo>
                <a:lnTo>
                  <a:pt x="3834" y="74"/>
                </a:lnTo>
                <a:lnTo>
                  <a:pt x="3829" y="74"/>
                </a:lnTo>
                <a:lnTo>
                  <a:pt x="3824" y="76"/>
                </a:lnTo>
                <a:lnTo>
                  <a:pt x="3820" y="78"/>
                </a:lnTo>
                <a:lnTo>
                  <a:pt x="3820" y="80"/>
                </a:lnTo>
                <a:lnTo>
                  <a:pt x="3815" y="82"/>
                </a:lnTo>
                <a:lnTo>
                  <a:pt x="3810" y="84"/>
                </a:lnTo>
                <a:lnTo>
                  <a:pt x="3805" y="84"/>
                </a:lnTo>
                <a:lnTo>
                  <a:pt x="3801" y="86"/>
                </a:lnTo>
                <a:lnTo>
                  <a:pt x="3801" y="88"/>
                </a:lnTo>
                <a:lnTo>
                  <a:pt x="3796" y="90"/>
                </a:lnTo>
                <a:lnTo>
                  <a:pt x="3791" y="92"/>
                </a:lnTo>
                <a:lnTo>
                  <a:pt x="3786" y="2"/>
                </a:lnTo>
                <a:lnTo>
                  <a:pt x="3781" y="2"/>
                </a:lnTo>
                <a:lnTo>
                  <a:pt x="3781" y="4"/>
                </a:lnTo>
                <a:lnTo>
                  <a:pt x="3777" y="4"/>
                </a:lnTo>
                <a:lnTo>
                  <a:pt x="3772" y="6"/>
                </a:lnTo>
                <a:lnTo>
                  <a:pt x="3767" y="8"/>
                </a:lnTo>
                <a:lnTo>
                  <a:pt x="3762" y="10"/>
                </a:lnTo>
                <a:lnTo>
                  <a:pt x="3762" y="12"/>
                </a:lnTo>
                <a:lnTo>
                  <a:pt x="3758" y="14"/>
                </a:lnTo>
                <a:lnTo>
                  <a:pt x="3753" y="14"/>
                </a:lnTo>
                <a:lnTo>
                  <a:pt x="3748" y="16"/>
                </a:lnTo>
                <a:lnTo>
                  <a:pt x="3743" y="19"/>
                </a:lnTo>
                <a:lnTo>
                  <a:pt x="3739" y="21"/>
                </a:lnTo>
                <a:lnTo>
                  <a:pt x="3739" y="23"/>
                </a:lnTo>
                <a:lnTo>
                  <a:pt x="3734" y="23"/>
                </a:lnTo>
                <a:lnTo>
                  <a:pt x="3729" y="25"/>
                </a:lnTo>
                <a:lnTo>
                  <a:pt x="3724" y="27"/>
                </a:lnTo>
                <a:lnTo>
                  <a:pt x="3720" y="29"/>
                </a:lnTo>
                <a:lnTo>
                  <a:pt x="3720" y="31"/>
                </a:lnTo>
                <a:lnTo>
                  <a:pt x="3715" y="31"/>
                </a:lnTo>
                <a:lnTo>
                  <a:pt x="3710" y="33"/>
                </a:lnTo>
                <a:lnTo>
                  <a:pt x="3705" y="35"/>
                </a:lnTo>
                <a:lnTo>
                  <a:pt x="3700" y="37"/>
                </a:lnTo>
                <a:lnTo>
                  <a:pt x="3700" y="39"/>
                </a:lnTo>
                <a:lnTo>
                  <a:pt x="3696" y="41"/>
                </a:lnTo>
                <a:lnTo>
                  <a:pt x="3691" y="41"/>
                </a:lnTo>
                <a:lnTo>
                  <a:pt x="3686" y="43"/>
                </a:lnTo>
                <a:lnTo>
                  <a:pt x="3681" y="45"/>
                </a:lnTo>
                <a:lnTo>
                  <a:pt x="3681" y="47"/>
                </a:lnTo>
                <a:lnTo>
                  <a:pt x="3677" y="49"/>
                </a:lnTo>
                <a:lnTo>
                  <a:pt x="3672" y="49"/>
                </a:lnTo>
                <a:lnTo>
                  <a:pt x="3667" y="51"/>
                </a:lnTo>
                <a:lnTo>
                  <a:pt x="3662" y="53"/>
                </a:lnTo>
                <a:lnTo>
                  <a:pt x="3662" y="55"/>
                </a:lnTo>
                <a:lnTo>
                  <a:pt x="3658" y="58"/>
                </a:lnTo>
                <a:lnTo>
                  <a:pt x="3653" y="58"/>
                </a:lnTo>
                <a:lnTo>
                  <a:pt x="3648" y="60"/>
                </a:lnTo>
                <a:lnTo>
                  <a:pt x="3643" y="62"/>
                </a:lnTo>
                <a:lnTo>
                  <a:pt x="3643" y="64"/>
                </a:lnTo>
                <a:lnTo>
                  <a:pt x="3639" y="66"/>
                </a:lnTo>
                <a:lnTo>
                  <a:pt x="3634" y="68"/>
                </a:lnTo>
                <a:lnTo>
                  <a:pt x="3629" y="68"/>
                </a:lnTo>
                <a:lnTo>
                  <a:pt x="3624" y="70"/>
                </a:lnTo>
                <a:lnTo>
                  <a:pt x="3624" y="72"/>
                </a:lnTo>
                <a:lnTo>
                  <a:pt x="3620" y="74"/>
                </a:lnTo>
                <a:lnTo>
                  <a:pt x="3615" y="76"/>
                </a:lnTo>
                <a:lnTo>
                  <a:pt x="3610" y="76"/>
                </a:lnTo>
                <a:lnTo>
                  <a:pt x="3605" y="78"/>
                </a:lnTo>
                <a:lnTo>
                  <a:pt x="3600" y="80"/>
                </a:lnTo>
                <a:lnTo>
                  <a:pt x="3600" y="82"/>
                </a:lnTo>
                <a:lnTo>
                  <a:pt x="3596" y="84"/>
                </a:lnTo>
                <a:lnTo>
                  <a:pt x="3591" y="84"/>
                </a:lnTo>
                <a:lnTo>
                  <a:pt x="3586" y="86"/>
                </a:lnTo>
                <a:lnTo>
                  <a:pt x="3581" y="88"/>
                </a:lnTo>
                <a:lnTo>
                  <a:pt x="3581" y="90"/>
                </a:lnTo>
                <a:lnTo>
                  <a:pt x="3577" y="92"/>
                </a:lnTo>
                <a:lnTo>
                  <a:pt x="3572" y="92"/>
                </a:lnTo>
                <a:lnTo>
                  <a:pt x="3567" y="95"/>
                </a:lnTo>
                <a:lnTo>
                  <a:pt x="3562" y="97"/>
                </a:lnTo>
                <a:lnTo>
                  <a:pt x="3562" y="99"/>
                </a:lnTo>
                <a:lnTo>
                  <a:pt x="3558" y="101"/>
                </a:lnTo>
                <a:lnTo>
                  <a:pt x="3553" y="103"/>
                </a:lnTo>
                <a:lnTo>
                  <a:pt x="3548" y="103"/>
                </a:lnTo>
                <a:lnTo>
                  <a:pt x="3543" y="105"/>
                </a:lnTo>
                <a:lnTo>
                  <a:pt x="3543" y="107"/>
                </a:lnTo>
                <a:lnTo>
                  <a:pt x="3539" y="109"/>
                </a:lnTo>
                <a:lnTo>
                  <a:pt x="3534" y="111"/>
                </a:lnTo>
                <a:lnTo>
                  <a:pt x="3529" y="111"/>
                </a:lnTo>
                <a:lnTo>
                  <a:pt x="3524" y="113"/>
                </a:lnTo>
                <a:lnTo>
                  <a:pt x="3524" y="115"/>
                </a:lnTo>
                <a:lnTo>
                  <a:pt x="3519" y="117"/>
                </a:lnTo>
                <a:lnTo>
                  <a:pt x="3515" y="119"/>
                </a:lnTo>
                <a:lnTo>
                  <a:pt x="3510" y="119"/>
                </a:lnTo>
                <a:lnTo>
                  <a:pt x="3505" y="121"/>
                </a:lnTo>
                <a:lnTo>
                  <a:pt x="3505" y="123"/>
                </a:lnTo>
                <a:lnTo>
                  <a:pt x="3500" y="125"/>
                </a:lnTo>
                <a:lnTo>
                  <a:pt x="3496" y="127"/>
                </a:lnTo>
                <a:lnTo>
                  <a:pt x="3491" y="129"/>
                </a:lnTo>
                <a:lnTo>
                  <a:pt x="3486" y="129"/>
                </a:lnTo>
                <a:lnTo>
                  <a:pt x="3486" y="132"/>
                </a:lnTo>
                <a:lnTo>
                  <a:pt x="3481" y="134"/>
                </a:lnTo>
                <a:lnTo>
                  <a:pt x="3477" y="136"/>
                </a:lnTo>
                <a:lnTo>
                  <a:pt x="3472" y="138"/>
                </a:lnTo>
                <a:lnTo>
                  <a:pt x="3467" y="138"/>
                </a:lnTo>
                <a:lnTo>
                  <a:pt x="3462" y="2"/>
                </a:lnTo>
                <a:lnTo>
                  <a:pt x="3462" y="2"/>
                </a:lnTo>
                <a:lnTo>
                  <a:pt x="3458" y="4"/>
                </a:lnTo>
                <a:lnTo>
                  <a:pt x="3453" y="6"/>
                </a:lnTo>
                <a:lnTo>
                  <a:pt x="3448" y="6"/>
                </a:lnTo>
                <a:lnTo>
                  <a:pt x="3443" y="8"/>
                </a:lnTo>
                <a:lnTo>
                  <a:pt x="3443" y="10"/>
                </a:lnTo>
                <a:lnTo>
                  <a:pt x="3439" y="12"/>
                </a:lnTo>
                <a:lnTo>
                  <a:pt x="3434" y="14"/>
                </a:lnTo>
                <a:lnTo>
                  <a:pt x="3429" y="16"/>
                </a:lnTo>
                <a:lnTo>
                  <a:pt x="3424" y="16"/>
                </a:lnTo>
                <a:lnTo>
                  <a:pt x="3424" y="19"/>
                </a:lnTo>
                <a:lnTo>
                  <a:pt x="3419" y="21"/>
                </a:lnTo>
                <a:lnTo>
                  <a:pt x="3415" y="23"/>
                </a:lnTo>
                <a:lnTo>
                  <a:pt x="3410" y="25"/>
                </a:lnTo>
                <a:lnTo>
                  <a:pt x="3405" y="25"/>
                </a:lnTo>
                <a:lnTo>
                  <a:pt x="3405" y="27"/>
                </a:lnTo>
                <a:lnTo>
                  <a:pt x="3400" y="29"/>
                </a:lnTo>
                <a:lnTo>
                  <a:pt x="3396" y="31"/>
                </a:lnTo>
                <a:lnTo>
                  <a:pt x="3391" y="33"/>
                </a:lnTo>
                <a:lnTo>
                  <a:pt x="3386" y="33"/>
                </a:lnTo>
                <a:lnTo>
                  <a:pt x="3386" y="35"/>
                </a:lnTo>
                <a:lnTo>
                  <a:pt x="3381" y="37"/>
                </a:lnTo>
                <a:lnTo>
                  <a:pt x="3377" y="39"/>
                </a:lnTo>
                <a:lnTo>
                  <a:pt x="3372" y="41"/>
                </a:lnTo>
                <a:lnTo>
                  <a:pt x="3367" y="43"/>
                </a:lnTo>
                <a:lnTo>
                  <a:pt x="3367" y="43"/>
                </a:lnTo>
                <a:lnTo>
                  <a:pt x="3362" y="45"/>
                </a:lnTo>
                <a:lnTo>
                  <a:pt x="3358" y="47"/>
                </a:lnTo>
                <a:lnTo>
                  <a:pt x="3353" y="49"/>
                </a:lnTo>
                <a:lnTo>
                  <a:pt x="3348" y="51"/>
                </a:lnTo>
                <a:lnTo>
                  <a:pt x="3348" y="51"/>
                </a:lnTo>
                <a:lnTo>
                  <a:pt x="3343" y="53"/>
                </a:lnTo>
                <a:lnTo>
                  <a:pt x="3338" y="55"/>
                </a:lnTo>
                <a:lnTo>
                  <a:pt x="3334" y="58"/>
                </a:lnTo>
                <a:lnTo>
                  <a:pt x="3329" y="60"/>
                </a:lnTo>
                <a:lnTo>
                  <a:pt x="3329" y="60"/>
                </a:lnTo>
                <a:lnTo>
                  <a:pt x="3324" y="62"/>
                </a:lnTo>
                <a:lnTo>
                  <a:pt x="3319" y="64"/>
                </a:lnTo>
                <a:lnTo>
                  <a:pt x="3315" y="66"/>
                </a:lnTo>
                <a:lnTo>
                  <a:pt x="3310" y="68"/>
                </a:lnTo>
                <a:lnTo>
                  <a:pt x="3305" y="70"/>
                </a:lnTo>
                <a:lnTo>
                  <a:pt x="3305" y="70"/>
                </a:lnTo>
                <a:lnTo>
                  <a:pt x="3300" y="72"/>
                </a:lnTo>
                <a:lnTo>
                  <a:pt x="3296" y="74"/>
                </a:lnTo>
                <a:lnTo>
                  <a:pt x="3291" y="76"/>
                </a:lnTo>
                <a:lnTo>
                  <a:pt x="3286" y="78"/>
                </a:lnTo>
                <a:lnTo>
                  <a:pt x="3286" y="78"/>
                </a:lnTo>
                <a:lnTo>
                  <a:pt x="3281" y="80"/>
                </a:lnTo>
                <a:lnTo>
                  <a:pt x="3277" y="82"/>
                </a:lnTo>
                <a:lnTo>
                  <a:pt x="3272" y="84"/>
                </a:lnTo>
                <a:lnTo>
                  <a:pt x="3267" y="86"/>
                </a:lnTo>
                <a:lnTo>
                  <a:pt x="3267" y="86"/>
                </a:lnTo>
                <a:lnTo>
                  <a:pt x="3262" y="88"/>
                </a:lnTo>
                <a:lnTo>
                  <a:pt x="3258" y="90"/>
                </a:lnTo>
                <a:lnTo>
                  <a:pt x="3253" y="92"/>
                </a:lnTo>
                <a:lnTo>
                  <a:pt x="3248" y="95"/>
                </a:lnTo>
                <a:lnTo>
                  <a:pt x="3248" y="97"/>
                </a:lnTo>
                <a:lnTo>
                  <a:pt x="3243" y="97"/>
                </a:lnTo>
                <a:lnTo>
                  <a:pt x="3238" y="99"/>
                </a:lnTo>
                <a:lnTo>
                  <a:pt x="3234" y="101"/>
                </a:lnTo>
                <a:lnTo>
                  <a:pt x="3229" y="103"/>
                </a:lnTo>
                <a:lnTo>
                  <a:pt x="3229" y="105"/>
                </a:lnTo>
                <a:lnTo>
                  <a:pt x="3224" y="105"/>
                </a:lnTo>
                <a:lnTo>
                  <a:pt x="3219" y="107"/>
                </a:lnTo>
                <a:lnTo>
                  <a:pt x="3215" y="109"/>
                </a:lnTo>
                <a:lnTo>
                  <a:pt x="3210" y="111"/>
                </a:lnTo>
                <a:lnTo>
                  <a:pt x="3210" y="113"/>
                </a:lnTo>
                <a:lnTo>
                  <a:pt x="3205" y="113"/>
                </a:lnTo>
                <a:lnTo>
                  <a:pt x="3200" y="115"/>
                </a:lnTo>
                <a:lnTo>
                  <a:pt x="3196" y="117"/>
                </a:lnTo>
                <a:lnTo>
                  <a:pt x="3191" y="119"/>
                </a:lnTo>
                <a:lnTo>
                  <a:pt x="3191" y="121"/>
                </a:lnTo>
                <a:lnTo>
                  <a:pt x="3186" y="121"/>
                </a:lnTo>
                <a:lnTo>
                  <a:pt x="3181" y="123"/>
                </a:lnTo>
                <a:lnTo>
                  <a:pt x="3177" y="125"/>
                </a:lnTo>
                <a:lnTo>
                  <a:pt x="3172" y="127"/>
                </a:lnTo>
                <a:lnTo>
                  <a:pt x="3167" y="129"/>
                </a:lnTo>
                <a:lnTo>
                  <a:pt x="3167" y="132"/>
                </a:lnTo>
                <a:lnTo>
                  <a:pt x="3162" y="132"/>
                </a:lnTo>
                <a:lnTo>
                  <a:pt x="3157" y="134"/>
                </a:lnTo>
                <a:lnTo>
                  <a:pt x="3153" y="136"/>
                </a:lnTo>
                <a:lnTo>
                  <a:pt x="3148" y="138"/>
                </a:lnTo>
                <a:lnTo>
                  <a:pt x="3148" y="140"/>
                </a:lnTo>
                <a:lnTo>
                  <a:pt x="3143" y="140"/>
                </a:lnTo>
                <a:lnTo>
                  <a:pt x="3138" y="142"/>
                </a:lnTo>
                <a:lnTo>
                  <a:pt x="3134" y="144"/>
                </a:lnTo>
                <a:lnTo>
                  <a:pt x="3129" y="146"/>
                </a:lnTo>
                <a:lnTo>
                  <a:pt x="3129" y="148"/>
                </a:lnTo>
                <a:lnTo>
                  <a:pt x="3124" y="148"/>
                </a:lnTo>
                <a:lnTo>
                  <a:pt x="3119" y="150"/>
                </a:lnTo>
                <a:lnTo>
                  <a:pt x="3115" y="152"/>
                </a:lnTo>
                <a:lnTo>
                  <a:pt x="3110" y="154"/>
                </a:lnTo>
                <a:lnTo>
                  <a:pt x="3110" y="156"/>
                </a:lnTo>
                <a:lnTo>
                  <a:pt x="3105" y="158"/>
                </a:lnTo>
                <a:lnTo>
                  <a:pt x="3100" y="158"/>
                </a:lnTo>
                <a:lnTo>
                  <a:pt x="3096" y="160"/>
                </a:lnTo>
                <a:lnTo>
                  <a:pt x="3091" y="162"/>
                </a:lnTo>
                <a:lnTo>
                  <a:pt x="3091" y="164"/>
                </a:lnTo>
                <a:lnTo>
                  <a:pt x="3086" y="166"/>
                </a:lnTo>
                <a:lnTo>
                  <a:pt x="3081" y="166"/>
                </a:lnTo>
                <a:lnTo>
                  <a:pt x="3077" y="168"/>
                </a:lnTo>
                <a:lnTo>
                  <a:pt x="3072" y="171"/>
                </a:lnTo>
                <a:lnTo>
                  <a:pt x="3072" y="173"/>
                </a:lnTo>
                <a:lnTo>
                  <a:pt x="3067" y="175"/>
                </a:lnTo>
                <a:lnTo>
                  <a:pt x="3062" y="175"/>
                </a:lnTo>
                <a:lnTo>
                  <a:pt x="3057" y="177"/>
                </a:lnTo>
                <a:lnTo>
                  <a:pt x="3053" y="179"/>
                </a:lnTo>
                <a:lnTo>
                  <a:pt x="3053" y="181"/>
                </a:lnTo>
                <a:lnTo>
                  <a:pt x="3048" y="183"/>
                </a:lnTo>
                <a:lnTo>
                  <a:pt x="3043" y="185"/>
                </a:lnTo>
                <a:lnTo>
                  <a:pt x="3038" y="185"/>
                </a:lnTo>
                <a:lnTo>
                  <a:pt x="3034" y="187"/>
                </a:lnTo>
                <a:lnTo>
                  <a:pt x="3029" y="189"/>
                </a:lnTo>
                <a:lnTo>
                  <a:pt x="3029" y="191"/>
                </a:lnTo>
                <a:lnTo>
                  <a:pt x="3024" y="193"/>
                </a:lnTo>
                <a:lnTo>
                  <a:pt x="3019" y="193"/>
                </a:lnTo>
                <a:lnTo>
                  <a:pt x="3015" y="195"/>
                </a:lnTo>
                <a:lnTo>
                  <a:pt x="3010" y="197"/>
                </a:lnTo>
                <a:lnTo>
                  <a:pt x="3010" y="199"/>
                </a:lnTo>
                <a:lnTo>
                  <a:pt x="3005" y="201"/>
                </a:lnTo>
                <a:lnTo>
                  <a:pt x="3000" y="201"/>
                </a:lnTo>
                <a:lnTo>
                  <a:pt x="2996" y="203"/>
                </a:lnTo>
                <a:lnTo>
                  <a:pt x="2991" y="205"/>
                </a:lnTo>
                <a:lnTo>
                  <a:pt x="2991" y="208"/>
                </a:lnTo>
                <a:lnTo>
                  <a:pt x="2986" y="210"/>
                </a:lnTo>
                <a:lnTo>
                  <a:pt x="2981" y="2"/>
                </a:lnTo>
                <a:lnTo>
                  <a:pt x="2976" y="2"/>
                </a:lnTo>
                <a:lnTo>
                  <a:pt x="2972" y="4"/>
                </a:lnTo>
                <a:lnTo>
                  <a:pt x="2972" y="6"/>
                </a:lnTo>
                <a:lnTo>
                  <a:pt x="2967" y="8"/>
                </a:lnTo>
                <a:lnTo>
                  <a:pt x="2962" y="10"/>
                </a:lnTo>
                <a:lnTo>
                  <a:pt x="2957" y="12"/>
                </a:lnTo>
                <a:lnTo>
                  <a:pt x="2953" y="12"/>
                </a:lnTo>
                <a:lnTo>
                  <a:pt x="2953" y="14"/>
                </a:lnTo>
                <a:lnTo>
                  <a:pt x="2948" y="16"/>
                </a:lnTo>
                <a:lnTo>
                  <a:pt x="2943" y="19"/>
                </a:lnTo>
                <a:lnTo>
                  <a:pt x="2938" y="21"/>
                </a:lnTo>
                <a:lnTo>
                  <a:pt x="2934" y="21"/>
                </a:lnTo>
                <a:lnTo>
                  <a:pt x="2934" y="23"/>
                </a:lnTo>
                <a:lnTo>
                  <a:pt x="2929" y="25"/>
                </a:lnTo>
                <a:lnTo>
                  <a:pt x="2924" y="27"/>
                </a:lnTo>
                <a:lnTo>
                  <a:pt x="2919" y="29"/>
                </a:lnTo>
                <a:lnTo>
                  <a:pt x="2915" y="29"/>
                </a:lnTo>
                <a:lnTo>
                  <a:pt x="2915" y="31"/>
                </a:lnTo>
                <a:lnTo>
                  <a:pt x="2910" y="33"/>
                </a:lnTo>
                <a:lnTo>
                  <a:pt x="2905" y="35"/>
                </a:lnTo>
                <a:lnTo>
                  <a:pt x="2900" y="37"/>
                </a:lnTo>
                <a:lnTo>
                  <a:pt x="2896" y="39"/>
                </a:lnTo>
                <a:lnTo>
                  <a:pt x="2896" y="39"/>
                </a:lnTo>
                <a:lnTo>
                  <a:pt x="2891" y="41"/>
                </a:lnTo>
                <a:lnTo>
                  <a:pt x="2886" y="43"/>
                </a:lnTo>
                <a:lnTo>
                  <a:pt x="2881" y="45"/>
                </a:lnTo>
                <a:lnTo>
                  <a:pt x="2876" y="47"/>
                </a:lnTo>
                <a:lnTo>
                  <a:pt x="2872" y="47"/>
                </a:lnTo>
                <a:lnTo>
                  <a:pt x="2872" y="49"/>
                </a:lnTo>
                <a:lnTo>
                  <a:pt x="2867" y="51"/>
                </a:lnTo>
                <a:lnTo>
                  <a:pt x="2862" y="2"/>
                </a:lnTo>
                <a:lnTo>
                  <a:pt x="2857" y="2"/>
                </a:lnTo>
                <a:lnTo>
                  <a:pt x="2853" y="4"/>
                </a:lnTo>
                <a:lnTo>
                  <a:pt x="2853" y="6"/>
                </a:lnTo>
                <a:lnTo>
                  <a:pt x="2848" y="8"/>
                </a:lnTo>
                <a:lnTo>
                  <a:pt x="2843" y="10"/>
                </a:lnTo>
                <a:lnTo>
                  <a:pt x="2838" y="10"/>
                </a:lnTo>
                <a:lnTo>
                  <a:pt x="2834" y="12"/>
                </a:lnTo>
                <a:lnTo>
                  <a:pt x="2834" y="14"/>
                </a:lnTo>
                <a:lnTo>
                  <a:pt x="2829" y="16"/>
                </a:lnTo>
                <a:lnTo>
                  <a:pt x="2824" y="19"/>
                </a:lnTo>
                <a:lnTo>
                  <a:pt x="2819" y="19"/>
                </a:lnTo>
                <a:lnTo>
                  <a:pt x="2815" y="21"/>
                </a:lnTo>
                <a:lnTo>
                  <a:pt x="2815" y="23"/>
                </a:lnTo>
                <a:lnTo>
                  <a:pt x="2810" y="25"/>
                </a:lnTo>
                <a:lnTo>
                  <a:pt x="2805" y="27"/>
                </a:lnTo>
                <a:lnTo>
                  <a:pt x="2800" y="27"/>
                </a:lnTo>
                <a:lnTo>
                  <a:pt x="2795" y="29"/>
                </a:lnTo>
                <a:lnTo>
                  <a:pt x="2795" y="31"/>
                </a:lnTo>
                <a:lnTo>
                  <a:pt x="2791" y="33"/>
                </a:lnTo>
                <a:lnTo>
                  <a:pt x="2786" y="35"/>
                </a:lnTo>
                <a:lnTo>
                  <a:pt x="2781" y="37"/>
                </a:lnTo>
                <a:lnTo>
                  <a:pt x="2776" y="37"/>
                </a:lnTo>
                <a:lnTo>
                  <a:pt x="2776" y="2"/>
                </a:lnTo>
                <a:lnTo>
                  <a:pt x="2772" y="2"/>
                </a:lnTo>
                <a:lnTo>
                  <a:pt x="2767" y="4"/>
                </a:lnTo>
                <a:lnTo>
                  <a:pt x="2762" y="6"/>
                </a:lnTo>
                <a:lnTo>
                  <a:pt x="2757" y="8"/>
                </a:lnTo>
                <a:lnTo>
                  <a:pt x="2757" y="10"/>
                </a:lnTo>
                <a:lnTo>
                  <a:pt x="2753" y="10"/>
                </a:lnTo>
                <a:lnTo>
                  <a:pt x="2748" y="12"/>
                </a:lnTo>
                <a:lnTo>
                  <a:pt x="2743" y="14"/>
                </a:lnTo>
                <a:lnTo>
                  <a:pt x="2738" y="16"/>
                </a:lnTo>
                <a:lnTo>
                  <a:pt x="2734" y="19"/>
                </a:lnTo>
                <a:lnTo>
                  <a:pt x="2734" y="19"/>
                </a:lnTo>
                <a:lnTo>
                  <a:pt x="2729" y="21"/>
                </a:lnTo>
                <a:lnTo>
                  <a:pt x="2724" y="23"/>
                </a:lnTo>
                <a:lnTo>
                  <a:pt x="2719" y="25"/>
                </a:lnTo>
                <a:lnTo>
                  <a:pt x="2715" y="27"/>
                </a:lnTo>
                <a:lnTo>
                  <a:pt x="2715" y="27"/>
                </a:lnTo>
                <a:lnTo>
                  <a:pt x="2710" y="29"/>
                </a:lnTo>
                <a:lnTo>
                  <a:pt x="2705" y="31"/>
                </a:lnTo>
                <a:lnTo>
                  <a:pt x="2700" y="33"/>
                </a:lnTo>
                <a:lnTo>
                  <a:pt x="2695" y="35"/>
                </a:lnTo>
                <a:lnTo>
                  <a:pt x="2695" y="37"/>
                </a:lnTo>
                <a:lnTo>
                  <a:pt x="2691" y="37"/>
                </a:lnTo>
                <a:lnTo>
                  <a:pt x="2686" y="39"/>
                </a:lnTo>
                <a:lnTo>
                  <a:pt x="2681" y="41"/>
                </a:lnTo>
                <a:lnTo>
                  <a:pt x="2676" y="43"/>
                </a:lnTo>
                <a:lnTo>
                  <a:pt x="2676" y="45"/>
                </a:lnTo>
                <a:lnTo>
                  <a:pt x="2672" y="45"/>
                </a:lnTo>
                <a:lnTo>
                  <a:pt x="2667" y="47"/>
                </a:lnTo>
                <a:lnTo>
                  <a:pt x="2662" y="49"/>
                </a:lnTo>
                <a:lnTo>
                  <a:pt x="2657" y="51"/>
                </a:lnTo>
                <a:lnTo>
                  <a:pt x="2657" y="53"/>
                </a:lnTo>
                <a:lnTo>
                  <a:pt x="2653" y="53"/>
                </a:lnTo>
                <a:lnTo>
                  <a:pt x="2648" y="55"/>
                </a:lnTo>
                <a:lnTo>
                  <a:pt x="2643" y="2"/>
                </a:lnTo>
                <a:lnTo>
                  <a:pt x="2638" y="2"/>
                </a:lnTo>
                <a:lnTo>
                  <a:pt x="2638" y="4"/>
                </a:lnTo>
                <a:lnTo>
                  <a:pt x="2634" y="4"/>
                </a:lnTo>
                <a:lnTo>
                  <a:pt x="2629" y="6"/>
                </a:lnTo>
                <a:lnTo>
                  <a:pt x="2624" y="8"/>
                </a:lnTo>
                <a:lnTo>
                  <a:pt x="2619" y="10"/>
                </a:lnTo>
                <a:lnTo>
                  <a:pt x="2619" y="12"/>
                </a:lnTo>
                <a:lnTo>
                  <a:pt x="2614" y="14"/>
                </a:lnTo>
                <a:lnTo>
                  <a:pt x="2610" y="14"/>
                </a:lnTo>
                <a:lnTo>
                  <a:pt x="2605" y="16"/>
                </a:lnTo>
                <a:lnTo>
                  <a:pt x="2600" y="19"/>
                </a:lnTo>
                <a:lnTo>
                  <a:pt x="2595" y="21"/>
                </a:lnTo>
                <a:lnTo>
                  <a:pt x="2595" y="23"/>
                </a:lnTo>
                <a:lnTo>
                  <a:pt x="2591" y="23"/>
                </a:lnTo>
                <a:lnTo>
                  <a:pt x="2586" y="25"/>
                </a:lnTo>
                <a:lnTo>
                  <a:pt x="2581" y="27"/>
                </a:lnTo>
                <a:lnTo>
                  <a:pt x="2576" y="29"/>
                </a:lnTo>
                <a:lnTo>
                  <a:pt x="2576" y="31"/>
                </a:lnTo>
                <a:lnTo>
                  <a:pt x="2572" y="31"/>
                </a:lnTo>
                <a:lnTo>
                  <a:pt x="2567" y="33"/>
                </a:lnTo>
                <a:lnTo>
                  <a:pt x="2562" y="35"/>
                </a:lnTo>
                <a:lnTo>
                  <a:pt x="2557" y="37"/>
                </a:lnTo>
                <a:lnTo>
                  <a:pt x="2557" y="39"/>
                </a:lnTo>
                <a:lnTo>
                  <a:pt x="2553" y="41"/>
                </a:lnTo>
                <a:lnTo>
                  <a:pt x="2548" y="41"/>
                </a:lnTo>
                <a:lnTo>
                  <a:pt x="2543" y="43"/>
                </a:lnTo>
                <a:lnTo>
                  <a:pt x="2538" y="45"/>
                </a:lnTo>
                <a:lnTo>
                  <a:pt x="2538" y="47"/>
                </a:lnTo>
                <a:lnTo>
                  <a:pt x="2534" y="49"/>
                </a:lnTo>
                <a:lnTo>
                  <a:pt x="2529" y="49"/>
                </a:lnTo>
                <a:lnTo>
                  <a:pt x="2524" y="51"/>
                </a:lnTo>
                <a:lnTo>
                  <a:pt x="2519" y="53"/>
                </a:lnTo>
                <a:lnTo>
                  <a:pt x="2519" y="55"/>
                </a:lnTo>
                <a:lnTo>
                  <a:pt x="2514" y="58"/>
                </a:lnTo>
                <a:lnTo>
                  <a:pt x="2510" y="58"/>
                </a:lnTo>
                <a:lnTo>
                  <a:pt x="2505" y="60"/>
                </a:lnTo>
                <a:lnTo>
                  <a:pt x="2500" y="62"/>
                </a:lnTo>
                <a:lnTo>
                  <a:pt x="2500" y="64"/>
                </a:lnTo>
                <a:lnTo>
                  <a:pt x="2495" y="66"/>
                </a:lnTo>
                <a:lnTo>
                  <a:pt x="2491" y="68"/>
                </a:lnTo>
                <a:lnTo>
                  <a:pt x="2486" y="68"/>
                </a:lnTo>
                <a:lnTo>
                  <a:pt x="2481" y="70"/>
                </a:lnTo>
                <a:lnTo>
                  <a:pt x="2481" y="72"/>
                </a:lnTo>
                <a:lnTo>
                  <a:pt x="2476" y="74"/>
                </a:lnTo>
                <a:lnTo>
                  <a:pt x="2472" y="76"/>
                </a:lnTo>
                <a:lnTo>
                  <a:pt x="2467" y="76"/>
                </a:lnTo>
                <a:lnTo>
                  <a:pt x="2462" y="78"/>
                </a:lnTo>
                <a:lnTo>
                  <a:pt x="2457" y="80"/>
                </a:lnTo>
                <a:lnTo>
                  <a:pt x="2457" y="82"/>
                </a:lnTo>
                <a:lnTo>
                  <a:pt x="2453" y="84"/>
                </a:lnTo>
                <a:lnTo>
                  <a:pt x="2448" y="84"/>
                </a:lnTo>
                <a:lnTo>
                  <a:pt x="2443" y="86"/>
                </a:lnTo>
                <a:lnTo>
                  <a:pt x="2438" y="88"/>
                </a:lnTo>
                <a:lnTo>
                  <a:pt x="2438" y="90"/>
                </a:lnTo>
                <a:lnTo>
                  <a:pt x="2434" y="92"/>
                </a:lnTo>
                <a:lnTo>
                  <a:pt x="2429" y="92"/>
                </a:lnTo>
                <a:lnTo>
                  <a:pt x="2424" y="95"/>
                </a:lnTo>
                <a:lnTo>
                  <a:pt x="2419" y="97"/>
                </a:lnTo>
                <a:lnTo>
                  <a:pt x="2419" y="99"/>
                </a:lnTo>
                <a:lnTo>
                  <a:pt x="2414" y="101"/>
                </a:lnTo>
                <a:lnTo>
                  <a:pt x="2410" y="103"/>
                </a:lnTo>
                <a:lnTo>
                  <a:pt x="2405" y="103"/>
                </a:lnTo>
                <a:lnTo>
                  <a:pt x="2400" y="105"/>
                </a:lnTo>
                <a:lnTo>
                  <a:pt x="2400" y="107"/>
                </a:lnTo>
                <a:lnTo>
                  <a:pt x="2395" y="109"/>
                </a:lnTo>
                <a:lnTo>
                  <a:pt x="2391" y="111"/>
                </a:lnTo>
                <a:lnTo>
                  <a:pt x="2386" y="111"/>
                </a:lnTo>
                <a:lnTo>
                  <a:pt x="2381" y="2"/>
                </a:lnTo>
                <a:lnTo>
                  <a:pt x="2381" y="2"/>
                </a:lnTo>
                <a:lnTo>
                  <a:pt x="2376" y="4"/>
                </a:lnTo>
                <a:lnTo>
                  <a:pt x="2372" y="6"/>
                </a:lnTo>
                <a:lnTo>
                  <a:pt x="2367" y="8"/>
                </a:lnTo>
                <a:lnTo>
                  <a:pt x="2362" y="10"/>
                </a:lnTo>
                <a:lnTo>
                  <a:pt x="2362" y="12"/>
                </a:lnTo>
                <a:lnTo>
                  <a:pt x="2357" y="12"/>
                </a:lnTo>
                <a:lnTo>
                  <a:pt x="2353" y="14"/>
                </a:lnTo>
                <a:lnTo>
                  <a:pt x="2348" y="16"/>
                </a:lnTo>
                <a:lnTo>
                  <a:pt x="2343" y="19"/>
                </a:lnTo>
                <a:lnTo>
                  <a:pt x="2343" y="21"/>
                </a:lnTo>
                <a:lnTo>
                  <a:pt x="2338" y="21"/>
                </a:lnTo>
                <a:lnTo>
                  <a:pt x="2333" y="23"/>
                </a:lnTo>
                <a:lnTo>
                  <a:pt x="2329" y="25"/>
                </a:lnTo>
                <a:lnTo>
                  <a:pt x="2324" y="27"/>
                </a:lnTo>
                <a:lnTo>
                  <a:pt x="2324" y="29"/>
                </a:lnTo>
                <a:lnTo>
                  <a:pt x="2319" y="29"/>
                </a:lnTo>
                <a:lnTo>
                  <a:pt x="2314" y="31"/>
                </a:lnTo>
                <a:lnTo>
                  <a:pt x="2310" y="33"/>
                </a:lnTo>
                <a:lnTo>
                  <a:pt x="2305" y="35"/>
                </a:lnTo>
                <a:lnTo>
                  <a:pt x="2300" y="37"/>
                </a:lnTo>
                <a:lnTo>
                  <a:pt x="2300" y="39"/>
                </a:lnTo>
                <a:lnTo>
                  <a:pt x="2295" y="39"/>
                </a:lnTo>
                <a:lnTo>
                  <a:pt x="2291" y="41"/>
                </a:lnTo>
                <a:lnTo>
                  <a:pt x="2286" y="43"/>
                </a:lnTo>
                <a:lnTo>
                  <a:pt x="2281" y="45"/>
                </a:lnTo>
                <a:lnTo>
                  <a:pt x="2281" y="47"/>
                </a:lnTo>
                <a:lnTo>
                  <a:pt x="2276" y="47"/>
                </a:lnTo>
                <a:lnTo>
                  <a:pt x="2272" y="49"/>
                </a:lnTo>
                <a:lnTo>
                  <a:pt x="2267" y="51"/>
                </a:lnTo>
                <a:lnTo>
                  <a:pt x="2262" y="2"/>
                </a:lnTo>
                <a:lnTo>
                  <a:pt x="2262" y="2"/>
                </a:lnTo>
                <a:lnTo>
                  <a:pt x="2257" y="4"/>
                </a:lnTo>
                <a:lnTo>
                  <a:pt x="2253" y="6"/>
                </a:lnTo>
                <a:lnTo>
                  <a:pt x="2248" y="8"/>
                </a:lnTo>
                <a:lnTo>
                  <a:pt x="2243" y="10"/>
                </a:lnTo>
                <a:lnTo>
                  <a:pt x="2243" y="10"/>
                </a:lnTo>
                <a:lnTo>
                  <a:pt x="2238" y="12"/>
                </a:lnTo>
                <a:lnTo>
                  <a:pt x="2233" y="14"/>
                </a:lnTo>
                <a:lnTo>
                  <a:pt x="2229" y="16"/>
                </a:lnTo>
                <a:lnTo>
                  <a:pt x="2224" y="19"/>
                </a:lnTo>
                <a:lnTo>
                  <a:pt x="2224" y="19"/>
                </a:lnTo>
                <a:lnTo>
                  <a:pt x="2219" y="21"/>
                </a:lnTo>
                <a:lnTo>
                  <a:pt x="2214" y="23"/>
                </a:lnTo>
                <a:lnTo>
                  <a:pt x="2210" y="25"/>
                </a:lnTo>
                <a:lnTo>
                  <a:pt x="2205" y="27"/>
                </a:lnTo>
                <a:lnTo>
                  <a:pt x="2205" y="27"/>
                </a:lnTo>
                <a:lnTo>
                  <a:pt x="2200" y="29"/>
                </a:lnTo>
                <a:lnTo>
                  <a:pt x="2195" y="31"/>
                </a:lnTo>
                <a:lnTo>
                  <a:pt x="2191" y="33"/>
                </a:lnTo>
                <a:lnTo>
                  <a:pt x="2186" y="35"/>
                </a:lnTo>
                <a:lnTo>
                  <a:pt x="2186" y="35"/>
                </a:lnTo>
                <a:lnTo>
                  <a:pt x="2181" y="37"/>
                </a:lnTo>
                <a:lnTo>
                  <a:pt x="2176" y="39"/>
                </a:lnTo>
                <a:lnTo>
                  <a:pt x="2172" y="41"/>
                </a:lnTo>
                <a:lnTo>
                  <a:pt x="2167" y="43"/>
                </a:lnTo>
                <a:lnTo>
                  <a:pt x="2162" y="45"/>
                </a:lnTo>
                <a:lnTo>
                  <a:pt x="2162" y="45"/>
                </a:lnTo>
                <a:lnTo>
                  <a:pt x="2157" y="47"/>
                </a:lnTo>
                <a:lnTo>
                  <a:pt x="2152" y="49"/>
                </a:lnTo>
                <a:lnTo>
                  <a:pt x="2148" y="51"/>
                </a:lnTo>
                <a:lnTo>
                  <a:pt x="2143" y="53"/>
                </a:lnTo>
                <a:lnTo>
                  <a:pt x="2143" y="53"/>
                </a:lnTo>
                <a:lnTo>
                  <a:pt x="2138" y="55"/>
                </a:lnTo>
                <a:lnTo>
                  <a:pt x="2133" y="58"/>
                </a:lnTo>
                <a:lnTo>
                  <a:pt x="2129" y="60"/>
                </a:lnTo>
                <a:lnTo>
                  <a:pt x="2124" y="62"/>
                </a:lnTo>
                <a:lnTo>
                  <a:pt x="2124" y="62"/>
                </a:lnTo>
                <a:lnTo>
                  <a:pt x="2119" y="64"/>
                </a:lnTo>
                <a:lnTo>
                  <a:pt x="2114" y="66"/>
                </a:lnTo>
                <a:lnTo>
                  <a:pt x="2110" y="68"/>
                </a:lnTo>
                <a:lnTo>
                  <a:pt x="2105" y="70"/>
                </a:lnTo>
                <a:lnTo>
                  <a:pt x="2105" y="72"/>
                </a:lnTo>
                <a:lnTo>
                  <a:pt x="2100" y="72"/>
                </a:lnTo>
                <a:lnTo>
                  <a:pt x="2095" y="74"/>
                </a:lnTo>
                <a:lnTo>
                  <a:pt x="2091" y="76"/>
                </a:lnTo>
                <a:lnTo>
                  <a:pt x="2086" y="78"/>
                </a:lnTo>
                <a:lnTo>
                  <a:pt x="2086" y="80"/>
                </a:lnTo>
                <a:lnTo>
                  <a:pt x="2081" y="80"/>
                </a:lnTo>
                <a:lnTo>
                  <a:pt x="2076" y="82"/>
                </a:lnTo>
                <a:lnTo>
                  <a:pt x="2072" y="84"/>
                </a:lnTo>
                <a:lnTo>
                  <a:pt x="2067" y="86"/>
                </a:lnTo>
                <a:lnTo>
                  <a:pt x="2067" y="88"/>
                </a:lnTo>
                <a:lnTo>
                  <a:pt x="2062" y="88"/>
                </a:lnTo>
                <a:lnTo>
                  <a:pt x="2057" y="90"/>
                </a:lnTo>
                <a:lnTo>
                  <a:pt x="2052" y="92"/>
                </a:lnTo>
                <a:lnTo>
                  <a:pt x="2048" y="95"/>
                </a:lnTo>
                <a:lnTo>
                  <a:pt x="2048" y="97"/>
                </a:lnTo>
                <a:lnTo>
                  <a:pt x="2043" y="99"/>
                </a:lnTo>
                <a:lnTo>
                  <a:pt x="2038" y="99"/>
                </a:lnTo>
                <a:lnTo>
                  <a:pt x="2033" y="101"/>
                </a:lnTo>
                <a:lnTo>
                  <a:pt x="2029" y="103"/>
                </a:lnTo>
                <a:lnTo>
                  <a:pt x="2024" y="105"/>
                </a:lnTo>
                <a:lnTo>
                  <a:pt x="2024" y="107"/>
                </a:lnTo>
                <a:lnTo>
                  <a:pt x="2019" y="107"/>
                </a:lnTo>
                <a:lnTo>
                  <a:pt x="2014" y="109"/>
                </a:lnTo>
                <a:lnTo>
                  <a:pt x="2010" y="111"/>
                </a:lnTo>
                <a:lnTo>
                  <a:pt x="2005" y="113"/>
                </a:lnTo>
                <a:lnTo>
                  <a:pt x="2005" y="115"/>
                </a:lnTo>
                <a:lnTo>
                  <a:pt x="2000" y="115"/>
                </a:lnTo>
                <a:lnTo>
                  <a:pt x="1995" y="117"/>
                </a:lnTo>
                <a:lnTo>
                  <a:pt x="1991" y="119"/>
                </a:lnTo>
                <a:lnTo>
                  <a:pt x="1986" y="121"/>
                </a:lnTo>
                <a:lnTo>
                  <a:pt x="1986" y="123"/>
                </a:lnTo>
                <a:lnTo>
                  <a:pt x="1981" y="125"/>
                </a:lnTo>
                <a:lnTo>
                  <a:pt x="1976" y="125"/>
                </a:lnTo>
                <a:lnTo>
                  <a:pt x="1971" y="127"/>
                </a:lnTo>
                <a:lnTo>
                  <a:pt x="1967" y="129"/>
                </a:lnTo>
                <a:lnTo>
                  <a:pt x="1967" y="132"/>
                </a:lnTo>
                <a:lnTo>
                  <a:pt x="1962" y="134"/>
                </a:lnTo>
                <a:lnTo>
                  <a:pt x="1957" y="134"/>
                </a:lnTo>
                <a:lnTo>
                  <a:pt x="1952" y="136"/>
                </a:lnTo>
                <a:lnTo>
                  <a:pt x="1948" y="138"/>
                </a:lnTo>
                <a:lnTo>
                  <a:pt x="1948" y="140"/>
                </a:lnTo>
                <a:lnTo>
                  <a:pt x="1943" y="142"/>
                </a:lnTo>
                <a:lnTo>
                  <a:pt x="1938" y="142"/>
                </a:lnTo>
                <a:lnTo>
                  <a:pt x="1933" y="144"/>
                </a:lnTo>
                <a:lnTo>
                  <a:pt x="1929" y="2"/>
                </a:lnTo>
                <a:lnTo>
                  <a:pt x="1929" y="2"/>
                </a:lnTo>
                <a:lnTo>
                  <a:pt x="1924" y="4"/>
                </a:lnTo>
                <a:lnTo>
                  <a:pt x="1919" y="6"/>
                </a:lnTo>
                <a:lnTo>
                  <a:pt x="1914" y="8"/>
                </a:lnTo>
                <a:lnTo>
                  <a:pt x="1910" y="8"/>
                </a:lnTo>
                <a:lnTo>
                  <a:pt x="1910" y="10"/>
                </a:lnTo>
                <a:lnTo>
                  <a:pt x="1905" y="12"/>
                </a:lnTo>
                <a:lnTo>
                  <a:pt x="1900" y="14"/>
                </a:lnTo>
                <a:lnTo>
                  <a:pt x="1895" y="16"/>
                </a:lnTo>
                <a:lnTo>
                  <a:pt x="1891" y="16"/>
                </a:lnTo>
                <a:lnTo>
                  <a:pt x="1886" y="19"/>
                </a:lnTo>
                <a:lnTo>
                  <a:pt x="1886" y="21"/>
                </a:lnTo>
                <a:lnTo>
                  <a:pt x="1881" y="23"/>
                </a:lnTo>
                <a:lnTo>
                  <a:pt x="1876" y="25"/>
                </a:lnTo>
                <a:lnTo>
                  <a:pt x="1871" y="27"/>
                </a:lnTo>
                <a:lnTo>
                  <a:pt x="1867" y="27"/>
                </a:lnTo>
                <a:lnTo>
                  <a:pt x="1867" y="29"/>
                </a:lnTo>
                <a:lnTo>
                  <a:pt x="1862" y="31"/>
                </a:lnTo>
                <a:lnTo>
                  <a:pt x="1857" y="33"/>
                </a:lnTo>
                <a:lnTo>
                  <a:pt x="1852" y="35"/>
                </a:lnTo>
                <a:lnTo>
                  <a:pt x="1848" y="35"/>
                </a:lnTo>
                <a:lnTo>
                  <a:pt x="1848" y="37"/>
                </a:lnTo>
                <a:lnTo>
                  <a:pt x="1843" y="39"/>
                </a:lnTo>
                <a:lnTo>
                  <a:pt x="1838" y="41"/>
                </a:lnTo>
                <a:lnTo>
                  <a:pt x="1833" y="43"/>
                </a:lnTo>
                <a:lnTo>
                  <a:pt x="1829" y="43"/>
                </a:lnTo>
                <a:lnTo>
                  <a:pt x="1829" y="45"/>
                </a:lnTo>
                <a:lnTo>
                  <a:pt x="1824" y="47"/>
                </a:lnTo>
                <a:lnTo>
                  <a:pt x="1819" y="49"/>
                </a:lnTo>
                <a:lnTo>
                  <a:pt x="1814" y="51"/>
                </a:lnTo>
                <a:lnTo>
                  <a:pt x="1810" y="53"/>
                </a:lnTo>
                <a:lnTo>
                  <a:pt x="1810" y="53"/>
                </a:lnTo>
                <a:lnTo>
                  <a:pt x="1805" y="55"/>
                </a:lnTo>
                <a:lnTo>
                  <a:pt x="1800" y="58"/>
                </a:lnTo>
                <a:lnTo>
                  <a:pt x="1795" y="60"/>
                </a:lnTo>
                <a:lnTo>
                  <a:pt x="1790" y="62"/>
                </a:lnTo>
                <a:lnTo>
                  <a:pt x="1790" y="62"/>
                </a:lnTo>
                <a:lnTo>
                  <a:pt x="1786" y="64"/>
                </a:lnTo>
                <a:lnTo>
                  <a:pt x="1781" y="66"/>
                </a:lnTo>
                <a:lnTo>
                  <a:pt x="1776" y="68"/>
                </a:lnTo>
                <a:lnTo>
                  <a:pt x="1771" y="70"/>
                </a:lnTo>
                <a:lnTo>
                  <a:pt x="1771" y="70"/>
                </a:lnTo>
                <a:lnTo>
                  <a:pt x="1767" y="72"/>
                </a:lnTo>
                <a:lnTo>
                  <a:pt x="1762" y="74"/>
                </a:lnTo>
                <a:lnTo>
                  <a:pt x="1757" y="76"/>
                </a:lnTo>
                <a:lnTo>
                  <a:pt x="1752" y="78"/>
                </a:lnTo>
                <a:lnTo>
                  <a:pt x="1752" y="80"/>
                </a:lnTo>
                <a:lnTo>
                  <a:pt x="1748" y="80"/>
                </a:lnTo>
                <a:lnTo>
                  <a:pt x="1743" y="82"/>
                </a:lnTo>
                <a:lnTo>
                  <a:pt x="1738" y="2"/>
                </a:lnTo>
                <a:lnTo>
                  <a:pt x="1733" y="2"/>
                </a:lnTo>
                <a:lnTo>
                  <a:pt x="1729" y="4"/>
                </a:lnTo>
                <a:lnTo>
                  <a:pt x="1729" y="4"/>
                </a:lnTo>
                <a:lnTo>
                  <a:pt x="1724" y="6"/>
                </a:lnTo>
                <a:lnTo>
                  <a:pt x="1719" y="8"/>
                </a:lnTo>
                <a:lnTo>
                  <a:pt x="1714" y="10"/>
                </a:lnTo>
                <a:lnTo>
                  <a:pt x="1710" y="12"/>
                </a:lnTo>
                <a:lnTo>
                  <a:pt x="1710" y="14"/>
                </a:lnTo>
                <a:lnTo>
                  <a:pt x="1705" y="14"/>
                </a:lnTo>
                <a:lnTo>
                  <a:pt x="1700" y="16"/>
                </a:lnTo>
                <a:lnTo>
                  <a:pt x="1695" y="19"/>
                </a:lnTo>
                <a:lnTo>
                  <a:pt x="1690" y="21"/>
                </a:lnTo>
                <a:lnTo>
                  <a:pt x="1690" y="23"/>
                </a:lnTo>
                <a:lnTo>
                  <a:pt x="1686" y="23"/>
                </a:lnTo>
                <a:lnTo>
                  <a:pt x="1681" y="25"/>
                </a:lnTo>
                <a:lnTo>
                  <a:pt x="1676" y="27"/>
                </a:lnTo>
                <a:lnTo>
                  <a:pt x="1671" y="29"/>
                </a:lnTo>
                <a:lnTo>
                  <a:pt x="1671" y="31"/>
                </a:lnTo>
                <a:lnTo>
                  <a:pt x="1667" y="31"/>
                </a:lnTo>
                <a:lnTo>
                  <a:pt x="1662" y="33"/>
                </a:lnTo>
                <a:lnTo>
                  <a:pt x="1657" y="35"/>
                </a:lnTo>
                <a:lnTo>
                  <a:pt x="1652" y="37"/>
                </a:lnTo>
                <a:lnTo>
                  <a:pt x="1652" y="39"/>
                </a:lnTo>
                <a:lnTo>
                  <a:pt x="1648" y="41"/>
                </a:lnTo>
                <a:lnTo>
                  <a:pt x="1643" y="41"/>
                </a:lnTo>
                <a:lnTo>
                  <a:pt x="1638" y="43"/>
                </a:lnTo>
                <a:lnTo>
                  <a:pt x="1633" y="45"/>
                </a:lnTo>
                <a:lnTo>
                  <a:pt x="1633" y="47"/>
                </a:lnTo>
                <a:lnTo>
                  <a:pt x="1629" y="49"/>
                </a:lnTo>
                <a:lnTo>
                  <a:pt x="1624" y="49"/>
                </a:lnTo>
                <a:lnTo>
                  <a:pt x="1619" y="51"/>
                </a:lnTo>
                <a:lnTo>
                  <a:pt x="1614" y="53"/>
                </a:lnTo>
                <a:lnTo>
                  <a:pt x="1614" y="55"/>
                </a:lnTo>
                <a:lnTo>
                  <a:pt x="1609" y="58"/>
                </a:lnTo>
                <a:lnTo>
                  <a:pt x="1605" y="58"/>
                </a:lnTo>
                <a:lnTo>
                  <a:pt x="1600" y="60"/>
                </a:lnTo>
                <a:lnTo>
                  <a:pt x="1595" y="62"/>
                </a:lnTo>
                <a:lnTo>
                  <a:pt x="1590" y="64"/>
                </a:lnTo>
                <a:lnTo>
                  <a:pt x="1590" y="66"/>
                </a:lnTo>
                <a:lnTo>
                  <a:pt x="1586" y="68"/>
                </a:lnTo>
                <a:lnTo>
                  <a:pt x="1581" y="68"/>
                </a:lnTo>
                <a:lnTo>
                  <a:pt x="1576" y="70"/>
                </a:lnTo>
                <a:lnTo>
                  <a:pt x="1571" y="72"/>
                </a:lnTo>
                <a:lnTo>
                  <a:pt x="1571" y="74"/>
                </a:lnTo>
                <a:lnTo>
                  <a:pt x="1567" y="76"/>
                </a:lnTo>
                <a:lnTo>
                  <a:pt x="1562" y="76"/>
                </a:lnTo>
                <a:lnTo>
                  <a:pt x="1557" y="78"/>
                </a:lnTo>
                <a:lnTo>
                  <a:pt x="1552" y="80"/>
                </a:lnTo>
                <a:lnTo>
                  <a:pt x="1552" y="82"/>
                </a:lnTo>
                <a:lnTo>
                  <a:pt x="1548" y="84"/>
                </a:lnTo>
                <a:lnTo>
                  <a:pt x="1543" y="84"/>
                </a:lnTo>
                <a:lnTo>
                  <a:pt x="1538" y="86"/>
                </a:lnTo>
                <a:lnTo>
                  <a:pt x="1533" y="88"/>
                </a:lnTo>
                <a:lnTo>
                  <a:pt x="1533" y="90"/>
                </a:lnTo>
                <a:lnTo>
                  <a:pt x="1529" y="92"/>
                </a:lnTo>
                <a:lnTo>
                  <a:pt x="1524" y="92"/>
                </a:lnTo>
                <a:lnTo>
                  <a:pt x="1519" y="95"/>
                </a:lnTo>
                <a:lnTo>
                  <a:pt x="1514" y="97"/>
                </a:lnTo>
                <a:lnTo>
                  <a:pt x="1514" y="99"/>
                </a:lnTo>
                <a:lnTo>
                  <a:pt x="1509" y="101"/>
                </a:lnTo>
                <a:lnTo>
                  <a:pt x="1505" y="103"/>
                </a:lnTo>
                <a:lnTo>
                  <a:pt x="1500" y="103"/>
                </a:lnTo>
                <a:lnTo>
                  <a:pt x="1495" y="105"/>
                </a:lnTo>
                <a:lnTo>
                  <a:pt x="1495" y="107"/>
                </a:lnTo>
                <a:lnTo>
                  <a:pt x="1490" y="109"/>
                </a:lnTo>
                <a:lnTo>
                  <a:pt x="1486" y="111"/>
                </a:lnTo>
                <a:lnTo>
                  <a:pt x="1481" y="111"/>
                </a:lnTo>
                <a:lnTo>
                  <a:pt x="1476" y="113"/>
                </a:lnTo>
                <a:lnTo>
                  <a:pt x="1476" y="115"/>
                </a:lnTo>
                <a:lnTo>
                  <a:pt x="1471" y="117"/>
                </a:lnTo>
                <a:lnTo>
                  <a:pt x="1467" y="119"/>
                </a:lnTo>
                <a:lnTo>
                  <a:pt x="1462" y="119"/>
                </a:lnTo>
                <a:lnTo>
                  <a:pt x="1457" y="121"/>
                </a:lnTo>
                <a:lnTo>
                  <a:pt x="1452" y="123"/>
                </a:lnTo>
                <a:lnTo>
                  <a:pt x="1452" y="125"/>
                </a:lnTo>
                <a:lnTo>
                  <a:pt x="1448" y="2"/>
                </a:lnTo>
                <a:lnTo>
                  <a:pt x="1443" y="2"/>
                </a:lnTo>
                <a:lnTo>
                  <a:pt x="1438" y="4"/>
                </a:lnTo>
                <a:lnTo>
                  <a:pt x="1433" y="6"/>
                </a:lnTo>
                <a:lnTo>
                  <a:pt x="1433" y="8"/>
                </a:lnTo>
                <a:lnTo>
                  <a:pt x="1428" y="10"/>
                </a:lnTo>
                <a:lnTo>
                  <a:pt x="1424" y="10"/>
                </a:lnTo>
                <a:lnTo>
                  <a:pt x="1419" y="12"/>
                </a:lnTo>
                <a:lnTo>
                  <a:pt x="1414" y="14"/>
                </a:lnTo>
                <a:lnTo>
                  <a:pt x="1414" y="16"/>
                </a:lnTo>
                <a:lnTo>
                  <a:pt x="1409" y="19"/>
                </a:lnTo>
                <a:lnTo>
                  <a:pt x="1405" y="19"/>
                </a:lnTo>
                <a:lnTo>
                  <a:pt x="1400" y="21"/>
                </a:lnTo>
                <a:lnTo>
                  <a:pt x="1395" y="23"/>
                </a:lnTo>
                <a:lnTo>
                  <a:pt x="1395" y="25"/>
                </a:lnTo>
                <a:lnTo>
                  <a:pt x="1390" y="27"/>
                </a:lnTo>
                <a:lnTo>
                  <a:pt x="1386" y="27"/>
                </a:lnTo>
                <a:lnTo>
                  <a:pt x="1381" y="29"/>
                </a:lnTo>
                <a:lnTo>
                  <a:pt x="1376" y="31"/>
                </a:lnTo>
                <a:lnTo>
                  <a:pt x="1376" y="33"/>
                </a:lnTo>
                <a:lnTo>
                  <a:pt x="1371" y="35"/>
                </a:lnTo>
                <a:lnTo>
                  <a:pt x="1367" y="37"/>
                </a:lnTo>
                <a:lnTo>
                  <a:pt x="1362" y="37"/>
                </a:lnTo>
                <a:lnTo>
                  <a:pt x="1357" y="39"/>
                </a:lnTo>
                <a:lnTo>
                  <a:pt x="1357" y="41"/>
                </a:lnTo>
                <a:lnTo>
                  <a:pt x="1352" y="43"/>
                </a:lnTo>
                <a:lnTo>
                  <a:pt x="1348" y="45"/>
                </a:lnTo>
                <a:lnTo>
                  <a:pt x="1343" y="45"/>
                </a:lnTo>
                <a:lnTo>
                  <a:pt x="1338" y="47"/>
                </a:lnTo>
                <a:lnTo>
                  <a:pt x="1338" y="49"/>
                </a:lnTo>
                <a:lnTo>
                  <a:pt x="1333" y="51"/>
                </a:lnTo>
                <a:lnTo>
                  <a:pt x="1328" y="53"/>
                </a:lnTo>
                <a:lnTo>
                  <a:pt x="1324" y="53"/>
                </a:lnTo>
                <a:lnTo>
                  <a:pt x="1319" y="55"/>
                </a:lnTo>
                <a:lnTo>
                  <a:pt x="1314" y="58"/>
                </a:lnTo>
                <a:lnTo>
                  <a:pt x="1314" y="60"/>
                </a:lnTo>
                <a:lnTo>
                  <a:pt x="1309" y="62"/>
                </a:lnTo>
                <a:lnTo>
                  <a:pt x="1305" y="62"/>
                </a:lnTo>
                <a:lnTo>
                  <a:pt x="1300" y="64"/>
                </a:lnTo>
                <a:lnTo>
                  <a:pt x="1295" y="66"/>
                </a:lnTo>
                <a:lnTo>
                  <a:pt x="1295" y="68"/>
                </a:lnTo>
                <a:lnTo>
                  <a:pt x="1290" y="70"/>
                </a:lnTo>
                <a:lnTo>
                  <a:pt x="1286" y="72"/>
                </a:lnTo>
                <a:lnTo>
                  <a:pt x="1281" y="72"/>
                </a:lnTo>
                <a:lnTo>
                  <a:pt x="1276" y="74"/>
                </a:lnTo>
                <a:lnTo>
                  <a:pt x="1276" y="76"/>
                </a:lnTo>
                <a:lnTo>
                  <a:pt x="1271" y="78"/>
                </a:lnTo>
                <a:lnTo>
                  <a:pt x="1267" y="80"/>
                </a:lnTo>
                <a:lnTo>
                  <a:pt x="1262" y="80"/>
                </a:lnTo>
                <a:lnTo>
                  <a:pt x="1257" y="2"/>
                </a:lnTo>
                <a:lnTo>
                  <a:pt x="1257" y="2"/>
                </a:lnTo>
                <a:lnTo>
                  <a:pt x="1252" y="4"/>
                </a:lnTo>
                <a:lnTo>
                  <a:pt x="1247" y="6"/>
                </a:lnTo>
                <a:lnTo>
                  <a:pt x="1243" y="8"/>
                </a:lnTo>
                <a:lnTo>
                  <a:pt x="1238" y="10"/>
                </a:lnTo>
                <a:lnTo>
                  <a:pt x="1238" y="12"/>
                </a:lnTo>
                <a:lnTo>
                  <a:pt x="1233" y="12"/>
                </a:lnTo>
                <a:lnTo>
                  <a:pt x="1228" y="14"/>
                </a:lnTo>
                <a:lnTo>
                  <a:pt x="1224" y="16"/>
                </a:lnTo>
                <a:lnTo>
                  <a:pt x="1219" y="19"/>
                </a:lnTo>
                <a:lnTo>
                  <a:pt x="1219" y="21"/>
                </a:lnTo>
                <a:lnTo>
                  <a:pt x="1214" y="21"/>
                </a:lnTo>
                <a:lnTo>
                  <a:pt x="1209" y="23"/>
                </a:lnTo>
                <a:lnTo>
                  <a:pt x="1205" y="25"/>
                </a:lnTo>
                <a:lnTo>
                  <a:pt x="1200" y="27"/>
                </a:lnTo>
                <a:lnTo>
                  <a:pt x="1200" y="29"/>
                </a:lnTo>
                <a:lnTo>
                  <a:pt x="1195" y="29"/>
                </a:lnTo>
                <a:lnTo>
                  <a:pt x="1190" y="31"/>
                </a:lnTo>
                <a:lnTo>
                  <a:pt x="1186" y="33"/>
                </a:lnTo>
                <a:lnTo>
                  <a:pt x="1181" y="35"/>
                </a:lnTo>
                <a:lnTo>
                  <a:pt x="1181" y="37"/>
                </a:lnTo>
                <a:lnTo>
                  <a:pt x="1176" y="39"/>
                </a:lnTo>
                <a:lnTo>
                  <a:pt x="1171" y="39"/>
                </a:lnTo>
                <a:lnTo>
                  <a:pt x="1167" y="41"/>
                </a:lnTo>
                <a:lnTo>
                  <a:pt x="1162" y="43"/>
                </a:lnTo>
                <a:lnTo>
                  <a:pt x="1157" y="45"/>
                </a:lnTo>
                <a:lnTo>
                  <a:pt x="1157" y="47"/>
                </a:lnTo>
                <a:lnTo>
                  <a:pt x="1152" y="47"/>
                </a:lnTo>
                <a:lnTo>
                  <a:pt x="1147" y="49"/>
                </a:lnTo>
                <a:lnTo>
                  <a:pt x="1143" y="51"/>
                </a:lnTo>
                <a:lnTo>
                  <a:pt x="1138" y="53"/>
                </a:lnTo>
                <a:lnTo>
                  <a:pt x="1138" y="55"/>
                </a:lnTo>
                <a:lnTo>
                  <a:pt x="1133" y="55"/>
                </a:lnTo>
                <a:lnTo>
                  <a:pt x="1128" y="58"/>
                </a:lnTo>
                <a:lnTo>
                  <a:pt x="1124" y="60"/>
                </a:lnTo>
                <a:lnTo>
                  <a:pt x="1119" y="62"/>
                </a:lnTo>
                <a:lnTo>
                  <a:pt x="1119" y="64"/>
                </a:lnTo>
                <a:lnTo>
                  <a:pt x="1114" y="64"/>
                </a:lnTo>
                <a:lnTo>
                  <a:pt x="1109" y="66"/>
                </a:lnTo>
                <a:lnTo>
                  <a:pt x="1105" y="68"/>
                </a:lnTo>
                <a:lnTo>
                  <a:pt x="1100" y="70"/>
                </a:lnTo>
                <a:lnTo>
                  <a:pt x="1100" y="72"/>
                </a:lnTo>
                <a:lnTo>
                  <a:pt x="1095" y="74"/>
                </a:lnTo>
                <a:lnTo>
                  <a:pt x="1090" y="74"/>
                </a:lnTo>
                <a:lnTo>
                  <a:pt x="1086" y="76"/>
                </a:lnTo>
                <a:lnTo>
                  <a:pt x="1081" y="78"/>
                </a:lnTo>
                <a:lnTo>
                  <a:pt x="1081" y="80"/>
                </a:lnTo>
                <a:lnTo>
                  <a:pt x="1076" y="82"/>
                </a:lnTo>
                <a:lnTo>
                  <a:pt x="1071" y="82"/>
                </a:lnTo>
                <a:lnTo>
                  <a:pt x="1066" y="84"/>
                </a:lnTo>
                <a:lnTo>
                  <a:pt x="1062" y="86"/>
                </a:lnTo>
                <a:lnTo>
                  <a:pt x="1062" y="88"/>
                </a:lnTo>
                <a:lnTo>
                  <a:pt x="1057" y="90"/>
                </a:lnTo>
                <a:lnTo>
                  <a:pt x="1052" y="90"/>
                </a:lnTo>
                <a:lnTo>
                  <a:pt x="1047" y="92"/>
                </a:lnTo>
                <a:lnTo>
                  <a:pt x="1043" y="95"/>
                </a:lnTo>
                <a:lnTo>
                  <a:pt x="1043" y="97"/>
                </a:lnTo>
                <a:lnTo>
                  <a:pt x="1038" y="99"/>
                </a:lnTo>
                <a:lnTo>
                  <a:pt x="1033" y="101"/>
                </a:lnTo>
                <a:lnTo>
                  <a:pt x="1028" y="101"/>
                </a:lnTo>
                <a:lnTo>
                  <a:pt x="1024" y="103"/>
                </a:lnTo>
                <a:lnTo>
                  <a:pt x="1019" y="105"/>
                </a:lnTo>
                <a:lnTo>
                  <a:pt x="1019" y="107"/>
                </a:lnTo>
                <a:lnTo>
                  <a:pt x="1014" y="109"/>
                </a:lnTo>
                <a:lnTo>
                  <a:pt x="1009" y="109"/>
                </a:lnTo>
                <a:lnTo>
                  <a:pt x="1005" y="111"/>
                </a:lnTo>
                <a:lnTo>
                  <a:pt x="1000" y="113"/>
                </a:lnTo>
                <a:lnTo>
                  <a:pt x="1000" y="115"/>
                </a:lnTo>
                <a:lnTo>
                  <a:pt x="995" y="117"/>
                </a:lnTo>
                <a:lnTo>
                  <a:pt x="990" y="117"/>
                </a:lnTo>
                <a:lnTo>
                  <a:pt x="986" y="119"/>
                </a:lnTo>
                <a:lnTo>
                  <a:pt x="981" y="121"/>
                </a:lnTo>
                <a:lnTo>
                  <a:pt x="981" y="123"/>
                </a:lnTo>
                <a:lnTo>
                  <a:pt x="976" y="125"/>
                </a:lnTo>
                <a:lnTo>
                  <a:pt x="971" y="127"/>
                </a:lnTo>
                <a:lnTo>
                  <a:pt x="966" y="2"/>
                </a:lnTo>
                <a:lnTo>
                  <a:pt x="962" y="2"/>
                </a:lnTo>
                <a:lnTo>
                  <a:pt x="962" y="4"/>
                </a:lnTo>
                <a:lnTo>
                  <a:pt x="957" y="6"/>
                </a:lnTo>
                <a:lnTo>
                  <a:pt x="952" y="8"/>
                </a:lnTo>
                <a:lnTo>
                  <a:pt x="947" y="10"/>
                </a:lnTo>
                <a:lnTo>
                  <a:pt x="943" y="12"/>
                </a:lnTo>
                <a:lnTo>
                  <a:pt x="943" y="12"/>
                </a:lnTo>
                <a:lnTo>
                  <a:pt x="938" y="14"/>
                </a:lnTo>
                <a:lnTo>
                  <a:pt x="933" y="16"/>
                </a:lnTo>
                <a:lnTo>
                  <a:pt x="928" y="19"/>
                </a:lnTo>
                <a:lnTo>
                  <a:pt x="924" y="21"/>
                </a:lnTo>
                <a:lnTo>
                  <a:pt x="924" y="21"/>
                </a:lnTo>
                <a:lnTo>
                  <a:pt x="919" y="23"/>
                </a:lnTo>
                <a:lnTo>
                  <a:pt x="914" y="25"/>
                </a:lnTo>
                <a:lnTo>
                  <a:pt x="909" y="27"/>
                </a:lnTo>
                <a:lnTo>
                  <a:pt x="905" y="29"/>
                </a:lnTo>
                <a:lnTo>
                  <a:pt x="905" y="29"/>
                </a:lnTo>
                <a:lnTo>
                  <a:pt x="900" y="31"/>
                </a:lnTo>
                <a:lnTo>
                  <a:pt x="895" y="33"/>
                </a:lnTo>
                <a:lnTo>
                  <a:pt x="890" y="35"/>
                </a:lnTo>
                <a:lnTo>
                  <a:pt x="885" y="37"/>
                </a:lnTo>
                <a:lnTo>
                  <a:pt x="881" y="37"/>
                </a:lnTo>
                <a:lnTo>
                  <a:pt x="881" y="39"/>
                </a:lnTo>
                <a:lnTo>
                  <a:pt x="876" y="41"/>
                </a:lnTo>
                <a:lnTo>
                  <a:pt x="871" y="43"/>
                </a:lnTo>
                <a:lnTo>
                  <a:pt x="866" y="45"/>
                </a:lnTo>
                <a:lnTo>
                  <a:pt x="862" y="47"/>
                </a:lnTo>
                <a:lnTo>
                  <a:pt x="862" y="47"/>
                </a:lnTo>
                <a:lnTo>
                  <a:pt x="857" y="49"/>
                </a:lnTo>
                <a:lnTo>
                  <a:pt x="852" y="51"/>
                </a:lnTo>
                <a:lnTo>
                  <a:pt x="847" y="53"/>
                </a:lnTo>
                <a:lnTo>
                  <a:pt x="843" y="55"/>
                </a:lnTo>
                <a:lnTo>
                  <a:pt x="843" y="55"/>
                </a:lnTo>
                <a:lnTo>
                  <a:pt x="838" y="58"/>
                </a:lnTo>
                <a:lnTo>
                  <a:pt x="833" y="60"/>
                </a:lnTo>
                <a:lnTo>
                  <a:pt x="828" y="62"/>
                </a:lnTo>
                <a:lnTo>
                  <a:pt x="824" y="64"/>
                </a:lnTo>
                <a:lnTo>
                  <a:pt x="824" y="64"/>
                </a:lnTo>
                <a:lnTo>
                  <a:pt x="819" y="66"/>
                </a:lnTo>
                <a:lnTo>
                  <a:pt x="814" y="68"/>
                </a:lnTo>
                <a:lnTo>
                  <a:pt x="809" y="70"/>
                </a:lnTo>
                <a:lnTo>
                  <a:pt x="805" y="72"/>
                </a:lnTo>
                <a:lnTo>
                  <a:pt x="805" y="74"/>
                </a:lnTo>
                <a:lnTo>
                  <a:pt x="800" y="74"/>
                </a:lnTo>
                <a:lnTo>
                  <a:pt x="795" y="76"/>
                </a:lnTo>
                <a:lnTo>
                  <a:pt x="790" y="78"/>
                </a:lnTo>
                <a:lnTo>
                  <a:pt x="785" y="80"/>
                </a:lnTo>
                <a:lnTo>
                  <a:pt x="785" y="82"/>
                </a:lnTo>
                <a:lnTo>
                  <a:pt x="781" y="82"/>
                </a:lnTo>
                <a:lnTo>
                  <a:pt x="776" y="84"/>
                </a:lnTo>
                <a:lnTo>
                  <a:pt x="771" y="86"/>
                </a:lnTo>
                <a:lnTo>
                  <a:pt x="766" y="88"/>
                </a:lnTo>
                <a:lnTo>
                  <a:pt x="766" y="90"/>
                </a:lnTo>
                <a:lnTo>
                  <a:pt x="762" y="2"/>
                </a:lnTo>
                <a:lnTo>
                  <a:pt x="757" y="2"/>
                </a:lnTo>
                <a:lnTo>
                  <a:pt x="752" y="4"/>
                </a:lnTo>
                <a:lnTo>
                  <a:pt x="747" y="6"/>
                </a:lnTo>
                <a:lnTo>
                  <a:pt x="743" y="8"/>
                </a:lnTo>
                <a:lnTo>
                  <a:pt x="743" y="10"/>
                </a:lnTo>
                <a:lnTo>
                  <a:pt x="738" y="10"/>
                </a:lnTo>
                <a:lnTo>
                  <a:pt x="733" y="12"/>
                </a:lnTo>
                <a:lnTo>
                  <a:pt x="728" y="14"/>
                </a:lnTo>
                <a:lnTo>
                  <a:pt x="724" y="16"/>
                </a:lnTo>
                <a:lnTo>
                  <a:pt x="724" y="19"/>
                </a:lnTo>
                <a:lnTo>
                  <a:pt x="719" y="19"/>
                </a:lnTo>
                <a:lnTo>
                  <a:pt x="714" y="21"/>
                </a:lnTo>
                <a:lnTo>
                  <a:pt x="709" y="23"/>
                </a:lnTo>
                <a:lnTo>
                  <a:pt x="705" y="25"/>
                </a:lnTo>
                <a:lnTo>
                  <a:pt x="705" y="27"/>
                </a:lnTo>
                <a:lnTo>
                  <a:pt x="700" y="27"/>
                </a:lnTo>
                <a:lnTo>
                  <a:pt x="695" y="29"/>
                </a:lnTo>
                <a:lnTo>
                  <a:pt x="690" y="31"/>
                </a:lnTo>
                <a:lnTo>
                  <a:pt x="685" y="33"/>
                </a:lnTo>
                <a:lnTo>
                  <a:pt x="685" y="35"/>
                </a:lnTo>
                <a:lnTo>
                  <a:pt x="681" y="37"/>
                </a:lnTo>
                <a:lnTo>
                  <a:pt x="676" y="37"/>
                </a:lnTo>
                <a:lnTo>
                  <a:pt x="671" y="39"/>
                </a:lnTo>
                <a:lnTo>
                  <a:pt x="666" y="41"/>
                </a:lnTo>
                <a:lnTo>
                  <a:pt x="666" y="43"/>
                </a:lnTo>
                <a:lnTo>
                  <a:pt x="662" y="45"/>
                </a:lnTo>
                <a:lnTo>
                  <a:pt x="657" y="45"/>
                </a:lnTo>
                <a:lnTo>
                  <a:pt x="652" y="47"/>
                </a:lnTo>
                <a:lnTo>
                  <a:pt x="647" y="49"/>
                </a:lnTo>
                <a:lnTo>
                  <a:pt x="647" y="51"/>
                </a:lnTo>
                <a:lnTo>
                  <a:pt x="643" y="53"/>
                </a:lnTo>
                <a:lnTo>
                  <a:pt x="638" y="53"/>
                </a:lnTo>
                <a:lnTo>
                  <a:pt x="633" y="55"/>
                </a:lnTo>
                <a:lnTo>
                  <a:pt x="628" y="58"/>
                </a:lnTo>
                <a:lnTo>
                  <a:pt x="628" y="60"/>
                </a:lnTo>
                <a:lnTo>
                  <a:pt x="624" y="62"/>
                </a:lnTo>
                <a:lnTo>
                  <a:pt x="619" y="62"/>
                </a:lnTo>
                <a:lnTo>
                  <a:pt x="614" y="64"/>
                </a:lnTo>
                <a:lnTo>
                  <a:pt x="609" y="66"/>
                </a:lnTo>
                <a:lnTo>
                  <a:pt x="609" y="68"/>
                </a:lnTo>
                <a:lnTo>
                  <a:pt x="604" y="70"/>
                </a:lnTo>
                <a:lnTo>
                  <a:pt x="600" y="72"/>
                </a:lnTo>
                <a:lnTo>
                  <a:pt x="595" y="72"/>
                </a:lnTo>
                <a:lnTo>
                  <a:pt x="590" y="74"/>
                </a:lnTo>
                <a:lnTo>
                  <a:pt x="585" y="76"/>
                </a:lnTo>
                <a:lnTo>
                  <a:pt x="585" y="78"/>
                </a:lnTo>
                <a:lnTo>
                  <a:pt x="581" y="80"/>
                </a:lnTo>
                <a:lnTo>
                  <a:pt x="576" y="80"/>
                </a:lnTo>
                <a:lnTo>
                  <a:pt x="571" y="82"/>
                </a:lnTo>
                <a:lnTo>
                  <a:pt x="566" y="84"/>
                </a:lnTo>
                <a:lnTo>
                  <a:pt x="566" y="86"/>
                </a:lnTo>
                <a:lnTo>
                  <a:pt x="562" y="88"/>
                </a:lnTo>
                <a:lnTo>
                  <a:pt x="557" y="88"/>
                </a:lnTo>
                <a:lnTo>
                  <a:pt x="552" y="90"/>
                </a:lnTo>
                <a:lnTo>
                  <a:pt x="547" y="92"/>
                </a:lnTo>
                <a:lnTo>
                  <a:pt x="547" y="95"/>
                </a:lnTo>
                <a:lnTo>
                  <a:pt x="543" y="97"/>
                </a:lnTo>
                <a:lnTo>
                  <a:pt x="538" y="99"/>
                </a:lnTo>
                <a:lnTo>
                  <a:pt x="533" y="99"/>
                </a:lnTo>
                <a:lnTo>
                  <a:pt x="528" y="101"/>
                </a:lnTo>
                <a:lnTo>
                  <a:pt x="528" y="103"/>
                </a:lnTo>
                <a:lnTo>
                  <a:pt x="524" y="105"/>
                </a:lnTo>
                <a:lnTo>
                  <a:pt x="519" y="107"/>
                </a:lnTo>
                <a:lnTo>
                  <a:pt x="514" y="107"/>
                </a:lnTo>
                <a:lnTo>
                  <a:pt x="509" y="109"/>
                </a:lnTo>
                <a:lnTo>
                  <a:pt x="509" y="111"/>
                </a:lnTo>
                <a:lnTo>
                  <a:pt x="504" y="113"/>
                </a:lnTo>
                <a:lnTo>
                  <a:pt x="500" y="115"/>
                </a:lnTo>
                <a:lnTo>
                  <a:pt x="495" y="115"/>
                </a:lnTo>
                <a:lnTo>
                  <a:pt x="490" y="117"/>
                </a:lnTo>
                <a:lnTo>
                  <a:pt x="490" y="119"/>
                </a:lnTo>
                <a:lnTo>
                  <a:pt x="485" y="121"/>
                </a:lnTo>
                <a:lnTo>
                  <a:pt x="481" y="123"/>
                </a:lnTo>
                <a:lnTo>
                  <a:pt x="476" y="125"/>
                </a:lnTo>
                <a:lnTo>
                  <a:pt x="471" y="125"/>
                </a:lnTo>
                <a:lnTo>
                  <a:pt x="471" y="127"/>
                </a:lnTo>
                <a:lnTo>
                  <a:pt x="466" y="129"/>
                </a:lnTo>
                <a:lnTo>
                  <a:pt x="462" y="132"/>
                </a:lnTo>
                <a:lnTo>
                  <a:pt x="457" y="134"/>
                </a:lnTo>
                <a:lnTo>
                  <a:pt x="452" y="134"/>
                </a:lnTo>
                <a:lnTo>
                  <a:pt x="447" y="136"/>
                </a:lnTo>
                <a:lnTo>
                  <a:pt x="447" y="138"/>
                </a:lnTo>
                <a:lnTo>
                  <a:pt x="443" y="140"/>
                </a:lnTo>
                <a:lnTo>
                  <a:pt x="438" y="142"/>
                </a:lnTo>
                <a:lnTo>
                  <a:pt x="433" y="142"/>
                </a:lnTo>
                <a:lnTo>
                  <a:pt x="428" y="144"/>
                </a:lnTo>
                <a:lnTo>
                  <a:pt x="428" y="146"/>
                </a:lnTo>
                <a:lnTo>
                  <a:pt x="423" y="148"/>
                </a:lnTo>
                <a:lnTo>
                  <a:pt x="419" y="150"/>
                </a:lnTo>
                <a:lnTo>
                  <a:pt x="414" y="152"/>
                </a:lnTo>
                <a:lnTo>
                  <a:pt x="409" y="152"/>
                </a:lnTo>
                <a:lnTo>
                  <a:pt x="409" y="154"/>
                </a:lnTo>
                <a:lnTo>
                  <a:pt x="404" y="156"/>
                </a:lnTo>
                <a:lnTo>
                  <a:pt x="400" y="158"/>
                </a:lnTo>
                <a:lnTo>
                  <a:pt x="395" y="160"/>
                </a:lnTo>
                <a:lnTo>
                  <a:pt x="390" y="160"/>
                </a:lnTo>
                <a:lnTo>
                  <a:pt x="390" y="162"/>
                </a:lnTo>
                <a:lnTo>
                  <a:pt x="385" y="164"/>
                </a:lnTo>
                <a:lnTo>
                  <a:pt x="381" y="166"/>
                </a:lnTo>
                <a:lnTo>
                  <a:pt x="376" y="168"/>
                </a:lnTo>
                <a:lnTo>
                  <a:pt x="371" y="168"/>
                </a:lnTo>
                <a:lnTo>
                  <a:pt x="371" y="171"/>
                </a:lnTo>
                <a:lnTo>
                  <a:pt x="366" y="173"/>
                </a:lnTo>
                <a:lnTo>
                  <a:pt x="362" y="175"/>
                </a:lnTo>
                <a:lnTo>
                  <a:pt x="357" y="177"/>
                </a:lnTo>
                <a:lnTo>
                  <a:pt x="352" y="177"/>
                </a:lnTo>
                <a:lnTo>
                  <a:pt x="352" y="179"/>
                </a:lnTo>
                <a:lnTo>
                  <a:pt x="347" y="181"/>
                </a:lnTo>
                <a:lnTo>
                  <a:pt x="343" y="183"/>
                </a:lnTo>
                <a:lnTo>
                  <a:pt x="338" y="185"/>
                </a:lnTo>
                <a:lnTo>
                  <a:pt x="333" y="187"/>
                </a:lnTo>
                <a:lnTo>
                  <a:pt x="333" y="187"/>
                </a:lnTo>
                <a:lnTo>
                  <a:pt x="328" y="189"/>
                </a:lnTo>
                <a:lnTo>
                  <a:pt x="323" y="191"/>
                </a:lnTo>
                <a:lnTo>
                  <a:pt x="319" y="193"/>
                </a:lnTo>
                <a:lnTo>
                  <a:pt x="314" y="195"/>
                </a:lnTo>
                <a:lnTo>
                  <a:pt x="309" y="195"/>
                </a:lnTo>
                <a:lnTo>
                  <a:pt x="309" y="197"/>
                </a:lnTo>
                <a:lnTo>
                  <a:pt x="304" y="199"/>
                </a:lnTo>
                <a:lnTo>
                  <a:pt x="300" y="201"/>
                </a:lnTo>
                <a:lnTo>
                  <a:pt x="295" y="203"/>
                </a:lnTo>
                <a:lnTo>
                  <a:pt x="295" y="203"/>
                </a:lnTo>
                <a:lnTo>
                  <a:pt x="290" y="205"/>
                </a:lnTo>
                <a:lnTo>
                  <a:pt x="285" y="208"/>
                </a:lnTo>
                <a:lnTo>
                  <a:pt x="281" y="210"/>
                </a:lnTo>
                <a:lnTo>
                  <a:pt x="276" y="212"/>
                </a:lnTo>
                <a:lnTo>
                  <a:pt x="271" y="214"/>
                </a:lnTo>
                <a:lnTo>
                  <a:pt x="271" y="214"/>
                </a:lnTo>
                <a:lnTo>
                  <a:pt x="266" y="216"/>
                </a:lnTo>
                <a:lnTo>
                  <a:pt x="262" y="218"/>
                </a:lnTo>
                <a:lnTo>
                  <a:pt x="257" y="220"/>
                </a:lnTo>
                <a:lnTo>
                  <a:pt x="252" y="222"/>
                </a:lnTo>
                <a:lnTo>
                  <a:pt x="252" y="222"/>
                </a:lnTo>
                <a:lnTo>
                  <a:pt x="247" y="224"/>
                </a:lnTo>
                <a:lnTo>
                  <a:pt x="242" y="226"/>
                </a:lnTo>
                <a:lnTo>
                  <a:pt x="238" y="228"/>
                </a:lnTo>
                <a:lnTo>
                  <a:pt x="233" y="230"/>
                </a:lnTo>
                <a:lnTo>
                  <a:pt x="233" y="230"/>
                </a:lnTo>
                <a:lnTo>
                  <a:pt x="228" y="232"/>
                </a:lnTo>
                <a:lnTo>
                  <a:pt x="223" y="234"/>
                </a:lnTo>
                <a:lnTo>
                  <a:pt x="219" y="236"/>
                </a:lnTo>
                <a:lnTo>
                  <a:pt x="214" y="238"/>
                </a:lnTo>
                <a:lnTo>
                  <a:pt x="214" y="240"/>
                </a:lnTo>
                <a:lnTo>
                  <a:pt x="209" y="240"/>
                </a:lnTo>
                <a:lnTo>
                  <a:pt x="204" y="242"/>
                </a:lnTo>
                <a:lnTo>
                  <a:pt x="200" y="244"/>
                </a:lnTo>
                <a:lnTo>
                  <a:pt x="195" y="247"/>
                </a:lnTo>
                <a:lnTo>
                  <a:pt x="195" y="249"/>
                </a:lnTo>
                <a:lnTo>
                  <a:pt x="190" y="249"/>
                </a:lnTo>
                <a:lnTo>
                  <a:pt x="185" y="251"/>
                </a:lnTo>
                <a:lnTo>
                  <a:pt x="181" y="253"/>
                </a:lnTo>
                <a:lnTo>
                  <a:pt x="176" y="255"/>
                </a:lnTo>
                <a:lnTo>
                  <a:pt x="176" y="257"/>
                </a:lnTo>
                <a:lnTo>
                  <a:pt x="171" y="257"/>
                </a:lnTo>
                <a:lnTo>
                  <a:pt x="166" y="259"/>
                </a:lnTo>
                <a:lnTo>
                  <a:pt x="162" y="261"/>
                </a:lnTo>
                <a:lnTo>
                  <a:pt x="157" y="263"/>
                </a:lnTo>
                <a:lnTo>
                  <a:pt x="157" y="265"/>
                </a:lnTo>
                <a:lnTo>
                  <a:pt x="152" y="267"/>
                </a:lnTo>
                <a:lnTo>
                  <a:pt x="147" y="267"/>
                </a:lnTo>
                <a:lnTo>
                  <a:pt x="142" y="269"/>
                </a:lnTo>
                <a:lnTo>
                  <a:pt x="138" y="271"/>
                </a:lnTo>
                <a:lnTo>
                  <a:pt x="138" y="273"/>
                </a:lnTo>
                <a:lnTo>
                  <a:pt x="133" y="275"/>
                </a:lnTo>
                <a:lnTo>
                  <a:pt x="128" y="275"/>
                </a:lnTo>
                <a:lnTo>
                  <a:pt x="123" y="277"/>
                </a:lnTo>
                <a:lnTo>
                  <a:pt x="119" y="279"/>
                </a:lnTo>
                <a:lnTo>
                  <a:pt x="114" y="281"/>
                </a:lnTo>
                <a:lnTo>
                  <a:pt x="114" y="284"/>
                </a:lnTo>
                <a:lnTo>
                  <a:pt x="109" y="284"/>
                </a:lnTo>
                <a:lnTo>
                  <a:pt x="104" y="286"/>
                </a:lnTo>
                <a:lnTo>
                  <a:pt x="100" y="288"/>
                </a:lnTo>
                <a:lnTo>
                  <a:pt x="95" y="290"/>
                </a:lnTo>
                <a:lnTo>
                  <a:pt x="95" y="292"/>
                </a:lnTo>
                <a:lnTo>
                  <a:pt x="90" y="292"/>
                </a:lnTo>
                <a:lnTo>
                  <a:pt x="85" y="294"/>
                </a:lnTo>
                <a:lnTo>
                  <a:pt x="81" y="296"/>
                </a:lnTo>
                <a:lnTo>
                  <a:pt x="76" y="298"/>
                </a:lnTo>
                <a:lnTo>
                  <a:pt x="76" y="300"/>
                </a:lnTo>
                <a:lnTo>
                  <a:pt x="71" y="302"/>
                </a:lnTo>
                <a:lnTo>
                  <a:pt x="66" y="302"/>
                </a:lnTo>
                <a:lnTo>
                  <a:pt x="61" y="304"/>
                </a:lnTo>
                <a:lnTo>
                  <a:pt x="57" y="306"/>
                </a:lnTo>
                <a:lnTo>
                  <a:pt x="57" y="308"/>
                </a:lnTo>
                <a:lnTo>
                  <a:pt x="52" y="310"/>
                </a:lnTo>
                <a:lnTo>
                  <a:pt x="47" y="310"/>
                </a:lnTo>
                <a:lnTo>
                  <a:pt x="42" y="312"/>
                </a:lnTo>
                <a:lnTo>
                  <a:pt x="38" y="314"/>
                </a:lnTo>
                <a:lnTo>
                  <a:pt x="38" y="316"/>
                </a:lnTo>
                <a:lnTo>
                  <a:pt x="33" y="318"/>
                </a:lnTo>
                <a:lnTo>
                  <a:pt x="28" y="318"/>
                </a:lnTo>
                <a:lnTo>
                  <a:pt x="23" y="320"/>
                </a:lnTo>
                <a:lnTo>
                  <a:pt x="19" y="323"/>
                </a:lnTo>
                <a:lnTo>
                  <a:pt x="19" y="325"/>
                </a:lnTo>
                <a:lnTo>
                  <a:pt x="14" y="327"/>
                </a:lnTo>
                <a:lnTo>
                  <a:pt x="9" y="329"/>
                </a:lnTo>
                <a:lnTo>
                  <a:pt x="4" y="329"/>
                </a:lnTo>
                <a:lnTo>
                  <a:pt x="0" y="557"/>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33" name="Text Box 20"/>
          <p:cNvSpPr txBox="1">
            <a:spLocks noChangeArrowheads="1"/>
          </p:cNvSpPr>
          <p:nvPr/>
        </p:nvSpPr>
        <p:spPr bwMode="auto">
          <a:xfrm>
            <a:off x="1333479" y="2218534"/>
            <a:ext cx="300038" cy="336550"/>
          </a:xfrm>
          <a:prstGeom prst="rect">
            <a:avLst/>
          </a:prstGeom>
          <a:noFill/>
          <a:ln w="9525">
            <a:noFill/>
            <a:miter lim="800000"/>
            <a:headEnd/>
            <a:tailEnd/>
          </a:ln>
          <a:effectLst/>
        </p:spPr>
        <p:txBody>
          <a:bodyPr>
            <a:spAutoFit/>
          </a:bodyPr>
          <a:lstStyle/>
          <a:p>
            <a:pPr>
              <a:spcBef>
                <a:spcPct val="50000"/>
              </a:spcBef>
            </a:pPr>
            <a:r>
              <a:rPr lang="en-GB" sz="1600" b="1" dirty="0">
                <a:solidFill>
                  <a:srgbClr val="FF0000"/>
                </a:solidFill>
              </a:rPr>
              <a:t>*</a:t>
            </a:r>
            <a:endParaRPr lang="en-US" sz="1600" b="1" dirty="0">
              <a:solidFill>
                <a:srgbClr val="FF0000"/>
              </a:solidFill>
            </a:endParaRPr>
          </a:p>
        </p:txBody>
      </p:sp>
      <p:sp>
        <p:nvSpPr>
          <p:cNvPr id="34" name="Text Box 20"/>
          <p:cNvSpPr txBox="1">
            <a:spLocks noChangeArrowheads="1"/>
          </p:cNvSpPr>
          <p:nvPr/>
        </p:nvSpPr>
        <p:spPr bwMode="auto">
          <a:xfrm>
            <a:off x="1643042" y="2218534"/>
            <a:ext cx="300038" cy="336550"/>
          </a:xfrm>
          <a:prstGeom prst="rect">
            <a:avLst/>
          </a:prstGeom>
          <a:noFill/>
          <a:ln w="9525">
            <a:noFill/>
            <a:miter lim="800000"/>
            <a:headEnd/>
            <a:tailEnd/>
          </a:ln>
          <a:effectLst/>
        </p:spPr>
        <p:txBody>
          <a:bodyPr>
            <a:spAutoFit/>
          </a:bodyPr>
          <a:lstStyle/>
          <a:p>
            <a:pPr>
              <a:spcBef>
                <a:spcPct val="50000"/>
              </a:spcBef>
            </a:pPr>
            <a:r>
              <a:rPr lang="en-GB" sz="1600" b="1" dirty="0">
                <a:solidFill>
                  <a:srgbClr val="FF0000"/>
                </a:solidFill>
              </a:rPr>
              <a:t>*</a:t>
            </a:r>
            <a:endParaRPr lang="en-US" sz="1600" b="1" dirty="0">
              <a:solidFill>
                <a:srgbClr val="FF0000"/>
              </a:solidFill>
            </a:endParaRPr>
          </a:p>
        </p:txBody>
      </p:sp>
      <p:sp>
        <p:nvSpPr>
          <p:cNvPr id="35" name="Text Box 20"/>
          <p:cNvSpPr txBox="1">
            <a:spLocks noChangeArrowheads="1"/>
          </p:cNvSpPr>
          <p:nvPr/>
        </p:nvSpPr>
        <p:spPr bwMode="auto">
          <a:xfrm>
            <a:off x="2128822" y="2218534"/>
            <a:ext cx="300038" cy="336550"/>
          </a:xfrm>
          <a:prstGeom prst="rect">
            <a:avLst/>
          </a:prstGeom>
          <a:noFill/>
          <a:ln w="9525">
            <a:noFill/>
            <a:miter lim="800000"/>
            <a:headEnd/>
            <a:tailEnd/>
          </a:ln>
          <a:effectLst/>
        </p:spPr>
        <p:txBody>
          <a:bodyPr>
            <a:spAutoFit/>
          </a:bodyPr>
          <a:lstStyle/>
          <a:p>
            <a:pPr>
              <a:spcBef>
                <a:spcPct val="50000"/>
              </a:spcBef>
            </a:pPr>
            <a:r>
              <a:rPr lang="en-GB" sz="1600" b="1" dirty="0">
                <a:solidFill>
                  <a:srgbClr val="FF0000"/>
                </a:solidFill>
              </a:rPr>
              <a:t>*</a:t>
            </a:r>
            <a:endParaRPr lang="en-US" sz="1600" b="1" dirty="0">
              <a:solidFill>
                <a:srgbClr val="FF0000"/>
              </a:solidFill>
            </a:endParaRPr>
          </a:p>
        </p:txBody>
      </p:sp>
      <p:sp>
        <p:nvSpPr>
          <p:cNvPr id="36" name="Text Box 20"/>
          <p:cNvSpPr txBox="1">
            <a:spLocks noChangeArrowheads="1"/>
          </p:cNvSpPr>
          <p:nvPr/>
        </p:nvSpPr>
        <p:spPr bwMode="auto">
          <a:xfrm>
            <a:off x="2428860" y="2218534"/>
            <a:ext cx="300038" cy="336550"/>
          </a:xfrm>
          <a:prstGeom prst="rect">
            <a:avLst/>
          </a:prstGeom>
          <a:noFill/>
          <a:ln w="9525">
            <a:noFill/>
            <a:miter lim="800000"/>
            <a:headEnd/>
            <a:tailEnd/>
          </a:ln>
          <a:effectLst/>
        </p:spPr>
        <p:txBody>
          <a:bodyPr>
            <a:spAutoFit/>
          </a:bodyPr>
          <a:lstStyle/>
          <a:p>
            <a:pPr>
              <a:spcBef>
                <a:spcPct val="50000"/>
              </a:spcBef>
            </a:pPr>
            <a:r>
              <a:rPr lang="en-GB" sz="1600" b="1" dirty="0">
                <a:solidFill>
                  <a:srgbClr val="FF0000"/>
                </a:solidFill>
              </a:rPr>
              <a:t>*</a:t>
            </a:r>
            <a:endParaRPr lang="en-US" sz="1600" b="1" dirty="0">
              <a:solidFill>
                <a:srgbClr val="FF0000"/>
              </a:solidFill>
            </a:endParaRPr>
          </a:p>
        </p:txBody>
      </p:sp>
      <p:sp>
        <p:nvSpPr>
          <p:cNvPr id="37" name="Text Box 20"/>
          <p:cNvSpPr txBox="1">
            <a:spLocks noChangeArrowheads="1"/>
          </p:cNvSpPr>
          <p:nvPr/>
        </p:nvSpPr>
        <p:spPr bwMode="auto">
          <a:xfrm>
            <a:off x="2886065" y="2218534"/>
            <a:ext cx="300038" cy="336550"/>
          </a:xfrm>
          <a:prstGeom prst="rect">
            <a:avLst/>
          </a:prstGeom>
          <a:noFill/>
          <a:ln w="9525">
            <a:noFill/>
            <a:miter lim="800000"/>
            <a:headEnd/>
            <a:tailEnd/>
          </a:ln>
          <a:effectLst/>
        </p:spPr>
        <p:txBody>
          <a:bodyPr>
            <a:spAutoFit/>
          </a:bodyPr>
          <a:lstStyle/>
          <a:p>
            <a:pPr>
              <a:spcBef>
                <a:spcPct val="50000"/>
              </a:spcBef>
            </a:pPr>
            <a:r>
              <a:rPr lang="en-GB" sz="1600" b="1" dirty="0">
                <a:solidFill>
                  <a:srgbClr val="FF0000"/>
                </a:solidFill>
              </a:rPr>
              <a:t>*</a:t>
            </a:r>
            <a:endParaRPr lang="en-US" sz="1600" b="1" dirty="0">
              <a:solidFill>
                <a:srgbClr val="FF0000"/>
              </a:solidFill>
            </a:endParaRPr>
          </a:p>
        </p:txBody>
      </p:sp>
      <p:sp>
        <p:nvSpPr>
          <p:cNvPr id="38" name="Text Box 20"/>
          <p:cNvSpPr txBox="1">
            <a:spLocks noChangeArrowheads="1"/>
          </p:cNvSpPr>
          <p:nvPr/>
        </p:nvSpPr>
        <p:spPr bwMode="auto">
          <a:xfrm>
            <a:off x="3200392" y="2218534"/>
            <a:ext cx="300038" cy="336550"/>
          </a:xfrm>
          <a:prstGeom prst="rect">
            <a:avLst/>
          </a:prstGeom>
          <a:noFill/>
          <a:ln w="9525">
            <a:noFill/>
            <a:miter lim="800000"/>
            <a:headEnd/>
            <a:tailEnd/>
          </a:ln>
          <a:effectLst/>
        </p:spPr>
        <p:txBody>
          <a:bodyPr>
            <a:spAutoFit/>
          </a:bodyPr>
          <a:lstStyle/>
          <a:p>
            <a:pPr>
              <a:spcBef>
                <a:spcPct val="50000"/>
              </a:spcBef>
            </a:pPr>
            <a:r>
              <a:rPr lang="en-GB" sz="1600" b="1" dirty="0">
                <a:solidFill>
                  <a:srgbClr val="FF0000"/>
                </a:solidFill>
              </a:rPr>
              <a:t>*</a:t>
            </a:r>
            <a:endParaRPr lang="en-US" sz="1600" b="1" dirty="0">
              <a:solidFill>
                <a:srgbClr val="FF0000"/>
              </a:solidFill>
            </a:endParaRPr>
          </a:p>
        </p:txBody>
      </p:sp>
      <p:sp>
        <p:nvSpPr>
          <p:cNvPr id="39" name="Text Box 20"/>
          <p:cNvSpPr txBox="1">
            <a:spLocks noChangeArrowheads="1"/>
          </p:cNvSpPr>
          <p:nvPr/>
        </p:nvSpPr>
        <p:spPr bwMode="auto">
          <a:xfrm>
            <a:off x="3700458" y="2218534"/>
            <a:ext cx="300038" cy="336550"/>
          </a:xfrm>
          <a:prstGeom prst="rect">
            <a:avLst/>
          </a:prstGeom>
          <a:noFill/>
          <a:ln w="9525">
            <a:noFill/>
            <a:miter lim="800000"/>
            <a:headEnd/>
            <a:tailEnd/>
          </a:ln>
          <a:effectLst/>
        </p:spPr>
        <p:txBody>
          <a:bodyPr>
            <a:spAutoFit/>
          </a:bodyPr>
          <a:lstStyle/>
          <a:p>
            <a:pPr>
              <a:spcBef>
                <a:spcPct val="50000"/>
              </a:spcBef>
            </a:pPr>
            <a:r>
              <a:rPr lang="en-GB" sz="1600" b="1" dirty="0">
                <a:solidFill>
                  <a:srgbClr val="FF0000"/>
                </a:solidFill>
              </a:rPr>
              <a:t>*</a:t>
            </a:r>
            <a:endParaRPr lang="en-US" sz="1600" b="1" dirty="0">
              <a:solidFill>
                <a:srgbClr val="FF0000"/>
              </a:solidFill>
            </a:endParaRPr>
          </a:p>
        </p:txBody>
      </p:sp>
      <p:sp>
        <p:nvSpPr>
          <p:cNvPr id="40" name="Text Box 20"/>
          <p:cNvSpPr txBox="1">
            <a:spLocks noChangeArrowheads="1"/>
          </p:cNvSpPr>
          <p:nvPr/>
        </p:nvSpPr>
        <p:spPr bwMode="auto">
          <a:xfrm>
            <a:off x="3914772" y="2218534"/>
            <a:ext cx="300038" cy="336550"/>
          </a:xfrm>
          <a:prstGeom prst="rect">
            <a:avLst/>
          </a:prstGeom>
          <a:noFill/>
          <a:ln w="9525">
            <a:noFill/>
            <a:miter lim="800000"/>
            <a:headEnd/>
            <a:tailEnd/>
          </a:ln>
          <a:effectLst/>
        </p:spPr>
        <p:txBody>
          <a:bodyPr>
            <a:spAutoFit/>
          </a:bodyPr>
          <a:lstStyle/>
          <a:p>
            <a:pPr>
              <a:spcBef>
                <a:spcPct val="50000"/>
              </a:spcBef>
            </a:pPr>
            <a:r>
              <a:rPr lang="en-GB" sz="1600" b="1" dirty="0">
                <a:solidFill>
                  <a:srgbClr val="FF0000"/>
                </a:solidFill>
              </a:rPr>
              <a:t>*</a:t>
            </a:r>
            <a:endParaRPr lang="en-US" sz="1600" b="1" dirty="0">
              <a:solidFill>
                <a:srgbClr val="FF0000"/>
              </a:solidFill>
            </a:endParaRPr>
          </a:p>
        </p:txBody>
      </p:sp>
      <p:sp>
        <p:nvSpPr>
          <p:cNvPr id="41" name="Text Box 20"/>
          <p:cNvSpPr txBox="1">
            <a:spLocks noChangeArrowheads="1"/>
          </p:cNvSpPr>
          <p:nvPr/>
        </p:nvSpPr>
        <p:spPr bwMode="auto">
          <a:xfrm>
            <a:off x="4286248" y="2218534"/>
            <a:ext cx="300038" cy="336550"/>
          </a:xfrm>
          <a:prstGeom prst="rect">
            <a:avLst/>
          </a:prstGeom>
          <a:noFill/>
          <a:ln w="9525">
            <a:noFill/>
            <a:miter lim="800000"/>
            <a:headEnd/>
            <a:tailEnd/>
          </a:ln>
          <a:effectLst/>
        </p:spPr>
        <p:txBody>
          <a:bodyPr>
            <a:spAutoFit/>
          </a:bodyPr>
          <a:lstStyle/>
          <a:p>
            <a:pPr>
              <a:spcBef>
                <a:spcPct val="50000"/>
              </a:spcBef>
            </a:pPr>
            <a:r>
              <a:rPr lang="en-GB" sz="1600" b="1" dirty="0">
                <a:solidFill>
                  <a:srgbClr val="FF0000"/>
                </a:solidFill>
              </a:rPr>
              <a:t>*</a:t>
            </a:r>
            <a:endParaRPr lang="en-US" sz="1600" b="1" dirty="0">
              <a:solidFill>
                <a:srgbClr val="FF0000"/>
              </a:solidFill>
            </a:endParaRPr>
          </a:p>
        </p:txBody>
      </p:sp>
      <p:sp>
        <p:nvSpPr>
          <p:cNvPr id="42" name="Text Box 20"/>
          <p:cNvSpPr txBox="1">
            <a:spLocks noChangeArrowheads="1"/>
          </p:cNvSpPr>
          <p:nvPr/>
        </p:nvSpPr>
        <p:spPr bwMode="auto">
          <a:xfrm>
            <a:off x="4500562" y="2218534"/>
            <a:ext cx="300038" cy="336550"/>
          </a:xfrm>
          <a:prstGeom prst="rect">
            <a:avLst/>
          </a:prstGeom>
          <a:noFill/>
          <a:ln w="9525">
            <a:noFill/>
            <a:miter lim="800000"/>
            <a:headEnd/>
            <a:tailEnd/>
          </a:ln>
          <a:effectLst/>
        </p:spPr>
        <p:txBody>
          <a:bodyPr>
            <a:spAutoFit/>
          </a:bodyPr>
          <a:lstStyle/>
          <a:p>
            <a:pPr>
              <a:spcBef>
                <a:spcPct val="50000"/>
              </a:spcBef>
            </a:pPr>
            <a:r>
              <a:rPr lang="en-GB" sz="1600" b="1" dirty="0">
                <a:solidFill>
                  <a:srgbClr val="FF0000"/>
                </a:solidFill>
              </a:rPr>
              <a:t>*</a:t>
            </a:r>
            <a:endParaRPr lang="en-US" sz="1600" b="1" dirty="0">
              <a:solidFill>
                <a:srgbClr val="FF0000"/>
              </a:solidFill>
            </a:endParaRPr>
          </a:p>
        </p:txBody>
      </p:sp>
      <p:sp>
        <p:nvSpPr>
          <p:cNvPr id="43" name="Text Box 20"/>
          <p:cNvSpPr txBox="1">
            <a:spLocks noChangeArrowheads="1"/>
          </p:cNvSpPr>
          <p:nvPr/>
        </p:nvSpPr>
        <p:spPr bwMode="auto">
          <a:xfrm>
            <a:off x="4700590" y="2218534"/>
            <a:ext cx="300038" cy="336550"/>
          </a:xfrm>
          <a:prstGeom prst="rect">
            <a:avLst/>
          </a:prstGeom>
          <a:noFill/>
          <a:ln w="9525">
            <a:noFill/>
            <a:miter lim="800000"/>
            <a:headEnd/>
            <a:tailEnd/>
          </a:ln>
          <a:effectLst/>
        </p:spPr>
        <p:txBody>
          <a:bodyPr>
            <a:spAutoFit/>
          </a:bodyPr>
          <a:lstStyle/>
          <a:p>
            <a:pPr>
              <a:spcBef>
                <a:spcPct val="50000"/>
              </a:spcBef>
            </a:pPr>
            <a:r>
              <a:rPr lang="en-GB" sz="1600" b="1" dirty="0">
                <a:solidFill>
                  <a:srgbClr val="FF0000"/>
                </a:solidFill>
              </a:rPr>
              <a:t>*</a:t>
            </a:r>
            <a:endParaRPr lang="en-US" sz="1600" b="1" dirty="0">
              <a:solidFill>
                <a:srgbClr val="FF0000"/>
              </a:solidFill>
            </a:endParaRPr>
          </a:p>
        </p:txBody>
      </p:sp>
      <p:sp>
        <p:nvSpPr>
          <p:cNvPr id="44" name="Text Box 20"/>
          <p:cNvSpPr txBox="1">
            <a:spLocks noChangeArrowheads="1"/>
          </p:cNvSpPr>
          <p:nvPr/>
        </p:nvSpPr>
        <p:spPr bwMode="auto">
          <a:xfrm>
            <a:off x="4857752" y="2218534"/>
            <a:ext cx="300038" cy="336550"/>
          </a:xfrm>
          <a:prstGeom prst="rect">
            <a:avLst/>
          </a:prstGeom>
          <a:noFill/>
          <a:ln w="9525">
            <a:noFill/>
            <a:miter lim="800000"/>
            <a:headEnd/>
            <a:tailEnd/>
          </a:ln>
          <a:effectLst/>
        </p:spPr>
        <p:txBody>
          <a:bodyPr>
            <a:spAutoFit/>
          </a:bodyPr>
          <a:lstStyle/>
          <a:p>
            <a:pPr>
              <a:spcBef>
                <a:spcPct val="50000"/>
              </a:spcBef>
            </a:pPr>
            <a:r>
              <a:rPr lang="en-GB" sz="1600" b="1" dirty="0">
                <a:solidFill>
                  <a:srgbClr val="FF0000"/>
                </a:solidFill>
              </a:rPr>
              <a:t>*</a:t>
            </a:r>
            <a:endParaRPr lang="en-US" sz="1600" b="1" dirty="0">
              <a:solidFill>
                <a:srgbClr val="FF0000"/>
              </a:solidFill>
            </a:endParaRPr>
          </a:p>
        </p:txBody>
      </p:sp>
      <p:sp>
        <p:nvSpPr>
          <p:cNvPr id="45" name="Text Box 20"/>
          <p:cNvSpPr txBox="1">
            <a:spLocks noChangeArrowheads="1"/>
          </p:cNvSpPr>
          <p:nvPr/>
        </p:nvSpPr>
        <p:spPr bwMode="auto">
          <a:xfrm>
            <a:off x="5629284" y="2218534"/>
            <a:ext cx="300038" cy="336550"/>
          </a:xfrm>
          <a:prstGeom prst="rect">
            <a:avLst/>
          </a:prstGeom>
          <a:noFill/>
          <a:ln w="9525">
            <a:noFill/>
            <a:miter lim="800000"/>
            <a:headEnd/>
            <a:tailEnd/>
          </a:ln>
          <a:effectLst/>
        </p:spPr>
        <p:txBody>
          <a:bodyPr>
            <a:spAutoFit/>
          </a:bodyPr>
          <a:lstStyle/>
          <a:p>
            <a:pPr>
              <a:spcBef>
                <a:spcPct val="50000"/>
              </a:spcBef>
            </a:pPr>
            <a:r>
              <a:rPr lang="en-GB" sz="1600" b="1" dirty="0">
                <a:solidFill>
                  <a:srgbClr val="FF0000"/>
                </a:solidFill>
              </a:rPr>
              <a:t>*</a:t>
            </a:r>
            <a:endParaRPr lang="en-US" sz="1600" b="1" dirty="0">
              <a:solidFill>
                <a:srgbClr val="FF0000"/>
              </a:solidFill>
            </a:endParaRPr>
          </a:p>
        </p:txBody>
      </p:sp>
      <p:sp>
        <p:nvSpPr>
          <p:cNvPr id="46" name="Text Box 20"/>
          <p:cNvSpPr txBox="1">
            <a:spLocks noChangeArrowheads="1"/>
          </p:cNvSpPr>
          <p:nvPr/>
        </p:nvSpPr>
        <p:spPr bwMode="auto">
          <a:xfrm>
            <a:off x="6143636" y="2218534"/>
            <a:ext cx="300038" cy="336550"/>
          </a:xfrm>
          <a:prstGeom prst="rect">
            <a:avLst/>
          </a:prstGeom>
          <a:noFill/>
          <a:ln w="9525">
            <a:noFill/>
            <a:miter lim="800000"/>
            <a:headEnd/>
            <a:tailEnd/>
          </a:ln>
          <a:effectLst/>
        </p:spPr>
        <p:txBody>
          <a:bodyPr>
            <a:spAutoFit/>
          </a:bodyPr>
          <a:lstStyle/>
          <a:p>
            <a:pPr>
              <a:spcBef>
                <a:spcPct val="50000"/>
              </a:spcBef>
            </a:pPr>
            <a:r>
              <a:rPr lang="en-GB" sz="1600" b="1" dirty="0">
                <a:solidFill>
                  <a:srgbClr val="FF0000"/>
                </a:solidFill>
              </a:rPr>
              <a:t>*</a:t>
            </a:r>
            <a:endParaRPr lang="en-US" sz="1600" b="1" dirty="0">
              <a:solidFill>
                <a:srgbClr val="FF0000"/>
              </a:solidFill>
            </a:endParaRPr>
          </a:p>
        </p:txBody>
      </p:sp>
      <p:sp>
        <p:nvSpPr>
          <p:cNvPr id="47" name="Text Box 20"/>
          <p:cNvSpPr txBox="1">
            <a:spLocks noChangeArrowheads="1"/>
          </p:cNvSpPr>
          <p:nvPr/>
        </p:nvSpPr>
        <p:spPr bwMode="auto">
          <a:xfrm>
            <a:off x="3929058" y="2126456"/>
            <a:ext cx="300038" cy="336550"/>
          </a:xfrm>
          <a:prstGeom prst="rect">
            <a:avLst/>
          </a:prstGeom>
          <a:noFill/>
          <a:ln w="9525">
            <a:noFill/>
            <a:miter lim="800000"/>
            <a:headEnd/>
            <a:tailEnd/>
          </a:ln>
          <a:effectLst/>
        </p:spPr>
        <p:txBody>
          <a:bodyPr>
            <a:spAutoFit/>
          </a:bodyPr>
          <a:lstStyle/>
          <a:p>
            <a:pPr>
              <a:spcBef>
                <a:spcPct val="50000"/>
              </a:spcBef>
            </a:pPr>
            <a:r>
              <a:rPr lang="en-GB" sz="1600" b="1" dirty="0">
                <a:solidFill>
                  <a:srgbClr val="FF0000"/>
                </a:solidFill>
              </a:rPr>
              <a:t>*</a:t>
            </a:r>
            <a:endParaRPr lang="en-US" sz="16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247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47" name="Picture 19"/>
          <p:cNvPicPr>
            <a:picLocks noChangeAspect="1" noChangeArrowheads="1"/>
          </p:cNvPicPr>
          <p:nvPr/>
        </p:nvPicPr>
        <p:blipFill>
          <a:blip r:embed="rId2" cstate="print"/>
          <a:srcRect/>
          <a:stretch>
            <a:fillRect/>
          </a:stretch>
        </p:blipFill>
        <p:spPr bwMode="auto">
          <a:xfrm>
            <a:off x="1666900" y="2000240"/>
            <a:ext cx="2590800" cy="1144588"/>
          </a:xfrm>
          <a:prstGeom prst="rect">
            <a:avLst/>
          </a:prstGeom>
          <a:noFill/>
          <a:ln w="9525">
            <a:noFill/>
            <a:miter lim="800000"/>
            <a:headEnd/>
            <a:tailEnd/>
          </a:ln>
          <a:effectLst/>
        </p:spPr>
      </p:pic>
      <p:pic>
        <p:nvPicPr>
          <p:cNvPr id="22548" name="Picture 20"/>
          <p:cNvPicPr>
            <a:picLocks noChangeAspect="1" noChangeArrowheads="1"/>
          </p:cNvPicPr>
          <p:nvPr/>
        </p:nvPicPr>
        <p:blipFill>
          <a:blip r:embed="rId3" cstate="print"/>
          <a:srcRect/>
          <a:stretch>
            <a:fillRect/>
          </a:stretch>
        </p:blipFill>
        <p:spPr bwMode="auto">
          <a:xfrm>
            <a:off x="5564213" y="2009765"/>
            <a:ext cx="2579687" cy="1139825"/>
          </a:xfrm>
          <a:prstGeom prst="rect">
            <a:avLst/>
          </a:prstGeom>
          <a:noFill/>
          <a:ln w="9525">
            <a:noFill/>
            <a:miter lim="800000"/>
            <a:headEnd/>
            <a:tailEnd/>
          </a:ln>
          <a:effectLst/>
        </p:spPr>
      </p:pic>
      <p:sp>
        <p:nvSpPr>
          <p:cNvPr id="22534" name="Text Box 6"/>
          <p:cNvSpPr txBox="1">
            <a:spLocks noChangeArrowheads="1"/>
          </p:cNvSpPr>
          <p:nvPr/>
        </p:nvSpPr>
        <p:spPr bwMode="auto">
          <a:xfrm>
            <a:off x="2692425" y="2074853"/>
            <a:ext cx="387350" cy="519112"/>
          </a:xfrm>
          <a:prstGeom prst="rect">
            <a:avLst/>
          </a:prstGeom>
          <a:noFill/>
          <a:ln w="9525">
            <a:noFill/>
            <a:miter lim="800000"/>
            <a:headEnd/>
            <a:tailEnd/>
          </a:ln>
          <a:effectLst/>
        </p:spPr>
        <p:txBody>
          <a:bodyPr wrap="none">
            <a:spAutoFit/>
          </a:bodyPr>
          <a:lstStyle/>
          <a:p>
            <a:r>
              <a:rPr lang="en-GB" sz="2800" b="1">
                <a:latin typeface="Times New Roman" pitchFamily="18" charset="0"/>
              </a:rPr>
              <a:t>+</a:t>
            </a:r>
          </a:p>
        </p:txBody>
      </p:sp>
      <p:sp>
        <p:nvSpPr>
          <p:cNvPr id="22535" name="Text Box 7"/>
          <p:cNvSpPr txBox="1">
            <a:spLocks noChangeArrowheads="1"/>
          </p:cNvSpPr>
          <p:nvPr/>
        </p:nvSpPr>
        <p:spPr bwMode="auto">
          <a:xfrm>
            <a:off x="2692425" y="2539990"/>
            <a:ext cx="387350" cy="519113"/>
          </a:xfrm>
          <a:prstGeom prst="rect">
            <a:avLst/>
          </a:prstGeom>
          <a:noFill/>
          <a:ln w="9525">
            <a:noFill/>
            <a:miter lim="800000"/>
            <a:headEnd/>
            <a:tailEnd/>
          </a:ln>
          <a:effectLst/>
        </p:spPr>
        <p:txBody>
          <a:bodyPr wrap="none">
            <a:spAutoFit/>
          </a:bodyPr>
          <a:lstStyle/>
          <a:p>
            <a:r>
              <a:rPr lang="en-GB" sz="2800" b="1">
                <a:latin typeface="Times New Roman" pitchFamily="18" charset="0"/>
              </a:rPr>
              <a:t>+</a:t>
            </a:r>
          </a:p>
        </p:txBody>
      </p:sp>
      <p:sp>
        <p:nvSpPr>
          <p:cNvPr id="22536" name="Text Box 8"/>
          <p:cNvSpPr txBox="1">
            <a:spLocks noChangeArrowheads="1"/>
          </p:cNvSpPr>
          <p:nvPr/>
        </p:nvSpPr>
        <p:spPr bwMode="auto">
          <a:xfrm>
            <a:off x="2692425" y="3098790"/>
            <a:ext cx="387350" cy="519113"/>
          </a:xfrm>
          <a:prstGeom prst="rect">
            <a:avLst/>
          </a:prstGeom>
          <a:noFill/>
          <a:ln w="9525">
            <a:noFill/>
            <a:miter lim="800000"/>
            <a:headEnd/>
            <a:tailEnd/>
          </a:ln>
          <a:effectLst/>
        </p:spPr>
        <p:txBody>
          <a:bodyPr wrap="none">
            <a:spAutoFit/>
          </a:bodyPr>
          <a:lstStyle/>
          <a:p>
            <a:r>
              <a:rPr lang="en-GB" sz="2800" b="1">
                <a:latin typeface="Times New Roman" pitchFamily="18" charset="0"/>
              </a:rPr>
              <a:t>=</a:t>
            </a:r>
          </a:p>
        </p:txBody>
      </p:sp>
      <p:sp>
        <p:nvSpPr>
          <p:cNvPr id="22538" name="Text Box 10"/>
          <p:cNvSpPr txBox="1">
            <a:spLocks noChangeArrowheads="1"/>
          </p:cNvSpPr>
          <p:nvPr/>
        </p:nvSpPr>
        <p:spPr bwMode="auto">
          <a:xfrm>
            <a:off x="6662763" y="2076440"/>
            <a:ext cx="387350" cy="519113"/>
          </a:xfrm>
          <a:prstGeom prst="rect">
            <a:avLst/>
          </a:prstGeom>
          <a:noFill/>
          <a:ln w="9525">
            <a:noFill/>
            <a:miter lim="800000"/>
            <a:headEnd/>
            <a:tailEnd/>
          </a:ln>
          <a:effectLst/>
        </p:spPr>
        <p:txBody>
          <a:bodyPr wrap="none">
            <a:spAutoFit/>
          </a:bodyPr>
          <a:lstStyle/>
          <a:p>
            <a:r>
              <a:rPr lang="en-GB" sz="2800" b="1">
                <a:latin typeface="Times New Roman" pitchFamily="18" charset="0"/>
              </a:rPr>
              <a:t>+</a:t>
            </a:r>
          </a:p>
        </p:txBody>
      </p:sp>
      <p:sp>
        <p:nvSpPr>
          <p:cNvPr id="22539" name="Text Box 11"/>
          <p:cNvSpPr txBox="1">
            <a:spLocks noChangeArrowheads="1"/>
          </p:cNvSpPr>
          <p:nvPr/>
        </p:nvSpPr>
        <p:spPr bwMode="auto">
          <a:xfrm>
            <a:off x="6662763" y="2539990"/>
            <a:ext cx="387350" cy="519113"/>
          </a:xfrm>
          <a:prstGeom prst="rect">
            <a:avLst/>
          </a:prstGeom>
          <a:noFill/>
          <a:ln w="9525">
            <a:noFill/>
            <a:miter lim="800000"/>
            <a:headEnd/>
            <a:tailEnd/>
          </a:ln>
          <a:effectLst/>
        </p:spPr>
        <p:txBody>
          <a:bodyPr wrap="none">
            <a:spAutoFit/>
          </a:bodyPr>
          <a:lstStyle/>
          <a:p>
            <a:r>
              <a:rPr lang="en-GB" sz="2800" b="1">
                <a:latin typeface="Times New Roman" pitchFamily="18" charset="0"/>
              </a:rPr>
              <a:t>+</a:t>
            </a:r>
          </a:p>
        </p:txBody>
      </p:sp>
      <p:sp>
        <p:nvSpPr>
          <p:cNvPr id="22540" name="Text Box 12"/>
          <p:cNvSpPr txBox="1">
            <a:spLocks noChangeArrowheads="1"/>
          </p:cNvSpPr>
          <p:nvPr/>
        </p:nvSpPr>
        <p:spPr bwMode="auto">
          <a:xfrm>
            <a:off x="6661175" y="3095615"/>
            <a:ext cx="387350" cy="519113"/>
          </a:xfrm>
          <a:prstGeom prst="rect">
            <a:avLst/>
          </a:prstGeom>
          <a:noFill/>
          <a:ln w="9525">
            <a:noFill/>
            <a:miter lim="800000"/>
            <a:headEnd/>
            <a:tailEnd/>
          </a:ln>
          <a:effectLst/>
        </p:spPr>
        <p:txBody>
          <a:bodyPr wrap="none">
            <a:spAutoFit/>
          </a:bodyPr>
          <a:lstStyle/>
          <a:p>
            <a:r>
              <a:rPr lang="en-GB" sz="2800" b="1">
                <a:latin typeface="Times New Roman" pitchFamily="18" charset="0"/>
              </a:rPr>
              <a:t>=</a:t>
            </a:r>
          </a:p>
        </p:txBody>
      </p:sp>
      <p:pic>
        <p:nvPicPr>
          <p:cNvPr id="22545" name="Picture 17"/>
          <p:cNvPicPr>
            <a:picLocks noChangeAspect="1" noChangeArrowheads="1"/>
          </p:cNvPicPr>
          <p:nvPr/>
        </p:nvPicPr>
        <p:blipFill>
          <a:blip r:embed="rId4" cstate="print"/>
          <a:srcRect/>
          <a:stretch>
            <a:fillRect/>
          </a:stretch>
        </p:blipFill>
        <p:spPr bwMode="auto">
          <a:xfrm>
            <a:off x="1743100" y="3444865"/>
            <a:ext cx="2438400" cy="939800"/>
          </a:xfrm>
          <a:prstGeom prst="rect">
            <a:avLst/>
          </a:prstGeom>
          <a:noFill/>
          <a:ln w="9525">
            <a:noFill/>
            <a:miter lim="800000"/>
            <a:headEnd/>
            <a:tailEnd/>
          </a:ln>
          <a:effectLst/>
        </p:spPr>
      </p:pic>
      <p:pic>
        <p:nvPicPr>
          <p:cNvPr id="22546" name="Picture 18"/>
          <p:cNvPicPr>
            <a:picLocks noChangeAspect="1" noChangeArrowheads="1"/>
          </p:cNvPicPr>
          <p:nvPr/>
        </p:nvPicPr>
        <p:blipFill>
          <a:blip r:embed="rId5" cstate="print"/>
          <a:srcRect/>
          <a:stretch>
            <a:fillRect/>
          </a:stretch>
        </p:blipFill>
        <p:spPr bwMode="auto">
          <a:xfrm>
            <a:off x="5629300" y="3444865"/>
            <a:ext cx="2438400" cy="939800"/>
          </a:xfrm>
          <a:prstGeom prst="rect">
            <a:avLst/>
          </a:prstGeom>
          <a:noFill/>
          <a:ln w="9525">
            <a:noFill/>
            <a:miter lim="800000"/>
            <a:headEnd/>
            <a:tailEnd/>
          </a:ln>
          <a:effectLst/>
        </p:spPr>
      </p:pic>
      <p:sp>
        <p:nvSpPr>
          <p:cNvPr id="22574" name="Text Box 46"/>
          <p:cNvSpPr txBox="1">
            <a:spLocks noChangeArrowheads="1"/>
          </p:cNvSpPr>
          <p:nvPr/>
        </p:nvSpPr>
        <p:spPr bwMode="auto">
          <a:xfrm>
            <a:off x="711225" y="2352665"/>
            <a:ext cx="952500" cy="517525"/>
          </a:xfrm>
          <a:prstGeom prst="rect">
            <a:avLst/>
          </a:prstGeom>
          <a:noFill/>
          <a:ln w="9525">
            <a:noFill/>
            <a:miter lim="800000"/>
            <a:headEnd/>
            <a:tailEnd/>
          </a:ln>
          <a:effectLst/>
        </p:spPr>
        <p:txBody>
          <a:bodyPr>
            <a:spAutoFit/>
          </a:bodyPr>
          <a:lstStyle/>
          <a:p>
            <a:pPr algn="r"/>
            <a:r>
              <a:rPr lang="en-GB" sz="1400" i="1"/>
              <a:t>individual flow rates</a:t>
            </a:r>
            <a:endParaRPr lang="en-US" sz="1400" i="1"/>
          </a:p>
        </p:txBody>
      </p:sp>
      <p:sp>
        <p:nvSpPr>
          <p:cNvPr id="22575" name="Text Box 47"/>
          <p:cNvSpPr txBox="1">
            <a:spLocks noChangeArrowheads="1"/>
          </p:cNvSpPr>
          <p:nvPr/>
        </p:nvSpPr>
        <p:spPr bwMode="auto">
          <a:xfrm>
            <a:off x="676300" y="3648065"/>
            <a:ext cx="987425" cy="517525"/>
          </a:xfrm>
          <a:prstGeom prst="rect">
            <a:avLst/>
          </a:prstGeom>
          <a:noFill/>
          <a:ln w="9525">
            <a:noFill/>
            <a:miter lim="800000"/>
            <a:headEnd/>
            <a:tailEnd/>
          </a:ln>
          <a:effectLst/>
        </p:spPr>
        <p:txBody>
          <a:bodyPr>
            <a:spAutoFit/>
          </a:bodyPr>
          <a:lstStyle/>
          <a:p>
            <a:pPr algn="r"/>
            <a:r>
              <a:rPr lang="en-GB" sz="1400" i="1"/>
              <a:t>aggregate flow rate</a:t>
            </a:r>
            <a:endParaRPr lang="en-US" sz="1400" i="1"/>
          </a:p>
        </p:txBody>
      </p:sp>
      <p:sp>
        <p:nvSpPr>
          <p:cNvPr id="22576" name="Text Box 48"/>
          <p:cNvSpPr txBox="1">
            <a:spLocks noChangeArrowheads="1"/>
          </p:cNvSpPr>
          <p:nvPr/>
        </p:nvSpPr>
        <p:spPr bwMode="auto">
          <a:xfrm>
            <a:off x="2295550" y="4365615"/>
            <a:ext cx="952500" cy="304800"/>
          </a:xfrm>
          <a:prstGeom prst="rect">
            <a:avLst/>
          </a:prstGeom>
          <a:noFill/>
          <a:ln w="9525">
            <a:noFill/>
            <a:miter lim="800000"/>
            <a:headEnd/>
            <a:tailEnd/>
          </a:ln>
          <a:effectLst/>
        </p:spPr>
        <p:txBody>
          <a:bodyPr>
            <a:spAutoFit/>
          </a:bodyPr>
          <a:lstStyle/>
          <a:p>
            <a:pPr algn="r"/>
            <a:r>
              <a:rPr lang="en-GB" sz="1400" i="1"/>
              <a:t>time</a:t>
            </a:r>
            <a:endParaRPr lang="en-US" sz="1400" i="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72066" y="0"/>
            <a:ext cx="4071934" cy="6858000"/>
          </a:xfrm>
        </p:spPr>
        <p:txBody>
          <a:bodyPr/>
          <a:lstStyle/>
          <a:p>
            <a:pPr marL="0" indent="0">
              <a:buNone/>
            </a:pPr>
            <a:r>
              <a:rPr lang="en-GB" sz="1800" dirty="0" smtClean="0"/>
              <a:t>“In October of ’86, the Internet had the first of what became a series of ‘congestion collapses’. During this period, the data throughput from LBL to UC Berkeley (sites separated by 400 yards and two IMP hops) dropped from 32 Kbps to 40 bps. We were fascinated by this sudden factor-of-thousand drop in bandwidth and embarked on an investigation of why things had gotten so bad. In particular, we wondered if the 4.3BSD (Berkeley UNIX) TCP was </a:t>
            </a:r>
            <a:r>
              <a:rPr lang="en-GB" sz="1800" dirty="0" err="1" smtClean="0"/>
              <a:t>mis</a:t>
            </a:r>
            <a:r>
              <a:rPr lang="en-GB" sz="1800" dirty="0" smtClean="0"/>
              <a:t>-behaving or if it could be tuned to work better under abysmal network conditions.”</a:t>
            </a:r>
          </a:p>
          <a:p>
            <a:pPr marL="0" indent="0">
              <a:buNone/>
            </a:pPr>
            <a:r>
              <a:rPr lang="en-US" sz="1800" dirty="0" smtClean="0">
                <a:solidFill>
                  <a:schemeClr val="tx1">
                    <a:lumMod val="50000"/>
                  </a:schemeClr>
                </a:solidFill>
              </a:rPr>
              <a:t>Van Jacobson, “Congestion avoidance and control”, 1988</a:t>
            </a:r>
            <a:endParaRPr lang="en-GB" sz="1800" dirty="0">
              <a:solidFill>
                <a:schemeClr val="tx1">
                  <a:lumMod val="50000"/>
                </a:schemeClr>
              </a:solidFill>
            </a:endParaRPr>
          </a:p>
        </p:txBody>
      </p:sp>
      <p:pic>
        <p:nvPicPr>
          <p:cNvPr id="17410" name="Picture 2"/>
          <p:cNvPicPr>
            <a:picLocks noChangeAspect="1" noChangeArrowheads="1"/>
          </p:cNvPicPr>
          <p:nvPr/>
        </p:nvPicPr>
        <p:blipFill>
          <a:blip r:embed="rId3" cstate="screen"/>
          <a:srcRect/>
          <a:stretch>
            <a:fillRect/>
          </a:stretch>
        </p:blipFill>
        <p:spPr bwMode="auto">
          <a:xfrm>
            <a:off x="0" y="0"/>
            <a:ext cx="4410075" cy="4762500"/>
          </a:xfrm>
          <a:prstGeom prst="rect">
            <a:avLst/>
          </a:prstGeom>
          <a:noFill/>
          <a:ln w="9525">
            <a:noFill/>
            <a:miter lim="800000"/>
            <a:headEnd/>
            <a:tailEnd/>
          </a:ln>
        </p:spPr>
      </p:pic>
      <mc:AlternateContent xmlns:mc="http://schemas.openxmlformats.org/markup-compatibility/2006" xmlns:p14="http://schemas.microsoft.com/office/powerpoint/2010/main">
        <mc:Choice Requires="p14">
          <p:contentPart p14:bwMode="auto" r:id="rId4">
            <p14:nvContentPartPr>
              <p14:cNvPr id="4098" name="Ink 2"/>
              <p14:cNvContentPartPr>
                <a14:cpLocks xmlns:a14="http://schemas.microsoft.com/office/drawing/2010/main" noRot="1" noChangeAspect="1" noEditPoints="1" noChangeArrowheads="1" noChangeShapeType="1"/>
              </p14:cNvContentPartPr>
              <p14:nvPr/>
            </p14:nvContentPartPr>
            <p14:xfrm>
              <a:off x="1758950" y="3652838"/>
              <a:ext cx="173038" cy="198437"/>
            </p14:xfrm>
          </p:contentPart>
        </mc:Choice>
        <mc:Fallback xmlns="">
          <p:pic>
            <p:nvPicPr>
              <p:cNvPr id="4098" name="Ink 2"/>
              <p:cNvPicPr>
                <a:picLocks noRot="1" noChangeAspect="1" noEditPoints="1" noChangeArrowheads="1" noChangeShapeType="1"/>
              </p:cNvPicPr>
              <p:nvPr/>
            </p:nvPicPr>
            <p:blipFill>
              <a:blip r:embed="rId5"/>
              <a:stretch>
                <a:fillRect/>
              </a:stretch>
            </p:blipFill>
            <p:spPr>
              <a:xfrm>
                <a:off x="1734487" y="3635191"/>
                <a:ext cx="223043" cy="240933"/>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099" name="Ink 3"/>
              <p14:cNvContentPartPr>
                <a14:cpLocks xmlns:a14="http://schemas.microsoft.com/office/drawing/2010/main" noRot="1" noChangeAspect="1" noEditPoints="1" noChangeArrowheads="1" noChangeShapeType="1"/>
              </p14:cNvContentPartPr>
              <p14:nvPr/>
            </p14:nvContentPartPr>
            <p14:xfrm>
              <a:off x="2967038" y="2635250"/>
              <a:ext cx="134937" cy="141288"/>
            </p14:xfrm>
          </p:contentPart>
        </mc:Choice>
        <mc:Fallback xmlns="">
          <p:pic>
            <p:nvPicPr>
              <p:cNvPr id="4099" name="Ink 3"/>
              <p:cNvPicPr>
                <a:picLocks noRot="1" noChangeAspect="1" noEditPoints="1" noChangeArrowheads="1" noChangeShapeType="1"/>
              </p:cNvPicPr>
              <p:nvPr/>
            </p:nvPicPr>
            <p:blipFill>
              <a:blip r:embed="rId7"/>
              <a:stretch>
                <a:fillRect/>
              </a:stretch>
            </p:blipFill>
            <p:spPr>
              <a:xfrm>
                <a:off x="2943289" y="2613985"/>
                <a:ext cx="183154" cy="186342"/>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4100" name="Ink 4"/>
              <p14:cNvContentPartPr>
                <a14:cpLocks xmlns:a14="http://schemas.microsoft.com/office/drawing/2010/main" noRot="1" noChangeAspect="1" noEditPoints="1" noChangeArrowheads="1" noChangeShapeType="1"/>
              </p14:cNvContentPartPr>
              <p14:nvPr/>
            </p14:nvContentPartPr>
            <p14:xfrm>
              <a:off x="663575" y="3636963"/>
              <a:ext cx="1293813" cy="1854200"/>
            </p14:xfrm>
          </p:contentPart>
        </mc:Choice>
        <mc:Fallback xmlns="">
          <p:pic>
            <p:nvPicPr>
              <p:cNvPr id="4100" name="Ink 4"/>
              <p:cNvPicPr>
                <a:picLocks noRot="1" noChangeAspect="1" noEditPoints="1" noChangeArrowheads="1" noChangeShapeType="1"/>
              </p:cNvPicPr>
              <p:nvPr/>
            </p:nvPicPr>
            <p:blipFill>
              <a:blip r:embed="rId9"/>
              <a:stretch>
                <a:fillRect/>
              </a:stretch>
            </p:blipFill>
            <p:spPr>
              <a:xfrm>
                <a:off x="639456" y="3623284"/>
                <a:ext cx="1329092" cy="1893077"/>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4101" name="Ink 5"/>
              <p14:cNvContentPartPr>
                <a14:cpLocks xmlns:a14="http://schemas.microsoft.com/office/drawing/2010/main" noRot="1" noChangeAspect="1" noEditPoints="1" noChangeArrowheads="1" noChangeShapeType="1"/>
              </p14:cNvContentPartPr>
              <p14:nvPr/>
            </p14:nvContentPartPr>
            <p14:xfrm>
              <a:off x="3013075" y="2627313"/>
              <a:ext cx="82550" cy="2644775"/>
            </p14:xfrm>
          </p:contentPart>
        </mc:Choice>
        <mc:Fallback xmlns="">
          <p:pic>
            <p:nvPicPr>
              <p:cNvPr id="4101" name="Ink 5"/>
              <p:cNvPicPr>
                <a:picLocks noRot="1" noChangeAspect="1" noEditPoints="1" noChangeArrowheads="1" noChangeShapeType="1"/>
              </p:cNvPicPr>
              <p:nvPr/>
            </p:nvPicPr>
            <p:blipFill>
              <a:blip r:embed="rId11"/>
              <a:stretch>
                <a:fillRect/>
              </a:stretch>
            </p:blipFill>
            <p:spPr>
              <a:xfrm>
                <a:off x="2989947" y="2607869"/>
                <a:ext cx="130941" cy="2687264"/>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4102" name="Ink 6"/>
              <p14:cNvContentPartPr>
                <a14:cpLocks xmlns:a14="http://schemas.microsoft.com/office/drawing/2010/main" noRot="1" noChangeAspect="1" noEditPoints="1" noChangeArrowheads="1" noChangeShapeType="1"/>
              </p14:cNvContentPartPr>
              <p14:nvPr/>
            </p14:nvContentPartPr>
            <p14:xfrm>
              <a:off x="219075" y="5594350"/>
              <a:ext cx="1112838" cy="225425"/>
            </p14:xfrm>
          </p:contentPart>
        </mc:Choice>
        <mc:Fallback xmlns="">
          <p:pic>
            <p:nvPicPr>
              <p:cNvPr id="4102" name="Ink 6"/>
              <p:cNvPicPr>
                <a:picLocks noRot="1" noChangeAspect="1" noEditPoints="1" noChangeArrowheads="1" noChangeShapeType="1"/>
              </p:cNvPicPr>
              <p:nvPr/>
            </p:nvPicPr>
            <p:blipFill>
              <a:blip r:embed="rId13"/>
              <a:stretch>
                <a:fillRect/>
              </a:stretch>
            </p:blipFill>
            <p:spPr>
              <a:xfrm>
                <a:off x="208634" y="5586788"/>
                <a:ext cx="1127959" cy="24379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4103" name="Ink 7"/>
              <p14:cNvContentPartPr>
                <a14:cpLocks xmlns:a14="http://schemas.microsoft.com/office/drawing/2010/main" noRot="1" noChangeAspect="1" noEditPoints="1" noChangeArrowheads="1" noChangeShapeType="1"/>
              </p14:cNvContentPartPr>
              <p14:nvPr/>
            </p14:nvContentPartPr>
            <p14:xfrm>
              <a:off x="1538288" y="5532438"/>
              <a:ext cx="865187" cy="358775"/>
            </p14:xfrm>
          </p:contentPart>
        </mc:Choice>
        <mc:Fallback xmlns="">
          <p:pic>
            <p:nvPicPr>
              <p:cNvPr id="4103" name="Ink 7"/>
              <p:cNvPicPr>
                <a:picLocks noRot="1" noChangeAspect="1" noEditPoints="1" noChangeArrowheads="1" noChangeShapeType="1"/>
              </p:cNvPicPr>
              <p:nvPr/>
            </p:nvPicPr>
            <p:blipFill>
              <a:blip r:embed="rId15"/>
              <a:stretch>
                <a:fillRect/>
              </a:stretch>
            </p:blipFill>
            <p:spPr>
              <a:xfrm>
                <a:off x="1528567" y="5527755"/>
                <a:ext cx="886790" cy="376065"/>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4104" name="Ink 8"/>
              <p14:cNvContentPartPr>
                <a14:cpLocks xmlns:a14="http://schemas.microsoft.com/office/drawing/2010/main" noRot="1" noChangeAspect="1" noEditPoints="1" noChangeArrowheads="1" noChangeShapeType="1"/>
              </p14:cNvContentPartPr>
              <p14:nvPr/>
            </p14:nvContentPartPr>
            <p14:xfrm>
              <a:off x="3078163" y="5464175"/>
              <a:ext cx="941387" cy="204788"/>
            </p14:xfrm>
          </p:contentPart>
        </mc:Choice>
        <mc:Fallback xmlns="">
          <p:pic>
            <p:nvPicPr>
              <p:cNvPr id="4104" name="Ink 8"/>
              <p:cNvPicPr>
                <a:picLocks noRot="1" noChangeAspect="1" noEditPoints="1" noChangeArrowheads="1" noChangeShapeType="1"/>
              </p:cNvPicPr>
              <p:nvPr/>
            </p:nvPicPr>
            <p:blipFill>
              <a:blip r:embed="rId17"/>
              <a:stretch>
                <a:fillRect/>
              </a:stretch>
            </p:blipFill>
            <p:spPr>
              <a:xfrm>
                <a:off x="3067363" y="5454098"/>
                <a:ext cx="962627" cy="224943"/>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4105" name="Ink 9"/>
              <p14:cNvContentPartPr>
                <a14:cpLocks xmlns:a14="http://schemas.microsoft.com/office/drawing/2010/main" noRot="1" noChangeAspect="1" noEditPoints="1" noChangeArrowheads="1" noChangeShapeType="1"/>
              </p14:cNvContentPartPr>
              <p14:nvPr/>
            </p14:nvContentPartPr>
            <p14:xfrm>
              <a:off x="4149725" y="5421313"/>
              <a:ext cx="1062038" cy="363537"/>
            </p14:xfrm>
          </p:contentPart>
        </mc:Choice>
        <mc:Fallback xmlns="">
          <p:pic>
            <p:nvPicPr>
              <p:cNvPr id="4105" name="Ink 9"/>
              <p:cNvPicPr>
                <a:picLocks noRot="1" noChangeAspect="1" noEditPoints="1" noChangeArrowheads="1" noChangeShapeType="1"/>
              </p:cNvPicPr>
              <p:nvPr/>
            </p:nvPicPr>
            <p:blipFill>
              <a:blip r:embed="rId19"/>
              <a:stretch>
                <a:fillRect/>
              </a:stretch>
            </p:blipFill>
            <p:spPr>
              <a:xfrm>
                <a:off x="4137125" y="5414474"/>
                <a:ext cx="1083999" cy="382614"/>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4106" name="Ink 10"/>
              <p14:cNvContentPartPr>
                <a14:cpLocks xmlns:a14="http://schemas.microsoft.com/office/drawing/2010/main" noRot="1" noChangeAspect="1" noEditPoints="1" noChangeArrowheads="1" noChangeShapeType="1"/>
              </p14:cNvContentPartPr>
              <p14:nvPr/>
            </p14:nvContentPartPr>
            <p14:xfrm>
              <a:off x="211138" y="5957888"/>
              <a:ext cx="887412" cy="217487"/>
            </p14:xfrm>
          </p:contentPart>
        </mc:Choice>
        <mc:Fallback xmlns="">
          <p:pic>
            <p:nvPicPr>
              <p:cNvPr id="4106" name="Ink 10"/>
              <p:cNvPicPr>
                <a:picLocks noRot="1" noChangeAspect="1" noEditPoints="1" noChangeArrowheads="1" noChangeShapeType="1"/>
              </p:cNvPicPr>
              <p:nvPr/>
            </p:nvPicPr>
            <p:blipFill>
              <a:blip r:embed="rId21"/>
              <a:stretch>
                <a:fillRect/>
              </a:stretch>
            </p:blipFill>
            <p:spPr>
              <a:xfrm>
                <a:off x="199982" y="5953927"/>
                <a:ext cx="905405" cy="23297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4107" name="Ink 11"/>
              <p14:cNvContentPartPr>
                <a14:cpLocks xmlns:a14="http://schemas.microsoft.com/office/drawing/2010/main" noRot="1" noChangeAspect="1" noEditPoints="1" noChangeArrowheads="1" noChangeShapeType="1"/>
              </p14:cNvContentPartPr>
              <p14:nvPr/>
            </p14:nvContentPartPr>
            <p14:xfrm>
              <a:off x="1292225" y="5951538"/>
              <a:ext cx="1069975" cy="309562"/>
            </p14:xfrm>
          </p:contentPart>
        </mc:Choice>
        <mc:Fallback xmlns="">
          <p:pic>
            <p:nvPicPr>
              <p:cNvPr id="4107" name="Ink 11"/>
              <p:cNvPicPr>
                <a:picLocks noRot="1" noChangeAspect="1" noEditPoints="1" noChangeArrowheads="1" noChangeShapeType="1"/>
              </p:cNvPicPr>
              <p:nvPr/>
            </p:nvPicPr>
            <p:blipFill>
              <a:blip r:embed="rId23"/>
              <a:stretch>
                <a:fillRect/>
              </a:stretch>
            </p:blipFill>
            <p:spPr>
              <a:xfrm>
                <a:off x="1280344" y="5947938"/>
                <a:ext cx="1093376" cy="32576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4108" name="Ink 12"/>
              <p14:cNvContentPartPr>
                <a14:cpLocks xmlns:a14="http://schemas.microsoft.com/office/drawing/2010/main" noRot="1" noChangeAspect="1" noEditPoints="1" noChangeArrowheads="1" noChangeShapeType="1"/>
              </p14:cNvContentPartPr>
              <p14:nvPr/>
            </p14:nvContentPartPr>
            <p14:xfrm>
              <a:off x="3073400" y="5846763"/>
              <a:ext cx="809625" cy="312737"/>
            </p14:xfrm>
          </p:contentPart>
        </mc:Choice>
        <mc:Fallback xmlns="">
          <p:pic>
            <p:nvPicPr>
              <p:cNvPr id="4108" name="Ink 12"/>
              <p:cNvPicPr>
                <a:picLocks noRot="1" noChangeAspect="1" noEditPoints="1" noChangeArrowheads="1" noChangeShapeType="1"/>
              </p:cNvPicPr>
              <p:nvPr/>
            </p:nvPicPr>
            <p:blipFill>
              <a:blip r:embed="rId25"/>
              <a:stretch>
                <a:fillRect/>
              </a:stretch>
            </p:blipFill>
            <p:spPr>
              <a:xfrm>
                <a:off x="3061880" y="5842804"/>
                <a:ext cx="831585" cy="329292"/>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4109" name="Ink 13"/>
              <p14:cNvContentPartPr>
                <a14:cpLocks xmlns:a14="http://schemas.microsoft.com/office/drawing/2010/main" noRot="1" noChangeAspect="1" noEditPoints="1" noChangeArrowheads="1" noChangeShapeType="1"/>
              </p14:cNvContentPartPr>
              <p14:nvPr/>
            </p14:nvContentPartPr>
            <p14:xfrm>
              <a:off x="4040188" y="5846763"/>
              <a:ext cx="990600" cy="303212"/>
            </p14:xfrm>
          </p:contentPart>
        </mc:Choice>
        <mc:Fallback xmlns="">
          <p:pic>
            <p:nvPicPr>
              <p:cNvPr id="4109" name="Ink 13"/>
              <p:cNvPicPr>
                <a:picLocks noRot="1" noChangeAspect="1" noEditPoints="1" noChangeArrowheads="1" noChangeShapeType="1"/>
              </p:cNvPicPr>
              <p:nvPr/>
            </p:nvPicPr>
            <p:blipFill>
              <a:blip r:embed="rId27"/>
              <a:stretch>
                <a:fillRect/>
              </a:stretch>
            </p:blipFill>
            <p:spPr>
              <a:xfrm>
                <a:off x="4029385" y="5840641"/>
                <a:ext cx="1012205" cy="322658"/>
              </a:xfrm>
              <a:prstGeom prst="rect">
                <a:avLst/>
              </a:prstGeom>
            </p:spPr>
          </p:pic>
        </mc:Fallback>
      </mc:AlternateContent>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4"/>
          <p:cNvGrpSpPr>
            <a:grpSpLocks/>
          </p:cNvGrpSpPr>
          <p:nvPr/>
        </p:nvGrpSpPr>
        <p:grpSpPr bwMode="auto">
          <a:xfrm>
            <a:off x="571472" y="1857364"/>
            <a:ext cx="7543800" cy="2514600"/>
            <a:chOff x="720725" y="2309810"/>
            <a:chExt cx="7543800" cy="2514600"/>
          </a:xfrm>
        </p:grpSpPr>
        <p:sp>
          <p:nvSpPr>
            <p:cNvPr id="14349" name="AutoShape 4"/>
            <p:cNvSpPr>
              <a:spLocks noChangeArrowheads="1"/>
            </p:cNvSpPr>
            <p:nvPr/>
          </p:nvSpPr>
          <p:spPr bwMode="auto">
            <a:xfrm>
              <a:off x="720725" y="3148010"/>
              <a:ext cx="1143000" cy="1066800"/>
            </a:xfrm>
            <a:prstGeom prst="triangle">
              <a:avLst>
                <a:gd name="adj" fmla="val 50000"/>
              </a:avLst>
            </a:prstGeom>
            <a:solidFill>
              <a:schemeClr val="accent1"/>
            </a:solidFill>
            <a:ln w="9525">
              <a:solidFill>
                <a:schemeClr val="tx1"/>
              </a:solidFill>
              <a:miter lim="800000"/>
              <a:headEnd/>
              <a:tailEnd/>
            </a:ln>
          </p:spPr>
          <p:txBody>
            <a:bodyPr wrap="none" anchor="ctr"/>
            <a:lstStyle/>
            <a:p>
              <a:pPr algn="ctr"/>
              <a:r>
                <a:rPr lang="en-GB" sz="2400">
                  <a:latin typeface="Times New Roman" pitchFamily="18" charset="0"/>
                </a:rPr>
                <a:t>User</a:t>
              </a:r>
            </a:p>
          </p:txBody>
        </p:sp>
        <p:sp>
          <p:nvSpPr>
            <p:cNvPr id="14350" name="AutoShape 5"/>
            <p:cNvSpPr>
              <a:spLocks noChangeArrowheads="1"/>
            </p:cNvSpPr>
            <p:nvPr/>
          </p:nvSpPr>
          <p:spPr bwMode="auto">
            <a:xfrm>
              <a:off x="7350125" y="3071810"/>
              <a:ext cx="914400" cy="1214438"/>
            </a:xfrm>
            <a:prstGeom prst="can">
              <a:avLst>
                <a:gd name="adj" fmla="val 33203"/>
              </a:avLst>
            </a:prstGeom>
            <a:solidFill>
              <a:schemeClr val="accent1"/>
            </a:solidFill>
            <a:ln w="9525">
              <a:solidFill>
                <a:schemeClr val="tx1"/>
              </a:solidFill>
              <a:round/>
              <a:headEnd/>
              <a:tailEnd/>
            </a:ln>
          </p:spPr>
          <p:txBody>
            <a:bodyPr wrap="none" anchor="ctr"/>
            <a:lstStyle/>
            <a:p>
              <a:pPr algn="ctr"/>
              <a:r>
                <a:rPr lang="en-GB" sz="2400" dirty="0">
                  <a:latin typeface="Times New Roman" pitchFamily="18" charset="0"/>
                </a:rPr>
                <a:t>Server</a:t>
              </a:r>
            </a:p>
            <a:p>
              <a:pPr algn="ctr"/>
              <a:r>
                <a:rPr lang="en-GB" sz="2400" dirty="0">
                  <a:latin typeface="Times New Roman" pitchFamily="18" charset="0"/>
                </a:rPr>
                <a:t>(TCP)</a:t>
              </a:r>
            </a:p>
          </p:txBody>
        </p:sp>
        <p:grpSp>
          <p:nvGrpSpPr>
            <p:cNvPr id="3" name="Group 6"/>
            <p:cNvGrpSpPr>
              <a:grpSpLocks/>
            </p:cNvGrpSpPr>
            <p:nvPr/>
          </p:nvGrpSpPr>
          <p:grpSpPr bwMode="auto">
            <a:xfrm>
              <a:off x="3692525" y="4214810"/>
              <a:ext cx="1600200" cy="381000"/>
              <a:chOff x="2352" y="2880"/>
              <a:chExt cx="1008" cy="240"/>
            </a:xfrm>
          </p:grpSpPr>
          <p:sp>
            <p:nvSpPr>
              <p:cNvPr id="14362" name="Rectangle 7"/>
              <p:cNvSpPr>
                <a:spLocks noChangeArrowheads="1"/>
              </p:cNvSpPr>
              <p:nvPr/>
            </p:nvSpPr>
            <p:spPr bwMode="auto">
              <a:xfrm>
                <a:off x="2592" y="2880"/>
                <a:ext cx="768" cy="240"/>
              </a:xfrm>
              <a:prstGeom prst="rect">
                <a:avLst/>
              </a:prstGeom>
              <a:solidFill>
                <a:schemeClr val="accent1"/>
              </a:solidFill>
              <a:ln w="9525">
                <a:noFill/>
                <a:miter lim="800000"/>
                <a:headEnd/>
                <a:tailEnd/>
              </a:ln>
            </p:spPr>
            <p:txBody>
              <a:bodyPr wrap="none" anchor="ctr"/>
              <a:lstStyle/>
              <a:p>
                <a:endParaRPr lang="en-GB"/>
              </a:p>
            </p:txBody>
          </p:sp>
          <p:sp>
            <p:nvSpPr>
              <p:cNvPr id="14363" name="Line 8"/>
              <p:cNvSpPr>
                <a:spLocks noChangeShapeType="1"/>
              </p:cNvSpPr>
              <p:nvPr/>
            </p:nvSpPr>
            <p:spPr bwMode="auto">
              <a:xfrm flipH="1">
                <a:off x="2592" y="2880"/>
                <a:ext cx="768" cy="0"/>
              </a:xfrm>
              <a:prstGeom prst="line">
                <a:avLst/>
              </a:prstGeom>
              <a:noFill/>
              <a:ln w="9525">
                <a:solidFill>
                  <a:schemeClr val="tx1"/>
                </a:solidFill>
                <a:round/>
                <a:headEnd/>
                <a:tailEnd/>
              </a:ln>
            </p:spPr>
            <p:txBody>
              <a:bodyPr/>
              <a:lstStyle/>
              <a:p>
                <a:endParaRPr lang="en-GB"/>
              </a:p>
            </p:txBody>
          </p:sp>
          <p:sp>
            <p:nvSpPr>
              <p:cNvPr id="14364" name="Line 9"/>
              <p:cNvSpPr>
                <a:spLocks noChangeShapeType="1"/>
              </p:cNvSpPr>
              <p:nvPr/>
            </p:nvSpPr>
            <p:spPr bwMode="auto">
              <a:xfrm>
                <a:off x="2592" y="2880"/>
                <a:ext cx="0" cy="240"/>
              </a:xfrm>
              <a:prstGeom prst="line">
                <a:avLst/>
              </a:prstGeom>
              <a:noFill/>
              <a:ln w="9525">
                <a:solidFill>
                  <a:schemeClr val="tx1"/>
                </a:solidFill>
                <a:round/>
                <a:headEnd/>
                <a:tailEnd/>
              </a:ln>
            </p:spPr>
            <p:txBody>
              <a:bodyPr/>
              <a:lstStyle/>
              <a:p>
                <a:endParaRPr lang="en-GB"/>
              </a:p>
            </p:txBody>
          </p:sp>
          <p:sp>
            <p:nvSpPr>
              <p:cNvPr id="14365" name="Line 10"/>
              <p:cNvSpPr>
                <a:spLocks noChangeShapeType="1"/>
              </p:cNvSpPr>
              <p:nvPr/>
            </p:nvSpPr>
            <p:spPr bwMode="auto">
              <a:xfrm>
                <a:off x="2592" y="3120"/>
                <a:ext cx="768" cy="0"/>
              </a:xfrm>
              <a:prstGeom prst="line">
                <a:avLst/>
              </a:prstGeom>
              <a:noFill/>
              <a:ln w="9525">
                <a:solidFill>
                  <a:schemeClr val="tx1"/>
                </a:solidFill>
                <a:round/>
                <a:headEnd/>
                <a:tailEnd/>
              </a:ln>
            </p:spPr>
            <p:txBody>
              <a:bodyPr/>
              <a:lstStyle/>
              <a:p>
                <a:endParaRPr lang="en-GB"/>
              </a:p>
            </p:txBody>
          </p:sp>
          <p:sp>
            <p:nvSpPr>
              <p:cNvPr id="14366" name="Oval 11"/>
              <p:cNvSpPr>
                <a:spLocks noChangeArrowheads="1"/>
              </p:cNvSpPr>
              <p:nvPr/>
            </p:nvSpPr>
            <p:spPr bwMode="auto">
              <a:xfrm>
                <a:off x="2352" y="2880"/>
                <a:ext cx="240" cy="240"/>
              </a:xfrm>
              <a:prstGeom prst="ellipse">
                <a:avLst/>
              </a:prstGeom>
              <a:solidFill>
                <a:schemeClr val="accent1"/>
              </a:solidFill>
              <a:ln w="9525">
                <a:solidFill>
                  <a:schemeClr val="tx1"/>
                </a:solidFill>
                <a:round/>
                <a:headEnd/>
                <a:tailEnd/>
              </a:ln>
            </p:spPr>
            <p:txBody>
              <a:bodyPr wrap="none" anchor="ctr"/>
              <a:lstStyle/>
              <a:p>
                <a:endParaRPr lang="en-GB"/>
              </a:p>
            </p:txBody>
          </p:sp>
        </p:grpSp>
        <p:sp>
          <p:nvSpPr>
            <p:cNvPr id="14352" name="Freeform 12"/>
            <p:cNvSpPr>
              <a:spLocks/>
            </p:cNvSpPr>
            <p:nvPr/>
          </p:nvSpPr>
          <p:spPr bwMode="auto">
            <a:xfrm>
              <a:off x="1660525" y="2989260"/>
              <a:ext cx="5753100" cy="1543050"/>
            </a:xfrm>
            <a:custGeom>
              <a:avLst/>
              <a:gdLst>
                <a:gd name="T0" fmla="*/ 128 w 3624"/>
                <a:gd name="T1" fmla="*/ 340 h 972"/>
                <a:gd name="T2" fmla="*/ 747 w 3624"/>
                <a:gd name="T3" fmla="*/ 105 h 972"/>
                <a:gd name="T4" fmla="*/ 1523 w 3624"/>
                <a:gd name="T5" fmla="*/ 8 h 972"/>
                <a:gd name="T6" fmla="*/ 2724 w 3624"/>
                <a:gd name="T7" fmla="*/ 57 h 972"/>
                <a:gd name="T8" fmla="*/ 3488 w 3624"/>
                <a:gd name="T9" fmla="*/ 244 h 972"/>
                <a:gd name="T10" fmla="*/ 3440 w 3624"/>
                <a:gd name="T11" fmla="*/ 580 h 972"/>
                <a:gd name="T12" fmla="*/ 2384 w 3624"/>
                <a:gd name="T13" fmla="*/ 916 h 972"/>
                <a:gd name="T14" fmla="*/ 1040 w 3624"/>
                <a:gd name="T15" fmla="*/ 916 h 972"/>
                <a:gd name="T16" fmla="*/ 176 w 3624"/>
                <a:gd name="T17" fmla="*/ 676 h 972"/>
                <a:gd name="T18" fmla="*/ 128 w 3624"/>
                <a:gd name="T19" fmla="*/ 340 h 9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24"/>
                <a:gd name="T31" fmla="*/ 0 h 972"/>
                <a:gd name="T32" fmla="*/ 3624 w 3624"/>
                <a:gd name="T33" fmla="*/ 972 h 97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24" h="972">
                  <a:moveTo>
                    <a:pt x="128" y="340"/>
                  </a:moveTo>
                  <a:cubicBezTo>
                    <a:pt x="223" y="245"/>
                    <a:pt x="515" y="160"/>
                    <a:pt x="747" y="105"/>
                  </a:cubicBezTo>
                  <a:cubicBezTo>
                    <a:pt x="979" y="50"/>
                    <a:pt x="1194" y="16"/>
                    <a:pt x="1523" y="8"/>
                  </a:cubicBezTo>
                  <a:cubicBezTo>
                    <a:pt x="1852" y="0"/>
                    <a:pt x="2397" y="18"/>
                    <a:pt x="2724" y="57"/>
                  </a:cubicBezTo>
                  <a:cubicBezTo>
                    <a:pt x="3051" y="96"/>
                    <a:pt x="3369" y="157"/>
                    <a:pt x="3488" y="244"/>
                  </a:cubicBezTo>
                  <a:cubicBezTo>
                    <a:pt x="3607" y="331"/>
                    <a:pt x="3624" y="468"/>
                    <a:pt x="3440" y="580"/>
                  </a:cubicBezTo>
                  <a:cubicBezTo>
                    <a:pt x="3256" y="692"/>
                    <a:pt x="2784" y="860"/>
                    <a:pt x="2384" y="916"/>
                  </a:cubicBezTo>
                  <a:cubicBezTo>
                    <a:pt x="1984" y="972"/>
                    <a:pt x="1408" y="956"/>
                    <a:pt x="1040" y="916"/>
                  </a:cubicBezTo>
                  <a:cubicBezTo>
                    <a:pt x="672" y="876"/>
                    <a:pt x="328" y="772"/>
                    <a:pt x="176" y="676"/>
                  </a:cubicBezTo>
                  <a:cubicBezTo>
                    <a:pt x="24" y="580"/>
                    <a:pt x="0" y="452"/>
                    <a:pt x="128" y="340"/>
                  </a:cubicBezTo>
                  <a:close/>
                </a:path>
              </a:pathLst>
            </a:custGeom>
            <a:noFill/>
            <a:ln w="19050">
              <a:solidFill>
                <a:schemeClr val="tx1">
                  <a:lumMod val="50000"/>
                </a:schemeClr>
              </a:solidFill>
              <a:prstDash val="sysDot"/>
              <a:round/>
              <a:headEnd/>
              <a:tailEnd/>
            </a:ln>
          </p:spPr>
          <p:txBody>
            <a:bodyPr/>
            <a:lstStyle/>
            <a:p>
              <a:endParaRPr lang="en-GB"/>
            </a:p>
          </p:txBody>
        </p:sp>
        <p:sp>
          <p:nvSpPr>
            <p:cNvPr id="14353" name="Text Box 23"/>
            <p:cNvSpPr txBox="1">
              <a:spLocks noChangeArrowheads="1"/>
            </p:cNvSpPr>
            <p:nvPr/>
          </p:nvSpPr>
          <p:spPr bwMode="auto">
            <a:xfrm>
              <a:off x="6435725" y="4367210"/>
              <a:ext cx="690563" cy="457200"/>
            </a:xfrm>
            <a:prstGeom prst="rect">
              <a:avLst/>
            </a:prstGeom>
            <a:noFill/>
            <a:ln w="9525">
              <a:noFill/>
              <a:miter lim="800000"/>
              <a:headEnd/>
              <a:tailEnd/>
            </a:ln>
          </p:spPr>
          <p:txBody>
            <a:bodyPr wrap="none">
              <a:spAutoFit/>
            </a:bodyPr>
            <a:lstStyle/>
            <a:p>
              <a:r>
                <a:rPr lang="en-GB" sz="2400" dirty="0">
                  <a:latin typeface="Times New Roman" pitchFamily="18" charset="0"/>
                </a:rPr>
                <a:t>data</a:t>
              </a:r>
            </a:p>
          </p:txBody>
        </p:sp>
        <p:sp>
          <p:nvSpPr>
            <p:cNvPr id="14354" name="Line 24"/>
            <p:cNvSpPr>
              <a:spLocks noChangeShapeType="1"/>
            </p:cNvSpPr>
            <p:nvPr/>
          </p:nvSpPr>
          <p:spPr bwMode="auto">
            <a:xfrm flipH="1">
              <a:off x="5445125" y="4672010"/>
              <a:ext cx="1009650" cy="152400"/>
            </a:xfrm>
            <a:prstGeom prst="line">
              <a:avLst/>
            </a:prstGeom>
            <a:noFill/>
            <a:ln w="19050">
              <a:solidFill>
                <a:schemeClr val="tx1"/>
              </a:solidFill>
              <a:round/>
              <a:headEnd/>
              <a:tailEnd type="triangle" w="med" len="med"/>
            </a:ln>
          </p:spPr>
          <p:txBody>
            <a:bodyPr/>
            <a:lstStyle/>
            <a:p>
              <a:endParaRPr lang="en-GB"/>
            </a:p>
          </p:txBody>
        </p:sp>
        <p:sp>
          <p:nvSpPr>
            <p:cNvPr id="14355" name="Text Box 25"/>
            <p:cNvSpPr txBox="1">
              <a:spLocks noChangeArrowheads="1"/>
            </p:cNvSpPr>
            <p:nvPr/>
          </p:nvSpPr>
          <p:spPr bwMode="auto">
            <a:xfrm>
              <a:off x="1787525" y="2309810"/>
              <a:ext cx="2517775" cy="457200"/>
            </a:xfrm>
            <a:prstGeom prst="rect">
              <a:avLst/>
            </a:prstGeom>
            <a:noFill/>
            <a:ln w="9525">
              <a:noFill/>
              <a:miter lim="800000"/>
              <a:headEnd/>
              <a:tailEnd/>
            </a:ln>
          </p:spPr>
          <p:txBody>
            <a:bodyPr wrap="none">
              <a:spAutoFit/>
            </a:bodyPr>
            <a:lstStyle/>
            <a:p>
              <a:r>
                <a:rPr lang="en-GB" sz="2400" dirty="0">
                  <a:solidFill>
                    <a:schemeClr val="tx1">
                      <a:lumMod val="50000"/>
                    </a:schemeClr>
                  </a:solidFill>
                  <a:latin typeface="Times New Roman" pitchFamily="18" charset="0"/>
                </a:rPr>
                <a:t>acknowledgements</a:t>
              </a:r>
            </a:p>
          </p:txBody>
        </p:sp>
        <p:sp>
          <p:nvSpPr>
            <p:cNvPr id="14356" name="Line 26"/>
            <p:cNvSpPr>
              <a:spLocks noChangeShapeType="1"/>
            </p:cNvSpPr>
            <p:nvPr/>
          </p:nvSpPr>
          <p:spPr bwMode="auto">
            <a:xfrm>
              <a:off x="4302125" y="2614610"/>
              <a:ext cx="1600200" cy="76200"/>
            </a:xfrm>
            <a:prstGeom prst="line">
              <a:avLst/>
            </a:prstGeom>
            <a:noFill/>
            <a:ln w="19050">
              <a:solidFill>
                <a:schemeClr val="tx1">
                  <a:lumMod val="50000"/>
                </a:schemeClr>
              </a:solidFill>
              <a:round/>
              <a:headEnd/>
              <a:tailEnd type="triangle" w="med" len="med"/>
            </a:ln>
          </p:spPr>
          <p:txBody>
            <a:bodyPr/>
            <a:lstStyle/>
            <a:p>
              <a:endParaRPr lang="en-GB"/>
            </a:p>
          </p:txBody>
        </p:sp>
        <p:grpSp>
          <p:nvGrpSpPr>
            <p:cNvPr id="4" name="Group 27"/>
            <p:cNvGrpSpPr>
              <a:grpSpLocks/>
            </p:cNvGrpSpPr>
            <p:nvPr/>
          </p:nvGrpSpPr>
          <p:grpSpPr bwMode="auto">
            <a:xfrm>
              <a:off x="2397125" y="3071810"/>
              <a:ext cx="4419600" cy="1268413"/>
              <a:chOff x="1488" y="2544"/>
              <a:chExt cx="2784" cy="799"/>
            </a:xfrm>
          </p:grpSpPr>
          <p:sp>
            <p:nvSpPr>
              <p:cNvPr id="14358" name="Line 28"/>
              <p:cNvSpPr>
                <a:spLocks noChangeShapeType="1"/>
              </p:cNvSpPr>
              <p:nvPr/>
            </p:nvSpPr>
            <p:spPr bwMode="auto">
              <a:xfrm>
                <a:off x="3696" y="2544"/>
                <a:ext cx="240" cy="36"/>
              </a:xfrm>
              <a:prstGeom prst="line">
                <a:avLst/>
              </a:prstGeom>
              <a:noFill/>
              <a:ln w="19050">
                <a:solidFill>
                  <a:schemeClr val="tx1"/>
                </a:solidFill>
                <a:round/>
                <a:headEnd/>
                <a:tailEnd type="triangle" w="lg" len="lg"/>
              </a:ln>
            </p:spPr>
            <p:txBody>
              <a:bodyPr/>
              <a:lstStyle/>
              <a:p>
                <a:endParaRPr lang="en-GB"/>
              </a:p>
            </p:txBody>
          </p:sp>
          <p:sp>
            <p:nvSpPr>
              <p:cNvPr id="14359" name="Line 29"/>
              <p:cNvSpPr>
                <a:spLocks noChangeShapeType="1"/>
              </p:cNvSpPr>
              <p:nvPr/>
            </p:nvSpPr>
            <p:spPr bwMode="auto">
              <a:xfrm flipH="1">
                <a:off x="4068" y="3168"/>
                <a:ext cx="204" cy="84"/>
              </a:xfrm>
              <a:prstGeom prst="line">
                <a:avLst/>
              </a:prstGeom>
              <a:noFill/>
              <a:ln w="19050">
                <a:solidFill>
                  <a:schemeClr val="tx1"/>
                </a:solidFill>
                <a:round/>
                <a:headEnd/>
                <a:tailEnd type="triangle" w="lg" len="lg"/>
              </a:ln>
            </p:spPr>
            <p:txBody>
              <a:bodyPr/>
              <a:lstStyle/>
              <a:p>
                <a:endParaRPr lang="en-GB"/>
              </a:p>
            </p:txBody>
          </p:sp>
          <p:sp>
            <p:nvSpPr>
              <p:cNvPr id="14360" name="Line 30"/>
              <p:cNvSpPr>
                <a:spLocks noChangeShapeType="1"/>
              </p:cNvSpPr>
              <p:nvPr/>
            </p:nvSpPr>
            <p:spPr bwMode="auto">
              <a:xfrm flipV="1">
                <a:off x="1584" y="2592"/>
                <a:ext cx="192" cy="48"/>
              </a:xfrm>
              <a:prstGeom prst="line">
                <a:avLst/>
              </a:prstGeom>
              <a:noFill/>
              <a:ln w="19050">
                <a:solidFill>
                  <a:schemeClr val="tx1"/>
                </a:solidFill>
                <a:round/>
                <a:headEnd/>
                <a:tailEnd type="triangle" w="lg" len="lg"/>
              </a:ln>
            </p:spPr>
            <p:txBody>
              <a:bodyPr/>
              <a:lstStyle/>
              <a:p>
                <a:endParaRPr lang="en-GB"/>
              </a:p>
            </p:txBody>
          </p:sp>
          <p:sp>
            <p:nvSpPr>
              <p:cNvPr id="14361" name="Line 31"/>
              <p:cNvSpPr>
                <a:spLocks noChangeShapeType="1"/>
              </p:cNvSpPr>
              <p:nvPr/>
            </p:nvSpPr>
            <p:spPr bwMode="auto">
              <a:xfrm flipH="1" flipV="1">
                <a:off x="1488" y="3264"/>
                <a:ext cx="192" cy="79"/>
              </a:xfrm>
              <a:prstGeom prst="line">
                <a:avLst/>
              </a:prstGeom>
              <a:noFill/>
              <a:ln w="19050">
                <a:solidFill>
                  <a:schemeClr val="tx1"/>
                </a:solidFill>
                <a:round/>
                <a:headEnd/>
                <a:tailEnd type="triangle" w="lg" len="lg"/>
              </a:ln>
            </p:spPr>
            <p:txBody>
              <a:bodyPr/>
              <a:lstStyle/>
              <a:p>
                <a:endParaRPr lang="en-GB"/>
              </a:p>
            </p:txBody>
          </p:sp>
        </p:grpSp>
      </p:grpSp>
      <p:grpSp>
        <p:nvGrpSpPr>
          <p:cNvPr id="5" name="Group 13"/>
          <p:cNvGrpSpPr>
            <a:grpSpLocks/>
          </p:cNvGrpSpPr>
          <p:nvPr/>
        </p:nvGrpSpPr>
        <p:grpSpPr bwMode="auto">
          <a:xfrm>
            <a:off x="2655860" y="3481377"/>
            <a:ext cx="4246563" cy="609600"/>
            <a:chOff x="1741" y="3580"/>
            <a:chExt cx="2675" cy="384"/>
          </a:xfrm>
          <a:solidFill>
            <a:schemeClr val="tx1"/>
          </a:solidFill>
        </p:grpSpPr>
        <p:sp>
          <p:nvSpPr>
            <p:cNvPr id="14344" name="Oval 14"/>
            <p:cNvSpPr>
              <a:spLocks noChangeArrowheads="1"/>
            </p:cNvSpPr>
            <p:nvPr/>
          </p:nvSpPr>
          <p:spPr bwMode="auto">
            <a:xfrm>
              <a:off x="4272" y="3580"/>
              <a:ext cx="144" cy="144"/>
            </a:xfrm>
            <a:prstGeom prst="ellipse">
              <a:avLst/>
            </a:prstGeom>
            <a:grpFill/>
            <a:ln w="9525">
              <a:solidFill>
                <a:schemeClr val="tx1"/>
              </a:solidFill>
              <a:round/>
              <a:headEnd/>
              <a:tailEnd/>
            </a:ln>
          </p:spPr>
          <p:txBody>
            <a:bodyPr wrap="none" anchor="ctr"/>
            <a:lstStyle/>
            <a:p>
              <a:endParaRPr lang="en-GB"/>
            </a:p>
          </p:txBody>
        </p:sp>
        <p:sp>
          <p:nvSpPr>
            <p:cNvPr id="14345" name="Oval 15"/>
            <p:cNvSpPr>
              <a:spLocks noChangeArrowheads="1"/>
            </p:cNvSpPr>
            <p:nvPr/>
          </p:nvSpPr>
          <p:spPr bwMode="auto">
            <a:xfrm>
              <a:off x="3552" y="3791"/>
              <a:ext cx="144" cy="144"/>
            </a:xfrm>
            <a:prstGeom prst="ellipse">
              <a:avLst/>
            </a:prstGeom>
            <a:grpFill/>
            <a:ln w="9525">
              <a:solidFill>
                <a:schemeClr val="tx1"/>
              </a:solidFill>
              <a:round/>
              <a:headEnd/>
              <a:tailEnd/>
            </a:ln>
          </p:spPr>
          <p:txBody>
            <a:bodyPr wrap="none" anchor="ctr"/>
            <a:lstStyle/>
            <a:p>
              <a:endParaRPr lang="en-GB"/>
            </a:p>
          </p:txBody>
        </p:sp>
        <p:sp>
          <p:nvSpPr>
            <p:cNvPr id="14346" name="Oval 16"/>
            <p:cNvSpPr>
              <a:spLocks noChangeArrowheads="1"/>
            </p:cNvSpPr>
            <p:nvPr/>
          </p:nvSpPr>
          <p:spPr bwMode="auto">
            <a:xfrm>
              <a:off x="2592" y="3820"/>
              <a:ext cx="144" cy="144"/>
            </a:xfrm>
            <a:prstGeom prst="ellipse">
              <a:avLst/>
            </a:prstGeom>
            <a:grpFill/>
            <a:ln w="9525">
              <a:solidFill>
                <a:schemeClr val="tx1"/>
              </a:solidFill>
              <a:round/>
              <a:headEnd/>
              <a:tailEnd/>
            </a:ln>
          </p:spPr>
          <p:txBody>
            <a:bodyPr wrap="none" anchor="ctr"/>
            <a:lstStyle/>
            <a:p>
              <a:endParaRPr lang="en-GB"/>
            </a:p>
          </p:txBody>
        </p:sp>
        <p:sp>
          <p:nvSpPr>
            <p:cNvPr id="14347" name="Oval 17"/>
            <p:cNvSpPr>
              <a:spLocks noChangeArrowheads="1"/>
            </p:cNvSpPr>
            <p:nvPr/>
          </p:nvSpPr>
          <p:spPr bwMode="auto">
            <a:xfrm>
              <a:off x="2784" y="3820"/>
              <a:ext cx="144" cy="144"/>
            </a:xfrm>
            <a:prstGeom prst="ellipse">
              <a:avLst/>
            </a:prstGeom>
            <a:grpFill/>
            <a:ln w="9525">
              <a:solidFill>
                <a:schemeClr val="tx1"/>
              </a:solidFill>
              <a:round/>
              <a:headEnd/>
              <a:tailEnd/>
            </a:ln>
          </p:spPr>
          <p:txBody>
            <a:bodyPr wrap="none" anchor="ctr"/>
            <a:lstStyle/>
            <a:p>
              <a:endParaRPr lang="en-GB"/>
            </a:p>
          </p:txBody>
        </p:sp>
        <p:sp>
          <p:nvSpPr>
            <p:cNvPr id="14348" name="Oval 18"/>
            <p:cNvSpPr>
              <a:spLocks noChangeArrowheads="1"/>
            </p:cNvSpPr>
            <p:nvPr/>
          </p:nvSpPr>
          <p:spPr bwMode="auto">
            <a:xfrm>
              <a:off x="1741" y="3791"/>
              <a:ext cx="144" cy="144"/>
            </a:xfrm>
            <a:prstGeom prst="ellipse">
              <a:avLst/>
            </a:prstGeom>
            <a:grpFill/>
            <a:ln w="9525">
              <a:solidFill>
                <a:schemeClr val="tx1"/>
              </a:solidFill>
              <a:round/>
              <a:headEnd/>
              <a:tailEnd/>
            </a:ln>
          </p:spPr>
          <p:txBody>
            <a:bodyPr wrap="none" anchor="ctr"/>
            <a:lstStyle/>
            <a:p>
              <a:endParaRPr lang="en-GB"/>
            </a:p>
          </p:txBody>
        </p:sp>
      </p:grpSp>
      <p:grpSp>
        <p:nvGrpSpPr>
          <p:cNvPr id="6" name="Group 19"/>
          <p:cNvGrpSpPr>
            <a:grpSpLocks/>
          </p:cNvGrpSpPr>
          <p:nvPr/>
        </p:nvGrpSpPr>
        <p:grpSpPr bwMode="auto">
          <a:xfrm>
            <a:off x="2940022" y="2490777"/>
            <a:ext cx="3581400" cy="304800"/>
            <a:chOff x="1920" y="2956"/>
            <a:chExt cx="2256" cy="192"/>
          </a:xfrm>
          <a:solidFill>
            <a:schemeClr val="tx1">
              <a:lumMod val="50000"/>
            </a:schemeClr>
          </a:solidFill>
        </p:grpSpPr>
        <p:sp>
          <p:nvSpPr>
            <p:cNvPr id="14341" name="Oval 20"/>
            <p:cNvSpPr>
              <a:spLocks noChangeArrowheads="1"/>
            </p:cNvSpPr>
            <p:nvPr/>
          </p:nvSpPr>
          <p:spPr bwMode="auto">
            <a:xfrm>
              <a:off x="1920" y="3004"/>
              <a:ext cx="96" cy="96"/>
            </a:xfrm>
            <a:prstGeom prst="ellipse">
              <a:avLst/>
            </a:prstGeom>
            <a:grpFill/>
            <a:ln w="9525">
              <a:solidFill>
                <a:schemeClr val="tx1"/>
              </a:solidFill>
              <a:round/>
              <a:headEnd/>
              <a:tailEnd/>
            </a:ln>
          </p:spPr>
          <p:txBody>
            <a:bodyPr wrap="none" anchor="ctr"/>
            <a:lstStyle/>
            <a:p>
              <a:endParaRPr lang="en-GB"/>
            </a:p>
          </p:txBody>
        </p:sp>
        <p:sp>
          <p:nvSpPr>
            <p:cNvPr id="14342" name="Oval 21"/>
            <p:cNvSpPr>
              <a:spLocks noChangeArrowheads="1"/>
            </p:cNvSpPr>
            <p:nvPr/>
          </p:nvSpPr>
          <p:spPr bwMode="auto">
            <a:xfrm>
              <a:off x="2928" y="2956"/>
              <a:ext cx="96" cy="96"/>
            </a:xfrm>
            <a:prstGeom prst="ellipse">
              <a:avLst/>
            </a:prstGeom>
            <a:grpFill/>
            <a:ln w="9525">
              <a:solidFill>
                <a:schemeClr val="tx1"/>
              </a:solidFill>
              <a:round/>
              <a:headEnd/>
              <a:tailEnd/>
            </a:ln>
          </p:spPr>
          <p:txBody>
            <a:bodyPr wrap="none" anchor="ctr"/>
            <a:lstStyle/>
            <a:p>
              <a:endParaRPr lang="en-GB"/>
            </a:p>
          </p:txBody>
        </p:sp>
        <p:sp>
          <p:nvSpPr>
            <p:cNvPr id="14343" name="Oval 22"/>
            <p:cNvSpPr>
              <a:spLocks noChangeArrowheads="1"/>
            </p:cNvSpPr>
            <p:nvPr/>
          </p:nvSpPr>
          <p:spPr bwMode="auto">
            <a:xfrm>
              <a:off x="4080" y="3052"/>
              <a:ext cx="96" cy="96"/>
            </a:xfrm>
            <a:prstGeom prst="ellipse">
              <a:avLst/>
            </a:prstGeom>
            <a:grpFill/>
            <a:ln w="9525">
              <a:solidFill>
                <a:schemeClr val="tx1"/>
              </a:solidFill>
              <a:round/>
              <a:headEnd/>
              <a:tailEnd/>
            </a:ln>
          </p:spPr>
          <p:txBody>
            <a:bodyPr wrap="none" anchor="ctr"/>
            <a:lstStyle/>
            <a:p>
              <a:endParaRPr lang="en-GB"/>
            </a:p>
          </p:txBody>
        </p:sp>
      </p:grpSp>
      <p:sp>
        <p:nvSpPr>
          <p:cNvPr id="31" name="Title 30"/>
          <p:cNvSpPr>
            <a:spLocks noGrp="1"/>
          </p:cNvSpPr>
          <p:nvPr>
            <p:ph type="title"/>
          </p:nvPr>
        </p:nvSpPr>
        <p:spPr/>
        <p:txBody>
          <a:bodyPr/>
          <a:lstStyle/>
          <a:p>
            <a:r>
              <a:rPr lang="en-US" dirty="0" smtClean="0"/>
              <a:t>Windowed flow control</a:t>
            </a:r>
            <a:endParaRPr lang="en-GB" dirty="0"/>
          </a:p>
        </p:txBody>
      </p:sp>
      <p:sp>
        <p:nvSpPr>
          <p:cNvPr id="33" name="Content Placeholder 32"/>
          <p:cNvSpPr>
            <a:spLocks noGrp="1"/>
          </p:cNvSpPr>
          <p:nvPr>
            <p:ph idx="1"/>
          </p:nvPr>
        </p:nvSpPr>
        <p:spPr>
          <a:xfrm>
            <a:off x="0" y="5286388"/>
            <a:ext cx="9144000" cy="1571612"/>
          </a:xfrm>
        </p:spPr>
        <p:txBody>
          <a:bodyPr>
            <a:normAutofit/>
          </a:bodyPr>
          <a:lstStyle/>
          <a:p>
            <a:pPr marL="3175" indent="-3175">
              <a:buNone/>
            </a:pPr>
            <a:r>
              <a:rPr lang="en-US" sz="2800" dirty="0" smtClean="0"/>
              <a:t>Suppose the sender has a certain number of tokens/permits. Each time he sends a packet he uses up a token; each time he receives an acknowledgement he regenerates one token.</a:t>
            </a:r>
            <a:endParaRPr lang="en-GB"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network control problem: how big a window should each source have?</a:t>
            </a:r>
            <a:endParaRPr lang="en-GB" dirty="0"/>
          </a:p>
        </p:txBody>
      </p:sp>
      <p:sp>
        <p:nvSpPr>
          <p:cNvPr id="3" name="Content Placeholder 2"/>
          <p:cNvSpPr>
            <a:spLocks noGrp="1"/>
          </p:cNvSpPr>
          <p:nvPr>
            <p:ph idx="1"/>
          </p:nvPr>
        </p:nvSpPr>
        <p:spPr>
          <a:xfrm>
            <a:off x="0" y="1571612"/>
            <a:ext cx="9144000" cy="5286388"/>
          </a:xfrm>
        </p:spPr>
        <p:txBody>
          <a:bodyPr>
            <a:noAutofit/>
          </a:bodyPr>
          <a:lstStyle/>
          <a:p>
            <a:pPr>
              <a:spcAft>
                <a:spcPts val="1200"/>
              </a:spcAft>
            </a:pPr>
            <a:r>
              <a:rPr lang="en-US" sz="2400" dirty="0" smtClean="0"/>
              <a:t>Maybe </a:t>
            </a:r>
            <a:r>
              <a:rPr lang="en-US" sz="2400" dirty="0" smtClean="0"/>
              <a:t>the receiver needs to receive data at some average rate </a:t>
            </a:r>
            <a:r>
              <a:rPr lang="en-US" sz="2400" i="1" dirty="0" err="1" smtClean="0"/>
              <a:t>x</a:t>
            </a:r>
            <a:r>
              <a:rPr lang="en-US" sz="2400" baseline="-25000" dirty="0" err="1" smtClean="0"/>
              <a:t>min</a:t>
            </a:r>
            <a:r>
              <a:rPr lang="en-US" sz="2400" dirty="0" smtClean="0"/>
              <a:t>, to ensure smooth video playback. It could tell the sender “Use </a:t>
            </a:r>
            <a:r>
              <a:rPr lang="en-US" sz="2400" i="1" dirty="0" smtClean="0"/>
              <a:t>w</a:t>
            </a:r>
            <a:r>
              <a:rPr lang="en-US" sz="2400" dirty="0" smtClean="0"/>
              <a:t>=</a:t>
            </a:r>
            <a:r>
              <a:rPr lang="en-US" sz="2400" i="1" dirty="0" err="1" smtClean="0"/>
              <a:t>x</a:t>
            </a:r>
            <a:r>
              <a:rPr lang="en-US" sz="2400" baseline="-25000" dirty="0" err="1" smtClean="0"/>
              <a:t>min</a:t>
            </a:r>
            <a:r>
              <a:rPr lang="en-US" sz="2400" dirty="0" err="1" smtClean="0"/>
              <a:t>×</a:t>
            </a:r>
            <a:r>
              <a:rPr lang="en-US" sz="2400" i="1" dirty="0" err="1" smtClean="0"/>
              <a:t>RTT</a:t>
            </a:r>
            <a:r>
              <a:rPr lang="en-US" sz="2400" dirty="0" smtClean="0"/>
              <a:t>  tokens”.</a:t>
            </a:r>
          </a:p>
          <a:p>
            <a:pPr>
              <a:spcAft>
                <a:spcPts val="1200"/>
              </a:spcAft>
            </a:pPr>
            <a:r>
              <a:rPr lang="en-US" sz="2400" dirty="0" smtClean="0"/>
              <a:t>The transmit rate is </a:t>
            </a:r>
            <a:r>
              <a:rPr lang="en-US" sz="2400" i="1" dirty="0" smtClean="0"/>
              <a:t>x</a:t>
            </a:r>
            <a:r>
              <a:rPr lang="en-US" sz="2400" dirty="0" smtClean="0"/>
              <a:t>=</a:t>
            </a:r>
            <a:r>
              <a:rPr lang="en-US" sz="2400" i="1" dirty="0" smtClean="0"/>
              <a:t>w</a:t>
            </a:r>
            <a:r>
              <a:rPr lang="en-US" sz="2400" dirty="0" smtClean="0"/>
              <a:t>/</a:t>
            </a:r>
            <a:r>
              <a:rPr lang="en-US" sz="2400" i="1" dirty="0" smtClean="0"/>
              <a:t>RTT</a:t>
            </a:r>
            <a:r>
              <a:rPr lang="en-US" sz="2400" dirty="0" smtClean="0"/>
              <a:t>. There could be centralized admission control, like the </a:t>
            </a:r>
            <a:r>
              <a:rPr lang="en-US" sz="2400" dirty="0" err="1" smtClean="0"/>
              <a:t>Erlang</a:t>
            </a:r>
            <a:r>
              <a:rPr lang="en-US" sz="2400" dirty="0" smtClean="0"/>
              <a:t> link—issue new tokens only if the total traffic rate will not exceed the service rate</a:t>
            </a:r>
            <a:r>
              <a:rPr lang="en-US" sz="2400" dirty="0" smtClean="0"/>
              <a:t>.</a:t>
            </a:r>
          </a:p>
          <a:p>
            <a:pPr>
              <a:spcAft>
                <a:spcPts val="1200"/>
              </a:spcAft>
            </a:pPr>
            <a:r>
              <a:rPr lang="en-US" sz="2400" dirty="0" smtClean="0"/>
              <a:t>If the receiver has a buffer of 10 packets, it could tell the sender “Start with 10 tokens; I’ll issue you a new token whenever a packet is cleared from my buffer”. This ensures that the receiver’s buffer cannot overflow.</a:t>
            </a:r>
            <a:endParaRPr lang="en-US"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itle 104"/>
          <p:cNvSpPr>
            <a:spLocks noGrp="1"/>
          </p:cNvSpPr>
          <p:nvPr>
            <p:ph type="title"/>
          </p:nvPr>
        </p:nvSpPr>
        <p:spPr>
          <a:xfrm>
            <a:off x="0" y="0"/>
            <a:ext cx="9144000" cy="785794"/>
          </a:xfrm>
        </p:spPr>
        <p:txBody>
          <a:bodyPr>
            <a:normAutofit/>
          </a:bodyPr>
          <a:lstStyle/>
          <a:p>
            <a:r>
              <a:rPr lang="en-US" dirty="0" smtClean="0"/>
              <a:t>How TCP detects drops</a:t>
            </a:r>
            <a:endParaRPr lang="en-GB" dirty="0"/>
          </a:p>
        </p:txBody>
      </p:sp>
      <p:sp>
        <p:nvSpPr>
          <p:cNvPr id="116" name="Content Placeholder 115"/>
          <p:cNvSpPr>
            <a:spLocks noGrp="1"/>
          </p:cNvSpPr>
          <p:nvPr>
            <p:ph idx="1"/>
          </p:nvPr>
        </p:nvSpPr>
        <p:spPr>
          <a:xfrm>
            <a:off x="0" y="928670"/>
            <a:ext cx="2786050" cy="5929330"/>
          </a:xfrm>
        </p:spPr>
        <p:txBody>
          <a:bodyPr>
            <a:normAutofit/>
          </a:bodyPr>
          <a:lstStyle/>
          <a:p>
            <a:pPr marL="3175" indent="-3175">
              <a:spcAft>
                <a:spcPts val="1200"/>
              </a:spcAft>
              <a:buNone/>
            </a:pPr>
            <a:r>
              <a:rPr lang="en-US" sz="2000" dirty="0" smtClean="0"/>
              <a:t>The sender puts a sequence number on each packet</a:t>
            </a:r>
          </a:p>
          <a:p>
            <a:pPr marL="3175" indent="-3175">
              <a:spcAft>
                <a:spcPts val="1200"/>
              </a:spcAft>
              <a:buNone/>
            </a:pPr>
            <a:r>
              <a:rPr lang="en-US" sz="2000" dirty="0" smtClean="0"/>
              <a:t>When the receiver receives a packet, it send back an ACK with the highest contiguous sequence number it has received</a:t>
            </a:r>
          </a:p>
          <a:p>
            <a:pPr marL="3175" indent="-3175">
              <a:spcAft>
                <a:spcPts val="1200"/>
              </a:spcAft>
              <a:buNone/>
            </a:pPr>
            <a:r>
              <a:rPr lang="en-US" sz="2000" dirty="0" smtClean="0"/>
              <a:t>If the sender receives duplicate ACKs, it knows that a packet was dropped (or that something was delivered out of order)</a:t>
            </a:r>
            <a:endParaRPr lang="en-GB" sz="2000" dirty="0"/>
          </a:p>
        </p:txBody>
      </p:sp>
      <p:grpSp>
        <p:nvGrpSpPr>
          <p:cNvPr id="117" name="Group 116"/>
          <p:cNvGrpSpPr/>
          <p:nvPr/>
        </p:nvGrpSpPr>
        <p:grpSpPr>
          <a:xfrm>
            <a:off x="3071802" y="1571613"/>
            <a:ext cx="5929354" cy="3789462"/>
            <a:chOff x="571472" y="2005076"/>
            <a:chExt cx="6929486" cy="4428649"/>
          </a:xfrm>
        </p:grpSpPr>
        <p:grpSp>
          <p:nvGrpSpPr>
            <p:cNvPr id="46" name="Group 34"/>
            <p:cNvGrpSpPr>
              <a:grpSpLocks/>
            </p:cNvGrpSpPr>
            <p:nvPr/>
          </p:nvGrpSpPr>
          <p:grpSpPr bwMode="auto">
            <a:xfrm>
              <a:off x="571472" y="2005076"/>
              <a:ext cx="6929486" cy="1733339"/>
              <a:chOff x="720725" y="2989260"/>
              <a:chExt cx="7543800" cy="1887002"/>
            </a:xfrm>
          </p:grpSpPr>
          <p:sp>
            <p:nvSpPr>
              <p:cNvPr id="47" name="AutoShape 4"/>
              <p:cNvSpPr>
                <a:spLocks noChangeArrowheads="1"/>
              </p:cNvSpPr>
              <p:nvPr/>
            </p:nvSpPr>
            <p:spPr bwMode="auto">
              <a:xfrm>
                <a:off x="720725" y="3148010"/>
                <a:ext cx="1143000" cy="1066800"/>
              </a:xfrm>
              <a:prstGeom prst="triangle">
                <a:avLst>
                  <a:gd name="adj" fmla="val 50000"/>
                </a:avLst>
              </a:prstGeom>
              <a:solidFill>
                <a:schemeClr val="accent1"/>
              </a:solidFill>
              <a:ln w="9525">
                <a:solidFill>
                  <a:schemeClr val="tx1"/>
                </a:solidFill>
                <a:miter lim="800000"/>
                <a:headEnd/>
                <a:tailEnd/>
              </a:ln>
            </p:spPr>
            <p:txBody>
              <a:bodyPr wrap="none" anchor="ctr"/>
              <a:lstStyle/>
              <a:p>
                <a:pPr algn="ctr"/>
                <a:r>
                  <a:rPr lang="en-GB" sz="2000">
                    <a:latin typeface="Times New Roman" pitchFamily="18" charset="0"/>
                  </a:rPr>
                  <a:t>User</a:t>
                </a:r>
              </a:p>
            </p:txBody>
          </p:sp>
          <p:sp>
            <p:nvSpPr>
              <p:cNvPr id="48" name="AutoShape 5"/>
              <p:cNvSpPr>
                <a:spLocks noChangeArrowheads="1"/>
              </p:cNvSpPr>
              <p:nvPr/>
            </p:nvSpPr>
            <p:spPr bwMode="auto">
              <a:xfrm>
                <a:off x="7350125" y="3071810"/>
                <a:ext cx="914400" cy="1214438"/>
              </a:xfrm>
              <a:prstGeom prst="can">
                <a:avLst>
                  <a:gd name="adj" fmla="val 33203"/>
                </a:avLst>
              </a:prstGeom>
              <a:solidFill>
                <a:schemeClr val="accent1"/>
              </a:solidFill>
              <a:ln w="9525">
                <a:solidFill>
                  <a:schemeClr val="tx1"/>
                </a:solidFill>
                <a:round/>
                <a:headEnd/>
                <a:tailEnd/>
              </a:ln>
            </p:spPr>
            <p:txBody>
              <a:bodyPr wrap="none" anchor="ctr"/>
              <a:lstStyle/>
              <a:p>
                <a:pPr algn="ctr"/>
                <a:r>
                  <a:rPr lang="en-GB" sz="2000" dirty="0">
                    <a:latin typeface="Times New Roman" pitchFamily="18" charset="0"/>
                  </a:rPr>
                  <a:t>Server</a:t>
                </a:r>
              </a:p>
              <a:p>
                <a:pPr algn="ctr"/>
                <a:r>
                  <a:rPr lang="en-GB" sz="2000" dirty="0">
                    <a:latin typeface="Times New Roman" pitchFamily="18" charset="0"/>
                  </a:rPr>
                  <a:t>(TCP)</a:t>
                </a:r>
              </a:p>
            </p:txBody>
          </p:sp>
          <p:grpSp>
            <p:nvGrpSpPr>
              <p:cNvPr id="49" name="Group 6"/>
              <p:cNvGrpSpPr>
                <a:grpSpLocks/>
              </p:cNvGrpSpPr>
              <p:nvPr/>
            </p:nvGrpSpPr>
            <p:grpSpPr bwMode="auto">
              <a:xfrm>
                <a:off x="3692525" y="4214810"/>
                <a:ext cx="1600200" cy="381000"/>
                <a:chOff x="2352" y="2880"/>
                <a:chExt cx="1008" cy="240"/>
              </a:xfrm>
            </p:grpSpPr>
            <p:sp>
              <p:nvSpPr>
                <p:cNvPr id="60" name="Rectangle 7"/>
                <p:cNvSpPr>
                  <a:spLocks noChangeArrowheads="1"/>
                </p:cNvSpPr>
                <p:nvPr/>
              </p:nvSpPr>
              <p:spPr bwMode="auto">
                <a:xfrm>
                  <a:off x="2592" y="2880"/>
                  <a:ext cx="768" cy="240"/>
                </a:xfrm>
                <a:prstGeom prst="rect">
                  <a:avLst/>
                </a:prstGeom>
                <a:solidFill>
                  <a:schemeClr val="accent1"/>
                </a:solidFill>
                <a:ln w="9525">
                  <a:noFill/>
                  <a:miter lim="800000"/>
                  <a:headEnd/>
                  <a:tailEnd/>
                </a:ln>
              </p:spPr>
              <p:txBody>
                <a:bodyPr wrap="none" anchor="ctr"/>
                <a:lstStyle/>
                <a:p>
                  <a:endParaRPr lang="en-GB" sz="1600"/>
                </a:p>
              </p:txBody>
            </p:sp>
            <p:sp>
              <p:nvSpPr>
                <p:cNvPr id="61" name="Line 8"/>
                <p:cNvSpPr>
                  <a:spLocks noChangeShapeType="1"/>
                </p:cNvSpPr>
                <p:nvPr/>
              </p:nvSpPr>
              <p:spPr bwMode="auto">
                <a:xfrm flipH="1">
                  <a:off x="2592" y="2880"/>
                  <a:ext cx="768" cy="0"/>
                </a:xfrm>
                <a:prstGeom prst="line">
                  <a:avLst/>
                </a:prstGeom>
                <a:noFill/>
                <a:ln w="9525">
                  <a:solidFill>
                    <a:schemeClr val="tx1"/>
                  </a:solidFill>
                  <a:round/>
                  <a:headEnd/>
                  <a:tailEnd/>
                </a:ln>
              </p:spPr>
              <p:txBody>
                <a:bodyPr/>
                <a:lstStyle/>
                <a:p>
                  <a:endParaRPr lang="en-GB" sz="1600"/>
                </a:p>
              </p:txBody>
            </p:sp>
            <p:sp>
              <p:nvSpPr>
                <p:cNvPr id="62" name="Line 9"/>
                <p:cNvSpPr>
                  <a:spLocks noChangeShapeType="1"/>
                </p:cNvSpPr>
                <p:nvPr/>
              </p:nvSpPr>
              <p:spPr bwMode="auto">
                <a:xfrm>
                  <a:off x="2592" y="2880"/>
                  <a:ext cx="0" cy="240"/>
                </a:xfrm>
                <a:prstGeom prst="line">
                  <a:avLst/>
                </a:prstGeom>
                <a:noFill/>
                <a:ln w="9525">
                  <a:solidFill>
                    <a:schemeClr val="tx1"/>
                  </a:solidFill>
                  <a:round/>
                  <a:headEnd/>
                  <a:tailEnd/>
                </a:ln>
              </p:spPr>
              <p:txBody>
                <a:bodyPr/>
                <a:lstStyle/>
                <a:p>
                  <a:endParaRPr lang="en-GB" sz="1600"/>
                </a:p>
              </p:txBody>
            </p:sp>
            <p:sp>
              <p:nvSpPr>
                <p:cNvPr id="63" name="Line 10"/>
                <p:cNvSpPr>
                  <a:spLocks noChangeShapeType="1"/>
                </p:cNvSpPr>
                <p:nvPr/>
              </p:nvSpPr>
              <p:spPr bwMode="auto">
                <a:xfrm>
                  <a:off x="2592" y="3120"/>
                  <a:ext cx="768" cy="0"/>
                </a:xfrm>
                <a:prstGeom prst="line">
                  <a:avLst/>
                </a:prstGeom>
                <a:noFill/>
                <a:ln w="9525">
                  <a:solidFill>
                    <a:schemeClr val="tx1"/>
                  </a:solidFill>
                  <a:round/>
                  <a:headEnd/>
                  <a:tailEnd/>
                </a:ln>
              </p:spPr>
              <p:txBody>
                <a:bodyPr/>
                <a:lstStyle/>
                <a:p>
                  <a:endParaRPr lang="en-GB" sz="1600"/>
                </a:p>
              </p:txBody>
            </p:sp>
            <p:sp>
              <p:nvSpPr>
                <p:cNvPr id="64" name="Oval 11"/>
                <p:cNvSpPr>
                  <a:spLocks noChangeArrowheads="1"/>
                </p:cNvSpPr>
                <p:nvPr/>
              </p:nvSpPr>
              <p:spPr bwMode="auto">
                <a:xfrm>
                  <a:off x="2352" y="2880"/>
                  <a:ext cx="240" cy="240"/>
                </a:xfrm>
                <a:prstGeom prst="ellipse">
                  <a:avLst/>
                </a:prstGeom>
                <a:solidFill>
                  <a:schemeClr val="accent1"/>
                </a:solidFill>
                <a:ln w="9525">
                  <a:solidFill>
                    <a:schemeClr val="tx1"/>
                  </a:solidFill>
                  <a:round/>
                  <a:headEnd/>
                  <a:tailEnd/>
                </a:ln>
              </p:spPr>
              <p:txBody>
                <a:bodyPr wrap="none" anchor="ctr"/>
                <a:lstStyle/>
                <a:p>
                  <a:endParaRPr lang="en-GB" sz="1600"/>
                </a:p>
              </p:txBody>
            </p:sp>
          </p:grpSp>
          <p:sp>
            <p:nvSpPr>
              <p:cNvPr id="50" name="Freeform 12"/>
              <p:cNvSpPr>
                <a:spLocks/>
              </p:cNvSpPr>
              <p:nvPr/>
            </p:nvSpPr>
            <p:spPr bwMode="auto">
              <a:xfrm>
                <a:off x="1660525" y="2989260"/>
                <a:ext cx="5753100" cy="1543050"/>
              </a:xfrm>
              <a:custGeom>
                <a:avLst/>
                <a:gdLst>
                  <a:gd name="T0" fmla="*/ 128 w 3624"/>
                  <a:gd name="T1" fmla="*/ 340 h 972"/>
                  <a:gd name="T2" fmla="*/ 747 w 3624"/>
                  <a:gd name="T3" fmla="*/ 105 h 972"/>
                  <a:gd name="T4" fmla="*/ 1523 w 3624"/>
                  <a:gd name="T5" fmla="*/ 8 h 972"/>
                  <a:gd name="T6" fmla="*/ 2724 w 3624"/>
                  <a:gd name="T7" fmla="*/ 57 h 972"/>
                  <a:gd name="T8" fmla="*/ 3488 w 3624"/>
                  <a:gd name="T9" fmla="*/ 244 h 972"/>
                  <a:gd name="T10" fmla="*/ 3440 w 3624"/>
                  <a:gd name="T11" fmla="*/ 580 h 972"/>
                  <a:gd name="T12" fmla="*/ 2384 w 3624"/>
                  <a:gd name="T13" fmla="*/ 916 h 972"/>
                  <a:gd name="T14" fmla="*/ 1040 w 3624"/>
                  <a:gd name="T15" fmla="*/ 916 h 972"/>
                  <a:gd name="T16" fmla="*/ 176 w 3624"/>
                  <a:gd name="T17" fmla="*/ 676 h 972"/>
                  <a:gd name="T18" fmla="*/ 128 w 3624"/>
                  <a:gd name="T19" fmla="*/ 340 h 9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24"/>
                  <a:gd name="T31" fmla="*/ 0 h 972"/>
                  <a:gd name="T32" fmla="*/ 3624 w 3624"/>
                  <a:gd name="T33" fmla="*/ 972 h 97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24" h="972">
                    <a:moveTo>
                      <a:pt x="128" y="340"/>
                    </a:moveTo>
                    <a:cubicBezTo>
                      <a:pt x="223" y="245"/>
                      <a:pt x="515" y="160"/>
                      <a:pt x="747" y="105"/>
                    </a:cubicBezTo>
                    <a:cubicBezTo>
                      <a:pt x="979" y="50"/>
                      <a:pt x="1194" y="16"/>
                      <a:pt x="1523" y="8"/>
                    </a:cubicBezTo>
                    <a:cubicBezTo>
                      <a:pt x="1852" y="0"/>
                      <a:pt x="2397" y="18"/>
                      <a:pt x="2724" y="57"/>
                    </a:cubicBezTo>
                    <a:cubicBezTo>
                      <a:pt x="3051" y="96"/>
                      <a:pt x="3369" y="157"/>
                      <a:pt x="3488" y="244"/>
                    </a:cubicBezTo>
                    <a:cubicBezTo>
                      <a:pt x="3607" y="331"/>
                      <a:pt x="3624" y="468"/>
                      <a:pt x="3440" y="580"/>
                    </a:cubicBezTo>
                    <a:cubicBezTo>
                      <a:pt x="3256" y="692"/>
                      <a:pt x="2784" y="860"/>
                      <a:pt x="2384" y="916"/>
                    </a:cubicBezTo>
                    <a:cubicBezTo>
                      <a:pt x="1984" y="972"/>
                      <a:pt x="1408" y="956"/>
                      <a:pt x="1040" y="916"/>
                    </a:cubicBezTo>
                    <a:cubicBezTo>
                      <a:pt x="672" y="876"/>
                      <a:pt x="328" y="772"/>
                      <a:pt x="176" y="676"/>
                    </a:cubicBezTo>
                    <a:cubicBezTo>
                      <a:pt x="24" y="580"/>
                      <a:pt x="0" y="452"/>
                      <a:pt x="128" y="340"/>
                    </a:cubicBezTo>
                    <a:close/>
                  </a:path>
                </a:pathLst>
              </a:custGeom>
              <a:noFill/>
              <a:ln w="19050">
                <a:solidFill>
                  <a:schemeClr val="tx1">
                    <a:lumMod val="50000"/>
                  </a:schemeClr>
                </a:solidFill>
                <a:prstDash val="sysDot"/>
                <a:round/>
                <a:headEnd/>
                <a:tailEnd/>
              </a:ln>
            </p:spPr>
            <p:txBody>
              <a:bodyPr/>
              <a:lstStyle/>
              <a:p>
                <a:endParaRPr lang="en-GB" sz="1600"/>
              </a:p>
            </p:txBody>
          </p:sp>
          <p:sp>
            <p:nvSpPr>
              <p:cNvPr id="51" name="Text Box 23"/>
              <p:cNvSpPr txBox="1">
                <a:spLocks noChangeArrowheads="1"/>
              </p:cNvSpPr>
              <p:nvPr/>
            </p:nvSpPr>
            <p:spPr bwMode="auto">
              <a:xfrm>
                <a:off x="6435725" y="4367210"/>
                <a:ext cx="777446" cy="509052"/>
              </a:xfrm>
              <a:prstGeom prst="rect">
                <a:avLst/>
              </a:prstGeom>
              <a:noFill/>
              <a:ln w="9525">
                <a:noFill/>
                <a:miter lim="800000"/>
                <a:headEnd/>
                <a:tailEnd/>
              </a:ln>
            </p:spPr>
            <p:txBody>
              <a:bodyPr wrap="none">
                <a:spAutoFit/>
              </a:bodyPr>
              <a:lstStyle/>
              <a:p>
                <a:r>
                  <a:rPr lang="en-GB" sz="2000" dirty="0">
                    <a:latin typeface="Times New Roman" pitchFamily="18" charset="0"/>
                  </a:rPr>
                  <a:t>data</a:t>
                </a:r>
              </a:p>
            </p:txBody>
          </p:sp>
          <p:sp>
            <p:nvSpPr>
              <p:cNvPr id="52" name="Line 24"/>
              <p:cNvSpPr>
                <a:spLocks noChangeShapeType="1"/>
              </p:cNvSpPr>
              <p:nvPr/>
            </p:nvSpPr>
            <p:spPr bwMode="auto">
              <a:xfrm flipH="1">
                <a:off x="5445125" y="4672010"/>
                <a:ext cx="1009650" cy="152400"/>
              </a:xfrm>
              <a:prstGeom prst="line">
                <a:avLst/>
              </a:prstGeom>
              <a:noFill/>
              <a:ln w="19050">
                <a:solidFill>
                  <a:schemeClr val="tx1"/>
                </a:solidFill>
                <a:round/>
                <a:headEnd/>
                <a:tailEnd type="triangle" w="med" len="med"/>
              </a:ln>
            </p:spPr>
            <p:txBody>
              <a:bodyPr/>
              <a:lstStyle/>
              <a:p>
                <a:endParaRPr lang="en-GB" sz="1600"/>
              </a:p>
            </p:txBody>
          </p:sp>
          <p:grpSp>
            <p:nvGrpSpPr>
              <p:cNvPr id="55" name="Group 27"/>
              <p:cNvGrpSpPr>
                <a:grpSpLocks/>
              </p:cNvGrpSpPr>
              <p:nvPr/>
            </p:nvGrpSpPr>
            <p:grpSpPr bwMode="auto">
              <a:xfrm>
                <a:off x="2397125" y="4062417"/>
                <a:ext cx="4419600" cy="277813"/>
                <a:chOff x="1488" y="3168"/>
                <a:chExt cx="2784" cy="175"/>
              </a:xfrm>
            </p:grpSpPr>
            <p:sp>
              <p:nvSpPr>
                <p:cNvPr id="57" name="Line 29"/>
                <p:cNvSpPr>
                  <a:spLocks noChangeShapeType="1"/>
                </p:cNvSpPr>
                <p:nvPr/>
              </p:nvSpPr>
              <p:spPr bwMode="auto">
                <a:xfrm flipH="1">
                  <a:off x="4068" y="3168"/>
                  <a:ext cx="204" cy="84"/>
                </a:xfrm>
                <a:prstGeom prst="line">
                  <a:avLst/>
                </a:prstGeom>
                <a:noFill/>
                <a:ln w="19050">
                  <a:solidFill>
                    <a:schemeClr val="tx1"/>
                  </a:solidFill>
                  <a:round/>
                  <a:headEnd/>
                  <a:tailEnd type="triangle" w="lg" len="lg"/>
                </a:ln>
              </p:spPr>
              <p:txBody>
                <a:bodyPr/>
                <a:lstStyle/>
                <a:p>
                  <a:endParaRPr lang="en-GB" sz="1600"/>
                </a:p>
              </p:txBody>
            </p:sp>
            <p:sp>
              <p:nvSpPr>
                <p:cNvPr id="59" name="Line 31"/>
                <p:cNvSpPr>
                  <a:spLocks noChangeShapeType="1"/>
                </p:cNvSpPr>
                <p:nvPr/>
              </p:nvSpPr>
              <p:spPr bwMode="auto">
                <a:xfrm flipH="1" flipV="1">
                  <a:off x="1488" y="3264"/>
                  <a:ext cx="192" cy="79"/>
                </a:xfrm>
                <a:prstGeom prst="line">
                  <a:avLst/>
                </a:prstGeom>
                <a:noFill/>
                <a:ln w="19050">
                  <a:solidFill>
                    <a:schemeClr val="tx1"/>
                  </a:solidFill>
                  <a:round/>
                  <a:headEnd/>
                  <a:tailEnd type="triangle" w="lg" len="lg"/>
                </a:ln>
              </p:spPr>
              <p:txBody>
                <a:bodyPr/>
                <a:lstStyle/>
                <a:p>
                  <a:endParaRPr lang="en-GB" sz="1600"/>
                </a:p>
              </p:txBody>
            </p:sp>
          </p:grpSp>
        </p:grpSp>
        <p:grpSp>
          <p:nvGrpSpPr>
            <p:cNvPr id="65" name="Group 13"/>
            <p:cNvGrpSpPr>
              <a:grpSpLocks/>
            </p:cNvGrpSpPr>
            <p:nvPr/>
          </p:nvGrpSpPr>
          <p:grpSpPr bwMode="auto">
            <a:xfrm>
              <a:off x="2486122" y="2872719"/>
              <a:ext cx="3900753" cy="559958"/>
              <a:chOff x="1741" y="3580"/>
              <a:chExt cx="2675" cy="384"/>
            </a:xfrm>
            <a:solidFill>
              <a:schemeClr val="tx1"/>
            </a:solidFill>
          </p:grpSpPr>
          <p:sp>
            <p:nvSpPr>
              <p:cNvPr id="66" name="Oval 14"/>
              <p:cNvSpPr>
                <a:spLocks noChangeArrowheads="1"/>
              </p:cNvSpPr>
              <p:nvPr/>
            </p:nvSpPr>
            <p:spPr bwMode="auto">
              <a:xfrm>
                <a:off x="4272" y="3580"/>
                <a:ext cx="144" cy="144"/>
              </a:xfrm>
              <a:prstGeom prst="ellipse">
                <a:avLst/>
              </a:prstGeom>
              <a:grpFill/>
              <a:ln w="9525">
                <a:solidFill>
                  <a:schemeClr val="tx1"/>
                </a:solidFill>
                <a:round/>
                <a:headEnd/>
                <a:tailEnd/>
              </a:ln>
            </p:spPr>
            <p:txBody>
              <a:bodyPr wrap="none" anchor="ctr"/>
              <a:lstStyle/>
              <a:p>
                <a:endParaRPr lang="en-GB" sz="1600"/>
              </a:p>
            </p:txBody>
          </p:sp>
          <p:sp>
            <p:nvSpPr>
              <p:cNvPr id="67" name="Oval 15"/>
              <p:cNvSpPr>
                <a:spLocks noChangeArrowheads="1"/>
              </p:cNvSpPr>
              <p:nvPr/>
            </p:nvSpPr>
            <p:spPr bwMode="auto">
              <a:xfrm>
                <a:off x="3552" y="3791"/>
                <a:ext cx="144" cy="144"/>
              </a:xfrm>
              <a:prstGeom prst="ellipse">
                <a:avLst/>
              </a:prstGeom>
              <a:grpFill/>
              <a:ln w="9525">
                <a:solidFill>
                  <a:schemeClr val="tx1"/>
                </a:solidFill>
                <a:round/>
                <a:headEnd/>
                <a:tailEnd/>
              </a:ln>
            </p:spPr>
            <p:txBody>
              <a:bodyPr wrap="none" anchor="ctr"/>
              <a:lstStyle/>
              <a:p>
                <a:endParaRPr lang="en-GB" sz="1600"/>
              </a:p>
            </p:txBody>
          </p:sp>
          <p:sp>
            <p:nvSpPr>
              <p:cNvPr id="68" name="Oval 16"/>
              <p:cNvSpPr>
                <a:spLocks noChangeArrowheads="1"/>
              </p:cNvSpPr>
              <p:nvPr/>
            </p:nvSpPr>
            <p:spPr bwMode="auto">
              <a:xfrm>
                <a:off x="2592" y="3820"/>
                <a:ext cx="144" cy="144"/>
              </a:xfrm>
              <a:prstGeom prst="ellipse">
                <a:avLst/>
              </a:prstGeom>
              <a:grpFill/>
              <a:ln w="9525">
                <a:solidFill>
                  <a:schemeClr val="tx1"/>
                </a:solidFill>
                <a:round/>
                <a:headEnd/>
                <a:tailEnd/>
              </a:ln>
            </p:spPr>
            <p:txBody>
              <a:bodyPr wrap="none" anchor="ctr"/>
              <a:lstStyle/>
              <a:p>
                <a:endParaRPr lang="en-GB" sz="1600"/>
              </a:p>
            </p:txBody>
          </p:sp>
          <p:sp>
            <p:nvSpPr>
              <p:cNvPr id="69" name="Oval 17"/>
              <p:cNvSpPr>
                <a:spLocks noChangeArrowheads="1"/>
              </p:cNvSpPr>
              <p:nvPr/>
            </p:nvSpPr>
            <p:spPr bwMode="auto">
              <a:xfrm>
                <a:off x="2784" y="3820"/>
                <a:ext cx="144" cy="144"/>
              </a:xfrm>
              <a:prstGeom prst="ellipse">
                <a:avLst/>
              </a:prstGeom>
              <a:grpFill/>
              <a:ln w="9525">
                <a:solidFill>
                  <a:schemeClr val="tx1"/>
                </a:solidFill>
                <a:round/>
                <a:headEnd/>
                <a:tailEnd/>
              </a:ln>
            </p:spPr>
            <p:txBody>
              <a:bodyPr wrap="none" anchor="ctr"/>
              <a:lstStyle/>
              <a:p>
                <a:endParaRPr lang="en-GB" sz="1600"/>
              </a:p>
            </p:txBody>
          </p:sp>
          <p:sp>
            <p:nvSpPr>
              <p:cNvPr id="70" name="Oval 18"/>
              <p:cNvSpPr>
                <a:spLocks noChangeArrowheads="1"/>
              </p:cNvSpPr>
              <p:nvPr/>
            </p:nvSpPr>
            <p:spPr bwMode="auto">
              <a:xfrm>
                <a:off x="1741" y="3791"/>
                <a:ext cx="144" cy="144"/>
              </a:xfrm>
              <a:prstGeom prst="ellipse">
                <a:avLst/>
              </a:prstGeom>
              <a:grpFill/>
              <a:ln w="9525">
                <a:solidFill>
                  <a:schemeClr val="tx1"/>
                </a:solidFill>
                <a:round/>
                <a:headEnd/>
                <a:tailEnd/>
              </a:ln>
            </p:spPr>
            <p:txBody>
              <a:bodyPr wrap="none" anchor="ctr"/>
              <a:lstStyle/>
              <a:p>
                <a:endParaRPr lang="en-GB" sz="1600"/>
              </a:p>
            </p:txBody>
          </p:sp>
        </p:grpSp>
        <p:grpSp>
          <p:nvGrpSpPr>
            <p:cNvPr id="75" name="Group 34"/>
            <p:cNvGrpSpPr>
              <a:grpSpLocks/>
            </p:cNvGrpSpPr>
            <p:nvPr/>
          </p:nvGrpSpPr>
          <p:grpSpPr bwMode="auto">
            <a:xfrm>
              <a:off x="571472" y="4333880"/>
              <a:ext cx="6929486" cy="2099845"/>
              <a:chOff x="720725" y="2309810"/>
              <a:chExt cx="7543800" cy="2286000"/>
            </a:xfrm>
          </p:grpSpPr>
          <p:sp>
            <p:nvSpPr>
              <p:cNvPr id="76" name="AutoShape 4"/>
              <p:cNvSpPr>
                <a:spLocks noChangeArrowheads="1"/>
              </p:cNvSpPr>
              <p:nvPr/>
            </p:nvSpPr>
            <p:spPr bwMode="auto">
              <a:xfrm>
                <a:off x="720725" y="3148010"/>
                <a:ext cx="1143000" cy="1066800"/>
              </a:xfrm>
              <a:prstGeom prst="triangle">
                <a:avLst>
                  <a:gd name="adj" fmla="val 50000"/>
                </a:avLst>
              </a:prstGeom>
              <a:solidFill>
                <a:schemeClr val="accent1"/>
              </a:solidFill>
              <a:ln w="9525">
                <a:solidFill>
                  <a:schemeClr val="tx1"/>
                </a:solidFill>
                <a:miter lim="800000"/>
                <a:headEnd/>
                <a:tailEnd/>
              </a:ln>
            </p:spPr>
            <p:txBody>
              <a:bodyPr wrap="none" anchor="ctr"/>
              <a:lstStyle/>
              <a:p>
                <a:pPr algn="ctr"/>
                <a:r>
                  <a:rPr lang="en-GB" sz="2000">
                    <a:latin typeface="Times New Roman" pitchFamily="18" charset="0"/>
                  </a:rPr>
                  <a:t>User</a:t>
                </a:r>
              </a:p>
            </p:txBody>
          </p:sp>
          <p:sp>
            <p:nvSpPr>
              <p:cNvPr id="77" name="AutoShape 5"/>
              <p:cNvSpPr>
                <a:spLocks noChangeArrowheads="1"/>
              </p:cNvSpPr>
              <p:nvPr/>
            </p:nvSpPr>
            <p:spPr bwMode="auto">
              <a:xfrm>
                <a:off x="7350125" y="3071810"/>
                <a:ext cx="914400" cy="1214438"/>
              </a:xfrm>
              <a:prstGeom prst="can">
                <a:avLst>
                  <a:gd name="adj" fmla="val 33203"/>
                </a:avLst>
              </a:prstGeom>
              <a:solidFill>
                <a:schemeClr val="accent1"/>
              </a:solidFill>
              <a:ln w="9525">
                <a:solidFill>
                  <a:schemeClr val="tx1"/>
                </a:solidFill>
                <a:round/>
                <a:headEnd/>
                <a:tailEnd/>
              </a:ln>
            </p:spPr>
            <p:txBody>
              <a:bodyPr wrap="none" anchor="ctr"/>
              <a:lstStyle/>
              <a:p>
                <a:pPr algn="ctr"/>
                <a:r>
                  <a:rPr lang="en-GB" sz="2000" dirty="0">
                    <a:latin typeface="Times New Roman" pitchFamily="18" charset="0"/>
                  </a:rPr>
                  <a:t>Server</a:t>
                </a:r>
              </a:p>
              <a:p>
                <a:pPr algn="ctr"/>
                <a:r>
                  <a:rPr lang="en-GB" sz="2000" dirty="0">
                    <a:latin typeface="Times New Roman" pitchFamily="18" charset="0"/>
                  </a:rPr>
                  <a:t>(TCP)</a:t>
                </a:r>
              </a:p>
            </p:txBody>
          </p:sp>
          <p:grpSp>
            <p:nvGrpSpPr>
              <p:cNvPr id="78" name="Group 6"/>
              <p:cNvGrpSpPr>
                <a:grpSpLocks/>
              </p:cNvGrpSpPr>
              <p:nvPr/>
            </p:nvGrpSpPr>
            <p:grpSpPr bwMode="auto">
              <a:xfrm>
                <a:off x="3692525" y="4214810"/>
                <a:ext cx="1600200" cy="381000"/>
                <a:chOff x="2352" y="2880"/>
                <a:chExt cx="1008" cy="240"/>
              </a:xfrm>
            </p:grpSpPr>
            <p:sp>
              <p:nvSpPr>
                <p:cNvPr id="89" name="Rectangle 7"/>
                <p:cNvSpPr>
                  <a:spLocks noChangeArrowheads="1"/>
                </p:cNvSpPr>
                <p:nvPr/>
              </p:nvSpPr>
              <p:spPr bwMode="auto">
                <a:xfrm>
                  <a:off x="2592" y="2880"/>
                  <a:ext cx="768" cy="240"/>
                </a:xfrm>
                <a:prstGeom prst="rect">
                  <a:avLst/>
                </a:prstGeom>
                <a:solidFill>
                  <a:schemeClr val="accent1"/>
                </a:solidFill>
                <a:ln w="9525">
                  <a:noFill/>
                  <a:miter lim="800000"/>
                  <a:headEnd/>
                  <a:tailEnd/>
                </a:ln>
              </p:spPr>
              <p:txBody>
                <a:bodyPr wrap="none" anchor="ctr"/>
                <a:lstStyle/>
                <a:p>
                  <a:endParaRPr lang="en-GB" sz="1600"/>
                </a:p>
              </p:txBody>
            </p:sp>
            <p:sp>
              <p:nvSpPr>
                <p:cNvPr id="90" name="Line 8"/>
                <p:cNvSpPr>
                  <a:spLocks noChangeShapeType="1"/>
                </p:cNvSpPr>
                <p:nvPr/>
              </p:nvSpPr>
              <p:spPr bwMode="auto">
                <a:xfrm flipH="1">
                  <a:off x="2592" y="2880"/>
                  <a:ext cx="768" cy="0"/>
                </a:xfrm>
                <a:prstGeom prst="line">
                  <a:avLst/>
                </a:prstGeom>
                <a:noFill/>
                <a:ln w="9525">
                  <a:solidFill>
                    <a:schemeClr val="tx1"/>
                  </a:solidFill>
                  <a:round/>
                  <a:headEnd/>
                  <a:tailEnd/>
                </a:ln>
              </p:spPr>
              <p:txBody>
                <a:bodyPr/>
                <a:lstStyle/>
                <a:p>
                  <a:endParaRPr lang="en-GB" sz="1600"/>
                </a:p>
              </p:txBody>
            </p:sp>
            <p:sp>
              <p:nvSpPr>
                <p:cNvPr id="91" name="Line 9"/>
                <p:cNvSpPr>
                  <a:spLocks noChangeShapeType="1"/>
                </p:cNvSpPr>
                <p:nvPr/>
              </p:nvSpPr>
              <p:spPr bwMode="auto">
                <a:xfrm>
                  <a:off x="2592" y="2880"/>
                  <a:ext cx="0" cy="240"/>
                </a:xfrm>
                <a:prstGeom prst="line">
                  <a:avLst/>
                </a:prstGeom>
                <a:noFill/>
                <a:ln w="9525">
                  <a:solidFill>
                    <a:schemeClr val="tx1"/>
                  </a:solidFill>
                  <a:round/>
                  <a:headEnd/>
                  <a:tailEnd/>
                </a:ln>
              </p:spPr>
              <p:txBody>
                <a:bodyPr/>
                <a:lstStyle/>
                <a:p>
                  <a:endParaRPr lang="en-GB" sz="1600"/>
                </a:p>
              </p:txBody>
            </p:sp>
            <p:sp>
              <p:nvSpPr>
                <p:cNvPr id="92" name="Line 10"/>
                <p:cNvSpPr>
                  <a:spLocks noChangeShapeType="1"/>
                </p:cNvSpPr>
                <p:nvPr/>
              </p:nvSpPr>
              <p:spPr bwMode="auto">
                <a:xfrm>
                  <a:off x="2592" y="3120"/>
                  <a:ext cx="768" cy="0"/>
                </a:xfrm>
                <a:prstGeom prst="line">
                  <a:avLst/>
                </a:prstGeom>
                <a:noFill/>
                <a:ln w="9525">
                  <a:solidFill>
                    <a:schemeClr val="tx1"/>
                  </a:solidFill>
                  <a:round/>
                  <a:headEnd/>
                  <a:tailEnd/>
                </a:ln>
              </p:spPr>
              <p:txBody>
                <a:bodyPr/>
                <a:lstStyle/>
                <a:p>
                  <a:endParaRPr lang="en-GB" sz="1600"/>
                </a:p>
              </p:txBody>
            </p:sp>
            <p:sp>
              <p:nvSpPr>
                <p:cNvPr id="93" name="Oval 11"/>
                <p:cNvSpPr>
                  <a:spLocks noChangeArrowheads="1"/>
                </p:cNvSpPr>
                <p:nvPr/>
              </p:nvSpPr>
              <p:spPr bwMode="auto">
                <a:xfrm>
                  <a:off x="2352" y="2880"/>
                  <a:ext cx="240" cy="240"/>
                </a:xfrm>
                <a:prstGeom prst="ellipse">
                  <a:avLst/>
                </a:prstGeom>
                <a:solidFill>
                  <a:schemeClr val="accent1"/>
                </a:solidFill>
                <a:ln w="9525">
                  <a:solidFill>
                    <a:schemeClr val="tx1"/>
                  </a:solidFill>
                  <a:round/>
                  <a:headEnd/>
                  <a:tailEnd/>
                </a:ln>
              </p:spPr>
              <p:txBody>
                <a:bodyPr wrap="none" anchor="ctr"/>
                <a:lstStyle/>
                <a:p>
                  <a:endParaRPr lang="en-GB" sz="1600"/>
                </a:p>
              </p:txBody>
            </p:sp>
          </p:grpSp>
          <p:sp>
            <p:nvSpPr>
              <p:cNvPr id="79" name="Freeform 12"/>
              <p:cNvSpPr>
                <a:spLocks/>
              </p:cNvSpPr>
              <p:nvPr/>
            </p:nvSpPr>
            <p:spPr bwMode="auto">
              <a:xfrm>
                <a:off x="1660525" y="2989260"/>
                <a:ext cx="5753100" cy="1543050"/>
              </a:xfrm>
              <a:custGeom>
                <a:avLst/>
                <a:gdLst>
                  <a:gd name="T0" fmla="*/ 128 w 3624"/>
                  <a:gd name="T1" fmla="*/ 340 h 972"/>
                  <a:gd name="T2" fmla="*/ 747 w 3624"/>
                  <a:gd name="T3" fmla="*/ 105 h 972"/>
                  <a:gd name="T4" fmla="*/ 1523 w 3624"/>
                  <a:gd name="T5" fmla="*/ 8 h 972"/>
                  <a:gd name="T6" fmla="*/ 2724 w 3624"/>
                  <a:gd name="T7" fmla="*/ 57 h 972"/>
                  <a:gd name="T8" fmla="*/ 3488 w 3624"/>
                  <a:gd name="T9" fmla="*/ 244 h 972"/>
                  <a:gd name="T10" fmla="*/ 3440 w 3624"/>
                  <a:gd name="T11" fmla="*/ 580 h 972"/>
                  <a:gd name="T12" fmla="*/ 2384 w 3624"/>
                  <a:gd name="T13" fmla="*/ 916 h 972"/>
                  <a:gd name="T14" fmla="*/ 1040 w 3624"/>
                  <a:gd name="T15" fmla="*/ 916 h 972"/>
                  <a:gd name="T16" fmla="*/ 176 w 3624"/>
                  <a:gd name="T17" fmla="*/ 676 h 972"/>
                  <a:gd name="T18" fmla="*/ 128 w 3624"/>
                  <a:gd name="T19" fmla="*/ 340 h 9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24"/>
                  <a:gd name="T31" fmla="*/ 0 h 972"/>
                  <a:gd name="T32" fmla="*/ 3624 w 3624"/>
                  <a:gd name="T33" fmla="*/ 972 h 97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24" h="972">
                    <a:moveTo>
                      <a:pt x="128" y="340"/>
                    </a:moveTo>
                    <a:cubicBezTo>
                      <a:pt x="223" y="245"/>
                      <a:pt x="515" y="160"/>
                      <a:pt x="747" y="105"/>
                    </a:cubicBezTo>
                    <a:cubicBezTo>
                      <a:pt x="979" y="50"/>
                      <a:pt x="1194" y="16"/>
                      <a:pt x="1523" y="8"/>
                    </a:cubicBezTo>
                    <a:cubicBezTo>
                      <a:pt x="1852" y="0"/>
                      <a:pt x="2397" y="18"/>
                      <a:pt x="2724" y="57"/>
                    </a:cubicBezTo>
                    <a:cubicBezTo>
                      <a:pt x="3051" y="96"/>
                      <a:pt x="3369" y="157"/>
                      <a:pt x="3488" y="244"/>
                    </a:cubicBezTo>
                    <a:cubicBezTo>
                      <a:pt x="3607" y="331"/>
                      <a:pt x="3624" y="468"/>
                      <a:pt x="3440" y="580"/>
                    </a:cubicBezTo>
                    <a:cubicBezTo>
                      <a:pt x="3256" y="692"/>
                      <a:pt x="2784" y="860"/>
                      <a:pt x="2384" y="916"/>
                    </a:cubicBezTo>
                    <a:cubicBezTo>
                      <a:pt x="1984" y="972"/>
                      <a:pt x="1408" y="956"/>
                      <a:pt x="1040" y="916"/>
                    </a:cubicBezTo>
                    <a:cubicBezTo>
                      <a:pt x="672" y="876"/>
                      <a:pt x="328" y="772"/>
                      <a:pt x="176" y="676"/>
                    </a:cubicBezTo>
                    <a:cubicBezTo>
                      <a:pt x="24" y="580"/>
                      <a:pt x="0" y="452"/>
                      <a:pt x="128" y="340"/>
                    </a:cubicBezTo>
                    <a:close/>
                  </a:path>
                </a:pathLst>
              </a:custGeom>
              <a:noFill/>
              <a:ln w="19050">
                <a:solidFill>
                  <a:schemeClr val="tx1">
                    <a:lumMod val="50000"/>
                  </a:schemeClr>
                </a:solidFill>
                <a:prstDash val="sysDot"/>
                <a:round/>
                <a:headEnd/>
                <a:tailEnd/>
              </a:ln>
            </p:spPr>
            <p:txBody>
              <a:bodyPr/>
              <a:lstStyle/>
              <a:p>
                <a:endParaRPr lang="en-GB" sz="1600"/>
              </a:p>
            </p:txBody>
          </p:sp>
          <p:sp>
            <p:nvSpPr>
              <p:cNvPr id="82" name="Text Box 25"/>
              <p:cNvSpPr txBox="1">
                <a:spLocks noChangeArrowheads="1"/>
              </p:cNvSpPr>
              <p:nvPr/>
            </p:nvSpPr>
            <p:spPr bwMode="auto">
              <a:xfrm>
                <a:off x="1787526" y="2309810"/>
                <a:ext cx="2733297" cy="509052"/>
              </a:xfrm>
              <a:prstGeom prst="rect">
                <a:avLst/>
              </a:prstGeom>
              <a:noFill/>
              <a:ln w="9525">
                <a:noFill/>
                <a:miter lim="800000"/>
                <a:headEnd/>
                <a:tailEnd/>
              </a:ln>
            </p:spPr>
            <p:txBody>
              <a:bodyPr wrap="none">
                <a:spAutoFit/>
              </a:bodyPr>
              <a:lstStyle/>
              <a:p>
                <a:r>
                  <a:rPr lang="en-GB" sz="2000" dirty="0">
                    <a:solidFill>
                      <a:schemeClr val="tx1">
                        <a:lumMod val="50000"/>
                      </a:schemeClr>
                    </a:solidFill>
                    <a:latin typeface="Times New Roman" pitchFamily="18" charset="0"/>
                  </a:rPr>
                  <a:t>acknowledgements</a:t>
                </a:r>
              </a:p>
            </p:txBody>
          </p:sp>
          <p:sp>
            <p:nvSpPr>
              <p:cNvPr id="83" name="Line 26"/>
              <p:cNvSpPr>
                <a:spLocks noChangeShapeType="1"/>
              </p:cNvSpPr>
              <p:nvPr/>
            </p:nvSpPr>
            <p:spPr bwMode="auto">
              <a:xfrm>
                <a:off x="4302125" y="2614610"/>
                <a:ext cx="1600200" cy="76200"/>
              </a:xfrm>
              <a:prstGeom prst="line">
                <a:avLst/>
              </a:prstGeom>
              <a:noFill/>
              <a:ln w="19050">
                <a:solidFill>
                  <a:schemeClr val="tx1">
                    <a:lumMod val="50000"/>
                  </a:schemeClr>
                </a:solidFill>
                <a:round/>
                <a:headEnd/>
                <a:tailEnd type="triangle" w="med" len="med"/>
              </a:ln>
            </p:spPr>
            <p:txBody>
              <a:bodyPr/>
              <a:lstStyle/>
              <a:p>
                <a:endParaRPr lang="en-GB" sz="1600"/>
              </a:p>
            </p:txBody>
          </p:sp>
          <p:grpSp>
            <p:nvGrpSpPr>
              <p:cNvPr id="84" name="Group 27"/>
              <p:cNvGrpSpPr>
                <a:grpSpLocks/>
              </p:cNvGrpSpPr>
              <p:nvPr/>
            </p:nvGrpSpPr>
            <p:grpSpPr bwMode="auto">
              <a:xfrm>
                <a:off x="2549525" y="3071808"/>
                <a:ext cx="3733800" cy="152400"/>
                <a:chOff x="1584" y="2544"/>
                <a:chExt cx="2352" cy="96"/>
              </a:xfrm>
            </p:grpSpPr>
            <p:sp>
              <p:nvSpPr>
                <p:cNvPr id="85" name="Line 28"/>
                <p:cNvSpPr>
                  <a:spLocks noChangeShapeType="1"/>
                </p:cNvSpPr>
                <p:nvPr/>
              </p:nvSpPr>
              <p:spPr bwMode="auto">
                <a:xfrm>
                  <a:off x="3696" y="2544"/>
                  <a:ext cx="240" cy="36"/>
                </a:xfrm>
                <a:prstGeom prst="line">
                  <a:avLst/>
                </a:prstGeom>
                <a:noFill/>
                <a:ln w="19050">
                  <a:solidFill>
                    <a:schemeClr val="tx1"/>
                  </a:solidFill>
                  <a:round/>
                  <a:headEnd/>
                  <a:tailEnd type="triangle" w="lg" len="lg"/>
                </a:ln>
              </p:spPr>
              <p:txBody>
                <a:bodyPr/>
                <a:lstStyle/>
                <a:p>
                  <a:endParaRPr lang="en-GB" sz="1600"/>
                </a:p>
              </p:txBody>
            </p:sp>
            <p:sp>
              <p:nvSpPr>
                <p:cNvPr id="87" name="Line 30"/>
                <p:cNvSpPr>
                  <a:spLocks noChangeShapeType="1"/>
                </p:cNvSpPr>
                <p:nvPr/>
              </p:nvSpPr>
              <p:spPr bwMode="auto">
                <a:xfrm flipV="1">
                  <a:off x="1584" y="2592"/>
                  <a:ext cx="192" cy="48"/>
                </a:xfrm>
                <a:prstGeom prst="line">
                  <a:avLst/>
                </a:prstGeom>
                <a:noFill/>
                <a:ln w="19050">
                  <a:solidFill>
                    <a:schemeClr val="tx1"/>
                  </a:solidFill>
                  <a:round/>
                  <a:headEnd/>
                  <a:tailEnd type="triangle" w="lg" len="lg"/>
                </a:ln>
              </p:spPr>
              <p:txBody>
                <a:bodyPr/>
                <a:lstStyle/>
                <a:p>
                  <a:endParaRPr lang="en-GB" sz="1600"/>
                </a:p>
              </p:txBody>
            </p:sp>
          </p:grpSp>
        </p:grpSp>
        <p:grpSp>
          <p:nvGrpSpPr>
            <p:cNvPr id="100" name="Group 19"/>
            <p:cNvGrpSpPr>
              <a:grpSpLocks/>
            </p:cNvGrpSpPr>
            <p:nvPr/>
          </p:nvGrpSpPr>
          <p:grpSpPr bwMode="auto">
            <a:xfrm>
              <a:off x="2747144" y="4915713"/>
              <a:ext cx="3289756" cy="279979"/>
              <a:chOff x="1920" y="2956"/>
              <a:chExt cx="2256" cy="192"/>
            </a:xfrm>
            <a:solidFill>
              <a:schemeClr val="tx1">
                <a:lumMod val="50000"/>
              </a:schemeClr>
            </a:solidFill>
          </p:grpSpPr>
          <p:sp>
            <p:nvSpPr>
              <p:cNvPr id="101" name="Oval 20"/>
              <p:cNvSpPr>
                <a:spLocks noChangeArrowheads="1"/>
              </p:cNvSpPr>
              <p:nvPr/>
            </p:nvSpPr>
            <p:spPr bwMode="auto">
              <a:xfrm>
                <a:off x="1920" y="3004"/>
                <a:ext cx="96" cy="96"/>
              </a:xfrm>
              <a:prstGeom prst="ellipse">
                <a:avLst/>
              </a:prstGeom>
              <a:grpFill/>
              <a:ln w="9525">
                <a:solidFill>
                  <a:schemeClr val="tx1"/>
                </a:solidFill>
                <a:round/>
                <a:headEnd/>
                <a:tailEnd/>
              </a:ln>
            </p:spPr>
            <p:txBody>
              <a:bodyPr wrap="none" anchor="ctr"/>
              <a:lstStyle/>
              <a:p>
                <a:endParaRPr lang="en-GB" sz="1600"/>
              </a:p>
            </p:txBody>
          </p:sp>
          <p:sp>
            <p:nvSpPr>
              <p:cNvPr id="102" name="Oval 21"/>
              <p:cNvSpPr>
                <a:spLocks noChangeArrowheads="1"/>
              </p:cNvSpPr>
              <p:nvPr/>
            </p:nvSpPr>
            <p:spPr bwMode="auto">
              <a:xfrm>
                <a:off x="2928" y="2956"/>
                <a:ext cx="96" cy="96"/>
              </a:xfrm>
              <a:prstGeom prst="ellipse">
                <a:avLst/>
              </a:prstGeom>
              <a:grpFill/>
              <a:ln w="9525">
                <a:solidFill>
                  <a:schemeClr val="tx1"/>
                </a:solidFill>
                <a:round/>
                <a:headEnd/>
                <a:tailEnd/>
              </a:ln>
            </p:spPr>
            <p:txBody>
              <a:bodyPr wrap="none" anchor="ctr"/>
              <a:lstStyle/>
              <a:p>
                <a:endParaRPr lang="en-GB" sz="1600"/>
              </a:p>
            </p:txBody>
          </p:sp>
          <p:sp>
            <p:nvSpPr>
              <p:cNvPr id="103" name="Oval 22"/>
              <p:cNvSpPr>
                <a:spLocks noChangeArrowheads="1"/>
              </p:cNvSpPr>
              <p:nvPr/>
            </p:nvSpPr>
            <p:spPr bwMode="auto">
              <a:xfrm>
                <a:off x="4080" y="3052"/>
                <a:ext cx="96" cy="96"/>
              </a:xfrm>
              <a:prstGeom prst="ellipse">
                <a:avLst/>
              </a:prstGeom>
              <a:grpFill/>
              <a:ln w="9525">
                <a:solidFill>
                  <a:schemeClr val="tx1"/>
                </a:solidFill>
                <a:round/>
                <a:headEnd/>
                <a:tailEnd/>
              </a:ln>
            </p:spPr>
            <p:txBody>
              <a:bodyPr wrap="none" anchor="ctr"/>
              <a:lstStyle/>
              <a:p>
                <a:endParaRPr lang="en-GB" sz="1600"/>
              </a:p>
            </p:txBody>
          </p:sp>
        </p:grpSp>
        <p:sp>
          <p:nvSpPr>
            <p:cNvPr id="107" name="TextBox 106"/>
            <p:cNvSpPr txBox="1"/>
            <p:nvPr/>
          </p:nvSpPr>
          <p:spPr>
            <a:xfrm>
              <a:off x="2437709" y="2864016"/>
              <a:ext cx="337586" cy="395660"/>
            </a:xfrm>
            <a:prstGeom prst="rect">
              <a:avLst/>
            </a:prstGeom>
            <a:noFill/>
          </p:spPr>
          <p:txBody>
            <a:bodyPr wrap="none" rtlCol="0">
              <a:spAutoFit/>
            </a:bodyPr>
            <a:lstStyle/>
            <a:p>
              <a:r>
                <a:rPr lang="en-US" sz="1600" i="1" dirty="0" smtClean="0"/>
                <a:t>1</a:t>
              </a:r>
              <a:endParaRPr lang="en-GB" sz="1600" i="1" dirty="0"/>
            </a:p>
          </p:txBody>
        </p:sp>
        <p:sp>
          <p:nvSpPr>
            <p:cNvPr id="108" name="TextBox 107"/>
            <p:cNvSpPr txBox="1"/>
            <p:nvPr/>
          </p:nvSpPr>
          <p:spPr>
            <a:xfrm>
              <a:off x="3643307" y="2824781"/>
              <a:ext cx="337586" cy="395660"/>
            </a:xfrm>
            <a:prstGeom prst="rect">
              <a:avLst/>
            </a:prstGeom>
            <a:noFill/>
          </p:spPr>
          <p:txBody>
            <a:bodyPr wrap="none" rtlCol="0">
              <a:spAutoFit/>
            </a:bodyPr>
            <a:lstStyle/>
            <a:p>
              <a:r>
                <a:rPr lang="en-US" sz="1600" i="1" dirty="0" smtClean="0"/>
                <a:t>2</a:t>
              </a:r>
              <a:endParaRPr lang="en-GB" sz="1600" i="1" dirty="0"/>
            </a:p>
          </p:txBody>
        </p:sp>
        <p:sp>
          <p:nvSpPr>
            <p:cNvPr id="109" name="TextBox 108"/>
            <p:cNvSpPr txBox="1"/>
            <p:nvPr/>
          </p:nvSpPr>
          <p:spPr>
            <a:xfrm>
              <a:off x="3984562" y="2824781"/>
              <a:ext cx="337586" cy="395660"/>
            </a:xfrm>
            <a:prstGeom prst="rect">
              <a:avLst/>
            </a:prstGeom>
            <a:noFill/>
          </p:spPr>
          <p:txBody>
            <a:bodyPr wrap="none" rtlCol="0">
              <a:spAutoFit/>
            </a:bodyPr>
            <a:lstStyle/>
            <a:p>
              <a:r>
                <a:rPr lang="en-US" sz="1600" i="1" dirty="0" smtClean="0"/>
                <a:t>3</a:t>
              </a:r>
              <a:endParaRPr lang="en-GB" sz="1600" i="1" dirty="0"/>
            </a:p>
          </p:txBody>
        </p:sp>
        <p:sp>
          <p:nvSpPr>
            <p:cNvPr id="110" name="TextBox 109"/>
            <p:cNvSpPr txBox="1"/>
            <p:nvPr/>
          </p:nvSpPr>
          <p:spPr>
            <a:xfrm>
              <a:off x="5084125" y="2894820"/>
              <a:ext cx="337586" cy="395660"/>
            </a:xfrm>
            <a:prstGeom prst="rect">
              <a:avLst/>
            </a:prstGeom>
            <a:noFill/>
          </p:spPr>
          <p:txBody>
            <a:bodyPr wrap="none" rtlCol="0">
              <a:spAutoFit/>
            </a:bodyPr>
            <a:lstStyle/>
            <a:p>
              <a:r>
                <a:rPr lang="en-US" sz="1600" i="1" dirty="0" smtClean="0"/>
                <a:t>4</a:t>
              </a:r>
              <a:endParaRPr lang="en-GB" sz="1600" i="1" dirty="0"/>
            </a:p>
          </p:txBody>
        </p:sp>
        <p:sp>
          <p:nvSpPr>
            <p:cNvPr id="111" name="TextBox 110"/>
            <p:cNvSpPr txBox="1"/>
            <p:nvPr/>
          </p:nvSpPr>
          <p:spPr>
            <a:xfrm>
              <a:off x="6127702" y="2571744"/>
              <a:ext cx="337586" cy="395660"/>
            </a:xfrm>
            <a:prstGeom prst="rect">
              <a:avLst/>
            </a:prstGeom>
            <a:noFill/>
          </p:spPr>
          <p:txBody>
            <a:bodyPr wrap="none" rtlCol="0">
              <a:spAutoFit/>
            </a:bodyPr>
            <a:lstStyle/>
            <a:p>
              <a:r>
                <a:rPr lang="en-US" sz="1600" i="1" dirty="0" smtClean="0"/>
                <a:t>5</a:t>
              </a:r>
              <a:endParaRPr lang="en-GB" sz="1600" i="1" dirty="0"/>
            </a:p>
          </p:txBody>
        </p:sp>
        <p:sp>
          <p:nvSpPr>
            <p:cNvPr id="112" name="TextBox 111"/>
            <p:cNvSpPr txBox="1"/>
            <p:nvPr/>
          </p:nvSpPr>
          <p:spPr>
            <a:xfrm>
              <a:off x="3873421" y="2905663"/>
              <a:ext cx="357190" cy="1294887"/>
            </a:xfrm>
            <a:prstGeom prst="rect">
              <a:avLst/>
            </a:prstGeom>
            <a:noFill/>
          </p:spPr>
          <p:txBody>
            <a:bodyPr wrap="square" lIns="0" tIns="0" rIns="0" bIns="0" rtlCol="0">
              <a:spAutoFit/>
            </a:bodyPr>
            <a:lstStyle/>
            <a:p>
              <a:r>
                <a:rPr lang="en-US" sz="7200" dirty="0" smtClean="0">
                  <a:solidFill>
                    <a:srgbClr val="FF0000"/>
                  </a:solidFill>
                </a:rPr>
                <a:t>*</a:t>
              </a:r>
              <a:endParaRPr lang="en-GB" sz="7200" dirty="0">
                <a:solidFill>
                  <a:srgbClr val="FF0000"/>
                </a:solidFill>
              </a:endParaRPr>
            </a:p>
          </p:txBody>
        </p:sp>
        <p:sp>
          <p:nvSpPr>
            <p:cNvPr id="113" name="TextBox 112"/>
            <p:cNvSpPr txBox="1"/>
            <p:nvPr/>
          </p:nvSpPr>
          <p:spPr>
            <a:xfrm>
              <a:off x="5786446" y="5131370"/>
              <a:ext cx="337586" cy="395660"/>
            </a:xfrm>
            <a:prstGeom prst="rect">
              <a:avLst/>
            </a:prstGeom>
            <a:noFill/>
          </p:spPr>
          <p:txBody>
            <a:bodyPr wrap="none" rtlCol="0">
              <a:spAutoFit/>
            </a:bodyPr>
            <a:lstStyle/>
            <a:p>
              <a:r>
                <a:rPr lang="en-US" sz="1600" i="1" dirty="0" smtClean="0"/>
                <a:t>1</a:t>
              </a:r>
              <a:endParaRPr lang="en-GB" sz="1600" i="1" dirty="0"/>
            </a:p>
          </p:txBody>
        </p:sp>
        <p:sp>
          <p:nvSpPr>
            <p:cNvPr id="114" name="TextBox 113"/>
            <p:cNvSpPr txBox="1"/>
            <p:nvPr/>
          </p:nvSpPr>
          <p:spPr>
            <a:xfrm>
              <a:off x="4143372" y="5000636"/>
              <a:ext cx="337586" cy="395660"/>
            </a:xfrm>
            <a:prstGeom prst="rect">
              <a:avLst/>
            </a:prstGeom>
            <a:noFill/>
          </p:spPr>
          <p:txBody>
            <a:bodyPr wrap="none" rtlCol="0">
              <a:spAutoFit/>
            </a:bodyPr>
            <a:lstStyle/>
            <a:p>
              <a:r>
                <a:rPr lang="en-US" sz="1600" i="1" dirty="0" smtClean="0"/>
                <a:t>2</a:t>
              </a:r>
              <a:endParaRPr lang="en-GB" sz="1600" i="1" dirty="0"/>
            </a:p>
          </p:txBody>
        </p:sp>
        <p:sp>
          <p:nvSpPr>
            <p:cNvPr id="115" name="TextBox 114"/>
            <p:cNvSpPr txBox="1"/>
            <p:nvPr/>
          </p:nvSpPr>
          <p:spPr>
            <a:xfrm>
              <a:off x="2652023" y="5059533"/>
              <a:ext cx="337586" cy="395660"/>
            </a:xfrm>
            <a:prstGeom prst="rect">
              <a:avLst/>
            </a:prstGeom>
            <a:noFill/>
          </p:spPr>
          <p:txBody>
            <a:bodyPr wrap="none" rtlCol="0">
              <a:spAutoFit/>
            </a:bodyPr>
            <a:lstStyle/>
            <a:p>
              <a:r>
                <a:rPr lang="en-US" sz="1600" i="1" dirty="0" smtClean="0"/>
                <a:t>2</a:t>
              </a:r>
              <a:endParaRPr lang="en-GB" sz="1600" i="1" dirty="0"/>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3712371" y="2352332"/>
            <a:ext cx="288032" cy="576064"/>
          </a:xfrm>
          <a:prstGeom prst="ellipse">
            <a:avLst/>
          </a:pr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US" dirty="0" smtClean="0"/>
              <a:t>Congestion collapse</a:t>
            </a:r>
            <a:endParaRPr lang="en-GB" dirty="0"/>
          </a:p>
        </p:txBody>
      </p:sp>
      <p:sp>
        <p:nvSpPr>
          <p:cNvPr id="3" name="Content Placeholder 2"/>
          <p:cNvSpPr>
            <a:spLocks noGrp="1"/>
          </p:cNvSpPr>
          <p:nvPr>
            <p:ph idx="1"/>
          </p:nvPr>
        </p:nvSpPr>
        <p:spPr>
          <a:xfrm>
            <a:off x="0" y="5445224"/>
            <a:ext cx="9144000" cy="1412776"/>
          </a:xfrm>
        </p:spPr>
        <p:txBody>
          <a:bodyPr/>
          <a:lstStyle/>
          <a:p>
            <a:r>
              <a:rPr lang="en-US" dirty="0"/>
              <a:t>is when the system’s response to congestion ends up causing effort to be wasted</a:t>
            </a:r>
            <a:endParaRPr lang="en-GB" dirty="0"/>
          </a:p>
          <a:p>
            <a:endParaRPr lang="en-GB" dirty="0"/>
          </a:p>
        </p:txBody>
      </p:sp>
      <p:sp>
        <p:nvSpPr>
          <p:cNvPr id="9" name="Oval 8"/>
          <p:cNvSpPr/>
          <p:nvPr/>
        </p:nvSpPr>
        <p:spPr>
          <a:xfrm>
            <a:off x="6444208" y="2355784"/>
            <a:ext cx="288032" cy="576064"/>
          </a:xfrm>
          <a:prstGeom prst="ellipse">
            <a:avLst/>
          </a:pr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AutoShape 5"/>
          <p:cNvSpPr>
            <a:spLocks noChangeArrowheads="1"/>
          </p:cNvSpPr>
          <p:nvPr/>
        </p:nvSpPr>
        <p:spPr bwMode="auto">
          <a:xfrm>
            <a:off x="7524328" y="1440312"/>
            <a:ext cx="601594" cy="798992"/>
          </a:xfrm>
          <a:prstGeom prst="can">
            <a:avLst>
              <a:gd name="adj" fmla="val 33203"/>
            </a:avLst>
          </a:prstGeom>
          <a:solidFill>
            <a:schemeClr val="accent1"/>
          </a:solidFill>
          <a:ln w="9525">
            <a:solidFill>
              <a:schemeClr val="tx1"/>
            </a:solidFill>
            <a:round/>
            <a:headEnd/>
            <a:tailEnd/>
          </a:ln>
        </p:spPr>
        <p:txBody>
          <a:bodyPr wrap="none" anchor="ctr"/>
          <a:lstStyle/>
          <a:p>
            <a:pPr algn="ctr"/>
            <a:r>
              <a:rPr lang="en-GB" sz="1600" dirty="0">
                <a:latin typeface="Times New Roman" pitchFamily="18" charset="0"/>
              </a:rPr>
              <a:t>Server</a:t>
            </a:r>
          </a:p>
          <a:p>
            <a:pPr algn="ctr"/>
            <a:r>
              <a:rPr lang="en-GB" sz="1600" dirty="0">
                <a:latin typeface="Times New Roman" pitchFamily="18" charset="0"/>
              </a:rPr>
              <a:t>(TCP)</a:t>
            </a:r>
          </a:p>
        </p:txBody>
      </p:sp>
      <p:sp>
        <p:nvSpPr>
          <p:cNvPr id="12" name="AutoShape 4"/>
          <p:cNvSpPr>
            <a:spLocks noChangeArrowheads="1"/>
          </p:cNvSpPr>
          <p:nvPr/>
        </p:nvSpPr>
        <p:spPr bwMode="auto">
          <a:xfrm>
            <a:off x="1043608" y="1563981"/>
            <a:ext cx="591059" cy="551655"/>
          </a:xfrm>
          <a:prstGeom prst="triangle">
            <a:avLst>
              <a:gd name="adj" fmla="val 50000"/>
            </a:avLst>
          </a:prstGeom>
          <a:solidFill>
            <a:schemeClr val="accent1"/>
          </a:solidFill>
          <a:ln w="9525">
            <a:solidFill>
              <a:schemeClr val="tx1"/>
            </a:solidFill>
            <a:miter lim="800000"/>
            <a:headEnd/>
            <a:tailEnd/>
          </a:ln>
        </p:spPr>
        <p:txBody>
          <a:bodyPr wrap="none" anchor="ctr"/>
          <a:lstStyle/>
          <a:p>
            <a:pPr algn="ctr"/>
            <a:r>
              <a:rPr lang="en-GB" sz="1400">
                <a:latin typeface="Times New Roman" pitchFamily="18" charset="0"/>
              </a:rPr>
              <a:t>User</a:t>
            </a:r>
          </a:p>
        </p:txBody>
      </p:sp>
      <p:sp>
        <p:nvSpPr>
          <p:cNvPr id="13" name="AutoShape 5"/>
          <p:cNvSpPr>
            <a:spLocks noChangeArrowheads="1"/>
          </p:cNvSpPr>
          <p:nvPr/>
        </p:nvSpPr>
        <p:spPr bwMode="auto">
          <a:xfrm>
            <a:off x="1043608" y="3157111"/>
            <a:ext cx="601594" cy="798992"/>
          </a:xfrm>
          <a:prstGeom prst="can">
            <a:avLst>
              <a:gd name="adj" fmla="val 33203"/>
            </a:avLst>
          </a:prstGeom>
          <a:solidFill>
            <a:schemeClr val="accent6"/>
          </a:solidFill>
          <a:ln w="9525">
            <a:solidFill>
              <a:schemeClr val="tx1"/>
            </a:solidFill>
            <a:round/>
            <a:headEnd/>
            <a:tailEnd/>
          </a:ln>
        </p:spPr>
        <p:txBody>
          <a:bodyPr wrap="none" anchor="ctr"/>
          <a:lstStyle/>
          <a:p>
            <a:pPr algn="ctr"/>
            <a:r>
              <a:rPr lang="en-GB" sz="1600" dirty="0">
                <a:latin typeface="Times New Roman" pitchFamily="18" charset="0"/>
              </a:rPr>
              <a:t>Server</a:t>
            </a:r>
          </a:p>
          <a:p>
            <a:pPr algn="ctr"/>
            <a:r>
              <a:rPr lang="en-GB" sz="1600" dirty="0">
                <a:latin typeface="Times New Roman" pitchFamily="18" charset="0"/>
              </a:rPr>
              <a:t>(TCP)</a:t>
            </a:r>
          </a:p>
        </p:txBody>
      </p:sp>
      <p:sp>
        <p:nvSpPr>
          <p:cNvPr id="14" name="AutoShape 4"/>
          <p:cNvSpPr>
            <a:spLocks noChangeArrowheads="1"/>
          </p:cNvSpPr>
          <p:nvPr/>
        </p:nvSpPr>
        <p:spPr bwMode="auto">
          <a:xfrm>
            <a:off x="7534863" y="3140968"/>
            <a:ext cx="591059" cy="551655"/>
          </a:xfrm>
          <a:prstGeom prst="triangle">
            <a:avLst>
              <a:gd name="adj" fmla="val 50000"/>
            </a:avLst>
          </a:prstGeom>
          <a:solidFill>
            <a:schemeClr val="accent6"/>
          </a:solidFill>
          <a:ln w="9525">
            <a:solidFill>
              <a:schemeClr val="tx1"/>
            </a:solidFill>
            <a:miter lim="800000"/>
            <a:headEnd/>
            <a:tailEnd/>
          </a:ln>
        </p:spPr>
        <p:txBody>
          <a:bodyPr wrap="none" anchor="ctr"/>
          <a:lstStyle/>
          <a:p>
            <a:pPr algn="ctr"/>
            <a:r>
              <a:rPr lang="en-GB" sz="1400" dirty="0">
                <a:latin typeface="Times New Roman" pitchFamily="18" charset="0"/>
              </a:rPr>
              <a:t>User</a:t>
            </a:r>
          </a:p>
        </p:txBody>
      </p:sp>
      <p:sp>
        <p:nvSpPr>
          <p:cNvPr id="15" name="Freeform 14"/>
          <p:cNvSpPr/>
          <p:nvPr/>
        </p:nvSpPr>
        <p:spPr>
          <a:xfrm>
            <a:off x="1674421" y="2042556"/>
            <a:ext cx="5771408" cy="471494"/>
          </a:xfrm>
          <a:custGeom>
            <a:avLst/>
            <a:gdLst>
              <a:gd name="connsiteX0" fmla="*/ 5771408 w 5771408"/>
              <a:gd name="connsiteY0" fmla="*/ 0 h 471494"/>
              <a:gd name="connsiteX1" fmla="*/ 5177641 w 5771408"/>
              <a:gd name="connsiteY1" fmla="*/ 368135 h 471494"/>
              <a:gd name="connsiteX2" fmla="*/ 4215740 w 5771408"/>
              <a:gd name="connsiteY2" fmla="*/ 451262 h 471494"/>
              <a:gd name="connsiteX3" fmla="*/ 1021278 w 5771408"/>
              <a:gd name="connsiteY3" fmla="*/ 463138 h 471494"/>
              <a:gd name="connsiteX4" fmla="*/ 273132 w 5771408"/>
              <a:gd name="connsiteY4" fmla="*/ 344384 h 471494"/>
              <a:gd name="connsiteX5" fmla="*/ 0 w 5771408"/>
              <a:gd name="connsiteY5" fmla="*/ 178130 h 471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71408" h="471494">
                <a:moveTo>
                  <a:pt x="5771408" y="0"/>
                </a:moveTo>
                <a:cubicBezTo>
                  <a:pt x="5604163" y="146462"/>
                  <a:pt x="5436919" y="292925"/>
                  <a:pt x="5177641" y="368135"/>
                </a:cubicBezTo>
                <a:cubicBezTo>
                  <a:pt x="4918363" y="443345"/>
                  <a:pt x="4908467" y="435428"/>
                  <a:pt x="4215740" y="451262"/>
                </a:cubicBezTo>
                <a:cubicBezTo>
                  <a:pt x="3523013" y="467096"/>
                  <a:pt x="1678379" y="480951"/>
                  <a:pt x="1021278" y="463138"/>
                </a:cubicBezTo>
                <a:cubicBezTo>
                  <a:pt x="364177" y="445325"/>
                  <a:pt x="443345" y="391885"/>
                  <a:pt x="273132" y="344384"/>
                </a:cubicBezTo>
                <a:cubicBezTo>
                  <a:pt x="102919" y="296883"/>
                  <a:pt x="0" y="178130"/>
                  <a:pt x="0" y="178130"/>
                </a:cubicBezTo>
              </a:path>
            </a:pathLst>
          </a:custGeom>
          <a:noFill/>
          <a:ln w="152400">
            <a:solidFill>
              <a:schemeClr val="accent1">
                <a:lumMod val="60000"/>
                <a:lumOff val="40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Freeform 16"/>
          <p:cNvSpPr/>
          <p:nvPr/>
        </p:nvSpPr>
        <p:spPr>
          <a:xfrm rot="10800000">
            <a:off x="1636930" y="2753691"/>
            <a:ext cx="5771408" cy="471494"/>
          </a:xfrm>
          <a:custGeom>
            <a:avLst/>
            <a:gdLst>
              <a:gd name="connsiteX0" fmla="*/ 5771408 w 5771408"/>
              <a:gd name="connsiteY0" fmla="*/ 0 h 471494"/>
              <a:gd name="connsiteX1" fmla="*/ 5177641 w 5771408"/>
              <a:gd name="connsiteY1" fmla="*/ 368135 h 471494"/>
              <a:gd name="connsiteX2" fmla="*/ 4215740 w 5771408"/>
              <a:gd name="connsiteY2" fmla="*/ 451262 h 471494"/>
              <a:gd name="connsiteX3" fmla="*/ 1021278 w 5771408"/>
              <a:gd name="connsiteY3" fmla="*/ 463138 h 471494"/>
              <a:gd name="connsiteX4" fmla="*/ 273132 w 5771408"/>
              <a:gd name="connsiteY4" fmla="*/ 344384 h 471494"/>
              <a:gd name="connsiteX5" fmla="*/ 0 w 5771408"/>
              <a:gd name="connsiteY5" fmla="*/ 178130 h 471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71408" h="471494">
                <a:moveTo>
                  <a:pt x="5771408" y="0"/>
                </a:moveTo>
                <a:cubicBezTo>
                  <a:pt x="5604163" y="146462"/>
                  <a:pt x="5436919" y="292925"/>
                  <a:pt x="5177641" y="368135"/>
                </a:cubicBezTo>
                <a:cubicBezTo>
                  <a:pt x="4918363" y="443345"/>
                  <a:pt x="4908467" y="435428"/>
                  <a:pt x="4215740" y="451262"/>
                </a:cubicBezTo>
                <a:cubicBezTo>
                  <a:pt x="3523013" y="467096"/>
                  <a:pt x="1678379" y="480951"/>
                  <a:pt x="1021278" y="463138"/>
                </a:cubicBezTo>
                <a:cubicBezTo>
                  <a:pt x="364177" y="445325"/>
                  <a:pt x="443345" y="391885"/>
                  <a:pt x="273132" y="344384"/>
                </a:cubicBezTo>
                <a:cubicBezTo>
                  <a:pt x="102919" y="296883"/>
                  <a:pt x="0" y="178130"/>
                  <a:pt x="0" y="178130"/>
                </a:cubicBezTo>
              </a:path>
            </a:pathLst>
          </a:custGeom>
          <a:noFill/>
          <a:ln w="152400">
            <a:solidFill>
              <a:schemeClr val="accent6"/>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reeform 7"/>
          <p:cNvSpPr/>
          <p:nvPr/>
        </p:nvSpPr>
        <p:spPr>
          <a:xfrm>
            <a:off x="2411760" y="2348880"/>
            <a:ext cx="1450211" cy="591288"/>
          </a:xfrm>
          <a:custGeom>
            <a:avLst/>
            <a:gdLst>
              <a:gd name="connsiteX0" fmla="*/ 162292 w 1507159"/>
              <a:gd name="connsiteY0" fmla="*/ 13515 h 597280"/>
              <a:gd name="connsiteX1" fmla="*/ 24270 w 1507159"/>
              <a:gd name="connsiteY1" fmla="*/ 125658 h 597280"/>
              <a:gd name="connsiteX2" fmla="*/ 15643 w 1507159"/>
              <a:gd name="connsiteY2" fmla="*/ 393077 h 597280"/>
              <a:gd name="connsiteX3" fmla="*/ 145040 w 1507159"/>
              <a:gd name="connsiteY3" fmla="*/ 582858 h 597280"/>
              <a:gd name="connsiteX4" fmla="*/ 1421749 w 1507159"/>
              <a:gd name="connsiteY4" fmla="*/ 565605 h 597280"/>
              <a:gd name="connsiteX5" fmla="*/ 1335485 w 1507159"/>
              <a:gd name="connsiteY5" fmla="*/ 418956 h 597280"/>
              <a:gd name="connsiteX6" fmla="*/ 1335485 w 1507159"/>
              <a:gd name="connsiteY6" fmla="*/ 194670 h 597280"/>
              <a:gd name="connsiteX7" fmla="*/ 1439002 w 1507159"/>
              <a:gd name="connsiteY7" fmla="*/ 22141 h 597280"/>
              <a:gd name="connsiteX8" fmla="*/ 162292 w 1507159"/>
              <a:gd name="connsiteY8" fmla="*/ 13515 h 597280"/>
              <a:gd name="connsiteX0" fmla="*/ 162292 w 1507159"/>
              <a:gd name="connsiteY0" fmla="*/ 13515 h 597280"/>
              <a:gd name="connsiteX1" fmla="*/ 24270 w 1507159"/>
              <a:gd name="connsiteY1" fmla="*/ 125658 h 597280"/>
              <a:gd name="connsiteX2" fmla="*/ 15643 w 1507159"/>
              <a:gd name="connsiteY2" fmla="*/ 393077 h 597280"/>
              <a:gd name="connsiteX3" fmla="*/ 145040 w 1507159"/>
              <a:gd name="connsiteY3" fmla="*/ 582858 h 597280"/>
              <a:gd name="connsiteX4" fmla="*/ 1421749 w 1507159"/>
              <a:gd name="connsiteY4" fmla="*/ 565605 h 597280"/>
              <a:gd name="connsiteX5" fmla="*/ 1335485 w 1507159"/>
              <a:gd name="connsiteY5" fmla="*/ 418956 h 597280"/>
              <a:gd name="connsiteX6" fmla="*/ 1335485 w 1507159"/>
              <a:gd name="connsiteY6" fmla="*/ 194670 h 597280"/>
              <a:gd name="connsiteX7" fmla="*/ 1439002 w 1507159"/>
              <a:gd name="connsiteY7" fmla="*/ 22141 h 597280"/>
              <a:gd name="connsiteX8" fmla="*/ 162292 w 1507159"/>
              <a:gd name="connsiteY8" fmla="*/ 13515 h 597280"/>
              <a:gd name="connsiteX0" fmla="*/ 162292 w 1507159"/>
              <a:gd name="connsiteY0" fmla="*/ 13515 h 597280"/>
              <a:gd name="connsiteX1" fmla="*/ 24270 w 1507159"/>
              <a:gd name="connsiteY1" fmla="*/ 125658 h 597280"/>
              <a:gd name="connsiteX2" fmla="*/ 15643 w 1507159"/>
              <a:gd name="connsiteY2" fmla="*/ 393077 h 597280"/>
              <a:gd name="connsiteX3" fmla="*/ 145040 w 1507159"/>
              <a:gd name="connsiteY3" fmla="*/ 582858 h 597280"/>
              <a:gd name="connsiteX4" fmla="*/ 1421749 w 1507159"/>
              <a:gd name="connsiteY4" fmla="*/ 565605 h 597280"/>
              <a:gd name="connsiteX5" fmla="*/ 1335485 w 1507159"/>
              <a:gd name="connsiteY5" fmla="*/ 418956 h 597280"/>
              <a:gd name="connsiteX6" fmla="*/ 1335485 w 1507159"/>
              <a:gd name="connsiteY6" fmla="*/ 194670 h 597280"/>
              <a:gd name="connsiteX7" fmla="*/ 1439002 w 1507159"/>
              <a:gd name="connsiteY7" fmla="*/ 22141 h 597280"/>
              <a:gd name="connsiteX8" fmla="*/ 162292 w 1507159"/>
              <a:gd name="connsiteY8" fmla="*/ 13515 h 597280"/>
              <a:gd name="connsiteX0" fmla="*/ 162292 w 1507159"/>
              <a:gd name="connsiteY0" fmla="*/ 13515 h 597280"/>
              <a:gd name="connsiteX1" fmla="*/ 24270 w 1507159"/>
              <a:gd name="connsiteY1" fmla="*/ 125658 h 597280"/>
              <a:gd name="connsiteX2" fmla="*/ 15643 w 1507159"/>
              <a:gd name="connsiteY2" fmla="*/ 393077 h 597280"/>
              <a:gd name="connsiteX3" fmla="*/ 145040 w 1507159"/>
              <a:gd name="connsiteY3" fmla="*/ 582858 h 597280"/>
              <a:gd name="connsiteX4" fmla="*/ 1421749 w 1507159"/>
              <a:gd name="connsiteY4" fmla="*/ 565605 h 597280"/>
              <a:gd name="connsiteX5" fmla="*/ 1335485 w 1507159"/>
              <a:gd name="connsiteY5" fmla="*/ 418956 h 597280"/>
              <a:gd name="connsiteX6" fmla="*/ 1335485 w 1507159"/>
              <a:gd name="connsiteY6" fmla="*/ 194670 h 597280"/>
              <a:gd name="connsiteX7" fmla="*/ 1439002 w 1507159"/>
              <a:gd name="connsiteY7" fmla="*/ 22141 h 597280"/>
              <a:gd name="connsiteX8" fmla="*/ 162292 w 1507159"/>
              <a:gd name="connsiteY8" fmla="*/ 13515 h 597280"/>
              <a:gd name="connsiteX0" fmla="*/ 162292 w 1507159"/>
              <a:gd name="connsiteY0" fmla="*/ 13515 h 597280"/>
              <a:gd name="connsiteX1" fmla="*/ 24270 w 1507159"/>
              <a:gd name="connsiteY1" fmla="*/ 125658 h 597280"/>
              <a:gd name="connsiteX2" fmla="*/ 15643 w 1507159"/>
              <a:gd name="connsiteY2" fmla="*/ 393077 h 597280"/>
              <a:gd name="connsiteX3" fmla="*/ 145040 w 1507159"/>
              <a:gd name="connsiteY3" fmla="*/ 582858 h 597280"/>
              <a:gd name="connsiteX4" fmla="*/ 1421749 w 1507159"/>
              <a:gd name="connsiteY4" fmla="*/ 565605 h 597280"/>
              <a:gd name="connsiteX5" fmla="*/ 1335485 w 1507159"/>
              <a:gd name="connsiteY5" fmla="*/ 418956 h 597280"/>
              <a:gd name="connsiteX6" fmla="*/ 1335485 w 1507159"/>
              <a:gd name="connsiteY6" fmla="*/ 194670 h 597280"/>
              <a:gd name="connsiteX7" fmla="*/ 1439002 w 1507159"/>
              <a:gd name="connsiteY7" fmla="*/ 22141 h 597280"/>
              <a:gd name="connsiteX8" fmla="*/ 162292 w 1507159"/>
              <a:gd name="connsiteY8" fmla="*/ 13515 h 597280"/>
              <a:gd name="connsiteX0" fmla="*/ 176922 w 1507159"/>
              <a:gd name="connsiteY0" fmla="*/ 10537 h 601617"/>
              <a:gd name="connsiteX1" fmla="*/ 24270 w 1507159"/>
              <a:gd name="connsiteY1" fmla="*/ 129995 h 601617"/>
              <a:gd name="connsiteX2" fmla="*/ 15643 w 1507159"/>
              <a:gd name="connsiteY2" fmla="*/ 397414 h 601617"/>
              <a:gd name="connsiteX3" fmla="*/ 145040 w 1507159"/>
              <a:gd name="connsiteY3" fmla="*/ 587195 h 601617"/>
              <a:gd name="connsiteX4" fmla="*/ 1421749 w 1507159"/>
              <a:gd name="connsiteY4" fmla="*/ 569942 h 601617"/>
              <a:gd name="connsiteX5" fmla="*/ 1335485 w 1507159"/>
              <a:gd name="connsiteY5" fmla="*/ 423293 h 601617"/>
              <a:gd name="connsiteX6" fmla="*/ 1335485 w 1507159"/>
              <a:gd name="connsiteY6" fmla="*/ 199007 h 601617"/>
              <a:gd name="connsiteX7" fmla="*/ 1439002 w 1507159"/>
              <a:gd name="connsiteY7" fmla="*/ 26478 h 601617"/>
              <a:gd name="connsiteX8" fmla="*/ 176922 w 1507159"/>
              <a:gd name="connsiteY8" fmla="*/ 10537 h 601617"/>
              <a:gd name="connsiteX0" fmla="*/ 178779 w 1509016"/>
              <a:gd name="connsiteY0" fmla="*/ 10537 h 601617"/>
              <a:gd name="connsiteX1" fmla="*/ 55387 w 1509016"/>
              <a:gd name="connsiteY1" fmla="*/ 184859 h 601617"/>
              <a:gd name="connsiteX2" fmla="*/ 17500 w 1509016"/>
              <a:gd name="connsiteY2" fmla="*/ 397414 h 601617"/>
              <a:gd name="connsiteX3" fmla="*/ 146897 w 1509016"/>
              <a:gd name="connsiteY3" fmla="*/ 587195 h 601617"/>
              <a:gd name="connsiteX4" fmla="*/ 1423606 w 1509016"/>
              <a:gd name="connsiteY4" fmla="*/ 569942 h 601617"/>
              <a:gd name="connsiteX5" fmla="*/ 1337342 w 1509016"/>
              <a:gd name="connsiteY5" fmla="*/ 423293 h 601617"/>
              <a:gd name="connsiteX6" fmla="*/ 1337342 w 1509016"/>
              <a:gd name="connsiteY6" fmla="*/ 199007 h 601617"/>
              <a:gd name="connsiteX7" fmla="*/ 1440859 w 1509016"/>
              <a:gd name="connsiteY7" fmla="*/ 26478 h 601617"/>
              <a:gd name="connsiteX8" fmla="*/ 178779 w 1509016"/>
              <a:gd name="connsiteY8" fmla="*/ 10537 h 601617"/>
              <a:gd name="connsiteX0" fmla="*/ 162032 w 1492269"/>
              <a:gd name="connsiteY0" fmla="*/ 10537 h 601617"/>
              <a:gd name="connsiteX1" fmla="*/ 38640 w 1492269"/>
              <a:gd name="connsiteY1" fmla="*/ 184859 h 601617"/>
              <a:gd name="connsiteX2" fmla="*/ 37329 w 1492269"/>
              <a:gd name="connsiteY2" fmla="*/ 412044 h 601617"/>
              <a:gd name="connsiteX3" fmla="*/ 130150 w 1492269"/>
              <a:gd name="connsiteY3" fmla="*/ 587195 h 601617"/>
              <a:gd name="connsiteX4" fmla="*/ 1406859 w 1492269"/>
              <a:gd name="connsiteY4" fmla="*/ 569942 h 601617"/>
              <a:gd name="connsiteX5" fmla="*/ 1320595 w 1492269"/>
              <a:gd name="connsiteY5" fmla="*/ 423293 h 601617"/>
              <a:gd name="connsiteX6" fmla="*/ 1320595 w 1492269"/>
              <a:gd name="connsiteY6" fmla="*/ 199007 h 601617"/>
              <a:gd name="connsiteX7" fmla="*/ 1424112 w 1492269"/>
              <a:gd name="connsiteY7" fmla="*/ 26478 h 601617"/>
              <a:gd name="connsiteX8" fmla="*/ 162032 w 1492269"/>
              <a:gd name="connsiteY8" fmla="*/ 10537 h 601617"/>
              <a:gd name="connsiteX0" fmla="*/ 142364 w 1472601"/>
              <a:gd name="connsiteY0" fmla="*/ 10537 h 604282"/>
              <a:gd name="connsiteX1" fmla="*/ 18972 w 1472601"/>
              <a:gd name="connsiteY1" fmla="*/ 184859 h 604282"/>
              <a:gd name="connsiteX2" fmla="*/ 17661 w 1472601"/>
              <a:gd name="connsiteY2" fmla="*/ 412044 h 604282"/>
              <a:gd name="connsiteX3" fmla="*/ 150716 w 1472601"/>
              <a:gd name="connsiteY3" fmla="*/ 590852 h 604282"/>
              <a:gd name="connsiteX4" fmla="*/ 1387191 w 1472601"/>
              <a:gd name="connsiteY4" fmla="*/ 569942 h 604282"/>
              <a:gd name="connsiteX5" fmla="*/ 1300927 w 1472601"/>
              <a:gd name="connsiteY5" fmla="*/ 423293 h 604282"/>
              <a:gd name="connsiteX6" fmla="*/ 1300927 w 1472601"/>
              <a:gd name="connsiteY6" fmla="*/ 199007 h 604282"/>
              <a:gd name="connsiteX7" fmla="*/ 1404444 w 1472601"/>
              <a:gd name="connsiteY7" fmla="*/ 26478 h 604282"/>
              <a:gd name="connsiteX8" fmla="*/ 142364 w 1472601"/>
              <a:gd name="connsiteY8" fmla="*/ 10537 h 604282"/>
              <a:gd name="connsiteX0" fmla="*/ 142364 w 1472601"/>
              <a:gd name="connsiteY0" fmla="*/ 10537 h 604282"/>
              <a:gd name="connsiteX1" fmla="*/ 18972 w 1472601"/>
              <a:gd name="connsiteY1" fmla="*/ 184859 h 604282"/>
              <a:gd name="connsiteX2" fmla="*/ 17661 w 1472601"/>
              <a:gd name="connsiteY2" fmla="*/ 412044 h 604282"/>
              <a:gd name="connsiteX3" fmla="*/ 150716 w 1472601"/>
              <a:gd name="connsiteY3" fmla="*/ 590852 h 604282"/>
              <a:gd name="connsiteX4" fmla="*/ 1387191 w 1472601"/>
              <a:gd name="connsiteY4" fmla="*/ 569942 h 604282"/>
              <a:gd name="connsiteX5" fmla="*/ 1300927 w 1472601"/>
              <a:gd name="connsiteY5" fmla="*/ 423293 h 604282"/>
              <a:gd name="connsiteX6" fmla="*/ 1300927 w 1472601"/>
              <a:gd name="connsiteY6" fmla="*/ 199007 h 604282"/>
              <a:gd name="connsiteX7" fmla="*/ 1404444 w 1472601"/>
              <a:gd name="connsiteY7" fmla="*/ 26478 h 604282"/>
              <a:gd name="connsiteX8" fmla="*/ 142364 w 1472601"/>
              <a:gd name="connsiteY8" fmla="*/ 10537 h 604282"/>
              <a:gd name="connsiteX0" fmla="*/ 140107 w 1470344"/>
              <a:gd name="connsiteY0" fmla="*/ 10537 h 604282"/>
              <a:gd name="connsiteX1" fmla="*/ 16715 w 1470344"/>
              <a:gd name="connsiteY1" fmla="*/ 184859 h 604282"/>
              <a:gd name="connsiteX2" fmla="*/ 15404 w 1470344"/>
              <a:gd name="connsiteY2" fmla="*/ 412044 h 604282"/>
              <a:gd name="connsiteX3" fmla="*/ 148459 w 1470344"/>
              <a:gd name="connsiteY3" fmla="*/ 590852 h 604282"/>
              <a:gd name="connsiteX4" fmla="*/ 1384934 w 1470344"/>
              <a:gd name="connsiteY4" fmla="*/ 569942 h 604282"/>
              <a:gd name="connsiteX5" fmla="*/ 1298670 w 1470344"/>
              <a:gd name="connsiteY5" fmla="*/ 423293 h 604282"/>
              <a:gd name="connsiteX6" fmla="*/ 1298670 w 1470344"/>
              <a:gd name="connsiteY6" fmla="*/ 199007 h 604282"/>
              <a:gd name="connsiteX7" fmla="*/ 1402187 w 1470344"/>
              <a:gd name="connsiteY7" fmla="*/ 26478 h 604282"/>
              <a:gd name="connsiteX8" fmla="*/ 140107 w 1470344"/>
              <a:gd name="connsiteY8" fmla="*/ 10537 h 604282"/>
              <a:gd name="connsiteX0" fmla="*/ 140107 w 1470344"/>
              <a:gd name="connsiteY0" fmla="*/ 10537 h 604282"/>
              <a:gd name="connsiteX1" fmla="*/ 16715 w 1470344"/>
              <a:gd name="connsiteY1" fmla="*/ 184859 h 604282"/>
              <a:gd name="connsiteX2" fmla="*/ 15404 w 1470344"/>
              <a:gd name="connsiteY2" fmla="*/ 444962 h 604282"/>
              <a:gd name="connsiteX3" fmla="*/ 148459 w 1470344"/>
              <a:gd name="connsiteY3" fmla="*/ 590852 h 604282"/>
              <a:gd name="connsiteX4" fmla="*/ 1384934 w 1470344"/>
              <a:gd name="connsiteY4" fmla="*/ 569942 h 604282"/>
              <a:gd name="connsiteX5" fmla="*/ 1298670 w 1470344"/>
              <a:gd name="connsiteY5" fmla="*/ 423293 h 604282"/>
              <a:gd name="connsiteX6" fmla="*/ 1298670 w 1470344"/>
              <a:gd name="connsiteY6" fmla="*/ 199007 h 604282"/>
              <a:gd name="connsiteX7" fmla="*/ 1402187 w 1470344"/>
              <a:gd name="connsiteY7" fmla="*/ 26478 h 604282"/>
              <a:gd name="connsiteX8" fmla="*/ 140107 w 1470344"/>
              <a:gd name="connsiteY8" fmla="*/ 10537 h 604282"/>
              <a:gd name="connsiteX0" fmla="*/ 139634 w 1469871"/>
              <a:gd name="connsiteY0" fmla="*/ 10537 h 612881"/>
              <a:gd name="connsiteX1" fmla="*/ 16242 w 1469871"/>
              <a:gd name="connsiteY1" fmla="*/ 184859 h 612881"/>
              <a:gd name="connsiteX2" fmla="*/ 14931 w 1469871"/>
              <a:gd name="connsiteY2" fmla="*/ 444962 h 612881"/>
              <a:gd name="connsiteX3" fmla="*/ 140671 w 1469871"/>
              <a:gd name="connsiteY3" fmla="*/ 601825 h 612881"/>
              <a:gd name="connsiteX4" fmla="*/ 1384461 w 1469871"/>
              <a:gd name="connsiteY4" fmla="*/ 569942 h 612881"/>
              <a:gd name="connsiteX5" fmla="*/ 1298197 w 1469871"/>
              <a:gd name="connsiteY5" fmla="*/ 423293 h 612881"/>
              <a:gd name="connsiteX6" fmla="*/ 1298197 w 1469871"/>
              <a:gd name="connsiteY6" fmla="*/ 199007 h 612881"/>
              <a:gd name="connsiteX7" fmla="*/ 1401714 w 1469871"/>
              <a:gd name="connsiteY7" fmla="*/ 26478 h 612881"/>
              <a:gd name="connsiteX8" fmla="*/ 139634 w 1469871"/>
              <a:gd name="connsiteY8" fmla="*/ 10537 h 612881"/>
              <a:gd name="connsiteX0" fmla="*/ 139634 w 1507670"/>
              <a:gd name="connsiteY0" fmla="*/ 10537 h 618622"/>
              <a:gd name="connsiteX1" fmla="*/ 16242 w 1507670"/>
              <a:gd name="connsiteY1" fmla="*/ 184859 h 618622"/>
              <a:gd name="connsiteX2" fmla="*/ 14931 w 1507670"/>
              <a:gd name="connsiteY2" fmla="*/ 444962 h 618622"/>
              <a:gd name="connsiteX3" fmla="*/ 140671 w 1507670"/>
              <a:gd name="connsiteY3" fmla="*/ 601825 h 618622"/>
              <a:gd name="connsiteX4" fmla="*/ 1442982 w 1507670"/>
              <a:gd name="connsiteY4" fmla="*/ 591887 h 618622"/>
              <a:gd name="connsiteX5" fmla="*/ 1298197 w 1507670"/>
              <a:gd name="connsiteY5" fmla="*/ 423293 h 618622"/>
              <a:gd name="connsiteX6" fmla="*/ 1298197 w 1507670"/>
              <a:gd name="connsiteY6" fmla="*/ 199007 h 618622"/>
              <a:gd name="connsiteX7" fmla="*/ 1401714 w 1507670"/>
              <a:gd name="connsiteY7" fmla="*/ 26478 h 618622"/>
              <a:gd name="connsiteX8" fmla="*/ 139634 w 1507670"/>
              <a:gd name="connsiteY8" fmla="*/ 10537 h 618622"/>
              <a:gd name="connsiteX0" fmla="*/ 139634 w 1507670"/>
              <a:gd name="connsiteY0" fmla="*/ 10537 h 616593"/>
              <a:gd name="connsiteX1" fmla="*/ 16242 w 1507670"/>
              <a:gd name="connsiteY1" fmla="*/ 184859 h 616593"/>
              <a:gd name="connsiteX2" fmla="*/ 14931 w 1507670"/>
              <a:gd name="connsiteY2" fmla="*/ 444962 h 616593"/>
              <a:gd name="connsiteX3" fmla="*/ 140671 w 1507670"/>
              <a:gd name="connsiteY3" fmla="*/ 601825 h 616593"/>
              <a:gd name="connsiteX4" fmla="*/ 1442982 w 1507670"/>
              <a:gd name="connsiteY4" fmla="*/ 591887 h 616593"/>
              <a:gd name="connsiteX5" fmla="*/ 1298197 w 1507670"/>
              <a:gd name="connsiteY5" fmla="*/ 423293 h 616593"/>
              <a:gd name="connsiteX6" fmla="*/ 1298197 w 1507670"/>
              <a:gd name="connsiteY6" fmla="*/ 199007 h 616593"/>
              <a:gd name="connsiteX7" fmla="*/ 1401714 w 1507670"/>
              <a:gd name="connsiteY7" fmla="*/ 26478 h 616593"/>
              <a:gd name="connsiteX8" fmla="*/ 139634 w 1507670"/>
              <a:gd name="connsiteY8" fmla="*/ 10537 h 616593"/>
              <a:gd name="connsiteX0" fmla="*/ 139634 w 1507670"/>
              <a:gd name="connsiteY0" fmla="*/ 10537 h 601825"/>
              <a:gd name="connsiteX1" fmla="*/ 16242 w 1507670"/>
              <a:gd name="connsiteY1" fmla="*/ 184859 h 601825"/>
              <a:gd name="connsiteX2" fmla="*/ 14931 w 1507670"/>
              <a:gd name="connsiteY2" fmla="*/ 444962 h 601825"/>
              <a:gd name="connsiteX3" fmla="*/ 140671 w 1507670"/>
              <a:gd name="connsiteY3" fmla="*/ 601825 h 601825"/>
              <a:gd name="connsiteX4" fmla="*/ 1442982 w 1507670"/>
              <a:gd name="connsiteY4" fmla="*/ 591887 h 601825"/>
              <a:gd name="connsiteX5" fmla="*/ 1298197 w 1507670"/>
              <a:gd name="connsiteY5" fmla="*/ 423293 h 601825"/>
              <a:gd name="connsiteX6" fmla="*/ 1298197 w 1507670"/>
              <a:gd name="connsiteY6" fmla="*/ 199007 h 601825"/>
              <a:gd name="connsiteX7" fmla="*/ 1401714 w 1507670"/>
              <a:gd name="connsiteY7" fmla="*/ 26478 h 601825"/>
              <a:gd name="connsiteX8" fmla="*/ 139634 w 1507670"/>
              <a:gd name="connsiteY8" fmla="*/ 10537 h 601825"/>
              <a:gd name="connsiteX0" fmla="*/ 139634 w 1507670"/>
              <a:gd name="connsiteY0" fmla="*/ 0 h 591288"/>
              <a:gd name="connsiteX1" fmla="*/ 16242 w 1507670"/>
              <a:gd name="connsiteY1" fmla="*/ 174322 h 591288"/>
              <a:gd name="connsiteX2" fmla="*/ 14931 w 1507670"/>
              <a:gd name="connsiteY2" fmla="*/ 434425 h 591288"/>
              <a:gd name="connsiteX3" fmla="*/ 140671 w 1507670"/>
              <a:gd name="connsiteY3" fmla="*/ 591288 h 591288"/>
              <a:gd name="connsiteX4" fmla="*/ 1442982 w 1507670"/>
              <a:gd name="connsiteY4" fmla="*/ 581350 h 591288"/>
              <a:gd name="connsiteX5" fmla="*/ 1298197 w 1507670"/>
              <a:gd name="connsiteY5" fmla="*/ 412756 h 591288"/>
              <a:gd name="connsiteX6" fmla="*/ 1298197 w 1507670"/>
              <a:gd name="connsiteY6" fmla="*/ 188470 h 591288"/>
              <a:gd name="connsiteX7" fmla="*/ 1401714 w 1507670"/>
              <a:gd name="connsiteY7" fmla="*/ 15941 h 591288"/>
              <a:gd name="connsiteX8" fmla="*/ 139634 w 1507670"/>
              <a:gd name="connsiteY8" fmla="*/ 0 h 591288"/>
              <a:gd name="connsiteX0" fmla="*/ 139634 w 1507670"/>
              <a:gd name="connsiteY0" fmla="*/ 0 h 591288"/>
              <a:gd name="connsiteX1" fmla="*/ 16242 w 1507670"/>
              <a:gd name="connsiteY1" fmla="*/ 174322 h 591288"/>
              <a:gd name="connsiteX2" fmla="*/ 14931 w 1507670"/>
              <a:gd name="connsiteY2" fmla="*/ 434425 h 591288"/>
              <a:gd name="connsiteX3" fmla="*/ 140671 w 1507670"/>
              <a:gd name="connsiteY3" fmla="*/ 591288 h 591288"/>
              <a:gd name="connsiteX4" fmla="*/ 1442982 w 1507670"/>
              <a:gd name="connsiteY4" fmla="*/ 581350 h 591288"/>
              <a:gd name="connsiteX5" fmla="*/ 1298197 w 1507670"/>
              <a:gd name="connsiteY5" fmla="*/ 412756 h 591288"/>
              <a:gd name="connsiteX6" fmla="*/ 1298197 w 1507670"/>
              <a:gd name="connsiteY6" fmla="*/ 188470 h 591288"/>
              <a:gd name="connsiteX7" fmla="*/ 1409029 w 1507670"/>
              <a:gd name="connsiteY7" fmla="*/ 12283 h 591288"/>
              <a:gd name="connsiteX8" fmla="*/ 139634 w 1507670"/>
              <a:gd name="connsiteY8" fmla="*/ 0 h 591288"/>
              <a:gd name="connsiteX0" fmla="*/ 139634 w 1505398"/>
              <a:gd name="connsiteY0" fmla="*/ 0 h 591288"/>
              <a:gd name="connsiteX1" fmla="*/ 16242 w 1505398"/>
              <a:gd name="connsiteY1" fmla="*/ 174322 h 591288"/>
              <a:gd name="connsiteX2" fmla="*/ 14931 w 1505398"/>
              <a:gd name="connsiteY2" fmla="*/ 434425 h 591288"/>
              <a:gd name="connsiteX3" fmla="*/ 140671 w 1505398"/>
              <a:gd name="connsiteY3" fmla="*/ 591288 h 591288"/>
              <a:gd name="connsiteX4" fmla="*/ 1442982 w 1505398"/>
              <a:gd name="connsiteY4" fmla="*/ 581350 h 591288"/>
              <a:gd name="connsiteX5" fmla="*/ 1298197 w 1505398"/>
              <a:gd name="connsiteY5" fmla="*/ 412756 h 591288"/>
              <a:gd name="connsiteX6" fmla="*/ 1409029 w 1505398"/>
              <a:gd name="connsiteY6" fmla="*/ 12283 h 591288"/>
              <a:gd name="connsiteX7" fmla="*/ 139634 w 1505398"/>
              <a:gd name="connsiteY7" fmla="*/ 0 h 591288"/>
              <a:gd name="connsiteX0" fmla="*/ 139634 w 1503994"/>
              <a:gd name="connsiteY0" fmla="*/ 0 h 591288"/>
              <a:gd name="connsiteX1" fmla="*/ 16242 w 1503994"/>
              <a:gd name="connsiteY1" fmla="*/ 174322 h 591288"/>
              <a:gd name="connsiteX2" fmla="*/ 14931 w 1503994"/>
              <a:gd name="connsiteY2" fmla="*/ 434425 h 591288"/>
              <a:gd name="connsiteX3" fmla="*/ 140671 w 1503994"/>
              <a:gd name="connsiteY3" fmla="*/ 591288 h 591288"/>
              <a:gd name="connsiteX4" fmla="*/ 1442982 w 1503994"/>
              <a:gd name="connsiteY4" fmla="*/ 581350 h 591288"/>
              <a:gd name="connsiteX5" fmla="*/ 1287224 w 1503994"/>
              <a:gd name="connsiteY5" fmla="*/ 295713 h 591288"/>
              <a:gd name="connsiteX6" fmla="*/ 1409029 w 1503994"/>
              <a:gd name="connsiteY6" fmla="*/ 12283 h 591288"/>
              <a:gd name="connsiteX7" fmla="*/ 139634 w 1503994"/>
              <a:gd name="connsiteY7" fmla="*/ 0 h 591288"/>
              <a:gd name="connsiteX0" fmla="*/ 139634 w 1503994"/>
              <a:gd name="connsiteY0" fmla="*/ 0 h 591288"/>
              <a:gd name="connsiteX1" fmla="*/ 16242 w 1503994"/>
              <a:gd name="connsiteY1" fmla="*/ 174322 h 591288"/>
              <a:gd name="connsiteX2" fmla="*/ 14931 w 1503994"/>
              <a:gd name="connsiteY2" fmla="*/ 434425 h 591288"/>
              <a:gd name="connsiteX3" fmla="*/ 140671 w 1503994"/>
              <a:gd name="connsiteY3" fmla="*/ 591288 h 591288"/>
              <a:gd name="connsiteX4" fmla="*/ 1442982 w 1503994"/>
              <a:gd name="connsiteY4" fmla="*/ 581350 h 591288"/>
              <a:gd name="connsiteX5" fmla="*/ 1287224 w 1503994"/>
              <a:gd name="connsiteY5" fmla="*/ 295713 h 591288"/>
              <a:gd name="connsiteX6" fmla="*/ 1409029 w 1503994"/>
              <a:gd name="connsiteY6" fmla="*/ 12283 h 591288"/>
              <a:gd name="connsiteX7" fmla="*/ 139634 w 1503994"/>
              <a:gd name="connsiteY7" fmla="*/ 0 h 591288"/>
              <a:gd name="connsiteX0" fmla="*/ 139634 w 1442982"/>
              <a:gd name="connsiteY0" fmla="*/ 0 h 591288"/>
              <a:gd name="connsiteX1" fmla="*/ 16242 w 1442982"/>
              <a:gd name="connsiteY1" fmla="*/ 174322 h 591288"/>
              <a:gd name="connsiteX2" fmla="*/ 14931 w 1442982"/>
              <a:gd name="connsiteY2" fmla="*/ 434425 h 591288"/>
              <a:gd name="connsiteX3" fmla="*/ 140671 w 1442982"/>
              <a:gd name="connsiteY3" fmla="*/ 591288 h 591288"/>
              <a:gd name="connsiteX4" fmla="*/ 1442982 w 1442982"/>
              <a:gd name="connsiteY4" fmla="*/ 581350 h 591288"/>
              <a:gd name="connsiteX5" fmla="*/ 1287224 w 1442982"/>
              <a:gd name="connsiteY5" fmla="*/ 295713 h 591288"/>
              <a:gd name="connsiteX6" fmla="*/ 1409029 w 1442982"/>
              <a:gd name="connsiteY6" fmla="*/ 12283 h 591288"/>
              <a:gd name="connsiteX7" fmla="*/ 139634 w 1442982"/>
              <a:gd name="connsiteY7" fmla="*/ 0 h 591288"/>
              <a:gd name="connsiteX0" fmla="*/ 139634 w 1442982"/>
              <a:gd name="connsiteY0" fmla="*/ 0 h 591288"/>
              <a:gd name="connsiteX1" fmla="*/ 16242 w 1442982"/>
              <a:gd name="connsiteY1" fmla="*/ 174322 h 591288"/>
              <a:gd name="connsiteX2" fmla="*/ 14931 w 1442982"/>
              <a:gd name="connsiteY2" fmla="*/ 434425 h 591288"/>
              <a:gd name="connsiteX3" fmla="*/ 140671 w 1442982"/>
              <a:gd name="connsiteY3" fmla="*/ 591288 h 591288"/>
              <a:gd name="connsiteX4" fmla="*/ 1442982 w 1442982"/>
              <a:gd name="connsiteY4" fmla="*/ 585008 h 591288"/>
              <a:gd name="connsiteX5" fmla="*/ 1287224 w 1442982"/>
              <a:gd name="connsiteY5" fmla="*/ 295713 h 591288"/>
              <a:gd name="connsiteX6" fmla="*/ 1409029 w 1442982"/>
              <a:gd name="connsiteY6" fmla="*/ 12283 h 591288"/>
              <a:gd name="connsiteX7" fmla="*/ 139634 w 1442982"/>
              <a:gd name="connsiteY7" fmla="*/ 0 h 591288"/>
              <a:gd name="connsiteX0" fmla="*/ 139634 w 1442982"/>
              <a:gd name="connsiteY0" fmla="*/ 0 h 591288"/>
              <a:gd name="connsiteX1" fmla="*/ 16242 w 1442982"/>
              <a:gd name="connsiteY1" fmla="*/ 174322 h 591288"/>
              <a:gd name="connsiteX2" fmla="*/ 14931 w 1442982"/>
              <a:gd name="connsiteY2" fmla="*/ 434425 h 591288"/>
              <a:gd name="connsiteX3" fmla="*/ 140671 w 1442982"/>
              <a:gd name="connsiteY3" fmla="*/ 591288 h 591288"/>
              <a:gd name="connsiteX4" fmla="*/ 1442982 w 1442982"/>
              <a:gd name="connsiteY4" fmla="*/ 585008 h 591288"/>
              <a:gd name="connsiteX5" fmla="*/ 1287224 w 1442982"/>
              <a:gd name="connsiteY5" fmla="*/ 295713 h 591288"/>
              <a:gd name="connsiteX6" fmla="*/ 1409029 w 1442982"/>
              <a:gd name="connsiteY6" fmla="*/ 12283 h 591288"/>
              <a:gd name="connsiteX7" fmla="*/ 139634 w 1442982"/>
              <a:gd name="connsiteY7" fmla="*/ 0 h 591288"/>
              <a:gd name="connsiteX0" fmla="*/ 150331 w 1453679"/>
              <a:gd name="connsiteY0" fmla="*/ 0 h 591288"/>
              <a:gd name="connsiteX1" fmla="*/ 26939 w 1453679"/>
              <a:gd name="connsiteY1" fmla="*/ 174322 h 591288"/>
              <a:gd name="connsiteX2" fmla="*/ 151368 w 1453679"/>
              <a:gd name="connsiteY2" fmla="*/ 591288 h 591288"/>
              <a:gd name="connsiteX3" fmla="*/ 1453679 w 1453679"/>
              <a:gd name="connsiteY3" fmla="*/ 585008 h 591288"/>
              <a:gd name="connsiteX4" fmla="*/ 1297921 w 1453679"/>
              <a:gd name="connsiteY4" fmla="*/ 295713 h 591288"/>
              <a:gd name="connsiteX5" fmla="*/ 1419726 w 1453679"/>
              <a:gd name="connsiteY5" fmla="*/ 12283 h 591288"/>
              <a:gd name="connsiteX6" fmla="*/ 150331 w 1453679"/>
              <a:gd name="connsiteY6" fmla="*/ 0 h 591288"/>
              <a:gd name="connsiteX0" fmla="*/ 156215 w 1459563"/>
              <a:gd name="connsiteY0" fmla="*/ 0 h 591288"/>
              <a:gd name="connsiteX1" fmla="*/ 21851 w 1459563"/>
              <a:gd name="connsiteY1" fmla="*/ 335257 h 591288"/>
              <a:gd name="connsiteX2" fmla="*/ 157252 w 1459563"/>
              <a:gd name="connsiteY2" fmla="*/ 591288 h 591288"/>
              <a:gd name="connsiteX3" fmla="*/ 1459563 w 1459563"/>
              <a:gd name="connsiteY3" fmla="*/ 585008 h 591288"/>
              <a:gd name="connsiteX4" fmla="*/ 1303805 w 1459563"/>
              <a:gd name="connsiteY4" fmla="*/ 295713 h 591288"/>
              <a:gd name="connsiteX5" fmla="*/ 1425610 w 1459563"/>
              <a:gd name="connsiteY5" fmla="*/ 12283 h 591288"/>
              <a:gd name="connsiteX6" fmla="*/ 156215 w 1459563"/>
              <a:gd name="connsiteY6" fmla="*/ 0 h 591288"/>
              <a:gd name="connsiteX0" fmla="*/ 134365 w 1437713"/>
              <a:gd name="connsiteY0" fmla="*/ 0 h 591288"/>
              <a:gd name="connsiteX1" fmla="*/ 1 w 1437713"/>
              <a:gd name="connsiteY1" fmla="*/ 335257 h 591288"/>
              <a:gd name="connsiteX2" fmla="*/ 135402 w 1437713"/>
              <a:gd name="connsiteY2" fmla="*/ 591288 h 591288"/>
              <a:gd name="connsiteX3" fmla="*/ 1437713 w 1437713"/>
              <a:gd name="connsiteY3" fmla="*/ 585008 h 591288"/>
              <a:gd name="connsiteX4" fmla="*/ 1281955 w 1437713"/>
              <a:gd name="connsiteY4" fmla="*/ 295713 h 591288"/>
              <a:gd name="connsiteX5" fmla="*/ 1403760 w 1437713"/>
              <a:gd name="connsiteY5" fmla="*/ 12283 h 591288"/>
              <a:gd name="connsiteX6" fmla="*/ 134365 w 1437713"/>
              <a:gd name="connsiteY6" fmla="*/ 0 h 591288"/>
              <a:gd name="connsiteX0" fmla="*/ 134390 w 1437738"/>
              <a:gd name="connsiteY0" fmla="*/ 0 h 591288"/>
              <a:gd name="connsiteX1" fmla="*/ 26 w 1437738"/>
              <a:gd name="connsiteY1" fmla="*/ 335257 h 591288"/>
              <a:gd name="connsiteX2" fmla="*/ 135427 w 1437738"/>
              <a:gd name="connsiteY2" fmla="*/ 591288 h 591288"/>
              <a:gd name="connsiteX3" fmla="*/ 1437738 w 1437738"/>
              <a:gd name="connsiteY3" fmla="*/ 585008 h 591288"/>
              <a:gd name="connsiteX4" fmla="*/ 1281980 w 1437738"/>
              <a:gd name="connsiteY4" fmla="*/ 295713 h 591288"/>
              <a:gd name="connsiteX5" fmla="*/ 1403785 w 1437738"/>
              <a:gd name="connsiteY5" fmla="*/ 12283 h 591288"/>
              <a:gd name="connsiteX6" fmla="*/ 134390 w 1437738"/>
              <a:gd name="connsiteY6" fmla="*/ 0 h 591288"/>
              <a:gd name="connsiteX0" fmla="*/ 134390 w 1437738"/>
              <a:gd name="connsiteY0" fmla="*/ 0 h 591288"/>
              <a:gd name="connsiteX1" fmla="*/ 26 w 1437738"/>
              <a:gd name="connsiteY1" fmla="*/ 335257 h 591288"/>
              <a:gd name="connsiteX2" fmla="*/ 135427 w 1437738"/>
              <a:gd name="connsiteY2" fmla="*/ 591288 h 591288"/>
              <a:gd name="connsiteX3" fmla="*/ 1437738 w 1437738"/>
              <a:gd name="connsiteY3" fmla="*/ 585008 h 591288"/>
              <a:gd name="connsiteX4" fmla="*/ 1281980 w 1437738"/>
              <a:gd name="connsiteY4" fmla="*/ 295713 h 591288"/>
              <a:gd name="connsiteX5" fmla="*/ 1403785 w 1437738"/>
              <a:gd name="connsiteY5" fmla="*/ 12283 h 591288"/>
              <a:gd name="connsiteX6" fmla="*/ 134390 w 1437738"/>
              <a:gd name="connsiteY6" fmla="*/ 0 h 591288"/>
              <a:gd name="connsiteX0" fmla="*/ 134390 w 1437738"/>
              <a:gd name="connsiteY0" fmla="*/ 0 h 591288"/>
              <a:gd name="connsiteX1" fmla="*/ 26 w 1437738"/>
              <a:gd name="connsiteY1" fmla="*/ 335257 h 591288"/>
              <a:gd name="connsiteX2" fmla="*/ 135427 w 1437738"/>
              <a:gd name="connsiteY2" fmla="*/ 591288 h 591288"/>
              <a:gd name="connsiteX3" fmla="*/ 1437738 w 1437738"/>
              <a:gd name="connsiteY3" fmla="*/ 585008 h 591288"/>
              <a:gd name="connsiteX4" fmla="*/ 1281980 w 1437738"/>
              <a:gd name="connsiteY4" fmla="*/ 295713 h 591288"/>
              <a:gd name="connsiteX5" fmla="*/ 1403785 w 1437738"/>
              <a:gd name="connsiteY5" fmla="*/ 12283 h 591288"/>
              <a:gd name="connsiteX6" fmla="*/ 134390 w 1437738"/>
              <a:gd name="connsiteY6" fmla="*/ 0 h 591288"/>
              <a:gd name="connsiteX0" fmla="*/ 145339 w 1448687"/>
              <a:gd name="connsiteY0" fmla="*/ 0 h 591288"/>
              <a:gd name="connsiteX1" fmla="*/ 2 w 1448687"/>
              <a:gd name="connsiteY1" fmla="*/ 331600 h 591288"/>
              <a:gd name="connsiteX2" fmla="*/ 146376 w 1448687"/>
              <a:gd name="connsiteY2" fmla="*/ 591288 h 591288"/>
              <a:gd name="connsiteX3" fmla="*/ 1448687 w 1448687"/>
              <a:gd name="connsiteY3" fmla="*/ 585008 h 591288"/>
              <a:gd name="connsiteX4" fmla="*/ 1292929 w 1448687"/>
              <a:gd name="connsiteY4" fmla="*/ 295713 h 591288"/>
              <a:gd name="connsiteX5" fmla="*/ 1414734 w 1448687"/>
              <a:gd name="connsiteY5" fmla="*/ 12283 h 591288"/>
              <a:gd name="connsiteX6" fmla="*/ 145339 w 1448687"/>
              <a:gd name="connsiteY6" fmla="*/ 0 h 591288"/>
              <a:gd name="connsiteX0" fmla="*/ 146863 w 1450211"/>
              <a:gd name="connsiteY0" fmla="*/ 0 h 591288"/>
              <a:gd name="connsiteX1" fmla="*/ 1526 w 1450211"/>
              <a:gd name="connsiteY1" fmla="*/ 331600 h 591288"/>
              <a:gd name="connsiteX2" fmla="*/ 147900 w 1450211"/>
              <a:gd name="connsiteY2" fmla="*/ 591288 h 591288"/>
              <a:gd name="connsiteX3" fmla="*/ 1450211 w 1450211"/>
              <a:gd name="connsiteY3" fmla="*/ 585008 h 591288"/>
              <a:gd name="connsiteX4" fmla="*/ 1294453 w 1450211"/>
              <a:gd name="connsiteY4" fmla="*/ 295713 h 591288"/>
              <a:gd name="connsiteX5" fmla="*/ 1416258 w 1450211"/>
              <a:gd name="connsiteY5" fmla="*/ 12283 h 591288"/>
              <a:gd name="connsiteX6" fmla="*/ 146863 w 1450211"/>
              <a:gd name="connsiteY6" fmla="*/ 0 h 591288"/>
              <a:gd name="connsiteX0" fmla="*/ 146863 w 1450211"/>
              <a:gd name="connsiteY0" fmla="*/ 0 h 591288"/>
              <a:gd name="connsiteX1" fmla="*/ 1526 w 1450211"/>
              <a:gd name="connsiteY1" fmla="*/ 331600 h 591288"/>
              <a:gd name="connsiteX2" fmla="*/ 147900 w 1450211"/>
              <a:gd name="connsiteY2" fmla="*/ 591288 h 591288"/>
              <a:gd name="connsiteX3" fmla="*/ 1450211 w 1450211"/>
              <a:gd name="connsiteY3" fmla="*/ 585008 h 591288"/>
              <a:gd name="connsiteX4" fmla="*/ 1294453 w 1450211"/>
              <a:gd name="connsiteY4" fmla="*/ 295713 h 591288"/>
              <a:gd name="connsiteX5" fmla="*/ 1416258 w 1450211"/>
              <a:gd name="connsiteY5" fmla="*/ 12283 h 591288"/>
              <a:gd name="connsiteX6" fmla="*/ 146863 w 1450211"/>
              <a:gd name="connsiteY6" fmla="*/ 0 h 591288"/>
              <a:gd name="connsiteX0" fmla="*/ 146863 w 1450211"/>
              <a:gd name="connsiteY0" fmla="*/ 0 h 591288"/>
              <a:gd name="connsiteX1" fmla="*/ 1526 w 1450211"/>
              <a:gd name="connsiteY1" fmla="*/ 331600 h 591288"/>
              <a:gd name="connsiteX2" fmla="*/ 147900 w 1450211"/>
              <a:gd name="connsiteY2" fmla="*/ 591288 h 591288"/>
              <a:gd name="connsiteX3" fmla="*/ 1450211 w 1450211"/>
              <a:gd name="connsiteY3" fmla="*/ 585008 h 591288"/>
              <a:gd name="connsiteX4" fmla="*/ 1301768 w 1450211"/>
              <a:gd name="connsiteY4" fmla="*/ 303028 h 591288"/>
              <a:gd name="connsiteX5" fmla="*/ 1416258 w 1450211"/>
              <a:gd name="connsiteY5" fmla="*/ 12283 h 591288"/>
              <a:gd name="connsiteX6" fmla="*/ 146863 w 1450211"/>
              <a:gd name="connsiteY6" fmla="*/ 0 h 591288"/>
              <a:gd name="connsiteX0" fmla="*/ 146863 w 1450211"/>
              <a:gd name="connsiteY0" fmla="*/ 0 h 591288"/>
              <a:gd name="connsiteX1" fmla="*/ 1526 w 1450211"/>
              <a:gd name="connsiteY1" fmla="*/ 331600 h 591288"/>
              <a:gd name="connsiteX2" fmla="*/ 147900 w 1450211"/>
              <a:gd name="connsiteY2" fmla="*/ 591288 h 591288"/>
              <a:gd name="connsiteX3" fmla="*/ 1450211 w 1450211"/>
              <a:gd name="connsiteY3" fmla="*/ 585008 h 591288"/>
              <a:gd name="connsiteX4" fmla="*/ 1301768 w 1450211"/>
              <a:gd name="connsiteY4" fmla="*/ 303028 h 591288"/>
              <a:gd name="connsiteX5" fmla="*/ 1423573 w 1450211"/>
              <a:gd name="connsiteY5" fmla="*/ 8626 h 591288"/>
              <a:gd name="connsiteX6" fmla="*/ 146863 w 1450211"/>
              <a:gd name="connsiteY6" fmla="*/ 0 h 59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0211" h="591288">
                <a:moveTo>
                  <a:pt x="146863" y="0"/>
                </a:moveTo>
                <a:cubicBezTo>
                  <a:pt x="9829" y="64802"/>
                  <a:pt x="-5963" y="269628"/>
                  <a:pt x="1526" y="331600"/>
                </a:cubicBezTo>
                <a:cubicBezTo>
                  <a:pt x="9015" y="393572"/>
                  <a:pt x="27154" y="522840"/>
                  <a:pt x="147900" y="591288"/>
                </a:cubicBezTo>
                <a:lnTo>
                  <a:pt x="1450211" y="585008"/>
                </a:lnTo>
                <a:cubicBezTo>
                  <a:pt x="1319434" y="535745"/>
                  <a:pt x="1306208" y="399092"/>
                  <a:pt x="1301768" y="303028"/>
                </a:cubicBezTo>
                <a:cubicBezTo>
                  <a:pt x="1297328" y="206964"/>
                  <a:pt x="1324059" y="81076"/>
                  <a:pt x="1423573" y="8626"/>
                </a:cubicBezTo>
                <a:lnTo>
                  <a:pt x="146863" y="0"/>
                </a:lnTo>
                <a:close/>
              </a:path>
            </a:pathLst>
          </a:custGeom>
          <a:solidFill>
            <a:schemeClr val="tx1">
              <a:lumMod val="65000"/>
              <a:alpha val="69804"/>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Freeform 9"/>
          <p:cNvSpPr/>
          <p:nvPr/>
        </p:nvSpPr>
        <p:spPr>
          <a:xfrm>
            <a:off x="5143597" y="2352332"/>
            <a:ext cx="1450211" cy="591288"/>
          </a:xfrm>
          <a:custGeom>
            <a:avLst/>
            <a:gdLst>
              <a:gd name="connsiteX0" fmla="*/ 162292 w 1507159"/>
              <a:gd name="connsiteY0" fmla="*/ 13515 h 597280"/>
              <a:gd name="connsiteX1" fmla="*/ 24270 w 1507159"/>
              <a:gd name="connsiteY1" fmla="*/ 125658 h 597280"/>
              <a:gd name="connsiteX2" fmla="*/ 15643 w 1507159"/>
              <a:gd name="connsiteY2" fmla="*/ 393077 h 597280"/>
              <a:gd name="connsiteX3" fmla="*/ 145040 w 1507159"/>
              <a:gd name="connsiteY3" fmla="*/ 582858 h 597280"/>
              <a:gd name="connsiteX4" fmla="*/ 1421749 w 1507159"/>
              <a:gd name="connsiteY4" fmla="*/ 565605 h 597280"/>
              <a:gd name="connsiteX5" fmla="*/ 1335485 w 1507159"/>
              <a:gd name="connsiteY5" fmla="*/ 418956 h 597280"/>
              <a:gd name="connsiteX6" fmla="*/ 1335485 w 1507159"/>
              <a:gd name="connsiteY6" fmla="*/ 194670 h 597280"/>
              <a:gd name="connsiteX7" fmla="*/ 1439002 w 1507159"/>
              <a:gd name="connsiteY7" fmla="*/ 22141 h 597280"/>
              <a:gd name="connsiteX8" fmla="*/ 162292 w 1507159"/>
              <a:gd name="connsiteY8" fmla="*/ 13515 h 597280"/>
              <a:gd name="connsiteX0" fmla="*/ 162292 w 1507159"/>
              <a:gd name="connsiteY0" fmla="*/ 13515 h 597280"/>
              <a:gd name="connsiteX1" fmla="*/ 24270 w 1507159"/>
              <a:gd name="connsiteY1" fmla="*/ 125658 h 597280"/>
              <a:gd name="connsiteX2" fmla="*/ 15643 w 1507159"/>
              <a:gd name="connsiteY2" fmla="*/ 393077 h 597280"/>
              <a:gd name="connsiteX3" fmla="*/ 145040 w 1507159"/>
              <a:gd name="connsiteY3" fmla="*/ 582858 h 597280"/>
              <a:gd name="connsiteX4" fmla="*/ 1421749 w 1507159"/>
              <a:gd name="connsiteY4" fmla="*/ 565605 h 597280"/>
              <a:gd name="connsiteX5" fmla="*/ 1335485 w 1507159"/>
              <a:gd name="connsiteY5" fmla="*/ 418956 h 597280"/>
              <a:gd name="connsiteX6" fmla="*/ 1335485 w 1507159"/>
              <a:gd name="connsiteY6" fmla="*/ 194670 h 597280"/>
              <a:gd name="connsiteX7" fmla="*/ 1439002 w 1507159"/>
              <a:gd name="connsiteY7" fmla="*/ 22141 h 597280"/>
              <a:gd name="connsiteX8" fmla="*/ 162292 w 1507159"/>
              <a:gd name="connsiteY8" fmla="*/ 13515 h 597280"/>
              <a:gd name="connsiteX0" fmla="*/ 162292 w 1507159"/>
              <a:gd name="connsiteY0" fmla="*/ 13515 h 597280"/>
              <a:gd name="connsiteX1" fmla="*/ 24270 w 1507159"/>
              <a:gd name="connsiteY1" fmla="*/ 125658 h 597280"/>
              <a:gd name="connsiteX2" fmla="*/ 15643 w 1507159"/>
              <a:gd name="connsiteY2" fmla="*/ 393077 h 597280"/>
              <a:gd name="connsiteX3" fmla="*/ 145040 w 1507159"/>
              <a:gd name="connsiteY3" fmla="*/ 582858 h 597280"/>
              <a:gd name="connsiteX4" fmla="*/ 1421749 w 1507159"/>
              <a:gd name="connsiteY4" fmla="*/ 565605 h 597280"/>
              <a:gd name="connsiteX5" fmla="*/ 1335485 w 1507159"/>
              <a:gd name="connsiteY5" fmla="*/ 418956 h 597280"/>
              <a:gd name="connsiteX6" fmla="*/ 1335485 w 1507159"/>
              <a:gd name="connsiteY6" fmla="*/ 194670 h 597280"/>
              <a:gd name="connsiteX7" fmla="*/ 1439002 w 1507159"/>
              <a:gd name="connsiteY7" fmla="*/ 22141 h 597280"/>
              <a:gd name="connsiteX8" fmla="*/ 162292 w 1507159"/>
              <a:gd name="connsiteY8" fmla="*/ 13515 h 597280"/>
              <a:gd name="connsiteX0" fmla="*/ 162292 w 1507159"/>
              <a:gd name="connsiteY0" fmla="*/ 13515 h 597280"/>
              <a:gd name="connsiteX1" fmla="*/ 24270 w 1507159"/>
              <a:gd name="connsiteY1" fmla="*/ 125658 h 597280"/>
              <a:gd name="connsiteX2" fmla="*/ 15643 w 1507159"/>
              <a:gd name="connsiteY2" fmla="*/ 393077 h 597280"/>
              <a:gd name="connsiteX3" fmla="*/ 145040 w 1507159"/>
              <a:gd name="connsiteY3" fmla="*/ 582858 h 597280"/>
              <a:gd name="connsiteX4" fmla="*/ 1421749 w 1507159"/>
              <a:gd name="connsiteY4" fmla="*/ 565605 h 597280"/>
              <a:gd name="connsiteX5" fmla="*/ 1335485 w 1507159"/>
              <a:gd name="connsiteY5" fmla="*/ 418956 h 597280"/>
              <a:gd name="connsiteX6" fmla="*/ 1335485 w 1507159"/>
              <a:gd name="connsiteY6" fmla="*/ 194670 h 597280"/>
              <a:gd name="connsiteX7" fmla="*/ 1439002 w 1507159"/>
              <a:gd name="connsiteY7" fmla="*/ 22141 h 597280"/>
              <a:gd name="connsiteX8" fmla="*/ 162292 w 1507159"/>
              <a:gd name="connsiteY8" fmla="*/ 13515 h 597280"/>
              <a:gd name="connsiteX0" fmla="*/ 162292 w 1507159"/>
              <a:gd name="connsiteY0" fmla="*/ 13515 h 597280"/>
              <a:gd name="connsiteX1" fmla="*/ 24270 w 1507159"/>
              <a:gd name="connsiteY1" fmla="*/ 125658 h 597280"/>
              <a:gd name="connsiteX2" fmla="*/ 15643 w 1507159"/>
              <a:gd name="connsiteY2" fmla="*/ 393077 h 597280"/>
              <a:gd name="connsiteX3" fmla="*/ 145040 w 1507159"/>
              <a:gd name="connsiteY3" fmla="*/ 582858 h 597280"/>
              <a:gd name="connsiteX4" fmla="*/ 1421749 w 1507159"/>
              <a:gd name="connsiteY4" fmla="*/ 565605 h 597280"/>
              <a:gd name="connsiteX5" fmla="*/ 1335485 w 1507159"/>
              <a:gd name="connsiteY5" fmla="*/ 418956 h 597280"/>
              <a:gd name="connsiteX6" fmla="*/ 1335485 w 1507159"/>
              <a:gd name="connsiteY6" fmla="*/ 194670 h 597280"/>
              <a:gd name="connsiteX7" fmla="*/ 1439002 w 1507159"/>
              <a:gd name="connsiteY7" fmla="*/ 22141 h 597280"/>
              <a:gd name="connsiteX8" fmla="*/ 162292 w 1507159"/>
              <a:gd name="connsiteY8" fmla="*/ 13515 h 597280"/>
              <a:gd name="connsiteX0" fmla="*/ 176922 w 1507159"/>
              <a:gd name="connsiteY0" fmla="*/ 10537 h 601617"/>
              <a:gd name="connsiteX1" fmla="*/ 24270 w 1507159"/>
              <a:gd name="connsiteY1" fmla="*/ 129995 h 601617"/>
              <a:gd name="connsiteX2" fmla="*/ 15643 w 1507159"/>
              <a:gd name="connsiteY2" fmla="*/ 397414 h 601617"/>
              <a:gd name="connsiteX3" fmla="*/ 145040 w 1507159"/>
              <a:gd name="connsiteY3" fmla="*/ 587195 h 601617"/>
              <a:gd name="connsiteX4" fmla="*/ 1421749 w 1507159"/>
              <a:gd name="connsiteY4" fmla="*/ 569942 h 601617"/>
              <a:gd name="connsiteX5" fmla="*/ 1335485 w 1507159"/>
              <a:gd name="connsiteY5" fmla="*/ 423293 h 601617"/>
              <a:gd name="connsiteX6" fmla="*/ 1335485 w 1507159"/>
              <a:gd name="connsiteY6" fmla="*/ 199007 h 601617"/>
              <a:gd name="connsiteX7" fmla="*/ 1439002 w 1507159"/>
              <a:gd name="connsiteY7" fmla="*/ 26478 h 601617"/>
              <a:gd name="connsiteX8" fmla="*/ 176922 w 1507159"/>
              <a:gd name="connsiteY8" fmla="*/ 10537 h 601617"/>
              <a:gd name="connsiteX0" fmla="*/ 178779 w 1509016"/>
              <a:gd name="connsiteY0" fmla="*/ 10537 h 601617"/>
              <a:gd name="connsiteX1" fmla="*/ 55387 w 1509016"/>
              <a:gd name="connsiteY1" fmla="*/ 184859 h 601617"/>
              <a:gd name="connsiteX2" fmla="*/ 17500 w 1509016"/>
              <a:gd name="connsiteY2" fmla="*/ 397414 h 601617"/>
              <a:gd name="connsiteX3" fmla="*/ 146897 w 1509016"/>
              <a:gd name="connsiteY3" fmla="*/ 587195 h 601617"/>
              <a:gd name="connsiteX4" fmla="*/ 1423606 w 1509016"/>
              <a:gd name="connsiteY4" fmla="*/ 569942 h 601617"/>
              <a:gd name="connsiteX5" fmla="*/ 1337342 w 1509016"/>
              <a:gd name="connsiteY5" fmla="*/ 423293 h 601617"/>
              <a:gd name="connsiteX6" fmla="*/ 1337342 w 1509016"/>
              <a:gd name="connsiteY6" fmla="*/ 199007 h 601617"/>
              <a:gd name="connsiteX7" fmla="*/ 1440859 w 1509016"/>
              <a:gd name="connsiteY7" fmla="*/ 26478 h 601617"/>
              <a:gd name="connsiteX8" fmla="*/ 178779 w 1509016"/>
              <a:gd name="connsiteY8" fmla="*/ 10537 h 601617"/>
              <a:gd name="connsiteX0" fmla="*/ 162032 w 1492269"/>
              <a:gd name="connsiteY0" fmla="*/ 10537 h 601617"/>
              <a:gd name="connsiteX1" fmla="*/ 38640 w 1492269"/>
              <a:gd name="connsiteY1" fmla="*/ 184859 h 601617"/>
              <a:gd name="connsiteX2" fmla="*/ 37329 w 1492269"/>
              <a:gd name="connsiteY2" fmla="*/ 412044 h 601617"/>
              <a:gd name="connsiteX3" fmla="*/ 130150 w 1492269"/>
              <a:gd name="connsiteY3" fmla="*/ 587195 h 601617"/>
              <a:gd name="connsiteX4" fmla="*/ 1406859 w 1492269"/>
              <a:gd name="connsiteY4" fmla="*/ 569942 h 601617"/>
              <a:gd name="connsiteX5" fmla="*/ 1320595 w 1492269"/>
              <a:gd name="connsiteY5" fmla="*/ 423293 h 601617"/>
              <a:gd name="connsiteX6" fmla="*/ 1320595 w 1492269"/>
              <a:gd name="connsiteY6" fmla="*/ 199007 h 601617"/>
              <a:gd name="connsiteX7" fmla="*/ 1424112 w 1492269"/>
              <a:gd name="connsiteY7" fmla="*/ 26478 h 601617"/>
              <a:gd name="connsiteX8" fmla="*/ 162032 w 1492269"/>
              <a:gd name="connsiteY8" fmla="*/ 10537 h 601617"/>
              <a:gd name="connsiteX0" fmla="*/ 142364 w 1472601"/>
              <a:gd name="connsiteY0" fmla="*/ 10537 h 604282"/>
              <a:gd name="connsiteX1" fmla="*/ 18972 w 1472601"/>
              <a:gd name="connsiteY1" fmla="*/ 184859 h 604282"/>
              <a:gd name="connsiteX2" fmla="*/ 17661 w 1472601"/>
              <a:gd name="connsiteY2" fmla="*/ 412044 h 604282"/>
              <a:gd name="connsiteX3" fmla="*/ 150716 w 1472601"/>
              <a:gd name="connsiteY3" fmla="*/ 590852 h 604282"/>
              <a:gd name="connsiteX4" fmla="*/ 1387191 w 1472601"/>
              <a:gd name="connsiteY4" fmla="*/ 569942 h 604282"/>
              <a:gd name="connsiteX5" fmla="*/ 1300927 w 1472601"/>
              <a:gd name="connsiteY5" fmla="*/ 423293 h 604282"/>
              <a:gd name="connsiteX6" fmla="*/ 1300927 w 1472601"/>
              <a:gd name="connsiteY6" fmla="*/ 199007 h 604282"/>
              <a:gd name="connsiteX7" fmla="*/ 1404444 w 1472601"/>
              <a:gd name="connsiteY7" fmla="*/ 26478 h 604282"/>
              <a:gd name="connsiteX8" fmla="*/ 142364 w 1472601"/>
              <a:gd name="connsiteY8" fmla="*/ 10537 h 604282"/>
              <a:gd name="connsiteX0" fmla="*/ 142364 w 1472601"/>
              <a:gd name="connsiteY0" fmla="*/ 10537 h 604282"/>
              <a:gd name="connsiteX1" fmla="*/ 18972 w 1472601"/>
              <a:gd name="connsiteY1" fmla="*/ 184859 h 604282"/>
              <a:gd name="connsiteX2" fmla="*/ 17661 w 1472601"/>
              <a:gd name="connsiteY2" fmla="*/ 412044 h 604282"/>
              <a:gd name="connsiteX3" fmla="*/ 150716 w 1472601"/>
              <a:gd name="connsiteY3" fmla="*/ 590852 h 604282"/>
              <a:gd name="connsiteX4" fmla="*/ 1387191 w 1472601"/>
              <a:gd name="connsiteY4" fmla="*/ 569942 h 604282"/>
              <a:gd name="connsiteX5" fmla="*/ 1300927 w 1472601"/>
              <a:gd name="connsiteY5" fmla="*/ 423293 h 604282"/>
              <a:gd name="connsiteX6" fmla="*/ 1300927 w 1472601"/>
              <a:gd name="connsiteY6" fmla="*/ 199007 h 604282"/>
              <a:gd name="connsiteX7" fmla="*/ 1404444 w 1472601"/>
              <a:gd name="connsiteY7" fmla="*/ 26478 h 604282"/>
              <a:gd name="connsiteX8" fmla="*/ 142364 w 1472601"/>
              <a:gd name="connsiteY8" fmla="*/ 10537 h 604282"/>
              <a:gd name="connsiteX0" fmla="*/ 140107 w 1470344"/>
              <a:gd name="connsiteY0" fmla="*/ 10537 h 604282"/>
              <a:gd name="connsiteX1" fmla="*/ 16715 w 1470344"/>
              <a:gd name="connsiteY1" fmla="*/ 184859 h 604282"/>
              <a:gd name="connsiteX2" fmla="*/ 15404 w 1470344"/>
              <a:gd name="connsiteY2" fmla="*/ 412044 h 604282"/>
              <a:gd name="connsiteX3" fmla="*/ 148459 w 1470344"/>
              <a:gd name="connsiteY3" fmla="*/ 590852 h 604282"/>
              <a:gd name="connsiteX4" fmla="*/ 1384934 w 1470344"/>
              <a:gd name="connsiteY4" fmla="*/ 569942 h 604282"/>
              <a:gd name="connsiteX5" fmla="*/ 1298670 w 1470344"/>
              <a:gd name="connsiteY5" fmla="*/ 423293 h 604282"/>
              <a:gd name="connsiteX6" fmla="*/ 1298670 w 1470344"/>
              <a:gd name="connsiteY6" fmla="*/ 199007 h 604282"/>
              <a:gd name="connsiteX7" fmla="*/ 1402187 w 1470344"/>
              <a:gd name="connsiteY7" fmla="*/ 26478 h 604282"/>
              <a:gd name="connsiteX8" fmla="*/ 140107 w 1470344"/>
              <a:gd name="connsiteY8" fmla="*/ 10537 h 604282"/>
              <a:gd name="connsiteX0" fmla="*/ 140107 w 1470344"/>
              <a:gd name="connsiteY0" fmla="*/ 10537 h 604282"/>
              <a:gd name="connsiteX1" fmla="*/ 16715 w 1470344"/>
              <a:gd name="connsiteY1" fmla="*/ 184859 h 604282"/>
              <a:gd name="connsiteX2" fmla="*/ 15404 w 1470344"/>
              <a:gd name="connsiteY2" fmla="*/ 444962 h 604282"/>
              <a:gd name="connsiteX3" fmla="*/ 148459 w 1470344"/>
              <a:gd name="connsiteY3" fmla="*/ 590852 h 604282"/>
              <a:gd name="connsiteX4" fmla="*/ 1384934 w 1470344"/>
              <a:gd name="connsiteY4" fmla="*/ 569942 h 604282"/>
              <a:gd name="connsiteX5" fmla="*/ 1298670 w 1470344"/>
              <a:gd name="connsiteY5" fmla="*/ 423293 h 604282"/>
              <a:gd name="connsiteX6" fmla="*/ 1298670 w 1470344"/>
              <a:gd name="connsiteY6" fmla="*/ 199007 h 604282"/>
              <a:gd name="connsiteX7" fmla="*/ 1402187 w 1470344"/>
              <a:gd name="connsiteY7" fmla="*/ 26478 h 604282"/>
              <a:gd name="connsiteX8" fmla="*/ 140107 w 1470344"/>
              <a:gd name="connsiteY8" fmla="*/ 10537 h 604282"/>
              <a:gd name="connsiteX0" fmla="*/ 139634 w 1469871"/>
              <a:gd name="connsiteY0" fmla="*/ 10537 h 612881"/>
              <a:gd name="connsiteX1" fmla="*/ 16242 w 1469871"/>
              <a:gd name="connsiteY1" fmla="*/ 184859 h 612881"/>
              <a:gd name="connsiteX2" fmla="*/ 14931 w 1469871"/>
              <a:gd name="connsiteY2" fmla="*/ 444962 h 612881"/>
              <a:gd name="connsiteX3" fmla="*/ 140671 w 1469871"/>
              <a:gd name="connsiteY3" fmla="*/ 601825 h 612881"/>
              <a:gd name="connsiteX4" fmla="*/ 1384461 w 1469871"/>
              <a:gd name="connsiteY4" fmla="*/ 569942 h 612881"/>
              <a:gd name="connsiteX5" fmla="*/ 1298197 w 1469871"/>
              <a:gd name="connsiteY5" fmla="*/ 423293 h 612881"/>
              <a:gd name="connsiteX6" fmla="*/ 1298197 w 1469871"/>
              <a:gd name="connsiteY6" fmla="*/ 199007 h 612881"/>
              <a:gd name="connsiteX7" fmla="*/ 1401714 w 1469871"/>
              <a:gd name="connsiteY7" fmla="*/ 26478 h 612881"/>
              <a:gd name="connsiteX8" fmla="*/ 139634 w 1469871"/>
              <a:gd name="connsiteY8" fmla="*/ 10537 h 612881"/>
              <a:gd name="connsiteX0" fmla="*/ 139634 w 1507670"/>
              <a:gd name="connsiteY0" fmla="*/ 10537 h 618622"/>
              <a:gd name="connsiteX1" fmla="*/ 16242 w 1507670"/>
              <a:gd name="connsiteY1" fmla="*/ 184859 h 618622"/>
              <a:gd name="connsiteX2" fmla="*/ 14931 w 1507670"/>
              <a:gd name="connsiteY2" fmla="*/ 444962 h 618622"/>
              <a:gd name="connsiteX3" fmla="*/ 140671 w 1507670"/>
              <a:gd name="connsiteY3" fmla="*/ 601825 h 618622"/>
              <a:gd name="connsiteX4" fmla="*/ 1442982 w 1507670"/>
              <a:gd name="connsiteY4" fmla="*/ 591887 h 618622"/>
              <a:gd name="connsiteX5" fmla="*/ 1298197 w 1507670"/>
              <a:gd name="connsiteY5" fmla="*/ 423293 h 618622"/>
              <a:gd name="connsiteX6" fmla="*/ 1298197 w 1507670"/>
              <a:gd name="connsiteY6" fmla="*/ 199007 h 618622"/>
              <a:gd name="connsiteX7" fmla="*/ 1401714 w 1507670"/>
              <a:gd name="connsiteY7" fmla="*/ 26478 h 618622"/>
              <a:gd name="connsiteX8" fmla="*/ 139634 w 1507670"/>
              <a:gd name="connsiteY8" fmla="*/ 10537 h 618622"/>
              <a:gd name="connsiteX0" fmla="*/ 139634 w 1507670"/>
              <a:gd name="connsiteY0" fmla="*/ 10537 h 616593"/>
              <a:gd name="connsiteX1" fmla="*/ 16242 w 1507670"/>
              <a:gd name="connsiteY1" fmla="*/ 184859 h 616593"/>
              <a:gd name="connsiteX2" fmla="*/ 14931 w 1507670"/>
              <a:gd name="connsiteY2" fmla="*/ 444962 h 616593"/>
              <a:gd name="connsiteX3" fmla="*/ 140671 w 1507670"/>
              <a:gd name="connsiteY3" fmla="*/ 601825 h 616593"/>
              <a:gd name="connsiteX4" fmla="*/ 1442982 w 1507670"/>
              <a:gd name="connsiteY4" fmla="*/ 591887 h 616593"/>
              <a:gd name="connsiteX5" fmla="*/ 1298197 w 1507670"/>
              <a:gd name="connsiteY5" fmla="*/ 423293 h 616593"/>
              <a:gd name="connsiteX6" fmla="*/ 1298197 w 1507670"/>
              <a:gd name="connsiteY6" fmla="*/ 199007 h 616593"/>
              <a:gd name="connsiteX7" fmla="*/ 1401714 w 1507670"/>
              <a:gd name="connsiteY7" fmla="*/ 26478 h 616593"/>
              <a:gd name="connsiteX8" fmla="*/ 139634 w 1507670"/>
              <a:gd name="connsiteY8" fmla="*/ 10537 h 616593"/>
              <a:gd name="connsiteX0" fmla="*/ 139634 w 1507670"/>
              <a:gd name="connsiteY0" fmla="*/ 10537 h 601825"/>
              <a:gd name="connsiteX1" fmla="*/ 16242 w 1507670"/>
              <a:gd name="connsiteY1" fmla="*/ 184859 h 601825"/>
              <a:gd name="connsiteX2" fmla="*/ 14931 w 1507670"/>
              <a:gd name="connsiteY2" fmla="*/ 444962 h 601825"/>
              <a:gd name="connsiteX3" fmla="*/ 140671 w 1507670"/>
              <a:gd name="connsiteY3" fmla="*/ 601825 h 601825"/>
              <a:gd name="connsiteX4" fmla="*/ 1442982 w 1507670"/>
              <a:gd name="connsiteY4" fmla="*/ 591887 h 601825"/>
              <a:gd name="connsiteX5" fmla="*/ 1298197 w 1507670"/>
              <a:gd name="connsiteY5" fmla="*/ 423293 h 601825"/>
              <a:gd name="connsiteX6" fmla="*/ 1298197 w 1507670"/>
              <a:gd name="connsiteY6" fmla="*/ 199007 h 601825"/>
              <a:gd name="connsiteX7" fmla="*/ 1401714 w 1507670"/>
              <a:gd name="connsiteY7" fmla="*/ 26478 h 601825"/>
              <a:gd name="connsiteX8" fmla="*/ 139634 w 1507670"/>
              <a:gd name="connsiteY8" fmla="*/ 10537 h 601825"/>
              <a:gd name="connsiteX0" fmla="*/ 139634 w 1507670"/>
              <a:gd name="connsiteY0" fmla="*/ 0 h 591288"/>
              <a:gd name="connsiteX1" fmla="*/ 16242 w 1507670"/>
              <a:gd name="connsiteY1" fmla="*/ 174322 h 591288"/>
              <a:gd name="connsiteX2" fmla="*/ 14931 w 1507670"/>
              <a:gd name="connsiteY2" fmla="*/ 434425 h 591288"/>
              <a:gd name="connsiteX3" fmla="*/ 140671 w 1507670"/>
              <a:gd name="connsiteY3" fmla="*/ 591288 h 591288"/>
              <a:gd name="connsiteX4" fmla="*/ 1442982 w 1507670"/>
              <a:gd name="connsiteY4" fmla="*/ 581350 h 591288"/>
              <a:gd name="connsiteX5" fmla="*/ 1298197 w 1507670"/>
              <a:gd name="connsiteY5" fmla="*/ 412756 h 591288"/>
              <a:gd name="connsiteX6" fmla="*/ 1298197 w 1507670"/>
              <a:gd name="connsiteY6" fmla="*/ 188470 h 591288"/>
              <a:gd name="connsiteX7" fmla="*/ 1401714 w 1507670"/>
              <a:gd name="connsiteY7" fmla="*/ 15941 h 591288"/>
              <a:gd name="connsiteX8" fmla="*/ 139634 w 1507670"/>
              <a:gd name="connsiteY8" fmla="*/ 0 h 591288"/>
              <a:gd name="connsiteX0" fmla="*/ 139634 w 1507670"/>
              <a:gd name="connsiteY0" fmla="*/ 0 h 591288"/>
              <a:gd name="connsiteX1" fmla="*/ 16242 w 1507670"/>
              <a:gd name="connsiteY1" fmla="*/ 174322 h 591288"/>
              <a:gd name="connsiteX2" fmla="*/ 14931 w 1507670"/>
              <a:gd name="connsiteY2" fmla="*/ 434425 h 591288"/>
              <a:gd name="connsiteX3" fmla="*/ 140671 w 1507670"/>
              <a:gd name="connsiteY3" fmla="*/ 591288 h 591288"/>
              <a:gd name="connsiteX4" fmla="*/ 1442982 w 1507670"/>
              <a:gd name="connsiteY4" fmla="*/ 581350 h 591288"/>
              <a:gd name="connsiteX5" fmla="*/ 1298197 w 1507670"/>
              <a:gd name="connsiteY5" fmla="*/ 412756 h 591288"/>
              <a:gd name="connsiteX6" fmla="*/ 1298197 w 1507670"/>
              <a:gd name="connsiteY6" fmla="*/ 188470 h 591288"/>
              <a:gd name="connsiteX7" fmla="*/ 1409029 w 1507670"/>
              <a:gd name="connsiteY7" fmla="*/ 12283 h 591288"/>
              <a:gd name="connsiteX8" fmla="*/ 139634 w 1507670"/>
              <a:gd name="connsiteY8" fmla="*/ 0 h 591288"/>
              <a:gd name="connsiteX0" fmla="*/ 139634 w 1505398"/>
              <a:gd name="connsiteY0" fmla="*/ 0 h 591288"/>
              <a:gd name="connsiteX1" fmla="*/ 16242 w 1505398"/>
              <a:gd name="connsiteY1" fmla="*/ 174322 h 591288"/>
              <a:gd name="connsiteX2" fmla="*/ 14931 w 1505398"/>
              <a:gd name="connsiteY2" fmla="*/ 434425 h 591288"/>
              <a:gd name="connsiteX3" fmla="*/ 140671 w 1505398"/>
              <a:gd name="connsiteY3" fmla="*/ 591288 h 591288"/>
              <a:gd name="connsiteX4" fmla="*/ 1442982 w 1505398"/>
              <a:gd name="connsiteY4" fmla="*/ 581350 h 591288"/>
              <a:gd name="connsiteX5" fmla="*/ 1298197 w 1505398"/>
              <a:gd name="connsiteY5" fmla="*/ 412756 h 591288"/>
              <a:gd name="connsiteX6" fmla="*/ 1409029 w 1505398"/>
              <a:gd name="connsiteY6" fmla="*/ 12283 h 591288"/>
              <a:gd name="connsiteX7" fmla="*/ 139634 w 1505398"/>
              <a:gd name="connsiteY7" fmla="*/ 0 h 591288"/>
              <a:gd name="connsiteX0" fmla="*/ 139634 w 1503994"/>
              <a:gd name="connsiteY0" fmla="*/ 0 h 591288"/>
              <a:gd name="connsiteX1" fmla="*/ 16242 w 1503994"/>
              <a:gd name="connsiteY1" fmla="*/ 174322 h 591288"/>
              <a:gd name="connsiteX2" fmla="*/ 14931 w 1503994"/>
              <a:gd name="connsiteY2" fmla="*/ 434425 h 591288"/>
              <a:gd name="connsiteX3" fmla="*/ 140671 w 1503994"/>
              <a:gd name="connsiteY3" fmla="*/ 591288 h 591288"/>
              <a:gd name="connsiteX4" fmla="*/ 1442982 w 1503994"/>
              <a:gd name="connsiteY4" fmla="*/ 581350 h 591288"/>
              <a:gd name="connsiteX5" fmla="*/ 1287224 w 1503994"/>
              <a:gd name="connsiteY5" fmla="*/ 295713 h 591288"/>
              <a:gd name="connsiteX6" fmla="*/ 1409029 w 1503994"/>
              <a:gd name="connsiteY6" fmla="*/ 12283 h 591288"/>
              <a:gd name="connsiteX7" fmla="*/ 139634 w 1503994"/>
              <a:gd name="connsiteY7" fmla="*/ 0 h 591288"/>
              <a:gd name="connsiteX0" fmla="*/ 139634 w 1503994"/>
              <a:gd name="connsiteY0" fmla="*/ 0 h 591288"/>
              <a:gd name="connsiteX1" fmla="*/ 16242 w 1503994"/>
              <a:gd name="connsiteY1" fmla="*/ 174322 h 591288"/>
              <a:gd name="connsiteX2" fmla="*/ 14931 w 1503994"/>
              <a:gd name="connsiteY2" fmla="*/ 434425 h 591288"/>
              <a:gd name="connsiteX3" fmla="*/ 140671 w 1503994"/>
              <a:gd name="connsiteY3" fmla="*/ 591288 h 591288"/>
              <a:gd name="connsiteX4" fmla="*/ 1442982 w 1503994"/>
              <a:gd name="connsiteY4" fmla="*/ 581350 h 591288"/>
              <a:gd name="connsiteX5" fmla="*/ 1287224 w 1503994"/>
              <a:gd name="connsiteY5" fmla="*/ 295713 h 591288"/>
              <a:gd name="connsiteX6" fmla="*/ 1409029 w 1503994"/>
              <a:gd name="connsiteY6" fmla="*/ 12283 h 591288"/>
              <a:gd name="connsiteX7" fmla="*/ 139634 w 1503994"/>
              <a:gd name="connsiteY7" fmla="*/ 0 h 591288"/>
              <a:gd name="connsiteX0" fmla="*/ 139634 w 1442982"/>
              <a:gd name="connsiteY0" fmla="*/ 0 h 591288"/>
              <a:gd name="connsiteX1" fmla="*/ 16242 w 1442982"/>
              <a:gd name="connsiteY1" fmla="*/ 174322 h 591288"/>
              <a:gd name="connsiteX2" fmla="*/ 14931 w 1442982"/>
              <a:gd name="connsiteY2" fmla="*/ 434425 h 591288"/>
              <a:gd name="connsiteX3" fmla="*/ 140671 w 1442982"/>
              <a:gd name="connsiteY3" fmla="*/ 591288 h 591288"/>
              <a:gd name="connsiteX4" fmla="*/ 1442982 w 1442982"/>
              <a:gd name="connsiteY4" fmla="*/ 581350 h 591288"/>
              <a:gd name="connsiteX5" fmla="*/ 1287224 w 1442982"/>
              <a:gd name="connsiteY5" fmla="*/ 295713 h 591288"/>
              <a:gd name="connsiteX6" fmla="*/ 1409029 w 1442982"/>
              <a:gd name="connsiteY6" fmla="*/ 12283 h 591288"/>
              <a:gd name="connsiteX7" fmla="*/ 139634 w 1442982"/>
              <a:gd name="connsiteY7" fmla="*/ 0 h 591288"/>
              <a:gd name="connsiteX0" fmla="*/ 139634 w 1442982"/>
              <a:gd name="connsiteY0" fmla="*/ 0 h 591288"/>
              <a:gd name="connsiteX1" fmla="*/ 16242 w 1442982"/>
              <a:gd name="connsiteY1" fmla="*/ 174322 h 591288"/>
              <a:gd name="connsiteX2" fmla="*/ 14931 w 1442982"/>
              <a:gd name="connsiteY2" fmla="*/ 434425 h 591288"/>
              <a:gd name="connsiteX3" fmla="*/ 140671 w 1442982"/>
              <a:gd name="connsiteY3" fmla="*/ 591288 h 591288"/>
              <a:gd name="connsiteX4" fmla="*/ 1442982 w 1442982"/>
              <a:gd name="connsiteY4" fmla="*/ 585008 h 591288"/>
              <a:gd name="connsiteX5" fmla="*/ 1287224 w 1442982"/>
              <a:gd name="connsiteY5" fmla="*/ 295713 h 591288"/>
              <a:gd name="connsiteX6" fmla="*/ 1409029 w 1442982"/>
              <a:gd name="connsiteY6" fmla="*/ 12283 h 591288"/>
              <a:gd name="connsiteX7" fmla="*/ 139634 w 1442982"/>
              <a:gd name="connsiteY7" fmla="*/ 0 h 591288"/>
              <a:gd name="connsiteX0" fmla="*/ 139634 w 1442982"/>
              <a:gd name="connsiteY0" fmla="*/ 0 h 591288"/>
              <a:gd name="connsiteX1" fmla="*/ 16242 w 1442982"/>
              <a:gd name="connsiteY1" fmla="*/ 174322 h 591288"/>
              <a:gd name="connsiteX2" fmla="*/ 14931 w 1442982"/>
              <a:gd name="connsiteY2" fmla="*/ 434425 h 591288"/>
              <a:gd name="connsiteX3" fmla="*/ 140671 w 1442982"/>
              <a:gd name="connsiteY3" fmla="*/ 591288 h 591288"/>
              <a:gd name="connsiteX4" fmla="*/ 1442982 w 1442982"/>
              <a:gd name="connsiteY4" fmla="*/ 585008 h 591288"/>
              <a:gd name="connsiteX5" fmla="*/ 1287224 w 1442982"/>
              <a:gd name="connsiteY5" fmla="*/ 295713 h 591288"/>
              <a:gd name="connsiteX6" fmla="*/ 1409029 w 1442982"/>
              <a:gd name="connsiteY6" fmla="*/ 12283 h 591288"/>
              <a:gd name="connsiteX7" fmla="*/ 139634 w 1442982"/>
              <a:gd name="connsiteY7" fmla="*/ 0 h 591288"/>
              <a:gd name="connsiteX0" fmla="*/ 150331 w 1453679"/>
              <a:gd name="connsiteY0" fmla="*/ 0 h 591288"/>
              <a:gd name="connsiteX1" fmla="*/ 26939 w 1453679"/>
              <a:gd name="connsiteY1" fmla="*/ 174322 h 591288"/>
              <a:gd name="connsiteX2" fmla="*/ 151368 w 1453679"/>
              <a:gd name="connsiteY2" fmla="*/ 591288 h 591288"/>
              <a:gd name="connsiteX3" fmla="*/ 1453679 w 1453679"/>
              <a:gd name="connsiteY3" fmla="*/ 585008 h 591288"/>
              <a:gd name="connsiteX4" fmla="*/ 1297921 w 1453679"/>
              <a:gd name="connsiteY4" fmla="*/ 295713 h 591288"/>
              <a:gd name="connsiteX5" fmla="*/ 1419726 w 1453679"/>
              <a:gd name="connsiteY5" fmla="*/ 12283 h 591288"/>
              <a:gd name="connsiteX6" fmla="*/ 150331 w 1453679"/>
              <a:gd name="connsiteY6" fmla="*/ 0 h 591288"/>
              <a:gd name="connsiteX0" fmla="*/ 156215 w 1459563"/>
              <a:gd name="connsiteY0" fmla="*/ 0 h 591288"/>
              <a:gd name="connsiteX1" fmla="*/ 21851 w 1459563"/>
              <a:gd name="connsiteY1" fmla="*/ 335257 h 591288"/>
              <a:gd name="connsiteX2" fmla="*/ 157252 w 1459563"/>
              <a:gd name="connsiteY2" fmla="*/ 591288 h 591288"/>
              <a:gd name="connsiteX3" fmla="*/ 1459563 w 1459563"/>
              <a:gd name="connsiteY3" fmla="*/ 585008 h 591288"/>
              <a:gd name="connsiteX4" fmla="*/ 1303805 w 1459563"/>
              <a:gd name="connsiteY4" fmla="*/ 295713 h 591288"/>
              <a:gd name="connsiteX5" fmla="*/ 1425610 w 1459563"/>
              <a:gd name="connsiteY5" fmla="*/ 12283 h 591288"/>
              <a:gd name="connsiteX6" fmla="*/ 156215 w 1459563"/>
              <a:gd name="connsiteY6" fmla="*/ 0 h 591288"/>
              <a:gd name="connsiteX0" fmla="*/ 134365 w 1437713"/>
              <a:gd name="connsiteY0" fmla="*/ 0 h 591288"/>
              <a:gd name="connsiteX1" fmla="*/ 1 w 1437713"/>
              <a:gd name="connsiteY1" fmla="*/ 335257 h 591288"/>
              <a:gd name="connsiteX2" fmla="*/ 135402 w 1437713"/>
              <a:gd name="connsiteY2" fmla="*/ 591288 h 591288"/>
              <a:gd name="connsiteX3" fmla="*/ 1437713 w 1437713"/>
              <a:gd name="connsiteY3" fmla="*/ 585008 h 591288"/>
              <a:gd name="connsiteX4" fmla="*/ 1281955 w 1437713"/>
              <a:gd name="connsiteY4" fmla="*/ 295713 h 591288"/>
              <a:gd name="connsiteX5" fmla="*/ 1403760 w 1437713"/>
              <a:gd name="connsiteY5" fmla="*/ 12283 h 591288"/>
              <a:gd name="connsiteX6" fmla="*/ 134365 w 1437713"/>
              <a:gd name="connsiteY6" fmla="*/ 0 h 591288"/>
              <a:gd name="connsiteX0" fmla="*/ 134390 w 1437738"/>
              <a:gd name="connsiteY0" fmla="*/ 0 h 591288"/>
              <a:gd name="connsiteX1" fmla="*/ 26 w 1437738"/>
              <a:gd name="connsiteY1" fmla="*/ 335257 h 591288"/>
              <a:gd name="connsiteX2" fmla="*/ 135427 w 1437738"/>
              <a:gd name="connsiteY2" fmla="*/ 591288 h 591288"/>
              <a:gd name="connsiteX3" fmla="*/ 1437738 w 1437738"/>
              <a:gd name="connsiteY3" fmla="*/ 585008 h 591288"/>
              <a:gd name="connsiteX4" fmla="*/ 1281980 w 1437738"/>
              <a:gd name="connsiteY4" fmla="*/ 295713 h 591288"/>
              <a:gd name="connsiteX5" fmla="*/ 1403785 w 1437738"/>
              <a:gd name="connsiteY5" fmla="*/ 12283 h 591288"/>
              <a:gd name="connsiteX6" fmla="*/ 134390 w 1437738"/>
              <a:gd name="connsiteY6" fmla="*/ 0 h 591288"/>
              <a:gd name="connsiteX0" fmla="*/ 134390 w 1437738"/>
              <a:gd name="connsiteY0" fmla="*/ 0 h 591288"/>
              <a:gd name="connsiteX1" fmla="*/ 26 w 1437738"/>
              <a:gd name="connsiteY1" fmla="*/ 335257 h 591288"/>
              <a:gd name="connsiteX2" fmla="*/ 135427 w 1437738"/>
              <a:gd name="connsiteY2" fmla="*/ 591288 h 591288"/>
              <a:gd name="connsiteX3" fmla="*/ 1437738 w 1437738"/>
              <a:gd name="connsiteY3" fmla="*/ 585008 h 591288"/>
              <a:gd name="connsiteX4" fmla="*/ 1281980 w 1437738"/>
              <a:gd name="connsiteY4" fmla="*/ 295713 h 591288"/>
              <a:gd name="connsiteX5" fmla="*/ 1403785 w 1437738"/>
              <a:gd name="connsiteY5" fmla="*/ 12283 h 591288"/>
              <a:gd name="connsiteX6" fmla="*/ 134390 w 1437738"/>
              <a:gd name="connsiteY6" fmla="*/ 0 h 591288"/>
              <a:gd name="connsiteX0" fmla="*/ 134390 w 1437738"/>
              <a:gd name="connsiteY0" fmla="*/ 0 h 591288"/>
              <a:gd name="connsiteX1" fmla="*/ 26 w 1437738"/>
              <a:gd name="connsiteY1" fmla="*/ 335257 h 591288"/>
              <a:gd name="connsiteX2" fmla="*/ 135427 w 1437738"/>
              <a:gd name="connsiteY2" fmla="*/ 591288 h 591288"/>
              <a:gd name="connsiteX3" fmla="*/ 1437738 w 1437738"/>
              <a:gd name="connsiteY3" fmla="*/ 585008 h 591288"/>
              <a:gd name="connsiteX4" fmla="*/ 1281980 w 1437738"/>
              <a:gd name="connsiteY4" fmla="*/ 295713 h 591288"/>
              <a:gd name="connsiteX5" fmla="*/ 1403785 w 1437738"/>
              <a:gd name="connsiteY5" fmla="*/ 12283 h 591288"/>
              <a:gd name="connsiteX6" fmla="*/ 134390 w 1437738"/>
              <a:gd name="connsiteY6" fmla="*/ 0 h 591288"/>
              <a:gd name="connsiteX0" fmla="*/ 145339 w 1448687"/>
              <a:gd name="connsiteY0" fmla="*/ 0 h 591288"/>
              <a:gd name="connsiteX1" fmla="*/ 2 w 1448687"/>
              <a:gd name="connsiteY1" fmla="*/ 331600 h 591288"/>
              <a:gd name="connsiteX2" fmla="*/ 146376 w 1448687"/>
              <a:gd name="connsiteY2" fmla="*/ 591288 h 591288"/>
              <a:gd name="connsiteX3" fmla="*/ 1448687 w 1448687"/>
              <a:gd name="connsiteY3" fmla="*/ 585008 h 591288"/>
              <a:gd name="connsiteX4" fmla="*/ 1292929 w 1448687"/>
              <a:gd name="connsiteY4" fmla="*/ 295713 h 591288"/>
              <a:gd name="connsiteX5" fmla="*/ 1414734 w 1448687"/>
              <a:gd name="connsiteY5" fmla="*/ 12283 h 591288"/>
              <a:gd name="connsiteX6" fmla="*/ 145339 w 1448687"/>
              <a:gd name="connsiteY6" fmla="*/ 0 h 591288"/>
              <a:gd name="connsiteX0" fmla="*/ 146863 w 1450211"/>
              <a:gd name="connsiteY0" fmla="*/ 0 h 591288"/>
              <a:gd name="connsiteX1" fmla="*/ 1526 w 1450211"/>
              <a:gd name="connsiteY1" fmla="*/ 331600 h 591288"/>
              <a:gd name="connsiteX2" fmla="*/ 147900 w 1450211"/>
              <a:gd name="connsiteY2" fmla="*/ 591288 h 591288"/>
              <a:gd name="connsiteX3" fmla="*/ 1450211 w 1450211"/>
              <a:gd name="connsiteY3" fmla="*/ 585008 h 591288"/>
              <a:gd name="connsiteX4" fmla="*/ 1294453 w 1450211"/>
              <a:gd name="connsiteY4" fmla="*/ 295713 h 591288"/>
              <a:gd name="connsiteX5" fmla="*/ 1416258 w 1450211"/>
              <a:gd name="connsiteY5" fmla="*/ 12283 h 591288"/>
              <a:gd name="connsiteX6" fmla="*/ 146863 w 1450211"/>
              <a:gd name="connsiteY6" fmla="*/ 0 h 591288"/>
              <a:gd name="connsiteX0" fmla="*/ 146863 w 1450211"/>
              <a:gd name="connsiteY0" fmla="*/ 0 h 591288"/>
              <a:gd name="connsiteX1" fmla="*/ 1526 w 1450211"/>
              <a:gd name="connsiteY1" fmla="*/ 331600 h 591288"/>
              <a:gd name="connsiteX2" fmla="*/ 147900 w 1450211"/>
              <a:gd name="connsiteY2" fmla="*/ 591288 h 591288"/>
              <a:gd name="connsiteX3" fmla="*/ 1450211 w 1450211"/>
              <a:gd name="connsiteY3" fmla="*/ 585008 h 591288"/>
              <a:gd name="connsiteX4" fmla="*/ 1294453 w 1450211"/>
              <a:gd name="connsiteY4" fmla="*/ 295713 h 591288"/>
              <a:gd name="connsiteX5" fmla="*/ 1416258 w 1450211"/>
              <a:gd name="connsiteY5" fmla="*/ 12283 h 591288"/>
              <a:gd name="connsiteX6" fmla="*/ 146863 w 1450211"/>
              <a:gd name="connsiteY6" fmla="*/ 0 h 591288"/>
              <a:gd name="connsiteX0" fmla="*/ 146863 w 1450211"/>
              <a:gd name="connsiteY0" fmla="*/ 0 h 591288"/>
              <a:gd name="connsiteX1" fmla="*/ 1526 w 1450211"/>
              <a:gd name="connsiteY1" fmla="*/ 331600 h 591288"/>
              <a:gd name="connsiteX2" fmla="*/ 147900 w 1450211"/>
              <a:gd name="connsiteY2" fmla="*/ 591288 h 591288"/>
              <a:gd name="connsiteX3" fmla="*/ 1450211 w 1450211"/>
              <a:gd name="connsiteY3" fmla="*/ 585008 h 591288"/>
              <a:gd name="connsiteX4" fmla="*/ 1301768 w 1450211"/>
              <a:gd name="connsiteY4" fmla="*/ 303028 h 591288"/>
              <a:gd name="connsiteX5" fmla="*/ 1416258 w 1450211"/>
              <a:gd name="connsiteY5" fmla="*/ 12283 h 591288"/>
              <a:gd name="connsiteX6" fmla="*/ 146863 w 1450211"/>
              <a:gd name="connsiteY6" fmla="*/ 0 h 591288"/>
              <a:gd name="connsiteX0" fmla="*/ 146863 w 1450211"/>
              <a:gd name="connsiteY0" fmla="*/ 0 h 591288"/>
              <a:gd name="connsiteX1" fmla="*/ 1526 w 1450211"/>
              <a:gd name="connsiteY1" fmla="*/ 331600 h 591288"/>
              <a:gd name="connsiteX2" fmla="*/ 147900 w 1450211"/>
              <a:gd name="connsiteY2" fmla="*/ 591288 h 591288"/>
              <a:gd name="connsiteX3" fmla="*/ 1450211 w 1450211"/>
              <a:gd name="connsiteY3" fmla="*/ 585008 h 591288"/>
              <a:gd name="connsiteX4" fmla="*/ 1301768 w 1450211"/>
              <a:gd name="connsiteY4" fmla="*/ 303028 h 591288"/>
              <a:gd name="connsiteX5" fmla="*/ 1423573 w 1450211"/>
              <a:gd name="connsiteY5" fmla="*/ 8626 h 591288"/>
              <a:gd name="connsiteX6" fmla="*/ 146863 w 1450211"/>
              <a:gd name="connsiteY6" fmla="*/ 0 h 59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0211" h="591288">
                <a:moveTo>
                  <a:pt x="146863" y="0"/>
                </a:moveTo>
                <a:cubicBezTo>
                  <a:pt x="9829" y="64802"/>
                  <a:pt x="-5963" y="269628"/>
                  <a:pt x="1526" y="331600"/>
                </a:cubicBezTo>
                <a:cubicBezTo>
                  <a:pt x="9015" y="393572"/>
                  <a:pt x="27154" y="522840"/>
                  <a:pt x="147900" y="591288"/>
                </a:cubicBezTo>
                <a:lnTo>
                  <a:pt x="1450211" y="585008"/>
                </a:lnTo>
                <a:cubicBezTo>
                  <a:pt x="1319434" y="535745"/>
                  <a:pt x="1306208" y="399092"/>
                  <a:pt x="1301768" y="303028"/>
                </a:cubicBezTo>
                <a:cubicBezTo>
                  <a:pt x="1297328" y="206964"/>
                  <a:pt x="1324059" y="81076"/>
                  <a:pt x="1423573" y="8626"/>
                </a:cubicBezTo>
                <a:lnTo>
                  <a:pt x="146863" y="0"/>
                </a:lnTo>
                <a:close/>
              </a:path>
            </a:pathLst>
          </a:custGeom>
          <a:solidFill>
            <a:schemeClr val="tx1">
              <a:lumMod val="65000"/>
              <a:alpha val="69804"/>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506256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3712371" y="2352332"/>
            <a:ext cx="288032" cy="576064"/>
          </a:xfrm>
          <a:prstGeom prst="ellipse">
            <a:avLst/>
          </a:pr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US" dirty="0" smtClean="0"/>
              <a:t>Congestion collapse</a:t>
            </a:r>
            <a:endParaRPr lang="en-GB" dirty="0"/>
          </a:p>
        </p:txBody>
      </p:sp>
      <p:sp>
        <p:nvSpPr>
          <p:cNvPr id="3" name="Content Placeholder 2"/>
          <p:cNvSpPr>
            <a:spLocks noGrp="1"/>
          </p:cNvSpPr>
          <p:nvPr>
            <p:ph idx="1"/>
          </p:nvPr>
        </p:nvSpPr>
        <p:spPr>
          <a:xfrm>
            <a:off x="0" y="5445224"/>
            <a:ext cx="9144000" cy="1412776"/>
          </a:xfrm>
        </p:spPr>
        <p:txBody>
          <a:bodyPr/>
          <a:lstStyle/>
          <a:p>
            <a:r>
              <a:rPr lang="en-US" dirty="0" smtClean="0"/>
              <a:t>is when the system’s response to congestion ends up causing effort to be wasted</a:t>
            </a:r>
            <a:endParaRPr lang="en-GB" dirty="0"/>
          </a:p>
        </p:txBody>
      </p:sp>
      <p:sp>
        <p:nvSpPr>
          <p:cNvPr id="9" name="Oval 8"/>
          <p:cNvSpPr/>
          <p:nvPr/>
        </p:nvSpPr>
        <p:spPr>
          <a:xfrm>
            <a:off x="6444208" y="2355784"/>
            <a:ext cx="288032" cy="576064"/>
          </a:xfrm>
          <a:prstGeom prst="ellipse">
            <a:avLst/>
          </a:pr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AutoShape 5"/>
          <p:cNvSpPr>
            <a:spLocks noChangeArrowheads="1"/>
          </p:cNvSpPr>
          <p:nvPr/>
        </p:nvSpPr>
        <p:spPr bwMode="auto">
          <a:xfrm>
            <a:off x="7524328" y="1440312"/>
            <a:ext cx="601594" cy="798992"/>
          </a:xfrm>
          <a:prstGeom prst="can">
            <a:avLst>
              <a:gd name="adj" fmla="val 33203"/>
            </a:avLst>
          </a:prstGeom>
          <a:solidFill>
            <a:schemeClr val="accent1"/>
          </a:solidFill>
          <a:ln w="9525">
            <a:solidFill>
              <a:schemeClr val="tx1"/>
            </a:solidFill>
            <a:round/>
            <a:headEnd/>
            <a:tailEnd/>
          </a:ln>
        </p:spPr>
        <p:txBody>
          <a:bodyPr wrap="none" anchor="ctr"/>
          <a:lstStyle/>
          <a:p>
            <a:pPr algn="ctr"/>
            <a:r>
              <a:rPr lang="en-GB" sz="1600" dirty="0">
                <a:latin typeface="Times New Roman" pitchFamily="18" charset="0"/>
              </a:rPr>
              <a:t>Server</a:t>
            </a:r>
          </a:p>
          <a:p>
            <a:pPr algn="ctr"/>
            <a:r>
              <a:rPr lang="en-GB" sz="1600" dirty="0">
                <a:latin typeface="Times New Roman" pitchFamily="18" charset="0"/>
              </a:rPr>
              <a:t>(TCP)</a:t>
            </a:r>
          </a:p>
        </p:txBody>
      </p:sp>
      <p:sp>
        <p:nvSpPr>
          <p:cNvPr id="12" name="AutoShape 4"/>
          <p:cNvSpPr>
            <a:spLocks noChangeArrowheads="1"/>
          </p:cNvSpPr>
          <p:nvPr/>
        </p:nvSpPr>
        <p:spPr bwMode="auto">
          <a:xfrm>
            <a:off x="1043608" y="1563981"/>
            <a:ext cx="591059" cy="551655"/>
          </a:xfrm>
          <a:prstGeom prst="triangle">
            <a:avLst>
              <a:gd name="adj" fmla="val 50000"/>
            </a:avLst>
          </a:prstGeom>
          <a:solidFill>
            <a:schemeClr val="accent1"/>
          </a:solidFill>
          <a:ln w="9525">
            <a:solidFill>
              <a:schemeClr val="tx1"/>
            </a:solidFill>
            <a:miter lim="800000"/>
            <a:headEnd/>
            <a:tailEnd/>
          </a:ln>
        </p:spPr>
        <p:txBody>
          <a:bodyPr wrap="none" anchor="ctr"/>
          <a:lstStyle/>
          <a:p>
            <a:pPr algn="ctr"/>
            <a:r>
              <a:rPr lang="en-GB" sz="1400">
                <a:latin typeface="Times New Roman" pitchFamily="18" charset="0"/>
              </a:rPr>
              <a:t>User</a:t>
            </a:r>
          </a:p>
        </p:txBody>
      </p:sp>
      <p:sp>
        <p:nvSpPr>
          <p:cNvPr id="13" name="AutoShape 5"/>
          <p:cNvSpPr>
            <a:spLocks noChangeArrowheads="1"/>
          </p:cNvSpPr>
          <p:nvPr/>
        </p:nvSpPr>
        <p:spPr bwMode="auto">
          <a:xfrm>
            <a:off x="1043608" y="3157111"/>
            <a:ext cx="601594" cy="798992"/>
          </a:xfrm>
          <a:prstGeom prst="can">
            <a:avLst>
              <a:gd name="adj" fmla="val 33203"/>
            </a:avLst>
          </a:prstGeom>
          <a:solidFill>
            <a:schemeClr val="accent6"/>
          </a:solidFill>
          <a:ln w="9525">
            <a:solidFill>
              <a:schemeClr val="tx1"/>
            </a:solidFill>
            <a:round/>
            <a:headEnd/>
            <a:tailEnd/>
          </a:ln>
        </p:spPr>
        <p:txBody>
          <a:bodyPr wrap="none" anchor="ctr"/>
          <a:lstStyle/>
          <a:p>
            <a:pPr algn="ctr"/>
            <a:r>
              <a:rPr lang="en-GB" sz="1600" dirty="0">
                <a:latin typeface="Times New Roman" pitchFamily="18" charset="0"/>
              </a:rPr>
              <a:t>Server</a:t>
            </a:r>
          </a:p>
          <a:p>
            <a:pPr algn="ctr"/>
            <a:r>
              <a:rPr lang="en-GB" sz="1600" dirty="0">
                <a:latin typeface="Times New Roman" pitchFamily="18" charset="0"/>
              </a:rPr>
              <a:t>(TCP)</a:t>
            </a:r>
          </a:p>
        </p:txBody>
      </p:sp>
      <p:sp>
        <p:nvSpPr>
          <p:cNvPr id="14" name="AutoShape 4"/>
          <p:cNvSpPr>
            <a:spLocks noChangeArrowheads="1"/>
          </p:cNvSpPr>
          <p:nvPr/>
        </p:nvSpPr>
        <p:spPr bwMode="auto">
          <a:xfrm>
            <a:off x="7534863" y="3140968"/>
            <a:ext cx="591059" cy="551655"/>
          </a:xfrm>
          <a:prstGeom prst="triangle">
            <a:avLst>
              <a:gd name="adj" fmla="val 50000"/>
            </a:avLst>
          </a:prstGeom>
          <a:solidFill>
            <a:schemeClr val="accent6"/>
          </a:solidFill>
          <a:ln w="9525">
            <a:solidFill>
              <a:schemeClr val="tx1"/>
            </a:solidFill>
            <a:miter lim="800000"/>
            <a:headEnd/>
            <a:tailEnd/>
          </a:ln>
        </p:spPr>
        <p:txBody>
          <a:bodyPr wrap="none" anchor="ctr"/>
          <a:lstStyle/>
          <a:p>
            <a:pPr algn="ctr"/>
            <a:r>
              <a:rPr lang="en-GB" sz="1400" dirty="0">
                <a:latin typeface="Times New Roman" pitchFamily="18" charset="0"/>
              </a:rPr>
              <a:t>User</a:t>
            </a:r>
          </a:p>
        </p:txBody>
      </p:sp>
      <p:sp>
        <p:nvSpPr>
          <p:cNvPr id="15" name="Freeform 14"/>
          <p:cNvSpPr/>
          <p:nvPr/>
        </p:nvSpPr>
        <p:spPr>
          <a:xfrm>
            <a:off x="1674421" y="2042556"/>
            <a:ext cx="5771408" cy="471494"/>
          </a:xfrm>
          <a:custGeom>
            <a:avLst/>
            <a:gdLst>
              <a:gd name="connsiteX0" fmla="*/ 5771408 w 5771408"/>
              <a:gd name="connsiteY0" fmla="*/ 0 h 471494"/>
              <a:gd name="connsiteX1" fmla="*/ 5177641 w 5771408"/>
              <a:gd name="connsiteY1" fmla="*/ 368135 h 471494"/>
              <a:gd name="connsiteX2" fmla="*/ 4215740 w 5771408"/>
              <a:gd name="connsiteY2" fmla="*/ 451262 h 471494"/>
              <a:gd name="connsiteX3" fmla="*/ 1021278 w 5771408"/>
              <a:gd name="connsiteY3" fmla="*/ 463138 h 471494"/>
              <a:gd name="connsiteX4" fmla="*/ 273132 w 5771408"/>
              <a:gd name="connsiteY4" fmla="*/ 344384 h 471494"/>
              <a:gd name="connsiteX5" fmla="*/ 0 w 5771408"/>
              <a:gd name="connsiteY5" fmla="*/ 178130 h 471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71408" h="471494">
                <a:moveTo>
                  <a:pt x="5771408" y="0"/>
                </a:moveTo>
                <a:cubicBezTo>
                  <a:pt x="5604163" y="146462"/>
                  <a:pt x="5436919" y="292925"/>
                  <a:pt x="5177641" y="368135"/>
                </a:cubicBezTo>
                <a:cubicBezTo>
                  <a:pt x="4918363" y="443345"/>
                  <a:pt x="4908467" y="435428"/>
                  <a:pt x="4215740" y="451262"/>
                </a:cubicBezTo>
                <a:cubicBezTo>
                  <a:pt x="3523013" y="467096"/>
                  <a:pt x="1678379" y="480951"/>
                  <a:pt x="1021278" y="463138"/>
                </a:cubicBezTo>
                <a:cubicBezTo>
                  <a:pt x="364177" y="445325"/>
                  <a:pt x="443345" y="391885"/>
                  <a:pt x="273132" y="344384"/>
                </a:cubicBezTo>
                <a:cubicBezTo>
                  <a:pt x="102919" y="296883"/>
                  <a:pt x="0" y="178130"/>
                  <a:pt x="0" y="178130"/>
                </a:cubicBezTo>
              </a:path>
            </a:pathLst>
          </a:custGeom>
          <a:noFill/>
          <a:ln w="57150">
            <a:solidFill>
              <a:schemeClr val="accent1">
                <a:lumMod val="60000"/>
                <a:lumOff val="40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Freeform 15"/>
          <p:cNvSpPr/>
          <p:nvPr/>
        </p:nvSpPr>
        <p:spPr>
          <a:xfrm>
            <a:off x="6263680" y="2095684"/>
            <a:ext cx="1199408" cy="451262"/>
          </a:xfrm>
          <a:custGeom>
            <a:avLst/>
            <a:gdLst>
              <a:gd name="connsiteX0" fmla="*/ 5771408 w 5771408"/>
              <a:gd name="connsiteY0" fmla="*/ 0 h 471494"/>
              <a:gd name="connsiteX1" fmla="*/ 5177641 w 5771408"/>
              <a:gd name="connsiteY1" fmla="*/ 368135 h 471494"/>
              <a:gd name="connsiteX2" fmla="*/ 4215740 w 5771408"/>
              <a:gd name="connsiteY2" fmla="*/ 451262 h 471494"/>
              <a:gd name="connsiteX3" fmla="*/ 1021278 w 5771408"/>
              <a:gd name="connsiteY3" fmla="*/ 463138 h 471494"/>
              <a:gd name="connsiteX4" fmla="*/ 273132 w 5771408"/>
              <a:gd name="connsiteY4" fmla="*/ 344384 h 471494"/>
              <a:gd name="connsiteX5" fmla="*/ 0 w 5771408"/>
              <a:gd name="connsiteY5" fmla="*/ 178130 h 471494"/>
              <a:gd name="connsiteX0" fmla="*/ 5498276 w 5498276"/>
              <a:gd name="connsiteY0" fmla="*/ 0 h 471494"/>
              <a:gd name="connsiteX1" fmla="*/ 4904509 w 5498276"/>
              <a:gd name="connsiteY1" fmla="*/ 368135 h 471494"/>
              <a:gd name="connsiteX2" fmla="*/ 3942608 w 5498276"/>
              <a:gd name="connsiteY2" fmla="*/ 451262 h 471494"/>
              <a:gd name="connsiteX3" fmla="*/ 748146 w 5498276"/>
              <a:gd name="connsiteY3" fmla="*/ 463138 h 471494"/>
              <a:gd name="connsiteX4" fmla="*/ 0 w 5498276"/>
              <a:gd name="connsiteY4" fmla="*/ 344384 h 471494"/>
              <a:gd name="connsiteX0" fmla="*/ 4750130 w 4750130"/>
              <a:gd name="connsiteY0" fmla="*/ 0 h 471494"/>
              <a:gd name="connsiteX1" fmla="*/ 4156363 w 4750130"/>
              <a:gd name="connsiteY1" fmla="*/ 368135 h 471494"/>
              <a:gd name="connsiteX2" fmla="*/ 3194462 w 4750130"/>
              <a:gd name="connsiteY2" fmla="*/ 451262 h 471494"/>
              <a:gd name="connsiteX3" fmla="*/ 0 w 4750130"/>
              <a:gd name="connsiteY3" fmla="*/ 463138 h 471494"/>
              <a:gd name="connsiteX0" fmla="*/ 1555668 w 1555668"/>
              <a:gd name="connsiteY0" fmla="*/ 0 h 451262"/>
              <a:gd name="connsiteX1" fmla="*/ 961901 w 1555668"/>
              <a:gd name="connsiteY1" fmla="*/ 368135 h 451262"/>
              <a:gd name="connsiteX2" fmla="*/ 0 w 1555668"/>
              <a:gd name="connsiteY2" fmla="*/ 451262 h 451262"/>
              <a:gd name="connsiteX0" fmla="*/ 2185061 w 2185061"/>
              <a:gd name="connsiteY0" fmla="*/ 0 h 463137"/>
              <a:gd name="connsiteX1" fmla="*/ 1591294 w 2185061"/>
              <a:gd name="connsiteY1" fmla="*/ 368135 h 463137"/>
              <a:gd name="connsiteX2" fmla="*/ 0 w 2185061"/>
              <a:gd name="connsiteY2" fmla="*/ 463137 h 463137"/>
              <a:gd name="connsiteX0" fmla="*/ 1496292 w 1496292"/>
              <a:gd name="connsiteY0" fmla="*/ 0 h 676893"/>
              <a:gd name="connsiteX1" fmla="*/ 902525 w 1496292"/>
              <a:gd name="connsiteY1" fmla="*/ 368135 h 676893"/>
              <a:gd name="connsiteX2" fmla="*/ 0 w 1496292"/>
              <a:gd name="connsiteY2" fmla="*/ 676893 h 676893"/>
              <a:gd name="connsiteX0" fmla="*/ 1282536 w 1282536"/>
              <a:gd name="connsiteY0" fmla="*/ 0 h 415636"/>
              <a:gd name="connsiteX1" fmla="*/ 688769 w 1282536"/>
              <a:gd name="connsiteY1" fmla="*/ 368135 h 415636"/>
              <a:gd name="connsiteX2" fmla="*/ 0 w 1282536"/>
              <a:gd name="connsiteY2" fmla="*/ 415636 h 415636"/>
              <a:gd name="connsiteX0" fmla="*/ 1199408 w 1199408"/>
              <a:gd name="connsiteY0" fmla="*/ 0 h 451262"/>
              <a:gd name="connsiteX1" fmla="*/ 605641 w 1199408"/>
              <a:gd name="connsiteY1" fmla="*/ 368135 h 451262"/>
              <a:gd name="connsiteX2" fmla="*/ 0 w 1199408"/>
              <a:gd name="connsiteY2" fmla="*/ 451262 h 451262"/>
              <a:gd name="connsiteX0" fmla="*/ 1199408 w 1199408"/>
              <a:gd name="connsiteY0" fmla="*/ 0 h 451262"/>
              <a:gd name="connsiteX1" fmla="*/ 605641 w 1199408"/>
              <a:gd name="connsiteY1" fmla="*/ 368135 h 451262"/>
              <a:gd name="connsiteX2" fmla="*/ 0 w 1199408"/>
              <a:gd name="connsiteY2" fmla="*/ 451262 h 451262"/>
            </a:gdLst>
            <a:ahLst/>
            <a:cxnLst>
              <a:cxn ang="0">
                <a:pos x="connsiteX0" y="connsiteY0"/>
              </a:cxn>
              <a:cxn ang="0">
                <a:pos x="connsiteX1" y="connsiteY1"/>
              </a:cxn>
              <a:cxn ang="0">
                <a:pos x="connsiteX2" y="connsiteY2"/>
              </a:cxn>
            </a:cxnLst>
            <a:rect l="l" t="t" r="r" b="b"/>
            <a:pathLst>
              <a:path w="1199408" h="451262">
                <a:moveTo>
                  <a:pt x="1199408" y="0"/>
                </a:moveTo>
                <a:cubicBezTo>
                  <a:pt x="1032163" y="146462"/>
                  <a:pt x="805542" y="292925"/>
                  <a:pt x="605641" y="368135"/>
                </a:cubicBezTo>
                <a:cubicBezTo>
                  <a:pt x="405740" y="443345"/>
                  <a:pt x="407719" y="447303"/>
                  <a:pt x="0" y="451262"/>
                </a:cubicBezTo>
              </a:path>
            </a:pathLst>
          </a:custGeom>
          <a:noFill/>
          <a:ln w="317500">
            <a:solidFill>
              <a:schemeClr val="accent1">
                <a:lumMod val="60000"/>
                <a:lumOff val="40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Freeform 16"/>
          <p:cNvSpPr/>
          <p:nvPr/>
        </p:nvSpPr>
        <p:spPr>
          <a:xfrm rot="10800000">
            <a:off x="1636930" y="2753691"/>
            <a:ext cx="5771408" cy="471494"/>
          </a:xfrm>
          <a:custGeom>
            <a:avLst/>
            <a:gdLst>
              <a:gd name="connsiteX0" fmla="*/ 5771408 w 5771408"/>
              <a:gd name="connsiteY0" fmla="*/ 0 h 471494"/>
              <a:gd name="connsiteX1" fmla="*/ 5177641 w 5771408"/>
              <a:gd name="connsiteY1" fmla="*/ 368135 h 471494"/>
              <a:gd name="connsiteX2" fmla="*/ 4215740 w 5771408"/>
              <a:gd name="connsiteY2" fmla="*/ 451262 h 471494"/>
              <a:gd name="connsiteX3" fmla="*/ 1021278 w 5771408"/>
              <a:gd name="connsiteY3" fmla="*/ 463138 h 471494"/>
              <a:gd name="connsiteX4" fmla="*/ 273132 w 5771408"/>
              <a:gd name="connsiteY4" fmla="*/ 344384 h 471494"/>
              <a:gd name="connsiteX5" fmla="*/ 0 w 5771408"/>
              <a:gd name="connsiteY5" fmla="*/ 178130 h 471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71408" h="471494">
                <a:moveTo>
                  <a:pt x="5771408" y="0"/>
                </a:moveTo>
                <a:cubicBezTo>
                  <a:pt x="5604163" y="146462"/>
                  <a:pt x="5436919" y="292925"/>
                  <a:pt x="5177641" y="368135"/>
                </a:cubicBezTo>
                <a:cubicBezTo>
                  <a:pt x="4918363" y="443345"/>
                  <a:pt x="4908467" y="435428"/>
                  <a:pt x="4215740" y="451262"/>
                </a:cubicBezTo>
                <a:cubicBezTo>
                  <a:pt x="3523013" y="467096"/>
                  <a:pt x="1678379" y="480951"/>
                  <a:pt x="1021278" y="463138"/>
                </a:cubicBezTo>
                <a:cubicBezTo>
                  <a:pt x="364177" y="445325"/>
                  <a:pt x="443345" y="391885"/>
                  <a:pt x="273132" y="344384"/>
                </a:cubicBezTo>
                <a:cubicBezTo>
                  <a:pt x="102919" y="296883"/>
                  <a:pt x="0" y="178130"/>
                  <a:pt x="0" y="178130"/>
                </a:cubicBezTo>
              </a:path>
            </a:pathLst>
          </a:custGeom>
          <a:noFill/>
          <a:ln w="57150">
            <a:solidFill>
              <a:schemeClr val="accent6"/>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Freeform 17"/>
          <p:cNvSpPr/>
          <p:nvPr/>
        </p:nvSpPr>
        <p:spPr>
          <a:xfrm rot="10800000">
            <a:off x="1619672" y="2732672"/>
            <a:ext cx="1056905" cy="439386"/>
          </a:xfrm>
          <a:custGeom>
            <a:avLst/>
            <a:gdLst>
              <a:gd name="connsiteX0" fmla="*/ 5771408 w 5771408"/>
              <a:gd name="connsiteY0" fmla="*/ 0 h 471494"/>
              <a:gd name="connsiteX1" fmla="*/ 5177641 w 5771408"/>
              <a:gd name="connsiteY1" fmla="*/ 368135 h 471494"/>
              <a:gd name="connsiteX2" fmla="*/ 4215740 w 5771408"/>
              <a:gd name="connsiteY2" fmla="*/ 451262 h 471494"/>
              <a:gd name="connsiteX3" fmla="*/ 1021278 w 5771408"/>
              <a:gd name="connsiteY3" fmla="*/ 463138 h 471494"/>
              <a:gd name="connsiteX4" fmla="*/ 273132 w 5771408"/>
              <a:gd name="connsiteY4" fmla="*/ 344384 h 471494"/>
              <a:gd name="connsiteX5" fmla="*/ 0 w 5771408"/>
              <a:gd name="connsiteY5" fmla="*/ 178130 h 471494"/>
              <a:gd name="connsiteX0" fmla="*/ 5498276 w 5498276"/>
              <a:gd name="connsiteY0" fmla="*/ 0 h 471494"/>
              <a:gd name="connsiteX1" fmla="*/ 4904509 w 5498276"/>
              <a:gd name="connsiteY1" fmla="*/ 368135 h 471494"/>
              <a:gd name="connsiteX2" fmla="*/ 3942608 w 5498276"/>
              <a:gd name="connsiteY2" fmla="*/ 451262 h 471494"/>
              <a:gd name="connsiteX3" fmla="*/ 748146 w 5498276"/>
              <a:gd name="connsiteY3" fmla="*/ 463138 h 471494"/>
              <a:gd name="connsiteX4" fmla="*/ 0 w 5498276"/>
              <a:gd name="connsiteY4" fmla="*/ 344384 h 471494"/>
              <a:gd name="connsiteX0" fmla="*/ 4750130 w 4750130"/>
              <a:gd name="connsiteY0" fmla="*/ 0 h 471494"/>
              <a:gd name="connsiteX1" fmla="*/ 4156363 w 4750130"/>
              <a:gd name="connsiteY1" fmla="*/ 368135 h 471494"/>
              <a:gd name="connsiteX2" fmla="*/ 3194462 w 4750130"/>
              <a:gd name="connsiteY2" fmla="*/ 451262 h 471494"/>
              <a:gd name="connsiteX3" fmla="*/ 0 w 4750130"/>
              <a:gd name="connsiteY3" fmla="*/ 463138 h 471494"/>
              <a:gd name="connsiteX0" fmla="*/ 1555668 w 1555668"/>
              <a:gd name="connsiteY0" fmla="*/ 0 h 451262"/>
              <a:gd name="connsiteX1" fmla="*/ 961901 w 1555668"/>
              <a:gd name="connsiteY1" fmla="*/ 368135 h 451262"/>
              <a:gd name="connsiteX2" fmla="*/ 0 w 1555668"/>
              <a:gd name="connsiteY2" fmla="*/ 451262 h 451262"/>
              <a:gd name="connsiteX0" fmla="*/ 2185061 w 2185061"/>
              <a:gd name="connsiteY0" fmla="*/ 0 h 463137"/>
              <a:gd name="connsiteX1" fmla="*/ 1591294 w 2185061"/>
              <a:gd name="connsiteY1" fmla="*/ 368135 h 463137"/>
              <a:gd name="connsiteX2" fmla="*/ 0 w 2185061"/>
              <a:gd name="connsiteY2" fmla="*/ 463137 h 463137"/>
              <a:gd name="connsiteX0" fmla="*/ 1056905 w 1056905"/>
              <a:gd name="connsiteY0" fmla="*/ 0 h 439386"/>
              <a:gd name="connsiteX1" fmla="*/ 463138 w 1056905"/>
              <a:gd name="connsiteY1" fmla="*/ 368135 h 439386"/>
              <a:gd name="connsiteX2" fmla="*/ 0 w 1056905"/>
              <a:gd name="connsiteY2" fmla="*/ 439386 h 439386"/>
              <a:gd name="connsiteX0" fmla="*/ 1056905 w 1056905"/>
              <a:gd name="connsiteY0" fmla="*/ 0 h 439386"/>
              <a:gd name="connsiteX1" fmla="*/ 463138 w 1056905"/>
              <a:gd name="connsiteY1" fmla="*/ 368135 h 439386"/>
              <a:gd name="connsiteX2" fmla="*/ 0 w 1056905"/>
              <a:gd name="connsiteY2" fmla="*/ 439386 h 439386"/>
            </a:gdLst>
            <a:ahLst/>
            <a:cxnLst>
              <a:cxn ang="0">
                <a:pos x="connsiteX0" y="connsiteY0"/>
              </a:cxn>
              <a:cxn ang="0">
                <a:pos x="connsiteX1" y="connsiteY1"/>
              </a:cxn>
              <a:cxn ang="0">
                <a:pos x="connsiteX2" y="connsiteY2"/>
              </a:cxn>
            </a:cxnLst>
            <a:rect l="l" t="t" r="r" b="b"/>
            <a:pathLst>
              <a:path w="1056905" h="439386">
                <a:moveTo>
                  <a:pt x="1056905" y="0"/>
                </a:moveTo>
                <a:cubicBezTo>
                  <a:pt x="889660" y="146462"/>
                  <a:pt x="639289" y="294904"/>
                  <a:pt x="463138" y="368135"/>
                </a:cubicBezTo>
                <a:cubicBezTo>
                  <a:pt x="286987" y="441366"/>
                  <a:pt x="265215" y="411676"/>
                  <a:pt x="0" y="439386"/>
                </a:cubicBezTo>
              </a:path>
            </a:pathLst>
          </a:custGeom>
          <a:noFill/>
          <a:ln w="317500">
            <a:solidFill>
              <a:schemeClr val="accent6"/>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Freeform 19"/>
          <p:cNvSpPr/>
          <p:nvPr/>
        </p:nvSpPr>
        <p:spPr>
          <a:xfrm>
            <a:off x="3627488" y="2113643"/>
            <a:ext cx="3800104" cy="420732"/>
          </a:xfrm>
          <a:custGeom>
            <a:avLst/>
            <a:gdLst>
              <a:gd name="connsiteX0" fmla="*/ 5771408 w 5771408"/>
              <a:gd name="connsiteY0" fmla="*/ 0 h 471494"/>
              <a:gd name="connsiteX1" fmla="*/ 5177641 w 5771408"/>
              <a:gd name="connsiteY1" fmla="*/ 368135 h 471494"/>
              <a:gd name="connsiteX2" fmla="*/ 4215740 w 5771408"/>
              <a:gd name="connsiteY2" fmla="*/ 451262 h 471494"/>
              <a:gd name="connsiteX3" fmla="*/ 1021278 w 5771408"/>
              <a:gd name="connsiteY3" fmla="*/ 463138 h 471494"/>
              <a:gd name="connsiteX4" fmla="*/ 273132 w 5771408"/>
              <a:gd name="connsiteY4" fmla="*/ 344384 h 471494"/>
              <a:gd name="connsiteX5" fmla="*/ 0 w 5771408"/>
              <a:gd name="connsiteY5" fmla="*/ 178130 h 471494"/>
              <a:gd name="connsiteX0" fmla="*/ 5498276 w 5498276"/>
              <a:gd name="connsiteY0" fmla="*/ 0 h 471494"/>
              <a:gd name="connsiteX1" fmla="*/ 4904509 w 5498276"/>
              <a:gd name="connsiteY1" fmla="*/ 368135 h 471494"/>
              <a:gd name="connsiteX2" fmla="*/ 3942608 w 5498276"/>
              <a:gd name="connsiteY2" fmla="*/ 451262 h 471494"/>
              <a:gd name="connsiteX3" fmla="*/ 748146 w 5498276"/>
              <a:gd name="connsiteY3" fmla="*/ 463138 h 471494"/>
              <a:gd name="connsiteX4" fmla="*/ 0 w 5498276"/>
              <a:gd name="connsiteY4" fmla="*/ 344384 h 471494"/>
              <a:gd name="connsiteX0" fmla="*/ 4750130 w 4750130"/>
              <a:gd name="connsiteY0" fmla="*/ 0 h 471494"/>
              <a:gd name="connsiteX1" fmla="*/ 4156363 w 4750130"/>
              <a:gd name="connsiteY1" fmla="*/ 368135 h 471494"/>
              <a:gd name="connsiteX2" fmla="*/ 3194462 w 4750130"/>
              <a:gd name="connsiteY2" fmla="*/ 451262 h 471494"/>
              <a:gd name="connsiteX3" fmla="*/ 0 w 4750130"/>
              <a:gd name="connsiteY3" fmla="*/ 463138 h 471494"/>
              <a:gd name="connsiteX0" fmla="*/ 1555668 w 1555668"/>
              <a:gd name="connsiteY0" fmla="*/ 0 h 451262"/>
              <a:gd name="connsiteX1" fmla="*/ 961901 w 1555668"/>
              <a:gd name="connsiteY1" fmla="*/ 368135 h 451262"/>
              <a:gd name="connsiteX2" fmla="*/ 0 w 1555668"/>
              <a:gd name="connsiteY2" fmla="*/ 451262 h 451262"/>
              <a:gd name="connsiteX0" fmla="*/ 2185061 w 2185061"/>
              <a:gd name="connsiteY0" fmla="*/ 0 h 463137"/>
              <a:gd name="connsiteX1" fmla="*/ 1591294 w 2185061"/>
              <a:gd name="connsiteY1" fmla="*/ 368135 h 463137"/>
              <a:gd name="connsiteX2" fmla="*/ 0 w 2185061"/>
              <a:gd name="connsiteY2" fmla="*/ 463137 h 463137"/>
              <a:gd name="connsiteX0" fmla="*/ 1496292 w 1496292"/>
              <a:gd name="connsiteY0" fmla="*/ 0 h 676893"/>
              <a:gd name="connsiteX1" fmla="*/ 902525 w 1496292"/>
              <a:gd name="connsiteY1" fmla="*/ 368135 h 676893"/>
              <a:gd name="connsiteX2" fmla="*/ 0 w 1496292"/>
              <a:gd name="connsiteY2" fmla="*/ 676893 h 676893"/>
              <a:gd name="connsiteX0" fmla="*/ 1282536 w 1282536"/>
              <a:gd name="connsiteY0" fmla="*/ 0 h 415636"/>
              <a:gd name="connsiteX1" fmla="*/ 688769 w 1282536"/>
              <a:gd name="connsiteY1" fmla="*/ 368135 h 415636"/>
              <a:gd name="connsiteX2" fmla="*/ 0 w 1282536"/>
              <a:gd name="connsiteY2" fmla="*/ 415636 h 415636"/>
              <a:gd name="connsiteX0" fmla="*/ 1199408 w 1199408"/>
              <a:gd name="connsiteY0" fmla="*/ 0 h 451262"/>
              <a:gd name="connsiteX1" fmla="*/ 605641 w 1199408"/>
              <a:gd name="connsiteY1" fmla="*/ 368135 h 451262"/>
              <a:gd name="connsiteX2" fmla="*/ 0 w 1199408"/>
              <a:gd name="connsiteY2" fmla="*/ 451262 h 451262"/>
              <a:gd name="connsiteX0" fmla="*/ 1199408 w 1199408"/>
              <a:gd name="connsiteY0" fmla="*/ 0 h 451262"/>
              <a:gd name="connsiteX1" fmla="*/ 605641 w 1199408"/>
              <a:gd name="connsiteY1" fmla="*/ 368135 h 451262"/>
              <a:gd name="connsiteX2" fmla="*/ 0 w 1199408"/>
              <a:gd name="connsiteY2" fmla="*/ 451262 h 451262"/>
              <a:gd name="connsiteX0" fmla="*/ 3800104 w 3800104"/>
              <a:gd name="connsiteY0" fmla="*/ 0 h 417156"/>
              <a:gd name="connsiteX1" fmla="*/ 3206337 w 3800104"/>
              <a:gd name="connsiteY1" fmla="*/ 368135 h 417156"/>
              <a:gd name="connsiteX2" fmla="*/ 0 w 3800104"/>
              <a:gd name="connsiteY2" fmla="*/ 415636 h 417156"/>
              <a:gd name="connsiteX0" fmla="*/ 3800104 w 3800104"/>
              <a:gd name="connsiteY0" fmla="*/ 0 h 418071"/>
              <a:gd name="connsiteX1" fmla="*/ 3206337 w 3800104"/>
              <a:gd name="connsiteY1" fmla="*/ 368135 h 418071"/>
              <a:gd name="connsiteX2" fmla="*/ 2856439 w 3800104"/>
              <a:gd name="connsiteY2" fmla="*/ 415802 h 418071"/>
              <a:gd name="connsiteX3" fmla="*/ 0 w 3800104"/>
              <a:gd name="connsiteY3" fmla="*/ 415636 h 418071"/>
              <a:gd name="connsiteX0" fmla="*/ 3800104 w 3800104"/>
              <a:gd name="connsiteY0" fmla="*/ 0 h 420732"/>
              <a:gd name="connsiteX1" fmla="*/ 3206337 w 3800104"/>
              <a:gd name="connsiteY1" fmla="*/ 368135 h 420732"/>
              <a:gd name="connsiteX2" fmla="*/ 2856439 w 3800104"/>
              <a:gd name="connsiteY2" fmla="*/ 415802 h 420732"/>
              <a:gd name="connsiteX3" fmla="*/ 0 w 3800104"/>
              <a:gd name="connsiteY3" fmla="*/ 415636 h 420732"/>
            </a:gdLst>
            <a:ahLst/>
            <a:cxnLst>
              <a:cxn ang="0">
                <a:pos x="connsiteX0" y="connsiteY0"/>
              </a:cxn>
              <a:cxn ang="0">
                <a:pos x="connsiteX1" y="connsiteY1"/>
              </a:cxn>
              <a:cxn ang="0">
                <a:pos x="connsiteX2" y="connsiteY2"/>
              </a:cxn>
              <a:cxn ang="0">
                <a:pos x="connsiteX3" y="connsiteY3"/>
              </a:cxn>
            </a:cxnLst>
            <a:rect l="l" t="t" r="r" b="b"/>
            <a:pathLst>
              <a:path w="3800104" h="420732">
                <a:moveTo>
                  <a:pt x="3800104" y="0"/>
                </a:moveTo>
                <a:cubicBezTo>
                  <a:pt x="3632859" y="146462"/>
                  <a:pt x="3363614" y="298835"/>
                  <a:pt x="3206337" y="368135"/>
                </a:cubicBezTo>
                <a:cubicBezTo>
                  <a:pt x="3049060" y="437435"/>
                  <a:pt x="3022693" y="419761"/>
                  <a:pt x="2856439" y="415802"/>
                </a:cubicBezTo>
                <a:cubicBezTo>
                  <a:pt x="2322050" y="423719"/>
                  <a:pt x="525554" y="407747"/>
                  <a:pt x="0" y="415636"/>
                </a:cubicBezTo>
              </a:path>
            </a:pathLst>
          </a:custGeom>
          <a:noFill/>
          <a:ln w="152400">
            <a:solidFill>
              <a:schemeClr val="accent1">
                <a:lumMod val="60000"/>
                <a:lumOff val="40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Freeform 20"/>
          <p:cNvSpPr/>
          <p:nvPr/>
        </p:nvSpPr>
        <p:spPr>
          <a:xfrm rot="10800000">
            <a:off x="1691680" y="2732868"/>
            <a:ext cx="3800104" cy="420732"/>
          </a:xfrm>
          <a:custGeom>
            <a:avLst/>
            <a:gdLst>
              <a:gd name="connsiteX0" fmla="*/ 5771408 w 5771408"/>
              <a:gd name="connsiteY0" fmla="*/ 0 h 471494"/>
              <a:gd name="connsiteX1" fmla="*/ 5177641 w 5771408"/>
              <a:gd name="connsiteY1" fmla="*/ 368135 h 471494"/>
              <a:gd name="connsiteX2" fmla="*/ 4215740 w 5771408"/>
              <a:gd name="connsiteY2" fmla="*/ 451262 h 471494"/>
              <a:gd name="connsiteX3" fmla="*/ 1021278 w 5771408"/>
              <a:gd name="connsiteY3" fmla="*/ 463138 h 471494"/>
              <a:gd name="connsiteX4" fmla="*/ 273132 w 5771408"/>
              <a:gd name="connsiteY4" fmla="*/ 344384 h 471494"/>
              <a:gd name="connsiteX5" fmla="*/ 0 w 5771408"/>
              <a:gd name="connsiteY5" fmla="*/ 178130 h 471494"/>
              <a:gd name="connsiteX0" fmla="*/ 5498276 w 5498276"/>
              <a:gd name="connsiteY0" fmla="*/ 0 h 471494"/>
              <a:gd name="connsiteX1" fmla="*/ 4904509 w 5498276"/>
              <a:gd name="connsiteY1" fmla="*/ 368135 h 471494"/>
              <a:gd name="connsiteX2" fmla="*/ 3942608 w 5498276"/>
              <a:gd name="connsiteY2" fmla="*/ 451262 h 471494"/>
              <a:gd name="connsiteX3" fmla="*/ 748146 w 5498276"/>
              <a:gd name="connsiteY3" fmla="*/ 463138 h 471494"/>
              <a:gd name="connsiteX4" fmla="*/ 0 w 5498276"/>
              <a:gd name="connsiteY4" fmla="*/ 344384 h 471494"/>
              <a:gd name="connsiteX0" fmla="*/ 4750130 w 4750130"/>
              <a:gd name="connsiteY0" fmla="*/ 0 h 471494"/>
              <a:gd name="connsiteX1" fmla="*/ 4156363 w 4750130"/>
              <a:gd name="connsiteY1" fmla="*/ 368135 h 471494"/>
              <a:gd name="connsiteX2" fmla="*/ 3194462 w 4750130"/>
              <a:gd name="connsiteY2" fmla="*/ 451262 h 471494"/>
              <a:gd name="connsiteX3" fmla="*/ 0 w 4750130"/>
              <a:gd name="connsiteY3" fmla="*/ 463138 h 471494"/>
              <a:gd name="connsiteX0" fmla="*/ 1555668 w 1555668"/>
              <a:gd name="connsiteY0" fmla="*/ 0 h 451262"/>
              <a:gd name="connsiteX1" fmla="*/ 961901 w 1555668"/>
              <a:gd name="connsiteY1" fmla="*/ 368135 h 451262"/>
              <a:gd name="connsiteX2" fmla="*/ 0 w 1555668"/>
              <a:gd name="connsiteY2" fmla="*/ 451262 h 451262"/>
              <a:gd name="connsiteX0" fmla="*/ 2185061 w 2185061"/>
              <a:gd name="connsiteY0" fmla="*/ 0 h 463137"/>
              <a:gd name="connsiteX1" fmla="*/ 1591294 w 2185061"/>
              <a:gd name="connsiteY1" fmla="*/ 368135 h 463137"/>
              <a:gd name="connsiteX2" fmla="*/ 0 w 2185061"/>
              <a:gd name="connsiteY2" fmla="*/ 463137 h 463137"/>
              <a:gd name="connsiteX0" fmla="*/ 1496292 w 1496292"/>
              <a:gd name="connsiteY0" fmla="*/ 0 h 676893"/>
              <a:gd name="connsiteX1" fmla="*/ 902525 w 1496292"/>
              <a:gd name="connsiteY1" fmla="*/ 368135 h 676893"/>
              <a:gd name="connsiteX2" fmla="*/ 0 w 1496292"/>
              <a:gd name="connsiteY2" fmla="*/ 676893 h 676893"/>
              <a:gd name="connsiteX0" fmla="*/ 1282536 w 1282536"/>
              <a:gd name="connsiteY0" fmla="*/ 0 h 415636"/>
              <a:gd name="connsiteX1" fmla="*/ 688769 w 1282536"/>
              <a:gd name="connsiteY1" fmla="*/ 368135 h 415636"/>
              <a:gd name="connsiteX2" fmla="*/ 0 w 1282536"/>
              <a:gd name="connsiteY2" fmla="*/ 415636 h 415636"/>
              <a:gd name="connsiteX0" fmla="*/ 1199408 w 1199408"/>
              <a:gd name="connsiteY0" fmla="*/ 0 h 451262"/>
              <a:gd name="connsiteX1" fmla="*/ 605641 w 1199408"/>
              <a:gd name="connsiteY1" fmla="*/ 368135 h 451262"/>
              <a:gd name="connsiteX2" fmla="*/ 0 w 1199408"/>
              <a:gd name="connsiteY2" fmla="*/ 451262 h 451262"/>
              <a:gd name="connsiteX0" fmla="*/ 1199408 w 1199408"/>
              <a:gd name="connsiteY0" fmla="*/ 0 h 451262"/>
              <a:gd name="connsiteX1" fmla="*/ 605641 w 1199408"/>
              <a:gd name="connsiteY1" fmla="*/ 368135 h 451262"/>
              <a:gd name="connsiteX2" fmla="*/ 0 w 1199408"/>
              <a:gd name="connsiteY2" fmla="*/ 451262 h 451262"/>
              <a:gd name="connsiteX0" fmla="*/ 3800104 w 3800104"/>
              <a:gd name="connsiteY0" fmla="*/ 0 h 417156"/>
              <a:gd name="connsiteX1" fmla="*/ 3206337 w 3800104"/>
              <a:gd name="connsiteY1" fmla="*/ 368135 h 417156"/>
              <a:gd name="connsiteX2" fmla="*/ 0 w 3800104"/>
              <a:gd name="connsiteY2" fmla="*/ 415636 h 417156"/>
              <a:gd name="connsiteX0" fmla="*/ 3800104 w 3800104"/>
              <a:gd name="connsiteY0" fmla="*/ 0 h 418071"/>
              <a:gd name="connsiteX1" fmla="*/ 3206337 w 3800104"/>
              <a:gd name="connsiteY1" fmla="*/ 368135 h 418071"/>
              <a:gd name="connsiteX2" fmla="*/ 2856439 w 3800104"/>
              <a:gd name="connsiteY2" fmla="*/ 415802 h 418071"/>
              <a:gd name="connsiteX3" fmla="*/ 0 w 3800104"/>
              <a:gd name="connsiteY3" fmla="*/ 415636 h 418071"/>
              <a:gd name="connsiteX0" fmla="*/ 3800104 w 3800104"/>
              <a:gd name="connsiteY0" fmla="*/ 0 h 420732"/>
              <a:gd name="connsiteX1" fmla="*/ 3206337 w 3800104"/>
              <a:gd name="connsiteY1" fmla="*/ 368135 h 420732"/>
              <a:gd name="connsiteX2" fmla="*/ 2856439 w 3800104"/>
              <a:gd name="connsiteY2" fmla="*/ 415802 h 420732"/>
              <a:gd name="connsiteX3" fmla="*/ 0 w 3800104"/>
              <a:gd name="connsiteY3" fmla="*/ 415636 h 420732"/>
            </a:gdLst>
            <a:ahLst/>
            <a:cxnLst>
              <a:cxn ang="0">
                <a:pos x="connsiteX0" y="connsiteY0"/>
              </a:cxn>
              <a:cxn ang="0">
                <a:pos x="connsiteX1" y="connsiteY1"/>
              </a:cxn>
              <a:cxn ang="0">
                <a:pos x="connsiteX2" y="connsiteY2"/>
              </a:cxn>
              <a:cxn ang="0">
                <a:pos x="connsiteX3" y="connsiteY3"/>
              </a:cxn>
            </a:cxnLst>
            <a:rect l="l" t="t" r="r" b="b"/>
            <a:pathLst>
              <a:path w="3800104" h="420732">
                <a:moveTo>
                  <a:pt x="3800104" y="0"/>
                </a:moveTo>
                <a:cubicBezTo>
                  <a:pt x="3632859" y="146462"/>
                  <a:pt x="3363614" y="298835"/>
                  <a:pt x="3206337" y="368135"/>
                </a:cubicBezTo>
                <a:cubicBezTo>
                  <a:pt x="3049060" y="437435"/>
                  <a:pt x="3022693" y="419761"/>
                  <a:pt x="2856439" y="415802"/>
                </a:cubicBezTo>
                <a:cubicBezTo>
                  <a:pt x="2322050" y="423719"/>
                  <a:pt x="525554" y="407747"/>
                  <a:pt x="0" y="415636"/>
                </a:cubicBezTo>
              </a:path>
            </a:pathLst>
          </a:custGeom>
          <a:noFill/>
          <a:ln w="152400">
            <a:solidFill>
              <a:schemeClr val="accent6"/>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reeform 7"/>
          <p:cNvSpPr/>
          <p:nvPr/>
        </p:nvSpPr>
        <p:spPr>
          <a:xfrm>
            <a:off x="2411760" y="2348880"/>
            <a:ext cx="1450211" cy="591288"/>
          </a:xfrm>
          <a:custGeom>
            <a:avLst/>
            <a:gdLst>
              <a:gd name="connsiteX0" fmla="*/ 162292 w 1507159"/>
              <a:gd name="connsiteY0" fmla="*/ 13515 h 597280"/>
              <a:gd name="connsiteX1" fmla="*/ 24270 w 1507159"/>
              <a:gd name="connsiteY1" fmla="*/ 125658 h 597280"/>
              <a:gd name="connsiteX2" fmla="*/ 15643 w 1507159"/>
              <a:gd name="connsiteY2" fmla="*/ 393077 h 597280"/>
              <a:gd name="connsiteX3" fmla="*/ 145040 w 1507159"/>
              <a:gd name="connsiteY3" fmla="*/ 582858 h 597280"/>
              <a:gd name="connsiteX4" fmla="*/ 1421749 w 1507159"/>
              <a:gd name="connsiteY4" fmla="*/ 565605 h 597280"/>
              <a:gd name="connsiteX5" fmla="*/ 1335485 w 1507159"/>
              <a:gd name="connsiteY5" fmla="*/ 418956 h 597280"/>
              <a:gd name="connsiteX6" fmla="*/ 1335485 w 1507159"/>
              <a:gd name="connsiteY6" fmla="*/ 194670 h 597280"/>
              <a:gd name="connsiteX7" fmla="*/ 1439002 w 1507159"/>
              <a:gd name="connsiteY7" fmla="*/ 22141 h 597280"/>
              <a:gd name="connsiteX8" fmla="*/ 162292 w 1507159"/>
              <a:gd name="connsiteY8" fmla="*/ 13515 h 597280"/>
              <a:gd name="connsiteX0" fmla="*/ 162292 w 1507159"/>
              <a:gd name="connsiteY0" fmla="*/ 13515 h 597280"/>
              <a:gd name="connsiteX1" fmla="*/ 24270 w 1507159"/>
              <a:gd name="connsiteY1" fmla="*/ 125658 h 597280"/>
              <a:gd name="connsiteX2" fmla="*/ 15643 w 1507159"/>
              <a:gd name="connsiteY2" fmla="*/ 393077 h 597280"/>
              <a:gd name="connsiteX3" fmla="*/ 145040 w 1507159"/>
              <a:gd name="connsiteY3" fmla="*/ 582858 h 597280"/>
              <a:gd name="connsiteX4" fmla="*/ 1421749 w 1507159"/>
              <a:gd name="connsiteY4" fmla="*/ 565605 h 597280"/>
              <a:gd name="connsiteX5" fmla="*/ 1335485 w 1507159"/>
              <a:gd name="connsiteY5" fmla="*/ 418956 h 597280"/>
              <a:gd name="connsiteX6" fmla="*/ 1335485 w 1507159"/>
              <a:gd name="connsiteY6" fmla="*/ 194670 h 597280"/>
              <a:gd name="connsiteX7" fmla="*/ 1439002 w 1507159"/>
              <a:gd name="connsiteY7" fmla="*/ 22141 h 597280"/>
              <a:gd name="connsiteX8" fmla="*/ 162292 w 1507159"/>
              <a:gd name="connsiteY8" fmla="*/ 13515 h 597280"/>
              <a:gd name="connsiteX0" fmla="*/ 162292 w 1507159"/>
              <a:gd name="connsiteY0" fmla="*/ 13515 h 597280"/>
              <a:gd name="connsiteX1" fmla="*/ 24270 w 1507159"/>
              <a:gd name="connsiteY1" fmla="*/ 125658 h 597280"/>
              <a:gd name="connsiteX2" fmla="*/ 15643 w 1507159"/>
              <a:gd name="connsiteY2" fmla="*/ 393077 h 597280"/>
              <a:gd name="connsiteX3" fmla="*/ 145040 w 1507159"/>
              <a:gd name="connsiteY3" fmla="*/ 582858 h 597280"/>
              <a:gd name="connsiteX4" fmla="*/ 1421749 w 1507159"/>
              <a:gd name="connsiteY4" fmla="*/ 565605 h 597280"/>
              <a:gd name="connsiteX5" fmla="*/ 1335485 w 1507159"/>
              <a:gd name="connsiteY5" fmla="*/ 418956 h 597280"/>
              <a:gd name="connsiteX6" fmla="*/ 1335485 w 1507159"/>
              <a:gd name="connsiteY6" fmla="*/ 194670 h 597280"/>
              <a:gd name="connsiteX7" fmla="*/ 1439002 w 1507159"/>
              <a:gd name="connsiteY7" fmla="*/ 22141 h 597280"/>
              <a:gd name="connsiteX8" fmla="*/ 162292 w 1507159"/>
              <a:gd name="connsiteY8" fmla="*/ 13515 h 597280"/>
              <a:gd name="connsiteX0" fmla="*/ 162292 w 1507159"/>
              <a:gd name="connsiteY0" fmla="*/ 13515 h 597280"/>
              <a:gd name="connsiteX1" fmla="*/ 24270 w 1507159"/>
              <a:gd name="connsiteY1" fmla="*/ 125658 h 597280"/>
              <a:gd name="connsiteX2" fmla="*/ 15643 w 1507159"/>
              <a:gd name="connsiteY2" fmla="*/ 393077 h 597280"/>
              <a:gd name="connsiteX3" fmla="*/ 145040 w 1507159"/>
              <a:gd name="connsiteY3" fmla="*/ 582858 h 597280"/>
              <a:gd name="connsiteX4" fmla="*/ 1421749 w 1507159"/>
              <a:gd name="connsiteY4" fmla="*/ 565605 h 597280"/>
              <a:gd name="connsiteX5" fmla="*/ 1335485 w 1507159"/>
              <a:gd name="connsiteY5" fmla="*/ 418956 h 597280"/>
              <a:gd name="connsiteX6" fmla="*/ 1335485 w 1507159"/>
              <a:gd name="connsiteY6" fmla="*/ 194670 h 597280"/>
              <a:gd name="connsiteX7" fmla="*/ 1439002 w 1507159"/>
              <a:gd name="connsiteY7" fmla="*/ 22141 h 597280"/>
              <a:gd name="connsiteX8" fmla="*/ 162292 w 1507159"/>
              <a:gd name="connsiteY8" fmla="*/ 13515 h 597280"/>
              <a:gd name="connsiteX0" fmla="*/ 162292 w 1507159"/>
              <a:gd name="connsiteY0" fmla="*/ 13515 h 597280"/>
              <a:gd name="connsiteX1" fmla="*/ 24270 w 1507159"/>
              <a:gd name="connsiteY1" fmla="*/ 125658 h 597280"/>
              <a:gd name="connsiteX2" fmla="*/ 15643 w 1507159"/>
              <a:gd name="connsiteY2" fmla="*/ 393077 h 597280"/>
              <a:gd name="connsiteX3" fmla="*/ 145040 w 1507159"/>
              <a:gd name="connsiteY3" fmla="*/ 582858 h 597280"/>
              <a:gd name="connsiteX4" fmla="*/ 1421749 w 1507159"/>
              <a:gd name="connsiteY4" fmla="*/ 565605 h 597280"/>
              <a:gd name="connsiteX5" fmla="*/ 1335485 w 1507159"/>
              <a:gd name="connsiteY5" fmla="*/ 418956 h 597280"/>
              <a:gd name="connsiteX6" fmla="*/ 1335485 w 1507159"/>
              <a:gd name="connsiteY6" fmla="*/ 194670 h 597280"/>
              <a:gd name="connsiteX7" fmla="*/ 1439002 w 1507159"/>
              <a:gd name="connsiteY7" fmla="*/ 22141 h 597280"/>
              <a:gd name="connsiteX8" fmla="*/ 162292 w 1507159"/>
              <a:gd name="connsiteY8" fmla="*/ 13515 h 597280"/>
              <a:gd name="connsiteX0" fmla="*/ 176922 w 1507159"/>
              <a:gd name="connsiteY0" fmla="*/ 10537 h 601617"/>
              <a:gd name="connsiteX1" fmla="*/ 24270 w 1507159"/>
              <a:gd name="connsiteY1" fmla="*/ 129995 h 601617"/>
              <a:gd name="connsiteX2" fmla="*/ 15643 w 1507159"/>
              <a:gd name="connsiteY2" fmla="*/ 397414 h 601617"/>
              <a:gd name="connsiteX3" fmla="*/ 145040 w 1507159"/>
              <a:gd name="connsiteY3" fmla="*/ 587195 h 601617"/>
              <a:gd name="connsiteX4" fmla="*/ 1421749 w 1507159"/>
              <a:gd name="connsiteY4" fmla="*/ 569942 h 601617"/>
              <a:gd name="connsiteX5" fmla="*/ 1335485 w 1507159"/>
              <a:gd name="connsiteY5" fmla="*/ 423293 h 601617"/>
              <a:gd name="connsiteX6" fmla="*/ 1335485 w 1507159"/>
              <a:gd name="connsiteY6" fmla="*/ 199007 h 601617"/>
              <a:gd name="connsiteX7" fmla="*/ 1439002 w 1507159"/>
              <a:gd name="connsiteY7" fmla="*/ 26478 h 601617"/>
              <a:gd name="connsiteX8" fmla="*/ 176922 w 1507159"/>
              <a:gd name="connsiteY8" fmla="*/ 10537 h 601617"/>
              <a:gd name="connsiteX0" fmla="*/ 178779 w 1509016"/>
              <a:gd name="connsiteY0" fmla="*/ 10537 h 601617"/>
              <a:gd name="connsiteX1" fmla="*/ 55387 w 1509016"/>
              <a:gd name="connsiteY1" fmla="*/ 184859 h 601617"/>
              <a:gd name="connsiteX2" fmla="*/ 17500 w 1509016"/>
              <a:gd name="connsiteY2" fmla="*/ 397414 h 601617"/>
              <a:gd name="connsiteX3" fmla="*/ 146897 w 1509016"/>
              <a:gd name="connsiteY3" fmla="*/ 587195 h 601617"/>
              <a:gd name="connsiteX4" fmla="*/ 1423606 w 1509016"/>
              <a:gd name="connsiteY4" fmla="*/ 569942 h 601617"/>
              <a:gd name="connsiteX5" fmla="*/ 1337342 w 1509016"/>
              <a:gd name="connsiteY5" fmla="*/ 423293 h 601617"/>
              <a:gd name="connsiteX6" fmla="*/ 1337342 w 1509016"/>
              <a:gd name="connsiteY6" fmla="*/ 199007 h 601617"/>
              <a:gd name="connsiteX7" fmla="*/ 1440859 w 1509016"/>
              <a:gd name="connsiteY7" fmla="*/ 26478 h 601617"/>
              <a:gd name="connsiteX8" fmla="*/ 178779 w 1509016"/>
              <a:gd name="connsiteY8" fmla="*/ 10537 h 601617"/>
              <a:gd name="connsiteX0" fmla="*/ 162032 w 1492269"/>
              <a:gd name="connsiteY0" fmla="*/ 10537 h 601617"/>
              <a:gd name="connsiteX1" fmla="*/ 38640 w 1492269"/>
              <a:gd name="connsiteY1" fmla="*/ 184859 h 601617"/>
              <a:gd name="connsiteX2" fmla="*/ 37329 w 1492269"/>
              <a:gd name="connsiteY2" fmla="*/ 412044 h 601617"/>
              <a:gd name="connsiteX3" fmla="*/ 130150 w 1492269"/>
              <a:gd name="connsiteY3" fmla="*/ 587195 h 601617"/>
              <a:gd name="connsiteX4" fmla="*/ 1406859 w 1492269"/>
              <a:gd name="connsiteY4" fmla="*/ 569942 h 601617"/>
              <a:gd name="connsiteX5" fmla="*/ 1320595 w 1492269"/>
              <a:gd name="connsiteY5" fmla="*/ 423293 h 601617"/>
              <a:gd name="connsiteX6" fmla="*/ 1320595 w 1492269"/>
              <a:gd name="connsiteY6" fmla="*/ 199007 h 601617"/>
              <a:gd name="connsiteX7" fmla="*/ 1424112 w 1492269"/>
              <a:gd name="connsiteY7" fmla="*/ 26478 h 601617"/>
              <a:gd name="connsiteX8" fmla="*/ 162032 w 1492269"/>
              <a:gd name="connsiteY8" fmla="*/ 10537 h 601617"/>
              <a:gd name="connsiteX0" fmla="*/ 142364 w 1472601"/>
              <a:gd name="connsiteY0" fmla="*/ 10537 h 604282"/>
              <a:gd name="connsiteX1" fmla="*/ 18972 w 1472601"/>
              <a:gd name="connsiteY1" fmla="*/ 184859 h 604282"/>
              <a:gd name="connsiteX2" fmla="*/ 17661 w 1472601"/>
              <a:gd name="connsiteY2" fmla="*/ 412044 h 604282"/>
              <a:gd name="connsiteX3" fmla="*/ 150716 w 1472601"/>
              <a:gd name="connsiteY3" fmla="*/ 590852 h 604282"/>
              <a:gd name="connsiteX4" fmla="*/ 1387191 w 1472601"/>
              <a:gd name="connsiteY4" fmla="*/ 569942 h 604282"/>
              <a:gd name="connsiteX5" fmla="*/ 1300927 w 1472601"/>
              <a:gd name="connsiteY5" fmla="*/ 423293 h 604282"/>
              <a:gd name="connsiteX6" fmla="*/ 1300927 w 1472601"/>
              <a:gd name="connsiteY6" fmla="*/ 199007 h 604282"/>
              <a:gd name="connsiteX7" fmla="*/ 1404444 w 1472601"/>
              <a:gd name="connsiteY7" fmla="*/ 26478 h 604282"/>
              <a:gd name="connsiteX8" fmla="*/ 142364 w 1472601"/>
              <a:gd name="connsiteY8" fmla="*/ 10537 h 604282"/>
              <a:gd name="connsiteX0" fmla="*/ 142364 w 1472601"/>
              <a:gd name="connsiteY0" fmla="*/ 10537 h 604282"/>
              <a:gd name="connsiteX1" fmla="*/ 18972 w 1472601"/>
              <a:gd name="connsiteY1" fmla="*/ 184859 h 604282"/>
              <a:gd name="connsiteX2" fmla="*/ 17661 w 1472601"/>
              <a:gd name="connsiteY2" fmla="*/ 412044 h 604282"/>
              <a:gd name="connsiteX3" fmla="*/ 150716 w 1472601"/>
              <a:gd name="connsiteY3" fmla="*/ 590852 h 604282"/>
              <a:gd name="connsiteX4" fmla="*/ 1387191 w 1472601"/>
              <a:gd name="connsiteY4" fmla="*/ 569942 h 604282"/>
              <a:gd name="connsiteX5" fmla="*/ 1300927 w 1472601"/>
              <a:gd name="connsiteY5" fmla="*/ 423293 h 604282"/>
              <a:gd name="connsiteX6" fmla="*/ 1300927 w 1472601"/>
              <a:gd name="connsiteY6" fmla="*/ 199007 h 604282"/>
              <a:gd name="connsiteX7" fmla="*/ 1404444 w 1472601"/>
              <a:gd name="connsiteY7" fmla="*/ 26478 h 604282"/>
              <a:gd name="connsiteX8" fmla="*/ 142364 w 1472601"/>
              <a:gd name="connsiteY8" fmla="*/ 10537 h 604282"/>
              <a:gd name="connsiteX0" fmla="*/ 140107 w 1470344"/>
              <a:gd name="connsiteY0" fmla="*/ 10537 h 604282"/>
              <a:gd name="connsiteX1" fmla="*/ 16715 w 1470344"/>
              <a:gd name="connsiteY1" fmla="*/ 184859 h 604282"/>
              <a:gd name="connsiteX2" fmla="*/ 15404 w 1470344"/>
              <a:gd name="connsiteY2" fmla="*/ 412044 h 604282"/>
              <a:gd name="connsiteX3" fmla="*/ 148459 w 1470344"/>
              <a:gd name="connsiteY3" fmla="*/ 590852 h 604282"/>
              <a:gd name="connsiteX4" fmla="*/ 1384934 w 1470344"/>
              <a:gd name="connsiteY4" fmla="*/ 569942 h 604282"/>
              <a:gd name="connsiteX5" fmla="*/ 1298670 w 1470344"/>
              <a:gd name="connsiteY5" fmla="*/ 423293 h 604282"/>
              <a:gd name="connsiteX6" fmla="*/ 1298670 w 1470344"/>
              <a:gd name="connsiteY6" fmla="*/ 199007 h 604282"/>
              <a:gd name="connsiteX7" fmla="*/ 1402187 w 1470344"/>
              <a:gd name="connsiteY7" fmla="*/ 26478 h 604282"/>
              <a:gd name="connsiteX8" fmla="*/ 140107 w 1470344"/>
              <a:gd name="connsiteY8" fmla="*/ 10537 h 604282"/>
              <a:gd name="connsiteX0" fmla="*/ 140107 w 1470344"/>
              <a:gd name="connsiteY0" fmla="*/ 10537 h 604282"/>
              <a:gd name="connsiteX1" fmla="*/ 16715 w 1470344"/>
              <a:gd name="connsiteY1" fmla="*/ 184859 h 604282"/>
              <a:gd name="connsiteX2" fmla="*/ 15404 w 1470344"/>
              <a:gd name="connsiteY2" fmla="*/ 444962 h 604282"/>
              <a:gd name="connsiteX3" fmla="*/ 148459 w 1470344"/>
              <a:gd name="connsiteY3" fmla="*/ 590852 h 604282"/>
              <a:gd name="connsiteX4" fmla="*/ 1384934 w 1470344"/>
              <a:gd name="connsiteY4" fmla="*/ 569942 h 604282"/>
              <a:gd name="connsiteX5" fmla="*/ 1298670 w 1470344"/>
              <a:gd name="connsiteY5" fmla="*/ 423293 h 604282"/>
              <a:gd name="connsiteX6" fmla="*/ 1298670 w 1470344"/>
              <a:gd name="connsiteY6" fmla="*/ 199007 h 604282"/>
              <a:gd name="connsiteX7" fmla="*/ 1402187 w 1470344"/>
              <a:gd name="connsiteY7" fmla="*/ 26478 h 604282"/>
              <a:gd name="connsiteX8" fmla="*/ 140107 w 1470344"/>
              <a:gd name="connsiteY8" fmla="*/ 10537 h 604282"/>
              <a:gd name="connsiteX0" fmla="*/ 139634 w 1469871"/>
              <a:gd name="connsiteY0" fmla="*/ 10537 h 612881"/>
              <a:gd name="connsiteX1" fmla="*/ 16242 w 1469871"/>
              <a:gd name="connsiteY1" fmla="*/ 184859 h 612881"/>
              <a:gd name="connsiteX2" fmla="*/ 14931 w 1469871"/>
              <a:gd name="connsiteY2" fmla="*/ 444962 h 612881"/>
              <a:gd name="connsiteX3" fmla="*/ 140671 w 1469871"/>
              <a:gd name="connsiteY3" fmla="*/ 601825 h 612881"/>
              <a:gd name="connsiteX4" fmla="*/ 1384461 w 1469871"/>
              <a:gd name="connsiteY4" fmla="*/ 569942 h 612881"/>
              <a:gd name="connsiteX5" fmla="*/ 1298197 w 1469871"/>
              <a:gd name="connsiteY5" fmla="*/ 423293 h 612881"/>
              <a:gd name="connsiteX6" fmla="*/ 1298197 w 1469871"/>
              <a:gd name="connsiteY6" fmla="*/ 199007 h 612881"/>
              <a:gd name="connsiteX7" fmla="*/ 1401714 w 1469871"/>
              <a:gd name="connsiteY7" fmla="*/ 26478 h 612881"/>
              <a:gd name="connsiteX8" fmla="*/ 139634 w 1469871"/>
              <a:gd name="connsiteY8" fmla="*/ 10537 h 612881"/>
              <a:gd name="connsiteX0" fmla="*/ 139634 w 1507670"/>
              <a:gd name="connsiteY0" fmla="*/ 10537 h 618622"/>
              <a:gd name="connsiteX1" fmla="*/ 16242 w 1507670"/>
              <a:gd name="connsiteY1" fmla="*/ 184859 h 618622"/>
              <a:gd name="connsiteX2" fmla="*/ 14931 w 1507670"/>
              <a:gd name="connsiteY2" fmla="*/ 444962 h 618622"/>
              <a:gd name="connsiteX3" fmla="*/ 140671 w 1507670"/>
              <a:gd name="connsiteY3" fmla="*/ 601825 h 618622"/>
              <a:gd name="connsiteX4" fmla="*/ 1442982 w 1507670"/>
              <a:gd name="connsiteY4" fmla="*/ 591887 h 618622"/>
              <a:gd name="connsiteX5" fmla="*/ 1298197 w 1507670"/>
              <a:gd name="connsiteY5" fmla="*/ 423293 h 618622"/>
              <a:gd name="connsiteX6" fmla="*/ 1298197 w 1507670"/>
              <a:gd name="connsiteY6" fmla="*/ 199007 h 618622"/>
              <a:gd name="connsiteX7" fmla="*/ 1401714 w 1507670"/>
              <a:gd name="connsiteY7" fmla="*/ 26478 h 618622"/>
              <a:gd name="connsiteX8" fmla="*/ 139634 w 1507670"/>
              <a:gd name="connsiteY8" fmla="*/ 10537 h 618622"/>
              <a:gd name="connsiteX0" fmla="*/ 139634 w 1507670"/>
              <a:gd name="connsiteY0" fmla="*/ 10537 h 616593"/>
              <a:gd name="connsiteX1" fmla="*/ 16242 w 1507670"/>
              <a:gd name="connsiteY1" fmla="*/ 184859 h 616593"/>
              <a:gd name="connsiteX2" fmla="*/ 14931 w 1507670"/>
              <a:gd name="connsiteY2" fmla="*/ 444962 h 616593"/>
              <a:gd name="connsiteX3" fmla="*/ 140671 w 1507670"/>
              <a:gd name="connsiteY3" fmla="*/ 601825 h 616593"/>
              <a:gd name="connsiteX4" fmla="*/ 1442982 w 1507670"/>
              <a:gd name="connsiteY4" fmla="*/ 591887 h 616593"/>
              <a:gd name="connsiteX5" fmla="*/ 1298197 w 1507670"/>
              <a:gd name="connsiteY5" fmla="*/ 423293 h 616593"/>
              <a:gd name="connsiteX6" fmla="*/ 1298197 w 1507670"/>
              <a:gd name="connsiteY6" fmla="*/ 199007 h 616593"/>
              <a:gd name="connsiteX7" fmla="*/ 1401714 w 1507670"/>
              <a:gd name="connsiteY7" fmla="*/ 26478 h 616593"/>
              <a:gd name="connsiteX8" fmla="*/ 139634 w 1507670"/>
              <a:gd name="connsiteY8" fmla="*/ 10537 h 616593"/>
              <a:gd name="connsiteX0" fmla="*/ 139634 w 1507670"/>
              <a:gd name="connsiteY0" fmla="*/ 10537 h 601825"/>
              <a:gd name="connsiteX1" fmla="*/ 16242 w 1507670"/>
              <a:gd name="connsiteY1" fmla="*/ 184859 h 601825"/>
              <a:gd name="connsiteX2" fmla="*/ 14931 w 1507670"/>
              <a:gd name="connsiteY2" fmla="*/ 444962 h 601825"/>
              <a:gd name="connsiteX3" fmla="*/ 140671 w 1507670"/>
              <a:gd name="connsiteY3" fmla="*/ 601825 h 601825"/>
              <a:gd name="connsiteX4" fmla="*/ 1442982 w 1507670"/>
              <a:gd name="connsiteY4" fmla="*/ 591887 h 601825"/>
              <a:gd name="connsiteX5" fmla="*/ 1298197 w 1507670"/>
              <a:gd name="connsiteY5" fmla="*/ 423293 h 601825"/>
              <a:gd name="connsiteX6" fmla="*/ 1298197 w 1507670"/>
              <a:gd name="connsiteY6" fmla="*/ 199007 h 601825"/>
              <a:gd name="connsiteX7" fmla="*/ 1401714 w 1507670"/>
              <a:gd name="connsiteY7" fmla="*/ 26478 h 601825"/>
              <a:gd name="connsiteX8" fmla="*/ 139634 w 1507670"/>
              <a:gd name="connsiteY8" fmla="*/ 10537 h 601825"/>
              <a:gd name="connsiteX0" fmla="*/ 139634 w 1507670"/>
              <a:gd name="connsiteY0" fmla="*/ 0 h 591288"/>
              <a:gd name="connsiteX1" fmla="*/ 16242 w 1507670"/>
              <a:gd name="connsiteY1" fmla="*/ 174322 h 591288"/>
              <a:gd name="connsiteX2" fmla="*/ 14931 w 1507670"/>
              <a:gd name="connsiteY2" fmla="*/ 434425 h 591288"/>
              <a:gd name="connsiteX3" fmla="*/ 140671 w 1507670"/>
              <a:gd name="connsiteY3" fmla="*/ 591288 h 591288"/>
              <a:gd name="connsiteX4" fmla="*/ 1442982 w 1507670"/>
              <a:gd name="connsiteY4" fmla="*/ 581350 h 591288"/>
              <a:gd name="connsiteX5" fmla="*/ 1298197 w 1507670"/>
              <a:gd name="connsiteY5" fmla="*/ 412756 h 591288"/>
              <a:gd name="connsiteX6" fmla="*/ 1298197 w 1507670"/>
              <a:gd name="connsiteY6" fmla="*/ 188470 h 591288"/>
              <a:gd name="connsiteX7" fmla="*/ 1401714 w 1507670"/>
              <a:gd name="connsiteY7" fmla="*/ 15941 h 591288"/>
              <a:gd name="connsiteX8" fmla="*/ 139634 w 1507670"/>
              <a:gd name="connsiteY8" fmla="*/ 0 h 591288"/>
              <a:gd name="connsiteX0" fmla="*/ 139634 w 1507670"/>
              <a:gd name="connsiteY0" fmla="*/ 0 h 591288"/>
              <a:gd name="connsiteX1" fmla="*/ 16242 w 1507670"/>
              <a:gd name="connsiteY1" fmla="*/ 174322 h 591288"/>
              <a:gd name="connsiteX2" fmla="*/ 14931 w 1507670"/>
              <a:gd name="connsiteY2" fmla="*/ 434425 h 591288"/>
              <a:gd name="connsiteX3" fmla="*/ 140671 w 1507670"/>
              <a:gd name="connsiteY3" fmla="*/ 591288 h 591288"/>
              <a:gd name="connsiteX4" fmla="*/ 1442982 w 1507670"/>
              <a:gd name="connsiteY4" fmla="*/ 581350 h 591288"/>
              <a:gd name="connsiteX5" fmla="*/ 1298197 w 1507670"/>
              <a:gd name="connsiteY5" fmla="*/ 412756 h 591288"/>
              <a:gd name="connsiteX6" fmla="*/ 1298197 w 1507670"/>
              <a:gd name="connsiteY6" fmla="*/ 188470 h 591288"/>
              <a:gd name="connsiteX7" fmla="*/ 1409029 w 1507670"/>
              <a:gd name="connsiteY7" fmla="*/ 12283 h 591288"/>
              <a:gd name="connsiteX8" fmla="*/ 139634 w 1507670"/>
              <a:gd name="connsiteY8" fmla="*/ 0 h 591288"/>
              <a:gd name="connsiteX0" fmla="*/ 139634 w 1505398"/>
              <a:gd name="connsiteY0" fmla="*/ 0 h 591288"/>
              <a:gd name="connsiteX1" fmla="*/ 16242 w 1505398"/>
              <a:gd name="connsiteY1" fmla="*/ 174322 h 591288"/>
              <a:gd name="connsiteX2" fmla="*/ 14931 w 1505398"/>
              <a:gd name="connsiteY2" fmla="*/ 434425 h 591288"/>
              <a:gd name="connsiteX3" fmla="*/ 140671 w 1505398"/>
              <a:gd name="connsiteY3" fmla="*/ 591288 h 591288"/>
              <a:gd name="connsiteX4" fmla="*/ 1442982 w 1505398"/>
              <a:gd name="connsiteY4" fmla="*/ 581350 h 591288"/>
              <a:gd name="connsiteX5" fmla="*/ 1298197 w 1505398"/>
              <a:gd name="connsiteY5" fmla="*/ 412756 h 591288"/>
              <a:gd name="connsiteX6" fmla="*/ 1409029 w 1505398"/>
              <a:gd name="connsiteY6" fmla="*/ 12283 h 591288"/>
              <a:gd name="connsiteX7" fmla="*/ 139634 w 1505398"/>
              <a:gd name="connsiteY7" fmla="*/ 0 h 591288"/>
              <a:gd name="connsiteX0" fmla="*/ 139634 w 1503994"/>
              <a:gd name="connsiteY0" fmla="*/ 0 h 591288"/>
              <a:gd name="connsiteX1" fmla="*/ 16242 w 1503994"/>
              <a:gd name="connsiteY1" fmla="*/ 174322 h 591288"/>
              <a:gd name="connsiteX2" fmla="*/ 14931 w 1503994"/>
              <a:gd name="connsiteY2" fmla="*/ 434425 h 591288"/>
              <a:gd name="connsiteX3" fmla="*/ 140671 w 1503994"/>
              <a:gd name="connsiteY3" fmla="*/ 591288 h 591288"/>
              <a:gd name="connsiteX4" fmla="*/ 1442982 w 1503994"/>
              <a:gd name="connsiteY4" fmla="*/ 581350 h 591288"/>
              <a:gd name="connsiteX5" fmla="*/ 1287224 w 1503994"/>
              <a:gd name="connsiteY5" fmla="*/ 295713 h 591288"/>
              <a:gd name="connsiteX6" fmla="*/ 1409029 w 1503994"/>
              <a:gd name="connsiteY6" fmla="*/ 12283 h 591288"/>
              <a:gd name="connsiteX7" fmla="*/ 139634 w 1503994"/>
              <a:gd name="connsiteY7" fmla="*/ 0 h 591288"/>
              <a:gd name="connsiteX0" fmla="*/ 139634 w 1503994"/>
              <a:gd name="connsiteY0" fmla="*/ 0 h 591288"/>
              <a:gd name="connsiteX1" fmla="*/ 16242 w 1503994"/>
              <a:gd name="connsiteY1" fmla="*/ 174322 h 591288"/>
              <a:gd name="connsiteX2" fmla="*/ 14931 w 1503994"/>
              <a:gd name="connsiteY2" fmla="*/ 434425 h 591288"/>
              <a:gd name="connsiteX3" fmla="*/ 140671 w 1503994"/>
              <a:gd name="connsiteY3" fmla="*/ 591288 h 591288"/>
              <a:gd name="connsiteX4" fmla="*/ 1442982 w 1503994"/>
              <a:gd name="connsiteY4" fmla="*/ 581350 h 591288"/>
              <a:gd name="connsiteX5" fmla="*/ 1287224 w 1503994"/>
              <a:gd name="connsiteY5" fmla="*/ 295713 h 591288"/>
              <a:gd name="connsiteX6" fmla="*/ 1409029 w 1503994"/>
              <a:gd name="connsiteY6" fmla="*/ 12283 h 591288"/>
              <a:gd name="connsiteX7" fmla="*/ 139634 w 1503994"/>
              <a:gd name="connsiteY7" fmla="*/ 0 h 591288"/>
              <a:gd name="connsiteX0" fmla="*/ 139634 w 1442982"/>
              <a:gd name="connsiteY0" fmla="*/ 0 h 591288"/>
              <a:gd name="connsiteX1" fmla="*/ 16242 w 1442982"/>
              <a:gd name="connsiteY1" fmla="*/ 174322 h 591288"/>
              <a:gd name="connsiteX2" fmla="*/ 14931 w 1442982"/>
              <a:gd name="connsiteY2" fmla="*/ 434425 h 591288"/>
              <a:gd name="connsiteX3" fmla="*/ 140671 w 1442982"/>
              <a:gd name="connsiteY3" fmla="*/ 591288 h 591288"/>
              <a:gd name="connsiteX4" fmla="*/ 1442982 w 1442982"/>
              <a:gd name="connsiteY4" fmla="*/ 581350 h 591288"/>
              <a:gd name="connsiteX5" fmla="*/ 1287224 w 1442982"/>
              <a:gd name="connsiteY5" fmla="*/ 295713 h 591288"/>
              <a:gd name="connsiteX6" fmla="*/ 1409029 w 1442982"/>
              <a:gd name="connsiteY6" fmla="*/ 12283 h 591288"/>
              <a:gd name="connsiteX7" fmla="*/ 139634 w 1442982"/>
              <a:gd name="connsiteY7" fmla="*/ 0 h 591288"/>
              <a:gd name="connsiteX0" fmla="*/ 139634 w 1442982"/>
              <a:gd name="connsiteY0" fmla="*/ 0 h 591288"/>
              <a:gd name="connsiteX1" fmla="*/ 16242 w 1442982"/>
              <a:gd name="connsiteY1" fmla="*/ 174322 h 591288"/>
              <a:gd name="connsiteX2" fmla="*/ 14931 w 1442982"/>
              <a:gd name="connsiteY2" fmla="*/ 434425 h 591288"/>
              <a:gd name="connsiteX3" fmla="*/ 140671 w 1442982"/>
              <a:gd name="connsiteY3" fmla="*/ 591288 h 591288"/>
              <a:gd name="connsiteX4" fmla="*/ 1442982 w 1442982"/>
              <a:gd name="connsiteY4" fmla="*/ 585008 h 591288"/>
              <a:gd name="connsiteX5" fmla="*/ 1287224 w 1442982"/>
              <a:gd name="connsiteY5" fmla="*/ 295713 h 591288"/>
              <a:gd name="connsiteX6" fmla="*/ 1409029 w 1442982"/>
              <a:gd name="connsiteY6" fmla="*/ 12283 h 591288"/>
              <a:gd name="connsiteX7" fmla="*/ 139634 w 1442982"/>
              <a:gd name="connsiteY7" fmla="*/ 0 h 591288"/>
              <a:gd name="connsiteX0" fmla="*/ 139634 w 1442982"/>
              <a:gd name="connsiteY0" fmla="*/ 0 h 591288"/>
              <a:gd name="connsiteX1" fmla="*/ 16242 w 1442982"/>
              <a:gd name="connsiteY1" fmla="*/ 174322 h 591288"/>
              <a:gd name="connsiteX2" fmla="*/ 14931 w 1442982"/>
              <a:gd name="connsiteY2" fmla="*/ 434425 h 591288"/>
              <a:gd name="connsiteX3" fmla="*/ 140671 w 1442982"/>
              <a:gd name="connsiteY3" fmla="*/ 591288 h 591288"/>
              <a:gd name="connsiteX4" fmla="*/ 1442982 w 1442982"/>
              <a:gd name="connsiteY4" fmla="*/ 585008 h 591288"/>
              <a:gd name="connsiteX5" fmla="*/ 1287224 w 1442982"/>
              <a:gd name="connsiteY5" fmla="*/ 295713 h 591288"/>
              <a:gd name="connsiteX6" fmla="*/ 1409029 w 1442982"/>
              <a:gd name="connsiteY6" fmla="*/ 12283 h 591288"/>
              <a:gd name="connsiteX7" fmla="*/ 139634 w 1442982"/>
              <a:gd name="connsiteY7" fmla="*/ 0 h 591288"/>
              <a:gd name="connsiteX0" fmla="*/ 150331 w 1453679"/>
              <a:gd name="connsiteY0" fmla="*/ 0 h 591288"/>
              <a:gd name="connsiteX1" fmla="*/ 26939 w 1453679"/>
              <a:gd name="connsiteY1" fmla="*/ 174322 h 591288"/>
              <a:gd name="connsiteX2" fmla="*/ 151368 w 1453679"/>
              <a:gd name="connsiteY2" fmla="*/ 591288 h 591288"/>
              <a:gd name="connsiteX3" fmla="*/ 1453679 w 1453679"/>
              <a:gd name="connsiteY3" fmla="*/ 585008 h 591288"/>
              <a:gd name="connsiteX4" fmla="*/ 1297921 w 1453679"/>
              <a:gd name="connsiteY4" fmla="*/ 295713 h 591288"/>
              <a:gd name="connsiteX5" fmla="*/ 1419726 w 1453679"/>
              <a:gd name="connsiteY5" fmla="*/ 12283 h 591288"/>
              <a:gd name="connsiteX6" fmla="*/ 150331 w 1453679"/>
              <a:gd name="connsiteY6" fmla="*/ 0 h 591288"/>
              <a:gd name="connsiteX0" fmla="*/ 156215 w 1459563"/>
              <a:gd name="connsiteY0" fmla="*/ 0 h 591288"/>
              <a:gd name="connsiteX1" fmla="*/ 21851 w 1459563"/>
              <a:gd name="connsiteY1" fmla="*/ 335257 h 591288"/>
              <a:gd name="connsiteX2" fmla="*/ 157252 w 1459563"/>
              <a:gd name="connsiteY2" fmla="*/ 591288 h 591288"/>
              <a:gd name="connsiteX3" fmla="*/ 1459563 w 1459563"/>
              <a:gd name="connsiteY3" fmla="*/ 585008 h 591288"/>
              <a:gd name="connsiteX4" fmla="*/ 1303805 w 1459563"/>
              <a:gd name="connsiteY4" fmla="*/ 295713 h 591288"/>
              <a:gd name="connsiteX5" fmla="*/ 1425610 w 1459563"/>
              <a:gd name="connsiteY5" fmla="*/ 12283 h 591288"/>
              <a:gd name="connsiteX6" fmla="*/ 156215 w 1459563"/>
              <a:gd name="connsiteY6" fmla="*/ 0 h 591288"/>
              <a:gd name="connsiteX0" fmla="*/ 134365 w 1437713"/>
              <a:gd name="connsiteY0" fmla="*/ 0 h 591288"/>
              <a:gd name="connsiteX1" fmla="*/ 1 w 1437713"/>
              <a:gd name="connsiteY1" fmla="*/ 335257 h 591288"/>
              <a:gd name="connsiteX2" fmla="*/ 135402 w 1437713"/>
              <a:gd name="connsiteY2" fmla="*/ 591288 h 591288"/>
              <a:gd name="connsiteX3" fmla="*/ 1437713 w 1437713"/>
              <a:gd name="connsiteY3" fmla="*/ 585008 h 591288"/>
              <a:gd name="connsiteX4" fmla="*/ 1281955 w 1437713"/>
              <a:gd name="connsiteY4" fmla="*/ 295713 h 591288"/>
              <a:gd name="connsiteX5" fmla="*/ 1403760 w 1437713"/>
              <a:gd name="connsiteY5" fmla="*/ 12283 h 591288"/>
              <a:gd name="connsiteX6" fmla="*/ 134365 w 1437713"/>
              <a:gd name="connsiteY6" fmla="*/ 0 h 591288"/>
              <a:gd name="connsiteX0" fmla="*/ 134390 w 1437738"/>
              <a:gd name="connsiteY0" fmla="*/ 0 h 591288"/>
              <a:gd name="connsiteX1" fmla="*/ 26 w 1437738"/>
              <a:gd name="connsiteY1" fmla="*/ 335257 h 591288"/>
              <a:gd name="connsiteX2" fmla="*/ 135427 w 1437738"/>
              <a:gd name="connsiteY2" fmla="*/ 591288 h 591288"/>
              <a:gd name="connsiteX3" fmla="*/ 1437738 w 1437738"/>
              <a:gd name="connsiteY3" fmla="*/ 585008 h 591288"/>
              <a:gd name="connsiteX4" fmla="*/ 1281980 w 1437738"/>
              <a:gd name="connsiteY4" fmla="*/ 295713 h 591288"/>
              <a:gd name="connsiteX5" fmla="*/ 1403785 w 1437738"/>
              <a:gd name="connsiteY5" fmla="*/ 12283 h 591288"/>
              <a:gd name="connsiteX6" fmla="*/ 134390 w 1437738"/>
              <a:gd name="connsiteY6" fmla="*/ 0 h 591288"/>
              <a:gd name="connsiteX0" fmla="*/ 134390 w 1437738"/>
              <a:gd name="connsiteY0" fmla="*/ 0 h 591288"/>
              <a:gd name="connsiteX1" fmla="*/ 26 w 1437738"/>
              <a:gd name="connsiteY1" fmla="*/ 335257 h 591288"/>
              <a:gd name="connsiteX2" fmla="*/ 135427 w 1437738"/>
              <a:gd name="connsiteY2" fmla="*/ 591288 h 591288"/>
              <a:gd name="connsiteX3" fmla="*/ 1437738 w 1437738"/>
              <a:gd name="connsiteY3" fmla="*/ 585008 h 591288"/>
              <a:gd name="connsiteX4" fmla="*/ 1281980 w 1437738"/>
              <a:gd name="connsiteY4" fmla="*/ 295713 h 591288"/>
              <a:gd name="connsiteX5" fmla="*/ 1403785 w 1437738"/>
              <a:gd name="connsiteY5" fmla="*/ 12283 h 591288"/>
              <a:gd name="connsiteX6" fmla="*/ 134390 w 1437738"/>
              <a:gd name="connsiteY6" fmla="*/ 0 h 591288"/>
              <a:gd name="connsiteX0" fmla="*/ 134390 w 1437738"/>
              <a:gd name="connsiteY0" fmla="*/ 0 h 591288"/>
              <a:gd name="connsiteX1" fmla="*/ 26 w 1437738"/>
              <a:gd name="connsiteY1" fmla="*/ 335257 h 591288"/>
              <a:gd name="connsiteX2" fmla="*/ 135427 w 1437738"/>
              <a:gd name="connsiteY2" fmla="*/ 591288 h 591288"/>
              <a:gd name="connsiteX3" fmla="*/ 1437738 w 1437738"/>
              <a:gd name="connsiteY3" fmla="*/ 585008 h 591288"/>
              <a:gd name="connsiteX4" fmla="*/ 1281980 w 1437738"/>
              <a:gd name="connsiteY4" fmla="*/ 295713 h 591288"/>
              <a:gd name="connsiteX5" fmla="*/ 1403785 w 1437738"/>
              <a:gd name="connsiteY5" fmla="*/ 12283 h 591288"/>
              <a:gd name="connsiteX6" fmla="*/ 134390 w 1437738"/>
              <a:gd name="connsiteY6" fmla="*/ 0 h 591288"/>
              <a:gd name="connsiteX0" fmla="*/ 145339 w 1448687"/>
              <a:gd name="connsiteY0" fmla="*/ 0 h 591288"/>
              <a:gd name="connsiteX1" fmla="*/ 2 w 1448687"/>
              <a:gd name="connsiteY1" fmla="*/ 331600 h 591288"/>
              <a:gd name="connsiteX2" fmla="*/ 146376 w 1448687"/>
              <a:gd name="connsiteY2" fmla="*/ 591288 h 591288"/>
              <a:gd name="connsiteX3" fmla="*/ 1448687 w 1448687"/>
              <a:gd name="connsiteY3" fmla="*/ 585008 h 591288"/>
              <a:gd name="connsiteX4" fmla="*/ 1292929 w 1448687"/>
              <a:gd name="connsiteY4" fmla="*/ 295713 h 591288"/>
              <a:gd name="connsiteX5" fmla="*/ 1414734 w 1448687"/>
              <a:gd name="connsiteY5" fmla="*/ 12283 h 591288"/>
              <a:gd name="connsiteX6" fmla="*/ 145339 w 1448687"/>
              <a:gd name="connsiteY6" fmla="*/ 0 h 591288"/>
              <a:gd name="connsiteX0" fmla="*/ 146863 w 1450211"/>
              <a:gd name="connsiteY0" fmla="*/ 0 h 591288"/>
              <a:gd name="connsiteX1" fmla="*/ 1526 w 1450211"/>
              <a:gd name="connsiteY1" fmla="*/ 331600 h 591288"/>
              <a:gd name="connsiteX2" fmla="*/ 147900 w 1450211"/>
              <a:gd name="connsiteY2" fmla="*/ 591288 h 591288"/>
              <a:gd name="connsiteX3" fmla="*/ 1450211 w 1450211"/>
              <a:gd name="connsiteY3" fmla="*/ 585008 h 591288"/>
              <a:gd name="connsiteX4" fmla="*/ 1294453 w 1450211"/>
              <a:gd name="connsiteY4" fmla="*/ 295713 h 591288"/>
              <a:gd name="connsiteX5" fmla="*/ 1416258 w 1450211"/>
              <a:gd name="connsiteY5" fmla="*/ 12283 h 591288"/>
              <a:gd name="connsiteX6" fmla="*/ 146863 w 1450211"/>
              <a:gd name="connsiteY6" fmla="*/ 0 h 591288"/>
              <a:gd name="connsiteX0" fmla="*/ 146863 w 1450211"/>
              <a:gd name="connsiteY0" fmla="*/ 0 h 591288"/>
              <a:gd name="connsiteX1" fmla="*/ 1526 w 1450211"/>
              <a:gd name="connsiteY1" fmla="*/ 331600 h 591288"/>
              <a:gd name="connsiteX2" fmla="*/ 147900 w 1450211"/>
              <a:gd name="connsiteY2" fmla="*/ 591288 h 591288"/>
              <a:gd name="connsiteX3" fmla="*/ 1450211 w 1450211"/>
              <a:gd name="connsiteY3" fmla="*/ 585008 h 591288"/>
              <a:gd name="connsiteX4" fmla="*/ 1294453 w 1450211"/>
              <a:gd name="connsiteY4" fmla="*/ 295713 h 591288"/>
              <a:gd name="connsiteX5" fmla="*/ 1416258 w 1450211"/>
              <a:gd name="connsiteY5" fmla="*/ 12283 h 591288"/>
              <a:gd name="connsiteX6" fmla="*/ 146863 w 1450211"/>
              <a:gd name="connsiteY6" fmla="*/ 0 h 591288"/>
              <a:gd name="connsiteX0" fmla="*/ 146863 w 1450211"/>
              <a:gd name="connsiteY0" fmla="*/ 0 h 591288"/>
              <a:gd name="connsiteX1" fmla="*/ 1526 w 1450211"/>
              <a:gd name="connsiteY1" fmla="*/ 331600 h 591288"/>
              <a:gd name="connsiteX2" fmla="*/ 147900 w 1450211"/>
              <a:gd name="connsiteY2" fmla="*/ 591288 h 591288"/>
              <a:gd name="connsiteX3" fmla="*/ 1450211 w 1450211"/>
              <a:gd name="connsiteY3" fmla="*/ 585008 h 591288"/>
              <a:gd name="connsiteX4" fmla="*/ 1301768 w 1450211"/>
              <a:gd name="connsiteY4" fmla="*/ 303028 h 591288"/>
              <a:gd name="connsiteX5" fmla="*/ 1416258 w 1450211"/>
              <a:gd name="connsiteY5" fmla="*/ 12283 h 591288"/>
              <a:gd name="connsiteX6" fmla="*/ 146863 w 1450211"/>
              <a:gd name="connsiteY6" fmla="*/ 0 h 591288"/>
              <a:gd name="connsiteX0" fmla="*/ 146863 w 1450211"/>
              <a:gd name="connsiteY0" fmla="*/ 0 h 591288"/>
              <a:gd name="connsiteX1" fmla="*/ 1526 w 1450211"/>
              <a:gd name="connsiteY1" fmla="*/ 331600 h 591288"/>
              <a:gd name="connsiteX2" fmla="*/ 147900 w 1450211"/>
              <a:gd name="connsiteY2" fmla="*/ 591288 h 591288"/>
              <a:gd name="connsiteX3" fmla="*/ 1450211 w 1450211"/>
              <a:gd name="connsiteY3" fmla="*/ 585008 h 591288"/>
              <a:gd name="connsiteX4" fmla="*/ 1301768 w 1450211"/>
              <a:gd name="connsiteY4" fmla="*/ 303028 h 591288"/>
              <a:gd name="connsiteX5" fmla="*/ 1423573 w 1450211"/>
              <a:gd name="connsiteY5" fmla="*/ 8626 h 591288"/>
              <a:gd name="connsiteX6" fmla="*/ 146863 w 1450211"/>
              <a:gd name="connsiteY6" fmla="*/ 0 h 59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0211" h="591288">
                <a:moveTo>
                  <a:pt x="146863" y="0"/>
                </a:moveTo>
                <a:cubicBezTo>
                  <a:pt x="9829" y="64802"/>
                  <a:pt x="-5963" y="269628"/>
                  <a:pt x="1526" y="331600"/>
                </a:cubicBezTo>
                <a:cubicBezTo>
                  <a:pt x="9015" y="393572"/>
                  <a:pt x="27154" y="522840"/>
                  <a:pt x="147900" y="591288"/>
                </a:cubicBezTo>
                <a:lnTo>
                  <a:pt x="1450211" y="585008"/>
                </a:lnTo>
                <a:cubicBezTo>
                  <a:pt x="1319434" y="535745"/>
                  <a:pt x="1306208" y="399092"/>
                  <a:pt x="1301768" y="303028"/>
                </a:cubicBezTo>
                <a:cubicBezTo>
                  <a:pt x="1297328" y="206964"/>
                  <a:pt x="1324059" y="81076"/>
                  <a:pt x="1423573" y="8626"/>
                </a:cubicBezTo>
                <a:lnTo>
                  <a:pt x="146863" y="0"/>
                </a:lnTo>
                <a:close/>
              </a:path>
            </a:pathLst>
          </a:custGeom>
          <a:solidFill>
            <a:schemeClr val="tx1">
              <a:lumMod val="65000"/>
              <a:alpha val="69804"/>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Freeform 9"/>
          <p:cNvSpPr/>
          <p:nvPr/>
        </p:nvSpPr>
        <p:spPr>
          <a:xfrm>
            <a:off x="5143597" y="2352332"/>
            <a:ext cx="1450211" cy="591288"/>
          </a:xfrm>
          <a:custGeom>
            <a:avLst/>
            <a:gdLst>
              <a:gd name="connsiteX0" fmla="*/ 162292 w 1507159"/>
              <a:gd name="connsiteY0" fmla="*/ 13515 h 597280"/>
              <a:gd name="connsiteX1" fmla="*/ 24270 w 1507159"/>
              <a:gd name="connsiteY1" fmla="*/ 125658 h 597280"/>
              <a:gd name="connsiteX2" fmla="*/ 15643 w 1507159"/>
              <a:gd name="connsiteY2" fmla="*/ 393077 h 597280"/>
              <a:gd name="connsiteX3" fmla="*/ 145040 w 1507159"/>
              <a:gd name="connsiteY3" fmla="*/ 582858 h 597280"/>
              <a:gd name="connsiteX4" fmla="*/ 1421749 w 1507159"/>
              <a:gd name="connsiteY4" fmla="*/ 565605 h 597280"/>
              <a:gd name="connsiteX5" fmla="*/ 1335485 w 1507159"/>
              <a:gd name="connsiteY5" fmla="*/ 418956 h 597280"/>
              <a:gd name="connsiteX6" fmla="*/ 1335485 w 1507159"/>
              <a:gd name="connsiteY6" fmla="*/ 194670 h 597280"/>
              <a:gd name="connsiteX7" fmla="*/ 1439002 w 1507159"/>
              <a:gd name="connsiteY7" fmla="*/ 22141 h 597280"/>
              <a:gd name="connsiteX8" fmla="*/ 162292 w 1507159"/>
              <a:gd name="connsiteY8" fmla="*/ 13515 h 597280"/>
              <a:gd name="connsiteX0" fmla="*/ 162292 w 1507159"/>
              <a:gd name="connsiteY0" fmla="*/ 13515 h 597280"/>
              <a:gd name="connsiteX1" fmla="*/ 24270 w 1507159"/>
              <a:gd name="connsiteY1" fmla="*/ 125658 h 597280"/>
              <a:gd name="connsiteX2" fmla="*/ 15643 w 1507159"/>
              <a:gd name="connsiteY2" fmla="*/ 393077 h 597280"/>
              <a:gd name="connsiteX3" fmla="*/ 145040 w 1507159"/>
              <a:gd name="connsiteY3" fmla="*/ 582858 h 597280"/>
              <a:gd name="connsiteX4" fmla="*/ 1421749 w 1507159"/>
              <a:gd name="connsiteY4" fmla="*/ 565605 h 597280"/>
              <a:gd name="connsiteX5" fmla="*/ 1335485 w 1507159"/>
              <a:gd name="connsiteY5" fmla="*/ 418956 h 597280"/>
              <a:gd name="connsiteX6" fmla="*/ 1335485 w 1507159"/>
              <a:gd name="connsiteY6" fmla="*/ 194670 h 597280"/>
              <a:gd name="connsiteX7" fmla="*/ 1439002 w 1507159"/>
              <a:gd name="connsiteY7" fmla="*/ 22141 h 597280"/>
              <a:gd name="connsiteX8" fmla="*/ 162292 w 1507159"/>
              <a:gd name="connsiteY8" fmla="*/ 13515 h 597280"/>
              <a:gd name="connsiteX0" fmla="*/ 162292 w 1507159"/>
              <a:gd name="connsiteY0" fmla="*/ 13515 h 597280"/>
              <a:gd name="connsiteX1" fmla="*/ 24270 w 1507159"/>
              <a:gd name="connsiteY1" fmla="*/ 125658 h 597280"/>
              <a:gd name="connsiteX2" fmla="*/ 15643 w 1507159"/>
              <a:gd name="connsiteY2" fmla="*/ 393077 h 597280"/>
              <a:gd name="connsiteX3" fmla="*/ 145040 w 1507159"/>
              <a:gd name="connsiteY3" fmla="*/ 582858 h 597280"/>
              <a:gd name="connsiteX4" fmla="*/ 1421749 w 1507159"/>
              <a:gd name="connsiteY4" fmla="*/ 565605 h 597280"/>
              <a:gd name="connsiteX5" fmla="*/ 1335485 w 1507159"/>
              <a:gd name="connsiteY5" fmla="*/ 418956 h 597280"/>
              <a:gd name="connsiteX6" fmla="*/ 1335485 w 1507159"/>
              <a:gd name="connsiteY6" fmla="*/ 194670 h 597280"/>
              <a:gd name="connsiteX7" fmla="*/ 1439002 w 1507159"/>
              <a:gd name="connsiteY7" fmla="*/ 22141 h 597280"/>
              <a:gd name="connsiteX8" fmla="*/ 162292 w 1507159"/>
              <a:gd name="connsiteY8" fmla="*/ 13515 h 597280"/>
              <a:gd name="connsiteX0" fmla="*/ 162292 w 1507159"/>
              <a:gd name="connsiteY0" fmla="*/ 13515 h 597280"/>
              <a:gd name="connsiteX1" fmla="*/ 24270 w 1507159"/>
              <a:gd name="connsiteY1" fmla="*/ 125658 h 597280"/>
              <a:gd name="connsiteX2" fmla="*/ 15643 w 1507159"/>
              <a:gd name="connsiteY2" fmla="*/ 393077 h 597280"/>
              <a:gd name="connsiteX3" fmla="*/ 145040 w 1507159"/>
              <a:gd name="connsiteY3" fmla="*/ 582858 h 597280"/>
              <a:gd name="connsiteX4" fmla="*/ 1421749 w 1507159"/>
              <a:gd name="connsiteY4" fmla="*/ 565605 h 597280"/>
              <a:gd name="connsiteX5" fmla="*/ 1335485 w 1507159"/>
              <a:gd name="connsiteY5" fmla="*/ 418956 h 597280"/>
              <a:gd name="connsiteX6" fmla="*/ 1335485 w 1507159"/>
              <a:gd name="connsiteY6" fmla="*/ 194670 h 597280"/>
              <a:gd name="connsiteX7" fmla="*/ 1439002 w 1507159"/>
              <a:gd name="connsiteY7" fmla="*/ 22141 h 597280"/>
              <a:gd name="connsiteX8" fmla="*/ 162292 w 1507159"/>
              <a:gd name="connsiteY8" fmla="*/ 13515 h 597280"/>
              <a:gd name="connsiteX0" fmla="*/ 162292 w 1507159"/>
              <a:gd name="connsiteY0" fmla="*/ 13515 h 597280"/>
              <a:gd name="connsiteX1" fmla="*/ 24270 w 1507159"/>
              <a:gd name="connsiteY1" fmla="*/ 125658 h 597280"/>
              <a:gd name="connsiteX2" fmla="*/ 15643 w 1507159"/>
              <a:gd name="connsiteY2" fmla="*/ 393077 h 597280"/>
              <a:gd name="connsiteX3" fmla="*/ 145040 w 1507159"/>
              <a:gd name="connsiteY3" fmla="*/ 582858 h 597280"/>
              <a:gd name="connsiteX4" fmla="*/ 1421749 w 1507159"/>
              <a:gd name="connsiteY4" fmla="*/ 565605 h 597280"/>
              <a:gd name="connsiteX5" fmla="*/ 1335485 w 1507159"/>
              <a:gd name="connsiteY5" fmla="*/ 418956 h 597280"/>
              <a:gd name="connsiteX6" fmla="*/ 1335485 w 1507159"/>
              <a:gd name="connsiteY6" fmla="*/ 194670 h 597280"/>
              <a:gd name="connsiteX7" fmla="*/ 1439002 w 1507159"/>
              <a:gd name="connsiteY7" fmla="*/ 22141 h 597280"/>
              <a:gd name="connsiteX8" fmla="*/ 162292 w 1507159"/>
              <a:gd name="connsiteY8" fmla="*/ 13515 h 597280"/>
              <a:gd name="connsiteX0" fmla="*/ 176922 w 1507159"/>
              <a:gd name="connsiteY0" fmla="*/ 10537 h 601617"/>
              <a:gd name="connsiteX1" fmla="*/ 24270 w 1507159"/>
              <a:gd name="connsiteY1" fmla="*/ 129995 h 601617"/>
              <a:gd name="connsiteX2" fmla="*/ 15643 w 1507159"/>
              <a:gd name="connsiteY2" fmla="*/ 397414 h 601617"/>
              <a:gd name="connsiteX3" fmla="*/ 145040 w 1507159"/>
              <a:gd name="connsiteY3" fmla="*/ 587195 h 601617"/>
              <a:gd name="connsiteX4" fmla="*/ 1421749 w 1507159"/>
              <a:gd name="connsiteY4" fmla="*/ 569942 h 601617"/>
              <a:gd name="connsiteX5" fmla="*/ 1335485 w 1507159"/>
              <a:gd name="connsiteY5" fmla="*/ 423293 h 601617"/>
              <a:gd name="connsiteX6" fmla="*/ 1335485 w 1507159"/>
              <a:gd name="connsiteY6" fmla="*/ 199007 h 601617"/>
              <a:gd name="connsiteX7" fmla="*/ 1439002 w 1507159"/>
              <a:gd name="connsiteY7" fmla="*/ 26478 h 601617"/>
              <a:gd name="connsiteX8" fmla="*/ 176922 w 1507159"/>
              <a:gd name="connsiteY8" fmla="*/ 10537 h 601617"/>
              <a:gd name="connsiteX0" fmla="*/ 178779 w 1509016"/>
              <a:gd name="connsiteY0" fmla="*/ 10537 h 601617"/>
              <a:gd name="connsiteX1" fmla="*/ 55387 w 1509016"/>
              <a:gd name="connsiteY1" fmla="*/ 184859 h 601617"/>
              <a:gd name="connsiteX2" fmla="*/ 17500 w 1509016"/>
              <a:gd name="connsiteY2" fmla="*/ 397414 h 601617"/>
              <a:gd name="connsiteX3" fmla="*/ 146897 w 1509016"/>
              <a:gd name="connsiteY3" fmla="*/ 587195 h 601617"/>
              <a:gd name="connsiteX4" fmla="*/ 1423606 w 1509016"/>
              <a:gd name="connsiteY4" fmla="*/ 569942 h 601617"/>
              <a:gd name="connsiteX5" fmla="*/ 1337342 w 1509016"/>
              <a:gd name="connsiteY5" fmla="*/ 423293 h 601617"/>
              <a:gd name="connsiteX6" fmla="*/ 1337342 w 1509016"/>
              <a:gd name="connsiteY6" fmla="*/ 199007 h 601617"/>
              <a:gd name="connsiteX7" fmla="*/ 1440859 w 1509016"/>
              <a:gd name="connsiteY7" fmla="*/ 26478 h 601617"/>
              <a:gd name="connsiteX8" fmla="*/ 178779 w 1509016"/>
              <a:gd name="connsiteY8" fmla="*/ 10537 h 601617"/>
              <a:gd name="connsiteX0" fmla="*/ 162032 w 1492269"/>
              <a:gd name="connsiteY0" fmla="*/ 10537 h 601617"/>
              <a:gd name="connsiteX1" fmla="*/ 38640 w 1492269"/>
              <a:gd name="connsiteY1" fmla="*/ 184859 h 601617"/>
              <a:gd name="connsiteX2" fmla="*/ 37329 w 1492269"/>
              <a:gd name="connsiteY2" fmla="*/ 412044 h 601617"/>
              <a:gd name="connsiteX3" fmla="*/ 130150 w 1492269"/>
              <a:gd name="connsiteY3" fmla="*/ 587195 h 601617"/>
              <a:gd name="connsiteX4" fmla="*/ 1406859 w 1492269"/>
              <a:gd name="connsiteY4" fmla="*/ 569942 h 601617"/>
              <a:gd name="connsiteX5" fmla="*/ 1320595 w 1492269"/>
              <a:gd name="connsiteY5" fmla="*/ 423293 h 601617"/>
              <a:gd name="connsiteX6" fmla="*/ 1320595 w 1492269"/>
              <a:gd name="connsiteY6" fmla="*/ 199007 h 601617"/>
              <a:gd name="connsiteX7" fmla="*/ 1424112 w 1492269"/>
              <a:gd name="connsiteY7" fmla="*/ 26478 h 601617"/>
              <a:gd name="connsiteX8" fmla="*/ 162032 w 1492269"/>
              <a:gd name="connsiteY8" fmla="*/ 10537 h 601617"/>
              <a:gd name="connsiteX0" fmla="*/ 142364 w 1472601"/>
              <a:gd name="connsiteY0" fmla="*/ 10537 h 604282"/>
              <a:gd name="connsiteX1" fmla="*/ 18972 w 1472601"/>
              <a:gd name="connsiteY1" fmla="*/ 184859 h 604282"/>
              <a:gd name="connsiteX2" fmla="*/ 17661 w 1472601"/>
              <a:gd name="connsiteY2" fmla="*/ 412044 h 604282"/>
              <a:gd name="connsiteX3" fmla="*/ 150716 w 1472601"/>
              <a:gd name="connsiteY3" fmla="*/ 590852 h 604282"/>
              <a:gd name="connsiteX4" fmla="*/ 1387191 w 1472601"/>
              <a:gd name="connsiteY4" fmla="*/ 569942 h 604282"/>
              <a:gd name="connsiteX5" fmla="*/ 1300927 w 1472601"/>
              <a:gd name="connsiteY5" fmla="*/ 423293 h 604282"/>
              <a:gd name="connsiteX6" fmla="*/ 1300927 w 1472601"/>
              <a:gd name="connsiteY6" fmla="*/ 199007 h 604282"/>
              <a:gd name="connsiteX7" fmla="*/ 1404444 w 1472601"/>
              <a:gd name="connsiteY7" fmla="*/ 26478 h 604282"/>
              <a:gd name="connsiteX8" fmla="*/ 142364 w 1472601"/>
              <a:gd name="connsiteY8" fmla="*/ 10537 h 604282"/>
              <a:gd name="connsiteX0" fmla="*/ 142364 w 1472601"/>
              <a:gd name="connsiteY0" fmla="*/ 10537 h 604282"/>
              <a:gd name="connsiteX1" fmla="*/ 18972 w 1472601"/>
              <a:gd name="connsiteY1" fmla="*/ 184859 h 604282"/>
              <a:gd name="connsiteX2" fmla="*/ 17661 w 1472601"/>
              <a:gd name="connsiteY2" fmla="*/ 412044 h 604282"/>
              <a:gd name="connsiteX3" fmla="*/ 150716 w 1472601"/>
              <a:gd name="connsiteY3" fmla="*/ 590852 h 604282"/>
              <a:gd name="connsiteX4" fmla="*/ 1387191 w 1472601"/>
              <a:gd name="connsiteY4" fmla="*/ 569942 h 604282"/>
              <a:gd name="connsiteX5" fmla="*/ 1300927 w 1472601"/>
              <a:gd name="connsiteY5" fmla="*/ 423293 h 604282"/>
              <a:gd name="connsiteX6" fmla="*/ 1300927 w 1472601"/>
              <a:gd name="connsiteY6" fmla="*/ 199007 h 604282"/>
              <a:gd name="connsiteX7" fmla="*/ 1404444 w 1472601"/>
              <a:gd name="connsiteY7" fmla="*/ 26478 h 604282"/>
              <a:gd name="connsiteX8" fmla="*/ 142364 w 1472601"/>
              <a:gd name="connsiteY8" fmla="*/ 10537 h 604282"/>
              <a:gd name="connsiteX0" fmla="*/ 140107 w 1470344"/>
              <a:gd name="connsiteY0" fmla="*/ 10537 h 604282"/>
              <a:gd name="connsiteX1" fmla="*/ 16715 w 1470344"/>
              <a:gd name="connsiteY1" fmla="*/ 184859 h 604282"/>
              <a:gd name="connsiteX2" fmla="*/ 15404 w 1470344"/>
              <a:gd name="connsiteY2" fmla="*/ 412044 h 604282"/>
              <a:gd name="connsiteX3" fmla="*/ 148459 w 1470344"/>
              <a:gd name="connsiteY3" fmla="*/ 590852 h 604282"/>
              <a:gd name="connsiteX4" fmla="*/ 1384934 w 1470344"/>
              <a:gd name="connsiteY4" fmla="*/ 569942 h 604282"/>
              <a:gd name="connsiteX5" fmla="*/ 1298670 w 1470344"/>
              <a:gd name="connsiteY5" fmla="*/ 423293 h 604282"/>
              <a:gd name="connsiteX6" fmla="*/ 1298670 w 1470344"/>
              <a:gd name="connsiteY6" fmla="*/ 199007 h 604282"/>
              <a:gd name="connsiteX7" fmla="*/ 1402187 w 1470344"/>
              <a:gd name="connsiteY7" fmla="*/ 26478 h 604282"/>
              <a:gd name="connsiteX8" fmla="*/ 140107 w 1470344"/>
              <a:gd name="connsiteY8" fmla="*/ 10537 h 604282"/>
              <a:gd name="connsiteX0" fmla="*/ 140107 w 1470344"/>
              <a:gd name="connsiteY0" fmla="*/ 10537 h 604282"/>
              <a:gd name="connsiteX1" fmla="*/ 16715 w 1470344"/>
              <a:gd name="connsiteY1" fmla="*/ 184859 h 604282"/>
              <a:gd name="connsiteX2" fmla="*/ 15404 w 1470344"/>
              <a:gd name="connsiteY2" fmla="*/ 444962 h 604282"/>
              <a:gd name="connsiteX3" fmla="*/ 148459 w 1470344"/>
              <a:gd name="connsiteY3" fmla="*/ 590852 h 604282"/>
              <a:gd name="connsiteX4" fmla="*/ 1384934 w 1470344"/>
              <a:gd name="connsiteY4" fmla="*/ 569942 h 604282"/>
              <a:gd name="connsiteX5" fmla="*/ 1298670 w 1470344"/>
              <a:gd name="connsiteY5" fmla="*/ 423293 h 604282"/>
              <a:gd name="connsiteX6" fmla="*/ 1298670 w 1470344"/>
              <a:gd name="connsiteY6" fmla="*/ 199007 h 604282"/>
              <a:gd name="connsiteX7" fmla="*/ 1402187 w 1470344"/>
              <a:gd name="connsiteY7" fmla="*/ 26478 h 604282"/>
              <a:gd name="connsiteX8" fmla="*/ 140107 w 1470344"/>
              <a:gd name="connsiteY8" fmla="*/ 10537 h 604282"/>
              <a:gd name="connsiteX0" fmla="*/ 139634 w 1469871"/>
              <a:gd name="connsiteY0" fmla="*/ 10537 h 612881"/>
              <a:gd name="connsiteX1" fmla="*/ 16242 w 1469871"/>
              <a:gd name="connsiteY1" fmla="*/ 184859 h 612881"/>
              <a:gd name="connsiteX2" fmla="*/ 14931 w 1469871"/>
              <a:gd name="connsiteY2" fmla="*/ 444962 h 612881"/>
              <a:gd name="connsiteX3" fmla="*/ 140671 w 1469871"/>
              <a:gd name="connsiteY3" fmla="*/ 601825 h 612881"/>
              <a:gd name="connsiteX4" fmla="*/ 1384461 w 1469871"/>
              <a:gd name="connsiteY4" fmla="*/ 569942 h 612881"/>
              <a:gd name="connsiteX5" fmla="*/ 1298197 w 1469871"/>
              <a:gd name="connsiteY5" fmla="*/ 423293 h 612881"/>
              <a:gd name="connsiteX6" fmla="*/ 1298197 w 1469871"/>
              <a:gd name="connsiteY6" fmla="*/ 199007 h 612881"/>
              <a:gd name="connsiteX7" fmla="*/ 1401714 w 1469871"/>
              <a:gd name="connsiteY7" fmla="*/ 26478 h 612881"/>
              <a:gd name="connsiteX8" fmla="*/ 139634 w 1469871"/>
              <a:gd name="connsiteY8" fmla="*/ 10537 h 612881"/>
              <a:gd name="connsiteX0" fmla="*/ 139634 w 1507670"/>
              <a:gd name="connsiteY0" fmla="*/ 10537 h 618622"/>
              <a:gd name="connsiteX1" fmla="*/ 16242 w 1507670"/>
              <a:gd name="connsiteY1" fmla="*/ 184859 h 618622"/>
              <a:gd name="connsiteX2" fmla="*/ 14931 w 1507670"/>
              <a:gd name="connsiteY2" fmla="*/ 444962 h 618622"/>
              <a:gd name="connsiteX3" fmla="*/ 140671 w 1507670"/>
              <a:gd name="connsiteY3" fmla="*/ 601825 h 618622"/>
              <a:gd name="connsiteX4" fmla="*/ 1442982 w 1507670"/>
              <a:gd name="connsiteY4" fmla="*/ 591887 h 618622"/>
              <a:gd name="connsiteX5" fmla="*/ 1298197 w 1507670"/>
              <a:gd name="connsiteY5" fmla="*/ 423293 h 618622"/>
              <a:gd name="connsiteX6" fmla="*/ 1298197 w 1507670"/>
              <a:gd name="connsiteY6" fmla="*/ 199007 h 618622"/>
              <a:gd name="connsiteX7" fmla="*/ 1401714 w 1507670"/>
              <a:gd name="connsiteY7" fmla="*/ 26478 h 618622"/>
              <a:gd name="connsiteX8" fmla="*/ 139634 w 1507670"/>
              <a:gd name="connsiteY8" fmla="*/ 10537 h 618622"/>
              <a:gd name="connsiteX0" fmla="*/ 139634 w 1507670"/>
              <a:gd name="connsiteY0" fmla="*/ 10537 h 616593"/>
              <a:gd name="connsiteX1" fmla="*/ 16242 w 1507670"/>
              <a:gd name="connsiteY1" fmla="*/ 184859 h 616593"/>
              <a:gd name="connsiteX2" fmla="*/ 14931 w 1507670"/>
              <a:gd name="connsiteY2" fmla="*/ 444962 h 616593"/>
              <a:gd name="connsiteX3" fmla="*/ 140671 w 1507670"/>
              <a:gd name="connsiteY3" fmla="*/ 601825 h 616593"/>
              <a:gd name="connsiteX4" fmla="*/ 1442982 w 1507670"/>
              <a:gd name="connsiteY4" fmla="*/ 591887 h 616593"/>
              <a:gd name="connsiteX5" fmla="*/ 1298197 w 1507670"/>
              <a:gd name="connsiteY5" fmla="*/ 423293 h 616593"/>
              <a:gd name="connsiteX6" fmla="*/ 1298197 w 1507670"/>
              <a:gd name="connsiteY6" fmla="*/ 199007 h 616593"/>
              <a:gd name="connsiteX7" fmla="*/ 1401714 w 1507670"/>
              <a:gd name="connsiteY7" fmla="*/ 26478 h 616593"/>
              <a:gd name="connsiteX8" fmla="*/ 139634 w 1507670"/>
              <a:gd name="connsiteY8" fmla="*/ 10537 h 616593"/>
              <a:gd name="connsiteX0" fmla="*/ 139634 w 1507670"/>
              <a:gd name="connsiteY0" fmla="*/ 10537 h 601825"/>
              <a:gd name="connsiteX1" fmla="*/ 16242 w 1507670"/>
              <a:gd name="connsiteY1" fmla="*/ 184859 h 601825"/>
              <a:gd name="connsiteX2" fmla="*/ 14931 w 1507670"/>
              <a:gd name="connsiteY2" fmla="*/ 444962 h 601825"/>
              <a:gd name="connsiteX3" fmla="*/ 140671 w 1507670"/>
              <a:gd name="connsiteY3" fmla="*/ 601825 h 601825"/>
              <a:gd name="connsiteX4" fmla="*/ 1442982 w 1507670"/>
              <a:gd name="connsiteY4" fmla="*/ 591887 h 601825"/>
              <a:gd name="connsiteX5" fmla="*/ 1298197 w 1507670"/>
              <a:gd name="connsiteY5" fmla="*/ 423293 h 601825"/>
              <a:gd name="connsiteX6" fmla="*/ 1298197 w 1507670"/>
              <a:gd name="connsiteY6" fmla="*/ 199007 h 601825"/>
              <a:gd name="connsiteX7" fmla="*/ 1401714 w 1507670"/>
              <a:gd name="connsiteY7" fmla="*/ 26478 h 601825"/>
              <a:gd name="connsiteX8" fmla="*/ 139634 w 1507670"/>
              <a:gd name="connsiteY8" fmla="*/ 10537 h 601825"/>
              <a:gd name="connsiteX0" fmla="*/ 139634 w 1507670"/>
              <a:gd name="connsiteY0" fmla="*/ 0 h 591288"/>
              <a:gd name="connsiteX1" fmla="*/ 16242 w 1507670"/>
              <a:gd name="connsiteY1" fmla="*/ 174322 h 591288"/>
              <a:gd name="connsiteX2" fmla="*/ 14931 w 1507670"/>
              <a:gd name="connsiteY2" fmla="*/ 434425 h 591288"/>
              <a:gd name="connsiteX3" fmla="*/ 140671 w 1507670"/>
              <a:gd name="connsiteY3" fmla="*/ 591288 h 591288"/>
              <a:gd name="connsiteX4" fmla="*/ 1442982 w 1507670"/>
              <a:gd name="connsiteY4" fmla="*/ 581350 h 591288"/>
              <a:gd name="connsiteX5" fmla="*/ 1298197 w 1507670"/>
              <a:gd name="connsiteY5" fmla="*/ 412756 h 591288"/>
              <a:gd name="connsiteX6" fmla="*/ 1298197 w 1507670"/>
              <a:gd name="connsiteY6" fmla="*/ 188470 h 591288"/>
              <a:gd name="connsiteX7" fmla="*/ 1401714 w 1507670"/>
              <a:gd name="connsiteY7" fmla="*/ 15941 h 591288"/>
              <a:gd name="connsiteX8" fmla="*/ 139634 w 1507670"/>
              <a:gd name="connsiteY8" fmla="*/ 0 h 591288"/>
              <a:gd name="connsiteX0" fmla="*/ 139634 w 1507670"/>
              <a:gd name="connsiteY0" fmla="*/ 0 h 591288"/>
              <a:gd name="connsiteX1" fmla="*/ 16242 w 1507670"/>
              <a:gd name="connsiteY1" fmla="*/ 174322 h 591288"/>
              <a:gd name="connsiteX2" fmla="*/ 14931 w 1507670"/>
              <a:gd name="connsiteY2" fmla="*/ 434425 h 591288"/>
              <a:gd name="connsiteX3" fmla="*/ 140671 w 1507670"/>
              <a:gd name="connsiteY3" fmla="*/ 591288 h 591288"/>
              <a:gd name="connsiteX4" fmla="*/ 1442982 w 1507670"/>
              <a:gd name="connsiteY4" fmla="*/ 581350 h 591288"/>
              <a:gd name="connsiteX5" fmla="*/ 1298197 w 1507670"/>
              <a:gd name="connsiteY5" fmla="*/ 412756 h 591288"/>
              <a:gd name="connsiteX6" fmla="*/ 1298197 w 1507670"/>
              <a:gd name="connsiteY6" fmla="*/ 188470 h 591288"/>
              <a:gd name="connsiteX7" fmla="*/ 1409029 w 1507670"/>
              <a:gd name="connsiteY7" fmla="*/ 12283 h 591288"/>
              <a:gd name="connsiteX8" fmla="*/ 139634 w 1507670"/>
              <a:gd name="connsiteY8" fmla="*/ 0 h 591288"/>
              <a:gd name="connsiteX0" fmla="*/ 139634 w 1505398"/>
              <a:gd name="connsiteY0" fmla="*/ 0 h 591288"/>
              <a:gd name="connsiteX1" fmla="*/ 16242 w 1505398"/>
              <a:gd name="connsiteY1" fmla="*/ 174322 h 591288"/>
              <a:gd name="connsiteX2" fmla="*/ 14931 w 1505398"/>
              <a:gd name="connsiteY2" fmla="*/ 434425 h 591288"/>
              <a:gd name="connsiteX3" fmla="*/ 140671 w 1505398"/>
              <a:gd name="connsiteY3" fmla="*/ 591288 h 591288"/>
              <a:gd name="connsiteX4" fmla="*/ 1442982 w 1505398"/>
              <a:gd name="connsiteY4" fmla="*/ 581350 h 591288"/>
              <a:gd name="connsiteX5" fmla="*/ 1298197 w 1505398"/>
              <a:gd name="connsiteY5" fmla="*/ 412756 h 591288"/>
              <a:gd name="connsiteX6" fmla="*/ 1409029 w 1505398"/>
              <a:gd name="connsiteY6" fmla="*/ 12283 h 591288"/>
              <a:gd name="connsiteX7" fmla="*/ 139634 w 1505398"/>
              <a:gd name="connsiteY7" fmla="*/ 0 h 591288"/>
              <a:gd name="connsiteX0" fmla="*/ 139634 w 1503994"/>
              <a:gd name="connsiteY0" fmla="*/ 0 h 591288"/>
              <a:gd name="connsiteX1" fmla="*/ 16242 w 1503994"/>
              <a:gd name="connsiteY1" fmla="*/ 174322 h 591288"/>
              <a:gd name="connsiteX2" fmla="*/ 14931 w 1503994"/>
              <a:gd name="connsiteY2" fmla="*/ 434425 h 591288"/>
              <a:gd name="connsiteX3" fmla="*/ 140671 w 1503994"/>
              <a:gd name="connsiteY3" fmla="*/ 591288 h 591288"/>
              <a:gd name="connsiteX4" fmla="*/ 1442982 w 1503994"/>
              <a:gd name="connsiteY4" fmla="*/ 581350 h 591288"/>
              <a:gd name="connsiteX5" fmla="*/ 1287224 w 1503994"/>
              <a:gd name="connsiteY5" fmla="*/ 295713 h 591288"/>
              <a:gd name="connsiteX6" fmla="*/ 1409029 w 1503994"/>
              <a:gd name="connsiteY6" fmla="*/ 12283 h 591288"/>
              <a:gd name="connsiteX7" fmla="*/ 139634 w 1503994"/>
              <a:gd name="connsiteY7" fmla="*/ 0 h 591288"/>
              <a:gd name="connsiteX0" fmla="*/ 139634 w 1503994"/>
              <a:gd name="connsiteY0" fmla="*/ 0 h 591288"/>
              <a:gd name="connsiteX1" fmla="*/ 16242 w 1503994"/>
              <a:gd name="connsiteY1" fmla="*/ 174322 h 591288"/>
              <a:gd name="connsiteX2" fmla="*/ 14931 w 1503994"/>
              <a:gd name="connsiteY2" fmla="*/ 434425 h 591288"/>
              <a:gd name="connsiteX3" fmla="*/ 140671 w 1503994"/>
              <a:gd name="connsiteY3" fmla="*/ 591288 h 591288"/>
              <a:gd name="connsiteX4" fmla="*/ 1442982 w 1503994"/>
              <a:gd name="connsiteY4" fmla="*/ 581350 h 591288"/>
              <a:gd name="connsiteX5" fmla="*/ 1287224 w 1503994"/>
              <a:gd name="connsiteY5" fmla="*/ 295713 h 591288"/>
              <a:gd name="connsiteX6" fmla="*/ 1409029 w 1503994"/>
              <a:gd name="connsiteY6" fmla="*/ 12283 h 591288"/>
              <a:gd name="connsiteX7" fmla="*/ 139634 w 1503994"/>
              <a:gd name="connsiteY7" fmla="*/ 0 h 591288"/>
              <a:gd name="connsiteX0" fmla="*/ 139634 w 1442982"/>
              <a:gd name="connsiteY0" fmla="*/ 0 h 591288"/>
              <a:gd name="connsiteX1" fmla="*/ 16242 w 1442982"/>
              <a:gd name="connsiteY1" fmla="*/ 174322 h 591288"/>
              <a:gd name="connsiteX2" fmla="*/ 14931 w 1442982"/>
              <a:gd name="connsiteY2" fmla="*/ 434425 h 591288"/>
              <a:gd name="connsiteX3" fmla="*/ 140671 w 1442982"/>
              <a:gd name="connsiteY3" fmla="*/ 591288 h 591288"/>
              <a:gd name="connsiteX4" fmla="*/ 1442982 w 1442982"/>
              <a:gd name="connsiteY4" fmla="*/ 581350 h 591288"/>
              <a:gd name="connsiteX5" fmla="*/ 1287224 w 1442982"/>
              <a:gd name="connsiteY5" fmla="*/ 295713 h 591288"/>
              <a:gd name="connsiteX6" fmla="*/ 1409029 w 1442982"/>
              <a:gd name="connsiteY6" fmla="*/ 12283 h 591288"/>
              <a:gd name="connsiteX7" fmla="*/ 139634 w 1442982"/>
              <a:gd name="connsiteY7" fmla="*/ 0 h 591288"/>
              <a:gd name="connsiteX0" fmla="*/ 139634 w 1442982"/>
              <a:gd name="connsiteY0" fmla="*/ 0 h 591288"/>
              <a:gd name="connsiteX1" fmla="*/ 16242 w 1442982"/>
              <a:gd name="connsiteY1" fmla="*/ 174322 h 591288"/>
              <a:gd name="connsiteX2" fmla="*/ 14931 w 1442982"/>
              <a:gd name="connsiteY2" fmla="*/ 434425 h 591288"/>
              <a:gd name="connsiteX3" fmla="*/ 140671 w 1442982"/>
              <a:gd name="connsiteY3" fmla="*/ 591288 h 591288"/>
              <a:gd name="connsiteX4" fmla="*/ 1442982 w 1442982"/>
              <a:gd name="connsiteY4" fmla="*/ 585008 h 591288"/>
              <a:gd name="connsiteX5" fmla="*/ 1287224 w 1442982"/>
              <a:gd name="connsiteY5" fmla="*/ 295713 h 591288"/>
              <a:gd name="connsiteX6" fmla="*/ 1409029 w 1442982"/>
              <a:gd name="connsiteY6" fmla="*/ 12283 h 591288"/>
              <a:gd name="connsiteX7" fmla="*/ 139634 w 1442982"/>
              <a:gd name="connsiteY7" fmla="*/ 0 h 591288"/>
              <a:gd name="connsiteX0" fmla="*/ 139634 w 1442982"/>
              <a:gd name="connsiteY0" fmla="*/ 0 h 591288"/>
              <a:gd name="connsiteX1" fmla="*/ 16242 w 1442982"/>
              <a:gd name="connsiteY1" fmla="*/ 174322 h 591288"/>
              <a:gd name="connsiteX2" fmla="*/ 14931 w 1442982"/>
              <a:gd name="connsiteY2" fmla="*/ 434425 h 591288"/>
              <a:gd name="connsiteX3" fmla="*/ 140671 w 1442982"/>
              <a:gd name="connsiteY3" fmla="*/ 591288 h 591288"/>
              <a:gd name="connsiteX4" fmla="*/ 1442982 w 1442982"/>
              <a:gd name="connsiteY4" fmla="*/ 585008 h 591288"/>
              <a:gd name="connsiteX5" fmla="*/ 1287224 w 1442982"/>
              <a:gd name="connsiteY5" fmla="*/ 295713 h 591288"/>
              <a:gd name="connsiteX6" fmla="*/ 1409029 w 1442982"/>
              <a:gd name="connsiteY6" fmla="*/ 12283 h 591288"/>
              <a:gd name="connsiteX7" fmla="*/ 139634 w 1442982"/>
              <a:gd name="connsiteY7" fmla="*/ 0 h 591288"/>
              <a:gd name="connsiteX0" fmla="*/ 150331 w 1453679"/>
              <a:gd name="connsiteY0" fmla="*/ 0 h 591288"/>
              <a:gd name="connsiteX1" fmla="*/ 26939 w 1453679"/>
              <a:gd name="connsiteY1" fmla="*/ 174322 h 591288"/>
              <a:gd name="connsiteX2" fmla="*/ 151368 w 1453679"/>
              <a:gd name="connsiteY2" fmla="*/ 591288 h 591288"/>
              <a:gd name="connsiteX3" fmla="*/ 1453679 w 1453679"/>
              <a:gd name="connsiteY3" fmla="*/ 585008 h 591288"/>
              <a:gd name="connsiteX4" fmla="*/ 1297921 w 1453679"/>
              <a:gd name="connsiteY4" fmla="*/ 295713 h 591288"/>
              <a:gd name="connsiteX5" fmla="*/ 1419726 w 1453679"/>
              <a:gd name="connsiteY5" fmla="*/ 12283 h 591288"/>
              <a:gd name="connsiteX6" fmla="*/ 150331 w 1453679"/>
              <a:gd name="connsiteY6" fmla="*/ 0 h 591288"/>
              <a:gd name="connsiteX0" fmla="*/ 156215 w 1459563"/>
              <a:gd name="connsiteY0" fmla="*/ 0 h 591288"/>
              <a:gd name="connsiteX1" fmla="*/ 21851 w 1459563"/>
              <a:gd name="connsiteY1" fmla="*/ 335257 h 591288"/>
              <a:gd name="connsiteX2" fmla="*/ 157252 w 1459563"/>
              <a:gd name="connsiteY2" fmla="*/ 591288 h 591288"/>
              <a:gd name="connsiteX3" fmla="*/ 1459563 w 1459563"/>
              <a:gd name="connsiteY3" fmla="*/ 585008 h 591288"/>
              <a:gd name="connsiteX4" fmla="*/ 1303805 w 1459563"/>
              <a:gd name="connsiteY4" fmla="*/ 295713 h 591288"/>
              <a:gd name="connsiteX5" fmla="*/ 1425610 w 1459563"/>
              <a:gd name="connsiteY5" fmla="*/ 12283 h 591288"/>
              <a:gd name="connsiteX6" fmla="*/ 156215 w 1459563"/>
              <a:gd name="connsiteY6" fmla="*/ 0 h 591288"/>
              <a:gd name="connsiteX0" fmla="*/ 134365 w 1437713"/>
              <a:gd name="connsiteY0" fmla="*/ 0 h 591288"/>
              <a:gd name="connsiteX1" fmla="*/ 1 w 1437713"/>
              <a:gd name="connsiteY1" fmla="*/ 335257 h 591288"/>
              <a:gd name="connsiteX2" fmla="*/ 135402 w 1437713"/>
              <a:gd name="connsiteY2" fmla="*/ 591288 h 591288"/>
              <a:gd name="connsiteX3" fmla="*/ 1437713 w 1437713"/>
              <a:gd name="connsiteY3" fmla="*/ 585008 h 591288"/>
              <a:gd name="connsiteX4" fmla="*/ 1281955 w 1437713"/>
              <a:gd name="connsiteY4" fmla="*/ 295713 h 591288"/>
              <a:gd name="connsiteX5" fmla="*/ 1403760 w 1437713"/>
              <a:gd name="connsiteY5" fmla="*/ 12283 h 591288"/>
              <a:gd name="connsiteX6" fmla="*/ 134365 w 1437713"/>
              <a:gd name="connsiteY6" fmla="*/ 0 h 591288"/>
              <a:gd name="connsiteX0" fmla="*/ 134390 w 1437738"/>
              <a:gd name="connsiteY0" fmla="*/ 0 h 591288"/>
              <a:gd name="connsiteX1" fmla="*/ 26 w 1437738"/>
              <a:gd name="connsiteY1" fmla="*/ 335257 h 591288"/>
              <a:gd name="connsiteX2" fmla="*/ 135427 w 1437738"/>
              <a:gd name="connsiteY2" fmla="*/ 591288 h 591288"/>
              <a:gd name="connsiteX3" fmla="*/ 1437738 w 1437738"/>
              <a:gd name="connsiteY3" fmla="*/ 585008 h 591288"/>
              <a:gd name="connsiteX4" fmla="*/ 1281980 w 1437738"/>
              <a:gd name="connsiteY4" fmla="*/ 295713 h 591288"/>
              <a:gd name="connsiteX5" fmla="*/ 1403785 w 1437738"/>
              <a:gd name="connsiteY5" fmla="*/ 12283 h 591288"/>
              <a:gd name="connsiteX6" fmla="*/ 134390 w 1437738"/>
              <a:gd name="connsiteY6" fmla="*/ 0 h 591288"/>
              <a:gd name="connsiteX0" fmla="*/ 134390 w 1437738"/>
              <a:gd name="connsiteY0" fmla="*/ 0 h 591288"/>
              <a:gd name="connsiteX1" fmla="*/ 26 w 1437738"/>
              <a:gd name="connsiteY1" fmla="*/ 335257 h 591288"/>
              <a:gd name="connsiteX2" fmla="*/ 135427 w 1437738"/>
              <a:gd name="connsiteY2" fmla="*/ 591288 h 591288"/>
              <a:gd name="connsiteX3" fmla="*/ 1437738 w 1437738"/>
              <a:gd name="connsiteY3" fmla="*/ 585008 h 591288"/>
              <a:gd name="connsiteX4" fmla="*/ 1281980 w 1437738"/>
              <a:gd name="connsiteY4" fmla="*/ 295713 h 591288"/>
              <a:gd name="connsiteX5" fmla="*/ 1403785 w 1437738"/>
              <a:gd name="connsiteY5" fmla="*/ 12283 h 591288"/>
              <a:gd name="connsiteX6" fmla="*/ 134390 w 1437738"/>
              <a:gd name="connsiteY6" fmla="*/ 0 h 591288"/>
              <a:gd name="connsiteX0" fmla="*/ 134390 w 1437738"/>
              <a:gd name="connsiteY0" fmla="*/ 0 h 591288"/>
              <a:gd name="connsiteX1" fmla="*/ 26 w 1437738"/>
              <a:gd name="connsiteY1" fmla="*/ 335257 h 591288"/>
              <a:gd name="connsiteX2" fmla="*/ 135427 w 1437738"/>
              <a:gd name="connsiteY2" fmla="*/ 591288 h 591288"/>
              <a:gd name="connsiteX3" fmla="*/ 1437738 w 1437738"/>
              <a:gd name="connsiteY3" fmla="*/ 585008 h 591288"/>
              <a:gd name="connsiteX4" fmla="*/ 1281980 w 1437738"/>
              <a:gd name="connsiteY4" fmla="*/ 295713 h 591288"/>
              <a:gd name="connsiteX5" fmla="*/ 1403785 w 1437738"/>
              <a:gd name="connsiteY5" fmla="*/ 12283 h 591288"/>
              <a:gd name="connsiteX6" fmla="*/ 134390 w 1437738"/>
              <a:gd name="connsiteY6" fmla="*/ 0 h 591288"/>
              <a:gd name="connsiteX0" fmla="*/ 145339 w 1448687"/>
              <a:gd name="connsiteY0" fmla="*/ 0 h 591288"/>
              <a:gd name="connsiteX1" fmla="*/ 2 w 1448687"/>
              <a:gd name="connsiteY1" fmla="*/ 331600 h 591288"/>
              <a:gd name="connsiteX2" fmla="*/ 146376 w 1448687"/>
              <a:gd name="connsiteY2" fmla="*/ 591288 h 591288"/>
              <a:gd name="connsiteX3" fmla="*/ 1448687 w 1448687"/>
              <a:gd name="connsiteY3" fmla="*/ 585008 h 591288"/>
              <a:gd name="connsiteX4" fmla="*/ 1292929 w 1448687"/>
              <a:gd name="connsiteY4" fmla="*/ 295713 h 591288"/>
              <a:gd name="connsiteX5" fmla="*/ 1414734 w 1448687"/>
              <a:gd name="connsiteY5" fmla="*/ 12283 h 591288"/>
              <a:gd name="connsiteX6" fmla="*/ 145339 w 1448687"/>
              <a:gd name="connsiteY6" fmla="*/ 0 h 591288"/>
              <a:gd name="connsiteX0" fmla="*/ 146863 w 1450211"/>
              <a:gd name="connsiteY0" fmla="*/ 0 h 591288"/>
              <a:gd name="connsiteX1" fmla="*/ 1526 w 1450211"/>
              <a:gd name="connsiteY1" fmla="*/ 331600 h 591288"/>
              <a:gd name="connsiteX2" fmla="*/ 147900 w 1450211"/>
              <a:gd name="connsiteY2" fmla="*/ 591288 h 591288"/>
              <a:gd name="connsiteX3" fmla="*/ 1450211 w 1450211"/>
              <a:gd name="connsiteY3" fmla="*/ 585008 h 591288"/>
              <a:gd name="connsiteX4" fmla="*/ 1294453 w 1450211"/>
              <a:gd name="connsiteY4" fmla="*/ 295713 h 591288"/>
              <a:gd name="connsiteX5" fmla="*/ 1416258 w 1450211"/>
              <a:gd name="connsiteY5" fmla="*/ 12283 h 591288"/>
              <a:gd name="connsiteX6" fmla="*/ 146863 w 1450211"/>
              <a:gd name="connsiteY6" fmla="*/ 0 h 591288"/>
              <a:gd name="connsiteX0" fmla="*/ 146863 w 1450211"/>
              <a:gd name="connsiteY0" fmla="*/ 0 h 591288"/>
              <a:gd name="connsiteX1" fmla="*/ 1526 w 1450211"/>
              <a:gd name="connsiteY1" fmla="*/ 331600 h 591288"/>
              <a:gd name="connsiteX2" fmla="*/ 147900 w 1450211"/>
              <a:gd name="connsiteY2" fmla="*/ 591288 h 591288"/>
              <a:gd name="connsiteX3" fmla="*/ 1450211 w 1450211"/>
              <a:gd name="connsiteY3" fmla="*/ 585008 h 591288"/>
              <a:gd name="connsiteX4" fmla="*/ 1294453 w 1450211"/>
              <a:gd name="connsiteY4" fmla="*/ 295713 h 591288"/>
              <a:gd name="connsiteX5" fmla="*/ 1416258 w 1450211"/>
              <a:gd name="connsiteY5" fmla="*/ 12283 h 591288"/>
              <a:gd name="connsiteX6" fmla="*/ 146863 w 1450211"/>
              <a:gd name="connsiteY6" fmla="*/ 0 h 591288"/>
              <a:gd name="connsiteX0" fmla="*/ 146863 w 1450211"/>
              <a:gd name="connsiteY0" fmla="*/ 0 h 591288"/>
              <a:gd name="connsiteX1" fmla="*/ 1526 w 1450211"/>
              <a:gd name="connsiteY1" fmla="*/ 331600 h 591288"/>
              <a:gd name="connsiteX2" fmla="*/ 147900 w 1450211"/>
              <a:gd name="connsiteY2" fmla="*/ 591288 h 591288"/>
              <a:gd name="connsiteX3" fmla="*/ 1450211 w 1450211"/>
              <a:gd name="connsiteY3" fmla="*/ 585008 h 591288"/>
              <a:gd name="connsiteX4" fmla="*/ 1301768 w 1450211"/>
              <a:gd name="connsiteY4" fmla="*/ 303028 h 591288"/>
              <a:gd name="connsiteX5" fmla="*/ 1416258 w 1450211"/>
              <a:gd name="connsiteY5" fmla="*/ 12283 h 591288"/>
              <a:gd name="connsiteX6" fmla="*/ 146863 w 1450211"/>
              <a:gd name="connsiteY6" fmla="*/ 0 h 591288"/>
              <a:gd name="connsiteX0" fmla="*/ 146863 w 1450211"/>
              <a:gd name="connsiteY0" fmla="*/ 0 h 591288"/>
              <a:gd name="connsiteX1" fmla="*/ 1526 w 1450211"/>
              <a:gd name="connsiteY1" fmla="*/ 331600 h 591288"/>
              <a:gd name="connsiteX2" fmla="*/ 147900 w 1450211"/>
              <a:gd name="connsiteY2" fmla="*/ 591288 h 591288"/>
              <a:gd name="connsiteX3" fmla="*/ 1450211 w 1450211"/>
              <a:gd name="connsiteY3" fmla="*/ 585008 h 591288"/>
              <a:gd name="connsiteX4" fmla="*/ 1301768 w 1450211"/>
              <a:gd name="connsiteY4" fmla="*/ 303028 h 591288"/>
              <a:gd name="connsiteX5" fmla="*/ 1423573 w 1450211"/>
              <a:gd name="connsiteY5" fmla="*/ 8626 h 591288"/>
              <a:gd name="connsiteX6" fmla="*/ 146863 w 1450211"/>
              <a:gd name="connsiteY6" fmla="*/ 0 h 59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0211" h="591288">
                <a:moveTo>
                  <a:pt x="146863" y="0"/>
                </a:moveTo>
                <a:cubicBezTo>
                  <a:pt x="9829" y="64802"/>
                  <a:pt x="-5963" y="269628"/>
                  <a:pt x="1526" y="331600"/>
                </a:cubicBezTo>
                <a:cubicBezTo>
                  <a:pt x="9015" y="393572"/>
                  <a:pt x="27154" y="522840"/>
                  <a:pt x="147900" y="591288"/>
                </a:cubicBezTo>
                <a:lnTo>
                  <a:pt x="1450211" y="585008"/>
                </a:lnTo>
                <a:cubicBezTo>
                  <a:pt x="1319434" y="535745"/>
                  <a:pt x="1306208" y="399092"/>
                  <a:pt x="1301768" y="303028"/>
                </a:cubicBezTo>
                <a:cubicBezTo>
                  <a:pt x="1297328" y="206964"/>
                  <a:pt x="1324059" y="81076"/>
                  <a:pt x="1423573" y="8626"/>
                </a:cubicBezTo>
                <a:lnTo>
                  <a:pt x="146863" y="0"/>
                </a:lnTo>
                <a:close/>
              </a:path>
            </a:pathLst>
          </a:custGeom>
          <a:solidFill>
            <a:schemeClr val="tx1">
              <a:lumMod val="65000"/>
              <a:alpha val="69804"/>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5742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US" dirty="0" smtClean="0"/>
              <a:t>To avoid congestion collapse, can we design clever end-systems that reduce their window sizes when they detect congestion in the network?</a:t>
            </a:r>
          </a:p>
          <a:p>
            <a:pPr marL="0" indent="0">
              <a:buNone/>
            </a:pPr>
            <a:endParaRPr lang="en-US" dirty="0"/>
          </a:p>
        </p:txBody>
      </p:sp>
    </p:spTree>
    <p:extLst>
      <p:ext uri="{BB962C8B-B14F-4D97-AF65-F5344CB8AC3E}">
        <p14:creationId xmlns:p14="http://schemas.microsoft.com/office/powerpoint/2010/main" val="22486618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57158" y="3714752"/>
            <a:ext cx="8143932" cy="928694"/>
          </a:xfrm>
          <a:prstGeom prst="rect">
            <a:avLst/>
          </a:pr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7" name="Group 6"/>
          <p:cNvGrpSpPr/>
          <p:nvPr/>
        </p:nvGrpSpPr>
        <p:grpSpPr>
          <a:xfrm>
            <a:off x="285720" y="3000372"/>
            <a:ext cx="8227787" cy="1645985"/>
            <a:chOff x="323850" y="260820"/>
            <a:chExt cx="2735263" cy="547195"/>
          </a:xfrm>
        </p:grpSpPr>
        <p:sp>
          <p:nvSpPr>
            <p:cNvPr id="62483" name="Text Box 19"/>
            <p:cNvSpPr txBox="1">
              <a:spLocks noChangeArrowheads="1"/>
            </p:cNvSpPr>
            <p:nvPr/>
          </p:nvSpPr>
          <p:spPr bwMode="auto">
            <a:xfrm>
              <a:off x="605184" y="273228"/>
              <a:ext cx="300038" cy="194404"/>
            </a:xfrm>
            <a:prstGeom prst="rect">
              <a:avLst/>
            </a:prstGeom>
            <a:noFill/>
            <a:ln w="9525">
              <a:noFill/>
              <a:miter lim="800000"/>
              <a:headEnd/>
              <a:tailEnd/>
            </a:ln>
            <a:effectLst/>
          </p:spPr>
          <p:txBody>
            <a:bodyPr>
              <a:spAutoFit/>
            </a:bodyPr>
            <a:lstStyle/>
            <a:p>
              <a:pPr>
                <a:spcBef>
                  <a:spcPct val="50000"/>
                </a:spcBef>
              </a:pPr>
              <a:r>
                <a:rPr lang="en-GB" sz="3200" b="1" dirty="0">
                  <a:solidFill>
                    <a:srgbClr val="FF0000"/>
                  </a:solidFill>
                </a:rPr>
                <a:t>*</a:t>
              </a:r>
              <a:endParaRPr lang="en-US" sz="3200" b="1" dirty="0">
                <a:solidFill>
                  <a:srgbClr val="FF0000"/>
                </a:solidFill>
              </a:endParaRPr>
            </a:p>
          </p:txBody>
        </p:sp>
        <p:sp>
          <p:nvSpPr>
            <p:cNvPr id="62484" name="Text Box 20"/>
            <p:cNvSpPr txBox="1">
              <a:spLocks noChangeArrowheads="1"/>
            </p:cNvSpPr>
            <p:nvPr/>
          </p:nvSpPr>
          <p:spPr bwMode="auto">
            <a:xfrm>
              <a:off x="1467069" y="267024"/>
              <a:ext cx="300038" cy="194404"/>
            </a:xfrm>
            <a:prstGeom prst="rect">
              <a:avLst/>
            </a:prstGeom>
            <a:noFill/>
            <a:ln w="9525">
              <a:noFill/>
              <a:miter lim="800000"/>
              <a:headEnd/>
              <a:tailEnd/>
            </a:ln>
            <a:effectLst/>
          </p:spPr>
          <p:txBody>
            <a:bodyPr>
              <a:spAutoFit/>
            </a:bodyPr>
            <a:lstStyle/>
            <a:p>
              <a:pPr algn="ctr">
                <a:spcBef>
                  <a:spcPct val="50000"/>
                </a:spcBef>
              </a:pPr>
              <a:r>
                <a:rPr lang="en-GB" sz="3200" b="1" dirty="0">
                  <a:solidFill>
                    <a:srgbClr val="FF0000"/>
                  </a:solidFill>
                </a:rPr>
                <a:t>*</a:t>
              </a:r>
              <a:endParaRPr lang="en-US" sz="3200" b="1" dirty="0">
                <a:solidFill>
                  <a:srgbClr val="FF0000"/>
                </a:solidFill>
              </a:endParaRPr>
            </a:p>
          </p:txBody>
        </p:sp>
        <p:sp>
          <p:nvSpPr>
            <p:cNvPr id="62485" name="Text Box 21"/>
            <p:cNvSpPr txBox="1">
              <a:spLocks noChangeArrowheads="1"/>
            </p:cNvSpPr>
            <p:nvPr/>
          </p:nvSpPr>
          <p:spPr bwMode="auto">
            <a:xfrm>
              <a:off x="2414807" y="260820"/>
              <a:ext cx="300037" cy="194404"/>
            </a:xfrm>
            <a:prstGeom prst="rect">
              <a:avLst/>
            </a:prstGeom>
            <a:noFill/>
            <a:ln w="9525">
              <a:noFill/>
              <a:miter lim="800000"/>
              <a:headEnd/>
              <a:tailEnd/>
            </a:ln>
            <a:effectLst/>
          </p:spPr>
          <p:txBody>
            <a:bodyPr>
              <a:spAutoFit/>
            </a:bodyPr>
            <a:lstStyle/>
            <a:p>
              <a:pPr algn="ctr">
                <a:spcBef>
                  <a:spcPct val="50000"/>
                </a:spcBef>
              </a:pPr>
              <a:r>
                <a:rPr lang="en-GB" sz="3200" b="1" dirty="0">
                  <a:solidFill>
                    <a:srgbClr val="FF0000"/>
                  </a:solidFill>
                </a:rPr>
                <a:t>*</a:t>
              </a:r>
              <a:endParaRPr lang="en-US" sz="3200" b="1" dirty="0">
                <a:solidFill>
                  <a:srgbClr val="FF0000"/>
                </a:solidFill>
              </a:endParaRPr>
            </a:p>
          </p:txBody>
        </p:sp>
        <p:sp>
          <p:nvSpPr>
            <p:cNvPr id="62487" name="Freeform 23"/>
            <p:cNvSpPr>
              <a:spLocks/>
            </p:cNvSpPr>
            <p:nvPr/>
          </p:nvSpPr>
          <p:spPr bwMode="auto">
            <a:xfrm>
              <a:off x="323850" y="376215"/>
              <a:ext cx="2735263" cy="431800"/>
            </a:xfrm>
            <a:custGeom>
              <a:avLst/>
              <a:gdLst/>
              <a:ahLst/>
              <a:cxnLst>
                <a:cxn ang="0">
                  <a:pos x="3" y="36"/>
                </a:cxn>
                <a:cxn ang="0">
                  <a:pos x="111" y="3"/>
                </a:cxn>
                <a:cxn ang="0">
                  <a:pos x="111" y="117"/>
                </a:cxn>
                <a:cxn ang="0">
                  <a:pos x="417" y="0"/>
                </a:cxn>
                <a:cxn ang="0">
                  <a:pos x="417" y="114"/>
                </a:cxn>
                <a:cxn ang="0">
                  <a:pos x="723" y="0"/>
                </a:cxn>
                <a:cxn ang="0">
                  <a:pos x="723" y="117"/>
                </a:cxn>
                <a:cxn ang="0">
                  <a:pos x="882" y="57"/>
                </a:cxn>
                <a:cxn ang="0">
                  <a:pos x="882" y="174"/>
                </a:cxn>
                <a:cxn ang="0">
                  <a:pos x="0" y="174"/>
                </a:cxn>
                <a:cxn ang="0">
                  <a:pos x="3" y="36"/>
                </a:cxn>
              </a:cxnLst>
              <a:rect l="0" t="0" r="r" b="b"/>
              <a:pathLst>
                <a:path w="882" h="174">
                  <a:moveTo>
                    <a:pt x="3" y="36"/>
                  </a:moveTo>
                  <a:lnTo>
                    <a:pt x="111" y="3"/>
                  </a:lnTo>
                  <a:lnTo>
                    <a:pt x="111" y="117"/>
                  </a:lnTo>
                  <a:lnTo>
                    <a:pt x="417" y="0"/>
                  </a:lnTo>
                  <a:lnTo>
                    <a:pt x="417" y="114"/>
                  </a:lnTo>
                  <a:lnTo>
                    <a:pt x="723" y="0"/>
                  </a:lnTo>
                  <a:lnTo>
                    <a:pt x="723" y="117"/>
                  </a:lnTo>
                  <a:lnTo>
                    <a:pt x="882" y="57"/>
                  </a:lnTo>
                  <a:lnTo>
                    <a:pt x="882" y="174"/>
                  </a:lnTo>
                  <a:lnTo>
                    <a:pt x="0" y="174"/>
                  </a:lnTo>
                  <a:lnTo>
                    <a:pt x="3" y="36"/>
                  </a:lnTo>
                  <a:close/>
                </a:path>
              </a:pathLst>
            </a:custGeom>
            <a:solidFill>
              <a:schemeClr val="accent1"/>
            </a:solidFill>
            <a:ln w="9525">
              <a:noFill/>
              <a:round/>
              <a:headEnd/>
              <a:tailEnd/>
            </a:ln>
            <a:effectLst/>
          </p:spPr>
          <p:txBody>
            <a:bodyPr/>
            <a:lstStyle/>
            <a:p>
              <a:endParaRPr lang="en-GB" sz="3600"/>
            </a:p>
          </p:txBody>
        </p:sp>
      </p:grpSp>
      <p:sp>
        <p:nvSpPr>
          <p:cNvPr id="10" name="Title 9"/>
          <p:cNvSpPr>
            <a:spLocks noGrp="1"/>
          </p:cNvSpPr>
          <p:nvPr>
            <p:ph type="title"/>
          </p:nvPr>
        </p:nvSpPr>
        <p:spPr/>
        <p:txBody>
          <a:bodyPr/>
          <a:lstStyle/>
          <a:p>
            <a:r>
              <a:rPr lang="en-US" smtClean="0"/>
              <a:t>Jacobson’s </a:t>
            </a:r>
            <a:r>
              <a:rPr lang="en-US" dirty="0" smtClean="0"/>
              <a:t>algorithm</a:t>
            </a:r>
            <a:endParaRPr lang="en-GB" dirty="0"/>
          </a:p>
        </p:txBody>
      </p:sp>
      <mc:AlternateContent xmlns:mc="http://schemas.openxmlformats.org/markup-compatibility/2006" xmlns:p14="http://schemas.microsoft.com/office/powerpoint/2010/main">
        <mc:Choice Requires="p14">
          <p:contentPart p14:bwMode="auto" r:id="rId3">
            <p14:nvContentPartPr>
              <p14:cNvPr id="5152" name="Ink 32"/>
              <p14:cNvContentPartPr>
                <a14:cpLocks xmlns:a14="http://schemas.microsoft.com/office/drawing/2010/main" noRot="1" noChangeAspect="1" noEditPoints="1" noChangeArrowheads="1" noChangeShapeType="1"/>
              </p14:cNvContentPartPr>
              <p14:nvPr/>
            </p14:nvContentPartPr>
            <p14:xfrm>
              <a:off x="179388" y="2852738"/>
              <a:ext cx="8651875" cy="2139950"/>
            </p14:xfrm>
          </p:contentPart>
        </mc:Choice>
        <mc:Fallback xmlns="">
          <p:pic>
            <p:nvPicPr>
              <p:cNvPr id="5152" name="Ink 32"/>
              <p:cNvPicPr>
                <a:picLocks noRot="1" noChangeAspect="1" noEditPoints="1" noChangeArrowheads="1" noChangeShapeType="1"/>
              </p:cNvPicPr>
              <p:nvPr/>
            </p:nvPicPr>
            <p:blipFill>
              <a:blip r:embed="rId4"/>
              <a:stretch>
                <a:fillRect/>
              </a:stretch>
            </p:blipFill>
            <p:spPr>
              <a:xfrm>
                <a:off x="169308" y="2841937"/>
                <a:ext cx="8675995" cy="2163711"/>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5153" name="Ink 33"/>
              <p14:cNvContentPartPr>
                <a14:cpLocks xmlns:a14="http://schemas.microsoft.com/office/drawing/2010/main" noRot="1" noChangeAspect="1" noEditPoints="1" noChangeArrowheads="1" noChangeShapeType="1"/>
              </p14:cNvContentPartPr>
              <p14:nvPr/>
            </p14:nvContentPartPr>
            <p14:xfrm>
              <a:off x="250825" y="2781300"/>
              <a:ext cx="120650" cy="130175"/>
            </p14:xfrm>
          </p:contentPart>
        </mc:Choice>
        <mc:Fallback xmlns="">
          <p:pic>
            <p:nvPicPr>
              <p:cNvPr id="5153" name="Ink 33"/>
              <p:cNvPicPr>
                <a:picLocks noRot="1" noChangeAspect="1" noEditPoints="1" noChangeArrowheads="1" noChangeShapeType="1"/>
              </p:cNvPicPr>
              <p:nvPr/>
            </p:nvPicPr>
            <p:blipFill>
              <a:blip r:embed="rId6"/>
              <a:stretch>
                <a:fillRect/>
              </a:stretch>
            </p:blipFill>
            <p:spPr>
              <a:xfrm>
                <a:off x="239300" y="2768714"/>
                <a:ext cx="141539" cy="154268"/>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5154" name="Ink 34"/>
              <p14:cNvContentPartPr>
                <a14:cpLocks xmlns:a14="http://schemas.microsoft.com/office/drawing/2010/main" noRot="1" noChangeAspect="1" noEditPoints="1" noChangeArrowheads="1" noChangeShapeType="1"/>
              </p14:cNvContentPartPr>
              <p14:nvPr/>
            </p14:nvContentPartPr>
            <p14:xfrm>
              <a:off x="250825" y="2451100"/>
              <a:ext cx="204788" cy="190500"/>
            </p14:xfrm>
          </p:contentPart>
        </mc:Choice>
        <mc:Fallback xmlns="">
          <p:pic>
            <p:nvPicPr>
              <p:cNvPr id="5154" name="Ink 34"/>
              <p:cNvPicPr>
                <a:picLocks noRot="1" noChangeAspect="1" noEditPoints="1" noChangeArrowheads="1" noChangeShapeType="1"/>
              </p:cNvPicPr>
              <p:nvPr/>
            </p:nvPicPr>
            <p:blipFill>
              <a:blip r:embed="rId8"/>
              <a:stretch>
                <a:fillRect/>
              </a:stretch>
            </p:blipFill>
            <p:spPr>
              <a:xfrm>
                <a:off x="241827" y="2446779"/>
                <a:ext cx="218105" cy="207425"/>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5155" name="Ink 35"/>
              <p14:cNvContentPartPr>
                <a14:cpLocks xmlns:a14="http://schemas.microsoft.com/office/drawing/2010/main" noRot="1" noChangeAspect="1" noEditPoints="1" noChangeArrowheads="1" noChangeShapeType="1"/>
              </p14:cNvContentPartPr>
              <p14:nvPr/>
            </p14:nvContentPartPr>
            <p14:xfrm>
              <a:off x="590550" y="2349500"/>
              <a:ext cx="288925" cy="228600"/>
            </p14:xfrm>
          </p:contentPart>
        </mc:Choice>
        <mc:Fallback xmlns="">
          <p:pic>
            <p:nvPicPr>
              <p:cNvPr id="5155" name="Ink 35"/>
              <p:cNvPicPr>
                <a:picLocks noRot="1" noChangeAspect="1" noEditPoints="1" noChangeArrowheads="1" noChangeShapeType="1"/>
              </p:cNvPicPr>
              <p:nvPr/>
            </p:nvPicPr>
            <p:blipFill>
              <a:blip r:embed="rId10"/>
              <a:stretch>
                <a:fillRect/>
              </a:stretch>
            </p:blipFill>
            <p:spPr>
              <a:xfrm>
                <a:off x="577910" y="2344820"/>
                <a:ext cx="311317" cy="237600"/>
              </a:xfrm>
              <a:prstGeom prst="rect">
                <a:avLst/>
              </a:prstGeom>
            </p:spPr>
          </p:pic>
        </mc:Fallback>
      </mc:AlternateContent>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725</Words>
  <Application>Microsoft Office PowerPoint</Application>
  <PresentationFormat>On-screen Show (4:3)</PresentationFormat>
  <Paragraphs>155</Paragraphs>
  <Slides>12</Slides>
  <Notes>6</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The history of the Internet</vt:lpstr>
      <vt:lpstr>PowerPoint Presentation</vt:lpstr>
      <vt:lpstr>Windowed flow control</vt:lpstr>
      <vt:lpstr>A network control problem: how big a window should each source have?</vt:lpstr>
      <vt:lpstr>How TCP detects drops</vt:lpstr>
      <vt:lpstr>Congestion collapse</vt:lpstr>
      <vt:lpstr>Congestion collapse</vt:lpstr>
      <vt:lpstr>PowerPoint Presentation</vt:lpstr>
      <vt:lpstr>Jacobson’s algorithm</vt:lpstr>
      <vt:lpstr>PowerPoint Presentation</vt:lpstr>
      <vt:lpstr>PowerPoint Presentation</vt:lpstr>
      <vt:lpstr>PowerPoint Presentation</vt:lpstr>
    </vt:vector>
  </TitlesOfParts>
  <Company>UCL Computer Science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djw</dc:creator>
  <cp:lastModifiedBy>djw</cp:lastModifiedBy>
  <cp:revision>19</cp:revision>
  <dcterms:created xsi:type="dcterms:W3CDTF">2009-12-10T12:38:07Z</dcterms:created>
  <dcterms:modified xsi:type="dcterms:W3CDTF">2011-11-18T00:57:57Z</dcterms:modified>
</cp:coreProperties>
</file>