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4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5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6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7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8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84" r:id="rId3"/>
    <p:sldId id="278" r:id="rId4"/>
    <p:sldId id="259" r:id="rId5"/>
    <p:sldId id="279" r:id="rId6"/>
    <p:sldId id="277" r:id="rId7"/>
    <p:sldId id="260" r:id="rId8"/>
    <p:sldId id="283" r:id="rId9"/>
    <p:sldId id="273" r:id="rId10"/>
    <p:sldId id="264" r:id="rId11"/>
    <p:sldId id="286" r:id="rId12"/>
    <p:sldId id="285" r:id="rId13"/>
    <p:sldId id="287" r:id="rId14"/>
    <p:sldId id="288" r:id="rId15"/>
    <p:sldId id="290" r:id="rId16"/>
    <p:sldId id="289" r:id="rId17"/>
    <p:sldId id="267" r:id="rId18"/>
    <p:sldId id="276" r:id="rId19"/>
    <p:sldId id="292" r:id="rId20"/>
    <p:sldId id="293" r:id="rId21"/>
    <p:sldId id="294" r:id="rId22"/>
    <p:sldId id="295" r:id="rId23"/>
    <p:sldId id="291" r:id="rId24"/>
    <p:sldId id="270" r:id="rId25"/>
    <p:sldId id="271" r:id="rId26"/>
    <p:sldId id="268" r:id="rId27"/>
    <p:sldId id="280" r:id="rId28"/>
    <p:sldId id="282" r:id="rId29"/>
  </p:sldIdLst>
  <p:sldSz cx="12192000" cy="6858000"/>
  <p:notesSz cx="9925050" cy="6792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5">
        <a:lumMod val="40000"/>
        <a:lumOff val="60000"/>
      </a:scheme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95959"/>
    <a:srgbClr val="2E75B6"/>
    <a:srgbClr val="1F77B4"/>
    <a:srgbClr val="FF99FF"/>
    <a:srgbClr val="68B6D0"/>
    <a:srgbClr val="A6A6A6"/>
    <a:srgbClr val="DEDEDE"/>
    <a:srgbClr val="F6F4F0"/>
    <a:srgbClr val="FAC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56238" autoAdjust="0"/>
  </p:normalViewPr>
  <p:slideViewPr>
    <p:cSldViewPr snapToGrid="0">
      <p:cViewPr>
        <p:scale>
          <a:sx n="135" d="100"/>
          <a:sy n="135" d="100"/>
        </p:scale>
        <p:origin x="672" y="-512"/>
      </p:cViewPr>
      <p:guideLst/>
    </p:cSldViewPr>
  </p:slideViewPr>
  <p:notesTextViewPr>
    <p:cViewPr>
      <p:scale>
        <a:sx n="195" d="100"/>
        <a:sy n="1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2760 0 0,'0'0'484'0'0,"0"0"992"0"0,0 0 438 0 0,0 0 92 0 0,0 0-188 0 0,0 0-827 0 0,0 0-362 0 0,1 5 450 0 0,1-1-687 0 0,-2-3-326 0 0,0-1 0 0 0,0 1-1 0 0,0-1 1 0 0,1 0 0 0 0,-1 1 0 0 0,0-1-1 0 0,0 1 1 0 0,0-1 0 0 0,0 1 0 0 0,0-1-1 0 0,0 0 1 0 0,0 1 0 0 0,0-1 0 0 0,0 1-1 0 0,0-1 1 0 0,0 1 0 0 0,0-1-1 0 0,0 0 1 0 0,-1 1-66 0 0,1 4 148 0 0,-1-1 0 0 0,1 1 1 0 0,0 0-1 0 0,0 0 0 0 0,1 0 0 0 0,-1-1 0 0 0,1 3-148 0 0,1 8 510 0 0,-1-5-52 0 0,0 1 0 0 0,1-1 0 0 0,1 3-458 0 0,1 6 455 0 0,-3-14-411 0 0,-1-1 0 0 0,1 0 1 0 0,1 1-1 0 0,-1-1 0 0 0,2 3-44 0 0,13 29 87 0 0,-15-30-34 0 0,2 0 91 0 0,-1-6-5378 0 0,4-5 3485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4608 0 0,'0'0'353'0'0,"0"0"31"0"0,0 0 993 0 0,0 0 462 0 0,0 0 90 0 0,0 0-138 0 0,0 0-663 0 0,0 0-288 0 0,0 0-59 0 0,0 0-79 0 0,0 0-288 0 0,0 0-125 0 0,0 0-29 0 0,0 0-28 0 0,0 0-101 0 0,1 1-47 0 0,-1 0-62 0 0,1-1-16 0 0,-1 0 1 0 0,0 1-1 0 0,0-1 0 0 0,0 0 0 0 0,0 0 0 0 0,1 1 1 0 0,-1-1-1 0 0,0 0 0 0 0,0 0 0 0 0,1 0 0 0 0,-1 0 0 0 0,0 1 1 0 0,0-1-1 0 0,1 0 0 0 0,-1 0 0 0 0,0 0 0 0 0,0 0 0 0 0,1 0-6 0 0,5 3 12 0 0,1-1-12 0 0,-1 2 0 0 0,-1 1 0 0 0,2 3 1 0 0,-7-6 3 0 0,0 0 2 0 0,1 4 68 0 0,-2 6-31 0 0,1-10-142 0 0,0 1-1 0 0,0-1 1 0 0,-1 0-1 0 0,1 1 0 0 0,-1-1 1 0 0,1 0-1 0 0,-1 1 1 0 0,0-1-1 0 0,0 0 1 0 0,0 0-1 0 0,0 0 0 0 0,0 0 1 0 0,0 0-1 0 0,-1 0 1 0 0,1 0-1 0 0,-1 0 0 0 0,1-1 1 0 0,-1 1-1 0 0,0 0 1 0 0,0 0 99 0 0,-7 0-2886 0 0,4-1 1572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09.3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4217 5769 2304 0 0,'-13'0'15519'0'0,"16"-2"-15439"0"0,25-18-167 0 0,-16 11 12 0 0,0 0 0 0 0,18-9 0 0 0,-16 10 114 0 0,1-1 0 0 0,-1 0 0 0 0,-1-1 0 0 0,0 0 0 0 0,0-2 0 0 0,-1 1 0 0 0,20-25 0 0 0,-28 29-32 0 0,12-15-132 0 0,28-29 1 0 0,-40 46 120 0 0,1 0-1 0 0,-1-1 1 0 0,7-11 0 0 0,11-14 7 0 0,-16 25 17 0 0,0-1 0 0 0,-1 0 0 0 0,1 0 0 0 0,-2-1 0 0 0,1 1 0 0 0,-1-1 0 0 0,0 0-1 0 0,0 0 1 0 0,3-13 0 0 0,-5 14-6 0 0,1 0 0 0 0,0 0-1 0 0,0 1 1 0 0,0-1 0 0 0,6-6 0 0 0,-5 7-12 0 0,0 0 0 0 0,-1-1 1 0 0,6-13-1 0 0,5-14 20 0 0,-12 30-20 0 0,0-1 0 0 0,0 1 0 0 0,0 0 0 0 0,0-1 0 0 0,-1 1 1 0 0,0-1-1 0 0,0 1 0 0 0,0-1 0 0 0,0 0 0 0 0,-1 1 0 0 0,0-1 0 0 0,0 0 0 0 0,0 1 0 0 0,-1-6 0 0 0,0 7-2 0 0,1 1 0 0 0,0-1 0 0 0,0 1 0 0 0,0-1 0 0 0,0 0 0 0 0,0 1 0 0 0,1-1 0 0 0,-1 0 0 0 0,1 1 0 0 0,0-3 0 0 0,0 2 0 0 0,0 1 0 0 0,-1-1 0 0 0,1 1 0 0 0,-1-1 0 0 0,1 0 0 0 0,-1 1 0 0 0,0-1 0 0 0,0 1 0 0 0,0-1 0 0 0,-1-2 0 0 0,-3-12 0 0 0,2 8 0 0 0,-1 0 0 0 0,2 0 0 0 0,-1 0 0 0 0,1 0 0 0 0,1-1 0 0 0,0 1 0 0 0,0 0 0 0 0,2-13 0 0 0,-1 19 0 0 0,-1 1 0 0 0,0-1 0 0 0,0 1 0 0 0,0-1 0 0 0,0 1 0 0 0,0-1 0 0 0,0 1 0 0 0,-1-1 0 0 0,1 1 0 0 0,-1 0 0 0 0,1-1 0 0 0,-1 1 0 0 0,0 0 0 0 0,0-1 0 0 0,0 1 0 0 0,0 0 0 0 0,-1 0 0 0 0,1 0 0 0 0,-1 0 0 0 0,-2-3 0 0 0,3 3 0 0 0,0 0 0 0 0,1 0 0 0 0,-1 0 0 0 0,0 0 0 0 0,1 0 0 0 0,-1 0 0 0 0,1 0 0 0 0,-1 0 0 0 0,1 0 0 0 0,0 0 0 0 0,0 0 0 0 0,0 0 0 0 0,0 0 0 0 0,1-3 0 0 0,-1 2 0 0 0,1 0 0 0 0,-1 0 0 0 0,0 0 0 0 0,0 1 0 0 0,-1-1 0 0 0,1 0 0 0 0,-1 0 0 0 0,0-2 0 0 0,-2-1-29 0 0,0 0-1 0 0,0 0 1 0 0,0 1-1 0 0,-1-1 1 0 0,0 1-1 0 0,0 0 0 0 0,0 0 1 0 0,-1 1-1 0 0,0-1 1 0 0,-8-5-1 0 0,3 4 96 0 0,-1 1 0 0 0,-21-7 0 0 0,-4-2-379 0 0,31 12 289 0 0,1 0-1 0 0,-1 1 1 0 0,1 0-1 0 0,-1 0 0 0 0,-8 0 1 0 0,-17-4 27 0 0,20 3-20 0 0,-1 1-1 0 0,0-1 1 0 0,1 2-1 0 0,-1 0 1 0 0,0 0-1 0 0,-11 2 1 0 0,-26 1-15 0 0,5-1-7 0 0,0 2 0 0 0,-67 16-1 0 0,80-15 45 0 0,17-3 2 0 0,-1 0 0 0 0,1 1 0 0 0,0 0 0 0 0,0 1 0 0 0,1 1 0 0 0,-1 0-1 0 0,-13 8 1 0 0,-6 2 5 0 0,24-4-12 0 0,6-8-5 0 0,6 14-68 0 0,0-6-15 0 0,0 0 46 0 0,-2-4 37 0 0,0-1 0 0 0,1 1 0 0 0,0-1 0 0 0,0 0 1 0 0,0 0-1 0 0,5 7 0 0 0,-7-11 1 0 0,1 0 0 0 0,-1 0 1 0 0,0 0-1 0 0,1 0 0 0 0,-1 0 1 0 0,1-1-1 0 0,-1 1 0 0 0,1-1 1 0 0,0 1-1 0 0,0-1 0 0 0,3 3 1 0 0,1-1-7 0 0,28 21-43 0 0,-26-20 52 0 0,0-1 1 0 0,-1 1-1 0 0,2-1 0 0 0,-1-1 1 0 0,0 1-1 0 0,0-2 0 0 0,1 1 1 0 0,-1-1-1 0 0,1 0 0 0 0,-1-1 1 0 0,1 0-1 0 0,-1 0 0 0 0,1-1 1 0 0,-1 0-1 0 0,10-2 0 0 0,-13 1 10 0 0,1 0-1 0 0,-1 0 0 0 0,0 0 0 0 0,10-6 0 0 0,6-2 30 0 0,4-1 106 0 0,35-19 0 0 0,-54 26-121 0 0,0 1 0 0 0,0-2-1 0 0,0 1 1 0 0,0-1-1 0 0,-1 1 1 0 0,1-1-1 0 0,-1-1 1 0 0,0 1-1 0 0,-1-1 1 0 0,0 0-1 0 0,4-7 1 0 0,34-64 304 0 0,-25 48-252 0 0,24-59 0 0 0,-20 32-1 0 0,-3-1 0 0 0,-2-2 0 0 0,12-82 0 0 0,-3 0-18 0 0,0-1-59 0 0,-15 81 3 0 0,-5 40 0 0 0,-2 0 0 0 0,2-35 0 0 0,-2-52-106 0 0,0 52-13 0 0,-5-72 0 0 0,0 109 119 0 0,-2 1 0 0 0,0-1 0 0 0,0 1 0 0 0,-2 0 0 0 0,-9-20 0 0 0,-34-43-262 0 0,46 76 252 0 0,0 1 0 0 0,0-1 0 0 0,-1 1 0 0 0,0 0-1 0 0,0 0 1 0 0,0 0 0 0 0,0 1 0 0 0,0-1 0 0 0,-6-2 0 0 0,-17-16-3 0 0,8 8 37 0 0,0 0-1 0 0,-2 2 0 0 0,1 0 1 0 0,-2 1-1 0 0,-29-11 0 0 0,33 14-19 0 0,-30-4-4 0 0,14 4 0 0 0,-4 0 26 0 0,0 1-1 0 0,0 2 0 0 0,-1 2 1 0 0,-68 3-1 0 0,57 0 3 0 0,12-3 63 0 0,30 1-66 0 0,-1 1-1 0 0,1 1 0 0 0,0-1 1 0 0,-13 2-1 0 0,-111 17 174 0 0,114-16-174 0 0,0 1 1 0 0,0 0-1 0 0,0 2 1 0 0,0 0-1 0 0,1 1 1 0 0,-1 0 0 0 0,2 2-1 0 0,-1 0 1 0 0,-22 14-1 0 0,34-18-14 0 0,-1-1 1 0 0,1 0-1 0 0,-1-1 0 0 0,0 1 1 0 0,-6 1-1 0 0,7-3-3 0 0,1 0 0 0 0,-1 1 0 0 0,1 0 0 0 0,-1 0 0 0 0,1 0 0 0 0,0 1-1 0 0,-8 5 1 0 0,5 1-7 0 0,-9 7 0 0 0,-17 12 0 0 0,26-22-14 0 0,26-7 11 0 0,-11-2 20 0 0,0-1 0 0 0,0 0 0 0 0,0 0 0 0 0,0-1 0 0 0,-1 0 0 0 0,0 0 0 0 0,11-10 0 0 0,1-1 3 0 0,4-4 22 0 0,-1-1 0 0 0,29-34 0 0 0,2-4 45 0 0,-42 49-81 0 0,131-141 4 0 0,-129 134 0 0 0,0-2-1 0 0,13-25 0 0 0,8-13 43 0 0,-17 33-12 0 0,29-47 67 0 0,-9 11-73 0 0,-22 37-16 0 0,-2-1 0 0 0,13-26 0 0 0,-6-4 39 0 0,18-67 1 0 0,-30 90-34 0 0,-1-1 1 0 0,-2 0 0 0 0,1-53-1 0 0,-5 7-7 0 0,0 19 37 0 0,-10-110-1 0 0,-17 63-41 0 0,4 19 2 0 0,19 77 4 0 0,0 0 0 0 0,-1 1 0 0 0,0-1-1 0 0,0 1 1 0 0,-1 0 0 0 0,0 1 0 0 0,-10-13 0 0 0,-6-12 49 0 0,15 24-56 0 0,0 1-1 0 0,0-1 0 0 0,-1 1 1 0 0,-1 1-1 0 0,-13-13 0 0 0,-2-1 20 0 0,13 12-6 0 0,-1 0-1 0 0,0 1 0 0 0,0 1 0 0 0,-1 0 1 0 0,0 0-1 0 0,0 1 0 0 0,0 1 1 0 0,-1 0-1 0 0,0 0 0 0 0,-16-2 0 0 0,0 1-45 0 0,-1 1 0 0 0,0 1 0 0 0,-45 0 0 0 0,47 6-42 0 0,-1 0 0 0 0,-47 12-1 0 0,6-1-50 0 0,45-8 153 0 0,0 2 0 0 0,-40 15-1 0 0,36-11-79 0 0,-33 7-1 0 0,62-18 42 0 0,-10 2 12 0 0,0 0 0 0 0,1 0 0 0 0,-1 2 0 0 0,1-1 0 0 0,0 1 0 0 0,-9 5 0 0 0,16-8-6 0 0,0 1-1 0 0,0-1 1 0 0,0 0-1 0 0,0 0 1 0 0,0 0-1 0 0,0 0 1 0 0,0-1-1 0 0,-1 1 1 0 0,1-1-1 0 0,-3 1 1 0 0,3-1-75 0 0,1 2-51 0 0,-5 7 100 0 0,5-7-39 0 0,16-16-174 0 0,30-23 229 0 0,28-24 33 0 0,-47 37 72 0 0,-3 3 13 0 0,-2 0 0 0 0,36-46 0 0 0,-24 21-143 0 0,-1-2 0 0 0,-3-1 0 0 0,25-56 0 0 0,-12 12 261 0 0,-23 55-189 0 0,-2 0 0 0 0,-2-2-1 0 0,-1 0 1 0 0,10-50 0 0 0,-16 43 10 0 0,-2 0 1 0 0,-2 0 0 0 0,-3-69 0 0 0,-3 93-24 0 0,0 0 1 0 0,-2 0-1 0 0,-1 0 1 0 0,0 1 0 0 0,-2-1-1 0 0,0 1 1 0 0,-2 1-1 0 0,0 0 1 0 0,-15-23-1 0 0,6 13 5 0 0,-1 2-1 0 0,-2 0 1 0 0,-1 1-1 0 0,-1 2 1 0 0,-2 0 0 0 0,-31-25-1 0 0,41 40-20 0 0,-2 1 0 0 0,1 0 0 0 0,-1 2 1 0 0,-1 0-1 0 0,1 0 0 0 0,-26-5 0 0 0,-6 1 0 0 0,-60-7-1 0 0,61 15-12 0 0,-1 3 0 0 0,1 2 0 0 0,-81 12 0 0 0,101-10 0 0 0,-25 5-9 0 0,0 2 0 0 0,-66 22-1 0 0,-100 46-24 0 0,179-63 32 0 0,-98 42-56 0 0,2 6 0 0 0,3 6 0 0 0,-153 106 0 0 0,237-140 58 0 0,1 2 0 0 0,-51 53 0 0 0,-73 95 0 0 0,55-28-13 0 0,96-122-6 0 0,3 1 0 0 0,-15 38 0 0 0,3-8 9 0 0,22-47-4 0 0,0 1 1 0 0,1 0-1 0 0,0 0 0 0 0,2 1 0 0 0,1-1 0 0 0,-4 40 0 0 0,7-48 3 0 0,1 1 1 0 0,1 0-1 0 0,0 0 1 0 0,0 0-1 0 0,1 0 1 0 0,1-1-1 0 0,0 1 1 0 0,1-1-1 0 0,0 0 0 0 0,1 0 1 0 0,0 0-1 0 0,10 14 1 0 0,-7-15-12 0 0,1 0 0 0 0,1-1 0 0 0,0 0 0 0 0,0 0 0 0 0,1-1 1 0 0,0 0-1 0 0,1-1 0 0 0,0 0 0 0 0,0-1 0 0 0,0-1 0 0 0,1 0 0 0 0,0 0 0 0 0,0-1 1 0 0,19 4-1 0 0,-7-4 12 0 0,1 0 1 0 0,-1-2-1 0 0,1-1 1 0 0,37-1 0 0 0,104-16 24 0 0,-112 9 14 0 0,-40 4-11 0 0,0-1-1 0 0,28-11 1 0 0,2 1-18 0 0,-10 3 13 0 0,-1 0 0 0 0,-1-3 0 0 0,44-22 0 0 0,89-60-65 0 0,-149 83 47 0 0,-1-1-1 0 0,0-1 1 0 0,-1 0 0 0 0,-1-1-1 0 0,0 0 1 0 0,-1-2-1 0 0,-1 1 1 0 0,0-1-1 0 0,13-28 1 0 0,-22 40 9 0 0,-1 0 0 0 0,0 0 0 0 0,0 0 0 0 0,-1 0 0 0 0,1 0 0 0 0,-1-1 0 0 0,0 1 0 0 0,0 0 0 0 0,-1-1 0 0 0,1 1 0 0 0,-1 0 0 0 0,-1-1 0 0 0,1 1 0 0 0,-1 0 0 0 0,0-1 1 0 0,0 1-1 0 0,0 0 0 0 0,-1 0 0 0 0,0 0 0 0 0,0 0 0 0 0,0 0 0 0 0,0 0 0 0 0,-1 0 0 0 0,0 1 0 0 0,-6-8 0 0 0,5 7 7 0 0,-1 0 0 0 0,0 0-1 0 0,0 1 1 0 0,0 0 0 0 0,0 0 0 0 0,-1 0-1 0 0,0 0 1 0 0,1 1 0 0 0,-1 0 0 0 0,0 0 0 0 0,-7-1-1 0 0,1 1 8 0 0,1 1-1 0 0,-1 0 0 0 0,0 1 0 0 0,0 1 1 0 0,0 0-1 0 0,1 0 0 0 0,-1 1 0 0 0,0 1 1 0 0,-14 3-1 0 0,-4 3 34 0 0,0 1 0 0 0,-38 18 0 0 0,-16 17 19 0 0,27-14-46 0 0,-47 32-24 0 0,41-23 0 0 0,-368 252 0 0 0,419-283 0 0 0,-366 303 0 0 0,293-230 0 0 0,-87 106 0 0 0,-55 106 0 0 0,201-258 0 0 0,1 2 0 0 0,2 1 0 0 0,1 1 0 0 0,2 0 0 0 0,2 2 0 0 0,2 0 0 0 0,-18 71 0 0 0,30-90-13 0 0,2 0-1 0 0,0 1 1 0 0,1-1-1 0 0,1 0 1 0 0,1 0-1 0 0,2 1 0 0 0,0-1 1 0 0,1 0-1 0 0,1-1 1 0 0,1 1-1 0 0,17 40 1 0 0,-18-50 9 0 0,1-1 0 0 0,0 0 0 0 0,0-1 0 0 0,1 1 0 0 0,1-1 0 0 0,0-1 0 0 0,0 1 0 0 0,1-1 0 0 0,17 14 0 0 0,-10-12-7 0 0,0 0 0 0 0,1-1-1 0 0,-1-1 1 0 0,2-1 0 0 0,31 11 0 0 0,-3-6-7 0 0,0-2 0 0 0,1-2 0 0 0,0-3 0 0 0,64 2-1 0 0,-11-6 19 0 0,-1-4 0 0 0,152-22 0 0 0,-193 11 0 0 0,0-3 0 0 0,79-32 0 0 0,-108 37 0 0 0,138-63 60 0 0,-151 65-43 0 0,1-1-1 0 0,15-13 1 0 0,-17 12-4 0 0,26-15 0 0 0,2 6-3 0 0,-31 15-3 0 0,-1 1 0 0 0,0-2 1 0 0,-1 0-1 0 0,1 0 0 0 0,12-11 1 0 0,23-14 5 0 0,-34 24-14 0 0,0 0 1 0 0,0-1-1 0 0,10-10 0 0 0,-11 9 1 0 0,-7 6 0 0 0,0 0 0 0 0,-1 0 0 0 0,1-1 0 0 0,-1 1 0 0 0,0-1 0 0 0,0 0 0 0 0,3-4 0 0 0,0-5 12 0 0,-5 12-8 0 0,-1-1-1 0 0,1 1 0 0 0,-1-1 1 0 0,0 1-1 0 0,1-1 0 0 0,-1 0 1 0 0,0 1-1 0 0,0-1 0 0 0,0 1 1 0 0,0-1-1 0 0,0 0 0 0 0,-1 1 1 0 0,1-1-1 0 0,-1-2 0 0 0,0 3 2 0 0,1 0-1 0 0,-1 1 1 0 0,1-1-1 0 0,-1 0 1 0 0,1 1-1 0 0,-1-1 0 0 0,1 1 1 0 0,-1-1-1 0 0,0 1 1 0 0,1-1-1 0 0,-1 1 1 0 0,0-1-1 0 0,1 1 1 0 0,-1 0-1 0 0,0-1 1 0 0,0 1-1 0 0,1 0 0 0 0,-1-1 1 0 0,-1 1-1 0 0,-2 0 13 0 0,1 0 0 0 0,-1 0 0 0 0,1 0 0 0 0,-1 0 0 0 0,1 1 0 0 0,-1-1 0 0 0,-4 3 0 0 0,6-3-16 0 0,-6 2-1 0 0,-1 0 0 0 0,0 1 0 0 0,0 0 0 0 0,1 1 0 0 0,0-1 0 0 0,0 2 0 0 0,0-1 0 0 0,-8 7 0 0 0,-118 104 0 0 0,74-49 0 0 0,15-15 0 0 0,-4 4 0 0 0,-48 70 0 0 0,59-73 0 0 0,6-5 0 0 0,1 1 0 0 0,3 2 0 0 0,-22 52 0 0 0,38-71-14 0 0,0 0-1 0 0,2 1 0 0 0,2 0 1 0 0,-8 54-1 0 0,13-60 2 0 0,1 0 1 0 0,1 0-1 0 0,2 0 0 0 0,0 0 0 0 0,2 0 0 0 0,9 38 1 0 0,-8-51-2 0 0,1 0 1 0 0,0-1 0 0 0,1 1-1 0 0,0-1 1 0 0,1 0 0 0 0,0-1-1 0 0,1 1 1 0 0,1-2 0 0 0,-1 1-1 0 0,2-1 1 0 0,-1 0 0 0 0,1-1-1 0 0,1 0 1 0 0,0-1 0 0 0,13 8-1 0 0,-12-9 14 0 0,0-1 0 0 0,0 0 0 0 0,1-1 0 0 0,0 0 0 0 0,0-1 0 0 0,23 5 0 0 0,85 6 0 0 0,-69-14 0 0 0,0-2 0 0 0,0-2 0 0 0,60-12 0 0 0,-58 3 0 0 0,-1-2 0 0 0,0-2 0 0 0,84-40 0 0 0,-120 49 0 0 0,10-5-8 0 0,-1-2-1 0 0,0-1 1 0 0,-1-1-1 0 0,-1-1 1 0 0,27-23-1 0 0,100-110-70 0 0,-123 121 71 0 0,5-4-24 0 0,-15 16 0 0 0,-2 0 0 0 0,0-2 0 0 0,27-39 0 0 0,-27 35-22 0 0,-12 18 53 0 0,0 0-1 0 0,-1 0 1 0 0,1 0-1 0 0,-1-1 1 0 0,-1 1-1 0 0,4-9 1 0 0,-5 12-53 0 0,-16 10-73 0 0,8-3 94 0 0,-4 2-35 0 0,1 0-1 0 0,1 0 1 0 0,-15 14 0 0 0,1 0 40 0 0,5-2-9 0 0,1 0 0 0 0,1 1 0 0 0,1 1 1 0 0,0 0-1 0 0,-22 46 0 0 0,31-52 26 0 0,0 0 0 0 0,0 1 1 0 0,-4 23-1 0 0,-4 8 0 0 0,12-34-4 0 0,-1 0-1 0 0,1 0 0 0 0,1-1 0 0 0,1 1 0 0 0,0 0 0 0 0,0 0 0 0 0,1 0 0 0 0,1 0 0 0 0,0 0 1 0 0,1-1-1 0 0,4 14 0 0 0,-6-21 6 0 0,1 1 0 0 0,0-1 1 0 0,0 0-1 0 0,1 0 1 0 0,-1 0-1 0 0,1 0 0 0 0,0 0 1 0 0,1-1-1 0 0,-1 1 0 0 0,1-1 1 0 0,-1 0-1 0 0,1 0 0 0 0,5 4 1 0 0,-2-4 0 0 0,0 1-1 0 0,0-1 1 0 0,0 0 0 0 0,1-1-1 0 0,-1 0 1 0 0,1 0 0 0 0,0-1-1 0 0,8 3 1 0 0,13-1-14 0 0,0-1 0 0 0,0-2 0 0 0,-1 0 0 0 0,30-4 0 0 0,-41 2 7 0 0,94-10-52 0 0,-40 3 44 0 0,11-5 24 0 0,159-46 0 0 0,-177 41-106 0 0,0-3-1 0 0,97-46 0 0 0,-142 56 65 0 0,-7 5-4 0 0,0-1 0 0 0,0 1 0 0 0,17-4 0 0 0,61-26-319 0 0,-43 16 20 0 0,-45 19 491 0 0,-10 2-98 0 0,-1 1 0 0 0,1 0 1 0 0,0 1-1 0 0,0 0 0 0 0,0 0 0 0 0,-11 7 1 0 0,11-6-31 0 0,-1 1 12 0 0,1 0 0 0 0,-1 1 0 0 0,-8 9 0 0 0,-12 6 44 0 0,-18 16 83 0 0,1 1 1 0 0,-53 58-1 0 0,83-81-149 0 0,5-2 4 0 0,-1 0-1 0 0,-13 22 1 0 0,8-11 7 0 0,12-16-20 0 0,0 0-1 0 0,0 1 1 0 0,1-1 0 0 0,0 1 0 0 0,0 0-1 0 0,1 0 1 0 0,0 0 0 0 0,0 0 0 0 0,1 0-1 0 0,-1 13 1 0 0,3-16-10 0 0,-1 0 1 0 0,1 0-1 0 0,1 0 0 0 0,-1 0 0 0 0,1 0 1 0 0,0 0-1 0 0,0 0 0 0 0,1 0 1 0 0,0 0-1 0 0,0 0 0 0 0,0-1 0 0 0,0 1 1 0 0,1-1-1 0 0,0 0 0 0 0,0 1 1 0 0,1-1-1 0 0,5 6 0 0 0,-4-6 2 0 0,1 0 0 0 0,0 0 0 0 0,1 0 0 0 0,-1-1 1 0 0,1 0-1 0 0,0 0 0 0 0,0 0 0 0 0,0-1 0 0 0,0 0 0 0 0,1-1 0 0 0,-1 1 0 0 0,1-2 0 0 0,0 1 0 0 0,-1-1 0 0 0,1 0 1 0 0,16 0-1 0 0,8-3 0 0 0,0 0-1 0 0,61-15 1 0 0,-8 3 13 0 0,-62 10 11 0 0,-1-1 0 0 0,40-14-1 0 0,15-3 14 0 0,14-4-17 0 0,-79 22 44 0 0,-10 3 243 0 0,-15 19-38 0 0,-5 4-97 0 0,14-18-112 0 0,0 1 1 0 0,1-1 0 0 0,-1 1-1 0 0,1-1 1 0 0,-4 10-1 0 0,-1-1 72 0 0,1 0 0 0 0,-12 15 0 0 0,11-18-95 0 0,1 1 1 0 0,0 0 0 0 0,1 0 0 0 0,-8 17-1 0 0,14-27-26 0 0,-13 34 43 0 0,-11 49-1 0 0,22-73-59 0 0,0-1-1 0 0,1 1 1 0 0,0 0-1 0 0,1 0 1 0 0,0 0-1 0 0,0 0 1 0 0,1 0-1 0 0,1 0 1 0 0,3 13-1 0 0,5 5-11 0 0,18 38-1 0 0,-3-12 19 0 0,-14-29 13 0 0,1-1 0 0 0,20 30-1 0 0,-26-43 8 0 0,0 1 0 0 0,0-1-1 0 0,5 23 1 0 0,3 5-1 0 0,-5-14-70 0 0,-1 0-1 0 0,8 44 0 0 0,-7-23-13 0 0,-5-22 42 0 0,-1 1-1 0 0,0 30 0 0 0,-1 4 50 0 0,0-23 64 0 0,-1-24-52 0 0,-1-1 0 0 0,1 1 0 0 0,1 0 0 0 0,1-1 0 0 0,3 14 0 0 0,-2-17-60 0 0,-1 1 1 0 0,2 0-1 0 0,-1-1 1 0 0,1 0-1 0 0,1 0 1 0 0,12 15-1 0 0,-14-19 37 0 0,1-1-1 0 0,0 1 1 0 0,0-1-1 0 0,0 0 1 0 0,1-1-1 0 0,-1 1 1 0 0,1-1-1 0 0,0 0 0 0 0,0-1 1 0 0,0 1-1 0 0,11 2 1 0 0,-6-3 11 0 0,0 0 0 0 0,1-1-1 0 0,-1 0 1 0 0,1-1 0 0 0,-1 0 0 0 0,17-3 0 0 0,65-16 55 0 0,-27-4-1404 0 0,9-7-5327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25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5474 3224 0 0,'-8'2'-2560'0'0,"-10"-1"9233"0"0,17-1-6316 0 0,1 0 1 0 0,-1 0-1 0 0,1 0 0 0 0,-1 0 0 0 0,1 0 0 0 0,-1-1 1 0 0,1 1-1 0 0,-1 0 0 0 0,1 0 0 0 0,-1 0 0 0 0,1 0 1 0 0,-4-4 3214 0 0,3 4-3215 0 0,1 0 0 0 0,-1-2 0 0 0,4-9 1095 0 0,-2 8-1409 0 0,0 1 0 0 0,0-1-1 0 0,0 0 1 0 0,0 0-1 0 0,-1 0 1 0 0,1 0-1 0 0,-1 1 1 0 0,0-7 0 0 0,0 6-29 0 0,1 0 0 0 0,-1 0 1 0 0,0 0-1 0 0,1 0 1 0 0,-1 0-1 0 0,1 0 0 0 0,0 0 1 0 0,0 0-1 0 0,0 0 0 0 0,2-3 1 0 0,1 0-2 0 0,0 0 0 0 0,0-1 1 0 0,-1 1-1 0 0,0 0 0 0 0,-1-1 1 0 0,1 0-1 0 0,2-12 0 0 0,2 2-13 0 0,0 0 0 0 0,2 0 0 0 0,0 1 0 0 0,0 0 0 0 0,15-17 0 0 0,6-11 0 0 0,159-223-54 0 0,-130 189 44 0 0,-52 68 10 0 0,329-417-208 0 0,-295 379 208 0 0,-21 23 0 0 0,1 1 0 0 0,39-34 0 0 0,-26 29 15 0 0,-19 15-1 0 0,2 1 1 0 0,-1 0-1 0 0,22-11 0 0 0,-12 8-35 0 0,-12 7-36 0 0,28-12 1 0 0,-38 19 49 0 0,0 1 1 0 0,-1 0-1 0 0,1 0 0 0 0,0 0 1 0 0,0 0-1 0 0,0 0 0 0 0,0 1 1 0 0,0 0-1 0 0,0 0 0 0 0,0 0 0 0 0,0 0 1 0 0,7 2-1 0 0,17 0 7 0 0,-25-1-31 0 0,0 0-1 0 0,0 0 0 0 0,0 0 1 0 0,0 1-1 0 0,0-1 0 0 0,0 1 1 0 0,-1-1-1 0 0,1 1 1 0 0,0 0-1 0 0,-1 0 0 0 0,4 3 1 0 0,23 31-552 0 0,-11-14 726 0 0,53 64-221 0 0,-64-78 66 0 0,1 0 0 0 0,-1 0 0 0 0,2 0 1 0 0,-1-1-1 0 0,16 9 0 0 0,50 26-14 0 0,-65-37 25 0 0,0 0 57 0 0,2-1 0 0 0,-1 0 0 0 0,0-1 0 0 0,1 0 0 0 0,0 0 0 0 0,0-1 0 0 0,0-1 0 0 0,0 0 0 0 0,16 0 0 0 0,-7-2 63 0 0,-1-1-1 0 0,0-1 1 0 0,0 0-1 0 0,30-10 0 0 0,-31 6-100 0 0,0 0-1 0 0,-1-2 0 0 0,32-19 0 0 0,46-39 8 0 0,-63 42 25 0 0,-17 14-9 0 0,-3 3-10 0 0,0 0-1 0 0,0-2 1 0 0,-1 1 0 0 0,0-2 0 0 0,-1 1 0 0 0,16-23-1 0 0,8-12 27 0 0,-22 31-26 0 0,0 0 0 0 0,14-26 0 0 0,6-14-123 0 0,61-76 1 0 0,-63 91-308 0 0,0 3-222 0 0,2 1 0 0 0,48-40 0 0 0,-75 70 571 0 0,1-3 0 0 0,-4 6 40 0 0,-1 0 0 0 0,1 0 0 0 0,-1 1 1 0 0,1-1-1 0 0,0 0 0 0 0,0 1 0 0 0,-1-1 0 0 0,1 1 0 0 0,0 0 1 0 0,0 0-1 0 0,0 0 0 0 0,1 0 0 0 0,-1 0 0 0 0,0 0 0 0 0,0 0 1 0 0,3 0-1 0 0,-3 1-4 0 0,-1-1 0 0 0,1 1 0 0 0,0 0-1 0 0,-1 0 1 0 0,1 0 0 0 0,0 0 0 0 0,-1 0 0 0 0,1 0 0 0 0,0 1 0 0 0,-1-1 0 0 0,1 1 0 0 0,0-1 0 0 0,-1 1-1 0 0,1-1 1 0 0,-1 1 0 0 0,1 0 0 0 0,-1 0 0 0 0,1-1 0 0 0,-1 1 0 0 0,0 0 0 0 0,1 0 0 0 0,-1 1 0 0 0,1 0-1 0 0,31 37-444 0 0,-19-22 372 0 0,2 1 163 0 0,2-1 0 0 0,0-1 0 0 0,0 0 0 0 0,1-1 1 0 0,1-1-1 0 0,1-1 0 0 0,0-1 0 0 0,43 18 1 0 0,-35-20 36 0 0,0 0 0 0 0,1-2 1 0 0,0-1-1 0 0,0-2 1 0 0,1-1-1 0 0,52 1 0 0 0,-28-5 173 0 0,1-2 0 0 0,0-2 0 0 0,57-13 0 0 0,-92 13-184 0 0,115-30 372 0 0,-43 10-202 0 0,15-4-41 0 0,-75 17-170 0 0,7-2 8 0 0,0-1 0 0 0,-1-3 0 0 0,47-26 0 0 0,-40 17-46 0 0,-34 20-6 0 0,0 0 0 0 0,-1-1 0 0 0,1 0 0 0 0,-1-1 0 0 0,-1 0 0 0 0,18-19 0 0 0,-22 21-6 0 0,-1 0-1 0 0,1 1 1 0 0,0-1 0 0 0,12-7 0 0 0,13-13 21 0 0,0-6 12 0 0,-13 15 54 0 0,0-1 0 0 0,-2-1-1 0 0,0-1 1 0 0,25-42-1 0 0,-2-4 8 0 0,-27 48-81 0 0,-1 0 0 0 0,11-26-1 0 0,-19 39-23 0 0,-1 4 0 0 0,-1-1 0 0 0,0 0 0 0 0,0 0 0 0 0,0 0 0 0 0,0 0 0 0 0,0 1 0 0 0,0-1 0 0 0,-1 0 0 0 0,1-1 0 0 0,-1 1 0 0 0,1-2 0 0 0,-1-1 4 0 0,5-12-28 0 0,-4 16-78 0 0,7 50-429 0 0,-7-45 526 0 0,-1 1 0 0 0,1-1 0 0 0,0 0 0 0 0,1 0-1 0 0,-1 0 1 0 0,1 0 0 0 0,0 0 0 0 0,0 0 0 0 0,0-1 0 0 0,0 1 0 0 0,0 0 0 0 0,4 2 0 0 0,12 25-49 0 0,-15-26 45 0 0,-1 0 0 0 0,1 0-1 0 0,1 0 1 0 0,-1 0 0 0 0,1 0 0 0 0,-1-1-1 0 0,1 0 1 0 0,1 0 0 0 0,-1 0 0 0 0,1 0-1 0 0,-1-1 1 0 0,7 4 0 0 0,12 10-10 0 0,-18-13 15 0 0,1 0 0 0 0,0 0 0 0 0,1-1 0 0 0,-1 0 0 0 0,0 0 0 0 0,1-1 0 0 0,11 3 0 0 0,12 5-17 0 0,-8-3 60 0 0,1-2 0 0 0,0 0 0 0 0,0-2-1 0 0,1 0 1 0 0,-1-2 0 0 0,0 0 0 0 0,26-4 0 0 0,-8 0 103 0 0,0-3-1 0 0,-1-2 1 0 0,0-1 0 0 0,-1-2 0 0 0,0-1 0 0 0,-1-3 0 0 0,51-26-1 0 0,-29 14 7 0 0,-32 15-58 0 0,31-18 0 0 0,-29 10-47 0 0,-2 0 0 0 0,34-32-1 0 0,-55 45-42 0 0,10-8 3 0 0,0 0-1 0 0,-1-1 1 0 0,-1-1-1 0 0,23-33 0 0 0,25-45 211 0 0,-36 57 193 0 0,32-61 1 0 0,-39 60-469 0 0,-1-1 0 0 0,-3 0 1 0 0,19-70-1 0 0,9-92 383 0 0,-41 172-321 0 0,-1-1 0 0 0,-1 1 0 0 0,-1-1 0 0 0,-6-38 0 0 0,3 47-1 0 0,-9-32-1 0 0,-1-7 17 0 0,9 36 13 0 0,-2 0 0 0 0,-1 0 0 0 0,-1 0 0 0 0,-1 1 0 0 0,0 0 0 0 0,-2 0 0 0 0,-1 1 0 0 0,-28-38 0 0 0,18 35 8 0 0,-1 1 0 0 0,-47-39-1 0 0,16 16-14 0 0,46 42-21 0 0,0-1 0 0 0,0 2 0 0 0,-1 0 0 0 0,0 0 0 0 0,0 0 0 0 0,0 1 0 0 0,-1 0 0 0 0,-9-2 0 0 0,-79-16 0 0 0,-9 10 0 0 0,73 9 0 0 0,22 2 0 0 0,-144-7 0 0 0,147 7 3 0 0,-1 0 0 0 0,1 0 0 0 0,-15-4 0 0 0,6 1 39 0 0,14 3-34 0 0,1 0 0 0 0,0-1 0 0 0,-1 1 0 0 0,1-1 0 0 0,0 1 0 0 0,0-1 0 0 0,-5-3 0 0 0,7 3-6 0 0,0 0 0 0 0,0 0 1 0 0,-1 0-1 0 0,2 0 0 0 0,-1 0 1 0 0,0 0-1 0 0,0-1 0 0 0,1 1 1 0 0,-1 0-1 0 0,1 0 0 0 0,0 0 1 0 0,-1-1-1 0 0,1 1 0 0 0,1-5 1 0 0,5-37 30 0 0,-2 23-27 0 0,2-6 13 0 0,-3 18-8 0 0,-1 0 1 0 0,-1-1-1 0 0,2-16 0 0 0,-2-41 64 0 0,1 27 30 0 0,-2 1 1 0 0,-2-1-1 0 0,-7-41 0 0 0,-26-50 122 0 0,28 104-174 0 0,-2 0 1 0 0,-1 1 0 0 0,-20-40-1 0 0,-49-71 289 0 0,17 33-221 0 0,-6 1-121 0 0,10 18 0 0 0,38 53 0 0 0,0 1 0 0 0,-2 1 0 0 0,-1 0 0 0 0,-54-51 0 0 0,61 67-23 0 0,-1 1 1 0 0,-1 0-1 0 0,0 1 0 0 0,0 1 0 0 0,-1 1 0 0 0,-1 1 1 0 0,1 0-1 0 0,-2 2 0 0 0,1 0 0 0 0,-1 1 0 0 0,0 1 1 0 0,0 1-1 0 0,0 1 0 0 0,-1 1 0 0 0,1 0 0 0 0,-1 2 1 0 0,1 1-1 0 0,-1 0 0 0 0,-21 6 0 0 0,-290 67-483 0 0,264-50 512 0 0,1 3 1 0 0,1 2 0 0 0,2 4-1 0 0,1 2 1 0 0,-71 52 0 0 0,77-48 6 0 0,21-14-56 0 0,1 0-1 0 0,-44 42 0 0 0,45-35 13 0 0,21-20 24 0 0,0 1 1 0 0,1 0-1 0 0,0 1 1 0 0,-11 17-1 0 0,-4 6-11 0 0,20-28 7 0 0,1 1 0 0 0,0 0-1 0 0,1 0 1 0 0,-7 13 0 0 0,5-2-28 0 0,0 0 0 0 0,-8 38 0 0 0,14-48 21 0 0,1 0 1 0 0,-1 0-1 0 0,2 0 1 0 0,0 0-1 0 0,0 1 0 0 0,1-1 1 0 0,3 16-1 0 0,-2-15-30 0 0,4-1 24 0 0,-2-9-24 0 0,0-2 52 0 0,-1 1-1 0 0,1-1 0 0 0,0 0 1 0 0,-1-1-1 0 0,1 1 0 0 0,-1-1 0 0 0,1 0 1 0 0,-1 0-1 0 0,1 0 0 0 0,-1 0 1 0 0,0 0-1 0 0,1-1 0 0 0,-1 1 1 0 0,0-1-1 0 0,0 0 0 0 0,0 0 1 0 0,0 0-1 0 0,0-1 0 0 0,-1 1 1 0 0,1 0-1 0 0,-1-1 0 0 0,1 0 0 0 0,2-4 1 0 0,4-4 22 0 0,-1 1-12 0 0,-1 0 0 0 0,0-1 0 0 0,0 0 0 0 0,-1 0 0 0 0,-1 0 0 0 0,0-1 1 0 0,0 1-1 0 0,-1-1 0 0 0,-1 0 0 0 0,0-1 0 0 0,-1 1 0 0 0,0 0 0 0 0,-1-1 1 0 0,0 0-1 0 0,-1 1 0 0 0,0-1 0 0 0,-1 1 0 0 0,0-1 0 0 0,-6-20 0 0 0,-1-6 10 0 0,6 31-16 0 0,1-1 0 0 0,-1 1 0 0 0,0-1 0 0 0,-4-7 0 0 0,-14-27 10 0 0,-47-77 0 0 0,54 101-13 0 0,-1 0 1 0 0,0 1-1 0 0,-2 1 0 0 0,0 0 0 0 0,0 1 0 0 0,-20-13 0 0 0,-12-6-37 0 0,-2 2 0 0 0,-86-42 0 0 0,111 63 20 0 0,-1 2 0 0 0,0 1 0 0 0,0 1 0 0 0,-1 1 0 0 0,0 1 0 0 0,0 1 0 0 0,-54-1 0 0 0,54 5 12 0 0,6 1 0 0 0,0 0 0 0 0,-1 1 0 0 0,1 1 0 0 0,-34 8 0 0 0,30-3 0 0 0,-4 0 0 0 0,0 2 0 0 0,-53 24 0 0 0,-240 123-68 0 0,218-106 56 0 0,8 2 12 0 0,-114 83 0 0 0,209-134 0 0 0,-124 92 0 0 0,4 5 0 0 0,-132 139 0 0 0,228-210-10 0 0,2 1 0 0 0,1 1-1 0 0,0 0 1 0 0,3 2 0 0 0,0 0 0 0 0,-14 37-1 0 0,26-55 0 0 0,1 1 0 0 0,1 0-1 0 0,1 1 1 0 0,0-1 0 0 0,-4 26-1 0 0,7-31 6 0 0,1 1 0 0 0,0-1 0 0 0,0 0 0 0 0,1 0-1 0 0,0 0 1 0 0,1 0 0 0 0,0 0 0 0 0,0 0 0 0 0,1 0-1 0 0,5 12 1 0 0,-4-14 0 0 0,-1 0-1 0 0,1 0 1 0 0,-1 0-1 0 0,2-1 1 0 0,-1 0-1 0 0,1 0 0 0 0,0 0 1 0 0,0 0-1 0 0,1-1 1 0 0,7 6-1 0 0,4 2 3 0 0,1-1-1 0 0,-1-1 0 0 0,2 0 0 0 0,0-1 0 0 0,0-2 1 0 0,1 0-1 0 0,0-1 0 0 0,0 0 0 0 0,0-2 0 0 0,1 0 1 0 0,0-2-1 0 0,0 0 0 0 0,0-2 0 0 0,36 0 0 0 0,-21-4 7 0 0,0-1 1 0 0,0-1-1 0 0,-1-2 0 0 0,47-16 0 0 0,-75 20 9 0 0,0 0-1 0 0,0-1 1 0 0,0 0-1 0 0,0-1 1 0 0,7-6-1 0 0,15-9 34 0 0,-18 13-28 0 0,0-1 0 0 0,-1 0 1 0 0,-1 0-1 0 0,1-1 1 0 0,-1-1-1 0 0,-1 1 1 0 0,0-1-1 0 0,0-1 0 0 0,-1 1 1 0 0,0-1-1 0 0,-1-1 1 0 0,9-19-1 0 0,8-28 1 0 0,-13 37-19 0 0,8-31 0 0 0,-2 2 2 0 0,-7 25 0 0 0,-1 0 0 0 0,-2-1 0 0 0,0 1 0 0 0,-2-1 0 0 0,1-30 0 0 0,-5 41-20 0 0,0 0 0 0 0,-1 0 0 0 0,-1 1-1 0 0,0-1 1 0 0,-6-18 0 0 0,6 28 10 0 0,0 0 0 0 0,-1 0 0 0 0,0 0 0 0 0,0 0 0 0 0,0 1-1 0 0,-1-1 1 0 0,0 1 0 0 0,0 0 0 0 0,0 0 0 0 0,-1 0 0 0 0,0 1 0 0 0,0-1 0 0 0,0 1 0 0 0,0 0 0 0 0,-11-5 0 0 0,12 6 0 0 0,-1 1 0 0 0,0 1 1 0 0,0-1-1 0 0,1 1 1 0 0,-1-1-1 0 0,0 1 0 0 0,-1 1 1 0 0,1-1-1 0 0,0 1 0 0 0,0 0 1 0 0,0 0-1 0 0,-7 1 1 0 0,-8 2-10 0 0,1 1 0 0 0,-18 7 0 0 0,18-6 27 0 0,-7 4-38 0 0,1 1 0 0 0,0 1 0 0 0,-45 28 0 0 0,27-14-74 0 0,-48 30-16 0 0,4 3 0 0 0,-121 104 0 0 0,133-98 184 0 0,3 4-1 0 0,-77 92 1 0 0,132-137-59 0 0,0 1 1 0 0,2 0-1 0 0,0 1 0 0 0,2 1 1 0 0,1 1-1 0 0,1-1 0 0 0,-10 40 1 0 0,11-24-151 0 0,1 1 1 0 0,3 0 0 0 0,1 1 0 0 0,1 51-1 0 0,1-45 54 0 0,1-39 74 0 0,1-1 1 0 0,0 1-1 0 0,1 0 1 0 0,0-1-1 0 0,1 1 1 0 0,0-1-1 0 0,0 1 1 0 0,6 16-1 0 0,0-7 26 0 0,1-1 0 0 0,1 0 0 0 0,1-1 0 0 0,0 1 0 0 0,1-2 0 0 0,2 0 0 0 0,-1 0 0 0 0,2-1 0 0 0,0-1 0 0 0,1 0 0 0 0,0-1 0 0 0,1-1 0 0 0,1 0 0 0 0,0-2-1 0 0,1 1 1 0 0,33 14 0 0 0,114 39 78 0 0,-133-55-88 0 0,0-1-1 0 0,1-2 0 0 0,43 4 0 0 0,-8-11-150 0 0,-35-1 47 0 0,-12 0 118 0 0,-17-2-2 0 0,-1 1 8 0 0,13 1 14 0 0,-11-1 10 0 0,4-7-18 0 0,-7 7 126 0 0,-2 1-140 0 0,0 1 0 0 0,0-1 0 0 0,0 1 0 0 0,0-1 1 0 0,0 0-1 0 0,0 1 0 0 0,0-1 0 0 0,0 1 0 0 0,0-1 0 0 0,0 1 1 0 0,0-1-1 0 0,0 1 0 0 0,0-1 0 0 0,0 1 0 0 0,-1-1 0 0 0,1 1 1 0 0,0-1-1 0 0,0 1 0 0 0,-1-1 0 0 0,1 0 0 0 0,-3 0-9 0 0,0-1 1 0 0,0 1-1 0 0,0 0 0 0 0,0 0 0 0 0,0 0 0 0 0,0 0 0 0 0,0 1 0 0 0,0-1 1 0 0,0 1-1 0 0,-1 0 0 0 0,1 0 0 0 0,0 0 0 0 0,0 0 0 0 0,0 1 0 0 0,0-1 0 0 0,0 1 1 0 0,-5 1-1 0 0,-5 3-1 0 0,0 0 0 0 0,-22 14 0 0 0,-3 0-3 0 0,16-8-13 0 0,1 0 0 0 0,1 1 0 0 0,-28 22 0 0 0,9-7 3 0 0,13-9 2 0 0,0 1-1 0 0,1 2 0 0 0,2 0 1 0 0,0 2-1 0 0,1 1 0 0 0,-36 50 1 0 0,49-60-11 0 0,-8 13 10 0 0,0 1 0 0 0,-16 40 0 0 0,28-56 1 0 0,1 1-1 0 0,1-1 0 0 0,0 1 0 0 0,1 0 1 0 0,0-1-1 0 0,1 1 0 0 0,0 0 0 0 0,1 0 1 0 0,0 0-1 0 0,1 0 0 0 0,1 0 1 0 0,0 0-1 0 0,1-1 0 0 0,0 1 0 0 0,1-1 1 0 0,0 1-1 0 0,1-1 0 0 0,12 20 0 0 0,-11-20 5 0 0,2 0-1 0 0,-1-1 0 0 0,1 0 1 0 0,1 0-1 0 0,0-1 0 0 0,1 0 1 0 0,0-1-1 0 0,15 12 0 0 0,24 16 7 0 0,-23-17 0 0 0,0 0 0 0 0,2-2 0 0 0,40 20 0 0 0,-20-12 0 0 0,-36-18 0 0 0,1-1 0 0 0,0 0 0 0 0,21 7 0 0 0,-27-13 0 0 0,26 15 0 0 0,-29-13-1 0 0,-3-2 2 0 0,0 0-1 0 0,0-1 1 0 0,0 1 0 0 0,0-1-1 0 0,0 0 1 0 0,1 1 0 0 0,-1-1-1 0 0,0 0 1 0 0,0 1 0 0 0,1-1-1 0 0,-1 0 1 0 0,0 0 0 0 0,0 0-1 0 0,0 0 1 0 0,1 0 0 0 0,-1 0-1 0 0,2-1 1 0 0,8 3 115 0 0,-10 4 104 0 0,-11 5-108 0 0,-13-1-65 0 0,-9 5 26 0 0,16-4 20 0 0,0-1 1 0 0,-21 9-1 0 0,-22 15-186 0 0,-2 5-104 0 0,39-25 174 0 0,-1 0 0 0 0,-23 22 0 0 0,8 0-1 0 0,1 2 0 0 0,-50 67 0 0 0,78-92-19 0 0,1 0 0 0 0,1 1-1 0 0,-11 29 1 0 0,-7 11-124 0 0,18-41 120 0 0,1-4 61 0 0,1 1-1 0 0,0-1 0 0 0,0 1 1 0 0,1 0-1 0 0,0 0 0 0 0,1 1 1 0 0,0-1-1 0 0,1 1 1 0 0,-2 21-1 0 0,1 27 54 0 0,1-40-109 0 0,1-1 0 0 0,0 1-1 0 0,2 0 1 0 0,0-1 0 0 0,4 21-1 0 0,-1-12 97 0 0,-3-21-45 0 0,-1 1 0 0 0,1-1-1 0 0,1 0 1 0 0,-1 0 0 0 0,1 0 0 0 0,0 0 0 0 0,3 6-1 0 0,35 56-8 0 0,-35-62 0 0 0,0 1 0 0 0,0-1 0 0 0,0 0 0 0 0,1 0 0 0 0,9 7 0 0 0,-10-9 0 0 0,0 0 0 0 0,-1 0 0 0 0,1 1 0 0 0,-1 0 0 0 0,0 0 0 0 0,0 0 0 0 0,7 11 0 0 0,-10-11 0 0 0,12 5 0 0 0,-5-4 0 0 0,3 3 11 0 0,-8-4 32 0 0,-3-2-36 0 0,0 0 0 0 0,0 0 1 0 0,0-1-1 0 0,0 1 0 0 0,0 0 0 0 0,-1 0 1 0 0,1-1-1 0 0,-1 1 0 0 0,1 0 1 0 0,-1-1-1 0 0,0 1 0 0 0,0-1 0 0 0,-3 4 1 0 0,4-5-5 0 0,-1 0-1 0 0,1 0 1 0 0,-1 0 0 0 0,1 0 0 0 0,-1 0 0 0 0,1 0-1 0 0,0 0 1 0 0,-1 1 0 0 0,1-1 0 0 0,0 0 0 0 0,0 0-1 0 0,0 0 1 0 0,0 0 0 0 0,0 2 0 0 0,-1 1-3 0 0,0 0 1 0 0,0 0 0 0 0,0 0 0 0 0,-1 0-1 0 0,0 0 1 0 0,1-1 0 0 0,-1 1-1 0 0,0 0 1 0 0,-1-1 0 0 0,1 0-1 0 0,-1 1 1 0 0,1-1 0 0 0,-1 0 0 0 0,-6 4-1 0 0,-6 11 11 0 0,-20 24 193 0 0,-2-2 1 0 0,-54 47-1 0 0,86-83-252 0 0,1 1 0 0 0,0 1 0 0 0,1-1 1 0 0,-1 0-1 0 0,1 1 0 0 0,0 0 0 0 0,0 0 0 0 0,1 0 0 0 0,0 0 0 0 0,0 0 0 0 0,0 0 0 0 0,1 0 0 0 0,-2 9 0 0 0,3-15 47 0 0,0 3-14 0 0,0-1 0 0 0,0 1 0 0 0,-1-1 0 0 0,1 1 1 0 0,1 0-1 0 0,-1-1 0 0 0,0 1 0 0 0,1-1 0 0 0,-1 1 0 0 0,1-1 0 0 0,0 1 0 0 0,0-1 0 0 0,0 1 0 0 0,0-1 0 0 0,0 0 0 0 0,1 0 0 0 0,-1 1 0 0 0,1-1 0 0 0,-1 0 0 0 0,1 0 0 0 0,2 2 0 0 0,0 0 0 0 0,0-1-1 0 0,1 1 0 0 0,-1-1 1 0 0,1 0-1 0 0,-1 0 1 0 0,1-1-1 0 0,0 1 1 0 0,9 2-1 0 0,15 3-115 0 0,-1-2 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33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5087 2723 2760 0 0,'1'-2'4909'0'0,"11"-41"1639"0"0,-10 37-6047 0 0,1-1 0 0 0,-2 1 0 0 0,1-1 0 0 0,-1 0 0 0 0,0 1 0 0 0,0-13-1 0 0,2-15 612 0 0,16-83 419 0 0,-12 22-1439 0 0,-4 68-59 0 0,-1 0 1 0 0,-4-42-1 0 0,1 10-8 0 0,-7-60 39 0 0,6 84-53 0 0,-2 1 0 0 0,-2-1-1 0 0,-1 1 1 0 0,-1 1 0 0 0,-20-51-1 0 0,-6 7-10 0 0,13 29 0 0 0,12 29-6 0 0,-1 0-1 0 0,-1 1 1 0 0,0 0-1 0 0,-1 0 1 0 0,-1 2-1 0 0,-1-1 1 0 0,0 2-1 0 0,-1 0 1 0 0,-29-23-1 0 0,19 20-5 0 0,0 1 1 0 0,-2 1-1 0 0,0 1 1 0 0,0 2-1 0 0,-2 0 0 0 0,-31-9 1 0 0,5 5-12 0 0,-1 3 0 0 0,-1 1 0 0 0,0 4 0 0 0,0 2 0 0 0,-104 0 0 0 0,65 11-18 0 0,0 5 0 0 0,-150 34-1 0 0,161-24 25 0 0,-145 43-38 0 0,-198 119-25 0 0,357-149 49 0 0,42-19 19 0 0,0 0 0 0 0,0 2 0 0 0,-45 31-1 0 0,-45 48 1 0 0,106-83-8 0 0,0 0-1 0 0,1 1 0 0 0,-15 18 1 0 0,23-24 7 0 0,-1 0 0 0 0,2-1 1 0 0,-1 1-1 0 0,0 0 0 0 0,1 1 0 0 0,1-1 1 0 0,-1 0-1 0 0,1 1 0 0 0,0 0 0 0 0,-2 10 1 0 0,3-9 26 0 0,1 0-1 0 0,-1 0 1 0 0,1 0 0 0 0,1 0 0 0 0,0 0 0 0 0,2 11 0 0 0,-2-14-29 0 0,1 0 0 0 0,0 0 0 0 0,0-1 1 0 0,0 1-1 0 0,1-1 0 0 0,-1 1 0 0 0,1-1 1 0 0,0 0-1 0 0,1 0 0 0 0,-1 0 0 0 0,6 4 1 0 0,-1-1-14 0 0,1 0 0 0 0,0 0 1 0 0,0-1-1 0 0,1-1 0 0 0,-1 1 1 0 0,1-1-1 0 0,0-1 1 0 0,1 0-1 0 0,-1 0 0 0 0,1-1 1 0 0,0-1-1 0 0,0 0 0 0 0,0 0 1 0 0,0-1-1 0 0,0 0 0 0 0,0-1 1 0 0,0 0-1 0 0,15-3 0 0 0,13-4 46 0 0,-1-1 0 0 0,39-15 0 0 0,-71 21-18 0 0,0-1 1 0 0,-1 0 0 0 0,1-1-1 0 0,-1 1 1 0 0,0-1 0 0 0,0 0-1 0 0,6-6 1 0 0,-5 4 46 0 0,0 0-1 0 0,1 1 1 0 0,10-6 0 0 0,-13 8-9 0 0,1 0-1 0 0,-1-1 1 0 0,0 1 0 0 0,0-1 0 0 0,0 0-1 0 0,-1 0 1 0 0,1 0 0 0 0,-1 0 0 0 0,4-7 0 0 0,16-20 90 0 0,-18 25-118 0 0,-1 0-1 0 0,0 0 0 0 0,0 0 1 0 0,0 0-1 0 0,-1 0 0 0 0,0-1 1 0 0,0 0-1 0 0,-1 1 0 0 0,0-1 1 0 0,0 0-1 0 0,0 0 0 0 0,-1 0 1 0 0,0-1-1 0 0,0-10 0 0 0,-2 4 11 0 0,1 0 0 0 0,-2-1 0 0 0,0 1 0 0 0,0 1 0 0 0,-1-1 0 0 0,-9-24 0 0 0,7 25-19 0 0,-31-73 76 0 0,5 16 2 0 0,21 44-45 0 0,-13-23-1 0 0,5 16-9 0 0,-1 1 0 0 0,-43-54 0 0 0,28 43-24 0 0,14 18 0 0 0,-23-23 0 0 0,5 10-2 0 0,-2 2 0 0 0,-2 1 0 0 0,-1 3 0 0 0,-50-29 0 0 0,-57-37-36 0 0,28 18 22 0 0,4 7 16 0 0,-124-100 0 0 0,190 131-32 0 0,-56-59 0 0 0,65 54 30 0 0,3-3 0 0 0,1-1 0 0 0,2-2 0 0 0,-37-72 0 0 0,41 70-52 0 0,-4-14 1 0 0,35 65 52 0 0,0 1 0 0 0,-1-1 0 0 0,1 1 0 0 0,-1-1 0 0 0,0 1 0 0 0,0 0 0 0 0,0 0 0 0 0,0 0 0 0 0,0 1 0 0 0,-5-3 0 0 0,8 4 3 0 0,-1 0-1 0 0,0 1 0 0 0,0-1 1 0 0,1 1-1 0 0,-1-1 0 0 0,0 1 1 0 0,0-1-1 0 0,0 1 0 0 0,1 0 1 0 0,-1 0-1 0 0,0-1 0 0 0,0 1 1 0 0,0 0-1 0 0,0 0 0 0 0,0 0 1 0 0,0 0-1 0 0,0 0 0 0 0,0 0 1 0 0,1 0-1 0 0,-1 0 0 0 0,0 0 1 0 0,0 0-1 0 0,0 0 0 0 0,0 1 1 0 0,0-1-1 0 0,0 0 0 0 0,1 1 1 0 0,-1-1-1 0 0,0 1 0 0 0,0-1 1 0 0,0 1-1 0 0,1-1 0 0 0,-1 1 1 0 0,0-1-1 0 0,1 1 0 0 0,-2 1 1 0 0,-2 1 15 0 0,-9 6-25 0 0,1 0 1 0 0,-1 1-1 0 0,2 1 0 0 0,-1 0 1 0 0,2 0-1 0 0,-1 1 1 0 0,1 0-1 0 0,1 1 0 0 0,1 0 1 0 0,-9 16-1 0 0,-116 232-207 0 0,68-145 215 0 0,46-86 0 0 0,1 1 0 0 0,2 1 0 0 0,-20 51 0 0 0,15-22 3 0 0,12-40-6 0 0,2 1-1 0 0,0-1 1 0 0,1 1-1 0 0,1 0 1 0 0,2 1 0 0 0,-2 24-1 0 0,0 52-271 0 0,5-93 282 0 0,1-1 0 0 0,0 1 0 0 0,0 0 0 0 0,0 0 0 0 0,1-1 0 0 0,0 1 0 0 0,0-1 0 0 0,0 1 0 0 0,1-1 0 0 0,0 0 0 0 0,0 0 0 0 0,0 0 0 0 0,1 0 0 0 0,-1 0 0 0 0,1-1 0 0 0,0 0 0 0 0,1 0 0 0 0,-1 0 0 0 0,1 0 0 0 0,-1-1 0 0 0,1 1 0 0 0,0-1 0 0 0,10 4 0 0 0,3-4-7 0 0,1 0 0 0 0,0-1 0 0 0,0-1 0 0 0,0-1 0 0 0,0 0 0 0 0,0-2 0 0 0,0 0 0 0 0,33-8 0 0 0,-27 2-16 0 0,1-1-1 0 0,-1-1 0 0 0,-1-2 0 0 0,0 0 0 0 0,-1-1 1 0 0,0-2-1 0 0,-1 0 0 0 0,0-1 0 0 0,32-32 0 0 0,-43 36 23 0 0,-1 1-1 0 0,0-1 0 0 0,0-1 1 0 0,-2 0-1 0 0,1 0 0 0 0,-2-1 1 0 0,1 0-1 0 0,-2 0 0 0 0,0 0 1 0 0,7-29-1 0 0,-10 29 23 0 0,0 0-1 0 0,-1-1 1 0 0,-1 1-1 0 0,0-1 1 0 0,-1 1-1 0 0,-1-1 1 0 0,0 1-1 0 0,-1 0 1 0 0,-1-1-1 0 0,-7-23 1 0 0,5 21 3 0 0,-2 1 1 0 0,0 0-1 0 0,-1 0 1 0 0,0 1-1 0 0,-13-18 0 0 0,16 26-23 0 0,0 1 0 0 0,-1-1 0 0 0,0 1 0 0 0,0 1 0 0 0,0-1-1 0 0,0 1 1 0 0,-1 0 0 0 0,0 0 0 0 0,0 1 0 0 0,0 0 0 0 0,-1 0 0 0 0,-15-5-1 0 0,16 7-3 0 0,0 0 0 0 0,-1 1 0 0 0,0 0 0 0 0,1 0 0 0 0,-1 1 0 0 0,0 0 0 0 0,1 0 0 0 0,-1 1-1 0 0,-15 2 1 0 0,8 2 2 0 0,0 0-1 0 0,0 0 0 0 0,-25 14 0 0 0,6 0-33 0 0,1 1 0 0 0,0 1 0 0 0,2 2-1 0 0,-33 31 1 0 0,36-29 21 0 0,-179 182-13 0 0,117-105-79 0 0,-156 188-90 0 0,180-205 127 0 0,-56 79-36 0 0,63-66 122 0 0,-77 176 0 0 0,115-222-12 0 0,2 2 0 0 0,3 1 0 0 0,2 0 0 0 0,2 0 0 0 0,-6 77 0 0 0,11 28-27 0 0,8-131 2 0 0,1-1 0 0 0,1 0 0 0 0,11 47-1 0 0,-6-46-28 0 0,1 1 0 0 0,2-1-1 0 0,1 0 1 0 0,1-1-1 0 0,27 42 1 0 0,-26-51 23 0 0,1 1 0 0 0,1-2 0 0 0,0 0 0 0 0,1 0 0 0 0,1-2 0 0 0,0 0 0 0 0,37 23 0 0 0,-26-22-4 0 0,0-1 0 0 0,1-2 0 0 0,1-1 0 0 0,0-1 1 0 0,1-1-1 0 0,0-2 0 0 0,0-2 0 0 0,57 7 0 0 0,-63-13 13 0 0,0-1 0 0 0,0-1 0 0 0,0-2-1 0 0,0-1 1 0 0,29-7 0 0 0,-6-3 14 0 0,80-34 0 0 0,-106 37 10 0 0,-1-2 0 0 0,0 0 1 0 0,27-23-1 0 0,-30 22-6 0 0,-14 10 19 0 0,-1 0-1 0 0,0 0 0 0 0,0 0 0 0 0,0 0 0 0 0,-1-1 1 0 0,1 1-1 0 0,-1-1 0 0 0,0 0 0 0 0,-1 0 0 0 0,1 0 1 0 0,-1 0-1 0 0,0 0 0 0 0,0-1 0 0 0,0 1 0 0 0,-1-1 1 0 0,0 1-1 0 0,0-1 0 0 0,0 0 0 0 0,-1-10 0 0 0,0 15-23 0 0,0-1 0 0 0,-1 1-1 0 0,1 0 1 0 0,0 0 0 0 0,-1 0-1 0 0,1-1 1 0 0,-1 1 0 0 0,1 0-1 0 0,-1 0 1 0 0,1 0 0 0 0,-1 0-1 0 0,0 0 1 0 0,0 0 0 0 0,1 0-1 0 0,-1 0 1 0 0,0 0 0 0 0,0 0-1 0 0,0 0 1 0 0,0 0 0 0 0,0 1-1 0 0,0-1 1 0 0,0 0 0 0 0,-2 0-1 0 0,1 0-2 0 0,-1 0-1 0 0,1 0 0 0 0,-1 0 0 0 0,1 0 0 0 0,-1 0 0 0 0,0 1 0 0 0,0-1 0 0 0,-4 1 0 0 0,-4 0 4 0 0,0 2 0 0 0,-1-1 0 0 0,1 2 0 0 0,0-1 0 0 0,0 2 0 0 0,0-1 0 0 0,0 2 0 0 0,1-1 0 0 0,-1 1-1 0 0,-9 7 1 0 0,-14 10 13 0 0,-44 37 0 0 0,31-16-16 0 0,1 2 0 0 0,-54 67 0 0 0,46-48 0 0 0,-179 220 60 0 0,189-223-35 0 0,15-22-8 0 0,1 0 0 0 0,-24 48 0 0 0,52-86-17 0 0,-17 31-12 0 0,1 1 0 0 0,2 0 0 0 0,1 1 0 0 0,-12 53 0 0 0,12-21 8 0 0,-7 92 0 0 0,19-137-2 0 0,1 0-1 0 0,0 0 1 0 0,2 0 0 0 0,0 0-1 0 0,1 0 1 0 0,2 0 0 0 0,0-1-1 0 0,13 35 1 0 0,-5-30-15 0 0,0 1 1 0 0,2-2-1 0 0,0 0 1 0 0,2-1-1 0 0,1 0 1 0 0,0-1-1 0 0,2-1 0 0 0,37 31 1 0 0,-19-23-14 0 0,2-1 0 0 0,0-3 0 0 0,2-1 0 0 0,61 26 0 0 0,183 47-194 0 0,-255-88 208 0 0,-23-5-32 0 0,1 0 0 0 0,0 0 0 0 0,8 6 0 0 0,0-1-44 0 0,-15-8 24 0 0,-4 0 18 0 0,-3 1 68 0 0,0 1 1 0 0,0 0 0 0 0,0 0-1 0 0,1 0 1 0 0,-1 1 0 0 0,1-1-1 0 0,0 1 1 0 0,0 0 0 0 0,-6 8-1 0 0,-15 14 22 0 0,14-16-35 0 0,0 2-1 0 0,0 0 1 0 0,1 0-1 0 0,1 1 1 0 0,-9 15-1 0 0,-33 71-9 0 0,41-78 3 0 0,4-7-10 0 0,1 1-1 0 0,1 0 1 0 0,1 0-1 0 0,0 0 1 0 0,0 0-1 0 0,1 29 1 0 0,0-15 7 0 0,0-4-4 0 0,1 0 0 0 0,2 0 0 0 0,1 0 0 0 0,0 0 0 0 0,2-1 0 0 0,1 1 0 0 0,1-1 0 0 0,10 26 0 0 0,-9-32 2 0 0,1 0 0 0 0,0-1 0 0 0,1 0-1 0 0,1 0 1 0 0,1-1 0 0 0,1-1 0 0 0,0 0-1 0 0,0 0 1 0 0,2-1 0 0 0,0-1 0 0 0,16 13-1 0 0,-4-8 11 0 0,0-1-1 0 0,1-2 1 0 0,0 0-1 0 0,2-2 1 0 0,-1 0-1 0 0,2-3 1 0 0,52 14-1 0 0,-38-16 70 0 0,-1-2-1 0 0,1-2 1 0 0,0-1-1 0 0,0-3 1 0 0,0-1-1 0 0,78-13 0 0 0,-92 8-3 0 0,0-1-1 0 0,0-2 0 0 0,-1-1 0 0 0,48-23 0 0 0,-21 4 6 0 0,65-46 0 0 0,-86 49-13 0 0,-1 0-1 0 0,58-61 1 0 0,49-75 155 0 0,-99 108-146 0 0,-3-2 0 0 0,-2-1 0 0 0,40-85-1 0 0,-30 39-34 0 0,42-134-1 0 0,-45 82 8 0 0,37-232 0 0 0,-66 268-7 0 0,-5-1-1 0 0,-5-1 0 0 0,-13-142 1 0 0,-8 117-27 0 0,5 68-62 0 0,9 59 48 0 0,0 1 0 0 0,-2-1 1 0 0,0 1-1 0 0,-1-1 0 0 0,-1 1 1 0 0,-1 1-1 0 0,-13-25 0 0 0,17 37 11 0 0,0 0 0 0 0,-1 0 0 0 0,0 0 1 0 0,0 1-1 0 0,0-1 0 0 0,0 1 0 0 0,-1 0 0 0 0,0 1 0 0 0,0-1 0 0 0,0 1 0 0 0,0 0 0 0 0,-7-4 0 0 0,8 6-8 0 0,1 0 0 0 0,0 0 0 0 0,-1 0 0 0 0,1 0-1 0 0,-1 0 1 0 0,1 1 0 0 0,-1-1 0 0 0,0 1 0 0 0,1 0 0 0 0,-1 0 0 0 0,1 0 0 0 0,-1 1 0 0 0,1-1 0 0 0,-1 1 0 0 0,1 0 0 0 0,-1 0 0 0 0,1 0-1 0 0,-1 0 1 0 0,1 1 0 0 0,0-1 0 0 0,0 1 0 0 0,-4 2 0 0 0,5 0-10 0 0,-1-1 0 0 0,0 1 0 0 0,1-1 0 0 0,0 1-1 0 0,0 0 1 0 0,0-1 0 0 0,0 1 0 0 0,1 0 0 0 0,0 0 0 0 0,-1 0 0 0 0,1 1 0 0 0,1-1 0 0 0,-1 5-1 0 0,-4 12-38 0 0,2-7 41 0 0,0 0-1 0 0,2 1 0 0 0,0-1 1 0 0,0 1-1 0 0,1-1 0 0 0,1 1 1 0 0,0-1-1 0 0,1 0 0 0 0,1 1 1 0 0,6 18-1 0 0,-1-7 68 0 0,1-1 0 0 0,2-1-1 0 0,0 1 1 0 0,26 39 0 0 0,-26-50-88 0 0,0 0 1 0 0,0-1-1 0 0,1 0 0 0 0,1-1 0 0 0,0 0 0 0 0,1-1 1 0 0,0 0-1 0 0,0-2 0 0 0,1 1 0 0 0,1-2 1 0 0,-1 0-1 0 0,2-1 0 0 0,-1 0 0 0 0,0-2 1 0 0,24 6-1 0 0,-10-5 28 0 0,1-1-1 0 0,0-1 1 0 0,0-2 0 0 0,0-1-1 0 0,0-1 1 0 0,0-2 0 0 0,54-9-1 0 0,-23-3 186 0 0,0-2 0 0 0,95-39-1 0 0,103-74-174 0 0,-228 108-27 0 0,0-1 0 0 0,43-40-1 0 0,-61 50 26 0 0,10-11 34 0 0,-1-1 0 0 0,-1 0 0 0 0,-1-2 0 0 0,-2 0 0 0 0,0-2 0 0 0,-2 0 0 0 0,14-30 0 0 0,3-16 99 0 0,39-127 0 0 0,-52 127-137 0 0,-2-1 0 0 0,13-126-1 0 0,-32 198-19 0 0,0-1 0 0 0,1 0-1 0 0,0 0 1 0 0,-1 1 0 0 0,1-1-1 0 0,0 0 1 0 0,1 1 0 0 0,-1-1-1 0 0,1 1 1 0 0,-1-1 0 0 0,1 1-1 0 0,0 0 1 0 0,0 0 0 0 0,1 0-1 0 0,-1 0 1 0 0,3-3 0 0 0,-3 6-225 0 0,0 0 2 0 0,8 5 159 0 0,0-1-1 0 0,0 1 0 0 0,-1 1 0 0 0,0 0 1 0 0,0 0-1 0 0,0 1 0 0 0,0 0 0 0 0,11 14 0 0 0,58 46-73 0 0,-39-34 89 0 0,-21-20 72 0 0,1-1 0 0 0,0 0 0 0 0,1-1 0 0 0,27 11 0 0 0,-42-20 1 0 0,14 5 11 0 0,-1 0 1 0 0,1-2-1 0 0,31 5 0 0 0,-25-5 102 0 0,28 8-1 0 0,-33-6 3 0 0,0-2 0 0 0,-1-1 0 0 0,2 0 0 0 0,-1-2 0 0 0,0 0 0 0 0,0-1 0 0 0,1-1 0 0 0,-1-1 0 0 0,1-1 0 0 0,-1 0 0 0 0,39-11 0 0 0,-4-3-31 0 0,-29 9 12 0 0,0 0 0 0 0,43-21 0 0 0,-47 18-95 0 0,32-9 0 0 0,-36 14 0 0 0,0-2 0 0 0,-1 0 0 0 0,1-1 0 0 0,19-11 0 0 0,181-132-402 0 0,-178 121-148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13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1803 5643 6880 0 0,'1'-5'62'0'0,"0"1"0"0"0,1 0-1 0 0,-1 0 1 0 0,1-1 0 0 0,0 1 0 0 0,0 0 0 0 0,0 0 0 0 0,1 1 0 0 0,-1-1 0 0 0,1 0-1 0 0,3-3 1 0 0,11-16 36 0 0,2-8 1470 0 0,-12 20-881 0 0,0-1 1 0 0,7-16-1 0 0,-12 24-563 0 0,1 0 0 0 0,-1 0-1 0 0,1 0 1 0 0,0 1 0 0 0,0-1-1 0 0,0 1 1 0 0,0 0 0 0 0,4-4-1 0 0,-2 3-13 0 0,-1 1-1 0 0,0-2 0 0 0,0 1 0 0 0,-1 0 0 0 0,4-6 0 0 0,-5 7-55 0 0,0-2 18 0 0,0 1-1 0 0,0 0 0 0 0,1 0 0 0 0,0 0 0 0 0,0 0 0 0 0,0 1 1 0 0,0-1-1 0 0,0 1 0 0 0,1 0 0 0 0,-1 0 0 0 0,6-3 0 0 0,40-38 445 0 0,-1 6-36 0 0,-39 30-403 0 0,1 0 1 0 0,0 1 0 0 0,0 0-1 0 0,0 0 1 0 0,13-5 0 0 0,-6 4-35 0 0,-11 5-23 0 0,0 0 1 0 0,1 1-1 0 0,-1-1 1 0 0,1 1-1 0 0,-1 0 1 0 0,1 1-1 0 0,0 0 1 0 0,0 0-1 0 0,10 0 1 0 0,-13 1-22 0 0,2-1 2 0 0,0 1 0 0 0,-1 0 0 0 0,1 1 0 0 0,0-1 0 0 0,-1 1 0 0 0,1 0 0 0 0,-1 1 0 0 0,1-1 0 0 0,-1 1 0 0 0,7 3 0 0 0,0 1 33 0 0,-7-3-29 0 0,0-1-1 0 0,0 1 0 0 0,0 0 0 0 0,0 0 0 0 0,-1 1 0 0 0,1-1 1 0 0,-1 1-1 0 0,0 0 0 0 0,0 0 0 0 0,5 8 0 0 0,-5-6 37 0 0,-1 1 12 0 0,1 0 1 0 0,0 0-1 0 0,0-1 0 0 0,1 0 0 0 0,-1 0 0 0 0,12 11 1 0 0,15 20 172 0 0,-25-29-157 0 0,1 1 1 0 0,0-1-1 0 0,14 13 0 0 0,0-4 14 0 0,2-1 0 0 0,-1-1-1 0 0,2 0 1 0 0,46 20-1 0 0,-54-29-18 0 0,1 0 1 0 0,-1-1-1 0 0,1-1 0 0 0,0 0 1 0 0,0-1-1 0 0,1-1 0 0 0,-1-1 1 0 0,0 0-1 0 0,19-3 0 0 0,-8 0 128 0 0,-1-2-1 0 0,0-1 1 0 0,45-15-1 0 0,-56 14-99 0 0,0 0 0 0 0,-1-2 0 0 0,0 0 0 0 0,0 0 0 0 0,-1-1 0 0 0,0-1 0 0 0,16-14 0 0 0,-9 5-6 0 0,11-10 108 0 0,54-61 0 0 0,-57 52-149 0 0,-1-1 0 0 0,-2-1 0 0 0,-2-1 0 0 0,25-59-1 0 0,-26 47-58 0 0,68-174-214 0 0,-81 197 117 0 0,-2 12-16 0 0,8-39 1 0 0,-10 17 45 0 0,-1 0 1 0 0,-2-60-1 0 0,-4 88 87 0 0,1-1 0 0 0,-2 0 0 0 0,0 1 0 0 0,0-1 0 0 0,-1 1 0 0 0,-1-1 0 0 0,0 1 0 0 0,-8-15 0 0 0,-28-33 4 0 0,35 55-1 0 0,1 0-1 0 0,-1 0 0 0 0,0 0 0 0 0,0 1 0 0 0,-8-6 1 0 0,-13-12 101 0 0,22 18-87 0 0,1 1-1 0 0,-1 1 0 0 0,1-1 1 0 0,-1 0-1 0 0,0 1 0 0 0,-7-3 0 0 0,-6-5 94 0 0,12 8-96 0 0,0-1-1 0 0,0 1 1 0 0,0 0-1 0 0,0 0 1 0 0,0 1-1 0 0,-1-1 1 0 0,1 1-1 0 0,-6 0 1 0 0,-34-9 28 0 0,77 8-552 0 0,40-8-1 0 0,-50 6 378 0 0,18-4 20 0 0,79-27-1 0 0,-33 7 46 0 0,-6 2 163 0 0,-1-4 0 0 0,-1-3 0 0 0,135-80 0 0 0,-185 97-86 0 0,91-59-13 0 0,-7-17 64 0 0,-99 79-53 0 0,0-1 1 0 0,-1 0-1 0 0,-1-1 1 0 0,0 0 0 0 0,16-30-1 0 0,-4 2 33 0 0,-13 26-23 0 0,0-2 0 0 0,-1 1 0 0 0,6-23 1 0 0,9-28 66 0 0,-12 37-52 0 0,-1-1-1 0 0,6-38 0 0 0,12-42-227 0 0,-25 90 136 0 0,21-101-710 0 0,-7 36 203 0 0,-9 37 282 0 0,5-54-164 0 0,-8 54 302 0 0,-4 30 130 0 0,0 0 0 0 0,-1 0 0 0 0,-2-1 0 0 0,0 1 0 0 0,-1 0 0 0 0,-5-21 0 0 0,0 18 222 0 0,-20-45-1 0 0,-9 6 654 0 0,32 57-764 0 0,0 1-1 0 0,-1-1 0 0 0,0 1 0 0 0,1 0 1 0 0,-2 0-1 0 0,-6-5 0 0 0,10 8 118 0 0,0 0-121 0 0,1 2-97 0 0,1 0-1 0 0,0 0 1 0 0,0 0-1 0 0,0 0 1 0 0,-1 0 0 0 0,1 0-1 0 0,0 0 1 0 0,0-1-1 0 0,0 1 1 0 0,0 0-1 0 0,0 0 1 0 0,-1 0-1 0 0,1 0 1 0 0,0 0-1 0 0,0-1 1 0 0,0 1-1 0 0,0 0 1 0 0,0 0-1 0 0,0 0 1 0 0,-1 0 0 0 0,1-1-1 0 0,0 1 1 0 0,0 0-1 0 0,0 0 1 0 0,0 0-1 0 0,0-1 1 0 0,0 1-1 0 0,0 0 1 0 0,0 0-1 0 0,0 0 1 0 0,0-1-1 0 0,0 1 1 0 0,0 0-1 0 0,0 0 1 0 0,0 0-1 0 0,0 0 1 0 0,0-1 0 0 0,0 1-1 0 0,29-9-10 0 0,-1-2 1 0 0,-1-1-1 0 0,0-1 1 0 0,-1-1-1 0 0,0-1 0 0 0,34-27 1 0 0,16-19 116 0 0,-45 37 46 0 0,50-50-1 0 0,-69 60-25 0 0,-1-2-1 0 0,-1 1 1 0 0,0-1-1 0 0,9-21 1 0 0,5-7 156 0 0,-15 30-162 0 0,-1 0 0 0 0,0 0 0 0 0,-1-1 0 0 0,0 0-1 0 0,-1 0 1 0 0,-1 0 0 0 0,-1-1 0 0 0,5-29 0 0 0,-6-2 137 0 0,-1 1 1 0 0,-3-1 0 0 0,-9-69-1 0 0,4 74-172 0 0,3 20-39 0 0,0 1-1 0 0,-1 0 0 0 0,-10-28 1 0 0,-57-116 74 0 0,57 138-74 0 0,-2 1 1 0 0,-1 0 0 0 0,-37-42 0 0 0,22 34 11 0 0,0 2-1 0 0,-3 2 1 0 0,0 1-1 0 0,-58-36 1 0 0,57 43-40 0 0,-1 2 1 0 0,0 1-1 0 0,-70-24 0 0 0,61 27-48 0 0,0 2-1 0 0,0 3 0 0 0,-1 1 0 0 0,-56-4 1 0 0,86 13 27 0 0,-16-2-15 0 0,0 2-1 0 0,-1 1 0 0 0,1 2 0 0 0,-57 10 0 0 0,58-4-48 0 0,-46 18-1 0 0,68-22 39 0 0,0 1-1 0 0,0 0 1 0 0,0 0-1 0 0,1 1 1 0 0,0 1 0 0 0,0 0-1 0 0,1 0 1 0 0,-11 12-1 0 0,10-13-12 0 0,7-4 31 0 0,0 0 1 0 0,-1 0 0 0 0,1 0-1 0 0,0 0 1 0 0,0 0-1 0 0,0 0 1 0 0,1 0-1 0 0,-1 1 1 0 0,0-1-1 0 0,1 1 1 0 0,0 0-1 0 0,-1-1 1 0 0,0 5-1 0 0,0-3-7 0 0,1 0 0 0 0,0 0 0 0 0,0 1 0 0 0,0-1 0 0 0,0 0 0 0 0,0 0 0 0 0,1 1-1 0 0,0 4 1 0 0,0-7-77 0 0,3-2-119 0 0,-1-1 231 0 0,1 1 1 0 0,-1-1-1 0 0,0 0 1 0 0,1 0-1 0 0,-1 0 1 0 0,0-1-1 0 0,1 1 0 0 0,-1 0 1 0 0,0-1-1 0 0,0 0 1 0 0,0 1-1 0 0,0-1 1 0 0,-1 0-1 0 0,4-4 1 0 0,22-32 207 0 0,-18 22-140 0 0,-1-1 0 0 0,0 0 0 0 0,-1 0-1 0 0,-1-1 1 0 0,0 1 0 0 0,-1-1-1 0 0,-1-1 1 0 0,-1 1 0 0 0,-1-1 0 0 0,0 1-1 0 0,-2-1 1 0 0,0 0 0 0 0,-1 1 0 0 0,-4-26-1 0 0,1 26-39 0 0,-1 0 0 0 0,0 1-1 0 0,-1 0 1 0 0,-1 0 0 0 0,0 0-1 0 0,-1 1 1 0 0,-1 0 0 0 0,-1 0-1 0 0,0 1 1 0 0,-1 1 0 0 0,-19-20-1 0 0,-96-83 116 0 0,109 103-147 0 0,0 0 0 0 0,-1 2 1 0 0,-1 0-1 0 0,0 1 0 0 0,-33-15 0 0 0,18 13 5 0 0,-1 0-1 0 0,-54-11 1 0 0,48 17-12 0 0,0 1 1 0 0,-77 1 0 0 0,-81 15-85 0 0,180-9 58 0 0,-29 5-68 0 0,1 1 0 0 0,-56 16 1 0 0,-92 36-172 0 0,134-39 191 0 0,-17 5-107 0 0,-146 70-1 0 0,32 12 6 0 0,-291 216-1 0 0,469-313 158 0 0,0 1-1 0 0,1 0 1 0 0,0 1 0 0 0,1 1-1 0 0,0 0 1 0 0,1 1-1 0 0,1 0 1 0 0,0 0 0 0 0,-15 30-1 0 0,24-41 6 0 0,0-1 1 0 0,1 0-1 0 0,-1 1 0 0 0,0-1 0 0 0,1 1 0 0 0,0-1 0 0 0,0 1 0 0 0,0-1 0 0 0,0 1 0 0 0,0-1 1 0 0,0 1-1 0 0,0-1 0 0 0,1 1 0 0 0,0-1 0 0 0,-1 0 0 0 0,1 1 0 0 0,0-1 0 0 0,0 0 0 0 0,0 0 0 0 0,0 1 1 0 0,0-1-1 0 0,1 0 0 0 0,-1 0 0 0 0,1 0 0 0 0,-1 0 0 0 0,4 2 0 0 0,-1 0-12 0 0,1 0 1 0 0,0 0-1 0 0,0 0 0 0 0,0-1 0 0 0,1 0 0 0 0,-1 0 1 0 0,1 0-1 0 0,-1-1 0 0 0,13 4 0 0 0,-1-1 11 0 0,-1-2-1 0 0,1 0 0 0 0,0-1 1 0 0,0-1-1 0 0,24 0 0 0 0,7-2 11 0 0,-26 2 0 0 0,35-4 0 0 0,23-7 0 0 0,-41 7 0 0 0,-1-2 0 0 0,0-2 0 0 0,61-18 0 0 0,47-29 192 0 0,-143 51-128 0 0,-3 0-46 0 0,0 0-1 0 0,0-1 1 0 0,0 1 0 0 0,0 0-1 0 0,-1 0 1 0 0,0-1-1 0 0,1 1 1 0 0,-1 0-1 0 0,0 0 1 0 0,0 0 0 0 0,-1 0-1 0 0,-1-3 1 0 0,2 4-8 0 0,-1 0 0 0 0,0 1 1 0 0,0-1-1 0 0,0 0 0 0 0,0 1 1 0 0,0-1-1 0 0,0 1 0 0 0,-1 0 1 0 0,-4-3-1 0 0,-7-3 32 0 0,-1-1-41 0 0,-1 1 0 0 0,0 1 1 0 0,-1 0-1 0 0,1 1 0 0 0,-1 0 1 0 0,0 2-1 0 0,-30-3 0 0 0,11 3 3 0 0,0 3-1 0 0,-64 6 1 0 0,24 5 43 0 0,1 3 0 0 0,-140 44 0 0 0,111-23-53 0 0,-204 79-78 0 0,296-108 80 0 0,-219 107-48 0 0,10 18 38 0 0,203-119 14 0 0,-40 28 0 0 0,-70 64 0 0 0,101-80 0 0 0,-2 2 0 0 0,0 2 0 0 0,-33 43 0 0 0,44-48-14 0 0,2 0 0 0 0,0 1 0 0 0,1 0-1 0 0,2 1 1 0 0,-15 37 0 0 0,22-44-8 0 0,1 1 0 0 0,0-1-1 0 0,2 1 1 0 0,0 0 0 0 0,1 1 0 0 0,0 23 0 0 0,2-33 13 0 0,1 0 0 0 0,0-1 0 0 0,1 1 0 0 0,0-1 0 0 0,0 1 0 0 0,1-1-1 0 0,0 0 1 0 0,0 0 0 0 0,1 0 0 0 0,0 0 0 0 0,1-1 0 0 0,0 0 0 0 0,1 0 0 0 0,7 10 0 0 0,6 2 3 0 0,0 0 0 0 0,2-1-1 0 0,0-1 1 0 0,1-1-1 0 0,1-1 1 0 0,1-1 0 0 0,0-1-1 0 0,1-1 1 0 0,44 17-1 0 0,-41-20-2 0 0,0 0 0 0 0,1-2 0 0 0,0-1 0 0 0,1-1 0 0 0,-1-2-1 0 0,35 1 1 0 0,10-4 20 0 0,49-1 32 0 0,-67-2-22 0 0,-33 2-10 0 0,0-1-1 0 0,-1-1 1 0 0,1 0 0 0 0,42-12-1 0 0,-38 5-14 0 0,-14 6-3 0 0,-1-1 0 0 0,1-1 1 0 0,-1 0-1 0 0,1 0 1 0 0,-1-2-1 0 0,-1 1 1 0 0,1-1-1 0 0,11-10 0 0 0,-17 12 8 0 0,0-1-1 0 0,0 1 1 0 0,-1-1 0 0 0,0 0-1 0 0,0 0 1 0 0,0 0-1 0 0,-1-1 1 0 0,0 0 0 0 0,0 0-1 0 0,0 0 1 0 0,-1 0-1 0 0,0-1 1 0 0,-1 1 0 0 0,0-1-1 0 0,0 1 1 0 0,0-1-1 0 0,0-10 1 0 0,-2 4 25 0 0,0 6-8 0 0,0-1-1 0 0,0 1 1 0 0,-3-16-1 0 0,2 20-11 0 0,-1 0 0 0 0,1 1 1 0 0,-1-1-1 0 0,1 1 0 0 0,-1 0 0 0 0,0 0 1 0 0,0-1-1 0 0,0 1 0 0 0,-1 0 0 0 0,1 1 0 0 0,-5-5 1 0 0,-3-1-3 0 0,1 0 0 0 0,-1 1-1 0 0,0 0 1 0 0,0 0 0 0 0,-1 1 0 0 0,0 1 0 0 0,0 0 0 0 0,-1 0 0 0 0,1 1 0 0 0,-1 1 0 0 0,0 0 0 0 0,0 0 0 0 0,0 1 0 0 0,0 1 0 0 0,0 0 0 0 0,0 1 0 0 0,-1 0 0 0 0,1 1-1 0 0,0 0 1 0 0,-15 4 0 0 0,-1 1-13 0 0,1 1 0 0 0,0 2 0 0 0,1 1 0 0 0,0 1 0 0 0,0 1 0 0 0,-34 22 0 0 0,6 2-33 0 0,-85 74 1 0 0,106-80 17 0 0,2 2 0 0 0,1 1 1 0 0,-35 51-1 0 0,-63 119-43 0 0,116-181 49 0 0,1 0-1 0 0,1 1 1 0 0,1 0-1 0 0,1 0 0 0 0,1 1 1 0 0,1 0-1 0 0,1 1 1 0 0,2-1-1 0 0,0 1 1 0 0,1 26-1 0 0,2-35 7 0 0,1 0 1 0 0,0-1-1 0 0,1 0 0 0 0,1 1 1 0 0,0-1-1 0 0,1 0 0 0 0,1 0 1 0 0,0-1-1 0 0,1 1 0 0 0,1-1 0 0 0,0 0 1 0 0,1-1-1 0 0,0 0 0 0 0,1 0 1 0 0,0-1-1 0 0,1 0 0 0 0,15 14 1 0 0,-1-6 4 0 0,0-2 0 0 0,1 0 0 0 0,1-2 1 0 0,1 0-1 0 0,0-2 0 0 0,1-1 1 0 0,0-1-1 0 0,48 12 0 0 0,-29-13 34 0 0,0-2 0 0 0,1-2 0 0 0,0-2 0 0 0,85-2 0 0 0,-33-6-9 0 0,-1-5 0 0 0,109-22 0 0 0,-206 30-20 0 0,372-87 14 0 0,-306 67 34 0 0,-1-3 1 0 0,-1-3 0 0 0,89-48 0 0 0,-144 67-35 0 0,1 0 0 0 0,-1 0 1 0 0,-1-1-1 0 0,17-16 0 0 0,-22 19 5 0 0,-1 0 1 0 0,1 0-1 0 0,-1-1 1 0 0,-1 0-1 0 0,1 0 1 0 0,-1 0-1 0 0,0 0 1 0 0,0-1-1 0 0,-1 1 1 0 0,3-9-1 0 0,-5 13-8 0 0,1 0-1 0 0,-1 0 0 0 0,0 0 1 0 0,0 0-1 0 0,0 0 0 0 0,0 0 1 0 0,0 0-1 0 0,0 0 0 0 0,-1-1 1 0 0,1 1-1 0 0,-1 0 0 0 0,1 1 1 0 0,-1-1-1 0 0,0 0 1 0 0,0 0-1 0 0,0 0 0 0 0,0 0 1 0 0,0 1-1 0 0,0-1 0 0 0,0 0 1 0 0,0 1-1 0 0,-3-4 0 0 0,1 3 8 0 0,-1-1 0 0 0,1 1 0 0 0,0-1 0 0 0,-1 1 0 0 0,1 0 0 0 0,-1 0 0 0 0,0 0 0 0 0,1 1 0 0 0,-8-2 0 0 0,4 1-16 0 0,-1 1 0 0 0,1 1 0 0 0,-1 0 0 0 0,1 0 0 0 0,-1 0 0 0 0,1 1 0 0 0,-1 0 0 0 0,1 0 0 0 0,0 1 0 0 0,0 0 0 0 0,0 0 0 0 0,-11 6 0 0 0,-7 4 0 0 0,-45 28 0 0 0,46-23 0 0 0,2 0 0 0 0,0 1 0 0 0,1 1 0 0 0,-26 31 0 0 0,34-34-18 0 0,2 1-1 0 0,0 0 1 0 0,-18 37-1 0 0,23-40 9 0 0,-4 5-13 0 0,2 1-1 0 0,0 0 0 0 0,1 0 0 0 0,1 1 0 0 0,-4 24 1 0 0,10-35 9 0 0,0 0 1 0 0,1-1-1 0 0,0 1 1 0 0,0 0-1 0 0,1-1 1 0 0,1 1-1 0 0,5 15 1 0 0,-2-6-10 0 0,-5-16 17 0 0,1 0 0 0 0,0-1-1 0 0,0 1 1 0 0,-1 0 0 0 0,2-1 0 0 0,-1 1-1 0 0,0-1 1 0 0,0 0 0 0 0,1 0 0 0 0,0 0-1 0 0,-1 0 1 0 0,1 0 0 0 0,0 0 0 0 0,0-1 0 0 0,0 1-1 0 0,0-1 1 0 0,4 2 0 0 0,12 3-17 0 0,31 8 1 0 0,-40-12 20 0 0,19 4-7 0 0,0-1-1 0 0,0-2 0 0 0,45 0 0 0 0,87-13-11 0 0,-139 6 21 0 0,0 0 0 0 0,37-12 0 0 0,-14 3 0 0 0,-25 8-2 0 0,-1 0 0 0 0,0-1 0 0 0,0-1 0 0 0,0 0 0 0 0,32-20 0 0 0,-19 7-47 0 0,-19 13 8 0 0,-1-1-1 0 0,0 0 0 0 0,0-1 1 0 0,19-20-1 0 0,-30 29 40 0 0,-1-1-1 0 0,1 1 1 0 0,-1 0 0 0 0,0-1-1 0 0,1 1 1 0 0,-1-1 0 0 0,0 1-1 0 0,0-1 1 0 0,1 1 0 0 0,-1-1-1 0 0,0 1 1 0 0,0-1 0 0 0,0 1 0 0 0,0-1-1 0 0,0 1 1 0 0,1-1 0 0 0,-1 1-1 0 0,0-1 1 0 0,0 1 0 0 0,0-1-1 0 0,0 1 1 0 0,-1-2 0 0 0,1 2 1 0 0,-1-1 1 0 0,1 0-1 0 0,-1 0 1 0 0,1 1 0 0 0,-1-1-1 0 0,0 0 1 0 0,1 1-1 0 0,-1-1 1 0 0,0 1 0 0 0,0-1-1 0 0,1 1 1 0 0,-1-1-1 0 0,0 1 1 0 0,0-1 0 0 0,0 1-1 0 0,0 0 1 0 0,0 0-1 0 0,0-1 1 0 0,1 1 0 0 0,-1 0-1 0 0,0 0 1 0 0,0 0-1 0 0,0 0 1 0 0,0 0 0 0 0,0 0-1 0 0,0 0 1 0 0,0 0-1 0 0,0 0 1 0 0,0 1 0 0 0,0-1-1 0 0,0 0 1 0 0,0 1-1 0 0,-32 12-15 0 0,22-7-13 0 0,3-3 5 0 0,1 1 0 0 0,0 0-1 0 0,0 1 1 0 0,-9 6 0 0 0,-58 46-93 0 0,1-1 92 0 0,32-21 24 0 0,-19 16 44 0 0,-76 83 1 0 0,120-116-36 0 0,1 1 0 0 0,1 1-1 0 0,1 0 1 0 0,0 0 0 0 0,2 1 0 0 0,0 1 0 0 0,1 0 0 0 0,2 0-1 0 0,-8 28 1 0 0,10-26-8 0 0,1 0 0 0 0,1 1 0 0 0,1-1 0 0 0,1 1 0 0 0,1 27 0 0 0,2-37-6 0 0,0-1 0 0 0,1 1 0 0 0,0-1 0 0 0,1 0 0 0 0,1 0 0 0 0,9 25 0 0 0,13 19-368 0 0,-20-42 291 0 0,0 0 1 0 0,1-1-1 0 0,1 0 1 0 0,0-1-1 0 0,1 0 0 0 0,15 18 1 0 0,-12-19 97 0 0,1 0 0 0 0,0-1 0 0 0,1-1 0 0 0,0 0 0 0 0,1-1 0 0 0,0-1 0 0 0,1 0 1 0 0,-1-1-1 0 0,2 0 0 0 0,-1-2 0 0 0,1 0 0 0 0,0 0 0 0 0,0-2 0 0 0,22 3 0 0 0,-2 0-3 0 0,-19-3 9 0 0,0-1 1 0 0,0 0-1 0 0,0-2 1 0 0,0 0-1 0 0,31-2 0 0 0,-22-2 119 0 0,-27 3-130 0 0,0 0 0 0 0,0 0 0 0 0,0 0 0 0 0,0 0 0 0 0,0 0 0 0 0,0 0-1 0 0,0 0 1 0 0,0 0 0 0 0,0 0 0 0 0,0 0 0 0 0,0 0 0 0 0,0 0 0 0 0,0 1 0 0 0,0-1-1 0 0,0 0 1 0 0,0 0 0 0 0,0 0 0 0 0,0 0 0 0 0,0 0 0 0 0,0 0 0 0 0,0 0 0 0 0,0 0-1 0 0,0 0 1 0 0,0 0 0 0 0,0 0 0 0 0,0 0 0 0 0,0 0 0 0 0,0 0 0 0 0,0 0-1 0 0,1 0 1 0 0,-1 0 0 0 0,-26 7 226 0 0,3-2-211 0 0,0 1 1 0 0,0 1-1 0 0,1 1 0 0 0,1 1 0 0 0,-39 22 0 0 0,26-13-5 0 0,-17 11 20 0 0,1 3 0 0 0,-73 61 1 0 0,82-61-45 0 0,-191 169-73 0 0,205-173 42 0 0,-33 43-1 0 0,50-58 37 0 0,1 1 0 0 0,0 0-1 0 0,1 0 1 0 0,1 1 0 0 0,-11 28-1 0 0,16-36-17 0 0,1 1-1 0 0,-1 0 0 0 0,1 0 1 0 0,1 1-1 0 0,-1-1 0 0 0,1 0 0 0 0,1 0 1 0 0,0 0-1 0 0,0 0 0 0 0,0 0 1 0 0,1 0-1 0 0,0 0 0 0 0,1-1 1 0 0,4 12-1 0 0,-1-8 20 0 0,-1 0 1 0 0,2-1 0 0 0,0 1-1 0 0,0-1 1 0 0,1-1-1 0 0,0 1 1 0 0,0-1-1 0 0,17 12 1 0 0,-6-5 6 0 0,-6-5-8 0 0,0 0-1 0 0,1-1 0 0 0,18 10 0 0 0,-9-8-41 0 0,0 0-1 0 0,1-1 1 0 0,0-1-1 0 0,1-1 1 0 0,0-1-1 0 0,33 5 1 0 0,119-1 231 0 0,-155-11-286 0 0,39 0 0 0 0,-23-2 154 0 0,17-8 12 0 0,-41 5-122 0 0,1-1 1 0 0,-1 0-1 0 0,-1-1 0 0 0,1 0 0 0 0,-1-1 0 0 0,0-1 0 0 0,-1 0 1 0 0,13-11-1 0 0,4-5-662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30.0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2755 5760 3224 0 0,'0'0'13120'0'0,"-2"-3"-12749"0"0,2 1-341 0 0,-2-1 36 0 0,1 0 1 0 0,-1 0 0 0 0,1 0 0 0 0,0 0-1 0 0,0 0 1 0 0,0 0 0 0 0,1-1 0 0 0,-1 1-1 0 0,1 0 1 0 0,0 0 0 0 0,0-1 0 0 0,0 1-1 0 0,0 0 1 0 0,0-1 0 0 0,1 1 0 0 0,1-4-1 0 0,-1 2-23 0 0,0-1 0 0 0,0 1-1 0 0,-1 0 1 0 0,1 0 0 0 0,-1 0-1 0 0,0-1 1 0 0,0 1 0 0 0,-2-7-1 0 0,2 8-25 0 0,-1-1 0 0 0,1 0 0 0 0,0 0 0 0 0,1 0 0 0 0,-1 0-1 0 0,3-7 1 0 0,1-17 43 0 0,-4 24-55 0 0,-1-13 25 0 0,2 1 0 0 0,4-30-1 0 0,-3 35-23 0 0,-1 0 0 0 0,-1 0-1 0 0,-1-17 1 0 0,0-25 25 0 0,9-21-21 0 0,4-58 44 0 0,-11 92-48 0 0,12-58 1 0 0,0-23-10 0 0,-4 23 2 0 0,38-176 0 0 0,-30 189-13 0 0,-11 62-7 0 0,1 0-1 0 0,12-27 0 0 0,5-19-1 0 0,-15 47 12 0 0,2-1 0 0 0,0 2-1 0 0,1 0 1 0 0,24-32 0 0 0,-17 25-6 0 0,-10 17-12 0 0,0 0-1 0 0,1 1 0 0 0,1 0 1 0 0,0 1-1 0 0,22-17 1 0 0,-7 10 11 0 0,0 1 0 0 0,43-19 0 0 0,50-13 18 0 0,51-4 246 0 0,-26 10-5 0 0,-49 16-8 0 0,-76 21-182 0 0,5-2 83 0 0,43-18 0 0 0,47-20 245 0 0,-91 35-281 0 0,-8 3 21 0 0,1 0 0 0 0,19-13-1 0 0,-23 13-70 0 0,-1-1 0 0 0,-1 0 0 0 0,1 0 0 0 0,-2-1 0 0 0,1-1 0 0 0,-1 1 0 0 0,0-2 0 0 0,-1 1 0 0 0,-1-1 0 0 0,9-16 0 0 0,-9 15-3 0 0,0 0 0 0 0,-2 0 0 0 0,1-1-1 0 0,-2 0 1 0 0,0 0 0 0 0,0 0-1 0 0,-1-1 1 0 0,-1 1 0 0 0,0-1 0 0 0,-1-13-1 0 0,-1 0-15 0 0,-2 1-1 0 0,-2-1 0 0 0,0 1 1 0 0,-1 0-1 0 0,-2 0 1 0 0,-1 1-1 0 0,0 0 0 0 0,-2 0 1 0 0,-1 1-1 0 0,-23-37 0 0 0,16 33-9 0 0,12 17-13 0 0,0 0 0 0 0,-1 0 0 0 0,-1 1 0 0 0,1 1-1 0 0,-2-1 1 0 0,-13-12 0 0 0,3 8-7 0 0,-1 1-1 0 0,-1 0 0 0 0,1 2 0 0 0,-2 0 1 0 0,0 1-1 0 0,-37-11 0 0 0,28 13-27 0 0,1 2-1 0 0,-1 1 1 0 0,0 1-1 0 0,-49 0 0 0 0,71 4-24 0 0,-30 0 25 0 0,-1 1-1 0 0,-76 12 1 0 0,-67 29 99 0 0,66-18-159 0 0,114-23 8 0 0,10-2 58 0 0,1 0 0 0 0,0 0 0 0 0,-1-1 0 0 0,1 0 0 0 0,-1-1 0 0 0,0 1 0 0 0,0-1 0 0 0,12-7 0 0 0,22-9 14 0 0,8 0-10 0 0,60-32 0 0 0,22-9 3 0 0,-62 29 24 0 0,87-50-1 0 0,-103 48 67 0 0,-1-2-1 0 0,-1-3 1 0 0,58-55 0 0 0,-88 70 2 0 0,-2-1 1 0 0,0-1 0 0 0,-1-1-1 0 0,26-51 1 0 0,-43 75-74 0 0,8-18 57 0 0,0 0-1 0 0,-2-1 0 0 0,10-42 1 0 0,-4 13 21 0 0,3-17 64 0 0,11-112-1 0 0,-13 18-90 0 0,-1 61-49 0 0,2-156 0 0 0,-14 225 3 0 0,-1 13 3 0 0,0-1 0 0 0,0 1 1 0 0,-2 0-1 0 0,-4-22 0 0 0,-2 4 15 0 0,6 26-7 0 0,0-1 0 0 0,0 1 1 0 0,-1 0-1 0 0,0 0 0 0 0,-1 1 0 0 0,-7-14 0 0 0,3 8 28 0 0,-2 0-1 0 0,0 0 0 0 0,0 1 0 0 0,-1 1 0 0 0,-1-1 1 0 0,0 2-1 0 0,-1 0 0 0 0,-20-15 0 0 0,12 13-46 0 0,-1 1 0 0 0,-1 1 0 0 0,0 0 0 0 0,0 2 0 0 0,-1 1 0 0 0,-27-6 0 0 0,-151-25 0 0 0,176 36 0 0 0,-4 0 0 0 0,1 2 0 0 0,-1 1 0 0 0,1 1 0 0 0,-40 6 0 0 0,-115 27 0 0 0,127-21 0 0 0,-141 43-12 0 0,186-52-7 0 0,0 2 0 0 0,0 0 0 0 0,-22 13 0 0 0,23-9-61 0 0,9-7-18 0 0,45 6-246 0 0,-28-9 328 0 0,1-2 1 0 0,0 0-1 0 0,-1 0 1 0 0,0-1-1 0 0,0-1 0 0 0,0-1 1 0 0,16-8-1 0 0,-2 2 23 0 0,-14 4 17 0 0,0 0 0 0 0,-1 0 0 0 0,0-1 0 0 0,20-17 0 0 0,-15 11 19 0 0,25-15 0 0 0,-32 23-29 0 0,-1-1 0 0 0,0 0 0 0 0,0-1 1 0 0,0 0-1 0 0,-1 0 0 0 0,0-1 0 0 0,-1-1 0 0 0,12-16 1 0 0,-11 13-2 0 0,4-6 28 0 0,16-30-1 0 0,-26 42-5 0 0,0-1-1 0 0,-1 1 1 0 0,0-1-1 0 0,0 0 1 0 0,-1 0-1 0 0,0 0 1 0 0,1-11-1 0 0,-1-7 156 0 0,-1-29-1 0 0,-2 46-107 0 0,0 1 0 0 0,0-1 0 0 0,-1 1-1 0 0,0 0 1 0 0,-1 0 0 0 0,-6-16 0 0 0,0 6-64 0 0,-1 0 0 0 0,-1 1-1 0 0,0 0 1 0 0,-1 0 0 0 0,-1 1 0 0 0,-1 1-1 0 0,0 0 1 0 0,-1 1 0 0 0,-1 1-1 0 0,0 0 1 0 0,-1 1 0 0 0,0 0 0 0 0,-28-13-1 0 0,-105-45 15 0 0,128 63-26 0 0,1 1-1 0 0,-1 2 0 0 0,-1 0 1 0 0,1 1-1 0 0,-33-1 0 0 0,-7 1-5 0 0,0 4 0 0 0,-122 15 0 0 0,-258 91-136 0 0,405-93 105 0 0,-56 28-1 0 0,24-9 23 0 0,40-20 12 0 0,-182 82 130 0 0,166-71-95 0 0,1 2-1 0 0,-62 46 0 0 0,59-37-37 0 0,29-22 0 0 0,-32 28 0 0 0,44-35 0 0 0,1 1 0 0 0,0 1 0 0 0,-1-1 0 0 0,2 1 0 0 0,-1 0 0 0 0,1 0 0 0 0,0 0 0 0 0,-5 13 0 0 0,2-1 3 0 0,-10 25 1 0 0,17-41-7 0 0,-1 0 0 0 0,0 0-1 0 0,1 0 1 0 0,-1 1 0 0 0,1-1-1 0 0,0 0 1 0 0,0 0-1 0 0,0 0 1 0 0,0 0 0 0 0,1 0-1 0 0,0 5 1 0 0,24 36-372 0 0,-22-38 331 0 0,1 0 0 0 0,0-1-1 0 0,0 1 1 0 0,0-1-1 0 0,0 0 1 0 0,1 0 0 0 0,0 0-1 0 0,0-1 1 0 0,0 0 0 0 0,1 1-1 0 0,-1-2 1 0 0,1 1 0 0 0,11 4-1 0 0,5 2-18 0 0,1-2-1 0 0,34 9 0 0 0,-31-10 38 0 0,1-1 4 0 0,0-2 0 0 0,0-1 0 0 0,0-1 0 0 0,1-1 0 0 0,-1-1 0 0 0,30-4 0 0 0,-32 2 22 0 0,0-2 0 0 0,-1 0 0 0 0,1-1 0 0 0,-1-1 0 0 0,0-2 0 0 0,-1 0 0 0 0,0-1 0 0 0,0-2 0 0 0,41-25 0 0 0,-45 23 8 0 0,-6 5 10 0 0,-1 0-1 0 0,0 0 1 0 0,-1-1 0 0 0,0-1-1 0 0,0 0 1 0 0,-1 0 0 0 0,10-14 0 0 0,2-4 46 0 0,-19 26-60 0 0,-1-1 1 0 0,1 0-1 0 0,-1 0 0 0 0,0 1 0 0 0,0-1 1 0 0,0 0-1 0 0,0-1 0 0 0,-1 1 1 0 0,1 0-1 0 0,-1 0 0 0 0,1-1 0 0 0,-1 1 1 0 0,-1-1-1 0 0,1 1 0 0 0,0-1 0 0 0,-1 1 1 0 0,1-5-1 0 0,-1-13 34 0 0,1 12-35 0 0,-1-1 0 0 0,0 1 0 0 0,0 0 0 0 0,-1 0 0 0 0,-1-1 0 0 0,1 1 0 0 0,-1 0 0 0 0,-1 0 0 0 0,0 0 0 0 0,-4-9 0 0 0,-4-2 47 0 0,-18-41 154 0 0,24 50-145 0 0,-1-1 0 0 0,0 1 0 0 0,0 0 0 0 0,-1 1-1 0 0,-1 0 1 0 0,-15-18 0 0 0,5 11 30 0 0,-1 0 0 0 0,-31-23 0 0 0,35 31-160 0 0,1 1 0 0 0,-1 1 0 0 0,-28-10 0 0 0,18 7 15 0 0,8 4 47 0 0,0 1 0 0 0,-1 1 0 0 0,0 0 0 0 0,0 1 1 0 0,0 1-1 0 0,-33 1 0 0 0,-109 15-236 0 0,123-8 202 0 0,-1 3-1 0 0,1 1 0 0 0,1 1 1 0 0,0 2-1 0 0,-44 24 0 0 0,-167 103 19 0 0,170-92 19 0 0,-239 151 59 0 0,127-63-53 0 0,146-103 0 0 0,-10 7 13 0 0,2 3 0 0 0,2 2 0 0 0,2 2-1 0 0,-78 102 1 0 0,96-109-22 0 0,2-5-18 0 0,2 2 1 0 0,-26 49 0 0 0,16-15 21 0 0,-25 56-25 0 0,51-104 20 0 0,1 0 1 0 0,1 0-1 0 0,-7 43 1 0 0,11-44-12 0 0,0 0 0 0 0,3 43 0 0 0,1-53 8 0 0,1 1 1 0 0,0-1-1 0 0,1 0 0 0 0,0 0 0 0 0,1-1 1 0 0,9 21-1 0 0,-3-10-68 0 0,22 33 1 0 0,-27-48 64 0 0,0 0 0 0 0,1 0 0 0 0,0-1 0 0 0,0 1 0 0 0,1-1 0 0 0,-1-1 0 0 0,1 1 0 0 0,8 4 0 0 0,13 6-1 0 0,0-2 0 0 0,1 0-1 0 0,0-2 1 0 0,40 11 0 0 0,101 8-52 0 0,-138-28 21 0 0,0-1-1 0 0,0-1 1 0 0,44-5 0 0 0,-31 0-7 0 0,-28 3 37 0 0,-1 0 0 0 0,1-1-1 0 0,-1-1 1 0 0,22-6 0 0 0,44-17-17 0 0,-36 13-17 0 0,0-3 0 0 0,45-22-1 0 0,-49 17 29 0 0,98-55-338 0 0,-121 65 284 0 0,-1-2 0 0 0,0-1 0 0 0,0 0 0 0 0,28-31 0 0 0,-33 28 79 0 0,-2 0-1 0 0,17-34 1 0 0,-16 30 17 0 0,-8 12 49 0 0,-1 1 1 0 0,1-1-1 0 0,-1 0 0 0 0,-1-1 0 0 0,1 1 0 0 0,-2 0 0 0 0,1-1 0 0 0,-1-16 0 0 0,-1 24-60 0 0,0 1 0 0 0,-1-1 0 0 0,1 1 0 0 0,-1-1 0 0 0,0 1 0 0 0,0-1 0 0 0,1 1 0 0 0,-1-1-1 0 0,0 1 1 0 0,0 0 0 0 0,0 0 0 0 0,0-1 0 0 0,0 1 0 0 0,-1 0 0 0 0,1 0 0 0 0,0 0 0 0 0,0 0-1 0 0,-1 0 1 0 0,1 0 0 0 0,-1 1 0 0 0,1-1 0 0 0,-1 0 0 0 0,1 1 0 0 0,-1-1 0 0 0,1 1 0 0 0,-1 0 0 0 0,1-1-1 0 0,-3 1 1 0 0,0-1 5 0 0,-1 0 0 0 0,0 0 0 0 0,1 1 0 0 0,-1-1 0 0 0,0 1 0 0 0,1 0 0 0 0,-1 1 0 0 0,0-1 0 0 0,-4 2 0 0 0,-24 8-17 0 0,13-5-24 0 0,0 1-1 0 0,0 1 1 0 0,1 1 0 0 0,0 1-1 0 0,-34 21 1 0 0,-134 95-478 0 0,-347 306 302 0 0,470-373 186 0 0,3 3 1 0 0,2 2-1 0 0,-98 142 0 0 0,136-171 19 0 0,2 2 0 0 0,1 0 0 0 0,3 1 0 0 0,-13 43 0 0 0,22-63-10 0 0,1 0-1 0 0,1 0 1 0 0,1 1-1 0 0,0-1 0 0 0,1 1 1 0 0,1 0-1 0 0,1-1 1 0 0,0 1-1 0 0,1 0 1 0 0,1-1-1 0 0,1 1 0 0 0,0-1 1 0 0,2 1-1 0 0,0-1 1 0 0,12 27-1 0 0,-12-32-4 0 0,0-1 0 0 0,1 0 0 0 0,1 0 0 0 0,-1-1 0 0 0,2 0 0 0 0,-1 0 0 0 0,2-1 0 0 0,-1 0-1 0 0,11 9 1 0 0,4-3 12 0 0,1 0 0 0 0,1-1 0 0 0,0-2 0 0 0,1-1 0 0 0,47 14 0 0 0,-16-10-15 0 0,101 13 1 0 0,-74-22 13 0 0,-1-3 1 0 0,115-12-1 0 0,-183 8 4 0 0,37-5 0 0 0,65-15 0 0 0,-60 10 11 0 0,53-16 48 0 0,127-49-1 0 0,-233 75-58 0 0,37-14 17 0 0,-2-2 0 0 0,0-1 0 0 0,-1-2-1 0 0,-1-1 1 0 0,-2-2 0 0 0,65-54 0 0 0,-87 64 6 0 0,-1 0 0 0 0,0-1 0 0 0,18-29 0 0 0,3-3 61 0 0,-30 42-52 0 0,-1 0 1 0 0,1 0-1 0 0,-1 0 1 0 0,0 0-1 0 0,0 0 1 0 0,0-1-1 0 0,0 1 1 0 0,-1-1-1 0 0,0 1 1 0 0,0-1 0 0 0,0 1-1 0 0,0-1 1 0 0,-1 0-1 0 0,0 1 1 0 0,0-1-1 0 0,0 0 1 0 0,0 1-1 0 0,-1-1 1 0 0,-1-5-1 0 0,2 9-25 0 0,0 0-1 0 0,0 0 0 0 0,-1-1 0 0 0,1 1 0 0 0,0 0 0 0 0,-1 0 1 0 0,1-1-1 0 0,-1 1 0 0 0,1 0 0 0 0,-1 0 0 0 0,1 0 1 0 0,-1 0-1 0 0,0 0 0 0 0,0 0 0 0 0,1 0 0 0 0,-1 0 1 0 0,0 0-1 0 0,0 0 0 0 0,-1-1 0 0 0,0-5-106 0 0,1 6 98 0 0,1 1 0 0 0,0 0-1 0 0,-1-1 1 0 0,1 1 0 0 0,0-1 0 0 0,-1 1-1 0 0,1-1 1 0 0,-1 1 0 0 0,1 0-1 0 0,0-1 1 0 0,-1 1 0 0 0,1 0-1 0 0,-1-1 1 0 0,1 1 0 0 0,-1 0 0 0 0,1-1-1 0 0,-1 1 1 0 0,0 0 0 0 0,1 0-1 0 0,-1 0 1 0 0,1 0 0 0 0,-1 0 0 0 0,1 0-1 0 0,-1 0 1 0 0,0 0 0 0 0,-15-2 83 0 0,11 3-65 0 0,-1 0 1 0 0,1 0 0 0 0,0 0-1 0 0,-1 0 1 0 0,1 1-1 0 0,0 0 1 0 0,0 0 0 0 0,0 0-1 0 0,-9 6 1 0 0,-43 32-4 0 0,54-37-2 0 0,-46 34-179 0 0,5-5 5 0 0,2 2 0 0 0,1 2 0 0 0,-45 50 0 0 0,-98 157 67 0 0,166-216 107 0 0,1 0 0 0 0,1 1-1 0 0,2 1 1 0 0,0 1 0 0 0,-12 42-1 0 0,23-59-11 0 0,0 1-1 0 0,1-1 0 0 0,0 0 1 0 0,1 1-1 0 0,1-1 1 0 0,0 1-1 0 0,1-1 0 0 0,3 17 1 0 0,-2-23-9 0 0,0-1 1 0 0,1 0 0 0 0,0 1-1 0 0,0-1 1 0 0,1 0 0 0 0,-1-1-1 0 0,1 1 1 0 0,0-1 0 0 0,1 1 0 0 0,0-1-1 0 0,-1-1 1 0 0,2 1 0 0 0,-1-1-1 0 0,0 1 1 0 0,1-1 0 0 0,0-1-1 0 0,7 4 1 0 0,2 1-15 0 0,0-1-1 0 0,1-1 1 0 0,0 0 0 0 0,0-2 0 0 0,31 6-1 0 0,8-3 39 0 0,0-2 0 0 0,1-3 0 0 0,-1-3-1 0 0,0-2 1 0 0,94-16 0 0 0,-84 5 6 0 0,-1-2-1 0 0,0-4 1 0 0,-1-2 0 0 0,83-41 0 0 0,-112 44-14 0 0,61-45 0 0 0,-46 29-8 0 0,-15 10 2 0 0,-2-1 0 0 0,36-36 0 0 0,-62 54 4 0 0,1 0 0 0 0,-1 0-1 0 0,-1 0 1 0 0,0-1 0 0 0,0 0-1 0 0,0 0 1 0 0,-1 0-1 0 0,-1 0 1 0 0,1-1 0 0 0,2-14-1 0 0,-5 20 0 0 0,-1-1-1 0 0,1 1 0 0 0,-1 0 1 0 0,0-1-1 0 0,0 1 0 0 0,0-1 0 0 0,-1 1 1 0 0,1 0-1 0 0,-1-1 0 0 0,0 1 1 0 0,-3-7-1 0 0,3 9-2 0 0,0-1 1 0 0,-1 1 0 0 0,1-1-1 0 0,-1 1 1 0 0,0 0 0 0 0,0 0-1 0 0,0 0 1 0 0,0 0-1 0 0,0 0 1 0 0,0 0 0 0 0,-1 0-1 0 0,1 1 1 0 0,0-1 0 0 0,-1 1-1 0 0,0 0 1 0 0,1-1-1 0 0,-1 1 1 0 0,0 0 0 0 0,-3 0-1 0 0,0-1 0 0 0,0 1 0 0 0,0 0 0 0 0,0 0 0 0 0,0 1 0 0 0,-1 0 0 0 0,1 0 0 0 0,0 0 0 0 0,0 1 0 0 0,0 0 0 0 0,-11 3 0 0 0,3 1 0 0 0,1 0 0 0 0,0 1 0 0 0,-24 15 0 0 0,27-15 0 0 0,-14 9 0 0 0,0 0 0 0 0,-35 30 0 0 0,10 5-48 0 0,3 2 0 0 0,-77 109 0 0 0,112-145 45 0 0,0-1-11 0 0,0 0 0 0 0,2 1-1 0 0,-1 0 1 0 0,-8 23 0 0 0,10-17-15 0 0,0 0 0 0 0,2 0 0 0 0,0 0 0 0 0,2 1 0 0 0,-4 42 1 0 0,8-53 16 0 0,1 0 0 0 0,0 0 0 0 0,0-1 1 0 0,1 1-1 0 0,0 0 0 0 0,1-1 0 0 0,1 1 1 0 0,0-1-1 0 0,0 0 0 0 0,1 0 1 0 0,1-1-1 0 0,-1 1 0 0 0,10 11 0 0 0,-7-12 6 0 0,1 0 0 0 0,0-1-1 0 0,0 0 1 0 0,0 0 0 0 0,1-1 0 0 0,1 0-1 0 0,-1-1 1 0 0,1 0 0 0 0,1-1-1 0 0,-1 0 1 0 0,13 4 0 0 0,16 4 2 0 0,0-2 1 0 0,44 7 0 0 0,-72-17 4 0 0,10 2-1 0 0,1-1-1 0 0,-1-1 1 0 0,37-1 0 0 0,67-13 34 0 0,-24 1 11 0 0,-71 9 5 0 0,0-2 0 0 0,0-2 0 0 0,42-12 0 0 0,-63 14-38 0 0,-4 3-8 0 0,-1-1 1 0 0,1 0 0 0 0,-1-1 0 0 0,0 0-1 0 0,0 1 1 0 0,0-2 0 0 0,0 1-1 0 0,-1 0 1 0 0,0-1 0 0 0,7-6 0 0 0,-4 1 19 0 0,-1-1 42 0 0,-3 6 12 0 0,-3 4-77 0 0,0 0 0 0 0,0-1 1 0 0,0 1-1 0 0,0 0 0 0 0,1 0 1 0 0,-1 0-1 0 0,0-1 0 0 0,0 1 1 0 0,0 0-1 0 0,0 0 0 0 0,0 0 1 0 0,0-1-1 0 0,0 1 0 0 0,0 0 0 0 0,0 0 1 0 0,0-1-1 0 0,0 1 0 0 0,0 0 1 0 0,0 0-1 0 0,0-1 0 0 0,0 1 1 0 0,0 0-1 0 0,0 0 0 0 0,0-1 1 0 0,0 1-1 0 0,0 0 0 0 0,0 0 1 0 0,0 0-1 0 0,-1-1 0 0 0,1 1 1 0 0,0 0-1 0 0,0 0 0 0 0,0 0 1 0 0,0-1-1 0 0,0 1 0 0 0,-1 0 1 0 0,1 0-1 0 0,0 0 0 0 0,0 0 1 0 0,0-1-1 0 0,-1 1 0 0 0,1 0 0 0 0,0 0 1 0 0,0 0-1 0 0,-1 0 0 0 0,1 0 1 0 0,0 0-1 0 0,0 0 0 0 0,0 0 1 0 0,-1 0-1 0 0,1 0 0 0 0,0 0 1 0 0,0 0-1 0 0,-1 0 0 0 0,1 0 1 0 0,0 0-1 0 0,0 0 0 0 0,-1 0 1 0 0,1 0-1 0 0,0 0 0 0 0,0 0 1 0 0,-1 0-1 0 0,-15 1 42 0 0,0 4-53 0 0,-1 0-1 0 0,1 1 0 0 0,1 1 0 0 0,-1 1 1 0 0,1 0-1 0 0,0 0 0 0 0,-14 13 0 0 0,1-3-32 0 0,10-4 28 0 0,0 1 0 0 0,1 0 0 0 0,0 2 0 0 0,2 0 0 0 0,0 0 0 0 0,1 1 0 0 0,0 1 1 0 0,2 1-1 0 0,-11 21 0 0 0,22-38 12 0 0,-1 0-1 0 0,1 0 1 0 0,0 0 0 0 0,0 0 0 0 0,0 0 0 0 0,1 0-1 0 0,-1 1 1 0 0,1-1 0 0 0,-1 0 0 0 0,1 1 0 0 0,0-1 0 0 0,1 7-1 0 0,-1 23-8 0 0,-3-20 12 0 0,2-11 0 0 0,1 1 0 0 0,-1-1 0 0 0,1 1 0 0 0,-1-1 0 0 0,1 1 0 0 0,0 0 0 0 0,0-1 0 0 0,0 1 0 0 0,0 0 0 0 0,0-1 0 0 0,1 1 0 0 0,1 4 0 0 0,13 25-31 0 0,-10-24 12 0 0,-1 1-1 0 0,0 0 1 0 0,0 0 0 0 0,2 10-1 0 0,-4-13 13 0 0,0 0-1 0 0,0 0 1 0 0,1 0-1 0 0,0 0 1 0 0,0-1-1 0 0,0 1 1 0 0,1-1-1 0 0,7 8 1 0 0,39 38 1 0 0,-28-30-38 0 0,11 9 33 0 0,-20-19 6 0 0,20 24 0 0 0,12 8-49 0 0,-12-12 54 0 0,9 8 0 0 0,-29-28 0 0 0,-1 0 0 0 0,0 1 0 0 0,13 18 0 0 0,16 19 0 0 0,-24-30 0 0 0,16 23 0 0 0,-12-10 0 0 0,-1 0 0 0 0,-2 2 0 0 0,16 37 0 0 0,11 66 0 0 0,-42-127 2 0 0,0 0-1 0 0,-1 0 0 0 0,-1 0 0 0 0,1 0 1 0 0,-1 11-1 0 0,6 32 45 0 0,6-9-34 0 0,-9-31-12 0 0,0 1-1 0 0,0-1 1 0 0,-1 0 0 0 0,1 15-1 0 0,3 127 76 0 0,1-15 42 0 0,5 17-53 0 0,-12-120-1446 0 0,-1 0-5531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58.59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1027 7897 3224 0 0,'0'0'15542'0'0,"-1"-15"-14653"0"0,-1 7-807 0 0,0-1 0 0 0,0 1-1 0 0,1 0 1 0 0,0-1-1 0 0,1-15 1 0 0,4-44 103 0 0,0 16-130 0 0,-3 26-56 0 0,6-36 0 0 0,-2 35 2 0 0,-1-46-1 0 0,3-14 53 0 0,110-449-43 0 0,67 1-10 0 0,-146 436 0 0 0,28-67 0 0 0,-32 85 0 0 0,-14 32 0 0 0,33-58 0 0 0,24-44-53 0 0,-22 48 42 0 0,-33 59 11 0 0,2 1 0 0 0,44-60 0 0 0,-25 47 0 0 0,54-62 0 0 0,7 6 0 0 0,37-14-64 0 0,-22 22 67 0 0,-4 2-102 0 0,-41 42 16 0 0,83-61 97 0 0,-130 101 21 0 0,-5 5-26 0 0,42-23 0 0 0,42-16 5 0 0,160-69 36 0 0,15 11-114 0 0,70-45 219 0 0,-291 126-57 0 0,-1-2 1 0 0,-1-3-1 0 0,68-56 0 0 0,73-82 352 0 0,-104 90-200 0 0,-67 57-150 0 0,-2 0-1 0 0,-1-2 0 0 0,-1-1 0 0 0,22-37 0 0 0,20-30 56 0 0,71-117 146 0 0,-47 9 54 0 0,-84 191-334 0 0,5-20 35 0 0,-1 1-1 0 0,7-50 1 0 0,-9 43 4 0 0,13-112 5 0 0,-15 93-61 0 0,7-103 90 0 0,-6 89-13 0 0,-5-108 1 0 0,-3 97-83 0 0,0 42 23 0 0,-2 1 0 0 0,-13-59 0 0 0,-27-80 40 0 0,23 114-24 0 0,-43-99 0 0 0,46 126-2 0 0,4 10 11 0 0,0-1 0 0 0,-22-33 1 0 0,-2 9-17 0 0,-2 1 0 0 0,-3 2 0 0 0,-82-78 0 0 0,-77-46 151 0 0,-79-35-298 0 0,152 121 64 0 0,-82-41 53 0 0,145 92 9 0 0,-29-16 59 0 0,-2 5 1 0 0,-2 4-1 0 0,-121-39 0 0 0,89 49-175 0 0,-175-25 0 0 0,226 52 170 0 0,1 3 0 0 0,-124 7 0 0 0,119 3-100 0 0,-1 4 0 0 0,1 3-1 0 0,1 4 1 0 0,-141 46 0 0 0,203-55-22 0 0,-22 7-7 0 0,1 2 0 0 0,-45 24 1 0 0,-166 90-3 0 0,140-69-197 0 0,-149 105 0 0 0,228-140 293 0 0,0 1 0 0 0,-46 53 0 0 0,21-21 8 0 0,34-34-29 0 0,-23 31-1 0 0,-3 5-10 0 0,33-41 3 0 0,-18 29 0 0 0,20-28 0 0 0,-22 27 0 0 0,24-32-18 0 0,-17 25 0 0 0,-5 7-10 0 0,14-21 10 0 0,2 1 0 0 0,-27 53 1 0 0,20-34 6 0 0,8-15 7 0 0,3-8-12 0 0,2 0-1 0 0,-19 47 1 0 0,-6 18 3 0 0,24-59 14 0 0,-18 56 0 0 0,27-66-1 0 0,-49 191 0 0 0,38-154-23 0 0,10-42 13 0 0,2 1 0 0 0,-1 0-1 0 0,-2 23 1 0 0,0 27-8 0 0,-2 56-28 0 0,9-78 25 0 0,3-1 0 0 0,9 57-1 0 0,-9-81 24 0 0,0 31-1 0 0,-3-34-4 0 0,1-1-1 0 0,1 1 1 0 0,3 17 0 0 0,29 131-51 0 0,-30-144 42 0 0,1 0 0 0 0,1-1 0 0 0,15 33 0 0 0,0 1-4 0 0,15 55 0 0 0,46 115-32 0 0,-49-147 48 0 0,21 46 0 0 0,37 61 0 0 0,-81-162-13 0 0,0 0 0 0 0,-2 1-1 0 0,6 25 1 0 0,-10-35 10 0 0,1 0 1 0 0,1 0-1 0 0,0 0 0 0 0,9 13 1 0 0,-7-12 3 0 0,0 1-1 0 0,9 23 1 0 0,-8-16-1 0 0,0-1 0 0 0,15 23 0 0 0,5 10 0 0 0,-14-27 0 0 0,1 0 0 0 0,31 39 0 0 0,-29-42 0 0 0,0 1 0 0 0,22 43 0 0 0,-11-13 0 0 0,3-1 0 0 0,42 52 0 0 0,15 26 0 0 0,-61-86 0 0 0,94 160 0 0 0,-77-120 0 0 0,50 132 0 0 0,-81-179 0 0 0,13 63 0 0 0,-24-81 0 0 0,0-1 0 0 0,-1 1 0 0 0,-1 0 0 0 0,-1 0 0 0 0,-3 29 0 0 0,-7 77 51 0 0,7-72-12 0 0,-11 61-1 0 0,0 0-27 0 0,9-73 3 0 0,2 0 0 0 0,3 78 0 0 0,0 3-3 0 0,-5 338-3247 0 0,5-299 263 0 0,0-49-4137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5:09:01.0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541 1868 2760 0 0,'-1'-2'4909'0'0,"-11"-27"1639"0"0,10 25-6047 0 0,-1-1 0 0 0,2 1 0 0 0,-1-1 0 0 0,1 0 0 0 0,0 1 0 0 0,0-9-1 0 0,-2-10 612 0 0,-16-57 419 0 0,12 14-1439 0 0,4 48-59 0 0,1-1 1 0 0,4-28-1 0 0,-1 7-8 0 0,7-42 39 0 0,-6 58-53 0 0,2 1 0 0 0,2-1-1 0 0,1 0 1 0 0,1 2 0 0 0,20-36-1 0 0,6 5-10 0 0,-13 20 0 0 0,-12 20-6 0 0,1 0-1 0 0,1 1 1 0 0,0 0-1 0 0,1-1 1 0 0,1 2-1 0 0,1 0 1 0 0,0 0-1 0 0,1 1 1 0 0,29-16-1 0 0,-19 14-5 0 0,0 0 1 0 0,2 1-1 0 0,0 1 1 0 0,0 1-1 0 0,2 0 0 0 0,31-6 1 0 0,-5 3-12 0 0,1 3 0 0 0,1 0 0 0 0,0 3 0 0 0,0 1 0 0 0,104 0 0 0 0,-65 8-18 0 0,0 3 0 0 0,150 23-1 0 0,-161-16 25 0 0,145 30-38 0 0,198 81-25 0 0,-357-102 49 0 0,-42-13 19 0 0,0 0 0 0 0,0 1 0 0 0,45 22-1 0 0,45 32 1 0 0,-106-56-8 0 0,0-1-1 0 0,-1 1 0 0 0,15 13 1 0 0,-23-17 7 0 0,1 0 0 0 0,-2 0 1 0 0,1 0-1 0 0,0 0 0 0 0,-1 1 0 0 0,-1-1 1 0 0,1 0-1 0 0,-1 1 0 0 0,0-1 0 0 0,2 8 1 0 0,-3-6 26 0 0,-1-1-1 0 0,1 1 1 0 0,-1-1 0 0 0,-1 1 0 0 0,0-1 0 0 0,-2 8 0 0 0,2-9-29 0 0,-1-1 0 0 0,0 0 0 0 0,0 0 1 0 0,0 1-1 0 0,-1-2 0 0 0,1 2 0 0 0,-1-2 1 0 0,0 1-1 0 0,-1 0 0 0 0,1 0 0 0 0,-6 2 1 0 0,1 0-14 0 0,-1 0 0 0 0,0 0 1 0 0,0-1-1 0 0,-1-1 0 0 0,1 1 1 0 0,-1 0-1 0 0,0-2 1 0 0,-1 1-1 0 0,1 0 0 0 0,-1-1 1 0 0,0-1-1 0 0,0 1 0 0 0,0-1 1 0 0,0 0-1 0 0,0-1 0 0 0,0 0 1 0 0,0 0-1 0 0,-15-2 0 0 0,-13-2 46 0 0,1-2 0 0 0,-39-10 0 0 0,71 15-18 0 0,0-1 1 0 0,1 0 0 0 0,-1-1-1 0 0,1 1 1 0 0,0-1 0 0 0,0 1-1 0 0,-6-5 1 0 0,5 3 46 0 0,0-1-1 0 0,-1 2 1 0 0,-10-4 0 0 0,13 4-9 0 0,-1 1-1 0 0,1 0 1 0 0,0 0 0 0 0,0-1 0 0 0,0 0-1 0 0,1 0 1 0 0,-1 1 0 0 0,1-1 0 0 0,-4-5 0 0 0,-16-13 90 0 0,18 17-118 0 0,1 0-1 0 0,0 0 0 0 0,0 0 1 0 0,0-1-1 0 0,1 1 0 0 0,0 0 1 0 0,0-1-1 0 0,1 1 0 0 0,0-1 1 0 0,0 0-1 0 0,0 0 0 0 0,1 0 1 0 0,0 0-1 0 0,0-7 0 0 0,2 2 11 0 0,-1 0 0 0 0,2 0 0 0 0,0 1 0 0 0,0 0 0 0 0,1-1 0 0 0,9-16 0 0 0,-7 17-19 0 0,31-50 76 0 0,-5 11 2 0 0,-21 30-45 0 0,13-15-1 0 0,-5 10-9 0 0,1 1 0 0 0,43-37 0 0 0,-28 30-24 0 0,-14 11 0 0 0,23-14 0 0 0,-5 5-2 0 0,2 3 0 0 0,2 0 0 0 0,1 2 0 0 0,50-20 0 0 0,57-25-36 0 0,-28 12 22 0 0,-4 5 16 0 0,124-69 0 0 0,-190 90-32 0 0,56-40 0 0 0,-65 37 30 0 0,-3-2 0 0 0,-1-1 0 0 0,-2-2 0 0 0,37-48 0 0 0,-41 47-52 0 0,4-10 1 0 0,-35 46 52 0 0,0 0 0 0 0,1-1 0 0 0,-1 1 0 0 0,1-1 0 0 0,0 1 0 0 0,0 0 0 0 0,0 0 0 0 0,0 0 0 0 0,0 1 0 0 0,5-3 0 0 0,-8 3 3 0 0,1 1-1 0 0,0 0 0 0 0,0-1 1 0 0,-1 1-1 0 0,1-1 0 0 0,0 1 1 0 0,0 0-1 0 0,0 0 0 0 0,-1 0 1 0 0,1 0-1 0 0,0-1 0 0 0,0 1 1 0 0,0 0-1 0 0,0 0 0 0 0,0 0 1 0 0,0 0-1 0 0,0 0 0 0 0,0 0 1 0 0,-1 0-1 0 0,1 0 0 0 0,0 0 1 0 0,0 0-1 0 0,0 0 0 0 0,0 1 1 0 0,0-1-1 0 0,0 0 0 0 0,-1 0 1 0 0,1 0-1 0 0,0 1 0 0 0,0-1 1 0 0,0 1-1 0 0,-1-1 0 0 0,1 0 1 0 0,0 0-1 0 0,-1 1 0 0 0,2 0 1 0 0,2 2 15 0 0,9 3-25 0 0,-1 0 1 0 0,1 1-1 0 0,-2 0 0 0 0,1 1 1 0 0,-2-1-1 0 0,1 2 1 0 0,-1-1-1 0 0,-1 1 0 0 0,-1 0 1 0 0,9 11-1 0 0,116 159-207 0 0,-68-100 215 0 0,-46-58 0 0 0,-1 0 0 0 0,-2 1 0 0 0,20 35 0 0 0,-15-15 3 0 0,-12-28-6 0 0,-2 1-1 0 0,0 0 1 0 0,-1 0-1 0 0,-1 0 1 0 0,-2 0 0 0 0,2 18-1 0 0,0 35-271 0 0,-5-64 282 0 0,-1-1 0 0 0,0 1 0 0 0,0 0 0 0 0,0 1 0 0 0,-1-2 0 0 0,0 1 0 0 0,0-1 0 0 0,0 2 0 0 0,-1-2 0 0 0,0 0 0 0 0,0 1 0 0 0,0-1 0 0 0,-1 1 0 0 0,1-1 0 0 0,-1 0 0 0 0,0 0 0 0 0,-1-1 0 0 0,1 1 0 0 0,-1 0 0 0 0,1-1 0 0 0,-1 1 0 0 0,0-1 0 0 0,-10 3 0 0 0,-3-3-7 0 0,-1 0 0 0 0,0-1 0 0 0,0 0 0 0 0,0-1 0 0 0,0 0 0 0 0,0-2 0 0 0,0 1 0 0 0,-33-6 0 0 0,27 2-16 0 0,-1-2-1 0 0,1 1 0 0 0,1-3 0 0 0,0 1 0 0 0,1-1 1 0 0,0-1-1 0 0,1 0 0 0 0,0-1 0 0 0,-32-22 0 0 0,43 25 23 0 0,1 0-1 0 0,0 0 0 0 0,0-1 1 0 0,2 0-1 0 0,-1 0 0 0 0,2-1 1 0 0,-1 1-1 0 0,2-1 0 0 0,0 1 1 0 0,-7-21-1 0 0,10 21 23 0 0,0-1-1 0 0,1 0 1 0 0,1 0-1 0 0,0 0 1 0 0,1 0-1 0 0,1 0 1 0 0,0 0-1 0 0,1 1 1 0 0,1-2-1 0 0,7-15 1 0 0,-5 15 3 0 0,2 0 1 0 0,0 0-1 0 0,1 0 1 0 0,0 0-1 0 0,13-11 0 0 0,-16 17-23 0 0,0 1 0 0 0,1-1 0 0 0,0 1 0 0 0,0 1 0 0 0,0-2-1 0 0,0 2 1 0 0,1 0 0 0 0,0-1 0 0 0,0 1 0 0 0,0 1 0 0 0,1-1 0 0 0,15-3-1 0 0,-16 4-3 0 0,0 1 0 0 0,1 0 0 0 0,0 1 0 0 0,-1-1 0 0 0,1 1 0 0 0,0 0 0 0 0,-1 0 0 0 0,1 1-1 0 0,15 1 1 0 0,-8 1 2 0 0,0 1-1 0 0,0-1 0 0 0,25 10 0 0 0,-6 0-33 0 0,-1 1 0 0 0,0 0 0 0 0,-2 2-1 0 0,33 21 1 0 0,-36-20 21 0 0,179 125-13 0 0,-117-72-79 0 0,156 129-90 0 0,-180-141 127 0 0,56 55-36 0 0,-63-46 122 0 0,77 121 0 0 0,-115-153-12 0 0,-2 2 0 0 0,-3 1 0 0 0,-2 0 0 0 0,-2 0 0 0 0,6 52 0 0 0,-11 20-27 0 0,-8-90 2 0 0,-1-1 0 0 0,-1 0 0 0 0,-11 33-1 0 0,6-32-28 0 0,-1 0 0 0 0,-2 0-1 0 0,-1 0 1 0 0,-1-1-1 0 0,-27 29 1 0 0,26-35 23 0 0,-1 1 0 0 0,-1-2 0 0 0,0 1 0 0 0,-1-1 0 0 0,-1-1 0 0 0,0 0 0 0 0,-37 16 0 0 0,26-16-4 0 0,0 0 0 0 0,-1-1 0 0 0,-1-1 0 0 0,0-1 1 0 0,-1-1-1 0 0,0 0 0 0 0,0-3 0 0 0,-57 6 0 0 0,63-9 13 0 0,0-1 0 0 0,0-1 0 0 0,0-1-1 0 0,0-1 1 0 0,-29-4 0 0 0,6-3 14 0 0,-80-23 0 0 0,106 26 10 0 0,1-2 0 0 0,0 0 1 0 0,-27-16-1 0 0,30 16-6 0 0,14 6 19 0 0,1 0-1 0 0,0 0 0 0 0,0 1 0 0 0,0-1 0 0 0,1-1 1 0 0,-1 2-1 0 0,1-2 0 0 0,0 1 0 0 0,1-1 0 0 0,-1 1 1 0 0,1 0-1 0 0,0-1 0 0 0,0 0 0 0 0,0 1 0 0 0,1-2 1 0 0,0 2-1 0 0,0-1 0 0 0,0 0 0 0 0,1-7 0 0 0,0 10-23 0 0,0 0 0 0 0,1 0-1 0 0,-1 0 1 0 0,0 1 0 0 0,1-1-1 0 0,-1 0 1 0 0,1 0 0 0 0,-1 0-1 0 0,1 1 1 0 0,-1-1 0 0 0,1 0-1 0 0,0 0 1 0 0,0 1 0 0 0,-1-1-1 0 0,1 0 1 0 0,0 1 0 0 0,0-1-1 0 0,0 0 1 0 0,0 1 0 0 0,0 0-1 0 0,0-1 1 0 0,0 0 0 0 0,2 1-1 0 0,-1-1-2 0 0,1 0-1 0 0,-1 1 0 0 0,1-1 0 0 0,-1 0 0 0 0,1 1 0 0 0,0 0 0 0 0,0-1 0 0 0,4 1 0 0 0,4 0 4 0 0,0 1 0 0 0,1 0 0 0 0,-1 1 0 0 0,0-1 0 0 0,0 2 0 0 0,0-1 0 0 0,0 2 0 0 0,-1-2 0 0 0,1 2-1 0 0,9 4 1 0 0,14 7 13 0 0,44 26 0 0 0,-31-12-16 0 0,-1 2 0 0 0,54 46 0 0 0,-46-33 0 0 0,179 150 60 0 0,-189-152-35 0 0,-15-15-8 0 0,-1 0 0 0 0,24 32 0 0 0,-52-58-17 0 0,17 21-12 0 0,-1 1 0 0 0,-2-1 0 0 0,-1 2 0 0 0,12 35 0 0 0,-12-14 8 0 0,7 64 0 0 0,-19-95-2 0 0,-1 1-1 0 0,0-1 1 0 0,-2 0 0 0 0,0 1-1 0 0,-1-1 1 0 0,-2 1 0 0 0,0-2-1 0 0,-13 25 1 0 0,5-21-15 0 0,0 1 1 0 0,-2-1-1 0 0,0-1 1 0 0,-2 0-1 0 0,-1 0 1 0 0,0-1-1 0 0,-2-1 0 0 0,-37 22 1 0 0,19-16-14 0 0,-2-1 0 0 0,0-2 0 0 0,-2-1 0 0 0,-61 19 0 0 0,-183 31-194 0 0,255-60 208 0 0,23-3-32 0 0,-1 0 0 0 0,0 0 0 0 0,-8 3 0 0 0,0 1-44 0 0,15-7 24 0 0,4 1 18 0 0,3 0 68 0 0,0 1 1 0 0,0 0 0 0 0,0 1-1 0 0,-1-1 1 0 0,1 0 0 0 0,-1 0-1 0 0,0 1 1 0 0,0 0 0 0 0,6 5-1 0 0,15 10 22 0 0,-14-11-35 0 0,0 1-1 0 0,0 0 1 0 0,-1 1-1 0 0,-1-1 1 0 0,9 12-1 0 0,33 48-9 0 0,-41-54 3 0 0,-4-4-10 0 0,-1 0-1 0 0,-1 0 1 0 0,-1 0-1 0 0,0 1 1 0 0,0-1-1 0 0,-1 20 1 0 0,0-10 7 0 0,0-3-4 0 0,-1 0 0 0 0,-2 0 0 0 0,-1 1 0 0 0,0-1 0 0 0,-2-1 0 0 0,-1 1 0 0 0,-1 0 0 0 0,-10 17 0 0 0,9-22 2 0 0,-1 1 0 0 0,0-2 0 0 0,-1 1-1 0 0,-1 0 1 0 0,-1-1 0 0 0,-1-1 0 0 0,0 0-1 0 0,0 1 1 0 0,-2-2 0 0 0,0 0 0 0 0,-16 9-1 0 0,4-6 11 0 0,0 0-1 0 0,-1-2 1 0 0,0 1-1 0 0,-2-3 1 0 0,1 1-1 0 0,-2-2 1 0 0,-52 10-1 0 0,38-12 70 0 0,1-1-1 0 0,-1-1 1 0 0,0-1-1 0 0,0-2 1 0 0,0-1-1 0 0,-78-8 0 0 0,92 5-3 0 0,0-1-1 0 0,0-1 0 0 0,1-1 0 0 0,-48-16 0 0 0,21 3 6 0 0,-65-31 0 0 0,86 33-13 0 0,1 0-1 0 0,-58-41 1 0 0,-49-53 155 0 0,99 75-146 0 0,3-1 0 0 0,2-1 0 0 0,-40-58-1 0 0,30 26-34 0 0,-42-92-1 0 0,45 57 8 0 0,-37-159 0 0 0,66 183-7 0 0,5 0-1 0 0,5-1 0 0 0,13-98 1 0 0,8 81-27 0 0,-5 47-62 0 0,-9 40 48 0 0,0 0 0 0 0,2 0 1 0 0,0 1-1 0 0,1-1 0 0 0,1 1 1 0 0,1 0-1 0 0,13-17 0 0 0,-17 26 11 0 0,0-1 0 0 0,1 1 0 0 0,0-1 1 0 0,0 2-1 0 0,0-2 0 0 0,0 2 0 0 0,1-1 0 0 0,0 1 0 0 0,0-1 0 0 0,0 1 0 0 0,0 0 0 0 0,7-3 0 0 0,-8 4-8 0 0,-1 1 0 0 0,0-1 0 0 0,1 0 0 0 0,-1 1-1 0 0,1-1 1 0 0,-1 1 0 0 0,1-1 0 0 0,0 1 0 0 0,-1 0 0 0 0,1 0 0 0 0,-1 0 0 0 0,1 1 0 0 0,-1-1 0 0 0,1 1 0 0 0,-1-1 0 0 0,1 1 0 0 0,-1 0-1 0 0,1-1 1 0 0,-1 2 0 0 0,0-2 0 0 0,0 2 0 0 0,4 1 0 0 0,-5-1-10 0 0,1 0 0 0 0,0 1 0 0 0,-1-1 0 0 0,0 1-1 0 0,0 0 1 0 0,0-1 0 0 0,0 0 0 0 0,-1 1 0 0 0,0 0 0 0 0,1 0 0 0 0,-1 0 0 0 0,-1 0 0 0 0,1 3-1 0 0,4 8-38 0 0,-2-4 41 0 0,0 0-1 0 0,-2 0 0 0 0,0 0 1 0 0,0 0-1 0 0,-1-1 0 0 0,-1 2 1 0 0,0-2-1 0 0,-1 1 0 0 0,-1 0 1 0 0,-6 13-1 0 0,1-5 68 0 0,-1-1 0 0 0,-2-1-1 0 0,0 1 1 0 0,-26 27 0 0 0,26-34-88 0 0,0 0 1 0 0,0-2-1 0 0,-1 1 0 0 0,-1 0 0 0 0,0-1 0 0 0,-1-1 1 0 0,0 1-1 0 0,0-2 0 0 0,-1 1 0 0 0,-1-2 1 0 0,1 1-1 0 0,-2-1 0 0 0,1-1 0 0 0,0 0 1 0 0,-24 3-1 0 0,10-2 28 0 0,-1-2-1 0 0,0 0 1 0 0,0-2 0 0 0,0 0-1 0 0,0-1 1 0 0,0-2 0 0 0,-54-5-1 0 0,23-3 186 0 0,0-1 0 0 0,-95-26-1 0 0,-103-52-174 0 0,228 75-27 0 0,0-1 0 0 0,-43-28-1 0 0,61 35 26 0 0,-10-8 34 0 0,1 0 0 0 0,1-1 0 0 0,1-1 0 0 0,2 1 0 0 0,0-3 0 0 0,2 1 0 0 0,-14-21 0 0 0,-3-10 99 0 0,-39-88 0 0 0,52 87-137 0 0,2 0 0 0 0,-13-87-1 0 0,32 136-19 0 0,0-1 0 0 0,-1 0-1 0 0,0 0 1 0 0,1 1 0 0 0,-1 0-1 0 0,0-1 1 0 0,-1 1 0 0 0,1-1-1 0 0,-1 1 1 0 0,1-1 0 0 0,-1 1-1 0 0,0 0 1 0 0,0 0 0 0 0,-1 0-1 0 0,1 0 1 0 0,-3-2 0 0 0,3 4-225 0 0,0 0 2 0 0,-8 3 159 0 0,0 0-1 0 0,0 0 0 0 0,1 2 0 0 0,0-1 1 0 0,0 0-1 0 0,0 1 0 0 0,0-1 0 0 0,-11 11 0 0 0,-58 31-73 0 0,39-24 89 0 0,21-13 72 0 0,-1 0 0 0 0,0-1 0 0 0,-1-1 0 0 0,-27 8 0 0 0,42-13 1 0 0,-14 3 11 0 0,1-1 1 0 0,-1 0-1 0 0,-31 3 0 0 0,25-4 102 0 0,-28 6-1 0 0,33-4 3 0 0,0-2 0 0 0,1 0 0 0 0,-2 0 0 0 0,1-2 0 0 0,0 0 0 0 0,0 0 0 0 0,-1-1 0 0 0,1-1 0 0 0,-1 0 0 0 0,1 0 0 0 0,-39-8 0 0 0,4-2-31 0 0,29 6 12 0 0,0 0 0 0 0,-43-14 0 0 0,47 12-95 0 0,-32-6 0 0 0,36 10 0 0 0,0-2 0 0 0,1 0 0 0 0,-1 0 0 0 0,-19-8 0 0 0,-181-91-402 0 0,178 83-148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5:42:26.3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105 124 5240 0 0,'0'0'19397'0'0,"9"0"-19175"0"0,18-7-207 0 0,-8 3-18 0 0,39 1 3 0 0,-37 1 0 0 0,-1 2 0 0 0,26 1 0 0 0,-32 0 0 0 0,1-1 0 0 0,0-1 0 0 0,28-5 0 0 0,14-1 0 0 0,222-28 148 0 0,-8-1-8 0 0,12 17-129 0 0,-7 14 41 0 0,-238 5-51 0 0,162 8-1 0 0,114 3 0 0 0,-248-10 0 0 0,-37-1 0 0 0,30 3 0 0 0,-27 0 0 0 0,52-4 0 0 0,-26 0 0 0 0,84-4 0 0 0,-113 3 37 0 0,-21 1-22 0 0,-1 0 1 0 0,1 1-1 0 0,-1-1 0 0 0,1 2 1 0 0,-1-1-1 0 0,15 4 0 0 0,-19-4-26 0 0,0 1 1 0 0,0 0-1 0 0,0-1 0 0 0,0 1 0 0 0,0-1 0 0 0,0 0 1 0 0,0 0-1 0 0,0 0 0 0 0,4-1 0 0 0,25-1-49 0 0,-8 6 60 0 0,-15-3 1214 0 0,-8 1-1393 0 0,1 3 178 0 0,0 0 0 0 0,0 1 0 0 0,0-1 0 0 0,-1 1 0 0 0,1 0 0 0 0,-1-1 0 0 0,-1 1 0 0 0,1 0 0 0 0,-1-1 0 0 0,0 1 0 0 0,0 0 0 0 0,-2 8 0 0 0,-1 30 3 0 0,0-24-2 0 0,3-19 0 0 0,0 0 0 0 0,0 0 0 0 0,0 0 0 0 0,-1 0 0 0 0,1 0 0 0 0,0 0 0 0 0,0 0 0 0 0,0 0 0 0 0,1 0 0 0 0,-1 0 0 0 0,0-1 0 0 0,0 1 0 0 0,0 0 0 0 0,1 0 0 0 0,-1 0 0 0 0,0 0 0 0 0,2 1 0 0 0,-2 9 0 0 0,1-2 0 0 0,1 1 0 0 0,-1-1 0 0 0,-1 1 0 0 0,4-3 12 0 0,-4-5 434 0 0,-34-10 112 0 0,-3 5-410 0 0,30 2-142 0 0,0 0-1 0 0,-1 1 1 0 0,1 0-1 0 0,0 0 1 0 0,0 1-1 0 0,-1-1 1 0 0,-9 4-1 0 0,-2 1-23 0 0,-1-1 1 0 0,-34 3-1 0 0,41-5 15 0 0,0 0-1 0 0,1 1 1 0 0,-19 7 0 0 0,-19 3 5 0 0,49-13-2 0 0,-26 6-12 0 0,0-1 0 0 0,0-1 0 0 0,-1-2 0 0 0,1-1 0 0 0,-40-3 0 0 0,-17-6 93 0 0,-153 6 0 0 0,112 4-43 0 0,-192-2-374 0 0,89 11 664 0 0,93-2-328 0 0,-26-1 0 0 0,105-6 0 0 0,-73 7 0 0 0,62-2 0 0 0,-49 9 0 0 0,-41 2 0 0 0,114-14 0 0 0,17-2-100 0 0,-38-4 0 0 0,13 0 76 0 0,-2-3-64 0 0,-29 5 376 0 0,-10 0-196 0 0,91 0 368 0 0,-2-2-297 0 0,3 2-158 0 0,-1 0 1 0 0,1 0-1 0 0,-1 0 0 0 0,1 0 0 0 0,-1 0 0 0 0,1-1 0 0 0,0 1 0 0 0,-1 0 0 0 0,1 0 1 0 0,-1 0-1 0 0,1 0 0 0 0,0-1 0 0 0,-1 1 0 0 0,1 0 0 0 0,0-1 0 0 0,-1 1 1 0 0,1 0-1 0 0,0-1 0 0 0,0 1 0 0 0,-1 0 0 0 0,1-1 0 0 0,0 1 0 0 0,0 0 0 0 0,-1-1 1 0 0,1 1-1 0 0,0-1 0 0 0,0 1 0 0 0,0-1 0 0 0,0-6 67 0 0,-1-1-8 0 0,1-1 0 0 0,1 0 0 0 0,-1 1 0 0 0,1-1 0 0 0,1 1 0 0 0,4-16 0 0 0,-5 22-61 0 0,2-6 14 0 0,1 1 1 0 0,-1-1 0 0 0,-1-1-1 0 0,1 1 1 0 0,-2 0 0 0 0,1-1-1 0 0,0-10 1 0 0,3-57 790 0 0,-5 69-740 0 0,0 1-4 0 0,0 0-1 0 0,0 1 0 0 0,-1-1 1 0 0,1 0-1 0 0,-3-6 0 0 0,2 3-63 0 0,1 4 0 0 0,0-3 0 0 0,-3 2-36 0 0,3 4-157 0 0,3 18-8551 0 0,2-1-410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5:42:13.5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1840 0 0,'0'0'15175'0'0,"4"24"-11951"0"0,4 27-1744 0 0,-4-27-1127 0 0,0-6-176 0 0,-4-15-132 0 0,1-1 1 0 0,-1 1-1 0 0,1-1 1 0 0,-1 1-1 0 0,0-1 1 0 0,0 1-1 0 0,0 0 1 0 0,0-1-1 0 0,-1 4 1 0 0,0 2 105 0 0,2 17 118 0 0,-1-9-59 0 0,0 0 1 0 0,-1-1-1 0 0,-3 20 1 0 0,4-32-249 0 0,0 1 0 0 0,-1-1 0 0 0,1 1 0 0 0,0-1-1 0 0,1 1 1 0 0,-1-1 0 0 0,2 6 0 0 0,-1-5 57 0 0,-1 0-1 0 0,1-1 1 0 0,-1 1 0 0 0,0 0-1 0 0,0 0 1 0 0,0 6-1 0 0,-4 71-74 0 0,2-55 6 0 0,1 35 0 0 0,0 16 22 0 0,-4 88 28 0 0,6-109 0 0 0,7 93 0 0 0,-4-51 84 0 0,6 217-16 0 0,-15-61-12 0 0,10-161 8 0 0,-5-89-62 0 0,0-2 4 0 0,0 0-1 0 0,0 0 0 0 0,0 0 0 0 0,0 0 0 0 0,0 0 0 0 0,-1 0 1 0 0,1 0-1 0 0,-1 0 0 0 0,1 0 0 0 0,-1 0 0 0 0,-1 3 0 0 0,2-5-3 0 0,-1 1-1 0 0,1-1 1 0 0,0 1 0 0 0,-1-1-1 0 0,1 1 1 0 0,0-1 0 0 0,0 1-1 0 0,0 0 1 0 0,-1-1-1 0 0,1 1 1 0 0,0-1 0 0 0,0 1-1 0 0,0 0 1 0 0,0-1-1 0 0,0 1 1 0 0,0-1 0 0 0,0 1-1 0 0,0 0 1 0 0,0-1-1 0 0,0 1 1 0 0,1 0 0 0 0,1 29 26 0 0,0 6 41 0 0,0-26-52 0 0,-2 0-1 0 0,1 0 1 0 0,-1 0-1 0 0,-1 0 1 0 0,-2 15-1 0 0,1-13-208 0 0,0-1 0 0 0,0 23 0 0 0,2 3 414 0 0,0-35 852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5:42:14.8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28 3224 0 0,'1'-1'240'0'0,"0"1"-24"0"0,0-1 0 0 0,0 0 0 0 0,0 1 0 0 0,-1-1 0 0 0,1 0 0 0 0,0 1 1 0 0,-1-1-1 0 0,1 0 0 0 0,0 0 0 0 0,-1 0 0 0 0,1 0 0 0 0,-1 0 0 0 0,1 1 0 0 0,-1-1 0 0 0,7-15 12758 0 0,-3 24-12043 0 0,-3-6-786 0 0,0 0 0 0 0,0 0-1 0 0,0 0 1 0 0,0 0 0 0 0,0 0-1 0 0,0 0 1 0 0,-1 0 0 0 0,1 0 0 0 0,-1 1-1 0 0,1 3 1 0 0,0 17 264 0 0,-1 12-42 0 0,-6 39-34 0 0,-1-14-163 0 0,2-1 0 0 0,3 95 0 0 0,3-81-122 0 0,9 63-87 0 0,-10-104-100 0 0,7 236 89 0 0,-6-241 22 0 0,-5 51 1 0 0,0-1 8 0 0,7 130 19 0 0,2-91 0 0 0,-4-95 0 0 0,1 0 0 0 0,6 25 0 0 0,-4-24 0 0 0,-1 0 0 0 0,1 27 0 0 0,-1 22 972 0 0,-3-69-654 0 0,1-2-286 0 0,-1 1 0 0 0,1-1 0 0 0,-1 1 0 0 0,1 0 0 0 0,-1-1 0 0 0,0 1 0 0 0,1 0 0 0 0,-1-1 0 0 0,0 1 0 0 0,0 0 0 0 0,1 0 0 0 0,-1-1 0 0 0,0 1 0 0 0,0 0 0 0 0,0-1 0 0 0,0 1 0 0 0,0 0 0 0 0,0 0 0 0 0,0 0 0 0 0,0 0-52 0 0,0 0-1 0 0,0 0 0 0 0,0-1 1 0 0,0 1-1 0 0,0 0 0 0 0,0 0 1 0 0,0-1-1 0 0,0 1 0 0 0,0 0 1 0 0,0 0-1 0 0,1-1 0 0 0,-1 1 1 0 0,0 0-1 0 0,1 0 0 0 0,-1-1 1 0 0,0 1-1 0 0,1 0 0 0 0,-1-1 1 0 0,1 1-1 0 0,0 0 0 0 0,-1 0-139 0 0,0 11 245 0 0,0-11 22 0 0,3 15 21 0 0,-3 11-117 0 0,-3 75 190 0 0,3-99-139 0 0,-5 39 16 0 0,4-35-77 0 0,1-5-1 0 0,0-1 1 0 0,0 1 0 0 0,0-1-1 0 0,0 1 1 0 0,0-1-1 0 0,0 1 1 0 0,0-1 0 0 0,0 1-1 0 0,1-1 1 0 0,-1 1 0 0 0,1-1-1 0 0,-1 1 1 0 0,1-1 0 0 0,-1 1-1 0 0,2 1 1 0 0,-1-2 25 0 0,-1 0 0 0 0,0 0 0 0 0,1 1 0 0 0,-1-1 0 0 0,0 0 0 0 0,0 0 0 0 0,0 1 0 0 0,0-1 0 0 0,0 0 0 0 0,0 0 0 0 0,0 1 0 0 0,0 0 0 0 0,-1 7-5261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3680 0 0,'0'0'167'0'0,"0"0"274"0"0,0 0 1048 0 0,0 0 455 0 0,0 0 88 0 0,0 0-167 0 0,0 0-759 0 0,0 1-333 0 0,-1 2-135 0 0,1 0 1 0 0,-1 0-1 0 0,1-1 0 0 0,-1 1 1 0 0,0 0-1 0 0,0-1 0 0 0,-1 2-638 0 0,-1 4 808 0 0,-1-2-92 0 0,4-5-686 0 0,-1-1 1 0 0,1 1 0 0 0,0-1-1 0 0,-1 1 1 0 0,1 0 0 0 0,-1-1-1 0 0,1 1 1 0 0,0 0 0 0 0,0 0-1 0 0,0-1 1 0 0,-1 1 0 0 0,1 0-1 0 0,0 0-30 0 0,-2 20 88 0 0,2-19-148 0 0,1 0-1 0 0,-1 0 0 0 0,0 0 1 0 0,0-1-1 0 0,1 1 0 0 0,0 0 1 0 0,-1 0-1 0 0,1 0 0 0 0,0-1 1 0 0,0 2 60 0 0,2 4-187 0 0,-3-6 4 0 0,0-1-1 0 0,4 4-833 0 0,-1-2-519 0 0,-2-2-4358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4T15:42:32.1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1248 2304 0 0,'0'0'7712'0'0,"-3"3"-6635"0"0,-12 10 10893 0 0,15-12-11824 0 0,0-1 0 0 0,-1 0 0 0 0,1 0 0 0 0,0 0 0 0 0,-1 0 0 0 0,1 0 0 0 0,0 1 0 0 0,-1-1 0 0 0,1 0 0 0 0,0 0 0 0 0,0 1 0 0 0,-1-1 0 0 0,1 0 0 0 0,0 0 0 0 0,0 1 0 0 0,0-1 0 0 0,-1 0 0 0 0,1 0 0 0 0,0 1 0 0 0,0-1 0 0 0,0 0 0 0 0,0 1 0 0 0,0-1 0 0 0,-1 0 0 0 0,1 1 0 0 0,0-1 0 0 0,0 0 0 0 0,0 1 0 0 0,0-1 0 0 0,0 1 0 0 0,0-1 0 0 0,0 0 0 0 0,0 1 0 0 0,0-1 0 0 0,1 0 0 0 0,-1 1 0 0 0,0-1 0 0 0,21-4 359 0 0,-18 3-503 0 0,1 0 0 0 0,-1 1 0 0 0,1-1 0 0 0,-1 1 0 0 0,1 0 0 0 0,5 0 0 0 0,-2 0-3 0 0,0 0 1 0 0,0-1 0 0 0,0 1-1 0 0,0-2 1 0 0,0 1-1 0 0,10-4 1 0 0,2 1 0 0 0,0 1 0 0 0,0 1 0 0 0,0 0 0 0 0,22 2 0 0 0,267-3 0 0 0,-121-9 0 0 0,-105 8 0 0 0,-12 4 0 0 0,15-4 64 0 0,-32-4-64 0 0,122 12 139 0 0,-170-5-97 0 0,5 0-31 0 0,-2 1-13 0 0,-3 0-24 0 0,-4 2-9 0 0,28 3 18 0 0,-20-3 30 0 0,-8-1 26 0 0,2-1-74 0 0,7 4 74 0 0,-7-4 217 0 0,0 1-203 0 0,8 2-42 0 0,2-1-11 0 0,-4-1 0 0 0,1-1 11 0 0,-8 0 519 0 0,0-1-516 0 0,6-2-1 0 0,-1-4-13 0 0,-4 5 8 0 0,-1 0-1 0 0,0-1 1 0 0,0 0 0 0 0,0 0-1 0 0,0 0 1 0 0,0 0 0 0 0,-1 0-1 0 0,1 0 1 0 0,-1 0 0 0 0,0 0-1 0 0,0 0 1 0 0,0-1 0 0 0,0 1-1 0 0,-1 0 1 0 0,1-6 0 0 0,2-8 13 0 0,9-33 75 0 0,31-107 367 0 0,-11 41-598 0 0,10-46 199 0 0,-32 119-56 0 0,-4 7 62 0 0,3-55 1 0 0,-6 57-52 0 0,5-46-19 0 0,-2 52 0 0 0,10-33 0 0 0,-8 30 0 0 0,-3 13 0 0 0,0 0 0 0 0,15-32 0 0 0,-18 47 0 0 0,-1 0 0 0 0,1-1 0 0 0,0 0 0 0 0,0 1 0 0 0,1-1 0 0 0,-1 1 0 0 0,6-6 0 0 0,8-23 0 0 0,15-13 0 0 0,-27 40 0 0 0,-2-3 0 0 0,-1 3 0 0 0,2 0 0 0 0,9-4 0 0 0,-9 9 0 0 0,-1-3 0 0 0,-2-22 0 0 0,0 16 0 0 0,-4 5-15 0 0,4 3-54 0 0,2 2-196 0 0,6 1 243 0 0,-6-2-31 0 0,2 4-26 0 0,-4-3 79 0 0,0-1 0 0 0,1 0 0 0 0,-1 0 0 0 0,0 1 0 0 0,1-1 0 0 0,-1 0 0 0 0,0 1 0 0 0,1-1 0 0 0,-1 0 0 0 0,0 1 0 0 0,1-1 0 0 0,-1 1 0 0 0,0-1 0 0 0,0 0 0 0 0,0 1 0 0 0,1-1 0 0 0,-1 1 0 0 0,0-1 0 0 0,0 1-1 0 0,0-1 1 0 0,0 1 0 0 0,0-1 0 0 0,0 0 0 0 0,0 1 0 0 0,0-1 0 0 0,0 1 0 0 0,0-1 0 0 0,0 1 0 0 0,0-1 0 0 0,0 1 0 0 0,0-1 0 0 0,0 1 0 0 0,-1-1 0 0 0,1 1 0 0 0,0-1 0 0 0,0 1 0 0 0,0-1 1 0 0,0 0-1 0 0,0 1 0 0 0,0-1 0 0 0,0 0 0 0 0,0 0 0 0 0,-1 1 0 0 0,1-1 1 0 0,0 0-1 0 0,0 0 0 0 0,0 1 0 0 0,0-1 0 0 0,0 0 0 0 0,-1 0 0 0 0,1 1 1 0 0,0-1-1 0 0,0 0 0 0 0,0 0 0 0 0,-1 0 0 0 0,1 1 0 0 0,0-1 0 0 0,0 0 1 0 0,-1 0-1 0 0,1 0 0 0 0,0 0 0 0 0,0 1 0 0 0,-1-1 0 0 0,1 0 0 0 0,0 0 1 0 0,-1 0-1 0 0,1 0 0 0 0,0 0 0 0 0,0 0 0 0 0,-1 0 0 0 0,0 0 0 0 0,-4 3-72 0 0,-28 59-192 0 0,30-57 261 0 0,-4 12 13 0 0,0 1 0 0 0,-7 33 0 0 0,9-31-32 0 0,3-14 9 0 0,0 1-1 0 0,1 0 1 0 0,0-1 0 0 0,0 9 0 0 0,0-11 13 0 0,1 0 0 0 0,-1 0 0 0 0,0 0 0 0 0,0-1 0 0 0,0 1 0 0 0,-3 6 0 0 0,-4 16 0 0 0,3 6 59 0 0,-2 54-1 0 0,0-13-62 0 0,7-59-21 0 0,-2 0 0 0 0,0-1 0 0 0,0 1 0 0 0,-2-1 0 0 0,1 1-1 0 0,-2-1 1 0 0,-7 16 0 0 0,1 4 23 0 0,9-25 4 0 0,0-1 1 0 0,-1 0 0 0 0,1 0-1 0 0,-8 12 1 0 0,8-16 0 0 0,1 1 1 0 0,-1-1 0 0 0,1 1 0 0 0,0 0-1 0 0,0 0 1 0 0,0 0 0 0 0,0 0 0 0 0,1-1-1 0 0,-1 6 1 0 0,1-5-2 0 0,0 1 1 0 0,-1-1-1 0 0,0 0 0 0 0,0 1 0 0 0,0-1 1 0 0,-2 5-1 0 0,0-3-2 0 0,1 0 0 0 0,-1-1 0 0 0,1 1 0 0 0,0 0 0 0 0,-1 8 0 0 0,1-4 0 0 0,-11 49-64 0 0,11-41 64 0 0,1 6 0 0 0,0-16 0 0 0,-7 31 0 0 0,2-19 0 0 0,3-10 0 0 0,-3 37 0 0 0,3-37 0 0 0,3-9 0 0 0,-1 0 0 0 0,1-1 0 0 0,0 1 0 0 0,0 0 0 0 0,0 0 0 0 0,0-1 0 0 0,-1 1 0 0 0,1 0 0 0 0,0-1 0 0 0,0 1 0 0 0,0 0 0 0 0,1 0 0 0 0,-1-1 0 0 0,0 1 0 0 0,0 0 0 0 0,0-1 0 0 0,0 1 0 0 0,1 1 0 0 0,-1-2 0 0 0,0 1 0 0 0,1-1 0 0 0,-1 1 0 0 0,0-1 0 0 0,0 1 0 0 0,0-1 0 0 0,0 0 0 0 0,0 1 0 0 0,0-1 0 0 0,0 1 0 0 0,0-1 0 0 0,0 1 0 0 0,0-1 0 0 0,-1 0 0 0 0,1 1 0 0 0,0-1 0 0 0,0 1 0 0 0,0-1 0 0 0,0 0 0 0 0,-1 1 0 0 0,1-1 0 0 0,0 1 0 0 0,0-1 0 0 0,-1 0 0 0 0,1 1 0 0 0,0-1 0 0 0,-1 0 0 0 0,1 0 0 0 0,0 1 0 0 0,-1-1 0 0 0,-3 4 11 0 0,2-2 31 0 0,-1 3-20 0 0,2-4 95 0 0,1 1-64 0 0,-4 3-31 0 0,4-4 10 0 0,0 5-127 0 0,-1-3 17 0 0,-15 27 16 0 0,12-24 51 0 0,4-4-42 0 0,7-22 181 0 0,12-64-53 0 0,6-17 42 0 0,15-75 11 0 0,-37 159-128 0 0,-3 11 0 0 0,1 0 0 0 0,0 1 0 0 0,1-1 0 0 0,3-9 0 0 0,0 3 0 0 0,-1-1 0 0 0,-1 0 0 0 0,3-17 0 0 0,7-26 0 0 0,43-128 75 0 0,-50 166-36 0 0,-5 11-37 0 0,1 0-1 0 0,0 0 0 0 0,1 1 0 0 0,-1-1 0 0 0,1 1 0 0 0,0-1 0 0 0,1 1 1 0 0,0 0-1 0 0,0 0 0 0 0,0 1 0 0 0,6-7 0 0 0,-5 6-1 0 0,0 0 0 0 0,-1-1 0 0 0,0 1 0 0 0,0-1 0 0 0,-1 0 0 0 0,1 0 0 0 0,-1 0 0 0 0,3-13 0 0 0,8-23 0 0 0,4-11 0 0 0,16-18 0 0 0,-26 44 0 0 0,-8 21 0 0 0,0-6-26 0 0,-2 12-30 0 0,0-9-11 0 0,2 10 66 0 0,-1 0-1 0 0,1 0 1 0 0,0 0 0 0 0,0 0 0 0 0,0 0 0 0 0,0 0-1 0 0,-1-1 1 0 0,1 1 0 0 0,0 0 0 0 0,0 0 0 0 0,0 0-1 0 0,0 0 1 0 0,-1 0 0 0 0,1 0 0 0 0,0 0 0 0 0,0 0-1 0 0,0 0 1 0 0,-1 0 0 0 0,1 0 0 0 0,0 0 0 0 0,0 0-1 0 0,0 0 1 0 0,-1 0 0 0 0,1 0 0 0 0,0 0 0 0 0,0 0-1 0 0,0 0 1 0 0,-1 0 0 0 0,1 0 0 0 0,0 0 0 0 0,0 0-1 0 0,0 0 1 0 0,0 1 0 0 0,-1-1 0 0 0,1 0 0 0 0,0 0-1 0 0,0 0 1 0 0,0 0 0 0 0,0 0 0 0 0,0 1 0 0 0,-1-1-1 0 0,1 0 1 0 0,0 0 0 0 0,0 0 0 0 0,-9 7-73 0 0,1 3 46 0 0,1 1 1 0 0,-1 0-1 0 0,2 1 0 0 0,0-1 1 0 0,0 1-1 0 0,1 1 1 0 0,0-1-1 0 0,-5 23 1 0 0,-7 18-75 0 0,3-13-311 0 0,3 1 0 0 0,-11 67 0 0 0,9-37 307 0 0,4-21 56 0 0,5-25 42 0 0,-1-1-1 0 0,-13 39 0 0 0,-6 21 9 0 0,18-59 0 0 0,-1-1 0 0 0,-11 27 0 0 0,12-37 0 0 0,2 1 0 0 0,-1 0 0 0 0,-2 18 0 0 0,5-20 0 0 0,0-1 0 0 0,-2 1 0 0 0,1-1 0 0 0,-2 1 0 0 0,-6 12 0 0 0,-14 36 117 0 0,18-51-69 0 0,2 4-21 0 0,-14 29-27 0 0,16-35 0 0 0,2-1 0 0 0,-3 1 0 0 0,0-2 11 0 0,3-4 43 0 0,0-2 5 0 0,-2 2-36 0 0,2-1 30 0 0,1 0 0 0 0,-3 5-46 0 0,1-2 0 0 0,-9 11-10 0 0,1 1-61 0 0,6-12 64 0 0,1-2 0 0 0,3 3 11 0 0,0-4 119 0 0,-1-1-74 0 0,-2 0-34 0 0,2 0 31 0 0,-51-3 96 0 0,-9-2 63 0 0,51 5-349 0 0,-119 6 289 0 0,98 0-152 0 0,24-4 0 0 0,0 0 0 0 0,-1-1 0 0 0,-12 1 0 0 0,-101 11 0 0 0,98-14 21 0 0,-11 1 22 0 0,-71 12-43 0 0,54-7 261 0 0,-90-1 1 0 0,101-5-217 0 0,-40-7-45 0 0,46 10-38 0 0,-50 9 0 0 0,74-10 37 0 0,-14 2-96 0 0,14-2 12 0 0,1 0 1 0 0,1 1 0 0 0,-16 4-1 0 0,-40 9 85 0 0,28-10 0 0 0,29-4 0 0 0,0 0 0 0 0,0 0 0 0 0,1 0 0 0 0,-1 1 0 0 0,-6 3 0 0 0,8-3-46 0 0,-1 0 0 0 0,0-1 0 0 0,1 1 0 0 0,-10 0 0 0 0,-27 8-161 0 0,14-10 724 0 0,27 0-841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50 5928 0 0,'0'0'640'0'0,"10"-8"96"0"0,-4 3 128 0 0,3-5 1848 0 0,3 6-2296 0 0,-2 0-8 0 0,1-5-600 0 0,-1-1-128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132 66 10136 0 0,'0'1'211'0'0,"-1"-1"-185"0"0,1 1-1 0 0,0-1 0 0 0,-1 1 1 0 0,1-1-1 0 0,0 0 1 0 0,-1 1-1 0 0,1-1 0 0 0,0 0 1 0 0,-1 1-1 0 0,1-1 0 0 0,0 0 1 0 0,-1 0-1 0 0,1 0 1 0 0,-1 1-1 0 0,1-1 0 0 0,-1 0 1 0 0,1 0-1 0 0,-1 0 1 0 0,1 0-1 0 0,0 0 0 0 0,-1 0 1 0 0,1 0-1 0 0,-1 0 1 0 0,1 0-1 0 0,-1 0 0 0 0,1 0 1 0 0,-1 0-1 0 0,1 0 0 0 0,-1 0 1 0 0,1 0-1 0 0,-1 0 1 0 0,0-1-1 0 0,1 1 152 0 0,-1 0 0 0 0,1 0 0 0 0,-1 0 0 0 0,1 1 0 0 0,-1-1 0 0 0,1 0 0 0 0,0 0 0 0 0,-1 0 0 0 0,1 0 0 0 0,-1 0 0 0 0,1 1 0 0 0,-1-1 0 0 0,1 0 0 0 0,-1 0 0 0 0,1 1 0 0 0,0-1 0 0 0,-1 0 0 0 0,1 0 0 0 0,-1 1 0 0 0,1-1 0 0 0,0 1 0 0 0,-1-1 0 0 0,1 0 0 0 0,0 1 0 0 0,0-1 0 0 0,-1 1 0 0 0,1-1 0 0 0,0 1 0 0 0,0-1 0 0 0,0 0 0 0 0,0 1 0 0 0,-1-1 0 0 0,1 1 0 0 0,0-1 0 0 0,0 1 0 0 0,0-1 0 0 0,0 1 0 0 0,0-1 0 0 0,0 1 0 0 0,0-1 0 0 0,0 1 0 0 0,0-1 0 0 0,1 1 0 0 0,-1-1 0 0 0,0 1 0 0 0,-2 16 1042 0 0,-8 5-659 0 0,1 1 1 0 0,1 1-1 0 0,1-1 1 0 0,2 1-1 0 0,-6 44 0 0 0,1-4-238 0 0,3-23-242 0 0,2 1 0 0 0,2-1 1 0 0,1 1-1 0 0,8 75 0 0 0,-4-86-41 0 0,-2-18-29 0 0,1 0 1 0 0,1 0-1 0 0,3 15 0 0 0,-3-10-336 0 0,-5-14-417 0 0,2-5 650 0 0,0 0 0 0 0,1-1 0 0 0,-1 1 0 0 0,0 0 0 0 0,0-1 0 0 0,1 1 0 0 0,-1-1 0 0 0,1 1 0 0 0,0-1 0 0 0,-1 1 0 0 0,1-1-1 0 0,0 1 1 0 0,0-4 0 0 0,-8-75-1487 0 0,-18-300-11517 0 0,26 331 11702 0 0,0-36-1867 0 0,7 28 6090 0 0,-3 45-1813 0 0,0 0 1213 0 0,-3 3 3353 0 0,-1 9-5462 0 0,0-1 1 0 0,1 1-1 0 0,-1 0 0 0 0,0-1 1 0 0,1 1-1 0 0,-1-1 1 0 0,0 1-1 0 0,1 0 0 0 0,-1-1 1 0 0,1 1-1 0 0,-1 0 0 0 0,0-1 1 0 0,1 1-1 0 0,-1 0 1 0 0,1 0-1 0 0,-1-1 0 0 0,1 1 1 0 0,-1 0-1 0 0,1 0 0 0 0,-1 0 1 0 0,1 0-1 0 0,0 0 1 0 0,-1 0-1 0 0,1 0 0 0 0,20-3 1584 0 0,-11 2-1064 0 0,-1-1-196 0 0,-1 1-1 0 0,1 0 1 0 0,0 1-1 0 0,-1-1 0 0 0,1 2 1 0 0,13 1-1 0 0,-10-1-143 0 0,-1 0 0 0 0,23-1 0 0 0,55-7 566 0 0,36-4 68 0 0,-20 0-555 0 0,-29 5-220 0 0,-74 6-197 0 0,-2-1-24 0 0,1 1 0 0 0,-1 0 1 0 0,1 0-1 0 0,-1-1 0 0 0,1 1 0 0 0,-1 0 0 0 0,1 0 0 0 0,-1 0 1 0 0,1 0-1 0 0,0 0 0 0 0,-1 0 0 0 0,1 0 0 0 0,-1 0 1 0 0,1 0-1 0 0,-1 0 0 0 0,1 0 0 0 0,-1 1 0 0 0,1-1 1 0 0,0 0-1 0 0,-1 0 0 0 0,1 0 0 0 0,-1 1 0 0 0,1-1 1 0 0,-1 0-1 0 0,0 1 0 0 0,1-1 0 0 0,-1 0 0 0 0,1 1 1 0 0,-1-1-1 0 0,1 1 0 0 0,-1-1 0 0 0,0 0 0 0 0,1 1 1 0 0,-1-1-1 0 0,0 1 0 0 0,0-1 0 0 0,1 1 0 0 0,-1-1 0 0 0,0 1 1 0 0,0-1-1 0 0,0 1 0 0 0,1 0 0 0 0,-1 12-2221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4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1 259 18399 0 0,'18'-14'454'0'0,"0"2"0"0"0,1 0-1 0 0,0 1 1 0 0,40-16 0 0 0,6-3 1129 0 0,-15 7-417 0 0,2 2-1 0 0,83-21 1 0 0,-98 31-867 0 0,95-26-44 0 0,-112 32-437 0 0,0 1 1 0 0,39-4-1 0 0,-25 7-2233 0 0,-2 1-3349 0 0,-4 4-1814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0 534 11056 0 0,'0'0'13237'0'0,"2"2"-12641"0"0,2 5-422 0 0,0 0 0 0 0,-1 0 1 0 0,0 0-1 0 0,-1 1 0 0 0,1-1 1 0 0,1 12-1 0 0,-2-10-172 0 0,-1 0-20 0 0,0 1 1 0 0,0 0-1 0 0,-1 0 0 0 0,0-1 1 0 0,-1 1-1 0 0,-2 13 0 0 0,-2 25-394 0 0,-1 30-2344 0 0,3-64 840 0 0</inkml:trace>
  <inkml:trace contextRef="#ctx0" brushRef="#br0" timeOffset="1">146 1 19551 0 0,'0'0'5819'0'0,"3"0"-5472"0"0,2 2-280 0 0,0 0 0 0 0,0 0 0 0 0,0 1 0 0 0,0 0 0 0 0,0 0 0 0 0,0 0 0 0 0,-1 0 1 0 0,0 1-1 0 0,0 0 0 0 0,0-1 0 0 0,0 2 0 0 0,3 3 0 0 0,3 5-1108 0 0,0 1 1 0 0,-2 0-1 0 0,9 16 0 0 0,-7-8-7153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0 162 16815 0 0,'2'0'296'0'0,"1"1"-1"0"0,-1 0 1 0 0,0 1-1 0 0,0-1 1 0 0,0 0-1 0 0,-1 0 1 0 0,1 1-1 0 0,0-1 0 0 0,0 1 1 0 0,-1 0-1 0 0,1-1 1 0 0,-1 1-1 0 0,1 0 1 0 0,-1 0-1 0 0,2 4 1 0 0,2 1 77 0 0,-1 1 1 0 0,1 0 0 0 0,3 11 0 0 0,-7-17-334 0 0,7 22 91 0 0,0 0 1 0 0,-1 0-1 0 0,-2 1 1 0 0,0 0-1 0 0,-2 0 0 0 0,1 43 1 0 0,-5-134 112 0 0,5 29-233 0 0,2 1 0 0 0,1 0 0 0 0,21-57 0 0 0,-25 81-21 0 0,2 0 0 0 0,0 1 0 0 0,0-1 0 0 0,1 1 0 0 0,0 1 0 0 0,1-1 0 0 0,0 1-1 0 0,1 0 1 0 0,0 0 0 0 0,12-10 0 0 0,-8 9-42 0 0,-8 7 4 0 0,0 0-1 0 0,0 1 1 0 0,0 0-1 0 0,1 0 1 0 0,-1 0-1 0 0,1 1 1 0 0,6-4-1 0 0,-6 4 54 0 0,-2 1-164 0 0,0-1-1 0 0,0 1 0 0 0,0 0 1 0 0,0 0-1 0 0,0 0 0 0 0,0 0 1 0 0,0 1-1 0 0,0-1 0 0 0,0 1 1 0 0,1-1-1 0 0,-1 1 0 0 0,0 0 1 0 0,0 1-1 0 0,0-1 0 0 0,1 0 1 0 0,4 2-1 0 0,8 3-2265 0 0,5 0-4480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149 0 10136 0 0,'0'0'777'0'0,"-4"1"-475"0"0,-8 1 10089 0 0,7-1-9126 0 0,-6 4-1117 0 0,1 0 0 0 0,0 0 0 0 0,1 1 0 0 0,-1 0 0 0 0,1 1 0 0 0,1 0 0 0 0,-1 1 0 0 0,1 0 0 0 0,-12 14 0 0 0,18-19-148 0 0,0 0 0 0 0,0 0 0 0 0,0 0 0 0 0,0 0 0 0 0,0 0 0 0 0,1 1 0 0 0,-1-1 0 0 0,1 0 0 0 0,0 1 0 0 0,0 0 0 0 0,0-1 0 0 0,0 1 0 0 0,0 4 0 0 0,0 5 0 0 0,0-10 0 0 0,1-1 0 0 0,0 1 1 0 0,-1-1-1 0 0,1 1 0 0 0,1-1 0 0 0,-1 1 0 0 0,0-1 0 0 0,1 1 0 0 0,-1-1 0 0 0,1 1 0 0 0,0-1 1 0 0,-1 1-1 0 0,1-1 0 0 0,0 0 0 0 0,2 3 0 0 0,25 34-7 0 0,-11-17-68 0 0,-11-13 81 0 0,0 0-1 0 0,-1 0 0 0 0,0 1 1 0 0,0 0-1 0 0,-1 0 0 0 0,0 0 1 0 0,-1 0-1 0 0,2 13 0 0 0,-4-22-3 0 0,-1 0-1 0 0,0 0 1 0 0,0 0 0 0 0,1 1-1 0 0,-1-1 1 0 0,0 0-1 0 0,0 0 1 0 0,0 0 0 0 0,0 0-1 0 0,-1 0 1 0 0,1 1 0 0 0,0-1-1 0 0,0 0 1 0 0,-1 0-1 0 0,1 0 1 0 0,-1 0 0 0 0,1 0-1 0 0,-1 0 1 0 0,1 0-1 0 0,-1 0 1 0 0,0 0 0 0 0,1 0-1 0 0,-1 0 1 0 0,-1 0-1 0 0,-2 5-35 0 0,1-3 30 0 0,1 0 1 0 0,-1 0-1 0 0,0 0 1 0 0,0 0-1 0 0,0-1 1 0 0,0 0-1 0 0,0 1 1 0 0,0-1-1 0 0,-7 3 1 0 0,9-5-96 0 0,0 1 0 0 0,0-1 0 0 0,0 1-1 0 0,0-1 1 0 0,0 0 0 0 0,0 0 0 0 0,0 1 0 0 0,0-1 0 0 0,0 0 0 0 0,0 0 0 0 0,0 0 0 0 0,-1 0 0 0 0,1 0-1 0 0,0 0 1 0 0,0 0 0 0 0,0-1 0 0 0,0 1 0 0 0,0 0 0 0 0,0-1 0 0 0,0 1 0 0 0,0 0 0 0 0,0-1-1 0 0,0 0 1 0 0,0 1 0 0 0,0-1 0 0 0,1 1 0 0 0,-1-1 0 0 0,0 0 0 0 0,0 0 0 0 0,0 1 0 0 0,1-1-1 0 0,-1 0 1 0 0,0 0 0 0 0,1 0 0 0 0,-1 0 0 0 0,1 0 0 0 0,-1 0 0 0 0,1 0 0 0 0,-1 0 0 0 0,1 0-1 0 0,0 0 1 0 0,0 0 0 0 0,-1 0 0 0 0,1-2 0 0 0,-1-14-1228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118 0 18223 0 0,'0'0'414'0'0,"-1"11"558"0"0,-3 0-768 0 0,0 0 0 0 0,-10 19 1 0 0,0-1-73 0 0,-8 20 1888 0 0,12-29-1687 0 0,1-1 0 0 0,1 2 0 0 0,1-1 0 0 0,0 1 0 0 0,-6 41 1 0 0,11-43-290 0 0,1-3 4 0 0,0 32 1 0 0,1-42-49 0 0,1-1 1 0 0,0 0-1 0 0,0 1 1 0 0,0-1-1 0 0,1 0 1 0 0,-1 0-1 0 0,1 0 1 0 0,1 0-1 0 0,-1 0 1 0 0,4 4-1 0 0,-6-8 0 0 0,0 0 1 0 0,1 1-1 0 0,0-1 0 0 0,-1 0 0 0 0,1 0 0 0 0,0 0 0 0 0,-1 0 0 0 0,1 0 1 0 0,0 0-1 0 0,0 0 0 0 0,0 0 0 0 0,0 0 0 0 0,0 0 0 0 0,0-1 1 0 0,0 1-1 0 0,2 1 0 0 0,4 1-161 0 0,-5-2 105 0 0,-1 0 0 0 0,1 0 0 0 0,0 0 0 0 0,0 0 0 0 0,1 0 0 0 0,-1-1 0 0 0,0 1 0 0 0,0-1 0 0 0,0 0 0 0 0,0 1 0 0 0,0-1 0 0 0,1 0 0 0 0,-1 0 0 0 0,0-1 0 0 0,0 1 0 0 0,0 0 0 0 0,4-2 0 0 0,-3 1-598 0 0,1 0 0 0 0,-1 0 0 0 0,1 0 0 0 0,-1-1 0 0 0,0 1 0 0 0,6-4 0 0 0,2-4-6321 0 0</inkml:trace>
  <inkml:trace contextRef="#ctx0" brushRef="#br0" timeOffset="1">87 133 7368 0 0,'0'0'14206'0'0,"1"3"-13242"0"0,0-1-814 0 0,0 1 0 0 0,0-1 1 0 0,0 1-1 0 0,0-1 0 0 0,1 1 0 0 0,-1-1 0 0 0,1 0 0 0 0,0 0 1 0 0,-1 0-1 0 0,1 0 0 0 0,0 0 0 0 0,0 0 0 0 0,0 0 0 0 0,0-1 1 0 0,1 1-1 0 0,1 1 0 0 0,1-1-125 0 0,0-1 1 0 0,0 1-1 0 0,0-1 0 0 0,0 0 1 0 0,0 0-1 0 0,0-1 1 0 0,0 0-1 0 0,7 0 0 0 0,47-1-1614 0 0,-33-4 666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70 0 9672 0 0,'0'0'15781'0'0,"0"3"-15420"0"0,-2 31-96 0 0,-2-1-1 0 0,-11 48 1 0 0,4-24-122 0 0,-22 137-5789 0 0,29-180-2163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80 14856 0 0,'0'0'1742'0'0,"21"0"1229"0"0,26-10-93 0 0,3 0-1414 0 0,39-8-472 0 0,-79 17-1223 0 0,1-1 0 0 0,-1 0-1 0 0,0-1 1 0 0,0 0 0 0 0,0-1-1 0 0,0 0 1 0 0,15-9 0 0 0,-10 4-1391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1376 0 0,'0'0'539'0'0,"0"0"1726"0"0,0 0 763 0 0,0 0 150 0 0,0 0-284 0 0,0 0-1309 0 0,0 0-576 0 0,0 1-118 0 0,-1-1-765 0 0,-2 3 331 0 0,1-1-1 0 0,0 1 1 0 0,-1 0 0 0 0,0 2-457 0 0,-1 3 304 0 0,-7 16 457 0 0,4-9-324 0 0,5-12-386 0 0,1-1 0 0 0,-1 1 0 0 0,1-1 0 0 0,0 1-1 0 0,0 0 1 0 0,1 0 0 0 0,-1 0 0 0 0,0-1 0 0 0,1 1 0 0 0,-1 1-51 0 0,1 30 14 0 0,0-33-15 0 0,0-1-1 0 0,0 0 1 0 0,0 1-1 0 0,0-1 0 0 0,0 0 0 0 0,0 0 1 0 0,0 0-1 0 0,0 1 0 0 0,0-1 1 0 0,1 0-1 0 0,-1 0 0 0 0,0 0 1 0 0,0 1-1 0 0,0-1 0 0 0,0 0 1 0 0,0 0-1 0 0,0 0 0 0 0,0 0 1 0 0,0 0-1 0 0,0 1 0 0 0,1-1 1 0 0,-1 0-1 0 0,0 0 0 0 0,0 0 1 0 0,0 0 1 0 0,7 9-39 0 0,-6-8 43 0 0,-1 0-63 0 0,1 0 1 0 0,0 0-1 0 0,-1 0 0 0 0,1 0 0 0 0,0 0 1 0 0,0 0-1 0 0,0 0 0 0 0,0 0 0 0 0,0-1 0 0 0,0 1 59 0 0,0-1-280 0 0,-1 1-186 0 0,0-1 319 0 0,1 0-1 0 0,-1 0 1 0 0,0 1-1 0 0,1-1 1 0 0,-1 0 0 0 0,0 0-1 0 0,1 0 1 0 0,-1 0 0 0 0,0 0-1 0 0,1 1 1 0 0,-1-1-1 0 0,1 0 1 0 0,-1 0 0 0 0,0 0-1 0 0,1 0 148 0 0,3-3-1306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21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66 13824 0 0,'0'0'2249'0'0,"3"1"-1400"0"0,3 1-434 0 0,0 0 0 0 0,0-1-1 0 0,0 0 1 0 0,0 0 0 0 0,0-1 0 0 0,0 0-1 0 0,9 0 1 0 0,49-9 1667 0 0,-43 6-1359 0 0,33-2-1 0 0,-9 3-461 0 0,0-1 0 0 0,0-3 0 0 0,0-1-1 0 0,51-16 1 0 0,-73 18-917 0 0,0 1-1 0 0,27-1 1 0 0,-44 5 516 0 0,25-1-1031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0 210 14280 0 0,'0'0'10646'0'0,"1"9"-9951"0"0,2 8-491 0 0,-1 0 1 0 0,0 23-1 0 0,1 18 72 0 0,1-25-259 0 0,-3-20-17 0 0,0 0 0 0 0,1 1 0 0 0,1-1 0 0 0,8 24 0 0 0,-11-37-5 0 0,0 1-1 0 0,0-1 1 0 0,0 1-1 0 0,0-1 1 0 0,1 1 0 0 0,-1-1-1 0 0,0 1 1 0 0,0-1-1 0 0,0 0 1 0 0,1 1-1 0 0,-1-1 1 0 0,0 1 0 0 0,1-1-1 0 0,-1 0 1 0 0,0 1-1 0 0,1-1 1 0 0,-1 0 0 0 0,0 1-1 0 0,1-1 1 0 0,-1 0-1 0 0,1 0 1 0 0,-1 1-1 0 0,1-1 1 0 0,-1 0 0 0 0,1 0-1 0 0,-1 0 1 0 0,0 0-1 0 0,1 1 1 0 0,-1-1-1 0 0,1 0 1 0 0,-1 0 0 0 0,1 0-1 0 0,-1 0 1 0 0,1 0-1 0 0,-1 0 1 0 0,1 0-1 0 0,0-1 1 0 0,1 0-36 0 0,-1 0-1 0 0,1 0 1 0 0,0 0 0 0 0,-1 0 0 0 0,1 0-1 0 0,-1-1 1 0 0,0 1 0 0 0,1-1 0 0 0,-1 1-1 0 0,1-3 1 0 0,4-5-179 0 0,-1 0 0 0 0,8-18 0 0 0,27-86 195 0 0,32-75-30 0 0,-64 172 53 0 0,1 1-1 0 0,0 0 0 0 0,2 0 1 0 0,18-21-1 0 0,-10 25-62 0 0,-6 4 51 0 0,-11 6-52 0 0,0 0 0 0 0,0 1 0 0 0,0-1 0 0 0,0 0-1 0 0,0 1 1 0 0,0-1 0 0 0,0 1 0 0 0,0 0 0 0 0,1 0 0 0 0,-1 0-1 0 0,0 0 1 0 0,0 0 0 0 0,0 0 0 0 0,0 0 0 0 0,4 2 0 0 0,31 10-4517 0 0,-22-4-2603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336 77 10136 0 0,'0'0'777'0'0,"-14"-8"3296"0"0,-9-21 2086 0 0,21 26-5947 0 0,0 0-1 0 0,-1 0 1 0 0,1 0 0 0 0,-1 0 0 0 0,0 0 0 0 0,0 1 0 0 0,0 0-1 0 0,0-1 1 0 0,0 1 0 0 0,-1 0 0 0 0,1 0 0 0 0,0 1 0 0 0,-1-1 0 0 0,0 1-1 0 0,1 0 1 0 0,-1 0 0 0 0,-5-1 0 0 0,2 2-153 0 0,0 0-1 0 0,0 0 1 0 0,0 1 0 0 0,0 0-1 0 0,0 0 1 0 0,0 1 0 0 0,0 0-1 0 0,0 0 1 0 0,1 1 0 0 0,-7 3 0 0 0,-12 6 202 0 0,-25 18 1 0 0,41-25-256 0 0,1 1-1 0 0,0 1 0 0 0,0-1 1 0 0,0 2-1 0 0,-11 13 0 0 0,17-18-3 0 0,0-1-1 0 0,0 1 0 0 0,0-1 1 0 0,0 1-1 0 0,1 0 1 0 0,-1 0-1 0 0,1 0 0 0 0,0 0 1 0 0,-1 0-1 0 0,2 0 0 0 0,-1 0 1 0 0,0 0-1 0 0,1 1 1 0 0,-1-1-1 0 0,1 0 0 0 0,0 0 1 0 0,0 0-1 0 0,0 1 1 0 0,0-1-1 0 0,1 0 0 0 0,-1 0 1 0 0,3 5-1 0 0,5 3-1 0 0,-3-6-27 0 0,0 0 0 0 0,1 0 0 0 0,0 0 0 0 0,0-1 0 0 0,0 0 0 0 0,0 0 0 0 0,1-1 0 0 0,0 1 0 0 0,-1-2 0 0 0,1 1 0 0 0,0-1-1 0 0,0 0 1 0 0,0 0 0 0 0,1-1 0 0 0,13 2 0 0 0,-10-3-20 0 0,1 0-1 0 0,-1-1 1 0 0,0 0-1 0 0,0-1 1 0 0,0 0-1 0 0,0-1 1 0 0,0 0-1 0 0,-1-1 1 0 0,19-8-1 0 0,-24 8 57 0 0,1 0-1 0 0,-1 0 1 0 0,0 0 0 0 0,0-1-1 0 0,-1 0 1 0 0,1 0 0 0 0,-1 0-1 0 0,0-1 1 0 0,0 0-1 0 0,-1 1 1 0 0,0-1 0 0 0,4-8-1 0 0,16-26 72 0 0,-18 33-79 0 0,0 0 1 0 0,-1 0-1 0 0,0 0 0 0 0,0 0 0 0 0,0-1 0 0 0,-1 1 1 0 0,-1-1-1 0 0,1 0 0 0 0,1-10 0 0 0,-1 12-373 0 0,0 16 279 0 0,0 18 36 0 0,-2-14 51 0 0,0 0 1 0 0,5 19-1 0 0,1 8 9 0 0,-6-29-429 0 0,0 0-1 0 0,2 0 1 0 0,-1 0-1 0 0,1 0 1 0 0,1-1-1 0 0,6 14 1 0 0,-8-22 243 0 0,-1 0 1 0 0,1 0 0 0 0,-1 0-1 0 0,1 0 1 0 0,0-1 0 0 0,0 1-1 0 0,0-1 1 0 0,1 1 0 0 0,-1-1-1 0 0,1 0 1 0 0,-1 0 0 0 0,1 0-1 0 0,0 0 1 0 0,-1 0 0 0 0,1-1-1 0 0,0 1 1 0 0,0-1 0 0 0,0 0-1 0 0,0 0 1 0 0,1 0 0 0 0,-1 0-1 0 0,0-1 1 0 0,0 1 0 0 0,1-1-1 0 0,-1 0 1 0 0,0 0 0 0 0,0 0-1 0 0,5 0 1 0 0,8-4-6168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62 0 7368 0 0,'0'0'1004'0'0,"0"19"3698"0"0,-6 7-1184 0 0,-10 33 1 0 0,8-35-2722 0 0,2 0 0 0 0,-5 28 0 0 0,5-13-330 0 0,3-24-109 0 0,1 1-1 0 0,-1 20 1 0 0,4-22-313 0 0,3-3-27 0 0,-3-9 204 0 0,1-1-168 0 0,1-1-54 0 0,-1 0 1 0 0,0 0-1 0 0,1 0 1 0 0,-1 0 0 0 0,1-1-1 0 0,-1 1 1 0 0,0-1-1 0 0,1 1 1 0 0,-1-1 0 0 0,0 0-1 0 0,1 0 1 0 0,-1 0 0 0 0,0 0-1 0 0,0-1 1 0 0,0 1-1 0 0,0 0 1 0 0,0-1 0 0 0,3-3-1 0 0,38-35-1 0 0,-36 32-2 0 0,62-60-73 0 0,-60 60-37 0 0,1 0-1 0 0,0 1 1 0 0,1 0-1 0 0,-1 0 1 0 0,19-7-1 0 0,-24 13-40 0 0,9 2 56 0 0,1 4 53 0 0,-13-2 57 0 0,1 0 1 0 0,0 0-1 0 0,-1 1 1 0 0,0-1-1 0 0,0 1 1 0 0,0 0-1 0 0,0-1 1 0 0,2 8 0 0 0,6 11 167 0 0,-6-12-82 0 0,0 0 0 0 0,0 0 0 0 0,-1 0 0 0 0,-1 1 0 0 0,2 11-1 0 0,3 15-7150 0 0,-5-18-324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61 30 10136 0 0,'0'0'918'0'0,"0"-8"-58"0"0,-1-14 12752 0 0,-15 70-13476 0 0,8-26-61 0 0,1 0 1 0 0,1 0-1 0 0,1 1 1 0 0,-3 28-1 0 0,4-1-49 0 0,1-27-3 0 0,1 0 1 0 0,2 0-1 0 0,2 29 0 0 0,-1-43-68 0 0,0 3-160 0 0,0 1 1 0 0,2-1-1 0 0,-1 0 0 0 0,1 1 0 0 0,1-1 0 0 0,6 13 0 0 0,-3-17-1063 0 0,8 0-7165 0 0,-4-7 1959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1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43 0 10592 0 0,'-5'5'355'0'0,"1"0"-1"0"0,-1 1 1 0 0,2-1 0 0 0,-1 1 0 0 0,0-1 0 0 0,-2 8-1 0 0,4-8 529 0 0,0 0 0 0 0,0 0 0 0 0,1 0 0 0 0,-1 1 0 0 0,1-1 0 0 0,0 0 0 0 0,0 9 0 0 0,1-12 40 0 0,1-2-860 0 0,-1 0 0 0 0,1 0-1 0 0,0 0 1 0 0,-1 0 0 0 0,1 1 0 0 0,-1-1 0 0 0,1 0 0 0 0,-1 1-1 0 0,1-1 1 0 0,-1 0 0 0 0,1 1 0 0 0,-1-1 0 0 0,1 1 0 0 0,-1-1-1 0 0,0 0 1 0 0,1 1 0 0 0,-1-1 0 0 0,0 1 0 0 0,1-1 0 0 0,-1 2-1 0 0,1-1-28 0 0,0 0 0 0 0,-1 0 0 0 0,1-1 0 0 0,-1 1 1 0 0,1 0-1 0 0,0 0 0 0 0,0-1 0 0 0,-1 1 0 0 0,1 0 0 0 0,0-1 0 0 0,0 1 0 0 0,0 0 0 0 0,0-1 0 0 0,0 1 0 0 0,1-1 0 0 0,13 4 99 0 0,-1-2 0 0 0,1 0 0 0 0,0-1 0 0 0,0-1 0 0 0,0 0 0 0 0,0-1 0 0 0,19-3 0 0 0,45-9 147 0 0,77-11-1337 0 0,-120 19-421 0 0,1-3-426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125 1 1840 0 0,'0'2'8505'0'0,"-14"45"-389"0"0,-1-1-3564 0 0,-6 20-3591 0 0,-21 122 0 0 0,29-114-896 0 0,6-33-70 0 0,1 0 0 0 0,-1 55 0 0 0,7-95-70 0 0,12 2-228 0 0,-8-4 282 0 0,0 1-1 0 0,0-1 1 0 0,-1 0 0 0 0,1 0-1 0 0,0 0 1 0 0,-1 0-1 0 0,1-1 1 0 0,-1 0 0 0 0,0 1-1 0 0,1-1 1 0 0,-1-1-1 0 0,0 1 1 0 0,0 0 0 0 0,0-1-1 0 0,-1 1 1 0 0,6-6-1 0 0,4-7-6 0 0,-1 0 0 0 0,12-19-1 0 0,-12 17 36 0 0,-8 12-13 0 0,83-116-128 0 0,-81 116 112 0 0,-1-1 0 0 0,1 2 1 0 0,0-1-1 0 0,0 0 1 0 0,8-5-1 0 0,-12 10 17 0 0,0-1-1 0 0,0 0 1 0 0,0 1-1 0 0,0-1 1 0 0,0 1-1 0 0,0-1 1 0 0,0 1-1 0 0,0 0 1 0 0,0-1-1 0 0,0 1 1 0 0,0 0 0 0 0,0 0-1 0 0,0-1 1 0 0,0 1-1 0 0,1 0 1 0 0,-1 0-1 0 0,0 0 1 0 0,0 1-1 0 0,0-1 1 0 0,0 0 0 0 0,0 0-1 0 0,0 1 1 0 0,0-1-1 0 0,1 0 1 0 0,-1 1-1 0 0,0-1 1 0 0,0 1-1 0 0,0 0 1 0 0,-1-1-1 0 0,1 1 1 0 0,0 0 0 0 0,0-1-1 0 0,0 1 1 0 0,0 0-1 0 0,-1 0 1 0 0,1 0-1 0 0,0 0 1 0 0,-1 0-1 0 0,1 0 1 0 0,-1 0 0 0 0,1 0-1 0 0,0 1 1 0 0,8 17-19 0 0,0-1 1 0 0,-2 1 0 0 0,9 34-1 0 0,-10-30-14 0 0,1 0-1 0 0,1 0 1 0 0,1-1 0 0 0,14 25-1 0 0,-21-44-10 0 0,0 0 0 0 0,1 0 0 0 0,-1 0 0 0 0,1 0 0 0 0,0 0 0 0 0,0-1 0 0 0,0 1 0 0 0,5 2-1 0 0,8 6-3875 0 0,-13-10 2642 0 0,5 5-5330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108 234 15520 0 0,'-11'13'1185'0'0,"-16"37"388"0"0,17-34-678 0 0,1 0 0 0 0,1 1-1 0 0,1 0 1 0 0,-9 29-1 0 0,12-34-846 0 0,2 0 0 0 0,0 0 0 0 0,0 0 0 0 0,0 13 0 0 0,-1 38-1478 0 0,-1-53-1231 0 0</inkml:trace>
  <inkml:trace contextRef="#ctx0" brushRef="#br0" timeOffset="1">66 1 10136 0 0,'-4'4'8356'0'0,"4"-4"-8212"0"0,2 15 1783 0 0,6 17-1644 0 0,9 11-102 0 0,-9-24-1607 0 0,1-1 1 0 0,1 0-1 0 0,14 22 1 0 0,2-12-572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1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145 15 2760 0 0,'-17'-13'20001'0'0,"10"12"-19658"0"0,0 1 1 0 0,0 0 0 0 0,-11 1-1 0 0,14 0-343 0 0,1 1 0 0 0,-1 0 0 0 0,1 0 0 0 0,0 0 0 0 0,0 0 0 0 0,0 0 0 0 0,0 1 0 0 0,0 0 0 0 0,0-1 0 0 0,1 1 0 0 0,-1 0 0 0 0,1 0 0 0 0,0 0 0 0 0,0 1 0 0 0,0-1 0 0 0,-2 5 0 0 0,1-2 0 0 0,1 1 0 0 0,0 0 0 0 0,0-1 0 0 0,0 1 0 0 0,1 0 0 0 0,0 0 0 0 0,0 13 0 0 0,1-17-3 0 0,-1-1 0 0 0,1 1 0 0 0,0 0 0 0 0,1-1 0 0 0,-1 1 0 0 0,1-1 0 0 0,-1 1 0 0 0,1-1 0 0 0,0 1 0 0 0,-1-1-1 0 0,1 1 1 0 0,0-1 0 0 0,1 0 0 0 0,-1 1 0 0 0,0-1 0 0 0,1 0 0 0 0,-1 0 0 0 0,1 0 0 0 0,2 2 0 0 0,5 7-54 0 0,1 1-75 0 0,-1 0 1 0 0,2-1 0 0 0,15 13-1 0 0,-1 0 128 0 0,-18-14 4 0 0,-3-2 2 0 0,-2 2-6 0 0,-4 6 28 0 0,2-14-9 0 0,-1 0 0 0 0,1 0 0 0 0,0 0 0 0 0,-1 0 0 0 0,0 0 0 0 0,1-1 0 0 0,-1 1 1 0 0,0 0-1 0 0,0 0 0 0 0,0-1 0 0 0,0 1 0 0 0,0 0 0 0 0,-1-1 0 0 0,1 1 0 0 0,0-1 0 0 0,-1 0 0 0 0,1 1 1 0 0,-1-1-1 0 0,0 0 0 0 0,-1 1 0 0 0,-3 2 42 0 0,0-1 0 0 0,0 0 0 0 0,0 0 0 0 0,-9 2 0 0 0,11-3-217 0 0,0-1 0 0 0,0 0 0 0 0,0 0 0 0 0,0 0 0 0 0,0 0 0 0 0,0-1 0 0 0,-1 0 0 0 0,1 0 0 0 0,0 0-1 0 0,0 0 1 0 0,-1-1 0 0 0,1 1 0 0 0,0-1 0 0 0,0 0 0 0 0,-7-3 0 0 0,2 0-1319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0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184 617 4144 0 0,'-5'-2'15557'0'0,"-5"1"-13767"0"0,9 1-1686 0 0,-4 1 66 0 0,0 0-1 0 0,1 0 0 0 0,-1 0 0 0 0,0 1 0 0 0,1-1 1 0 0,-1 1-1 0 0,1 1 0 0 0,0-1 0 0 0,-8 6 0 0 0,-11 10-31 0 0,7-5 32 0 0,-1 0-1 0 0,2 1 1 0 0,-16 19-1 0 0,25-21-169 0 0,4-6 0 0 0,1-4 0 0 0,1-1 0 0 0,-1 1 0 0 0,1-1 0 0 0,-1 1 0 0 0,1 0 0 0 0,-1-1 0 0 0,1 1 0 0 0,0-1 0 0 0,0 1 0 0 0,0 0 0 0 0,0-1 0 0 0,0 1 0 0 0,0 0 0 0 0,1-1 0 0 0,-1 1 0 0 0,0 0 0 0 0,1-1 0 0 0,-1 1 0 0 0,1-1 0 0 0,0 1 0 0 0,-1-1 0 0 0,1 1 0 0 0,0-1 0 0 0,2 3 0 0 0,-1-1 0 0 0,1-1 0 0 0,0 1 0 0 0,0-1 0 0 0,0 0 0 0 0,0 1 0 0 0,1-1 0 0 0,4 2 0 0 0,4 1-51 0 0,0 0-1 0 0,0-1 1 0 0,1 0-1 0 0,-1-1 1 0 0,1 0-1 0 0,0-1 1 0 0,0 0-1 0 0,0-1 1 0 0,25-1-1 0 0,3-4-227 0 0,74-17 0 0 0,-110 19 276 0 0,16-4 0 0 0,0 0-1 0 0,0-2 1 0 0,-1-1 0 0 0,0 0-1 0 0,-1-1 1 0 0,35-25-1 0 0,-45 28-7 0 0,0-1 1 0 0,0 1-1 0 0,-1-2 0 0 0,-1 1 0 0 0,13-17 0 0 0,-17 20 29 0 0,1-1 0 0 0,-1 0-1 0 0,0 1 1 0 0,0-1 0 0 0,-1 0 0 0 0,0-1-1 0 0,0 1 1 0 0,0 0 0 0 0,-1-1 0 0 0,0 1 0 0 0,1-10-1 0 0,-2 14 1 0 0,0 1 0 0 0,0-1 1 0 0,0 1-1 0 0,-1-1 0 0 0,1 0 0 0 0,0 1 0 0 0,0-1 0 0 0,-1 1 0 0 0,1-1 0 0 0,-1 1 0 0 0,0-1 0 0 0,1 1 0 0 0,-1 0 1 0 0,0-1-1 0 0,0 1 0 0 0,0 0 0 0 0,0-1 0 0 0,0 1 0 0 0,0 0 0 0 0,0 0 0 0 0,0 0 0 0 0,-1 0 0 0 0,1 0 0 0 0,0 0 1 0 0,-1 0-1 0 0,1 1 0 0 0,0-1 0 0 0,-1 0 0 0 0,1 1 0 0 0,-1-1 0 0 0,-1 0 0 0 0,-2 1 32 0 0,1-1 0 0 0,0 0-1 0 0,-1 1 1 0 0,1 0 0 0 0,0 0 0 0 0,-1 0-1 0 0,1 1 1 0 0,-6 1 0 0 0,5-1-40 0 0,0 1 0 0 0,0 0 0 0 0,0 0 1 0 0,1 1-1 0 0,-1-1 0 0 0,1 1 0 0 0,0 0 0 0 0,0 0 0 0 0,0 1 1 0 0,0-1-1 0 0,0 1 0 0 0,1 0 0 0 0,-5 6 0 0 0,1 0-6 0 0,0 1-1 0 0,0 0 1 0 0,1 0-1 0 0,-6 16 1 0 0,3-5 53 0 0,5-15-75 0 0,0 1 1 0 0,1 0-1 0 0,1 0 0 0 0,-1 1 0 0 0,1-1 1 0 0,1 0-1 0 0,-1 1 0 0 0,1 11 0 0 0,1-14 14 0 0,1 0 0 0 0,0 0-1 0 0,0 0 1 0 0,0 0 0 0 0,1-1 0 0 0,0 1-1 0 0,0 0 1 0 0,0-1 0 0 0,1 1 0 0 0,3 5-1 0 0,-4-7 3 0 0,1 0 1 0 0,-1-1-1 0 0,1 0 0 0 0,0 1 0 0 0,-1-1 0 0 0,1 0 1 0 0,1-1-1 0 0,-1 1 0 0 0,0 0 0 0 0,1-1 0 0 0,-1 0 1 0 0,1 0-1 0 0,0 0 0 0 0,0 0 0 0 0,5 2 0 0 0,8 0 29 0 0,1-1 0 0 0,0 0 0 0 0,0-2 0 0 0,0 0 0 0 0,0 0-1 0 0,35-5 1 0 0,-26 0-11 0 0,0-2-1 0 0,0 0 0 0 0,-1-2 1 0 0,0 0-1 0 0,45-23 0 0 0,-57 23-7 0 0,0-1-1 0 0,0 0 0 0 0,-1 0 0 0 0,0-2 1 0 0,-1 1-1 0 0,0-2 0 0 0,-1 0 0 0 0,0 0 1 0 0,-1-1-1 0 0,17-27 0 0 0,4-20-155 0 0,-3-2 0 0 0,-2-1-1 0 0,19-77 1 0 0,-32 89-15 0 0,-9 33 58 0 0,1 0 0 0 0,11-28 1 0 0,-13 39 73 0 0,-1 3 11 0 0,0 0 1 0 0,-1 0-1 0 0,1 0 1 0 0,-1 0-1 0 0,0 0 0 0 0,0 0 1 0 0,-1 0-1 0 0,1 0 1 0 0,-1 0-1 0 0,0 0 1 0 0,-1-6-1 0 0,2 10 20 0 0,-1-1 0 0 0,0 1 0 0 0,0 0 0 0 0,-1-1 0 0 0,1 1 0 0 0,0 0 0 0 0,0 0 0 0 0,0-1 0 0 0,0 1 0 0 0,0 0 0 0 0,0 0 0 0 0,0 0 0 0 0,0-1 0 0 0,0 1 0 0 0,0 0 0 0 0,-1 0 0 0 0,1-1 0 0 0,0 1 0 0 0,0 0 0 0 0,0 0 0 0 0,0 0 0 0 0,-1 0 0 0 0,1-1 0 0 0,0 1 0 0 0,0 0 0 0 0,0 0 0 0 0,-1 0 0 0 0,1 0 0 0 0,0 0 0 0 0,0 0 0 0 0,-1-1 0 0 0,-2 4 0 0 0,-1-1 0 0 0,1 0 0 0 0,0 1 0 0 0,0 0 0 0 0,0 0 0 0 0,0 0 0 0 0,0 0 0 0 0,-2 5 0 0 0,0-3 0 0 0,-4 7 6 0 0,0 1 0 0 0,0 0 1 0 0,1 0-1 0 0,1 0 0 0 0,1 1 0 0 0,-7 16 0 0 0,-22 91 68 0 0,21-68-52 0 0,8-32 3 0 0,1 1-1 0 0,0 0 1 0 0,2 0 0 0 0,1 1 0 0 0,1-1 0 0 0,2 36-1 0 0,1-33-24 0 0,-2-16 0 0 0,1 0 0 0 0,0-1 0 0 0,0 1 0 0 0,5 15 0 0 0,-5-21 3 0 0,0 0 0 0 0,0 0 0 0 0,0 0 0 0 0,1 0 0 0 0,-1 0 0 0 0,1 0 0 0 0,0 0 0 0 0,0 0 0 0 0,0-1 0 0 0,3 4 0 0 0,-4-5 0 0 0,1-1 0 0 0,-1 1 0 0 0,0 0 1 0 0,1 0-1 0 0,-1-1 0 0 0,1 1 0 0 0,-1-1 1 0 0,0 1-1 0 0,1-1 0 0 0,0 1 0 0 0,2-1 1 0 0,6 2-1 0 0,-8-2 0 0 0,0 0 0 0 0,-1 0 0 0 0,1 0 0 0 0,0 0 1 0 0,-1 0-1 0 0,1-1 0 0 0,0 1 0 0 0,-1-1 0 0 0,1 1 0 0 0,-1-1 0 0 0,1 0 1 0 0,0 0-1 0 0,-1 1 0 0 0,0-1 0 0 0,1 0 0 0 0,1-2 0 0 0,1 1 8 0 0,-1-1 0 0 0,2 1 12 0 0,-1-1 1 0 0,0 0-1 0 0,0 0 1 0 0,1 0-1 0 0,-2 0 1 0 0,1-1-1 0 0,0 1 0 0 0,-1-1 1 0 0,6-8-1 0 0,35-49 121 0 0,-26 39-276 0 0,24-43 0 0 0,-9 7-28 0 0,-7 14-95 0 0,39-94 0 0 0,-57 114 160 0 0,-3 8-21 0 0,1 0 0 0 0,15-28 0 0 0,-6 20 2 0 0,-9 16 58 0 0,-1 0 0 0 0,0-1 0 0 0,0 0 0 0 0,-1 0 1 0 0,6-17-1 0 0,-5 1-9 0 0,-5 20 62 0 0,1 1 0 0 0,0-1 0 0 0,0 0 0 0 0,0 0 0 0 0,1 1 1 0 0,-1-1-1 0 0,1 1 0 0 0,0 0 0 0 0,1-1 0 0 0,-1 1 0 0 0,1 0 0 0 0,0 0 0 0 0,5-6 0 0 0,10-15-47 0 0,-17 23 57 0 0,0 0 0 0 0,0 0 0 0 0,0-1 0 0 0,0 1 0 0 0,0 0 0 0 0,1 0 0 0 0,-1 0 0 0 0,1 1 0 0 0,0-1 0 0 0,-1 0 0 0 0,1 1 0 0 0,0-1 0 0 0,0 1 0 0 0,0-1 0 0 0,0 1 0 0 0,0 0 0 0 0,0 0 0 0 0,1 0 0 0 0,-1 0 0 0 0,0 0 0 0 0,1 0 0 0 0,2 0 0 0 0,-6 1-1 0 0,1 0 0 0 0,0 0 0 0 0,0 0 0 0 0,0 0 0 0 0,0 0 0 0 0,-1 0 0 0 0,1 0 0 0 0,0 0 0 0 0,0 0 0 0 0,0 0 0 0 0,0 0 0 0 0,-1 0 0 0 0,1 0 0 0 0,0 0 0 0 0,0 0 0 0 0,0 0 0 0 0,0 0 0 0 0,-1 1 0 0 0,1-1 0 0 0,0 0 1 0 0,0 0-1 0 0,0 0 0 0 0,0 0 0 0 0,0 0 0 0 0,-1 0 0 0 0,1 1 0 0 0,0-1 0 0 0,0 0 0 0 0,0 0 0 0 0,0 0 0 0 0,0 0 0 0 0,0 0 0 0 0,0 1 0 0 0,0-1 0 0 0,0 0 0 0 0,0 0 0 0 0,-1 0 0 0 0,1 0 0 0 0,0 1 0 0 0,0-1 0 0 0,0 0 0 0 0,0 0 0 0 0,0 0 0 0 0,0 1 0 0 0,0-1 0 0 0,0 0 0 0 0,1 0 0 0 0,-1 0 0 0 0,0 0 0 0 0,0 1 0 0 0,0-1 0 0 0,6 11 143 0 0,-3-4-108 0 0,-2-5-29 0 0,-1-1 0 0 0,1 1 0 0 0,-1 0 0 0 0,0-1 1 0 0,0 1-1 0 0,0 0 0 0 0,0 0 0 0 0,0-1 0 0 0,0 1 1 0 0,0 0-1 0 0,-1 0 0 0 0,1-1 0 0 0,-1 1 1 0 0,1 0-1 0 0,-2 2 0 0 0,-15 25 124 0 0,3-6-3 0 0,7-6 28 0 0,1 0 0 0 0,-4 21 0 0 0,6-20 29 0 0,-13 32-1 0 0,8-29-59 0 0,1 1 0 0 0,0-1 0 0 0,-8 44 0 0 0,14-52-56 0 0,-2-1-1 0 0,-9 24 0 0 0,9-25-30 0 0,0-1-1 0 0,0 1 0 0 0,1 0 1 0 0,-2 15-1 0 0,-12 125 281 0 0,16-143-314 0 0,1 0 0 0 0,0-1 0 0 0,0 1 0 0 0,1-1 0 0 0,0 1 0 0 0,0 0 0 0 0,4 10 0 0 0,-3-8-8 0 0,0-1 0 0 0,0 1 1 0 0,0 17-1 0 0,-1-24-38 0 0,-1 0-1 0 0,1 0 0 0 0,-1 0 1 0 0,1 0-1 0 0,0 0 1 0 0,0 0-1 0 0,0 0 0 0 0,0-1 1 0 0,1 1-1 0 0,-1 0 0 0 0,3 2 1 0 0,7 15-2736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4144 0 0,'0'0'319'0'0,"0"0"163"0"0,0 0 1467 0 0,0 0 659 0 0,0 0 134 0 0,0 0-284 0 0,0 0-1312 0 0,0 0-581 0 0,0 0-111 0 0,1 0-32 0 0,0 0-417 0 0,1-1 153 0 0,0 1 0 0 0,1-1 1 0 0,-1 1-1 0 0,0 0 0 0 0,0-1 0 0 0,1 1 0 0 0,-1 0 0 0 0,0 1 0 0 0,0-1 0 0 0,1 0-158 0 0,-2 0 2 0 0,0 0 0 0 0,0 0 0 0 0,-1 1 0 0 0,1-1 0 0 0,0 0 0 0 0,0-1 0 0 0,-1 1 0 0 0,1 0 0 0 0,0 0 0 0 0,0 0 0 0 0,-1 0 0 0 0,2-1-2 0 0,6 0-128 0 0,-8 1 82 0 0,2 0-415 0 0,0 0 0 0 0,1 0 0 0 0,-1 0-1 0 0,0-1 1 0 0,0 1 0 0 0,0-1 0 0 0,1 1 461 0 0,0-3-5713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0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0 261 4608 0 0,'0'0'353'0'0,"2"-2"85"0"0,0-1 495 0 0,1 0 1 0 0,-1 0 0 0 0,0 0-1 0 0,0-1 1 0 0,0 1 0 0 0,-1 0-1 0 0,1-1 1 0 0,-1 0 0 0 0,1-4 0 0 0,9-11 9450 0 0,-11 18-10276 0 0,3 16 985 0 0,-1 19-1657 0 0,-3-23 578 0 0,2-1 1 0 0,-1 0 0 0 0,1 0 0 0 0,1 0-1 0 0,0 0 1 0 0,0 0 0 0 0,1 0 0 0 0,1 0-1 0 0,-1-1 1 0 0,1 1 0 0 0,1-1 0 0 0,0 0-1 0 0,7 9 1 0 0,-6-11 1 0 0,-3-3-7 0 0,-1-1 0 0 0,1 1 0 0 0,0-1 1 0 0,0 0-1 0 0,1-1 0 0 0,-1 1 0 0 0,1 0 1 0 0,-1-1-1 0 0,8 4 0 0 0,-4-3-41 0 0,0-1 0 0 0,0 0 1 0 0,0 0-1 0 0,0-1 0 0 0,0 0 0 0 0,0 0 0 0 0,0 0 0 0 0,1-1 0 0 0,-1 0 0 0 0,0-1 0 0 0,0 1 1 0 0,0-1-1 0 0,0-1 0 0 0,0 0 0 0 0,0 0 0 0 0,0 0 0 0 0,0 0 0 0 0,0-1 0 0 0,-1 0 1 0 0,1-1-1 0 0,-1 0 0 0 0,9-6 0 0 0,-8 5 31 0 0,0 0 0 0 0,1-1 1 0 0,-2 0-1 0 0,1 0 0 0 0,-1 0 0 0 0,0-1 1 0 0,0 0-1 0 0,0 0 0 0 0,-1-1 0 0 0,-1 1 1 0 0,1-1-1 0 0,-1 0 0 0 0,6-16 0 0 0,-10 23 1 0 0,5-12-1 0 0,-1 0-1 0 0,0 0 1 0 0,-1 0-1 0 0,-1 0 1 0 0,0-1-1 0 0,0-15 1 0 0,-2-99-195 0 0,0 72-3052 0 0,0 47 1190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0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38 20 5984 0 0,'0'88'8737'0'0,"0"-1"-3338"0"0,2 82-1613 0 0,0 162-3378 0 0,3-175 501 0 0,-5-252-311 0 0,5-263-512 0 0,-2 233-247 0 0,4-57-130 0 0,-6 161 297 0 0,0 15-16 0 0,-1 0 0 0 0,1 1 0 0 0,0-1 0 0 0,0 0 0 0 0,1 1 0 0 0,0-1 0 0 0,4-9 0 0 0,-3 15-33 0 0,1 1 39 0 0,1 1 1 0 0,-1 0-1 0 0,1 0 0 0 0,-1 0 0 0 0,0 1 1 0 0,0-1-1 0 0,0 1 0 0 0,0 0 1 0 0,0 1-1 0 0,0-1 0 0 0,0 0 1 0 0,-1 1-1 0 0,1 0 0 0 0,-1 0 1 0 0,0 0-1 0 0,0 0 0 0 0,0 1 1 0 0,0-1-1 0 0,4 7 0 0 0,-4-4 3 0 0,4 3 12 0 0,0 1 1 0 0,-1 1-1 0 0,-1-1 0 0 0,0 1 0 0 0,0 0 0 0 0,-1 0 0 0 0,-1 1 0 0 0,0-1 1 0 0,0 1-1 0 0,-1 0 0 0 0,-1 0 0 0 0,0 0 0 0 0,0 14 0 0 0,-2-22 6 0 0,1 0-1 0 0,-1 0 1 0 0,0 0 0 0 0,0 0-1 0 0,0 0 1 0 0,-1 0 0 0 0,1-1-1 0 0,-1 1 1 0 0,0 0 0 0 0,0-1-1 0 0,-3 4 1 0 0,-31 38 114 0 0,21-28-66 0 0,6-7-85 0 0,-1-1-1 0 0,0 0 1 0 0,-1-1-1 0 0,-20 12 1 0 0,28-18-9 0 0,0-1 0 0 0,0 1 1 0 0,0-1-1 0 0,-1 0 1 0 0,1 0-1 0 0,0 0 0 0 0,-1 0 1 0 0,1-1-1 0 0,0 1 0 0 0,-4-1 1 0 0,-13-4-1933 0 0,18 4 1473 0 0,1 0 1 0 0,0-1 0 0 0,0 0 0 0 0,0 1 0 0 0,0-1 0 0 0,0 0 0 0 0,1 1 0 0 0,-1-1-1 0 0,0 0 1 0 0,0 0 0 0 0,0 0 0 0 0,1 0 0 0 0,-2-1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0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151 0 9672 0 0,'0'0'748'0'0,"-7"20"3346"0"0,-9 33 2258 0 0,-4 33-3902 0 0,10-49-2080 0 0,-46 227 571 0 0,30-131-665 0 0,20-92-254 0 0,1 0-1 0 0,0 54 0 0 0,5-95-21 0 0,0 0-1 0 0,0 0 0 0 0,0 0 1 0 0,0 1-1 0 0,0-1 1 0 0,0 0-1 0 0,0 0 0 0 0,0 0 1 0 0,0 1-1 0 0,0-1 1 0 0,0 0-1 0 0,0 0 0 0 0,0 0 1 0 0,0 1-1 0 0,0-1 1 0 0,0 0-1 0 0,0 0 1 0 0,1 0-1 0 0,-1 1 0 0 0,0-1 1 0 0,0 0-1 0 0,0 0 1 0 0,0 0-1 0 0,0 0 0 0 0,0 1 1 0 0,1-1-1 0 0,-1 0 1 0 0,0 0-1 0 0,0 0 0 0 0,0 0 1 0 0,0 0-1 0 0,1 0 1 0 0,-1 0-1 0 0,0 1 0 0 0,0-1 1 0 0,0 0-1 0 0,1 0 1 0 0,-1 0-1 0 0,0 0 0 0 0,0 0 1 0 0,0 0-1 0 0,1 0 1 0 0,-1 0-1 0 0,0 0 0 0 0,0 0 1 0 0,0 0-1 0 0,1 0 1 0 0,-1 0-1 0 0,0 0 0 0 0,0 0 1 0 0,0 0-1 0 0,1 0 1 0 0,-1 0-1 0 0,0-1 0 0 0,0 1 1 0 0,0 0-1 0 0,0 0 1 0 0,1 0-1 0 0,-1 0 0 0 0,0 0 1 0 0,11-9-61 0 0,-9 8 50 0 0,3-3 3 0 0,0 0-1 0 0,-1-1 1 0 0,1 1-1 0 0,-1-1 1 0 0,0 0-1 0 0,0 0 1 0 0,6-10-1 0 0,19-44-46 0 0,-6 10-15 0 0,3-1-29 0 0,-16 30-51 0 0,21-33-1 0 0,-19 34 30 0 0,-7 11 26 0 0,0 1 1 0 0,0-1-1 0 0,1 1 0 0 0,7-8 0 0 0,-11 14-1 0 0,1 1 76 0 0,-1 0 0 0 0,0 0 1 0 0,0 0-1 0 0,0 1 0 0 0,0-1 0 0 0,0 1 0 0 0,0-1 0 0 0,0 1 0 0 0,0 0 0 0 0,0 0 0 0 0,0 0 0 0 0,0 0 0 0 0,0 0 0 0 0,0 0 0 0 0,-1 1 0 0 0,1-1 1 0 0,0 1-1 0 0,-1-1 0 0 0,2 3 0 0 0,1 1 14 0 0,-1 0 0 0 0,0 0 0 0 0,0 1 0 0 0,0-1 0 0 0,3 12 0 0 0,0 0 8 0 0,1 0 1 0 0,1 0-1 0 0,1 0 1 0 0,0-1 0 0 0,18 24-1 0 0,-18-30 89 0 0,-1 0 0 0 0,1-1 0 0 0,1 0 0 0 0,0-1 0 0 0,0 0-1 0 0,0 0 1 0 0,1-1 0 0 0,23 11 0 0 0,-25-13-65 0 0,0-1 0 0 0,1-1 0 0 0,-1 0 0 0 0,1 0 0 0 0,0 0 1 0 0,-1-2-1 0 0,1 1 0 0 0,0-1 0 0 0,0 0 0 0 0,0-1 0 0 0,18-2 0 0 0,-11 0 61 0 0,-1-1-1 0 0,1 0 1 0 0,17-6-1 0 0,-28 6-67 0 0,1 0 0 0 0,-1 0 0 0 0,1 0 0 0 0,-1-1 0 0 0,0 1 0 0 0,0-1 0 0 0,-1-1 0 0 0,1 1 0 0 0,-1-1 0 0 0,5-6 0 0 0,-4 4 37 0 0,0-1 1 0 0,-1 0-1 0 0,1 0 0 0 0,-1 0 1 0 0,7-18-1 0 0,-10 21 5 0 0,-1 0-1 0 0,1 0 1 0 0,-1 0-1 0 0,0 0 1 0 0,0-1-1 0 0,0 1 1 0 0,-1 0-1 0 0,0-1 1 0 0,0 1 0 0 0,-1 0-1 0 0,1-1 1 0 0,-2-5-1 0 0,0-5 55 0 0,1 15-110 0 0,1-1 0 0 0,0 1 0 0 0,0-1 0 0 0,0 1 1 0 0,-1 0-1 0 0,1-1 0 0 0,0 1 0 0 0,-1-1 0 0 0,0 1 0 0 0,1 0 1 0 0,-1-1-1 0 0,0 1 0 0 0,0 0 0 0 0,-1-2 0 0 0,-21-21 123 0 0,21 23-121 0 0,1 0-1 0 0,0 0 0 0 0,-1 0 1 0 0,1 1-1 0 0,-1-1 1 0 0,1 0-1 0 0,-1 1 0 0 0,1-1 1 0 0,-1 1-1 0 0,1-1 1 0 0,-1 1-1 0 0,1 0 0 0 0,-1 0 1 0 0,1 0-1 0 0,-1 0 1 0 0,0 0-1 0 0,1 0 0 0 0,-1 0 1 0 0,-2 1-1 0 0,1-1-6 0 0,1 1 0 0 0,0-1 0 0 0,0 1 0 0 0,0 0 0 0 0,0 0 0 0 0,1 0 0 0 0,-1 0 0 0 0,0 0 0 0 0,0 0 0 0 0,0 0 0 0 0,1 1 0 0 0,-1-1 0 0 0,1 1 0 0 0,-1-1 0 0 0,1 1 0 0 0,0-1 0 0 0,-1 1 0 0 0,1 0 0 0 0,0 0 0 0 0,0 0 0 0 0,-1 3 0 0 0,-4 7 0 0 0,3-7-7 0 0,1 0 0 0 0,-1 0 1 0 0,1 0-1 0 0,1 0 0 0 0,-1 0 0 0 0,1 1 0 0 0,0-1 0 0 0,0 1 0 0 0,0-1 1 0 0,1 1-1 0 0,0-1 0 0 0,0 1 0 0 0,1 5 0 0 0,1 0-9 0 0,1-1 0 0 0,0 1 0 0 0,0-1 0 0 0,1 1 0 0 0,8 15 0 0 0,-9-21 13 0 0,1 0-1 0 0,-1 0 0 0 0,1 0 1 0 0,0-1-1 0 0,0 0 0 0 0,0 1 1 0 0,1-1-1 0 0,-1-1 0 0 0,11 7 1 0 0,-6-4-18 0 0,1-1 0 0 0,0 0 0 0 0,0-1 0 0 0,14 5 0 0 0,-14-7-19 0 0,1 0 0 0 0,0 0 1 0 0,0-2-1 0 0,0 1 0 0 0,0-1 0 0 0,0-1 1 0 0,0 0-1 0 0,-1 0 0 0 0,17-4 0 0 0,0-3 40 0 0,0 0-1 0 0,36-17 0 0 0,-53 20-13 0 0,5 0-38 0 0,-1-2 0 0 0,0 0 0 0 0,-1 0 0 0 0,0-1-1 0 0,0-1 1 0 0,19-16 0 0 0,-22 15 9 0 0,1-1-2 0 0,0 0 0 0 0,-1 0 0 0 0,0-2 0 0 0,-1 1 0 0 0,0-1-1 0 0,-1 0 1 0 0,10-23 0 0 0,-11 19 5 0 0,-4 12 23 0 0,0-1 0 0 0,0 0 0 0 0,-1-1 0 0 0,0 1 1 0 0,0 0-1 0 0,0-8 0 0 0,-2 13-37 0 0,0 1 45 0 0,1 0-1 0 0,-1-1 1 0 0,0 1 0 0 0,1 0-1 0 0,-1-1 1 0 0,0 1-1 0 0,0 0 1 0 0,1 0-1 0 0,-1 0 1 0 0,0-1-1 0 0,1 1 1 0 0,-1 0 0 0 0,1 0-1 0 0,-1 0 1 0 0,0 0-1 0 0,1 0 1 0 0,-1-1-1 0 0,0 1 1 0 0,1 0 0 0 0,-1 0-1 0 0,1 0 1 0 0,-1 0-1 0 0,0 0 1 0 0,1 0-1 0 0,0 1 1 0 0,1 22-22 0 0,0 0 1 0 0,9 32-1 0 0,-4-21 32 0 0,-6-26-5 0 0,1-4 14 0 0,-1 1 0 0 0,0 0 0 0 0,-1-1 0 0 0,1 1 0 0 0,-1 0 0 0 0,0-1 0 0 0,0 1 0 0 0,-1 0 0 0 0,1-1 0 0 0,-1 1 0 0 0,0 0 0 0 0,-3 7 0 0 0,3-8 13 0 0,-1 5-35 0 0,10 9 310 0 0,-7-18-289 0 0,0 0 1 0 0,0 0-1 0 0,0 0 1 0 0,0 0-1 0 0,0 0 1 0 0,0 0-1 0 0,0 0 1 0 0,1-1-1 0 0,-1 1 0 0 0,0 0 1 0 0,0-1-1 0 0,0 1 1 0 0,1-2-1 0 0,-2 2 6 0 0,4-1 3 0 0,0-1 1 0 0,0 1-1 0 0,0-1 1 0 0,0 0-1 0 0,-1-1 1 0 0,1 1-1 0 0,-1-1 1 0 0,1 1-1 0 0,-1-1 1 0 0,0 0-1 0 0,4-5 1 0 0,1-2-18 0 0,-1-1 0 0 0,9-17 0 0 0,10-15-14 0 0,-14 27-36 0 0,1-2-56 0 0,0 1-1 0 0,1 1 1 0 0,0 0-1 0 0,2 1 1 0 0,17-14-1 0 0,-29 26 63 0 0,-4 2 29 0 0,1 0-1 0 0,-1 0 1 0 0,1 1 0 0 0,0-1-1 0 0,-1 0 1 0 0,1 1 0 0 0,0-1 0 0 0,0 1-1 0 0,0-1 1 0 0,-1 1 0 0 0,1-1-1 0 0,0 1 1 0 0,0-1 0 0 0,0 1 0 0 0,2-1-1 0 0,-1 1 4 0 0,0 1-1 0 0,0-1 0 0 0,0 1 1 0 0,0-1-1 0 0,0 1 0 0 0,0-1 1 0 0,0 1-1 0 0,0 0 0 0 0,0 0 1 0 0,0 0-1 0 0,-1 0 0 0 0,1 1 1 0 0,0-1-1 0 0,0 0 0 0 0,-1 1 1 0 0,1-1-1 0 0,-1 1 0 0 0,0-1 1 0 0,1 1-1 0 0,-1 0 0 0 0,1 2 1 0 0,3 2-53 0 0,1 1 39 0 0,12 12 15 0 0,24 22 0 0 0,-34-35 49 0 0,-1-1 1 0 0,1 1 0 0 0,0-1-1 0 0,1-1 1 0 0,-1 0 0 0 0,19 7-1 0 0,-4-3 109 0 0,-17-5-99 0 0,-1-1-1 0 0,1 0 1 0 0,0 0-1 0 0,0-1 1 0 0,0 1-1 0 0,0-1 1 0 0,9 0-1 0 0,99-10 583 0 0,-102 8-592 0 0,-6-1 7 0 0,-1 1 1 0 0,1-1 0 0 0,-1 0 0 0 0,0 0 0 0 0,1 0-1 0 0,-1-1 1 0 0,0 1 0 0 0,7-6 0 0 0,-10 6-26 0 0,0 0 1 0 0,1 1-1 0 0,-1-1 0 0 0,0 0 1 0 0,0 0-1 0 0,0 0 0 0 0,0-1 1 0 0,0 1-1 0 0,0 0 0 0 0,0-1 1 0 0,-1 1-1 0 0,0-1 0 0 0,1 1 1 0 0,-1-1-1 0 0,0 0 0 0 0,0 0 1 0 0,0 1-1 0 0,0-6 0 0 0,1-20 13 0 0,-1 24-24 0 0,0 0 0 0 0,-1 0-1 0 0,0 0 1 0 0,1-1-1 0 0,-2 1 1 0 0,1 0-1 0 0,0 0 1 0 0,-1 0-1 0 0,0-1 1 0 0,0 1 0 0 0,0 0-1 0 0,0 0 1 0 0,-4-6-1 0 0,4 8-9 0 0,0 1 0 0 0,0-1 0 0 0,0 0 0 0 0,0 1 0 0 0,-1 0 0 0 0,1-1 0 0 0,0 1 0 0 0,-1 0 0 0 0,1 0 0 0 0,-1-1 0 0 0,0 1 0 0 0,1 1 0 0 0,-1-1 0 0 0,0 0 0 0 0,0 0 0 0 0,1 1 0 0 0,-1-1 0 0 0,0 0 0 0 0,0 1 0 0 0,-4-1 0 0 0,6 1 0 0 0,-6 0-2 0 0,0-1 0 0 0,1 1-1 0 0,-1 0 1 0 0,0 0 0 0 0,1 1 0 0 0,-1-1-1 0 0,-10 4 1 0 0,14-4 0 0 0,0 1 0 0 0,1 0 0 0 0,-1 0 0 0 0,0-1-1 0 0,0 1 1 0 0,0 0 0 0 0,1 1 0 0 0,-1-1 0 0 0,0 0 0 0 0,1 0-1 0 0,-1 1 1 0 0,1-1 0 0 0,0 1 0 0 0,-1-1 0 0 0,1 1 0 0 0,0 0-1 0 0,0-1 1 0 0,0 1 0 0 0,0 0 0 0 0,0 0 0 0 0,1 0 0 0 0,-1 0 0 0 0,0 0-1 0 0,0 2 1 0 0,-1 4-4 0 0,1 0-1 0 0,-1 0 1 0 0,2 0-1 0 0,-1 1 0 0 0,1-1 1 0 0,0 0-1 0 0,1 0 1 0 0,-1 0-1 0 0,2 1 1 0 0,2 10-1 0 0,2 0 7 0 0,-5-16 0 0 0,0 1 0 0 0,0-1 0 0 0,0 0 0 0 0,0 0 0 0 0,1 0 0 0 0,-1 0 0 0 0,1 0 0 0 0,3 5 0 0 0,5 4-18 0 0,1-1-1 0 0,-1 0 0 0 0,2-1 1 0 0,-1 0-1 0 0,1 0 0 0 0,1-1 1 0 0,0-1-1 0 0,27 13 0 0 0,-16-11-64 0 0,0-2-1 0 0,0 0 0 0 0,1-1 1 0 0,0-2-1 0 0,0-1 0 0 0,0 0 1 0 0,47-1-1 0 0,-37-6-788 0 0,-3-3-51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0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4472 3163 11976 0 0,'0'0'9127'0'0,"0"-30"-6957"0"0,3 17-1871 0 0,-2 11-273 0 0,-1 1 1 0 0,1-1 0 0 0,-1 1-1 0 0,0-1 1 0 0,1 0 0 0 0,-1 1-1 0 0,0-1 1 0 0,0 0-1 0 0,0 0 1 0 0,0 1 0 0 0,0-1-1 0 0,-1-1 1 0 0,-2-13 86 0 0,1 1 0 0 0,1-1 0 0 0,0-16 0 0 0,1 15-18 0 0,-1 0 0 0 0,-5-28 0 0 0,-10-25-15 0 0,-43-169 745 0 0,42 182-628 0 0,-3 1 0 0 0,-31-62 0 0 0,30 70-75 0 0,-27-91 1 0 0,34 95-90 0 0,-26-52-22 0 0,1 2-12 0 0,29 68 18 0 0,-1-1-1 0 0,-1 2 1 0 0,-18-27 0 0 0,-4-9-20 0 0,-11-19 35 0 0,-3 3 0 0 0,-3 2 0 0 0,-77-86 0 0 0,10 44-31 0 0,84 86 9 0 0,-78-56 47 0 0,69 55-1 0 0,-51-25-44 0 0,4 0-12 0 0,-128-59 0 0 0,193 104 0 0 0,-73-29 0 0 0,-2-1 0 0 0,-47-22 50 0 0,87 40-25 0 0,-105-36 81 0 0,95 36-76 0 0,-46-12 53 0 0,0 4 1 0 0,-215-29 0 0 0,229 46-79 0 0,-121-12 75 0 0,28 4-16 0 0,-54-2 23 0 0,51 4-4 0 0,-16-11-70 0 0,141 19 39 0 0,-41-1-42 0 0,40 1-10 0 0,50 10 0 0 0,0-1 0 0 0,0-1 0 0 0,1-1 0 0 0,0-1 0 0 0,-40-18 0 0 0,57 22 0 0 0,0 0 0 0 0,1 0 0 0 0,0-1 0 0 0,0 0 0 0 0,0 1 0 0 0,-5-7 0 0 0,9 10-3 0 0,1-1 0 0 0,-1 0 0 0 0,1 1 0 0 0,-1-1 0 0 0,1 0-1 0 0,-1 0 1 0 0,1 1 0 0 0,0-1 0 0 0,-1 0 0 0 0,1 0 0 0 0,0 0 0 0 0,0 0 0 0 0,0 1-1 0 0,-1-1 1 0 0,1 0 0 0 0,0 0 0 0 0,0 0 0 0 0,0 0 0 0 0,0 0 0 0 0,0 1 0 0 0,1-1-1 0 0,-1 0 1 0 0,0 0 0 0 0,0 0 0 0 0,1 0 0 0 0,-1 0 0 0 0,8-15-118 0 0,19-8 46 0 0,-27 23 73 0 0,1 1 0 0 0,-1-1 0 0 0,1 0 1 0 0,-1 1-1 0 0,1-1 0 0 0,-1 1 0 0 0,1-1 0 0 0,-1 0 0 0 0,1 1 0 0 0,-1-1 0 0 0,1 1 0 0 0,0 0 1 0 0,-1-1-1 0 0,1 1 0 0 0,0-1 0 0 0,1 1 0 0 0,22-14-30 0 0,-17 8 32 0 0,23-11 0 0 0,-21 14 11 0 0,-8 1 32 0 0,-6-2-33 0 0,4 4-10 0 0,1 0 0 0 0,-1-1 0 0 0,1 1 0 0 0,-1 0 0 0 0,0-1 0 0 0,1 1 0 0 0,-1 0 0 0 0,0 0 0 0 0,1-1 0 0 0,-1 1 0 0 0,0 0 0 0 0,1 0 0 0 0,-1 0 0 0 0,0 0 0 0 0,1 0 0 0 0,-1 0 0 0 0,0 0 0 0 0,1 0 0 0 0,-1 0 0 0 0,0 0 0 0 0,1 1 0 0 0,-1-1 0 0 0,0 0 0 0 0,-2 1 0 0 0,-24-4 64 0 0,16 3-64 0 0,3 3 11 0 0,6-2 2 0 0,-5 0 29 0 0,-14-2-44 0 0,15 0 2 0 0,-23 6 0 0 0,5-1 0 0 0,19-3 0 0 0,0-1 0 0 0,0 1 0 0 0,0 0 0 0 0,1 0 0 0 0,-1 1 0 0 0,0-1 0 0 0,1 1 0 0 0,-7 3 0 0 0,6-4 0 0 0,3 0 0 0 0,1-1 0 0 0,0 0 0 0 0,0 0 0 0 0,-1 1 0 0 0,1-1 0 0 0,0 0 0 0 0,-1 1 0 0 0,1 0 0 0 0,0-1 0 0 0,0 1 0 0 0,0 0 0 0 0,0-1 0 0 0,0 1 0 0 0,0 0 0 0 0,-2 1 0 0 0,-6 6 0 0 0,2-1 0 0 0,-11 15-11 0 0,17-22 10 0 0,1 0-1 0 0,0 0 0 0 0,0 0 0 0 0,-1 0 0 0 0,1 0 1 0 0,0 1-1 0 0,0-1 0 0 0,-1 0 0 0 0,1 0 0 0 0,0 0 0 0 0,0 0 1 0 0,-1 1-1 0 0,1-1 0 0 0,0 0 0 0 0,0 0 0 0 0,0 0 0 0 0,-1 1 1 0 0,1-1-1 0 0,0 0 0 0 0,0 1 0 0 0,0-1 0 0 0,0 0 0 0 0,0 0 1 0 0,0 1-1 0 0,0-1 0 0 0,0 0 0 0 0,-1 0 0 0 0,1 1 1 0 0,0 0-1 0 0,-5 9-8 0 0,5-8-32 0 0,3 4 31 0 0,4 5 11 0 0,6 2 0 0 0,-1-4 0 0 0,4-2 0 0 0,40 16 0 0 0,-55-23 0 0 0,0 0 0 0 0,0 0 0 0 0,0 0 0 0 0,0 0 0 0 0,0 0 0 0 0,0 1 0 0 0,0-1 0 0 0,0 0 0 0 0,0 1 0 0 0,0-1 0 0 0,0 1 0 0 0,0-1 0 0 0,0 1 0 0 0,-1-1 0 0 0,1 1 0 0 0,0 0 0 0 0,0 0 0 0 0,-1-1 0 0 0,2 2 0 0 0,1 1 0 0 0,60 46 0 0 0,-61-48-6 0 0,1 1 0 0 0,-1 0 1 0 0,0 0-1 0 0,0 0 0 0 0,0 0 0 0 0,0 0 0 0 0,0 1 0 0 0,0-1 1 0 0,0 1-1 0 0,-1-1 0 0 0,3 5 0 0 0,-3-4 0 0 0,1 1-1 0 0,0-1 1 0 0,0 0-1 0 0,0-1 1 0 0,0 1-1 0 0,0 0 1 0 0,1-1 0 0 0,3 4-1 0 0,2 0 7 0 0,-1 0 0 0 0,1 0 0 0 0,-1 0 0 0 0,0 1 0 0 0,-1 1 0 0 0,1-1 0 0 0,-1 1 0 0 0,-1 0 0 0 0,0 0 0 0 0,0 1 0 0 0,6 14 0 0 0,1 1 0 0 0,-10-21 0 0 0,-1 0 0 0 0,1 0 0 0 0,-1 0 0 0 0,1 0 0 0 0,-1 0 0 0 0,0 1 0 0 0,0-1 0 0 0,0 0 0 0 0,0 1 0 0 0,0 4 0 0 0,-1 2 0 0 0,4 2 0 0 0,1 17 640 0 0,-5-28-249 0 0,-5-1-230 0 0,2 0-156 0 0,1-1 0 0 0,-1 0 0 0 0,1 0-1 0 0,-1 0 1 0 0,1 0 0 0 0,-1 0 0 0 0,1 0 0 0 0,0 0 0 0 0,-1-1-1 0 0,1 1 1 0 0,0-1 0 0 0,0 0 0 0 0,0 0 0 0 0,0 0 0 0 0,1 0-1 0 0,-1 0 1 0 0,-2-4 0 0 0,0 1-6 0 0,1 0 0 0 0,-1 0 1 0 0,2 0-1 0 0,-1-1 0 0 0,0 1 0 0 0,1-1 0 0 0,-2-7 0 0 0,-6-9 11 0 0,9 20-5 0 0,-1 0 0 0 0,1 0-1 0 0,0-1 1 0 0,0 1 0 0 0,0 0 0 0 0,0 0 0 0 0,1 0 0 0 0,-1-1 0 0 0,1 1 0 0 0,-1-5 0 0 0,0 2-5 0 0,1-1 0 0 0,-1 1 0 0 0,0-1 0 0 0,0 1 0 0 0,-3-7 0 0 0,-3-14 0 0 0,6 18 0 0 0,0 1 0 0 0,0-1 0 0 0,0 0 0 0 0,1 0 0 0 0,1 0 0 0 0,-1 0 0 0 0,1 1 0 0 0,1-1 0 0 0,-1 0 0 0 0,1 1 0 0 0,1-1 0 0 0,-1 1 0 0 0,1-1 0 0 0,0 1 0 0 0,8-11 0 0 0,3-6 0 0 0,2 2 0 0 0,1 0 0 0 0,1 0 0 0 0,35-32 0 0 0,-44 45 0 0 0,0 0 0 0 0,-1-1 0 0 0,0 1 0 0 0,9-16 0 0 0,2-2 0 0 0,-16 18 0 0 0,-2 1 0 0 0,-1 2 0 0 0,-1-2 0 0 0,-1 3 0 0 0,2 4 0 0 0,0 1 0 0 0,0-1 0 0 0,0 1 0 0 0,0 0 0 0 0,0-1 0 0 0,0 1 0 0 0,0 0 0 0 0,0-1 0 0 0,0 1 0 0 0,0 0 0 0 0,-1-1 0 0 0,1 1 0 0 0,0 0 0 0 0,0-1 0 0 0,0 1 0 0 0,0 0 0 0 0,0 0 0 0 0,-1-1 0 0 0,1 1 0 0 0,0 0 0 0 0,0-1 0 0 0,0 1 0 0 0,-1 0-1 0 0,1 0 1 0 0,0-1 0 0 0,-1 1 0 0 0,1 0 0 0 0,0 0 0 0 0,0 0 0 0 0,-1 0 0 0 0,1-1 0 0 0,0 1 0 0 0,-1 0 0 0 0,1 0 0 0 0,-1 0 0 0 0,-10-4 12 0 0,1 2 42 0 0,-1 2-55 0 0,1-2 4 0 0,10 2-2 0 0,-1-1-1 0 0,1 1 0 0 0,0 0 1 0 0,-1 0-1 0 0,1 0 1 0 0,-1 0-1 0 0,1 0 0 0 0,-1 0 1 0 0,1 0-1 0 0,-1 0 1 0 0,1 0-1 0 0,-1 0 0 0 0,1 0 1 0 0,-1 0-1 0 0,1 0 0 0 0,-1 0 1 0 0,1 0-1 0 0,-1 0 1 0 0,1 0-1 0 0,-1 1 0 0 0,1-1 1 0 0,-1 0-1 0 0,-8 4 41 0 0,-18 14-30 0 0,5-8-11 0 0,16-7 0 0 0,-1 0 0 0 0,1-1 0 0 0,-1 0 0 0 0,-7 2 0 0 0,-19 13 0 0 0,20-14 6 0 0,6-1 2 0 0,-1 1 1 0 0,0 0-1 0 0,1 0 0 0 0,0 0 1 0 0,0 1-1 0 0,-12 7 0 0 0,5-6-8 0 0,12-5 0 0 0,0 0 0 0 0,0 1 0 0 0,-1-1 0 0 0,1 1 0 0 0,0 0 0 0 0,0-1 0 0 0,0 1 0 0 0,0 0 0 0 0,0 1 0 0 0,0-1 0 0 0,-3 2 0 0 0,-35 19-12 0 0,81-26-48 0 0,-10-6 60 0 0,-22 10 0 0 0,-4 0-13 0 0,-5 0-318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1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1 107 11488 0 0,'8'-25'767'0'0,"-5"20"-446"0"0,-1-1-1 0 0,0 0 1 0 0,0 1-1 0 0,-1-1 1 0 0,2-11-1 0 0,9-19 13228 0 0,-12 50-13091 0 0,-6 92-249 0 0,3 28-360 0 0,5 128-444 0 0,-1-223 40 0 0,-1-29 268 0 0,0 0 1 0 0,1 0-1 0 0,0 0 0 0 0,2 10 1 0 0,1 19-3509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0 212 14800 0 0,'0'0'5717'0'0,"3"0"-5173"0"0,4-1-315 0 0,1 0 0 0 0,-1-1 0 0 0,1 1 0 0 0,-1-2 0 0 0,11-4 0 0 0,20-6 143 0 0,-4 3 79 0 0,50-24-1 0 0,26-9-253 0 0,-45 24-342 0 0,3-2 80 0 0,1 2 0 0 0,82-10 1 0 0,-141 28 20 0 0,0 0-1 0 0,-1 1 1 0 0,1 0-1 0 0,0 0 1 0 0,0 1 0 0 0,0 0-1 0 0,14 4 1 0 0,-21-4 38 0 0,-1 0 1 0 0,1 0-1 0 0,0 0 1 0 0,-1 1-1 0 0,1-1 1 0 0,-1 1-1 0 0,1-1 0 0 0,-1 1 1 0 0,0 0-1 0 0,0 0 1 0 0,0 0-1 0 0,0 0 1 0 0,0 0-1 0 0,0 0 1 0 0,0 1-1 0 0,-1-1 1 0 0,1 1-1 0 0,-1-1 1 0 0,0 1-1 0 0,0 0 0 0 0,0-1 1 0 0,0 1-1 0 0,0 0 1 0 0,0 0-1 0 0,-1 0 1 0 0,1-1-1 0 0,-1 1 1 0 0,0 0-1 0 0,0 4 1 0 0,-28 319 337 0 0,20-267-318 0 0,4-33-12 0 0,2-10 23 0 0,0-1-1 0 0,0 23 0 0 0,2-37 97 0 0,4-11-37 0 0,1-4-83 0 0,-1 1 0 0 0,-1-1 0 0 0,2-15 0 0 0,5-20-21 0 0,-2 18-310 0 0,2 0 0 0 0,0 0 0 0 0,24-46 0 0 0,-32 75 239 0 0,0-1 0 0 0,0 0 0 0 0,0 0 0 0 0,0 1 0 0 0,0-1 0 0 0,0 1 0 0 0,1 0 0 0 0,-1 0 0 0 0,4-3 0 0 0,-5 4 57 0 0,0 1 0 0 0,0-1 0 0 0,0 1 0 0 0,0-1 0 0 0,0 1 0 0 0,0 0 0 0 0,0-1 0 0 0,0 1 0 0 0,0 0-1 0 0,0 0 1 0 0,1 0 0 0 0,-1 0 0 0 0,0 0 0 0 0,0 0 0 0 0,0 0 0 0 0,0 0 0 0 0,0 0 0 0 0,0 0 0 0 0,0 1 0 0 0,0-1 0 0 0,0 0 0 0 0,0 1 0 0 0,0-1 0 0 0,0 1 0 0 0,0-1 0 0 0,0 1 0 0 0,0-1 0 0 0,0 1-1 0 0,1 1 1 0 0,5 6-2 0 0,0 0 1 0 0,-1 0-1 0 0,0 1 0 0 0,0 0 0 0 0,-1 0 0 0 0,0 0 0 0 0,7 20 0 0 0,-5-13 78 0 0,15 26-1 0 0,-8-18-4 0 0,-10-16 1 0 0,1-1-1 0 0,-1 1 0 0 0,1-1 0 0 0,0 0 0 0 0,1 0 0 0 0,-1-1 0 0 0,1 0 1 0 0,1 0-1 0 0,-1 0 0 0 0,1-1 0 0 0,14 9 0 0 0,-16-11 4 0 0,9 4 115 0 0,0-1 0 0 0,22 6 0 0 0,-30-10-98 0 0,0-1 0 0 0,1 0 0 0 0,-1-1 1 0 0,0 1-1 0 0,1-1 0 0 0,-1-1 0 0 0,0 1 0 0 0,1-1 0 0 0,6-2 1 0 0,-3 2-2 0 0,-1-1 1 0 0,0-1 0 0 0,0 0 0 0 0,0 0 0 0 0,0-1-1 0 0,-1 0 1 0 0,0-1 0 0 0,1 0 0 0 0,-1 0-1 0 0,-1 0 1 0 0,1-1 0 0 0,-1 0 0 0 0,0-1 0 0 0,6-7-1 0 0,-5 3-11 0 0,-1 1 0 0 0,0-1-1 0 0,-1-1 1 0 0,0 1 0 0 0,-1-1-1 0 0,0 0 1 0 0,4-16 0 0 0,-6 20-25 0 0,-1 1 0 0 0,0-1 1 0 0,0 0-1 0 0,-1 0 0 0 0,0 0 1 0 0,0 0-1 0 0,-1 1 0 0 0,0-1 1 0 0,0 0-1 0 0,-1 0 0 0 0,0 0 1 0 0,0 0-1 0 0,-1 0 0 0 0,0 0 1 0 0,-4-8-1 0 0,6 15-19 0 0,-1 1 1 0 0,1-1-1 0 0,0 0 1 0 0,-1 0-1 0 0,1 1 1 0 0,-1-1-1 0 0,0 0 0 0 0,1 1 1 0 0,-1-1-1 0 0,1 0 1 0 0,-1 1-1 0 0,0-1 1 0 0,0 1-1 0 0,1-1 0 0 0,-1 1 1 0 0,0-1-1 0 0,0 1 1 0 0,0 0-1 0 0,1-1 1 0 0,-1 1-1 0 0,0 0 0 0 0,0 0 1 0 0,0 0-1 0 0,0-1 1 0 0,0 1-1 0 0,1 0 1 0 0,-1 0-1 0 0,0 0 0 0 0,0 1 1 0 0,0-1-1 0 0,0 0 1 0 0,0 0-1 0 0,0 0 1 0 0,1 0-1 0 0,-1 1 0 0 0,0-1 1 0 0,0 1-1 0 0,0-1 1 0 0,1 0-1 0 0,-1 1 1 0 0,0-1-1 0 0,-1 2 1 0 0,-3 1-1 0 0,0 1 1 0 0,0 0-1 0 0,0 0 1 0 0,-6 7-1 0 0,5-3-2 0 0,0 0 0 0 0,0 0 0 0 0,0 1 0 0 0,1 0 0 0 0,1 0 0 0 0,0 0 0 0 0,-4 13 0 0 0,4-13-1 0 0,1 0-1 0 0,1 0 0 0 0,0 0 1 0 0,0 1-1 0 0,1-1 0 0 0,0 1 1 0 0,0-1-1 0 0,1 1 0 0 0,2 18 1 0 0,-1-22-2 0 0,1 0 0 0 0,0 0 0 0 0,0 0 1 0 0,0-1-1 0 0,0 1 0 0 0,1-1 0 0 0,0 1 0 0 0,0-1 1 0 0,1 0-1 0 0,-1 0 0 0 0,1 0 0 0 0,0 0 0 0 0,0-1 1 0 0,1 0-1 0 0,-1 0 0 0 0,8 5 0 0 0,-6-5 12 0 0,0 0 0 0 0,0-1-1 0 0,0 0 1 0 0,1 0 0 0 0,-1 0-1 0 0,1-1 1 0 0,0 0 0 0 0,-1 0 0 0 0,1-1-1 0 0,0 0 1 0 0,0 0 0 0 0,0-1-1 0 0,0 0 1 0 0,0 0 0 0 0,0 0-1 0 0,0-1 1 0 0,0 0 0 0 0,0 0-1 0 0,0-1 1 0 0,0 0 0 0 0,-1 0 0 0 0,1-1-1 0 0,-1 1 1 0 0,12-8 0 0 0,-1 0-21 0 0,-2-1 0 0 0,0 0 0 0 0,0-1 0 0 0,-1 0 0 0 0,0-1 1 0 0,-1-1-1 0 0,0 0 0 0 0,11-19 0 0 0,-6 8-137 0 0,-1-1 0 0 0,-1 0 0 0 0,-1-2 0 0 0,-2 1-1 0 0,15-44 1 0 0,-7 19-116 0 0,-2 12-8 0 0,-13 35 259 0 0,-6 4 4 0 0,0 1 0 0 0,1 0 0 0 0,-1-1 0 0 0,0 1 1 0 0,1 0-1 0 0,-1 0 0 0 0,0-1 0 0 0,1 1 0 0 0,-1 0 0 0 0,1 0 0 0 0,-1 0 0 0 0,0 0 0 0 0,1 0 0 0 0,-1-1 0 0 0,1 1 0 0 0,-1 0 0 0 0,0 0 0 0 0,1 0 0 0 0,-1 0 0 0 0,1 0 0 0 0,-1 0 0 0 0,1 0 0 0 0,-1 0 0 0 0,0 0 0 0 0,1 1 0 0 0,-1-1 0 0 0,1 0 0 0 0,-1 0 0 0 0,0 0 0 0 0,1 0 0 0 0,-1 1 0 0 0,0-1 0 0 0,1 0 1 0 0,-1 0-1 0 0,0 1 0 0 0,1-1 0 0 0,-1 0 0 0 0,0 0 0 0 0,1 1 0 0 0,-1-1 0 0 0,0 0 0 0 0,0 1 0 0 0,1-1 0 0 0,-1 1 0 0 0,0-1 0 0 0,0 0 0 0 0,0 1 0 0 0,0-1 0 0 0,0 1 0 0 0,1-1 0 0 0,-1 0 0 0 0,0 1 0 0 0,0-1 0 0 0,0 1 0 0 0,0-1 0 0 0,0 0 0 0 0,0 1 0 0 0,0-1 0 0 0,0 1 0 0 0,0-1 0 0 0,-1 1 1 0 0,1-1-1 0 0,0 1-51 0 0,8 13-135 0 0,-7-11 209 0 0,1-1 1 0 0,-1 1 0 0 0,1 0 0 0 0,-1-1-1 0 0,0 1 1 0 0,0 0 0 0 0,0 0-1 0 0,-1 0 1 0 0,1 0 0 0 0,-1-1 0 0 0,1 5-1 0 0,0 1 78 0 0,0 1 0 0 0,1 0-1 0 0,0 0 1 0 0,6 15-1 0 0,3 11 159 0 0,-11-35-249 0 0,4 14 43 0 0,-2 0-1 0 0,1 0 1 0 0,-1 20-1 0 0,4 10 150 0 0,-6-42-64 0 0,4 2-32 0 0,-3-4-93 0 0,-1 0 1 0 0,0 1-1 0 0,0-1 1 0 0,0 0-1 0 0,0 1 1 0 0,1-1-1 0 0,-1 1 0 0 0,0-1 1 0 0,0 0-1 0 0,1 0 1 0 0,-1 1-1 0 0,0-1 1 0 0,1 0-1 0 0,-1 1 0 0 0,0-1 1 0 0,1 0-1 0 0,-1 0 1 0 0,0 0-1 0 0,1 1 1 0 0,-1-1-1 0 0,1 0 0 0 0,-1 0 1 0 0,0 0-1 0 0,1 0 1 0 0,2 1 15 0 0,0 0 1 0 0,0 0 0 0 0,0-1 0 0 0,0 1 0 0 0,0-1-1 0 0,0 1 1 0 0,0-1 0 0 0,0 0 0 0 0,0-1 0 0 0,0 1 0 0 0,0 0-1 0 0,0-1 1 0 0,0 0 0 0 0,0 1 0 0 0,0-1 0 0 0,0-1-1 0 0,0 1 1 0 0,0 0 0 0 0,-1-1 0 0 0,1 1 0 0 0,-1-1-1 0 0,1 0 1 0 0,-1 1 0 0 0,1-1 0 0 0,-1-1 0 0 0,0 1-1 0 0,3-4 1 0 0,13-15 85 0 0,-13 16-90 0 0,0-1 0 0 0,0 1 0 0 0,0-1 0 0 0,5-11 0 0 0,17-36-77 0 0,3 2-1 0 0,52-71 0 0 0,-70 105-2 0 0,-9 13 35 0 0,0-1-1 0 0,0 1 0 0 0,1 0 0 0 0,-1 0 0 0 0,1 0 1 0 0,0 1-1 0 0,0-1 0 0 0,0 1 0 0 0,1 0 0 0 0,-1 0 1 0 0,1 0-1 0 0,0 1 0 0 0,8-4 0 0 0,-12 6 28 0 0,0 0 0 0 0,0 0 0 0 0,0 0 0 0 0,0 0-1 0 0,0 0 1 0 0,0 0 0 0 0,0 0 0 0 0,0 0 0 0 0,0 0-1 0 0,0 0 1 0 0,0 0 0 0 0,-1 1 0 0 0,1-1 0 0 0,0 0-1 0 0,0 1 1 0 0,0-1 0 0 0,0 1 0 0 0,0-1 0 0 0,-1 1 0 0 0,1-1-1 0 0,0 1 1 0 0,-1 0 0 0 0,1-1 0 0 0,0 1 0 0 0,-1 0-1 0 0,1 0 1 0 0,-1-1 0 0 0,1 1 0 0 0,-1 0 0 0 0,1 1-1 0 0,12 24-57 0 0,-13-26 61 0 0,7 25 47 0 0,0 0-1 0 0,-2 1 1 0 0,2 30-1 0 0,6 26 48 0 0,5-33-90 0 0,-1-4-22 0 0,-16-41-19 0 0,0 1 0 0 0,1 0 0 0 0,0-1 0 0 0,0 1 0 0 0,0-1 0 0 0,0 1 0 0 0,1-1 0 0 0,-1 0 0 0 0,1 0 0 0 0,7 7 0 0 0,2 2-910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111 0 14280 0 0,'-10'5'1485'0'0,"4"0"-1014"0"0,0 0 0 0 0,0 1 1 0 0,0-1-1 0 0,1 1 0 0 0,0 1 0 0 0,0-1 0 0 0,0 1 1 0 0,1 0-1 0 0,0 0 0 0 0,0 0 0 0 0,1 0 1 0 0,0 1-1 0 0,0-1 0 0 0,-2 11 0 0 0,-3 14 422 0 0,1 1 0 0 0,-2 34-1 0 0,8-58-1029 0 0,-3 55 239 0 0,3 65 0 0 0,2-62-89 0 0,-1-56-46 0 0,1-1 1 0 0,1 1-1 0 0,0 0 0 0 0,0-1 0 0 0,1 0 0 0 0,0 1 1 0 0,1-1-1 0 0,0 0 0 0 0,6 10 0 0 0,-9-19-213 0 0,10-2-380 0 0,-6-2 371 0 0,0 1 0 0 0,0-1 0 0 0,0 0 0 0 0,-1 0 0 0 0,1-1-1 0 0,-1 1 1 0 0,0-1 0 0 0,6-7 0 0 0,16-22-6255 0 0,-6 5-211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4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35 66 12440 0 0,'-1'2'957'0'0,"-9"6"-610"0"0,7-6-322 0 0,1-1 0 0 0,0 1 0 0 0,1 0-1 0 0,-1 0 1 0 0,0 0 0 0 0,0 0-1 0 0,1 0 1 0 0,-1 0 0 0 0,-1 3 0 0 0,3-5 239 0 0,0 1 1 0 0,-1-1 0 0 0,1 1 0 0 0,0-1 0 0 0,-1 1 0 0 0,1-1 0 0 0,0 1 0 0 0,0-1 0 0 0,-1 1 0 0 0,1-1 0 0 0,0 1 0 0 0,0 0 0 0 0,0-1-1 0 0,0 1 1 0 0,0-1 0 0 0,0 1 0 0 0,0 0 0 0 0,0-1 0 0 0,0 1 0 0 0,0-1 0 0 0,0 1 0 0 0,0 0 0 0 0,0-1 0 0 0,1 1 0 0 0,-1-1-1 0 0,0 1 1 0 0,0-1 0 0 0,1 1 0 0 0,-1-1 0 0 0,0 1 0 0 0,1-1 0 0 0,-1 1 0 0 0,1-1 0 0 0,-1 1 0 0 0,1 0 0 0 0,1-1-107 0 0,0 1 0 0 0,-1-1 1 0 0,1 1-1 0 0,0-1 0 0 0,0 0 1 0 0,0 0-1 0 0,-1 0 0 0 0,1 0 1 0 0,0 0-1 0 0,0 0 0 0 0,3-1 1 0 0,5-1-239 0 0,1-1 1 0 0,-1 0 0 0 0,11-6-1 0 0,73-26 388 0 0,-52 20-401 0 0,26-12-2199 0 0,-38 13-4068 0 0,-4 4-834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74 1 18255 0 0,'0'0'884'0'0,"0"2"-382"0"0,-8 37 130 0 0,0-5-554 0 0,-12 99 2695 0 0,-12 102-1379 0 0,31-223-1381 0 0,-1 5 28 0 0,0-1 0 0 0,1 1-1 0 0,1 0 1 0 0,1 0 0 0 0,4 25-1 0 0,-5-41-42 0 0,0 0-1 0 0,1 0 1 0 0,-1 0 0 0 0,0 0-1 0 0,0 0 1 0 0,1 0 0 0 0,-1 0-1 0 0,0 0 1 0 0,1 0-1 0 0,-1 0 1 0 0,1-1 0 0 0,0 1-1 0 0,-1 0 1 0 0,1 0-1 0 0,0 0 1 0 0,-1-1 0 0 0,1 1-1 0 0,0 0 1 0 0,0-1-1 0 0,-1 1 1 0 0,1-1 0 0 0,0 1-1 0 0,0-1 1 0 0,0 1-1 0 0,1-1 1 0 0,0 1-9 0 0,-1-1 1 0 0,1 0-1 0 0,0 0 0 0 0,0 0 0 0 0,-1 0 0 0 0,1-1 1 0 0,0 1-1 0 0,-1 0 0 0 0,1-1 0 0 0,0 1 0 0 0,-1-1 1 0 0,4-1-1 0 0,2-2-36 0 0,0 0-1 0 0,0 0 1 0 0,0-1 0 0 0,7-7 0 0 0,-3 1-8 0 0,0-1 1 0 0,12-16-1 0 0,6-8-212 0 0,-17 21 17 0 0,-1 0 1 0 0,15-26-1 0 0,-18 28-41 0 0,0-1-1 0 0,1 1 1 0 0,0 1 0 0 0,17-17 0 0 0,-18 21 131 0 0,-7 7 72 0 0,0 0 0 0 0,0-1 0 0 0,1 1 0 0 0,-1 0 1 0 0,0 0-1 0 0,1 0 0 0 0,-1 0 0 0 0,1 0 0 0 0,0 0 0 0 0,1-1 1 0 0,-1 2 73 0 0,-1 0 1 0 0,0 0 0 0 0,0 0 0 0 0,0 0 0 0 0,0 1 0 0 0,0-1-1 0 0,0 0 1 0 0,0 1 0 0 0,0-1 0 0 0,0 0 0 0 0,0 1-1 0 0,0-1 1 0 0,0 1 0 0 0,-1-1 0 0 0,1 1 0 0 0,0 0-1 0 0,0-1 1 0 0,0 1 0 0 0,-1 0 0 0 0,1 0 0 0 0,0 0 0 0 0,0 1-1 0 0,4 4 49 0 0,-1 0-1 0 0,0 1 1 0 0,0 0-1 0 0,-1 0 1 0 0,0 0-1 0 0,0 0 1 0 0,0 1 0 0 0,-1-1-1 0 0,0 1 1 0 0,-1-1-1 0 0,2 13 1 0 0,-1-8 15 0 0,0 1 0 0 0,1-1 1 0 0,5 14-1 0 0,-7-25-57 0 0,-1 1-206 0 0,1 0 0 0 0,0 0 0 0 0,-1 0 0 0 0,1 0 0 0 0,0-1 0 0 0,0 1 0 0 0,0 0 0 0 0,0-1 0 0 0,1 1 0 0 0,-1-1 0 0 0,0 1 0 0 0,1-1 0 0 0,-1 1 0 0 0,1-1 0 0 0,0 0 0 0 0,3 2 0 0 0,7 0-6134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81 251 6448 0 0,'0'0'585'0'0,"-2"10"-474"0"0,-9 16 6727 0 0,-12 45-1 0 0,3 24-4087 0 0,9-37-2304 0 0,8-34-351 0 0,-2 7-308 0 0,4-31 209 0 0,-3 11-681 0 0</inkml:trace>
  <inkml:trace contextRef="#ctx0" brushRef="#br0" timeOffset="1">29 1 10592 0 0,'0'0'7303'0'0,"11"0"-6727"0"0,5 6-24 0 0,-7-3-8 0 0,7 7-416 0 0,-5 0-128 0 0,-1 3 64 0 0,2 1-7967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 13328 0 0,'-1'1'75'0'0,"1"-1"-1"0"0,-1 0 1 0 0,1 1 0 0 0,-1-1 0 0 0,1 0 0 0 0,-1 1 0 0 0,1-1 0 0 0,-1 1 0 0 0,1-1 0 0 0,0 0 0 0 0,-1 1 0 0 0,1-1 0 0 0,0 1 0 0 0,-1-1 0 0 0,1 1 0 0 0,0 0 0 0 0,0-1 0 0 0,-1 1 0 0 0,1 0-75 0 0,-10 14 100 0 0,0 23 2053 0 0,7-23-1937 0 0,2-12-185 0 0,0 0 0 0 0,0 0 0 0 0,1 0 0 0 0,-2 0-1 0 0,0 2-30 0 0,0 0 13 0 0,0 0 0 0 0,0 0 0 0 0,1 0 0 0 0,-1 1-1 0 0,1 1-12 0 0,0-3-16 0 0,0-3-61 0 0,1-1-58 0 0,0 0-215 0 0,0 0-98 0 0,5-5-441 0 0,-2 1 760 0 0,1 0 0 0 0,-1 0 0 0 0,0 0 1 0 0,-1 0-1 0 0,1 0 0 0 0,-1-1 0 0 0,1-1 129 0 0,3-8-1641 0 0,3-12 1641 0 0,-5 12-2732 0 0,6-12 2732 0 0,7-9-3143 0 0,-16 32 2963 0 0,3-4-18 0 0,-3 7 233 0 0,-1 0 0 0 0,0-1-1 0 0,0 1 1 0 0,0 0 0 0 0,1 0 0 0 0,-1 0-1 0 0,0 0 1 0 0,0 0 0 0 0,1 0-1 0 0,-1-1 1 0 0,0 1 0 0 0,0 0-1 0 0,1 0 1 0 0,-1 0 0 0 0,0 0-1 0 0,0 0 1 0 0,1 0 0 0 0,-1 0-1 0 0,0 0 1 0 0,0 0 0 0 0,1 0 0 0 0,-1 0-1 0 0,0 0 1 0 0,0 0 0 0 0,1 0-1 0 0,-1 1 1 0 0,0-1 0 0 0,0 0-1 0 0,0 0 1 0 0,1 0 0 0 0,-1 0-1 0 0,0 0 1 0 0,0 0 0 0 0,1 1-35 0 0,0 0 232 0 0,0 0 1 0 0,0 1-1 0 0,1-1 1 0 0,-1 0-1 0 0,0 1 1 0 0,0-1-1 0 0,-1 1 1 0 0,1 0-1 0 0,0-1 1 0 0,0 1-1 0 0,-1-1 1 0 0,1 1-1 0 0,-1 0 1 0 0,1 0-233 0 0,5 28 804 0 0,-6-25-609 0 0,2 7-128 0 0,0-1-450 0 0,0-1-1 0 0,-1 11 384 0 0,-1-13-4110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214 1 17015 0 0,'-1'0'101'0'0,"-1"0"0"0"0,1 0-1 0 0,-1 0 1 0 0,1-1-1 0 0,-1 1 1 0 0,0 1 0 0 0,1-1-1 0 0,-1 0 1 0 0,1 0-1 0 0,-1 1 1 0 0,1-1 0 0 0,-1 1-1 0 0,1-1 1 0 0,0 1-1 0 0,-1-1 1 0 0,1 1-1 0 0,-2 1 1 0 0,-15 5 48 0 0,16-6-12 0 0,0 0-1 0 0,0 0 0 0 0,1 0 0 0 0,-1 0 1 0 0,1 0-1 0 0,-1 0 0 0 0,1 1 1 0 0,-1-1-1 0 0,1 1 0 0 0,0-1 0 0 0,-1 1 1 0 0,1-1-1 0 0,0 1 0 0 0,0 0 0 0 0,0-1 1 0 0,1 1-1 0 0,-1 0 0 0 0,0 0 0 0 0,1 0 1 0 0,-1 0-1 0 0,1-1 0 0 0,-1 1 0 0 0,1 0 1 0 0,0 0-1 0 0,0 0 0 0 0,0 0 0 0 0,0 0 1 0 0,0 0-1 0 0,1 3 0 0 0,3 29-132 0 0,-2-16-24 0 0,0-9-42 0 0,0 0-1 0 0,1-1 1 0 0,0 1-1 0 0,9 16 1 0 0,0-2-154 0 0,15 46 0 0 0,-26-66 218 0 0,0 0 0 0 0,-1-1-1 0 0,1 1 1 0 0,0 0 0 0 0,-1 0 0 0 0,0 0-1 0 0,1 0 1 0 0,-1 0 0 0 0,0 0-1 0 0,-1 0 1 0 0,1 0 0 0 0,-1 0 0 0 0,1-1-1 0 0,-1 1 1 0 0,0 0 0 0 0,0 0-1 0 0,0 0 1 0 0,0-1 0 0 0,0 1 0 0 0,-1-1-1 0 0,1 1 1 0 0,-1-1 0 0 0,0 1-1 0 0,0-1 1 0 0,1 0 0 0 0,-2 0 0 0 0,-2 3-1 0 0,0-1 23 0 0,-1 1 0 0 0,0-2 0 0 0,0 1 0 0 0,0-1 0 0 0,-1 0 0 0 0,1 0 0 0 0,-1 0 0 0 0,-12 2 0 0 0,5-2-38 0 0,1 0-1 0 0,-1-1 0 0 0,-21 0 1 0 0,18-3-1497 0 0,5-2-3261 0 0,-2-3-2198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3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233 338 17591 0 0,'-13'0'804'0'0,"10"0"-13"0"0,-4-8 2897 0 0,3 6-3511 0 0,0 0-1 0 0,0 1 1 0 0,0-1-1 0 0,0 1 1 0 0,0 0-1 0 0,-1 0 1 0 0,1 1-1 0 0,0-1 1 0 0,-1 1 0 0 0,1 0-1 0 0,0 0 1 0 0,-1 1-1 0 0,1-1 1 0 0,-5 2-1 0 0,3-1-174 0 0,1 0 0 0 0,0 1 0 0 0,-1 0-1 0 0,1 0 1 0 0,0 0 0 0 0,0 0 0 0 0,0 1-1 0 0,0 0 1 0 0,1 0 0 0 0,-1 0-1 0 0,-4 5 1 0 0,-48 47-2 0 0,55-53-36 0 0,0 0 0 0 0,1 0 1 0 0,-1 0-1 0 0,1 0 0 0 0,-1 1 0 0 0,1-1 0 0 0,-1 0 0 0 0,1 0 0 0 0,0 1 1 0 0,0-1-1 0 0,0 1 0 0 0,1-1 0 0 0,-1 1 0 0 0,1 0 0 0 0,-1-1 0 0 0,1 1 0 0 0,0 0 1 0 0,0-1-1 0 0,0 1 0 0 0,0-1 0 0 0,0 1 0 0 0,1 0 0 0 0,-1-1 0 0 0,1 1 0 0 0,0-1 1 0 0,0 1-1 0 0,-1-1 0 0 0,2 1 0 0 0,-1-1 0 0 0,2 4 0 0 0,1-3-84 0 0,0 0-1 0 0,0 0 0 0 0,0 0 1 0 0,1 0-1 0 0,-1-1 0 0 0,1 1 1 0 0,-1-1-1 0 0,1 0 0 0 0,0-1 1 0 0,0 1-1 0 0,0-1 0 0 0,0 0 1 0 0,0 0-1 0 0,0-1 0 0 0,0 0 1 0 0,0 1-1 0 0,0-2 0 0 0,0 1 1 0 0,0 0-1 0 0,0-1 0 0 0,8-2 1 0 0,2 0 37 0 0,1-1 1 0 0,0-1 0 0 0,-1 0 0 0 0,0-2-1 0 0,23-11 1 0 0,-31 14 80 0 0,-1 0-1 0 0,0-1 1 0 0,0 0 0 0 0,0 0-1 0 0,0 0 1 0 0,-1 0-1 0 0,0-1 1 0 0,0 0 0 0 0,-1 0-1 0 0,1 0 1 0 0,-1-1-1 0 0,-1 1 1 0 0,1-1 0 0 0,2-7-1 0 0,-3 7 13 0 0,0 0-1 0 0,-1 0 0 0 0,0 0 0 0 0,0 0 1 0 0,0 0-1 0 0,-1-1 0 0 0,0 1 0 0 0,-1 0 1 0 0,1-1-1 0 0,-1 1 0 0 0,-1-1 0 0 0,0 1 1 0 0,0 0-1 0 0,-2-9 0 0 0,2 12 0 0 0,-1-1 1 0 0,1 1-1 0 0,0-1 0 0 0,0 0 0 0 0,1 0 0 0 0,0 1 1 0 0,0-1-1 0 0,0-9 0 0 0,0 8-13 0 0,1 6-1 0 0,-1-1 1 0 0,0 0 0 0 0,0 1-1 0 0,1-1 1 0 0,-1 1-1 0 0,0-1 1 0 0,1 1 0 0 0,-1-1-1 0 0,1 1 1 0 0,-1-1 0 0 0,1 1-1 0 0,-1-1 1 0 0,1 1-1 0 0,-1-1 1 0 0,1 1 0 0 0,-1 0-1 0 0,1-1 1 0 0,-1 1 0 0 0,1 0-1 0 0,0 0 1 0 0,-1-1-1 0 0,1 1 1 0 0,0 0 0 0 0,-1 0-1 0 0,1 0 1 0 0,1 0 0 0 0,21-4-21 0 0,-18 4 30 0 0,46 0 191 0 0,-49 1-162 0 0,-1-1 0 0 0,1 0 0 0 0,0 1 0 0 0,0-1 0 0 0,-1 1-1 0 0,1 0 1 0 0,0-1 0 0 0,-1 1 0 0 0,1 0 0 0 0,-1 0 0 0 0,1 0 0 0 0,-1 0-1 0 0,1 0 1 0 0,2 3 0 0 0,5 3 146 0 0,-6-5-107 0 0,0 1 0 0 0,0-1 0 0 0,0 0 0 0 0,0 1 0 0 0,0 0-1 0 0,-1-1 1 0 0,1 1 0 0 0,-1 0 0 0 0,0 0 0 0 0,0 0 0 0 0,0 1 0 0 0,-1-1 0 0 0,2 4-1 0 0,15 49 469 0 0,-12-35-394 0 0,-4-14-97 0 0,-1 1 0 0 0,0 0 0 0 0,0 0 0 0 0,0 8 0 0 0,4 25 71 0 0,-2-32-66 0 0,-2-7 242 0 0,0-17-216 0 0,2-3-83 0 0,10-29-1 0 0,-5 18-130 0 0,-4 18 74 0 0,3-18-299 0 0,2 1 1 0 0,19-45 0 0 0,-23 64 178 0 0,1 0 0 0 0,0 0 0 0 0,9-10-1 0 0,10-14-302 0 0,-24 31 428 0 0,4-4-16 0 0,15 4-43 0 0,-17 2 113 0 0,-1 0 0 0 0,1 1 0 0 0,0-1 1 0 0,-1 1-1 0 0,1-1 0 0 0,0 1 0 0 0,-1 0 0 0 0,1 0 0 0 0,-1 0 1 0 0,1 0-1 0 0,-1 1 0 0 0,0-1 0 0 0,4 4 0 0 0,24 26 199 0 0,-6-4-75 0 0,-18-23-93 0 0,-1 1 0 0 0,0 0 0 0 0,0 0 0 0 0,0 1 0 0 0,-1 0 0 0 0,0-1 0 0 0,0 2 0 0 0,0-1 0 0 0,3 10 0 0 0,-4-13-19 0 0,-1-1 1 0 0,0 1-1 0 0,1-1 1 0 0,0 0-1 0 0,-1 1 1 0 0,1-1-1 0 0,0 0 1 0 0,0-1-1 0 0,0 1 1 0 0,0 0-1 0 0,1-1 1 0 0,-1 0-1 0 0,7 2 1 0 0,3 2 54 0 0,-6-2-9 0 0,-1-1 0 0 0,0 0-1 0 0,1 0 1 0 0,0-1 0 0 0,-1 0-1 0 0,1 0 1 0 0,0 0 0 0 0,0-1 0 0 0,-1 0-1 0 0,1-1 1 0 0,0 1 0 0 0,0-1-1 0 0,-1 0 1 0 0,1-1 0 0 0,-1 0-1 0 0,1 0 1 0 0,7-4 0 0 0,-9 4-35 0 0,1-1 1 0 0,-1 0-1 0 0,0 0 1 0 0,0 0-1 0 0,-1-1 0 0 0,1 0 1 0 0,-1 0-1 0 0,0 0 1 0 0,0 0-1 0 0,0-1 0 0 0,0 0 1 0 0,-1 0-1 0 0,0 0 1 0 0,0 0-1 0 0,0 0 0 0 0,0 0 1 0 0,-1-1-1 0 0,0 1 1 0 0,2-11-1 0 0,-1-3 43 0 0,-1 1 1 0 0,-1 0-1 0 0,-1-24 0 0 0,-1 9-22 0 0,1 32-37 0 0,0-1 0 0 0,-1 0 0 0 0,1 1-1 0 0,0-1 1 0 0,-1 0 0 0 0,1 1 0 0 0,-1-1 0 0 0,0 0-1 0 0,1 1 1 0 0,-1-1 0 0 0,0 1 0 0 0,0 0-1 0 0,0-1 1 0 0,0 1 0 0 0,0 0 0 0 0,-1-1 0 0 0,1 1-1 0 0,0 0 1 0 0,0 0 0 0 0,-1 0 0 0 0,1 0 0 0 0,-1 0-1 0 0,1 0 1 0 0,-1 1 0 0 0,1-1 0 0 0,-1 0 0 0 0,1 1-1 0 0,-1-1 1 0 0,0 1 0 0 0,1 0 0 0 0,-1-1-1 0 0,-3 1 1 0 0,3 0 1 0 0,0 0 0 0 0,0-1 0 0 0,0 1 0 0 0,0 0 0 0 0,0 0 0 0 0,0 1 0 0 0,0-1 0 0 0,0 0 0 0 0,0 1 0 0 0,0-1 0 0 0,0 1 0 0 0,0 0 0 0 0,0 0 0 0 0,1-1 0 0 0,-1 1 0 0 0,0 0 0 0 0,0 1 0 0 0,1-1 0 0 0,-1 0 0 0 0,0 0 0 0 0,1 1 0 0 0,-1-1 0 0 0,1 1 0 0 0,0-1 0 0 0,0 1 0 0 0,-1 0 0 0 0,0 1 0 0 0,-40 76-8 0 0,41-75 0 0 0,-1 0 0 0 0,1 0 0 0 0,0 1 0 0 0,0-1 0 0 0,0 1 0 0 0,1-1 0 0 0,0 1 0 0 0,0-1 0 0 0,0 0 0 0 0,0 1 0 0 0,1-1 0 0 0,-1 1 0 0 0,1-1 0 0 0,0 1 0 0 0,0-1 0 0 0,3 6 0 0 0,0-1 0 0 0,1 0 0 0 0,0 0 0 0 0,0-1 0 0 0,1 0 0 0 0,0 0 0 0 0,9 10 0 0 0,1-3 19 0 0,-10-13-31 0 0,-1-2-88 0 0,43 15-1288 0 0,-14-12-5556 0 0,-13-3-262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251 0 5984 0 0,'-4'0'32'0'0,"1"1"1"0"0,0-1-1 0 0,-1 1 0 0 0,1 0 1 0 0,0 0-1 0 0,0 0 0 0 0,0 0 1 0 0,0 0-1 0 0,0 1 0 0 0,0-1 1 0 0,0 1-1 0 0,0 0 0 0 0,0 0 1 0 0,1 0-1 0 0,-1 0 0 0 0,1 0 1 0 0,-1 1-1 0 0,1-1 0 0 0,-3 6 1 0 0,3-6-32 0 0,-21 17 2631 0 0,20-16-1831 0 0,0-1 1 0 0,-1 1 0 0 0,1 0 0 0 0,0 0 0 0 0,0 0-1 0 0,1 0 1 0 0,-1 0 0 0 0,1 1 0 0 0,-1-1 0 0 0,-2 8-1 0 0,-13 22 4284 0 0,14-27-4723 0 0,0 0 0 0 0,1 0 0 0 0,0 1 0 0 0,0-1 0 0 0,-4 14 1 0 0,0 8 7 0 0,-2-1 1 0 0,-14 32 0 0 0,6-16-837 0 0,4-14-166 0 0,-7 2-36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1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10 12 4608 0 0,'0'-12'20601'0'0,"-8"263"-19467"0"0,6-214-3080 0 0,7 68 0 0 0,0-10-1047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1 159 1840 0 0,'7'9'16607'0'0,"-2"-6"-13869"0"0,-1-2-2616 0 0,-1 0 1 0 0,1-1-1 0 0,0 0 1 0 0,-1 0 0 0 0,1 0-1 0 0,0 0 1 0 0,-1-1 0 0 0,1 1-1 0 0,0-1 1 0 0,-1 0-1 0 0,1 0 1 0 0,-1 0 0 0 0,1 0-1 0 0,-1-1 1 0 0,0 1-1 0 0,4-4 1 0 0,11-5 66 0 0,25-19 0 0 0,-39 25-170 0 0,15-9-383 0 0,0-1 1 0 0,-1-2-1 0 0,-1 1 0 0 0,20-25 0 0 0,-22 23-1148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57 17391 0 0,'10'-1'335'0'0,"0"-1"-1"0"0,-1 1 0 0 0,1-2 0 0 0,-1 1 0 0 0,0-1 1 0 0,17-8-1 0 0,26-8 1832 0 0,-29 14-1480 0 0,1 1 1 0 0,0 1-1 0 0,30 1 1 0 0,-18 3-1487 0 0,53 8 0 0 0,-61-6-4820 0 0,2-2-1875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4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150 1 18511 0 0,'0'0'6196'0'0,"0"3"-5872"0"0,-3 3-171 0 0,1 1-1 0 0,-1-1 1 0 0,0 0-1 0 0,-4 7 1 0 0,3-7-57 0 0,0 0 0 0 0,1 0 0 0 0,0 1 0 0 0,1 0 0 0 0,-4 13 0 0 0,0 7 16 0 0,-10 28 0 0 0,9-33-46 0 0,1-1 0 0 0,-6 44-1 0 0,10-43-241 0 0,1 0 1 0 0,1 0-1 0 0,1 0 0 0 0,7 42 1 0 0,-7-56 112 0 0,1 0 0 0 0,0 0 1 0 0,1-1-1 0 0,0 1 1 0 0,0-1-1 0 0,0 0 0 0 0,1 0 1 0 0,0 0-1 0 0,0-1 1 0 0,1 1-1 0 0,0-1 0 0 0,0 0 1 0 0,1 0-1 0 0,-1-1 1 0 0,1 1-1 0 0,0-1 1 0 0,9 5-1 0 0,-12-9-64 0 0,0 1-1 0 0,0-1 1 0 0,0 1-1 0 0,1-1 1 0 0,-1 0 0 0 0,0-1-1 0 0,1 1 1 0 0,-1 0-1 0 0,1-1 1 0 0,-1 0 0 0 0,1 0-1 0 0,3 0 1 0 0,9-3-1012 0 0</inkml:trace>
  <inkml:trace contextRef="#ctx0" brushRef="#br0" timeOffset="1">25 159 17135 0 0,'-6'5'1826'0'0,"4"-5"-1802"0"0,-15 14 2560 0 0,19-11-2271 0 0,-1 0-1 0 0,1-1 1 0 0,0 1 0 0 0,0 0 0 0 0,1-1 0 0 0,-1 1 0 0 0,0-1 0 0 0,5 3 0 0 0,-4-3-272 0 0,0 0 0 0 0,0-1 0 0 0,0 0 0 0 0,0 1 0 0 0,1-1 0 0 0,-1 0 0 0 0,0-1 0 0 0,1 1 0 0 0,-1-1 0 0 0,5 1 0 0 0,40-2 310 0 0,-24 1-195 0 0,112-8-112 0 0,-47-8-3856 0 0,-64 7-4075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27 0 13360 0 0,'-8'19'1424'0'0,"3"6"556"0"0,2-1 0 0 0,-1 28 0 0 0,0-1 423 0 0,2 136-237 0 0,3-100-1726 0 0,9-9-339 0 0,-9-64-58 0 0,3-3-54 0 0,-3-8-92 0 0,13 1-135 0 0,-12-4 181 0 0,0 1 1 0 0,0-1 0 0 0,0 1 0 0 0,0-1-1 0 0,0 0 1 0 0,0 0 0 0 0,0 0 0 0 0,0 0-1 0 0,1 0 1 0 0,-1-1 0 0 0,0 1 0 0 0,0 0-1 0 0,0-1 1 0 0,0 0 0 0 0,-1 1 0 0 0,1-1-1 0 0,0 0 1 0 0,0 0 0 0 0,0 0 0 0 0,-1 0-1 0 0,1 0 1 0 0,3-3 0 0 0,3-4-195 0 0,0 0 1 0 0,0 0-1 0 0,7-11 0 0 0,-2 2-130 0 0,8-6-138 0 0,-2 2-943 0 0,-1-1 0 0 0,23-36 0 0 0,-39 55 1304 0 0,-1 0 0 0 0,1 0 1 0 0,0-1-1 0 0,1 1 0 0 0,-1 0 0 0 0,0 1 0 0 0,1-1 0 0 0,-1 0 0 0 0,1 1 0 0 0,0-1 1 0 0,0 1-1 0 0,0 0 0 0 0,0 0 0 0 0,1 0 0 0 0,-1 0 0 0 0,0 1 0 0 0,1 0 1 0 0,-1-1-1 0 0,1 1 0 0 0,-1 0 0 0 0,1 0 0 0 0,0 1 0 0 0,-1-1 0 0 0,9 1 1 0 0,-10 0 581 0 0,19 19 1060 0 0,-16-10-709 0 0,-1 0 1 0 0,0 0 0 0 0,0 1 0 0 0,3 12 0 0 0,6 15 1344 0 0,-8-21-1600 0 0,0 0 0 0 0,6 33 0 0 0,-8-31-416 0 0,1-8-1 0 0,-2-9-97 0 0,-1 0-1 0 0,0 0 0 0 0,0 0 1 0 0,0 0-1 0 0,0 0 1 0 0,0 0-1 0 0,0 1 0 0 0,0-1 1 0 0,0 0-1 0 0,0 1 1 0 0,-1-1-1 0 0,1 0 0 0 0,0 1 1 0 0,0 2-1 0 0,3 3-89 0 0,-3-4 30 0 0,1-1-1 0 0,-1 0 0 0 0,0 0 1 0 0,0 1-1 0 0,0-1 0 0 0,0 1 1 0 0,0-1-1 0 0,1 4 0 0 0,10-1-2081 0 0,-9-4-8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16 1 13824 0 0,'0'0'1061'0'0,"-6"19"3791"0"0,6 208 1578 0 0,-5-199-8967 0 0,0 0-3656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1 11056 0 0,'0'0'3049'0'0,"11"11"3209"0"0,-6-3-5816 0 0,-1 0-1 0 0,2 0 0 0 0,-1-1 1 0 0,1 0-1 0 0,7 6 0 0 0,19 26-510 0 0,-23-24-1122 0 0,4 3-433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4608 0 0,'0'0'408'0'0,"0"0"-328"0"0,6 0-80 0 0,-2 0 0 0 0,-4 0 2272 0 0,5 0 432 0 0,3-2 88 0 0,0 0 24 0 0,-4-1-1697 0 0,6 2-327 0 0,-2 1-72 0 0,-1-3-16 0 0,0 1-704 0 0,4 0-96 0 0,-4-1-48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4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7 527 18287 0 0,'0'0'6307'0'0,"0"2"-6046"0"0,-6 144 342 0 0,7-133-560 0 0,3 0-55 0 0,-4-12-2 0 0,0 0 1 0 0,0-1-1 0 0,1 1 1 0 0,-1 0-1 0 0,0 0 1 0 0,1-1-1 0 0,-1 1 1 0 0,0 0-1 0 0,1-1 1 0 0,-1 1-1 0 0,1 0 1 0 0,0-1-1 0 0,-1 1 1 0 0,1-1-1 0 0,-1 1 1 0 0,1-1-1 0 0,0 1 1 0 0,-1-1-1 0 0,1 1 1 0 0,0-1-1 0 0,0 0 1 0 0,-1 0-1 0 0,1 1 1 0 0,0-1-1 0 0,0 0 1 0 0,-1 0-1 0 0,1 0 1 0 0,0 1-1 0 0,0-1 1 0 0,0 0-1 0 0,-1 0 1 0 0,1 0-1 0 0,0-1 1 0 0,0 1-1 0 0,0 0 1 0 0,-1 0 0 0 0,1 0-1 0 0,0 0 1 0 0,0-1-1 0 0,0 1 1 0 0,-1 0-1 0 0,1-1 1 0 0,1 0-1 0 0,0 0-11 0 0,0 0-1 0 0,0-1 0 0 0,0 1 1 0 0,0-1-1 0 0,0 1 1 0 0,0-1-1 0 0,-1 0 1 0 0,1 0-1 0 0,-1 0 1 0 0,1 0-1 0 0,1-4 1 0 0,10-21-58 0 0,1 0 1 0 0,29-41 0 0 0,11-21-539 0 0,-50 81 491 0 0,1-1 1 0 0,0 1 0 0 0,1 0-1 0 0,0 0 1 0 0,0 1 0 0 0,14-14-1 0 0,-18 20 8 0 0,12 20-60 0 0,10 37 331 0 0,-20-45-105 0 0,0 0 1 0 0,0 0-1 0 0,1-1 1 0 0,0 0 0 0 0,1 1-1 0 0,0-2 1 0 0,0 1-1 0 0,1-1 1 0 0,1 0 0 0 0,-1-1-1 0 0,2 1 1 0 0,12 9-1 0 0,-19-15-39 0 0,2 0 21 0 0,15-2 26 0 0,-14-2-29 0 0,0 0 0 0 0,0 0 0 0 0,0 0-1 0 0,0 0 1 0 0,0-1 0 0 0,0 0 0 0 0,0 0 0 0 0,0 0 0 0 0,-1-1 0 0 0,1 1-1 0 0,-1-1 1 0 0,0 0 0 0 0,0-1 0 0 0,0 1 0 0 0,0-1 0 0 0,0 1 0 0 0,-1-1-1 0 0,0 0 1 0 0,5-7 0 0 0,0-1 16 0 0,-1 0-1 0 0,0 0 1 0 0,0-1-1 0 0,-2 0 0 0 0,9-26 1 0 0,-6 10-23 0 0,28-112 61 0 0,16-82-550 0 0,-25 149-148 0 0,-31 88 598 0 0,1 0 1 0 0,-2 27 0 0 0,2 10 237 0 0,-2 0 0 0 0,-15 63 0 0 0,-3 34 301 0 0,12-91-394 0 0,7-43-100 0 0,2-1-1 0 0,-1 0 1 0 0,0 20-1 0 0,4-28-22 0 0,-5 17 13 0 0,4-20 368 0 0,5-16-161 0 0,3-3-167 0 0,-1 0 1 0 0,5-21-1 0 0,-6 21-14 0 0,0 0-1 0 0,10-21 1 0 0,-1 9-44 0 0,32-52-48 0 0,-21 63 32 0 0,-23 17-32 0 0,0 1-15 0 0,-1 1 65 0 0,-1-1 0 0 0,0 1 1 0 0,0-1-1 0 0,0 1 0 0 0,1-1 0 0 0,-1 1 0 0 0,0 0 1 0 0,0 0-1 0 0,0-1 0 0 0,0 1 0 0 0,0 0 1 0 0,0 0-1 0 0,-1 0 0 0 0,1 0 0 0 0,0 0 0 0 0,0 0 1 0 0,-1 0-1 0 0,1 0 0 0 0,-1 1 0 0 0,1-1 1 0 0,-1 0-1 0 0,1 0 0 0 0,0 3 0 0 0,-1 8 4 0 0,-5 3 192 0 0,-1 0 0 0 0,0 0 0 0 0,0-1 0 0 0,-2 0 0 0 0,-11 18 0 0 0,6-11-104 0 0,8-12-57 0 0,0-2 58 0 0,1 0 0 0 0,0 0-1 0 0,1 0 1 0 0,-6 15 0 0 0,8-11-46 0 0,1 1-33 0 0,0-12-10 0 0,0 1 0 0 0,0 0 0 0 0,0 0 0 0 0,-1 0 0 0 0,1-1 0 0 0,0 1 0 0 0,0 0 0 0 0,0 0 0 0 0,0 0 0 0 0,0 0 0 0 0,1 0 0 0 0,-1 0 0 0 0,0 0 0 0 0,0-1 0 0 0,0 1 0 0 0,1 0 0 0 0,-1 0 0 0 0,0 0 0 0 0,1 0 0 0 0,-1-1 0 0 0,1 1 0 0 0,-1 0 0 0 0,1 0 0 0 0,-1-1 0 0 0,2 2 0 0 0,8 9 0 0 0,-6-8 0 0 0,-1 1 0 0 0,0-2 0 0 0,1 1 0 0 0,0 0 0 0 0,0-1 0 0 0,0 0 0 0 0,0 0 0 0 0,0 0 0 0 0,0 0 0 0 0,0-1 0 0 0,1 1 0 0 0,-1-1 0 0 0,6 1 0 0 0,5 0 0 0 0,0 0 0 0 0,24 0 0 0 0,163-6-4281 0 0,-186 4-3901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 0 17967 0 0,'0'0'8208'0'0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1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8734 286 5984 0 0,'0'-2'174'0'0,"0"1"0"0"0,-1-1-1 0 0,1 0 1 0 0,-1 0 0 0 0,1 0 0 0 0,-1 0 0 0 0,0 0 0 0 0,0 1 0 0 0,0-1-1 0 0,0 0 1 0 0,0 1 0 0 0,0-1 0 0 0,0 1 0 0 0,-1-1 0 0 0,1 1 0 0 0,-1-1 0 0 0,-2-1-1 0 0,-31-20 4412 0 0,28 19-4417 0 0,-25-13 1882 0 0,-52-19 0 0 0,-19-8-642 0 0,82 33-1195 0 0,-1 2-1 0 0,1 1 1 0 0,-36-9 0 0 0,-71-8 148 0 0,53 12-200 0 0,-145-15 158 0 0,133 19-74 0 0,-26 1 137 0 0,-155 7 0 0 0,-288 47-114 0 0,489-35-268 0 0,-83 26 0 0 0,33-7 0 0 0,41-11 2 0 0,-117 48-1 0 0,-67 47-69 0 0,46-18 60 0 0,54-22 173 0 0,-154 98-1 0 0,190-90 57 0 0,101-67-170 0 0,-57 49 106 0 0,10-7-76 0 0,23-24-85 0 0,2 2 1 0 0,1 2 0 0 0,-49 55-1 0 0,-85 108 472 0 0,141-161-281 0 0,-1-1 0 0 0,-52 38 0 0 0,52-44-240 0 0,-6 2 290 0 0,-78 45 0 0 0,63-43-111 0 0,-14 8 112 0 0,-125 54 0 0 0,26-15-167 0 0,95-44 107 0 0,-116 43 0 0 0,76-46 103 0 0,-187 35 1 0 0,195-49-387 0 0,-39 6-24 0 0,38-11 129 0 0,-116 33 0 0 0,-105 48 0 0 0,215-63 0 0 0,-208 75 84 0 0,-119 20 112 0 0,276-91-149 0 0,78-22-30 0 0,7 1 6 0 0,8-3 42 0 0,-103 35-1 0 0,69-18-64 0 0,-3 0 0 0 0,3-2-2 0 0,55-17 58 0 0,29-6-36 0 0,4-4 25 0 0,12-3-25 0 0,-32 4 233 0 0,17-10 438 0 0,23 6-691 0 0,-1 0 0 0 0,1-1 1 0 0,0 1-1 0 0,0-1 0 0 0,0 1 1 0 0,-1-1-1 0 0,1 1 0 0 0,0-1 0 0 0,0 1 1 0 0,0-1-1 0 0,0 1 0 0 0,0-1 1 0 0,0 1-1 0 0,0-1 0 0 0,0 1 0 0 0,0-1 1 0 0,0 1-1 0 0,0-1 0 0 0,0 1 1 0 0,0 0-1 0 0,0-1 0 0 0,1 1 0 0 0,-1-1 1 0 0,0 1-1 0 0,0-1 0 0 0,0 1 1 0 0,1-1-1 0 0,-1 1 0 0 0,0 0 0 0 0,1-1 1 0 0,-1 1-1 0 0,0 0 0 0 0,1-1 1 0 0,-1 1-1 0 0,0 0 0 0 0,1-1 0 0 0,-1 1 1 0 0,1 0-1 0 0,-1 0 0 0 0,1-1 1 0 0,-1 1-1 0 0,1 0 0 0 0,-1 0 1 0 0,12-17-1 0 0,-11 15 0 0 0,0 0 0 0 0,0 0 0 0 0,0 0 0 0 0,0 0 0 0 0,1 0 0 0 0,-1 0 0 0 0,1 1 0 0 0,3-4 0 0 0,5-2 0 0 0,-7 5 0 0 0,-1 1 0 0 0,1-1 0 0 0,-1 0 0 0 0,0 0 0 0 0,0 1 0 0 0,0-2 0 0 0,0 1 0 0 0,0 0 0 0 0,0 0 0 0 0,-1 0 0 0 0,2-4 0 0 0,1 1 0 0 0,-1-1 0 0 0,1 1 0 0 0,1 0 0 0 0,-1 0 0 0 0,9-8 0 0 0,5-4 11 0 0,11-28 42 0 0,-6 7-53 0 0,-19 31 0 0 0,0 0 0 0 0,0 0 0 0 0,11-13 0 0 0,-14 19 0 0 0,0 0 0 0 0,-1-1 0 0 0,1 1 0 0 0,0 0 0 0 0,0 0-1 0 0,-1-1 1 0 0,1 1 0 0 0,-1 0 0 0 0,1-1 0 0 0,-1 1 0 0 0,0-1 0 0 0,1 1 0 0 0,-1-1-1 0 0,0-2 1 0 0,0 3 3 0 0,0 0 0 0 0,0-1 0 0 0,0 1-1 0 0,1-1 1 0 0,-1 1 0 0 0,0-1 0 0 0,1 1-1 0 0,-1 0 1 0 0,1-1 0 0 0,0 1 0 0 0,-1 0-1 0 0,1-1 1 0 0,0 1 0 0 0,0 0 0 0 0,-1 0-1 0 0,1 0 1 0 0,0-1 0 0 0,0 1 0 0 0,2-1-1 0 0,-1 0 0 0 0,0 1-1 0 0,0-1 1 0 0,-1 0-1 0 0,1-1 1 0 0,-1 1-1 0 0,1 0 0 0 0,1-4 1 0 0,-2 4-2 0 0,0-1 0 0 0,1 1 0 0 0,-1 0 0 0 0,1 0 0 0 0,-1 0 0 0 0,1 0 0 0 0,0 0 0 0 0,-1 0 0 0 0,1 0 0 0 0,0 1 0 0 0,0-1-1 0 0,0 1 1 0 0,1-1 0 0 0,-1 1 0 0 0,0 0 0 0 0,1 0 0 0 0,-1 0 0 0 0,0 0 0 0 0,1 0 0 0 0,-1 0 0 0 0,4 0 0 0 0,0 1-13 0 0,-5 0-53 0 0,-3 0 5 0 0,-6 0 60 0 0,7 0 4 0 0,1 1 0 0 0,-1-1 0 0 0,1 1-1 0 0,-1 0 1 0 0,1-1 0 0 0,0 1 0 0 0,-1 0 0 0 0,1-1 0 0 0,0 1 0 0 0,-1 0 0 0 0,1-1 0 0 0,0 1 0 0 0,0 0 0 0 0,-1 0 0 0 0,1-1-1 0 0,0 2 1 0 0,0-1 1 0 0,-1 2-4 0 0,0-1 0 0 0,-1 0 0 0 0,1 0 0 0 0,0 0 0 0 0,-1 0 0 0 0,0 0 0 0 0,1 0 0 0 0,-1 0 0 0 0,0 0 0 0 0,0-1 0 0 0,-2 2 0 0 0,-18 19 0 0 0,18-17 0 0 0,-1 1 0 0 0,1-1 0 0 0,-1 0 0 0 0,-11 8 0 0 0,9-9 0 0 0,2 1 0 0 0,-1 0 0 0 0,1 0 0 0 0,-9 11 0 0 0,6-7 0 0 0,1 0 0 0 0,-1-1 0 0 0,-1 0-1 0 0,-16 13 1 0 0,-14 12 12 0 0,3-1 42 0 0,27-26-54 0 0,1 1 0 0 0,0 1 0 0 0,0-1 0 0 0,0 1-1 0 0,-7 12 1 0 0,9-11 0 0 0,-1-1 0 0 0,0 0 0 0 0,-13 14 0 0 0,19-21 0 0 0,-1 0 0 0 0,1 0 0 0 0,0 1 0 0 0,0-1 0 0 0,0 0 0 0 0,1 1 0 0 0,-1-1 0 0 0,0 1 0 0 0,0-1 0 0 0,1 1 0 0 0,-1 2 0 0 0,0-3 0 0 0,1 1 0 0 0,0-1 0 0 0,-1 0 0 0 0,1 0 0 0 0,-1 1 0 0 0,0-1 0 0 0,1 0 0 0 0,-1 0 0 0 0,0 0 0 0 0,0 0 0 0 0,0 0 0 0 0,0 0 0 0 0,0 0 0 0 0,0 0 0 0 0,0 0 0 0 0,0 0 0 0 0,0 0 0 0 0,-2 0 0 0 0,-5 6 51 0 0,6-5-18 0 0,-1 0-1 0 0,1 0 1 0 0,0-1 0 0 0,0 1-1 0 0,-1-1 1 0 0,1 0 0 0 0,-1 0-1 0 0,0 0 1 0 0,1 0 0 0 0,-1 0-1 0 0,0 0 1 0 0,1-1 0 0 0,-5 1-1 0 0,-10 7-71 0 0,12-5 34 0 0,10-4-132 0 0,-10 1 86 0 0,5 3-1 0 0,9 2-111 0 0,-9-5 163 0 0,0 0-1 0 0,0 0 0 0 0,0 0 1 0 0,0 0-1 0 0,0 0 0 0 0,0 0 0 0 0,0 0 1 0 0,0 0-1 0 0,0 0 0 0 0,0 0 1 0 0,0 0-1 0 0,0 0 0 0 0,0 0 0 0 0,0 0 1 0 0,0 0-1 0 0,0 0 0 0 0,0 0 0 0 0,0 1 1 0 0,0-1-1 0 0,0 0 0 0 0,0 0 1 0 0,0 0-1 0 0,0 0 0 0 0,0 0 0 0 0,0 0 1 0 0,0 0-1 0 0,0 0 0 0 0,0 0 1 0 0,0 0-1 0 0,0 0 0 0 0,0 0 0 0 0,0 0 1 0 0,0 0-1 0 0,0 0 0 0 0,0 0 0 0 0,0 1 1 0 0,0-1-1 0 0,0 0 0 0 0,0 0 1 0 0,0 0-1 0 0,0 0 0 0 0,0 0 0 0 0,0 0 1 0 0,0 0-1 0 0,0 0 0 0 0,0 0 1 0 0,0 0-1 0 0,0 0 0 0 0,1 0 0 0 0,-1 0 1 0 0,0 0-1 0 0,0 0 0 0 0,0 0 0 0 0,0 0 1 0 0,0 0-1 0 0,0 0 0 0 0,0 0 1 0 0,0 0-1 0 0,-10 7-10 0 0,0-1 0 0 0,16 3-31 0 0,-2-6 41 0 0,1 0 0 0 0,-1 0-1 0 0,1 0 1 0 0,-1-1 0 0 0,1 0 0 0 0,0 0 0 0 0,0 0 0 0 0,0 0-1 0 0,10 2 1 0 0,51 4 3 0 0,-27-5-3 0 0,-4 1 1 0 0,69-1 0 0 0,-46-4 0 0 0,29 4-218 0 0,-86-3 837 0 0,-1-1-613 0 0,0 0-1 0 0,0 0 1 0 0,-1 0-1 0 0,1 0 0 0 0,0 0 1 0 0,-1 0-1 0 0,1 0 0 0 0,-1 1 1 0 0,1-1-1 0 0,-1 0 0 0 0,1 0 1 0 0,-1 0-1 0 0,0 1 1 0 0,1-1-1 0 0,-1 0 0 0 0,0 0 1 0 0,0 1-1 0 0,1-1 0 0 0,-1 1 1 0 0,0-1-1 0 0,0 1 0 0 0,0-1 1 0 0,0 1-1 0 0,0 0 1 0 0,0-1-1 0 0,0 1 0 0 0,-1 0 1 0 0,1-1-5 0 0,0 1 0 0 0,0 0 0 0 0,0-1 0 0 0,0 1 0 0 0,0-1 0 0 0,0 1 1 0 0,0-1-1 0 0,0 0 0 0 0,0 1 0 0 0,1-1 0 0 0,-1 0 0 0 0,0 0 0 0 0,0 1 1 0 0,0-1-1 0 0,1 0 0 0 0,-1 0 0 0 0,0-2 0 0 0,-9-16 84 0 0,9 17-78 0 0,-1 0 0 0 0,1 0 0 0 0,0-1 0 0 0,0 1 0 0 0,0 0 0 0 0,0 0 1 0 0,1-1-1 0 0,-1 1 0 0 0,0 0 0 0 0,1-1 0 0 0,0 1 0 0 0,-1-3 0 0 0,1-4 19 0 0,-1 0 0 0 0,0 1-1 0 0,0-1 1 0 0,-5-16-1 0 0,4 19-18 0 0,1 1 0 0 0,0-1 0 0 0,1 0-1 0 0,0-9 1 0 0,-4-20 42 0 0,-11-25 15 0 0,-1 32-64 0 0,-1 18 91 0 0,17 10-168 0 0,-1 0 1 0 0,1 0 0 0 0,0 0-1 0 0,0 0 1 0 0,0 0 0 0 0,0 0 0 0 0,0 0-1 0 0,-1 0 1 0 0,1 0 0 0 0,0-1-1 0 0,0 1 1 0 0,0 0 0 0 0,0 0-1 0 0,-1 0 1 0 0,1 0 0 0 0,0 0-1 0 0,0 0 1 0 0,0 0 0 0 0,0 0-1 0 0,0-1 1 0 0,0 1 0 0 0,0 0 0 0 0,0 0-1 0 0,-1 0 1 0 0,1 0 0 0 0,0 0-1 0 0,0-1 1 0 0,0 1 0 0 0,0 0-1 0 0,0 0 1 0 0,0 0 0 0 0,0 0-1 0 0,0-1 1 0 0,0 1 0 0 0,0 0 0 0 0,0 0-1 0 0,0-1 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 0 16583 0 0,'0'0'8823'0'0,"2"1"-8315"0"0,4 2-456 0 0,-1 0-1 0 0,1 1 1 0 0,-1-1 0 0 0,1 1-1 0 0,-1 1 1 0 0,0-1 0 0 0,-1 1-1 0 0,1 0 1 0 0,-1 0 0 0 0,0 0-1 0 0,0 0 1 0 0,0 1 0 0 0,4 8-1 0 0,8 11-1253 0 0,1-2-530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193 250 9152 0 0,'0'0'830'0'0,"1"-2"-684"0"0,8-17 13011 0 0,-17 32-12977 0 0,1 0 1 0 0,1 1 0 0 0,0-1-1 0 0,-6 18 1 0 0,-5 14-15 0 0,-47 119-145 0 0,35-84-21 0 0,-19 67 64 0 0,44-141-81 0 0,3-5-63 0 0,6-8-57 0 0,37-149-10 0 0,-22 94 136 0 0,-2 8 11 0 0,28-62 0 0 0,-27 76 2 0 0,65-122 33 0 0,-70 139-29 0 0,1 0-1 0 0,1 1 1 0 0,2 1-1 0 0,33-34 0 0 0,-29 41-5 0 0,-22 14 0 0 0,1 0 0 0 0,-1 0 0 0 0,0 0 0 0 0,1-1 0 0 0,-1 1 0 0 0,1 0 0 0 0,-1 0 0 0 0,1 0 0 0 0,-1 0 0 0 0,1 0 0 0 0,-1 0 0 0 0,1 0 0 0 0,-1 0 0 0 0,1 0 0 0 0,-1 0 0 0 0,1 1 0 0 0,-1-1 0 0 0,0 0 0 0 0,1 0 0 0 0,-1 0 0 0 0,1 0 0 0 0,-1 1 0 0 0,1-1 0 0 0,-1 0 0 0 0,0 0 0 0 0,1 1 0 0 0,-1-1 0 0 0,0 0 0 0 0,1 1 0 0 0,-1-1 0 0 0,0 1 0 0 0,1-1 0 0 0,-1 0 0 0 0,0 1 0 0 0,0-1 0 0 0,1 1 0 0 0,-1-1 0 0 0,0 0 0 0 0,0 1 0 0 0,0-1 0 0 0,0 1 0 0 0,0-1 0 0 0,0 1 0 0 0,1-1 0 0 0,-1 1 0 0 0,0-1 0 0 0,0 1 0 0 0,0-1 0 0 0,-1 1 0 0 0,1-1 0 0 0,0 1 0 0 0,0 0 0 0 0,8 40-2 0 0,-2 1 0 0 0,-1 0 0 0 0,-3 79 0 0 0,-2-104-2 0 0,-10 233-21 0 0,10-232-265 0 0,0 1-1 0 0,-2-1 1 0 0,0 1-1 0 0,-1-1 1 0 0,-1 0-1 0 0,-1 0 1 0 0,0 0 0 0 0,-1-1-1 0 0,-1 0 1 0 0,-17 30-1 0 0,22-46 9 0 0,1 1-1 0 0,-1 0 0 0 0,1 0 1 0 0,-1-1-1 0 0,0 1 0 0 0,0-1 1 0 0,0 0-1 0 0,0 0 0 0 0,-2 2 0 0 0,-1-1-750 0 0,-12 8-5338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4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8 5064 0 0,'0'0'945'0'0,"10"5"4166"0"0,27-1 2340 0 0,21-10-4546 0 0,-16 0-1840 0 0,-30 5-839 0 0,26-2 324 0 0,1 2 1 0 0,58 5 0 0 0,-39 2-506 0 0,36 6-356 0 0,-17 3-2491 0 0,-40-11 1130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27 28 16439 0 0,'0'0'1491'0'0,"-5"7"454"0"0,1 4-1385 0 0,0 0-1 0 0,1 0 0 0 0,0 0 1 0 0,1 0-1 0 0,-1 19 0 0 0,1 109-270 0 0,3-74-218 0 0,1-50-60 0 0,6-3 32 0 0,-7-12-42 0 0,0 0 1 0 0,0 0-1 0 0,-1 1 1 0 0,1-1 0 0 0,0 0-1 0 0,0 0 1 0 0,0 0-1 0 0,0 0 1 0 0,0 0 0 0 0,0 0-1 0 0,0 0 1 0 0,0-1 0 0 0,0 1-1 0 0,-1 0 1 0 0,1 0-1 0 0,0-1 1 0 0,0 1 0 0 0,0-1-1 0 0,0 1 1 0 0,-1-1-1 0 0,1 1 1 0 0,0-1 0 0 0,0 1-1 0 0,0-2 1 0 0,21-18 31 0 0,-19 17-32 0 0,8-9-6 0 0,-2 0 0 0 0,0-1-1 0 0,0 0 1 0 0,9-19 0 0 0,-10 16-13 0 0,1 0 1 0 0,1 1 0 0 0,12-15-1 0 0,61-72-366 0 0,-77 96 341 0 0,0 0-1 0 0,0 0 0 0 0,1 0 1 0 0,-1 0-1 0 0,1 1 0 0 0,1 1 1 0 0,-1-1-1 0 0,1 1 1 0 0,-1 0-1 0 0,12-4 0 0 0,-10 8-42 0 0,-7 0 78 0 0,0 0 1 0 0,0 1 0 0 0,0-1-1 0 0,0 1 1 0 0,-1-1 0 0 0,1 1-1 0 0,0 0 1 0 0,0 0 0 0 0,0 0-1 0 0,-1 0 1 0 0,1 0 0 0 0,0 0-1 0 0,-1 0 1 0 0,1 0 0 0 0,-1 1-1 0 0,1-1 1 0 0,-1 1 0 0 0,0-1-1 0 0,0 1 1 0 0,0-1 0 0 0,0 1 0 0 0,2 2-1 0 0,2 6 14 0 0,-1 0-1 0 0,7 20 1 0 0,-3-10-16 0 0,19 52 26 0 0,13 27-256 0 0,-38-95 94 0 0,0 0-1 0 0,1 0 1 0 0,0 0-1 0 0,-1 0 1 0 0,1-1-1 0 0,1 1 1 0 0,-1-1-1 0 0,0 0 0 0 0,1 0 1 0 0,-1 0-1 0 0,6 3 1 0 0,25 10-7259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240 385 13016 0 0,'0'0'2577'0'0,"-12"-9"2961"0"0,-5 4-4225 0 0,15 4-1254 0 0,1 1 0 0 0,-1-1 0 0 0,1 0 1 0 0,-1 1-1 0 0,1-1 0 0 0,-1 1 0 0 0,0 0 0 0 0,1 0 0 0 0,-1-1 0 0 0,0 1 0 0 0,1 0 0 0 0,-1 0 1 0 0,0 1-1 0 0,1-1 0 0 0,-3 1 0 0 0,-5 4 31 0 0,0 0 0 0 0,0 1 0 0 0,0 0 0 0 0,0 0 0 0 0,1 1 0 0 0,0 1 0 0 0,-10 11 0 0 0,-7 1-18 0 0,22-18-62 0 0,-1 0 0 0 0,0 1 0 0 0,1-1 0 0 0,0 1 1 0 0,0 0-1 0 0,0 0 0 0 0,-6 8 0 0 0,6-6-10 0 0,-3 2 0 0 0,2 0 0 0 0,-1 1 0 0 0,1-1 0 0 0,0 1 0 0 0,0 0 0 0 0,1 0 0 0 0,0 0 0 0 0,0 0 0 0 0,1 0 0 0 0,0 1 0 0 0,-1 15 0 0 0,3-21-8 0 0,-1 0-1 0 0,1 0 1 0 0,0 0 0 0 0,0 0-1 0 0,1 0 1 0 0,-1 0-1 0 0,1 0 1 0 0,-1 0 0 0 0,1 0-1 0 0,0 0 1 0 0,0 0-1 0 0,0-1 1 0 0,1 1 0 0 0,-1 0-1 0 0,1-1 1 0 0,-1 1-1 0 0,1 0 1 0 0,0-1 0 0 0,4 4-1 0 0,9 4-114 0 0,-8-11 105 0 0,-5 0-1 0 0,3 1 14 0 0,0 0 0 0 0,0-1 0 0 0,0 0 0 0 0,0 0 0 0 0,-1-1 0 0 0,1 1 0 0 0,-1-1 0 0 0,1 0 0 0 0,-1 0 0 0 0,1 0 0 0 0,-1-1 0 0 0,0 1 0 0 0,0-1 0 0 0,5-5 0 0 0,4-4 11 0 0,0-1 0 0 0,16-22 0 0 0,-16 18 31 0 0,-3 2-24 0 0,-1 0 0 0 0,0-2-1 0 0,-1 1 1 0 0,-1-1 0 0 0,9-27-1 0 0,19-62-184 0 0,29-152-1 0 0,-61 244 53 0 0,-2 10 81 0 0,0 1 0 0 0,0-1 0 0 0,-1 0 1 0 0,1 0-1 0 0,-1 1 0 0 0,0-1 0 0 0,0 0 1 0 0,-1 0-1 0 0,0-4 0 0 0,0-1 16 0 0,1 7-35 0 0,-24 83-17 0 0,-4 16 20 0 0,-4 98 184 0 0,28-170-116 0 0,0 0 3 0 0,1-1 0 0 0,1 1 1 0 0,2 0-1 0 0,0 0 0 0 0,2 0 1 0 0,0 0-1 0 0,9 34 0 0 0,-10-54-188 0 0,1 0-1 0 0,-1 0 1 0 0,2 0-1 0 0,-1 0 1 0 0,0-1-1 0 0,1 1 1 0 0,0 0-1 0 0,0-1 1 0 0,6 6-1 0 0,-5-9-2012 0 0,9-1-4896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100 1 11056 0 0,'-11'16'1176'0'0,"-8"20"1874"0"0,15-29-2362 0 0,0 0-1 0 0,0 0 1 0 0,1 1-1 0 0,0-1 0 0 0,0 1 1 0 0,-3 13-1 0 0,-16 88 672 0 0,20-95-1312 0 0,-1 0 0 0 0,-8 24 0 0 0,7-24-42 0 0,3 3 45 0 0,23-30-268 0 0,-6-8 123 0 0,0 0 0 0 0,-1-1 0 0 0,17-34-1 0 0,-17 27-121 0 0,36-48-1 0 0,-47 71 162 0 0,-3 4 46 0 0,0 1 0 0 0,0-1 0 0 0,1 1 0 0 0,-1-1-1 0 0,0 1 1 0 0,1 0 0 0 0,-1 0 0 0 0,0-1 0 0 0,1 1 0 0 0,2-1-1 0 0,-2 3-7 0 0,0 0 0 0 0,1 0 0 0 0,-1 0 0 0 0,0 0 0 0 0,0 1 0 0 0,0-1-1 0 0,0 1 1 0 0,0-1 0 0 0,0 1 0 0 0,0 0 0 0 0,-1 0 0 0 0,1-1 0 0 0,0 1 0 0 0,2 5-1 0 0,-2 0 19 0 0,1 0 0 0 0,-1 0 0 0 0,0 0 0 0 0,0 1 0 0 0,0 7 0 0 0,6 22 0 0 0,-2-14 0 0 0,9 26 0 0 0,-14-45 0 0 0,1 0 0 0 0,-1-1 0 0 0,1 1 0 0 0,0 0 0 0 0,1-1 0 0 0,-1 0 0 0 0,0 1 0 0 0,1-1 0 0 0,4 4 0 0 0,9 8 2 0 0,-14-13-3 0 0,0 1 0 0 0,0-1 1 0 0,0 0-1 0 0,0 0 0 0 0,1 1 0 0 0,-1-1 0 0 0,1-1 0 0 0,0 1 1 0 0,-1 0-1 0 0,1-1 0 0 0,0 1 0 0 0,0-1 0 0 0,0 0 0 0 0,0 0 0 0 0,0 0 1 0 0,0 0-1 0 0,0 0 0 0 0,0-1 0 0 0,1 0 0 0 0,5 1 0 0 0,-7-2 33 0 0,7 0-593 0 0,0-1 1 0 0,1 0-1 0 0,-1 0 1 0 0,0-1-1 0 0,-1-1 0 0 0,1 1 1 0 0,9-7-1 0 0,3-1-3529 0 0,0-1-942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207 297 14712 0 0,'0'0'2474'0'0,"-23"0"1102"0"0,17 1-3369 0 0,0-1-1 0 0,0 1 1 0 0,0 0-1 0 0,0 1 1 0 0,0-1 0 0 0,0 1-1 0 0,0 0 1 0 0,-10 6-1 0 0,0 1-69 0 0,-27 21-1 0 0,38-26-131 0 0,0 1-1 0 0,1-1 1 0 0,0 1-1 0 0,0 1 1 0 0,0-1-1 0 0,0 0 1 0 0,1 1 0 0 0,0 0-1 0 0,0 0 1 0 0,0 0-1 0 0,1 0 1 0 0,0 0 0 0 0,0 0-1 0 0,1 1 1 0 0,-2 11-1 0 0,-1 12-33 0 0,3-27 23 0 0,0 1 1 0 0,0-1 0 0 0,1 1 0 0 0,-1-1 0 0 0,1 1 0 0 0,0-1 0 0 0,0 1 0 0 0,0 0 0 0 0,1-1 0 0 0,-1 1-1 0 0,1-1 1 0 0,1 5 0 0 0,0-3-3 0 0,0-1-1 0 0,1 1 0 0 0,-1 0 1 0 0,1-1-1 0 0,0 1 0 0 0,0-1 0 0 0,1 0 1 0 0,0 0-1 0 0,-1 0 0 0 0,7 4 1 0 0,-7-6 0 0 0,0 0 1 0 0,0 0 0 0 0,-1-1 0 0 0,1 1-1 0 0,0-1 1 0 0,0 0 0 0 0,0 0 0 0 0,0 0-1 0 0,0-1 1 0 0,1 1 0 0 0,-1-1 0 0 0,0 1-1 0 0,0-1 1 0 0,0 0 0 0 0,1 0 0 0 0,-1-1-1 0 0,0 1 1 0 0,6-2 0 0 0,20-5-55 0 0,-22 7 55 0 0,-1-1 0 0 0,0-1-1 0 0,0 1 1 0 0,0-1-1 0 0,0 0 1 0 0,0 0 0 0 0,0-1-1 0 0,0 0 1 0 0,0 0-1 0 0,-1 0 1 0 0,0-1 0 0 0,0 1-1 0 0,0-1 1 0 0,0-1-1 0 0,6-5 1 0 0,-6 2 16 0 0,1 0 0 0 0,-1 0 0 0 0,-1 0 1 0 0,1-1-1 0 0,-1 0 0 0 0,-1 1 0 0 0,0-1 0 0 0,0-1 0 0 0,-1 1 0 0 0,0 0 1 0 0,0-1-1 0 0,-1 1 0 0 0,0-1 0 0 0,-1 1 0 0 0,0-1 0 0 0,-1 1 1 0 0,0-1-1 0 0,0 1 0 0 0,-1 0 0 0 0,0-1 0 0 0,-6-14 0 0 0,-8-9 3 0 0,12 25-22 0 0,3 7-44 0 0,27 11-718 0 0,-7-5 692 0 0,0-1 0 0 0,1-1 0 0 0,-1-1 0 0 0,0 0 0 0 0,1-2-1 0 0,-1 0 1 0 0,39-6 0 0 0,-49 5 135 0 0,1 0-1 0 0,-1 1 1 0 0,11 0 0 0 0,-1 1 203 0 0,-17-1-237 0 0,-1 1 0 0 0,1-1 0 0 0,0 0 0 0 0,-1 1 0 0 0,1 0 0 0 0,0-1 0 0 0,-1 1 0 0 0,1 0 0 0 0,-1 0-1 0 0,1 0 1 0 0,-1 0 0 0 0,1 0 0 0 0,-1 0 0 0 0,0 1 0 0 0,1-1 0 0 0,-1 0 0 0 0,0 1 0 0 0,0-1 0 0 0,0 1 0 0 0,0-1-1 0 0,0 1 1 0 0,1 2 0 0 0,0 2 11 0 0,1-1 0 0 0,-1 1-1 0 0,0-1 1 0 0,-1 1-1 0 0,2 9 1 0 0,-1 40 193 0 0,-2-39-180 0 0,1-1 0 0 0,3 28-1 0 0,-2-36-28 0 0,0 0-1 0 0,1 1 0 0 0,-1-1 0 0 0,1 0 0 0 0,1 0 0 0 0,-1-1 0 0 0,1 1 0 0 0,0-1 1 0 0,6 7-1 0 0,-10-11-7 0 0,1-1 1 0 0,1 1 0 0 0,-1-1 0 0 0,0 1-1 0 0,0-1 1 0 0,0 0 0 0 0,1 0-1 0 0,-1 1 1 0 0,1-1 0 0 0,-1 0 0 0 0,1 0-1 0 0,-1 0 1 0 0,1 0 0 0 0,-1-1 0 0 0,1 1-1 0 0,0 0 1 0 0,0-1 0 0 0,-1 1 0 0 0,1-1-1 0 0,0 0 1 0 0,0 1 0 0 0,0-1-1 0 0,-1 0 1 0 0,1 0 0 0 0,0 0 0 0 0,0 0-1 0 0,0-1 1 0 0,-1 1 0 0 0,1 0 0 0 0,3-2-1 0 0,10-4 128 0 0,-13 5-119 0 0,-1 1 0 0 0,1-1 0 0 0,0 0 0 0 0,0 1 0 0 0,-1-1-1 0 0,1 0 1 0 0,0 0 0 0 0,-1 0 0 0 0,1 0 0 0 0,-1-1 0 0 0,0 1 0 0 0,1 0 0 0 0,-1-1 0 0 0,0 1 0 0 0,0-1-1 0 0,0 1 1 0 0,2-3 0 0 0,17-27 172 0 0,-15 23-129 0 0,1-1 0 0 0,-1 0 0 0 0,0 0-1 0 0,-1 0 1 0 0,5-14 0 0 0,-2 1-109 0 0,0 0 0 0 0,1 0 0 0 0,1 0 0 0 0,1 1 0 0 0,1 1 0 0 0,0-1 0 0 0,2 2 0 0 0,16-20 0 0 0,-23 32-19 0 0,0 1-1 0 0,0 0 1 0 0,1 0-1 0 0,0 0 1 0 0,0 1 0 0 0,10-6-1 0 0,-11 5 53 0 0,-5 6 7 0 0,0-1 1 0 0,0 1-1 0 0,-1-1 0 0 0,1 1 0 0 0,0 0 0 0 0,0 0 1 0 0,-1-1-1 0 0,1 1 0 0 0,0 0 0 0 0,0 0 0 0 0,0 0 1 0 0,-1 0-1 0 0,1 0 0 0 0,0 0 0 0 0,0 0 0 0 0,0 0 1 0 0,-1 0-1 0 0,1 0 0 0 0,0 1 0 0 0,0-1 0 0 0,-1 0 1 0 0,1 0-1 0 0,0 1 0 0 0,0-1 0 0 0,-1 1 0 0 0,1-1 1 0 0,0 0-1 0 0,0 2 0 0 0,20 13-69 0 0,-15-9 67 0 0,0 1 1 0 0,0-1-1 0 0,-1 1 1 0 0,0 1-1 0 0,5 10 1 0 0,3 4-2 0 0,22 38 473 0 0,-24-40-180 0 0,0-1-1 0 0,1-1 1 0 0,0 0 0 0 0,20 21-1 0 0,-31-38-223 0 0,0 0-1 0 0,0 0 1 0 0,0 0-1 0 0,0 0 1 0 0,0 0-1 0 0,0 0 1 0 0,1-1-1 0 0,-1 1 1 0 0,0 0-1 0 0,1-1 1 0 0,-1 1-1 0 0,1-1 1 0 0,-1 1-1 0 0,0-1 1 0 0,1 0-1 0 0,-1 1 0 0 0,1-1 1 0 0,-1 0-1 0 0,1 0 1 0 0,-1 0-1 0 0,1 0 1 0 0,-1 0-1 0 0,1 0 1 0 0,-1-1-1 0 0,1 1 1 0 0,2-1-1 0 0,0-2 17 0 0,0 1-1 0 0,0 0 0 0 0,0-1 0 0 0,-1 0 0 0 0,1 0 0 0 0,-1 0 1 0 0,7-7-1 0 0,-1-2 27 0 0,-1 0 1 0 0,0-1-1 0 0,0 0 1 0 0,-1 0-1 0 0,9-27 1 0 0,10-18-32 0 0,89-133-303 0 0,-57 115-2232 0 0,-42 58 1208 0 0,-1 7-12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11720 0 0,'0'0'264'0'0,"0"0"34"0"0,0 0 22 0 0,-5 6 78 0 0,2-3-201 0 0,-1-1 0 0 0,1 1 0 0 0,0 0 1 0 0,0 0-1 0 0,0 0 0 0 0,0 0 0 0 0,1 1 1 0 0,-1-1-1 0 0,1 2-197 0 0,-6 7 906 0 0,2 1 0 0 0,-1 1-906 0 0,7-14 1 0 0,-4 12 63 0 0,0 0 0 0 0,0 0 0 0 0,1 4-64 0 0,-1-2 210 0 0,3-7-153 0 0,-1 0 0 0 0,1 0 0 0 0,1 0 0 0 0,0 0 0 0 0,0 0 1 0 0,0 0-1 0 0,1 4-57 0 0,1 4-15 0 0,1 0-1 0 0,5 12 16 0 0,-7-23-51 0 0,0 0 0 0 0,0 0 0 0 0,-1-1 0 0 0,1 1-1 0 0,-1 3 52 0 0,0-6-1266 0 0,0-1-4427 0 0</inkml:trace>
  <inkml:trace contextRef="#ctx0" brushRef="#br0" timeOffset="1">0 133 13616 0 0,'0'0'608'0'0,"0"0"120"0"0,0 0-584 0 0,5 1-144 0 0,-1-1 0 0 0,2 0 0 0 0,-2 3 720 0 0,2-3 111 0 0,-1 2 33 0 0,2-2 0 0 0,0 3-520 0 0,1-1-104 0 0,-1-2-16 0 0,3 1-8 0 0,-3-1-704 0 0,2 3-144 0 0,-2-6-24 0 0,0 3-8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5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83 62 920 0 0,'-17'-23'67'0'0,"12"18"-54"0"0,2-13 7859 0 0,10 2 5387 0 0,-7 29-11287 0 0,-6 16-1972 0 0,4-22 0 0 0,1 0 0 0 0,-1 1 0 0 0,1-1 0 0 0,0 9 0 0 0,0-1 18 0 0,0 1 0 0 0,-1 0 0 0 0,-1-1 0 0 0,-1 1 0 0 0,0-1 0 0 0,-11 25 0 0 0,13-31-6 0 0,-1 0-1 0 0,2 1 1 0 0,-1-1 0 0 0,1 0 0 0 0,0 0 0 0 0,2 17 0 0 0,-4 31-31 0 0,-6 64-1221 0 0,9-119 1170 0 0,0 0 0 0 0,0 0 0 0 0,0 0 0 0 0,0 0 0 0 0,0 0 0 0 0,0 1 0 0 0,0-1 0 0 0,1 0 0 0 0,0 4 0 0 0,2 6-6442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6 318 4608 0 0,'0'-7'740'0'0,"-6"-22"12243"0"0,21 34-12532 0 0,0 5-89 0 0,-11-7-293 0 0,-1-1 0 0 0,1 1 1 0 0,0-1-1 0 0,0 0 0 0 0,6 3 0 0 0,8 1 107 0 0,1-1-1 0 0,1-1 0 0 0,-1-1 1 0 0,0 0-1 0 0,21 0 0 0 0,-30-3-127 0 0,40 0 348 0 0,92-11 0 0 0,-123 8-366 0 0,0 0 17 0 0,1-1 1 0 0,-1 0 0 0 0,34-14-1 0 0,-43 14-45 0 0,3-1-5 0 0,-1-1 0 0 0,0 0 0 0 0,0 0 0 0 0,0-2 0 0 0,16-12 0 0 0,-16 10-117 0 0,-1-1 0 0 0,0-1 0 0 0,-1 1 0 0 0,10-15 0 0 0,-5 7-91 0 0,-12 16 178 0 0,-1 1-1 0 0,1-1 0 0 0,-1 0 0 0 0,0 0 0 0 0,0 0 0 0 0,0 0 0 0 0,0 0 0 0 0,-1-1 0 0 0,1 1 1 0 0,-1 0-1 0 0,0-1 0 0 0,0 0 0 0 0,1-5 0 0 0,8-23-106 0 0,-8 28 133 0 0,-1 1 0 0 0,1-1 0 0 0,-1 1 0 0 0,0-1 0 0 0,0 1 0 0 0,0-1 1 0 0,-1 0-1 0 0,1 1 0 0 0,-1-1 0 0 0,0-5 0 0 0,-4 4 67 0 0,3-1 111 0 0,1 6-162 0 0,0-1 1 0 0,0 1-1 0 0,0-1 1 0 0,0 1-1 0 0,0-1 1 0 0,0 1-1 0 0,0-1 1 0 0,0 1-1 0 0,0-1 1 0 0,0 1-1 0 0,-1-1 1 0 0,1 1-1 0 0,0-1 1 0 0,0 1-1 0 0,0-1 1 0 0,-1 1-1 0 0,1 0 1 0 0,0-1-1 0 0,0 1 1 0 0,-1-1-1 0 0,1 1 1 0 0,0 0-1 0 0,-1-1 1 0 0,1 1-1 0 0,0 0 1 0 0,-1-1-1 0 0,1 1 1 0 0,-1 0-1 0 0,1 0 1 0 0,-1-1-1 0 0,-22 14 87 0 0,12-2-96 0 0,-3 16 47 0 0,1 1-1 0 0,2 0 1 0 0,1 1-1 0 0,-10 43 0 0 0,16-51 166 0 0,-3 36 0 0 0,5-34 60 0 0,-7 32 0 0 0,0-12-66 0 0,6-26-74 0 0,-9 30 0 0 0,10-42-120 0 0,1-1 0 0 0,0 1 1 0 0,0 0-1 0 0,1 0 1 0 0,-1-1-1 0 0,1 10 0 0 0,-1 14 75 0 0,-1-14-62 0 0,8-6 34 0 0,-4-7-50 0 0,0 1 0 0 0,-1-1 0 0 0,1 0 0 0 0,0 0 0 0 0,0 0 0 0 0,0-1 0 0 0,0 1 0 0 0,0 0 0 0 0,0-1 1 0 0,0 1-1 0 0,0-1 0 0 0,0 0 0 0 0,0 0 0 0 0,0 0 0 0 0,0 0 0 0 0,0 0 0 0 0,0 0 0 0 0,0 0 0 0 0,0-1 0 0 0,0 1 0 0 0,0-1 0 0 0,0 1 0 0 0,0-1 0 0 0,0 0 0 0 0,0 0 0 0 0,0 0 0 0 0,0 0 1 0 0,-1 0-1 0 0,1 0 0 0 0,2-2 0 0 0,5-5 4 0 0,0 1 1 0 0,0-2 0 0 0,-1 1 0 0 0,7-10-1 0 0,-9 11-6 0 0,26-25 25 0 0,-24 25-27 0 0,0 0 0 0 0,-1 0 1 0 0,7-10-1 0 0,69-107-269 0 0,-82 124 256 0 0,-1-1 0 0 0,1 0 0 0 0,-1 0 0 0 0,1 0 0 0 0,-1 0 0 0 0,1 0 0 0 0,-1 0 0 0 0,0-1 0 0 0,1 1 0 0 0,-1 0 0 0 0,0 0 0 0 0,0 0 0 0 0,0 0-1 0 0,0 0 1 0 0,0 0 0 0 0,0 0 0 0 0,0 0 0 0 0,0-1 0 0 0,-1 1 0 0 0,1 0 0 0 0,0 0 0 0 0,-1-2 0 0 0,1 3 3 0 0,0 0 0 0 0,0-1 0 0 0,0 1 1 0 0,0 0-1 0 0,0-1 0 0 0,0 1 0 0 0,0 0 0 0 0,0-1 0 0 0,0 1 0 0 0,0 0 0 0 0,1-1 1 0 0,-1 1-1 0 0,0 0 0 0 0,0 0 0 0 0,0-1 0 0 0,1 1 0 0 0,-1 0 0 0 0,0 0 1 0 0,0-1-1 0 0,1 1 0 0 0,-1 0 0 0 0,0 0 0 0 0,0 0 0 0 0,1-1 0 0 0,-1 1 0 0 0,0 0 1 0 0,1 0-1 0 0,-1 0 0 0 0,0 0 0 0 0,1 0 0 0 0,-1 0 0 0 0,0 0 0 0 0,1 0 1 0 0,-1 0-1 0 0,0 0 0 0 0,1 0 0 0 0,-1 0 0 0 0,15-7-142 0 0,-14 7 139 0 0,0 0-1 0 0,-1-1 1 0 0,1 1 0 0 0,0 0-1 0 0,0 1 1 0 0,-1-1 0 0 0,1 0 0 0 0,0 0-1 0 0,0 0 1 0 0,-1 0 0 0 0,1 0-1 0 0,0 1 1 0 0,0-1 0 0 0,-1 0-1 0 0,1 1 1 0 0,0-1 0 0 0,-1 1 0 0 0,1-1-1 0 0,-1 0 1 0 0,1 1 0 0 0,0 0-1 0 0,1 0-27 0 0,0 0 5 0 0,-1 0 0 0 0,1 0-1 0 0,0-1 1 0 0,-1 1 0 0 0,1 0-1 0 0,-1 0 1 0 0,1 0 0 0 0,-1 0-1 0 0,0 1 1 0 0,1-1 0 0 0,-1 0-1 0 0,0 1 1 0 0,0-1 0 0 0,0 1-1 0 0,0-1 1 0 0,0 1 0 0 0,0-1-1 0 0,0 1 1 0 0,-1 0 0 0 0,1-1-1 0 0,-1 1 1 0 0,1 0 0 0 0,0 1-1 0 0,-1 1 6 0 0,1-1 0 0 0,0 1 0 0 0,0-1 0 0 0,0 1 0 0 0,1-1 1 0 0,2 6-1 0 0,-2-7 20 0 0,-1 0 0 0 0,0 0-1 0 0,0 0 1 0 0,0 1 0 0 0,0-1 0 0 0,0 1 0 0 0,-1-1 0 0 0,1 0 0 0 0,-1 1 0 0 0,0-1 0 0 0,1 1 0 0 0,-1-1 0 0 0,0 1 0 0 0,-1 3 0 0 0,1 0 22 0 0,-1 0 0 0 0,1 0-1 0 0,1-1 1 0 0,1 12 0 0 0,1 13 65 0 0,-3-26-30 0 0,0 1-1 0 0,1-1 1 0 0,-1 1 0 0 0,1-1-1 0 0,0 1 1 0 0,0-1-1 0 0,0 0 1 0 0,1 1-1 0 0,0-1 1 0 0,0 0 0 0 0,0 0-1 0 0,0 0 1 0 0,3 3-1 0 0,-4-5 54 0 0,0 0-28 0 0,-1-1-64 0 0,1 0 0 0 0,-1-1 0 0 0,1 1 0 0 0,-1 0 0 0 0,0-1 0 0 0,1 1 0 0 0,0 0 0 0 0,-1-1 0 0 0,1 1 0 0 0,-1-1 0 0 0,1 1 0 0 0,0-1 0 0 0,-1 1 0 0 0,1-1 0 0 0,0 0 0 0 0,-1 1 0 0 0,1-1 0 0 0,0 0 0 0 0,0 1 0 0 0,-1-1 0 0 0,1 0 0 0 0,1 0 0 0 0,22-2 262 0 0,-13-2-138 0 0,0-1 0 0 0,16-8 0 0 0,-23 10-104 0 0,2 0-4 0 0,-1-1 0 0 0,0 0 0 0 0,-1 0 1 0 0,1 0-1 0 0,-1-1 0 0 0,0 0 0 0 0,5-7 1 0 0,7-7-2 0 0,1-1 27 0 0,16-27-1 0 0,-25 36-43 0 0,17-17-10 0 0,-20 25 0 0 0,-1-1 0 0 0,0 0 0 0 0,-1 0 0 0 0,1-1 0 0 0,-1 1 0 0 0,6-9 0 0 0,11-19-84 0 0,-19 31 16 0 0,0 1-86 0 0,1 1 128 0 0,0 0 0 0 0,-1 0 0 0 0,1 0 0 0 0,-1 0 0 0 0,0 0 0 0 0,1 1 0 0 0,-1-1 0 0 0,0 0-1 0 0,0 1 1 0 0,1-1 0 0 0,0 3 0 0 0,0-2 13 0 0,0 2 9 0 0,0 0-1 0 0,0 0 1 0 0,-1 0-1 0 0,1 0 1 0 0,-1 0-1 0 0,0 0 1 0 0,0 1 0 0 0,0-1-1 0 0,-1 0 1 0 0,1 5-1 0 0,5 25-18 0 0,-5-17 23 0 0,-1-14 0 0 0,0-1 0 0 0,0 0 0 0 0,0 0 0 0 0,0 0 0 0 0,1 0 0 0 0,-1 0 0 0 0,1 0 0 0 0,-1 1 0 0 0,2 2 0 0 0,0 1 2 0 0,1 0-1 0 0,-2 1 1 0 0,1-1-1 0 0,-1 1 1 0 0,0 0-1 0 0,1 6 1 0 0,-1-11 25 0 0,0 1 1 0 0,0-1-1 0 0,1 0 1 0 0,-1 0-1 0 0,1 0 1 0 0,-1 0-1 0 0,1 0 1 0 0,0-1-1 0 0,0 1 1 0 0,0-1-1 0 0,0 1 1 0 0,0-1-1 0 0,0 1 1 0 0,0-1-1 0 0,3 1 1 0 0,-1 0 8 0 0,0-1 1 0 0,0 1-1 0 0,0-1 0 0 0,1 0 1 0 0,-1-1-1 0 0,0 1 0 0 0,0-1 0 0 0,0 0 1 0 0,1 1-1 0 0,-1-2 0 0 0,0 1 1 0 0,0-1-1 0 0,0 1 0 0 0,1-1 1 0 0,-1 0-1 0 0,0-1 0 0 0,0 1 1 0 0,0-1-1 0 0,-1 1 0 0 0,1-1 0 0 0,6-4 1 0 0,1-2 13 0 0,0 1 0 0 0,-1-2 0 0 0,0 1 0 0 0,0-2 0 0 0,15-18 0 0 0,2 2 18 0 0,-22 23-58 0 0,0-1 1 0 0,-1 0 0 0 0,0 0 0 0 0,0 0 0 0 0,7-10 0 0 0,1-6 2 0 0,19-27 47 0 0,-15 21-9 0 0,-14 21-42 0 0,0 1 0 0 0,1 0 0 0 0,-1-1-1 0 0,1 1 1 0 0,0 0 0 0 0,0 0 0 0 0,1 1-1 0 0,-1-1 1 0 0,1 1 0 0 0,-1-1 0 0 0,7-3-1 0 0,9 0-8 0 0,-7 1 0 0 0,-18 3 0 0 0,5 3-2 0 0,1 0-1 0 0,-1 0 1 0 0,1 0-1 0 0,0 0 1 0 0,-1 1-1 0 0,1-1 1 0 0,-1 0-1 0 0,1 0 1 0 0,0 0-1 0 0,-1 1 1 0 0,1-1-1 0 0,0 0 1 0 0,-1 0-1 0 0,1 1 1 0 0,0-1-1 0 0,0 0 1 0 0,-1 1-1 0 0,1-1 1 0 0,0 0-1 0 0,0 1 1 0 0,-1-1-1 0 0,1 1 1 0 0,0-1-1 0 0,0 0 1 0 0,0 1 0 0 0,0-1-1 0 0,0 1 1 0 0,0-1-1 0 0,0 0 1 0 0,0 1-1 0 0,0-1 1 0 0,0 1-1 0 0,0-1 1 0 0,0 0-1 0 0,0 1 1 0 0,0-1-1 0 0,0 1 1 0 0,0-1-1 0 0,0 1 1 0 0,0 0-1 0 0,-2 17-63 0 0,0-13 67 0 0,0 0 1 0 0,0 1-1 0 0,1-1 0 0 0,-1 0 0 0 0,2 1 0 0 0,-1-1 0 0 0,0 1 1 0 0,1 0-1 0 0,0-1 0 0 0,1 1 0 0 0,-1-1 0 0 0,1 1 1 0 0,0-1-1 0 0,0 1 0 0 0,1-1 0 0 0,3 9 0 0 0,-5-13 8 0 0,1 0-1 0 0,-1 0 0 0 0,1 1 0 0 0,-1-1 1 0 0,0 0-1 0 0,0 0 0 0 0,1 1 1 0 0,-1-1-1 0 0,0 0 0 0 0,0 0 0 0 0,0 1 1 0 0,0-1-1 0 0,0 0 0 0 0,-1 0 1 0 0,1 1-1 0 0,0-1 0 0 0,-1 0 1 0 0,1 0-1 0 0,-1 0 0 0 0,1 1 0 0 0,-1-1 1 0 0,1 0-1 0 0,-2 1 0 0 0,-3 9 61 0 0,4-10-64 0 0,1 0-1 0 0,0 0 0 0 0,0 0 0 0 0,0 0 1 0 0,0 0-1 0 0,0 0 0 0 0,0 0 0 0 0,0 0 1 0 0,0 0-1 0 0,0 0 0 0 0,1 0 0 0 0,-1 0 1 0 0,0 0-1 0 0,0 0 0 0 0,1 0 1 0 0,-1 0-1 0 0,1 0 0 0 0,-1 0 0 0 0,1-1 1 0 0,-1 1-1 0 0,1 0 0 0 0,0 0 0 0 0,-1-1 1 0 0,1 1-1 0 0,0 0 0 0 0,0-1 0 0 0,-1 1 1 0 0,1 0-1 0 0,1 0 0 0 0,0 0 2 0 0,-1 0 0 0 0,0 0-1 0 0,0 0 1 0 0,0 0 0 0 0,1 1 0 0 0,-1-1-1 0 0,0 0 1 0 0,0 1 0 0 0,-1-1-1 0 0,1 1 1 0 0,0-1 0 0 0,0 1 0 0 0,0 1-1 0 0,-1 1 10 0 0,0-1 0 0 0,-1 0 0 0 0,1 1 0 0 0,-1-1 0 0 0,1 0 0 0 0,-1 1 0 0 0,-2 3 0 0 0,-4 21 213 0 0,8-25-192 0 0,-1 0 0 0 0,0 0 0 0 0,0 0-1 0 0,0 0 1 0 0,0 0 0 0 0,0 0 0 0 0,-1 0-1 0 0,1 0 1 0 0,-1 0 0 0 0,0 0 0 0 0,0 0-1 0 0,0-1 1 0 0,0 1 0 0 0,-1 0 0 0 0,1-1-1 0 0,-1 1 1 0 0,0 0 0 0 0,1-1 0 0 0,-1 0 0 0 0,0 0-1 0 0,0 1 1 0 0,-5 2 0 0 0,-17 24 61 0 0,20-23-84 0 0,0 0 1 0 0,0 0 0 0 0,-1-1-1 0 0,-7 7 1 0 0,-35 29 50 0 0,43-38-64 0 0,0 0-1 0 0,0-1 0 0 0,-1 0 1 0 0,1 0-1 0 0,-1 0 1 0 0,1-1-1 0 0,-1 1 0 0 0,0-1 1 0 0,1 0-1 0 0,-10 0 1 0 0,-5 3-114 0 0,15-4-224 0 0,0 1 0 0 0,0-1 0 0 0,0 0 0 0 0,0 0-1 0 0,0 0 1 0 0,0-1 0 0 0,0 1 0 0 0,0-1 0 0 0,0 0-1 0 0,-7-3 1 0 0,-6-5-7893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1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294 407 5064 0 0,'0'0'16177'0'0,"0"-11"-12845"0"0,-1 8-3249 0 0,-1 1 1 0 0,1-1 0 0 0,0 1 0 0 0,-1-1-1 0 0,1 1 1 0 0,-1 0 0 0 0,0-1 0 0 0,0 1-1 0 0,0 0 1 0 0,0 0 0 0 0,0 0 0 0 0,0 1 0 0 0,0-1-1 0 0,-1 0 1 0 0,1 1 0 0 0,-1-1 0 0 0,1 1-1 0 0,-1 0 1 0 0,1 0 0 0 0,-1 0 0 0 0,0 0-1 0 0,0 1 1 0 0,1-1 0 0 0,-1 1 0 0 0,0-1-1 0 0,0 1 1 0 0,0 0 0 0 0,0 0 0 0 0,1 0-1 0 0,-1 1 1 0 0,0-1 0 0 0,0 1 0 0 0,-3 0-1 0 0,-1 2-82 0 0,-1-1 0 0 0,1 1 0 0 0,1 0 0 0 0,-1 1 0 0 0,0 0 0 0 0,1 0 0 0 0,-9 7 0 0 0,-37 39-52 0 0,11-10-19 0 0,35-35 44 0 0,1 1-1 0 0,0-1 1 0 0,1 1-1 0 0,-1-1 1 0 0,1 1-1 0 0,0 1 1 0 0,0-1-1 0 0,1 1 1 0 0,0-1-1 0 0,-3 10 1 0 0,5-11-14 0 0,-1 0 0 0 0,1-1 0 0 0,0 1-1 0 0,1 0 1 0 0,-1 0 0 0 0,1 0 0 0 0,0 0 0 0 0,0 0 0 0 0,0 0 0 0 0,1 0 0 0 0,0-1-1 0 0,0 1 1 0 0,0 0 0 0 0,1 0 0 0 0,-1-1 0 0 0,4 6 0 0 0,-4-6-5 0 0,1 1 0 0 0,1-2 0 0 0,-1 1-1 0 0,1 0 1 0 0,-1 0 0 0 0,1-1 0 0 0,0 1 0 0 0,0-1 0 0 0,1 0 0 0 0,-1 0 0 0 0,1 0 0 0 0,-1-1 0 0 0,1 1 0 0 0,0-1-1 0 0,0 0 1 0 0,6 3 0 0 0,3 1-13 0 0,-8-4 30 0 0,0 1 0 0 0,1-1-1 0 0,0 0 1 0 0,-1 0 0 0 0,1-1 0 0 0,11 2-1 0 0,3-1 24 0 0,-7-1-7 0 0,0 0 0 0 0,0 0 1 0 0,0-2-1 0 0,19-2 0 0 0,-10-1 10 0 0,-1 1-11 0 0,-1-1 0 0 0,0-1 0 0 0,0-1 0 0 0,21-9 1 0 0,-12 2-31 0 0,0-2 0 0 0,41-28 0 0 0,-62 37 35 0 0,0 0-1 0 0,-1 0 1 0 0,1-1-1 0 0,-1 0 1 0 0,-1 0 0 0 0,0-1-1 0 0,0 0 1 0 0,0 0 0 0 0,-1 0-1 0 0,0-1 1 0 0,0 0 0 0 0,5-15-1 0 0,-4 8 27 0 0,-5 13-10 0 0,1 1 0 0 0,-1-1-1 0 0,0 0 1 0 0,0 0-1 0 0,0 0 1 0 0,0 0 0 0 0,-1 0-1 0 0,1-1 1 0 0,-1 1-1 0 0,1 0 1 0 0,-1 0 0 0 0,0 0-1 0 0,-1 0 1 0 0,1 0-1 0 0,0 0 1 0 0,-1-1 0 0 0,0 1-1 0 0,-1-5 1 0 0,2 7-7 0 0,-1 1 0 0 0,1-1 1 0 0,0 1-1 0 0,0-1 0 0 0,0 1 0 0 0,0-1 1 0 0,0 1-1 0 0,0-1 0 0 0,-1 1 1 0 0,1 0-1 0 0,0-1 0 0 0,0 1 0 0 0,-1-1 1 0 0,1 1-1 0 0,0 0 0 0 0,-1-1 0 0 0,1 1 1 0 0,0 0-1 0 0,-1-1 0 0 0,1 1 0 0 0,0 0 1 0 0,-1-1-1 0 0,1 1 0 0 0,-1 0 0 0 0,1 0 1 0 0,-1 0-1 0 0,1-1 0 0 0,-1 1 1 0 0,1 0-1 0 0,-1 0 0 0 0,1 0 0 0 0,-1 0 1 0 0,1 0-1 0 0,-1 0 0 0 0,1 0 0 0 0,0 0 1 0 0,-1 0-1 0 0,1 0 0 0 0,-2 0 0 0 0,1 0 2 0 0,-13-2 4 0 0,11 1 6 0 0,0 0 1 0 0,0 0-1 0 0,0 1 0 0 0,0-1 1 0 0,0 1-1 0 0,0 0 0 0 0,-1 0 1 0 0,1 0-1 0 0,0 0 0 0 0,0 1 1 0 0,0-1-1 0 0,0 1 0 0 0,0 0 1 0 0,0 0-1 0 0,-6 2 0 0 0,2 1 37 0 0,0 0 1 0 0,-1 1-1 0 0,1 0 0 0 0,1 0 0 0 0,-1 0 0 0 0,1 1 0 0 0,0 0 0 0 0,-8 9 1 0 0,11-11-100 0 0,-6 5 76 0 0,1 0-1 0 0,1 1 1 0 0,-1-1 0 0 0,-10 21 0 0 0,16-25-56 0 0,0 1 0 0 0,0-1-1 0 0,0 0 1 0 0,1 0 0 0 0,0 1 0 0 0,0-1 0 0 0,1 1 0 0 0,-1-1 0 0 0,1 1 0 0 0,0-1 0 0 0,1 1 0 0 0,-1-1 0 0 0,2 7 0 0 0,0-5 20 0 0,0 0 1 0 0,0 0 0 0 0,1 0 0 0 0,0 0 0 0 0,0-1-1 0 0,0 1 1 0 0,1-1 0 0 0,0 0 0 0 0,0 0 0 0 0,1-1-1 0 0,-1 1 1 0 0,12 9 0 0 0,-12-12 3 0 0,0 1 1 0 0,0-1-1 0 0,0-1 1 0 0,0 1-1 0 0,1-1 1 0 0,-1 1-1 0 0,1-1 1 0 0,0-1-1 0 0,0 1 1 0 0,0-1-1 0 0,-1 1 1 0 0,1-2-1 0 0,0 1 0 0 0,1 0 1 0 0,-1-1-1 0 0,0 0 1 0 0,0 0-1 0 0,0 0 1 0 0,8-2-1 0 0,4-2-5 0 0,-1 0-1 0 0,1-1 0 0 0,-1 0 1 0 0,0-2-1 0 0,27-14 0 0 0,-18 5 18 0 0,-5 5 7 0 0,-1-1 0 0 0,-1-1 1 0 0,25-23-1 0 0,-38 31-14 0 0,2-2-9 0 0,1 0 0 0 0,-1-1 0 0 0,-1 0 1 0 0,1-1-1 0 0,6-12 0 0 0,8-13-43 0 0,-15 24 29 0 0,0 1 1 0 0,-1-1-1 0 0,0 0 1 0 0,-1 0 0 0 0,5-13-1 0 0,8-53-261 0 0,8-78-1 0 0,-20 132 184 0 0,-3 17 44 0 0,-1 0 0 0 0,0-1 0 0 0,0 1 0 0 0,0-1 0 0 0,-1-10 0 0 0,0 15-33 0 0,-2 2-100 0 0,1 0 179 0 0,0 0 0 0 0,-1 1-1 0 0,1-1 1 0 0,0 0 0 0 0,0 1 0 0 0,0-1 0 0 0,0 1 0 0 0,0-1-1 0 0,0 1 1 0 0,0 1 0 0 0,-1 0-6 0 0,-10 21-27 0 0,1 0-1 0 0,2 1 1 0 0,-13 46-1 0 0,14-41 3 0 0,2-3 25 0 0,2 0 1 0 0,0 0-1 0 0,2 1 0 0 0,2 30 0 0 0,1-42 17 0 0,1 0 0 0 0,0-1 0 0 0,1 0 0 0 0,10 28 0 0 0,-8-24 0 0 0,-4-17 0 0 0,-1-1 0 0 0,1 1 0 0 0,0 0 0 0 0,0 0 0 0 0,-1 0 0 0 0,1-1 0 0 0,1 1 0 0 0,-1-1 0 0 0,0 1 0 0 0,0-1 0 0 0,0 1 0 0 0,4 2 0 0 0,-5-3 0 0 0,1 0 0 0 0,-1-1 0 0 0,1 1 1 0 0,0 0-1 0 0,-1 0 0 0 0,1-1 0 0 0,0 1 0 0 0,0 0 0 0 0,0-1 0 0 0,0 1 0 0 0,-1-1 0 0 0,1 1 0 0 0,0-1 0 0 0,0 1 0 0 0,0-1 0 0 0,0 0 0 0 0,0 1 0 0 0,0-1 1 0 0,0 0-1 0 0,0 0 0 0 0,0 0 0 0 0,0 0 0 0 0,0 0 0 0 0,0 0 0 0 0,0 0 0 0 0,0 0 0 0 0,2 0 0 0 0,3-2 12 0 0,-1 2 9 0 0,1-1 1 0 0,0 0 0 0 0,-1 0-1 0 0,1-1 1 0 0,-1 1 0 0 0,0-1-1 0 0,1-1 1 0 0,-1 1 0 0 0,0-1-1 0 0,7-4 1 0 0,2-3 26 0 0,0 0-1 0 0,16-17 1 0 0,-15 9-29 0 0,0-1 0 0 0,-1-1 0 0 0,-1 0-1 0 0,-1 0 1 0 0,17-41 0 0 0,-17 38-15 0 0,49-125-309 0 0,-13 28 0 0 0,-41 101 145 0 0,0-1 1 0 0,4-24-1 0 0,4-10-65 0 0,-23 91 211 0 0,-21 67 13 0 0,15-48 30 0 0,-22 97 563 0 0,31-125-340 0 0,1-1 0 0 0,2 0 0 0 0,0 1 0 0 0,5 52 0 0 0,-2-72-205 0 0,0-1 0 0 0,0 1-1 0 0,1 0 1 0 0,0-1 0 0 0,1 1 0 0 0,-1-1-1 0 0,1 0 1 0 0,1 0 0 0 0,-1 0 0 0 0,1 0-1 0 0,1-1 1 0 0,-1 1 0 0 0,1-1 0 0 0,0 0-1 0 0,0-1 1 0 0,1 1 0 0 0,0-1-1 0 0,8 6 1 0 0,-11-9-41 0 0,1-1 0 0 0,0 0 1 0 0,-1 0-1 0 0,1 0 0 0 0,0 0 0 0 0,0-1 0 0 0,-1 0 0 0 0,1 1 0 0 0,0-1 0 0 0,0-1 1 0 0,0 1-1 0 0,0 0 0 0 0,5-3 0 0 0,49-14-321 0 0,-48 13-149 0 0,1-1 0 0 0,0 0 0 0 0,10-8 0 0 0,9-6-643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56 1 12896 0 0,'0'0'11503'0'0,"0"2"-10695"0"0,-1 14-578 0 0,-1 0-1 0 0,-1-1 1 0 0,0 0-1 0 0,-11 30 0 0 0,8-26-216 0 0,0-1-1 0 0,-5 37 0 0 0,4 19-297 0 0,5-68 1181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0 0 4608 0 0,'0'0'208'0'0,"0"15"9122"0"0,1-7-8614 0 0,-1 0-1 0 0,2-1 1 0 0,-1 1-1 0 0,1-1 1 0 0,0 0-1 0 0,0 1 1 0 0,1-1-1 0 0,6 12 1 0 0,38 55-2998 0 0,-22-37-2541 0 0,-9-15-986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4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318 4 5984 0 0,'0'0'464'0'0,"-16"0"4653"0"0,-48-4 6195 0 0,59 5-11173 0 0,1-1 1 0 0,-1 1 0 0 0,0 0-1 0 0,1 0 1 0 0,-1 0 0 0 0,0 1 0 0 0,1 0-1 0 0,-1 0 1 0 0,1 0 0 0 0,0 0-1 0 0,0 0 1 0 0,0 1 0 0 0,0 0-1 0 0,0 0 1 0 0,1 0 0 0 0,-1 0 0 0 0,-5 7-1 0 0,6-5-146 0 0,-1 1 1 0 0,1-1-1 0 0,0 0 0 0 0,-4 11 0 0 0,7-13 1 0 0,-1-1 0 0 0,1 0 0 0 0,0 0-1 0 0,-1 1 1 0 0,1-1 0 0 0,0 0 0 0 0,0 0 0 0 0,1 1 0 0 0,-1-1 0 0 0,0 0-1 0 0,1 0 1 0 0,-1 0 0 0 0,1 1 0 0 0,0-1 0 0 0,0 0 0 0 0,1 2 0 0 0,17 40-64 0 0,-13-29 33 0 0,0 0 0 0 0,15 24-1 0 0,-17-33 52 0 0,0-1-1 0 0,-1 1 1 0 0,0 1-1 0 0,0-1 1 0 0,0 0-1 0 0,-1 1 1 0 0,0-1-1 0 0,2 9 1 0 0,-4-12-8 0 0,0-1 0 0 0,0 1-1 0 0,0-1 1 0 0,0 1 0 0 0,0-1 0 0 0,0 1 0 0 0,-1-1 0 0 0,1 1 0 0 0,-1-1 0 0 0,0 1 0 0 0,1-1 0 0 0,-1 0 0 0 0,0 1 0 0 0,-1-1 0 0 0,1 0 0 0 0,0 0 0 0 0,-1 0 0 0 0,1 1 0 0 0,-1-2 0 0 0,0 1 0 0 0,1 0 0 0 0,-1 0 0 0 0,0 0 0 0 0,0-1 0 0 0,0 1 0 0 0,-3 0 0 0 0,-8 4 42 0 0,-1 0 0 0 0,1-1 0 0 0,-1-1 0 0 0,0-1 0 0 0,0 0 0 0 0,-26 3 0 0 0,36-6-145 0 0,0 0-1 0 0,0 0 1 0 0,0 0 0 0 0,0 0-1 0 0,0-1 1 0 0,0 1 0 0 0,1-1-1 0 0,-1 0 1 0 0,0 0 0 0 0,0 0-1 0 0,1-1 1 0 0,-4-1 0 0 0,-9-6-1225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218 62 14800 0 0,'0'0'332'0'0,"-7"5"945"0"0,2 5-979 0 0,1 0 0 0 0,0 0 1 0 0,-4 21-1 0 0,0-1 1165 0 0,-56 197 2399 0 0,44-153-3366 0 0,-6 18 268 0 0,23-84-728 0 0,0 1 0 0 0,0-1 0 0 0,1 0-1 0 0,0 1 1 0 0,-1 8 0 0 0,3-15 81 0 0,0-16 11 0 0,4-68-85 0 0,3 0 0 0 0,19-82-1 0 0,-18 125-135 0 0,15-48 0 0 0,-18 71 61 0 0,0 1 1 0 0,2 0-1 0 0,0 1 1 0 0,0 0 0 0 0,1 0-1 0 0,11-13 1 0 0,-18 25 23 0 0,1 0 0 0 0,-1 0 0 0 0,1 0 0 0 0,0 0 0 0 0,0 0 0 0 0,0 0 0 0 0,0 0 0 0 0,0 1 0 0 0,0-1 0 0 0,0 1 0 0 0,0 0 0 0 0,1 0 0 0 0,-1-1 0 0 0,1 2 0 0 0,-1-1 0 0 0,1 0 0 0 0,-1 0 0 0 0,1 1 0 0 0,-1-1 0 0 0,1 1 0 0 0,0 0 0 0 0,-1 0 0 0 0,1 0 0 0 0,0 0 0 0 0,-1 0 0 0 0,5 2 0 0 0,-1-1-18 0 0,0 0 0 0 0,-1 1 0 0 0,1 0 0 0 0,-1 1 0 0 0,0-1 0 0 0,1 1 0 0 0,-1 0 1 0 0,-1 0-1 0 0,1 0 0 0 0,0 1 0 0 0,-1 0 0 0 0,1 0 0 0 0,-1 0 0 0 0,0 0 0 0 0,-1 1 1 0 0,1-1-1 0 0,-1 1 0 0 0,0 0 0 0 0,0 0 0 0 0,0 0 0 0 0,3 10 0 0 0,-5-9 50 0 0,1-1 0 0 0,-1 1-1 0 0,0 0 1 0 0,0 0 0 0 0,-1 0-1 0 0,1 0 1 0 0,-2 0 0 0 0,1 0-1 0 0,0 0 1 0 0,-1 0 0 0 0,0 0-1 0 0,-1 0 1 0 0,1-1 0 0 0,-1 1-1 0 0,0 0 1 0 0,-1-1 0 0 0,1 1 0 0 0,-1-1-1 0 0,0 0 1 0 0,0 0 0 0 0,-1 0-1 0 0,0 0 1 0 0,0-1 0 0 0,-5 6-1 0 0,-1-2 60 0 0,0-1 0 0 0,-1 0 0 0 0,0 0 0 0 0,-1-1 0 0 0,-23 10 0 0 0,-65 13 18 0 0,73-22-118 0 0,21-6-54 0 0,0 1 1 0 0,0-2-1 0 0,0 1 1 0 0,0-1 0 0 0,-1 0-1 0 0,1 0 1 0 0,0 0-1 0 0,0-1 1 0 0,-11-3 0 0 0,-3-4-4340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64 96 11056 0 0,'-7'5'8854'0'0,"3"-3"-8696"0"0,1 1 0 0 0,-1 1-1 0 0,1-1 1 0 0,0 0 0 0 0,0 1-1 0 0,0 0 1 0 0,0 0 0 0 0,1 0 0 0 0,0 0-1 0 0,-1 0 1 0 0,2 0 0 0 0,-1 0-1 0 0,0 1 1 0 0,1-1 0 0 0,-2 10 0 0 0,0 3 279 0 0,0 0 0 0 0,2 0 1 0 0,-1 19-1 0 0,2 97-437 0 0,1-131 2 0 0,-1 0-1 0 0,-1 0 1 0 0,1 0-1 0 0,0-1 1 0 0,0 1-1 0 0,-1 0 0 0 0,1 0 1 0 0,-1 0-1 0 0,1-1 1 0 0,-2 4-1 0 0,1-4 751 0 0,1-4-680 0 0,5-74 0 0 0,-3 52-72 0 0,1-1 0 0 0,1 1 0 0 0,1 0 0 0 0,1 1 0 0 0,1-1 0 0 0,2 1 0 0 0,17-37 0 0 0,-22 54-28 0 0,0 1 0 0 0,0 0 0 0 0,0 1 0 0 0,0-1 0 0 0,1 1 0 0 0,0 0 0 0 0,0 0 0 0 0,1 0 0 0 0,-1 1 0 0 0,1 0 0 0 0,0 0 0 0 0,0 0 0 0 0,8-3 0 0 0,-5 3-22 0 0,1-1-1 0 0,0 2 0 0 0,-1-1 1 0 0,2 1-1 0 0,-1 1 0 0 0,0 0 1 0 0,0 1-1 0 0,14-1 0 0 0,-20 2-233 0 0,1 1 0 0 0,-1 0 1 0 0,0 0-1 0 0,1 1 0 0 0,-1-1 0 0 0,0 1 0 0 0,0 0 0 0 0,0 0 0 0 0,0 0 0 0 0,-1 1 0 0 0,1-1 1 0 0,-1 1-1 0 0,1 0 0 0 0,-1 0 0 0 0,4 5 0 0 0,-3-4-598 0 0,11 8-1102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336 73 12896 0 0,'0'0'997'0'0,"-16"-4"-374"0"0,-42-28 7663 0 0,50 29-8101 0 0,-1 1-1 0 0,1 0 1 0 0,-1 0-1 0 0,1 1 1 0 0,-1 0 0 0 0,1 1-1 0 0,-1 0 1 0 0,1 0-1 0 0,-1 1 1 0 0,1 0 0 0 0,-1 0-1 0 0,1 1 1 0 0,-1 0-1 0 0,1 1 1 0 0,0 0 0 0 0,0 0-1 0 0,0 0 1 0 0,1 1-1 0 0,-1 1 1 0 0,1-1 0 0 0,-12 10-1 0 0,12-8-182 0 0,-1 0 1 0 0,1 0-1 0 0,0 0 0 0 0,1 1 0 0 0,0 0 0 0 0,-10 14 1 0 0,14-18-10 0 0,0 0 1 0 0,1 0 0 0 0,-1 1-1 0 0,1-1 1 0 0,0 0 0 0 0,0 1-1 0 0,0-1 1 0 0,0 0 0 0 0,1 1-1 0 0,-1-1 1 0 0,1 1 0 0 0,0-1-1 0 0,0 1 1 0 0,0 0 0 0 0,1-1-1 0 0,-1 1 1 0 0,1-1 0 0 0,0 0-1 0 0,0 1 1 0 0,2 4 0 0 0,0-1-17 0 0,1 0 0 0 0,-1-1 0 0 0,1 0 0 0 0,1 0 0 0 0,-1 0 1 0 0,1 0-1 0 0,0-1 0 0 0,1 0 0 0 0,-1 0 0 0 0,1 0 0 0 0,0-1 0 0 0,0 1 0 0 0,0-2 1 0 0,1 1-1 0 0,-1-1 0 0 0,11 4 0 0 0,-8-4-7 0 0,-1 0 1 0 0,0-1-1 0 0,0 0 1 0 0,1-1-1 0 0,-1 0 1 0 0,1 0-1 0 0,0-1 1 0 0,-1 0-1 0 0,1 0 1 0 0,-1-1-1 0 0,1 0 0 0 0,-1-1 1 0 0,1 1-1 0 0,8-4 1 0 0,-13 3 37 0 0,0 0 1 0 0,0 0 0 0 0,0 0-1 0 0,0-1 1 0 0,0 1 0 0 0,0-1-1 0 0,0 0 1 0 0,-1 0-1 0 0,0-1 1 0 0,1 1 0 0 0,-1 0-1 0 0,-1-1 1 0 0,1 0-1 0 0,0 0 1 0 0,-1 0 0 0 0,0 0-1 0 0,0 0 1 0 0,0 0-1 0 0,0-1 1 0 0,-1 1 0 0 0,1-1-1 0 0,-1 1 1 0 0,0-1-1 0 0,-1 1 1 0 0,1-1 0 0 0,-1 1-1 0 0,0-1 1 0 0,0 0 0 0 0,0 1-1 0 0,-1-1 1 0 0,0 0-1 0 0,0 1 1 0 0,0-1 0 0 0,-2-4-1 0 0,-3-18 11 0 0,5 22-19 0 0,0-1-1 0 0,0 0 1 0 0,-1 1-1 0 0,0-1 1 0 0,-4-9-1 0 0,-52-72-1801 0 0,58 86 1040 0 0,-3-2 1380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250 598 13248 0 0,'31'-15'1432'0'0,"-30"15"-1374"0"0,0 0 0 0 0,0-1 0 0 0,-1 1 0 0 0,1 0 0 0 0,0-1 0 0 0,0 1 0 0 0,0-1 0 0 0,-1 1 0 0 0,1-1 0 0 0,0 0 0 0 0,0 1 0 0 0,-1-1 0 0 0,1 1 0 0 0,-1-1 0 0 0,1 0 0 0 0,-1 0 0 0 0,1 1 0 0 0,-1-1 0 0 0,1 0 1 0 0,-1 0-1 0 0,1 0 0 0 0,-1 0 0 0 0,0 0 0 0 0,0 1 0 0 0,1-3 0 0 0,1-3 807 0 0,1 0-249 0 0,1-1 0 0 0,-1 0 0 0 0,0 0-1 0 0,0 0 1 0 0,-1 0 0 0 0,0 0 0 0 0,0-1 0 0 0,-1 1 0 0 0,1-8-1 0 0,-1 9-432 0 0,-1 0-1 0 0,0 1 1 0 0,0-1-1 0 0,-1 1 1 0 0,1-1-1 0 0,-1 0 1 0 0,0 1-1 0 0,-1-1 1 0 0,1 1-1 0 0,-1 0 1 0 0,0-1-1 0 0,-1 1 1 0 0,-2-5-1 0 0,2 6-140 0 0,0 1-1 0 0,-1-1 1 0 0,1 1-1 0 0,-1 0 0 0 0,1 0 1 0 0,-1 0-1 0 0,0 0 1 0 0,0 1-1 0 0,-1 0 1 0 0,1 0-1 0 0,0 0 1 0 0,-1 0-1 0 0,-5-1 0 0 0,0 0-31 0 0,0 1 0 0 0,-1 0 0 0 0,1 0 0 0 0,-18 0 0 0 0,19 2-23 0 0,1 1 0 0 0,-1 0 0 0 0,0 0 0 0 0,1 0 0 0 0,-1 1 0 0 0,1 0 0 0 0,-1 1 0 0 0,1 0 1 0 0,0 0-1 0 0,0 1 0 0 0,-8 5 0 0 0,11-6 2 0 0,0 1 1 0 0,0 0-1 0 0,0 0 0 0 0,1 0 1 0 0,-1 1-1 0 0,1 0 0 0 0,0 0 1 0 0,1 0-1 0 0,-1 0 0 0 0,1 0 1 0 0,0 1-1 0 0,0-1 0 0 0,0 1 1 0 0,1 0-1 0 0,-3 10 0 0 0,4-12-24 0 0,0 0-1 0 0,0 0 0 0 0,0 0 0 0 0,1 1 1 0 0,-1-1-1 0 0,1 0 0 0 0,0 1 1 0 0,0-1-1 0 0,0 0 0 0 0,1 0 1 0 0,-1 1-1 0 0,1-1 0 0 0,0 0 1 0 0,1 0-1 0 0,-1 0 0 0 0,1 0 1 0 0,-1 0-1 0 0,1 0 0 0 0,1 0 1 0 0,-1-1-1 0 0,0 1 0 0 0,1-1 0 0 0,0 1 1 0 0,-1-1-1 0 0,1 0 0 0 0,1 0 1 0 0,-1 0-1 0 0,0 0 0 0 0,1-1 1 0 0,-1 0-1 0 0,1 1 0 0 0,0-1 1 0 0,5 2-1 0 0,-2-2 31 0 0,-1 0 0 0 0,1-1 0 0 0,0 1 0 0 0,-1-1 0 0 0,1-1 0 0 0,0 1 0 0 0,0-1 0 0 0,0-1 0 0 0,0 1 0 0 0,-1-1-1 0 0,12-2 1 0 0,1-2 4 0 0,0-1 0 0 0,33-14 0 0 0,-41 14 12 0 0,0-1-1 0 0,-1 0 1 0 0,0-1 0 0 0,0 0-1 0 0,-1-1 1 0 0,0 0 0 0 0,0 0-1 0 0,-1-1 1 0 0,0 0 0 0 0,11-18-1 0 0,-13 17 14 0 0,0-1 0 0 0,-1 0-1 0 0,0 0 1 0 0,4-16 0 0 0,5-13 49 0 0,-9 26-56 0 0,0 0 0 0 0,4-24 0 0 0,5-20-4 0 0,-1 15-127 0 0,10-57 0 0 0,-13 55 65 0 0,-9 28-71 0 0,-8 26-194 0 0,-12 29 49 0 0,2 1 261 0 0,1 1 0 0 0,2 0 0 0 0,-17 81 0 0 0,20-63 4 0 0,4-20 0 0 0,1 0 0 0 0,-1 50 0 0 0,7-71 0 0 0,1 0 0 0 0,0-1 0 0 0,8 31 0 0 0,-9-44 1 0 0,0-1 0 0 0,0 0 0 0 0,1 1 1 0 0,-1-1-1 0 0,1 0 0 0 0,-1 1 0 0 0,1-1 0 0 0,0 0 0 0 0,-1 0 0 0 0,1 1 0 0 0,0-1 0 0 0,0 0 0 0 0,0 0 0 0 0,0 0 0 0 0,1 1 0 0 0,10 0 46 0 0,-9-2-27 0 0,2 0-6 0 0,-1-1 0 0 0,1 1-1 0 0,-1-1 1 0 0,1 0 0 0 0,-1 0-1 0 0,1 0 1 0 0,-1 0 0 0 0,0-1-1 0 0,1 0 1 0 0,-1 1 0 0 0,0-2-1 0 0,0 1 1 0 0,0 0 0 0 0,-1-1 0 0 0,1 0-1 0 0,-1 0 1 0 0,1 0 0 0 0,3-5-1 0 0,13-13 25 0 0,-2-1 0 0 0,0-1 0 0 0,-1-1 0 0 0,15-29 0 0 0,15-20-284 0 0,-47 73 246 0 0,15-24-88 0 0,-8 19-49 0 0,-7 5 121 0 0,1 1 1 0 0,-1-1-1 0 0,0 0 0 0 0,1 0 1 0 0,-1 1-1 0 0,0-1 1 0 0,0 0-1 0 0,0 0 1 0 0,1 1-1 0 0,-1-1 1 0 0,0 0-1 0 0,0 1 0 0 0,0-1 1 0 0,0 0-1 0 0,0 1 1 0 0,1-1-1 0 0,-1 1 1 0 0,0-1-1 0 0,0 0 0 0 0,0 1 1 0 0,0-1-1 0 0,0 0 1 0 0,0 1-1 0 0,0-1 1 0 0,0 0-1 0 0,0 1 1 0 0,-1 0-1 0 0,7 73-59 0 0,-6-59 118 0 0,1-1 0 0 0,0 0 0 0 0,1 0-1 0 0,7 23 1 0 0,-8-32-29 0 0,0-1 0 0 0,1 1 0 0 0,0-1 0 0 0,-1 0 0 0 0,2 1 0 0 0,-1-1-1 0 0,0 0 1 0 0,1 0 0 0 0,0-1 0 0 0,0 1 0 0 0,0 0 0 0 0,0-1 0 0 0,1 0 0 0 0,-1 0 0 0 0,1 0-1 0 0,0 0 1 0 0,6 4 0 0 0,-3-5 26 0 0,-1 0 0 0 0,0 0 1 0 0,1-1-1 0 0,-1 1 0 0 0,1-1 0 0 0,-1-1 0 0 0,1 1 0 0 0,0-1 0 0 0,-1 0 0 0 0,1-1 0 0 0,-1 0 0 0 0,1 0 1 0 0,-1 0-1 0 0,1-1 0 0 0,-1 0 0 0 0,0 0 0 0 0,11-5 0 0 0,-2-1 28 0 0,0 0-1 0 0,0-2 1 0 0,-1 0 0 0 0,0 0 0 0 0,19-20-1 0 0,-30 27-54 0 0,-1 0 0 0 0,1 0 0 0 0,-1 0 0 0 0,0 0 0 0 0,0-1 0 0 0,0 1 0 0 0,0-1-1 0 0,2-5 1 0 0,9-17 75 0 0,-5 15-35 0 0,-5 8-24 0 0,0-1 0 0 0,-1 0 0 0 0,1 0 0 0 0,-1 0-1 0 0,1 0 1 0 0,-1-1 0 0 0,0 1 0 0 0,-1 0 0 0 0,1-1 0 0 0,-1 0-1 0 0,0 1 1 0 0,1-10 0 0 0,1-14-265 0 0,13-49 0 0 0,-16 74 205 0 0,1 0-1 0 0,-1 1 0 0 0,0-1 1 0 0,0 0-1 0 0,0 1 0 0 0,-1-1 1 0 0,1 1-1 0 0,-1-1 0 0 0,1 0 1 0 0,-2-4-1 0 0,1 5 3 0 0,0 0 0 0 0,0 0 0 0 0,1 0 0 0 0,-1 0 0 0 0,1 0 0 0 0,0 0 0 0 0,0 0 0 0 0,0 0 0 0 0,0 0-1 0 0,0 0 1 0 0,0 0 0 0 0,0 0 0 0 0,0 0 0 0 0,2-3 0 0 0,-1 2-293 0 0,1 3-1818 0 0,10-4-327 0 0,-1-1-4843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11056 0 0,'0'0'852'0'0,"-1"0"-765"0"0,1 0 0 0 0,0-1 0 0 0,0 1 0 0 0,0 0 0 0 0,0 0 0 0 0,0 0 0 0 0,0 0 0 0 0,-1 0 0 0 0,1 0 0 0 0,0 0 0 0 0,0 0 1 0 0,0 0-1 0 0,0 0 0 0 0,0 1 0 0 0,0-1 0 0 0,-1 0 0 0 0,1 0 0 0 0,0 0 0 0 0,0 0 0 0 0,0 0 0 0 0,0 0 0 0 0,0 0 0 0 0,0 0 0 0 0,0 0 0 0 0,0 0 1 0 0,-1 0-88 0 0,-4 7 2131 0 0,4-5-1782 0 0,0-1 1 0 0,-1 1-1 0 0,1 0 1 0 0,0-1-1 0 0,0 1 0 0 0,0 0 1 0 0,0 1-350 0 0,-4 11 256 0 0,3-8-209 0 0,0 1-1 0 0,0-1 1 0 0,1 1-1 0 0,0 0-46 0 0,-9 32 227 0 0,8-24-207 0 0,-1-2 21 0 0,2 0-1 0 0,-1 1-40 0 0,2-11 5 0 0,0 1 1 0 0,0 0-1 0 0,1 0 1 0 0,-1 0-1 0 0,1 0 0 0 0,0-1 1 0 0,0 1-1 0 0,0 0 0 0 0,0 0-5 0 0,0-4-1 0 0,-1 1-1 0 0,0 0 0 0 0,1-1 1 0 0,-1 1-1 0 0,1-1 0 0 0,-1 1 1 0 0,1 0-1 0 0,-1-1 1 0 0,1 1-1 0 0,0-1 0 0 0,-1 1 1 0 0,1-1-1 0 0,0 0 2 0 0,2 3-228 0 0,-2-3 31 0 0,0 1 1 0 0,0-1-1 0 0,-1 0 1 0 0,1 0-1 0 0,0 0 0 0 0,0 1 1 0 0,-1-1-1 0 0,1 0 0 0 0,0 0 1 0 0,0 0-1 0 0,0 0 1 0 0,-1-1-1 0 0,1 1 0 0 0,0 0 1 0 0,0 0 196 0 0,0 0-355 0 0,6-2-891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6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261 51 19031 0 0,'2'0'207'0'0,"-2"0"-126"0"0,1 0 0 0 0,-1 0 0 0 0,1 1 0 0 0,-1-1 0 0 0,0 0 0 0 0,1 0 0 0 0,-1 0 0 0 0,1 0 1 0 0,-1 0-1 0 0,1 0 0 0 0,-1-1 0 0 0,0 1 0 0 0,1 0 0 0 0,-1 0 0 0 0,1 0 0 0 0,-1 0 0 0 0,0 0 0 0 0,1 0 0 0 0,-1-1 0 0 0,0 1 0 0 0,1 0 0 0 0,0-1 0 0 0,7-9 226 0 0,-10 5-119 0 0,0 1 1760 0 0,2 4-1908 0 0,-1-1 1 0 0,1 1-1 0 0,0-1 0 0 0,0 0 1 0 0,0 1-1 0 0,0-1 1 0 0,0 1-1 0 0,0-1 1 0 0,-1 1-1 0 0,1-1 1 0 0,0 1-1 0 0,-1-1 0 0 0,1 1 1 0 0,0-1-1 0 0,-1 1 1 0 0,1-1-1 0 0,0 1 1 0 0,-1 0-1 0 0,1-1 1 0 0,-1 1-1 0 0,1 0 1 0 0,0-1-1 0 0,-1 1 0 0 0,0-1 1 0 0,0 1-12 0 0,1 0 1 0 0,-1-1-1 0 0,1 1 1 0 0,-1 0-1 0 0,1 0 0 0 0,-1-1 1 0 0,1 1-1 0 0,0-1 1 0 0,-1 1-1 0 0,1 0 1 0 0,-1-1-1 0 0,1 1 0 0 0,0-1 1 0 0,0 1-1 0 0,-1-1 1 0 0,1 1-1 0 0,0-1 1 0 0,0 1-1 0 0,0-1 0 0 0,-1 1 1 0 0,1-2 331 0 0,-1 1-307 0 0,0 1 0 0 0,-1-1 0 0 0,1 0 0 0 0,-1 0 0 0 0,1 1-1 0 0,-1-1 1 0 0,1 0 0 0 0,-1 1 0 0 0,1 0 0 0 0,-1-1 0 0 0,1 1 0 0 0,-1 0-1 0 0,1 0 1 0 0,-4 0 0 0 0,3 0 77 0 0,0 1-64 0 0,-19 6-27 0 0,17-6-33 0 0,0 0 1 0 0,0 1-1 0 0,1-1 0 0 0,-1 1 1 0 0,0-1-1 0 0,1 1 0 0 0,-1 1 1 0 0,-5 3-1 0 0,-53 35-7 0 0,32-13 0 0 0,-23 18 0 0 0,52-45-1 0 0,1-1-1 0 0,-1 1 0 0 0,0 0 1 0 0,0-1-1 0 0,0 1 1 0 0,1 0-1 0 0,-1-1 0 0 0,0 1 1 0 0,1 0-1 0 0,-1 0 1 0 0,1 0-1 0 0,-1 0 0 0 0,1 0 1 0 0,-1 0-1 0 0,1 0 1 0 0,0 0-1 0 0,-1 0 0 0 0,1 0 1 0 0,0 0-1 0 0,0 0 1 0 0,0 0-1 0 0,0 0 0 0 0,0 0 1 0 0,0 0-1 0 0,0 1 1 0 0,0-1-1 0 0,0 1 0 0 0,0-1 0 0 0,0 0 0 0 0,0 1 0 0 0,0-1 0 0 0,0 0 0 0 0,-1 0 0 0 0,1 1 0 0 0,0-1 1 0 0,-1 0-1 0 0,1 0 0 0 0,-1 1 0 0 0,1-1 0 0 0,-1 0 0 0 0,-1 2 0 0 0,1-2-1 0 0,0 0 0 0 0,0 1 0 0 0,0-1 0 0 0,0 0 0 0 0,1 1-1 0 0,-1-1 1 0 0,0 1 0 0 0,1-1 0 0 0,-1 1 0 0 0,1-1 0 0 0,0 1 0 0 0,-1-1-1 0 0,1 1 1 0 0,0 0 0 0 0,0-1 0 0 0,0 1 0 0 0,0 0 0 0 0,0-1 0 0 0,0 1 0 0 0,1-1-1 0 0,-1 1 1 0 0,0-1 0 0 0,2 3 0 0 0,-1-1 2 0 0,1 0 0 0 0,0 0 0 0 0,0 0 0 0 0,0-1 0 0 0,0 1 0 0 0,0-1 0 0 0,1 1 0 0 0,-1-1 0 0 0,1 0 0 0 0,-1 0 0 0 0,4 2 0 0 0,1 0 2 0 0,1 0 0 0 0,-1-1-1 0 0,0 1 1 0 0,1-1 0 0 0,-1-1-1 0 0,1 1 1 0 0,0-1 0 0 0,0-1-1 0 0,11 1 1 0 0,-3-2-42 0 0,0-1 0 0 0,0 0-1 0 0,-1-1 1 0 0,1-1 0 0 0,0-1-1 0 0,-1 0 1 0 0,21-9 0 0 0,-25 9-117 0 0,-3 2-61 0 0,-1-1-1 0 0,1 0 1 0 0,0-1 0 0 0,-1 0-1 0 0,0 0 1 0 0,0 0 0 0 0,9-8 0 0 0,14-9-2147 0 0,-17 13 582 0 0,6-6-5695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91 453 15752 0 0,'8'2'-47'0'0,"-7"-2"112"0"0,0 0-1 0 0,0 0 1 0 0,0 0 0 0 0,0 1 0 0 0,0-1 0 0 0,0 0-1 0 0,-1 1 1 0 0,1-1 0 0 0,0 0 0 0 0,0 1 0 0 0,0-1-1 0 0,0 1 1 0 0,0 0 0 0 0,0-1 0 0 0,-1 1 0 0 0,1 0-1 0 0,1 0 1 0 0,-3 1 107 0 0,1-1 1 0 0,0 1-1 0 0,0-1 1 0 0,0 1-1 0 0,-1-1 0 0 0,1 0 1 0 0,-1 1-1 0 0,1-1 0 0 0,-1 1 1 0 0,0-1-1 0 0,0 0 0 0 0,1 0 1 0 0,-1 1-1 0 0,0-1 0 0 0,-1 1 1 0 0,1-1-180 0 0,0 0 146 0 0,1 0-1 0 0,-1 0 1 0 0,0 0-1 0 0,1 0 1 0 0,-1 0-1 0 0,1 0 1 0 0,-1 0-1 0 0,1 0 1 0 0,-1 1 0 0 0,1-1-1 0 0,0 0 1 0 0,0 0-1 0 0,0 0 1 0 0,-1 1-1 0 0,1-1 1 0 0,0 0-1 0 0,0 0 1 0 0,1 0-1 0 0,-1 1 1 0 0,0-1 0 0 0,0 0-1 0 0,1 2 1 0 0,-1 0-39 0 0,0-1 1 0 0,0 1 0 0 0,0-1-1 0 0,-1 1 1 0 0,1-1 0 0 0,-1 1 0 0 0,1-1-1 0 0,-1 1 1 0 0,0-1 0 0 0,0 1-1 0 0,0-1 1 0 0,0 0 0 0 0,-3 3 0 0 0,-5 17 527 0 0,5-10-403 0 0,2-2-97 0 0,-1 0 0 0 0,0-1 0 0 0,0 1 0 0 0,-1-1 1 0 0,-9 15-1 0 0,10-18-108 0 0,0 0 0 0 0,0 0 0 0 0,0 0 0 0 0,1 1 0 0 0,0-1 1 0 0,0 1-1 0 0,-1 12 0 0 0,3-17-19 0 0,0-1 0 0 0,-1 1 0 0 0,1-1 0 0 0,-1 1 0 0 0,1-1 0 0 0,-1 1 0 0 0,1-1 1 0 0,-1 0-1 0 0,0 1 0 0 0,0-1 0 0 0,1 0 0 0 0,-1 0 0 0 0,0 0 0 0 0,0 1 0 0 0,-2 0 0 0 0,1 0-3 0 0,1-1-1 0 0,0 0 1 0 0,0 1-1 0 0,0-1 1 0 0,-1 1-1 0 0,1 0 1 0 0,1-1-1 0 0,-1 1 1 0 0,0 0-1 0 0,0-1 1 0 0,1 1-1 0 0,-1 0 1 0 0,1 0 0 0 0,-1 0-1 0 0,1 0 1 0 0,0 0-1 0 0,0-1 1 0 0,0 1-1 0 0,0 0 1 0 0,0 3-1 0 0,0-4 24 0 0,0 0-121 0 0,0-1-1 0 0,-1 1 0 0 0,1 0 0 0 0,0-1 0 0 0,0 1 0 0 0,0 0 0 0 0,0-1 1 0 0,0 1-1 0 0,0 0 0 0 0,0-1 0 0 0,1 1 0 0 0,-1 0 0 0 0,0 0 0 0 0,0-1 0 0 0,0 1 1 0 0,1 0-1 0 0,-1-1 0 0 0,0 1 0 0 0,1-1 0 0 0,-1 1 0 0 0,0 0 0 0 0,1-1 0 0 0,-1 1 1 0 0,1-1-1 0 0,-1 1 0 0 0,1-1 0 0 0,-1 1 0 0 0,1-1 0 0 0,0 0 0 0 0,-1 1 0 0 0,2 0 1 0 0,1 0-1926 0 0</inkml:trace>
  <inkml:trace contextRef="#ctx0" brushRef="#br0" timeOffset="1">257 1 14744 0 0,'-25'4'1440'0'0,"40"0"-1280"0"0,-26-4 759 0 0,22 9-415 0 0,-11 5 0 0 0,-11-5-216 0 0,11 5-32 0 0,11 5-16 0 0,-1-6 0 0 0,-16 7-464 0 0,12-1-96 0 0,5 4-24 0 0,5 0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2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65 140 17279 0 0,'-16'-3'794'0'0,"12"2"-22"0"0,2 1-36 0 0,0 0 1 0 0,-1 0 0 0 0,1 0-1 0 0,0 0 1 0 0,-1 0 0 0 0,1 1-1 0 0,-4 0 1 0 0,4 3-715 0 0,0 0 1 0 0,1 0-1 0 0,-1 1 1 0 0,1-1-1 0 0,0 0 1 0 0,0 1-1 0 0,0-1 1 0 0,0 1-1 0 0,1-1 1 0 0,0 1-1 0 0,0-1 1 0 0,0 1-1 0 0,1 6 1 0 0,-1-8-18 0 0,0 0 0 0 0,0 0 0 0 0,0 0 0 0 0,-1 0 0 0 0,1 0 0 0 0,-1-1 0 0 0,1 1 1 0 0,-3 5-1 0 0,1-2 13 0 0,0 9-8 0 0,1-10-10 0 0,1-3 0 0 0,-1 0 0 0 0,1-1 0 0 0,0 1 0 0 0,0 0 0 0 0,0-1 0 0 0,0 1 0 0 0,0 0 0 0 0,0 0 0 0 0,0-1 0 0 0,1 1 0 0 0,-1 0 0 0 0,1-1 0 0 0,0 3 0 0 0,5 10 0 0 0,4-7 0 0 0,-8-8 0 0 0,1 1 1 0 0,0 0-1 0 0,0-1 0 0 0,0 1 0 0 0,0-1 1 0 0,-1 0-1 0 0,1 0 0 0 0,0 0 0 0 0,-1-1 0 0 0,1 1 1 0 0,-1 0-1 0 0,1-1 0 0 0,3-3 0 0 0,30-27-15 0 0,8-17-77 0 0,-20 20-76 0 0,42-36 0 0 0,-36 37-40 0 0,-25 22 175 0 0,0 0-1 0 0,1 1 1 0 0,-1 0-1 0 0,1 0 1 0 0,0 0-1 0 0,1 1 1 0 0,-1 0-1 0 0,12-5 1 0 0,-17 8-42 0 0,7-1-167 0 0,-6 2 217 0 0,-1-1 0 0 0,1 0 0 0 0,-1 1-1 0 0,1-1 1 0 0,0 1 0 0 0,-1 0 0 0 0,1-1 0 0 0,-1 1 0 0 0,1 0 0 0 0,0 0-1 0 0,2 0 1 0 0,-3 2 13 0 0,0-1 0 0 0,0 0 0 0 0,0 1 0 0 0,0-1-1 0 0,-1 1 1 0 0,1-1 0 0 0,0 1 0 0 0,-1-1 0 0 0,1 1-1 0 0,-1 0 1 0 0,1-1 0 0 0,-1 1 0 0 0,1 2 0 0 0,-2 6 5 0 0,1-7 4 0 0,0 0 0 0 0,0-1 0 0 0,0 1 0 0 0,0 0 0 0 0,0-1 0 0 0,0 1 0 0 0,1 0 0 0 0,-1-1 0 0 0,1 1 0 0 0,0-1 0 0 0,-1 1 0 0 0,1-1 0 0 0,0 1 0 0 0,1-1 0 0 0,-1 1 0 0 0,0-1 0 0 0,1 0 0 0 0,-1 0 0 0 0,5 4 0 0 0,-5-4 2 0 0,3 1 4 0 0,-1-1 0 0 0,0 1 1 0 0,0 1-1 0 0,-1-1 1 0 0,1 0-1 0 0,-1 1 0 0 0,0-1 1 0 0,1 1-1 0 0,-2 0 0 0 0,1-1 1 0 0,0 1-1 0 0,1 4 1 0 0,-2-5-5 0 0,0 0 1 0 0,0-1 0 0 0,1 0 0 0 0,-1 1 0 0 0,1-1-1 0 0,-1 0 1 0 0,1 1 0 0 0,0-1 0 0 0,0 0 0 0 0,0-1-1 0 0,1 1 1 0 0,-1 0 0 0 0,5 2 0 0 0,-4-1-20 0 0,1-1 0 0 0,-1 1 0 0 0,0-1 1 0 0,0 1-1 0 0,0 0 0 0 0,4 5 0 0 0,-4-4 45 0 0,0-1 1 0 0,1 0-1 0 0,-1-1 0 0 0,1 1 0 0 0,0 0 0 0 0,0-1 0 0 0,0 0 0 0 0,0 0 1 0 0,0 0-1 0 0,0-1 0 0 0,0 1 0 0 0,0-1 0 0 0,7 1 0 0 0,-9-1 134 0 0,10-1 146 0 0,-3-1-238 0 0,0 0-1 0 0,-1 0 1 0 0,1-1 0 0 0,0 0-1 0 0,-1-1 1 0 0,1 0-1 0 0,-1 0 1 0 0,0 0-1 0 0,11-7 1 0 0,-1-1 20 0 0,0-1 1 0 0,29-25-1 0 0,-45 34-71 0 0,1 0-1 0 0,-1 1 1 0 0,0-2-1 0 0,1 1 1 0 0,-1 0-1 0 0,-1 0 1 0 0,1-1-1 0 0,2-5 1 0 0,7-13 36 0 0,0-7-52 0 0,-11 28 0 0 0,1 0 0 0 0,-1 1 0 0 0,0-1 0 0 0,1 0 0 0 0,-1 0 0 0 0,0 0 0 0 0,0 1 0 0 0,0-1 0 0 0,0 0 0 0 0,1 0 0 0 0,-1 0 0 0 0,0 0 0 0 0,-1 1 0 0 0,1-1 0 0 0,0 0 0 0 0,0 0 0 0 0,0 0 0 0 0,0 1 0 0 0,-1-1 0 0 0,1 0 0 0 0,0 0 0 0 0,-1 1 0 0 0,1-1 0 0 0,-1-1 0 0 0,-1-2 0 0 0,2 2 18 0 0,0 0-1 0 0,0 0 1 0 0,0 0-1 0 0,-1-1 1 0 0,1 1-1 0 0,0 0 1 0 0,-1 0-1 0 0,0 0 1 0 0,0 0 0 0 0,1 0-1 0 0,-1 0 1 0 0,0 0-1 0 0,-1 1 1 0 0,1-1-1 0 0,0 0 1 0 0,0 0-1 0 0,-1 1 1 0 0,1-1-1 0 0,-1 1 1 0 0,1-1-1 0 0,-1 1 1 0 0,0 0-1 0 0,-2-2 1 0 0,-1 1 71 0 0,0-1 1 0 0,0 1 0 0 0,-1 0-1 0 0,1 1 1 0 0,-11-3-1 0 0,9 3-63 0 0,6 0-26 0 0,-1 1 0 0 0,0-1 0 0 0,1 1 0 0 0,-1 0 0 0 0,0-1 0 0 0,1 1 0 0 0,-1 0 0 0 0,1 0 0 0 0,-1 0 0 0 0,0 0 0 0 0,1 0 0 0 0,-1 1 0 0 0,0-1 0 0 0,1 0 0 0 0,-1 1 0 0 0,1-1 0 0 0,-1 1 0 0 0,0 0 0 0 0,1 0 0 0 0,0-1 0 0 0,-3 3 0 0 0,0-1 0 0 0,-37 22-384 0 0,40-23 364 0 0,0-1 1 0 0,0 1-1 0 0,-1 0 0 0 0,1 0 0 0 0,0 0 0 0 0,0-1 1 0 0,1 1-1 0 0,-1 0 0 0 0,0 0 0 0 0,0 1 0 0 0,0-1 1 0 0,1 0-1 0 0,-1 0 0 0 0,0 0 0 0 0,1 0 0 0 0,-1 1 1 0 0,1-1-1 0 0,-1 3 0 0 0,-6 11-108 0 0,-7 0 61 0 0,12-13 63 0 0,1-1 1 0 0,-1 1-1 0 0,0 0 1 0 0,0-1 0 0 0,1 1-1 0 0,-1 0 1 0 0,1 0-1 0 0,0 0 1 0 0,0 0 0 0 0,0 0-1 0 0,-1 0 1 0 0,0 4-1 0 0,2 6 17 0 0,0-10-8 0 0,0 1 1 0 0,0-1-1 0 0,0 0 0 0 0,0 0 1 0 0,0 0-1 0 0,0 0 1 0 0,-1 0-1 0 0,1 1 0 0 0,-2 1 1 0 0,1-1-5 0 0,0-1 0 0 0,0 0 0 0 0,1 1 0 0 0,-1-1 0 0 0,1 0 0 0 0,-1 1 0 0 0,1-1 1 0 0,0 1-1 0 0,0-1 0 0 0,0 1 0 0 0,0-1 0 0 0,0 1 0 0 0,1-1 0 0 0,0 4 0 0 0,1 0-5 0 0,1 0-1 0 0,0 0 1 0 0,0 0 0 0 0,6 9 0 0 0,-7-12-19 0 0,0 0 0 0 0,0 0 1 0 0,1 0-1 0 0,-1 0 1 0 0,1-1-1 0 0,-1 1 1 0 0,1-1-1 0 0,0 1 1 0 0,5 2-1 0 0,51 20-2 0 0,-56-24 41 0 0,0 0 0 0 0,0 0 0 0 0,1 0 1 0 0,-1-1-1 0 0,1 1 0 0 0,-1-1 0 0 0,1 0 0 0 0,-1 0 0 0 0,0 0 0 0 0,1 0 1 0 0,-1-1-1 0 0,1 1 0 0 0,-1-1 0 0 0,1 0 0 0 0,-1 0 0 0 0,0 0 0 0 0,0 0 1 0 0,0-1-1 0 0,1 1 0 0 0,-1-1 0 0 0,-1 0 0 0 0,1 0 0 0 0,5-4 1 0 0,-1-1-7 0 0,0-1 0 0 0,0 0 0 0 0,0 0 0 0 0,-1 0 0 0 0,0-1 0 0 0,7-15 1 0 0,28-55-73 0 0,-38 71 88 0 0,2-2 5 0 0,21-16-40 0 0,-25 24-68 0 0,4 12-6 0 0,-5-7 83 0 0,1-1 0 0 0,-1 1 0 0 0,0-1 0 0 0,0 1 0 0 0,-1 0 0 0 0,1-1 0 0 0,0 1 0 0 0,-2 2 0 0 0,-1 15 0 0 0,2-10 96 0 0,0-1 0 0 0,-1 1 0 0 0,0 0 0 0 0,-1-1 0 0 0,0 0 0 0 0,-1 0 0 0 0,-6 12 0 0 0,-6 18 235 0 0,9-22-125 0 0,-2 1-1 0 0,-20 31 1 0 0,2-4 81 0 0,16-26-134 0 0,-1-1 0 0 0,-17 19 0 0 0,18-23-37 0 0,0 0 0 0 0,1 1 0 0 0,-13 24 1 0 0,14-19-57 0 0,6-11-47 0 0,-1 0 0 0 0,0-1 1 0 0,-1 1-1 0 0,1-1 0 0 0,-2 0 1 0 0,1 0-1 0 0,-1-1 0 0 0,-1 1 1 0 0,-6 5-1 0 0,-13 10 17 0 0,-59 47 115 0 0,72-61-109 0 0,0 0 0 0 0,-1-1 0 0 0,0-1 0 0 0,-27 11 0 0 0,0-3 69 0 0,26-8-65 0 0,-1-2 0 0 0,0 1-1 0 0,-21 3 1 0 0,25-8-196 0 0,0-1 1 0 0,0 1 0 0 0,0-2-1 0 0,0 0 1 0 0,1 0 0 0 0,-1-1-1 0 0,0-1 1 0 0,1 0-1 0 0,-1 0 1 0 0,1-1 0 0 0,0-1-1 0 0,1 0 1 0 0,-1 0 0 0 0,-15-11-1 0 0,23 14-779 0 0,0 0 0 0 0,0-1 0 0 0,0 1 0 0 0,0-1 0 0 0,0 0 0 0 0,-4-5 0 0 0,-6-20-7711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3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239 9 13560 0 0,'-6'-2'10619'0'0,"4"1"-10568"0"0,0 0-1 0 0,-1 0 0 0 0,0 0 1 0 0,1 0-1 0 0,-1 1 0 0 0,0-1 1 0 0,-4 0-1 0 0,1 4-41 0 0,0 0-1 0 0,1 0 1 0 0,-1 1 0 0 0,0-1-1 0 0,1 1 1 0 0,0 0 0 0 0,0 1-1 0 0,0-1 1 0 0,1 1 0 0 0,-1 0-1 0 0,1 0 1 0 0,-6 11 0 0 0,-12 11 7 0 0,17-20-18 0 0,0 0 1 0 0,1-1-1 0 0,0 2 0 0 0,0-1 0 0 0,0 0 1 0 0,1 1-1 0 0,0 0 0 0 0,1 0 0 0 0,0-1 0 0 0,0 2 1 0 0,-1 10-1 0 0,4-16-26 0 0,-1 1 1 0 0,1 0-1 0 0,-1 0 1 0 0,1-1-1 0 0,0 1 0 0 0,1 0 1 0 0,-1-1-1 0 0,1 1 1 0 0,-1-1-1 0 0,1 0 1 0 0,0 1-1 0 0,0-1 0 0 0,3 3 1 0 0,5 5-34 0 0,-1-1 1 0 0,13 11-1 0 0,-15-15-32 0 0,34 20-358 0 0,-11-2 424 0 0,-16-11 27 0 0,-12-7 0 0 0,-2-3 0 0 0,1 0 5 0 0,0 0 1 0 0,0-1-1 0 0,0 1 0 0 0,0 0 0 0 0,0 0 0 0 0,-1-1 0 0 0,1 1 0 0 0,-1 0 1 0 0,0 0-1 0 0,0 0 0 0 0,0 0 0 0 0,0 0 0 0 0,-1-1 0 0 0,1 1 1 0 0,-1 0-1 0 0,1 0 0 0 0,-1 0 0 0 0,0-1 0 0 0,0 1 0 0 0,-1-1 0 0 0,1 1 1 0 0,0-1-1 0 0,-1 1 0 0 0,1-1 0 0 0,-1 1 0 0 0,0-1 0 0 0,0 0 0 0 0,-3 2 1 0 0,-2 5 12 0 0,-1-1 0 0 0,0 0 1 0 0,0 0-1 0 0,-1-1 0 0 0,0 0 0 0 0,0 0 1 0 0,-1-1-1 0 0,0 0 0 0 0,0-1 1 0 0,0 0-1 0 0,-1-1 0 0 0,0 0 1 0 0,0-1-1 0 0,-13 3 0 0 0,10-3-446 0 0,12-3 71 0 0,0 1 0 0 0,0-1 0 0 0,-1 1 0 0 0,1-1 0 0 0,0 1 0 0 0,0-1-1 0 0,-1 0 1 0 0,1 0 0 0 0,0 0 0 0 0,0-1 0 0 0,-1 1 0 0 0,1 0 0 0 0,0-1 0 0 0,0 1 0 0 0,0-1-1 0 0,-1 0 1 0 0,1 0 0 0 0,-2-1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4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246 0 13824 0 0,'-4'3'210'0'0,"2"-2"-84"0"0,0 0 0 0 0,0 0 0 0 0,1-1 0 0 0,-1 1 0 0 0,0 0 0 0 0,0-1 0 0 0,0 1 0 0 0,0-1 0 0 0,-3 1 0 0 0,0 1 53 0 0,1 0-1 0 0,0 0 1 0 0,0 0-1 0 0,0 1 0 0 0,0 0 1 0 0,1-1-1 0 0,-1 1 1 0 0,1 1-1 0 0,-1-1 1 0 0,-4 6-1 0 0,2-2 1012 0 0,-8 8-420 0 0,1 0 0 0 0,0 0 0 0 0,2 1 0 0 0,0 1 0 0 0,0 0 0 0 0,2 0 0 0 0,-10 24 0 0 0,8-11-696 0 0,2 0 0 0 0,1 1 0 0 0,-9 58 0 0 0,15-67-26 0 0,-14 123 43 0 0,14-134-81 0 0,2 1 0 0 0,0-1 1 0 0,0 1-1 0 0,1-1 0 0 0,1 0 1 0 0,-1 1-1 0 0,2-1 0 0 0,0 0 0 0 0,7 20 1 0 0,-9-29-39 0 0,0-1 0 0 0,0 1 1 0 0,0 0-1 0 0,0 0 0 0 0,0 0 1 0 0,0-1-1 0 0,1 1 1 0 0,-1-1-1 0 0,0 1 0 0 0,1-1 1 0 0,-1 1-1 0 0,1-1 1 0 0,0 0-1 0 0,-1 0 0 0 0,1 0 1 0 0,0 0-1 0 0,0 0 0 0 0,-1 0 1 0 0,1 0-1 0 0,0 0 1 0 0,0-1-1 0 0,3 1 0 0 0,-2 0-185 0 0,0-1 0 0 0,0 0 0 0 0,0 0 0 0 0,0-1-1 0 0,0 1 1 0 0,0-1 0 0 0,0 1 0 0 0,0-1 0 0 0,0 0-1 0 0,0 0 1 0 0,0 0 0 0 0,0 0 0 0 0,-1-1 0 0 0,5-2-1 0 0,8-8-1906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5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52 1 13360 0 0,'-2'1'-34'0'0,"0"-1"131"0"0,0 1 0 0 0,1 0 1 0 0,-1-1-1 0 0,1 1 0 0 0,-1 0 0 0 0,1 0 0 0 0,-1 0 0 0 0,1 0 1 0 0,-1 0-1 0 0,1 1 0 0 0,0-1 0 0 0,0 0 0 0 0,-1 1 0 0 0,0 2 1 0 0,-11 14-120 0 0,11-17 231 0 0,1 0 1 0 0,0 1-1 0 0,0-1 0 0 0,0 1 1 0 0,0-1-1 0 0,0 1 0 0 0,0-1 1 0 0,0 1-1 0 0,0-1 0 0 0,1 1 1 0 0,-1 0-1 0 0,1 0 0 0 0,-1-1 1 0 0,1 1-1 0 0,-1 0 0 0 0,1 3 1 0 0,1-3 6 0 0,0 1 1 0 0,0-1-1 0 0,1 1 0 0 0,-1-1 1 0 0,1 1-1 0 0,0-1 0 0 0,-1 0 1 0 0,1 0-1 0 0,0 0 1 0 0,0 0-1 0 0,0 0 0 0 0,1 0 1 0 0,3 2-1 0 0,0 0-100 0 0,1 0-1 0 0,-1-1 1 0 0,1 0-1 0 0,0 0 1 0 0,0-1 0 0 0,0 0-1 0 0,1 0 1 0 0,-1 0-1 0 0,8 0 1 0 0,71 1 335 0 0,-78-3-361 0 0,164-5-2106 0 0,-143 5 200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6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64 80 13016 0 0,'0'0'1554'0'0,"0"2"-656"0"0,-1 6-60 0 0,0 0 1 0 0,-1 0 0 0 0,0 0 0 0 0,0 0 0 0 0,-4 8 0 0 0,3-6-408 0 0,-1 1 0 0 0,2-1 1 0 0,-3 12-1 0 0,-2 12-17 0 0,5-28-344 0 0,0 1-1 0 0,1-1 1 0 0,0 1 0 0 0,0 12 0 0 0,-9 63 191 0 0,5-42-180 0 0,3-33-55 0 0,-2 4-4 0 0,3-8 606 0 0,3-5-585 0 0,-1-1-1 0 0,1 1 0 0 0,-1 0 1 0 0,0 0-1 0 0,0 0 0 0 0,0-1 1 0 0,0 1-1 0 0,0-4 1 0 0,43-165 177 0 0,-33 138-251 0 0,2 1 1 0 0,1 0 0 0 0,19-32-1 0 0,-28 59-63 0 0,-1 0 0 0 0,1 0 0 0 0,0 1 0 0 0,0-1 0 0 0,1 1 0 0 0,-1 0 0 0 0,1 0 0 0 0,0 1 0 0 0,0 0 0 0 0,0 0 0 0 0,0 0 0 0 0,1 1 0 0 0,-1 0 0 0 0,10-2 0 0 0,-12 4-221 0 0,0 0 1 0 0,0 0-1 0 0,0 0 1 0 0,0 0-1 0 0,0 1 1 0 0,0-1-1 0 0,4 2 1 0 0,14 8-6043 0 0,-7-4 217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7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295 147 15408 0 0,'0'0'348'0'0,"-17"-11"845"0"0,7-3-1700 0 0,3 4 1436 0 0,-1 1 0 0 0,-14-15 0 0 0,21 22-794 0 0,-1 1 0 0 0,1 0 1 0 0,-1-1-1 0 0,0 1 0 0 0,1 0 0 0 0,-1 0 0 0 0,0 0 0 0 0,0 0 0 0 0,0 0 0 0 0,0 0 1 0 0,0 0-1 0 0,0 1 0 0 0,0-1 0 0 0,0 1 0 0 0,0-1 0 0 0,0 1 0 0 0,0 0 0 0 0,0 0 1 0 0,-1 0-1 0 0,1 0 0 0 0,-3 1 0 0 0,-2 0-69 0 0,0 1 1 0 0,-1 0-1 0 0,1 1 0 0 0,0-1 0 0 0,0 2 1 0 0,0-1-1 0 0,1 1 0 0 0,-1 0 1 0 0,1 0-1 0 0,0 0 0 0 0,0 1 0 0 0,0 0 1 0 0,-6 8-1 0 0,-6 7-56 0 0,6-7-8 0 0,1 0 0 0 0,-19 29 0 0 0,28-39-2 0 0,0 1 0 0 0,0-1 0 0 0,0 0 0 0 0,1 1 0 0 0,0-1-1 0 0,-1 1 1 0 0,1-1 0 0 0,1 1 0 0 0,-1 0 0 0 0,0 0 0 0 0,1-1 0 0 0,0 1-1 0 0,0 0 1 0 0,0 0 0 0 0,0-1 0 0 0,1 1 0 0 0,-1 0 0 0 0,1-1-1 0 0,2 6 1 0 0,8 11-44 0 0,-8-16-9 0 0,10 14-66 0 0,-7-17 100 0 0,-3-1 0 0 0,5 2 11 0 0,-3 0 9 0 0,0-1-1 0 0,1 0 0 0 0,-1 0 0 0 0,0 0 1 0 0,1-1-1 0 0,-1 1 0 0 0,1-1 1 0 0,-1 0-1 0 0,1-1 0 0 0,-1 0 0 0 0,9-2 1 0 0,-3-1 47 0 0,0 0 1 0 0,0-1-1 0 0,-1 0 1 0 0,19-14-1 0 0,-20 12-18 0 0,-1-1 0 0 0,0-1 0 0 0,0 1-1 0 0,-1-1 1 0 0,0-1 0 0 0,-1 1 0 0 0,0-1 0 0 0,-1 0-1 0 0,0-1 1 0 0,0 1 0 0 0,5-22 0 0 0,-6 21-30 0 0,0 1 0 0 0,0 0 0 0 0,1 0 0 0 0,0 0 0 0 0,7-9 0 0 0,-4 7-11 0 0,-8 10-90 0 0,2 4-401 0 0,2 3 474 0 0,-1 0 0 0 0,0 0 0 0 0,0 1-1 0 0,-1 0 1 0 0,1-1 0 0 0,-1 1 0 0 0,-1 0 0 0 0,1 0-1 0 0,-1 0 1 0 0,0 1 0 0 0,1 9 0 0 0,6 28 6 0 0,3 0 27 0 0,-6-23-3 0 0,9 27 0 0 0,-12-42 26 0 0,1 0 0 0 0,-1-1 0 0 0,1 1 0 0 0,1-1 1 0 0,-1 0-1 0 0,1 0 0 0 0,0 0 0 0 0,0 0 0 0 0,5 4 0 0 0,-7-7 8 0 0,1-1 0 0 0,-1 1 0 0 0,1-1 0 0 0,-1 0 0 0 0,1 0-1 0 0,-1 0 1 0 0,1 0 0 0 0,0-1 0 0 0,-1 1 0 0 0,1-1 0 0 0,0 0 0 0 0,0 1 0 0 0,-1-1 0 0 0,6-1 0 0 0,-2 1-9 0 0,9-9 163 0 0,-7 4-116 0 0,-1-1-44 0 0,0 1 1 0 0,-1-1-1 0 0,0 0 0 0 0,0 0 0 0 0,-1 0 0 0 0,0-1 0 0 0,0 0 1 0 0,5-9-1 0 0,6-8 10 0 0,-2 2-90 0 0,21-42 0 0 0,-22 39-27 0 0,23-35 0 0 0,41-39-1119 0 0,-75 97 1060 0 0,14-6-760 0 0,-13 14 887 0 0,0 0 1 0 0,-1 0-1 0 0,0 1 1 0 0,0-1-1 0 0,0 1 1 0 0,-1-1-1 0 0,0 1 1 0 0,0-1-1 0 0,0 13 1 0 0,-7 68 841 0 0,2-52-819 0 0,-11 51 545 0 0,14-70-349 0 0,4-12 211 0 0,15-17 393 0 0,-10 6-730 0 0,2-3-74 0 0,0 0 0 0 0,-1-1 0 0 0,10-16 0 0 0,15-16 14 0 0,5-2-97 0 0,-27 29-314 0 0,1 1 1 0 0,1 0 0 0 0,0 1-1 0 0,1 1 1 0 0,22-16-1 0 0,-35 28 199 0 0,1 2-209 0 0,0 2 386 0 0,0-1-1 0 0,0 1 1 0 0,0 0-1 0 0,-1-1 1 0 0,1 1-1 0 0,-1 1 1 0 0,0-1-1 0 0,0 0 1 0 0,0 0-1 0 0,0 1 1 0 0,0-1-1 0 0,1 8 1 0 0,14 53 6 0 0,-11-41 56 0 0,-4-11 11 0 0,2 0-1 0 0,-1-1 0 0 0,2 0 1 0 0,-1 0-1 0 0,11 17 0 0 0,-11-23-8 0 0,-1 0-1 0 0,1 0 0 0 0,0 0 0 0 0,0-1 1 0 0,0 1-1 0 0,1-1 0 0 0,-1 0 1 0 0,1-1-1 0 0,0 1 0 0 0,0-1 0 0 0,1 0 1 0 0,-1 0-1 0 0,9 2 0 0 0,-6-3 24 0 0,0 0-1 0 0,0-1 1 0 0,0 0-1 0 0,0 0 1 0 0,1-1-1 0 0,-1 0 0 0 0,0-1 1 0 0,0 0-1 0 0,1 0 1 0 0,-1-1-1 0 0,0 0 1 0 0,0 0-1 0 0,-1-1 1 0 0,1 0-1 0 0,0 0 0 0 0,12-8 1 0 0,-9 3-12 0 0,0 0 0 0 0,-1-1 0 0 0,0 0 0 0 0,-1-1 0 0 0,0 0 0 0 0,0 0 0 0 0,9-15 0 0 0,46-86 250 0 0,-54 93-235 0 0,1-6 39 0 0,-11 23-116 0 0,0 0 0 0 0,1 1 1 0 0,-1-1-1 0 0,0 0 1 0 0,1 0-1 0 0,-1 1 0 0 0,0-1 1 0 0,0 0-1 0 0,0 0 0 0 0,1 0 1 0 0,-1 0-1 0 0,0 1 1 0 0,0-1-1 0 0,0 0 0 0 0,-1 0 1 0 0,1 0-1 0 0,0 1 1 0 0,0-2-1 0 0,-6-1 16 0 0,5 3-11 0 0,-11-7 5 0 0,-3 5-12 0 0,10 3-3 0 0,-1 0 0 0 0,1 0 1 0 0,-1 0-1 0 0,0 1 0 0 0,1 0 0 0 0,0 0 0 0 0,0 0 0 0 0,-1 1 0 0 0,1 0 0 0 0,1 0 1 0 0,-1 0-1 0 0,0 0 0 0 0,1 1 0 0 0,0 0 0 0 0,-1 0 0 0 0,1 0 0 0 0,1 0 0 0 0,-1 1 1 0 0,1-1-1 0 0,0 1 0 0 0,0 0 0 0 0,0 0 0 0 0,1 0 0 0 0,-4 11 0 0 0,3-5-51 0 0,0 0 0 0 0,-7 18 0 0 0,10-26-1 0 0,3 4-16 0 0,-3-7 68 0 0,0 1-1 0 0,1-1 1 0 0,-1 1-1 0 0,1-1 0 0 0,-1 1 1 0 0,0-1-1 0 0,1 1 1 0 0,-1-1-1 0 0,1 1 1 0 0,-1-1-1 0 0,1 0 1 0 0,0 1-1 0 0,-1-1 1 0 0,1 0-1 0 0,-1 1 0 0 0,1-1 1 0 0,0 0-1 0 0,0 1 1 0 0,2 0-2 0 0,20 6 5 0 0,-14-11 0 0 0,-6 2 0 0 0,3 0 8 0 0,0-1 0 0 0,0 1 0 0 0,-1-1 0 0 0,1 0 0 0 0,-1 0 0 0 0,1-1 0 0 0,-1 0 0 0 0,0 0 0 0 0,-1 0 0 0 0,1 0 0 0 0,-1-1 1 0 0,6-6-1 0 0,4-9-207 0 0,22-40 1 0 0,-19 31-30 0 0,-15 25 154 0 0,5-2-10 0 0,-1 1-12 0 0,-5 5-36 0 0,9 38-218 0 0,-12 7 486 0 0,-1-1 0 0 0,-3 0 0 0 0,-15 64 0 0 0,-49 126 622 0 0,48-165-684 0 0,10-33 64 0 0,-1 0-1 0 0,-2 0 0 0 0,-29 51 1 0 0,36-75-43 0 0,-1 1 0 0 0,0-1 0 0 0,-1 0 0 0 0,-15 13 1 0 0,24-24-85 0 0,1-1 0 0 0,-1 1 0 0 0,0 0 0 0 0,0-1 0 0 0,0 1 0 0 0,1-1 0 0 0,-1 0 0 0 0,0 1 0 0 0,0-1 0 0 0,0 0 0 0 0,0 1 0 0 0,0-1 0 0 0,0 0 0 0 0,0 0 0 0 0,0 0 0 0 0,0 0 0 0 0,0 0 0 0 0,0 0 0 0 0,0 0 0 0 0,-1 0 0 0 0,-4-1 114 0 0,-1-12 62 0 0,7 12-164 0 0,-2-9 0 0 0,0 0 1 0 0,0 0-1 0 0,1-1 0 0 0,1 1 0 0 0,0 0 1 0 0,0 0-1 0 0,1 0 0 0 0,0 0 0 0 0,5-19 1 0 0,2 1-58 0 0,1-1 0 0 0,16-32 0 0 0,-14 39-48 0 0,2-1 0 0 0,0 2 0 0 0,1 0 0 0 0,1 0 0 0 0,1 2 0 0 0,25-25 0 0 0,11-5-276 0 0,60-42-1 0 0,-8 20 129 0 0,-28 21 131 0 0,12-19 588 0 0,-87 69-434 0 0,0-1 0 0 0,0 1 0 0 0,-1-1-1 0 0,1 1 1 0 0,0-1 0 0 0,-1 1 0 0 0,1-1 0 0 0,-1 0-1 0 0,1 1 1 0 0,-1-1 0 0 0,1 0 0 0 0,-1 1 0 0 0,1-1-1 0 0,-1 0 1 0 0,0 0 0 0 0,1 0 0 0 0,-1 1 0 0 0,0-1-1 0 0,0 0 1 0 0,0 0 0 0 0,1 0 0 0 0,-1 0-1 0 0,0 0 1 0 0,0 1 0 0 0,0-1 0 0 0,0 0 0 0 0,-1 0-1 0 0,1 0 1 0 0,0 0 0 0 0,0 0 0 0 0,0 1 0 0 0,-1-1-1 0 0,1 0 1 0 0,-1-1 0 0 0,0 1-41 0 0,1 1-1 0 0,-1-1 1 0 0,0 0 0 0 0,1 1-1 0 0,-1-1 1 0 0,0 1-1 0 0,1 0 1 0 0,-1-1 0 0 0,0 1-1 0 0,0 0 1 0 0,1-1 0 0 0,-1 1-1 0 0,0 0 1 0 0,0 0 0 0 0,0-1-1 0 0,0 1 1 0 0,1 0 0 0 0,-1 0-1 0 0,0 0 1 0 0,0 0-1 0 0,0 0 1 0 0,0 0 0 0 0,1 1-1 0 0,-1-1 1 0 0,0 0 0 0 0,0 0-1 0 0,0 1 1 0 0,1-1 0 0 0,-1 0-1 0 0,0 1 1 0 0,0-1-1 0 0,0 1 1 0 0,-5 4-29 0 0,1 0 0 0 0,-1 0 0 0 0,2 0 0 0 0,-1 1 0 0 0,0 0 0 0 0,1 0 0 0 0,0 0 0 0 0,1 0 0 0 0,-1 1 0 0 0,1 0 0 0 0,-4 10 0 0 0,5-12 15 0 0,2-4-2 0 0,0-1 0 0 0,-1 1 0 0 0,1-1 0 0 0,0 1 0 0 0,0-1 0 0 0,-1 1 0 0 0,1 0 0 0 0,0-1 0 0 0,0 1-1 0 0,0-1 1 0 0,0 1 0 0 0,0 0 0 0 0,0-1 0 0 0,0 1 0 0 0,0-1 0 0 0,0 1 0 0 0,0 0 0 0 0,0-1 0 0 0,0 1 0 0 0,0-1 0 0 0,0 1 0 0 0,0 0 0 0 0,1-1 0 0 0,-1 1-1 0 0,0-1 1 0 0,1 2 0 0 0,8 20-75 0 0,-8-19 70 0 0,1 0 1 0 0,-1 0 0 0 0,1 0-1 0 0,-1 0 1 0 0,1 0 0 0 0,0-1-1 0 0,0 1 1 0 0,0-1 0 0 0,0 1-1 0 0,0-1 1 0 0,1 0 0 0 0,-1 0-1 0 0,1 0 1 0 0,-1 0 0 0 0,1 0-1 0 0,0 0 1 0 0,0-1 0 0 0,0 0-1 0 0,0 1 1 0 0,0-1 0 0 0,6 1-1 0 0,4 1 29 0 0,0-1-1 0 0,1-1 0 0 0,-1 0 0 0 0,14-1 0 0 0,-17 0-12 0 0,8-2-100 0 0,0-1 0 0 0,0-1 1 0 0,0 0-1 0 0,0-1 1 0 0,-1-1-1 0 0,22-11 0 0 0,-23 11-144 0 0,15-7-1231 0 0,-1 0-452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8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281 367 5528 0 0,'1'-3'9550'0'0,"1"-4"-8731"0"0,-1 5-511 0 0,-1 0 0 0 0,1 0 0 0 0,0 0 0 0 0,-1-1 0 0 0,1 1 0 0 0,-1 0 0 0 0,0 0 0 0 0,0 0 0 0 0,0 0 0 0 0,0-1 0 0 0,0 1 0 0 0,0 0 0 0 0,-1 0 0 0 0,0-4 0 0 0,0 3-56 0 0,0-1 1 0 0,0 1-1 0 0,0 0 1 0 0,-1 0-1 0 0,1 0 1 0 0,-1 0-1 0 0,0 1 1 0 0,0-1 0 0 0,1 0-1 0 0,-2 1 1 0 0,1-1-1 0 0,0 1 1 0 0,-1 0-1 0 0,-3-3 1 0 0,4 3-187 0 0,-1 1 1 0 0,0 0-1 0 0,1 1 1 0 0,-1-1-1 0 0,0 0 1 0 0,0 1-1 0 0,0 0 1 0 0,0-1-1 0 0,1 1 1 0 0,-1 0-1 0 0,0 1 1 0 0,0-1-1 0 0,0 0 1 0 0,0 1-1 0 0,0 0 1 0 0,1-1-1 0 0,-5 3 1 0 0,-11 3-96 0 0,0 2 0 0 0,1 0-1 0 0,-1 0 1 0 0,2 2 0 0 0,-1 0 0 0 0,2 1 0 0 0,-1 1-1 0 0,-15 15 1 0 0,27-23 23 0 0,1 0-1 0 0,-1 0 0 0 0,1 0 1 0 0,0 0-1 0 0,1 1 0 0 0,-1-1 1 0 0,1 1-1 0 0,0-1 0 0 0,0 1 1 0 0,0 0-1 0 0,1 0 0 0 0,-1 0 1 0 0,1 0-1 0 0,0 8 0 0 0,0-10 3 0 0,1-1-1 0 0,0 1 0 0 0,1 0 0 0 0,-1 0 1 0 0,0-1-1 0 0,1 1 0 0 0,0 0 1 0 0,-1-1-1 0 0,1 1 0 0 0,0-1 0 0 0,0 1 1 0 0,1-1-1 0 0,-1 1 0 0 0,0-1 1 0 0,1 0-1 0 0,0 1 0 0 0,-1-1 0 0 0,1 0 1 0 0,0 0-1 0 0,0 0 0 0 0,0 0 1 0 0,0-1-1 0 0,1 1 0 0 0,-1-1 0 0 0,0 1 1 0 0,1-1-1 0 0,2 2 0 0 0,1-1-9 0 0,1 0-1 0 0,-1 0 0 0 0,0-1 1 0 0,0 0-1 0 0,1 0 0 0 0,-1 0 1 0 0,1-1-1 0 0,-1 0 0 0 0,1 0 1 0 0,-1-1-1 0 0,10-2 0 0 0,-7 2-1 0 0,-1-2 0 0 0,1 1 0 0 0,-1-1 0 0 0,0 0 0 0 0,0-1 0 0 0,0 0 0 0 0,0 0 0 0 0,8-7 0 0 0,-6 1 9 0 0,-1 0-1 0 0,1 0 1 0 0,-2-1-1 0 0,1 0 1 0 0,-2-1-1 0 0,0 0 0 0 0,10-22 1 0 0,-7 16 3 0 0,4-22 4 0 0,-13 35 0 0 0,0 0 0 0 0,0 0 0 0 0,1 0 0 0 0,0 0 0 0 0,0 0 0 0 0,1 0 0 0 0,2-5 0 0 0,-3 9 2 0 0,-2 0-3 0 0,1 1 0 0 0,-1-1 0 0 0,1 1 1 0 0,-1 0-1 0 0,0-1 0 0 0,1 1 0 0 0,-1-1 1 0 0,0 1-1 0 0,1-1 0 0 0,-1 1 0 0 0,0-1 1 0 0,0 1-1 0 0,0-1 0 0 0,0 1 0 0 0,1-1 0 0 0,-1 0 1 0 0,0 1-1 0 0,0-1 0 0 0,0 1 0 0 0,0-2 1 0 0,1 1-74 0 0,6-1-15 0 0,-7 2 75 0 0,1 1 1 0 0,0-1-1 0 0,-1 1 0 0 0,1 0 1 0 0,-1-1-1 0 0,1 1 0 0 0,-1 0 1 0 0,0 0-1 0 0,1-1 0 0 0,-1 1 1 0 0,0 0-1 0 0,1 0 0 0 0,-1 0 1 0 0,0 0-1 0 0,0 0 0 0 0,0 41-270 0 0,3-16 265 0 0,-3-22 19 0 0,0 0 1 0 0,0 0-1 0 0,1-1 0 0 0,-1 1 1 0 0,1 0-1 0 0,0-1 1 0 0,0 1-1 0 0,2 4 0 0 0,12 34 0 0 0,-2 0 0 0 0,-10-36 18 0 0,0 0 0 0 0,1 0 0 0 0,-1 0 0 0 0,1-1 0 0 0,0 1 0 0 0,1-1 0 0 0,5 6 0 0 0,0-2 43 0 0,-9-7-54 0 0,0-1-1 0 0,1 1 1 0 0,-1-1-1 0 0,1 0 1 0 0,-1 1-1 0 0,1-1 1 0 0,0 0-1 0 0,0 0 1 0 0,-1 0-1 0 0,1 0 1 0 0,0 0-1 0 0,0-1 1 0 0,0 1-1 0 0,0 0 1 0 0,0-1-1 0 0,0 1 1 0 0,0-1-1 0 0,0 0 1 0 0,0 0-1 0 0,0 0 1 0 0,3 0-1 0 0,0 0 1 0 0,0-1 1 0 0,0 0-1 0 0,0 0 0 0 0,0 0 0 0 0,0-1 0 0 0,0 1 0 0 0,0-1 0 0 0,-1 0 0 0 0,1 0 1 0 0,-1-1-1 0 0,1 0 0 0 0,-1 1 0 0 0,0-1 0 0 0,0-1 0 0 0,0 1 0 0 0,0-1 1 0 0,4-5-1 0 0,6-8 22 0 0,-1 0 1 0 0,19-36-1 0 0,-16 27-15 0 0,37-71-378 0 0,-36 70 54 0 0,-10 15 13 0 0,1 0 0 0 0,0 0 0 0 0,12-12-1 0 0,-19 22 128 0 0,11 49-988 0 0,-19 22 2012 0 0,2-31-656 0 0,-1 10 28 0 0,2-21-31 0 0,-1 36 0 0 0,5-63-167 0 0,0 1 0 0 0,0-1 0 0 0,0 0 0 0 0,0 0-1 0 0,0 1 1 0 0,0-1 0 0 0,0 0 0 0 0,0 1 0 0 0,0-1-1 0 0,0 0 1 0 0,0 0 0 0 0,0 1 0 0 0,0-1 0 0 0,0 0 0 0 0,0 0-1 0 0,1 1 1 0 0,-1-1 0 0 0,0 0 0 0 0,0 0 0 0 0,0 0-1 0 0,0 1 1 0 0,1-1 0 0 0,-1 0 0 0 0,0 0 0 0 0,0 0-1 0 0,0 1 1 0 0,1-1 0 0 0,-1 0 0 0 0,0 0 0 0 0,0 0 0 0 0,0 0-1 0 0,1 0 1 0 0,-1 0 0 0 0,0 0 0 0 0,0 1 0 0 0,1-1-1 0 0,-1 0 1 0 0,0 0 0 0 0,1 0 0 0 0,-1 0 0 0 0,0 0-1 0 0,0 0 1 0 0,1 0 0 0 0,-1 0 0 0 0,0 0 0 0 0,0 0 0 0 0,1-1-1 0 0,17-7 213 0 0,14-19-279 0 0,-17 11 118 0 0,0-1 0 0 0,15-22 0 0 0,9-12-190 0 0,-24 35-160 0 0,0 0 0 0 0,1 1 1 0 0,36-26-1 0 0,-51 40 182 0 0,3 1-154 0 0,-3 0 240 0 0,-1 0 0 0 0,1 0 1 0 0,-1 0-1 0 0,1 0 0 0 0,-1 0 0 0 0,1 0 1 0 0,-1 0-1 0 0,1 0 0 0 0,-1 0 1 0 0,1 0-1 0 0,-1 0 0 0 0,1 0 0 0 0,-1 0 1 0 0,1 0-1 0 0,-1 0 0 0 0,1 0 1 0 0,-1 0-1 0 0,0 1 0 0 0,1-1 0 0 0,-1 0 1 0 0,1 0-1 0 0,-1 1 0 0 0,1 0 1 0 0,57 112 438 0 0,-48-93-268 0 0,-9-15-124 0 0,1 0 0 0 0,1-1-1 0 0,-1 1 1 0 0,1-1 0 0 0,6 8-1 0 0,2 2 80 0 0,-9-11-101 0 0,-1-1 0 0 0,1 0 1 0 0,0 0-1 0 0,0 0 0 0 0,0 0 0 0 0,0 0 0 0 0,0 0 0 0 0,0 0 1 0 0,0-1-1 0 0,5 3 0 0 0,21 8 123 0 0,-26-11-73 0 0,-2-1-68 0 0,0 0 0 0 0,1 0 0 0 0,-1 1 0 0 0,0-1 0 0 0,0 0 0 0 0,0 1-1 0 0,0-1 1 0 0,0 0 0 0 0,1 0 0 0 0,-1 0 0 0 0,0 1 0 0 0,0-1 0 0 0,0 0 0 0 0,1 0 0 0 0,-1 0 0 0 0,0 1-1 0 0,0-1 1 0 0,1 0 0 0 0,-1 0 0 0 0,0 0 0 0 0,0 0 0 0 0,1 0 0 0 0,-1 1 0 0 0,0-1 0 0 0,1 0-1 0 0,-1 0 1 0 0,0 0 0 0 0,0 0 0 0 0,1 0 0 0 0,-1 0 0 0 0,0 0 0 0 0,1 0 0 0 0,-1 0 0 0 0,0 0-1 0 0,0 0 1 0 0,1-1 0 0 0,8 2 14 0 0,-1 0 0 0 0,0-1-1 0 0,1-1 1 0 0,-1 1 0 0 0,1-1-1 0 0,-1-1 1 0 0,0 1 0 0 0,0-1-1 0 0,0-1 1 0 0,0 0 0 0 0,0 0-1 0 0,0 0 1 0 0,-1-1 0 0 0,0 0-1 0 0,1-1 1 0 0,-1 1 0 0 0,-1-1 0 0 0,11-10-1 0 0,-13 11-17 0 0,0 1-1 0 0,0 0 1 0 0,0 0 0 0 0,1 0-1 0 0,4-2 1 0 0,-6 4 1 0 0,0-1 0 0 0,0 0 0 0 0,0 1 0 0 0,0-2 0 0 0,0 1 0 0 0,0 0 0 0 0,0 0 0 0 0,-1-1 0 0 0,1 1 0 0 0,-1-1 0 0 0,0 0 0 0 0,3-4 0 0 0,19-27 40 0 0,-19 28-65 0 0,0 0 0 0 0,-1-1-1 0 0,0 1 1 0 0,0-1 0 0 0,0 0 0 0 0,-1 0 0 0 0,5-13 0 0 0,11-30-61 0 0,-19 50 81 0 0,1-1 0 0 0,-1 0 1 0 0,0 1-1 0 0,0-1 1 0 0,0 0-1 0 0,0 1 1 0 0,0-1-1 0 0,1 0 0 0 0,-1 0 1 0 0,-1 1-1 0 0,1-1 1 0 0,0 0-1 0 0,0 1 1 0 0,0-1-1 0 0,0 0 0 0 0,0 1 1 0 0,-1-1-1 0 0,1 0 1 0 0,0 1-1 0 0,0-1 1 0 0,-1 1-1 0 0,1-1 1 0 0,-1 0-1 0 0,1 1 0 0 0,-1-1 1 0 0,1 0-3 0 0,-1 1 1 0 0,1 0-1 0 0,0-1 1 0 0,-1 1-1 0 0,1 0 1 0 0,0-1-1 0 0,0 1 1 0 0,-1-1-1 0 0,1 1 1 0 0,0-1-1 0 0,0 1 1 0 0,0-1-1 0 0,0 1 1 0 0,-1 0-1 0 0,1-1 1 0 0,0 1-1 0 0,0-1 0 0 0,0 1 1 0 0,0-1-1 0 0,0 1 1 0 0,0-1-1 0 0,0 1 1 0 0,0-1-1 0 0,1 1 1 0 0,-1-1-1 0 0,0 1 1 0 0,0-1-1 0 0,0 1 1 0 0,0-1-1 0 0,1 1 1 0 0,-1-1-1 0 0,0-1-54 0 0,-1 0 48 0 0,7 1 2 0 0,-5 1 8 0 0,0 0-1 0 0,-1 0 1 0 0,1 0 0 0 0,0 0 0 0 0,0 0 0 0 0,-1 0 0 0 0,1 0 0 0 0,0 0 0 0 0,0 0 0 0 0,-1 1 0 0 0,1-1 0 0 0,0 0 0 0 0,-1 1 0 0 0,1-1 0 0 0,0 0-1 0 0,-1 1 1 0 0,1-1 0 0 0,-1 1 0 0 0,1-1 0 0 0,0 1 0 0 0,-1-1 0 0 0,1 1 0 0 0,-1-1 0 0 0,1 1 0 0 0,-1-1 0 0 0,1 2 0 0 0,1 17 4 0 0,1 2-2 0 0,-2-19 0 0 0,0 0 0 0 0,-1 0 0 0 0,1 0 0 0 0,-1 0 0 0 0,1 0 0 0 0,-1 0 0 0 0,0 0 0 0 0,0 0 0 0 0,1 0 0 0 0,-2 0 0 0 0,1 0 0 0 0,0 1 0 0 0,0-1 0 0 0,-1 0 0 0 0,1 0 0 0 0,-1 0 0 0 0,1 0 0 0 0,-1-1 0 0 0,0 1 0 0 0,0 0 0 0 0,-1 2 0 0 0,1-1 0 0 0,0-1 0 0 0,0 0 0 0 0,0 0 0 0 0,0 1 0 0 0,0-1 0 0 0,1 1 0 0 0,-1-1 0 0 0,1 1 0 0 0,-1-1 0 0 0,1 1 0 0 0,0 4 0 0 0,1-4 1 0 0,0-1 0 0 0,-1 1 0 0 0,1 0 0 0 0,-1 0 0 0 0,0-1 0 0 0,0 1 0 0 0,0 0 0 0 0,0 0 0 0 0,-1-1 0 0 0,1 1 0 0 0,-1 0-1 0 0,1-1 1 0 0,-1 1 0 0 0,0 0 0 0 0,0-1 0 0 0,0 1 0 0 0,-1-1 0 0 0,1 1 0 0 0,-2 2 0 0 0,0 0 29 0 0,1 0 0 0 0,0 0 0 0 0,0 0-1 0 0,1 1 1 0 0,-1-1 0 0 0,1 1 0 0 0,0-1 0 0 0,0 12 0 0 0,1-10 12 0 0,-1 0-1 0 0,0 0 1 0 0,0 0 0 0 0,-4 10-1 0 0,4-13-18 0 0,0-1-1 0 0,0 0 1 0 0,0 0-1 0 0,0 1 0 0 0,1-1 1 0 0,-1 1-1 0 0,1-1 1 0 0,0 1-1 0 0,0 5 1 0 0,1 4 40 0 0,-1-12-54 0 0,-1 1 1 0 0,1-1-1 0 0,0 0 0 0 0,-1 1 0 0 0,1-1 0 0 0,-1 1 1 0 0,1-1-1 0 0,-1 0 0 0 0,0 1 0 0 0,1-1 0 0 0,-1 0 1 0 0,0 0-1 0 0,0 1 0 0 0,0-1 0 0 0,0 0 0 0 0,0 0 1 0 0,-2 1-1 0 0,-7 9 123 0 0,9-9 12 0 0,-3 0 14 0 0,-26 18 146 0 0,28-20-295 0 0,0 1 0 0 0,0 0 0 0 0,-1-1 0 0 0,1 1 0 0 0,0-1 0 0 0,0 0 1 0 0,0 0-1 0 0,-1 0 0 0 0,1 0 0 0 0,0 0 0 0 0,0 0 0 0 0,-4-1 0 0 0,0 0 24 0 0,-15-1 75 0 0,16-3-89 0 0,3 2-1 0 0,-3-2-8 0 0,4 5-10 0 0,0-1 0 0 0,0 1 0 0 0,0-1 0 0 0,0 1 0 0 0,0-1 1 0 0,1 1-1 0 0,-1-1 0 0 0,0 0 0 0 0,0 1 0 0 0,1-1 0 0 0,-1 0 1 0 0,0 0-1 0 0,1 1 0 0 0,-1-1 0 0 0,1 0 0 0 0,-1 0 0 0 0,1 0 1 0 0,0 0-1 0 0,-1 0 0 0 0,1 0 0 0 0,0 0 0 0 0,-1 0 0 0 0,1 0 0 0 0,0 0 1 0 0,0 0-1 0 0,0 0 0 0 0,0 0 0 0 0,0 0 0 0 0,0 0 0 0 0,0 0 1 0 0,0 0-1 0 0,1 0 0 0 0,-1 0 0 0 0,0 1 0 0 0,0-1 0 0 0,1 0 1 0 0,-1 0-1 0 0,1 0 0 0 0,-1 0 0 0 0,2-1 0 0 0,18-47-312 0 0,-17 41 214 0 0,0 0 1 0 0,0 1 0 0 0,0-1 0 0 0,1 0-1 0 0,0 1 1 0 0,0 0 0 0 0,10-11 0 0 0,-6 9-6 0 0,10-10-284 0 0,0 0 0 0 0,2 1 0 0 0,40-28 0 0 0,53-30-1206 0 0,-101 68 1559 0 0,25-26 34 0 0,-34 32 184 0 0,1 0-1 0 0,0 0 1 0 0,-1 0 0 0 0,1 1-1 0 0,0-1 1 0 0,5 0-1 0 0,0-1 56 0 0,-7 3-27 0 0,0 1-125 0 0,1 2-71 0 0,-1 0-1 0 0,1 0 1 0 0,0 1 0 0 0,-1-1-1 0 0,0 1 1 0 0,0-1 0 0 0,0 1-1 0 0,0 0 1 0 0,-1 0 0 0 0,1 0-1 0 0,0 5 1 0 0,1 1 41 0 0,-1 0-1 0 0,-1 0 1 0 0,2 20 0 0 0,-3-27-35 0 0,1 1 0 0 0,-1-1 0 0 0,1 1 0 0 0,0 0 0 0 0,0-1 0 0 0,0 0 0 0 0,1 1 0 0 0,-1-1 0 0 0,1 0 0 0 0,0 1 0 0 0,3 2 0 0 0,-3-2 13 0 0,1 0 0 0 0,-1 1 0 0 0,0-1 0 0 0,0 0 0 0 0,1 6 0 0 0,-2-9-20 0 0,0 1 1 0 0,0 0-1 0 0,0-1 0 0 0,0 1 0 0 0,0-1 1 0 0,0 1-1 0 0,0-1 0 0 0,0 1 0 0 0,0-1 0 0 0,1 0 1 0 0,-1 0-1 0 0,1 0 0 0 0,-1 0 0 0 0,3 2 0 0 0,11 10 151 0 0,-14-11-56 0 0,48-2 370 0 0,-48 0-469 0 0,0 0-1 0 0,-1 0 1 0 0,1 0-1 0 0,-1-1 1 0 0,1 1 0 0 0,-1 0-1 0 0,1 0 1 0 0,-1 0-1 0 0,1-1 1 0 0,-1 1-1 0 0,1 0 1 0 0,-1-1 0 0 0,1 1-1 0 0,-1 0 1 0 0,1-1-1 0 0,-1 1 1 0 0,1-1-1 0 0,-1 1 1 0 0,1-1 0 0 0,2-2 28 0 0,2 0-12 0 0,-1 2-6 0 0,-1-1 0 0 0,0 0 0 0 0,1 1 0 0 0,-1-2 0 0 0,0 1 1 0 0,0 0-1 0 0,0 0 0 0 0,-1-1 0 0 0,1 0 0 0 0,-1 1 0 0 0,1-1 1 0 0,-1 0-1 0 0,0 0 0 0 0,0-1 0 0 0,3-5 0 0 0,10-12-20 0 0,-13 18 6 0 0,1 0-1 0 0,-1-1 1 0 0,0 1-1 0 0,0 0 1 0 0,0-1-1 0 0,0 1 1 0 0,2-7 0 0 0,-3 3-5 0 0,0 2 6 0 0,0 0-1 0 0,1-1 1 0 0,-1 1-1 0 0,1 0 1 0 0,0 0 0 0 0,1 0-1 0 0,-1 0 1 0 0,5-7-1 0 0,15-24 6 0 0,-20 31-13 0 0,0 1 0 0 0,0-1 0 0 0,1 1 0 0 0,0 0 0 0 0,-1-1-1 0 0,2 1 1 0 0,-1 0 0 0 0,0 1 0 0 0,1-1 0 0 0,0 1 0 0 0,-1-1 0 0 0,1 1 0 0 0,1 0 0 0 0,6-4 0 0 0,15-7-61 0 0,-26 14 61 0 0,1-1-1 0 0,-1 1 0 0 0,1-1 0 0 0,0 1 1 0 0,-1-1-1 0 0,1 1 0 0 0,0 0 0 0 0,0 0 1 0 0,-1-1-1 0 0,1 1 0 0 0,0 0 0 0 0,0 0 0 0 0,-1 0 1 0 0,1 0-1 0 0,0 0 0 0 0,0 0 0 0 0,0 0 1 0 0,-1 0-1 0 0,2 0 0 0 0,0 0-63 0 0,2 23-262 0 0,-4-20 325 0 0,-1 0 0 0 0,1 0 0 0 0,-1-1 0 0 0,1 1 1 0 0,0 0-1 0 0,0 0 0 0 0,0 0 0 0 0,0 0 0 0 0,0-1 1 0 0,1 1-1 0 0,-1 0 0 0 0,1 0 0 0 0,0-1 1 0 0,0 1-1 0 0,0 0 0 0 0,2 3 0 0 0,-2-5 1 0 0,-1 1 0 0 0,0 0 0 0 0,1 0-1 0 0,-1 0 1 0 0,0 0 0 0 0,0 0 0 0 0,0 0-1 0 0,0 0 1 0 0,0 0 0 0 0,0 0 0 0 0,-1 0 0 0 0,1 0-1 0 0,0 0 1 0 0,-2 2 0 0 0,2-2 1 0 0,-1 0 0 0 0,0-1 0 0 0,1 1 1 0 0,0 0-1 0 0,-1 0 0 0 0,1 0 0 0 0,0 0 0 0 0,0 0 1 0 0,0 0-1 0 0,0 0 0 0 0,1 0 0 0 0,-1 0 0 0 0,1 2 1 0 0,32 66 288 0 0,-29-66-258 0 0,-1 1 0 0 0,1-1 0 0 0,-1 0 0 0 0,1 0 0 0 0,1 0 0 0 0,-1-1 0 0 0,0 1 0 0 0,1-1 0 0 0,0 0-1 0 0,6 3 1 0 0,14 10 193 0 0,-18-12-108 0 0,1-1-1 0 0,0 0 1 0 0,0 0 0 0 0,0 0-1 0 0,0-1 1 0 0,1 0-1 0 0,-1-1 1 0 0,1 0 0 0 0,-1 0-1 0 0,16-1 1 0 0,-22-1-107 0 0,0-1 1 0 0,1 1 0 0 0,-1 0-1 0 0,0-1 1 0 0,0 1-1 0 0,0-1 1 0 0,-1 0-1 0 0,1 0 1 0 0,0 0 0 0 0,2-3-1 0 0,-3 3 7 0 0,4-4 21 0 0,-1 0 0 0 0,0-1 0 0 0,0 0-1 0 0,-1 0 1 0 0,0 0 0 0 0,0 0 0 0 0,-1-1 0 0 0,2-7-1 0 0,2-4 7 0 0,0-1-47 0 0,1 0-30 0 0,-1 1 0 0 0,11-19 1 0 0,57-92-3012 0 0,-70 126 2401 0 0,1 0 1 0 0,-1-1-1 0 0,1 1 1 0 0,0 1-1 0 0,0-1 1 0 0,0 1-1 0 0,0 0 1 0 0,8-3-1 0 0,-2-1-310 0 0,-6 4-1062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79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1 320 6448 0 0,'0'0'15037'0'0,"3"0"-14135"0"0,4 0-702 0 0,0 0-1 0 0,0 0 1 0 0,-1-1 0 0 0,1 0-1 0 0,0 0 1 0 0,0-1-1 0 0,0 0 1 0 0,8-3-1 0 0,17-6 170 0 0,-27 10-333 0 0,0 0 0 0 0,0 0-1 0 0,-1-1 1 0 0,1 0-1 0 0,0 0 1 0 0,0 0 0 0 0,-1-1-1 0 0,0 0 1 0 0,5-3 0 0 0,19-11 46 0 0,-25 16-76 0 0,-1 0 0 0 0,0 0 1 0 0,0 0-1 0 0,1 0 0 0 0,-1 0 1 0 0,0 0-1 0 0,0-1 0 0 0,0 1 1 0 0,-1-1-1 0 0,1 1 1 0 0,0-1-1 0 0,0 0 0 0 0,-1 0 1 0 0,1 0-1 0 0,-1 0 0 0 0,0 0 1 0 0,1 0-1 0 0,0-3 0 0 0,-1 3 0 0 0,-1 1 0 0 0,1-1 0 0 0,0 1-1 0 0,-1 0 1 0 0,1-1 0 0 0,0 1 0 0 0,0 0 0 0 0,0 0 0 0 0,0 0-1 0 0,0-1 1 0 0,0 1 0 0 0,0 0 0 0 0,0 0 0 0 0,1 1-1 0 0,-1-1 1 0 0,2-1 0 0 0,-2 1-2 0 0,1 1-1 0 0,-1-1 1 0 0,0 0-1 0 0,0 1 1 0 0,0-1-1 0 0,0 0 1 0 0,0 0-1 0 0,0 0 1 0 0,0 0-1 0 0,-1 0 1 0 0,1 0-1 0 0,0 0 1 0 0,0 0-1 0 0,-1 0 1 0 0,1 0-1 0 0,-1 0 1 0 0,1 0-1 0 0,-1 0 1 0 0,1-1-1 0 0,-1 1 1 0 0,0 0-1 0 0,0 0 1 0 0,1 0-1 0 0,-1-2 1 0 0,0-5 21 0 0,-1 6-21 0 0,1 1 1 0 0,0-1-1 0 0,0 0 1 0 0,0 1-1 0 0,0-1 1 0 0,0 0 0 0 0,0 1-1 0 0,1-1 1 0 0,-1 0-1 0 0,1 1 1 0 0,-1-1-1 0 0,1 0 1 0 0,-1 1-1 0 0,1-1 1 0 0,0 1-1 0 0,0-1 1 0 0,1-1 0 0 0,1 0-4 0 0,-2 2 2 0 0,0 0 0 0 0,0 0 1 0 0,0 0-1 0 0,0 0 0 0 0,0 0 1 0 0,0 0-1 0 0,0-1 1 0 0,-1 1-1 0 0,1 0 0 0 0,0 0 1 0 0,-1-1-1 0 0,1 1 0 0 0,-1 0 1 0 0,1-1-1 0 0,-1 1 1 0 0,0-1-1 0 0,0 1 0 0 0,1 0 1 0 0,-1-1-1 0 0,0 1 0 0 0,0-1 1 0 0,-1 1-1 0 0,1-1 1 0 0,0-1-1 0 0,0 2 0 0 0,-1 0 0 0 0,1 0 0 0 0,0 0 0 0 0,1 0 0 0 0,-1 0 0 0 0,0 0 0 0 0,0 0 0 0 0,0 0 0 0 0,0 0 0 0 0,1 0 0 0 0,-1 0 0 0 0,1 0 1 0 0,-1 0-1 0 0,1 0 0 0 0,-1 0 0 0 0,1 0 0 0 0,-1 0 0 0 0,1 1 0 0 0,0-1 0 0 0,0-1 0 0 0,-2 1 2 0 0,1 0-1 0 0,-1 0 1 0 0,0 1 0 0 0,0-1 0 0 0,0 0-1 0 0,0 0 1 0 0,0 0 0 0 0,0 1 0 0 0,0-1-1 0 0,0 1 1 0 0,0-1 0 0 0,-2 0 0 0 0,3 1-3 0 0,-6-3 1 0 0,-1 1-1 0 0,1 0 1 0 0,-1 0 0 0 0,1 0-1 0 0,-1 1 1 0 0,0 0 0 0 0,0 0-1 0 0,0 1 1 0 0,0 0 0 0 0,0 0-1 0 0,1 1 1 0 0,-1-1 0 0 0,0 2-1 0 0,0-1 1 0 0,0 1 0 0 0,1 0-1 0 0,-1 0 1 0 0,1 1 0 0 0,-7 3-1 0 0,6-3-14 0 0,0 0 0 0 0,0 1 0 0 0,0 0-1 0 0,1 1 1 0 0,-10 7 0 0 0,13-9 6 0 0,0 0-1 0 0,1 0 1 0 0,-1 0-1 0 0,1 0 1 0 0,0 0 0 0 0,0 1-1 0 0,0-1 1 0 0,0 1-1 0 0,0 0 1 0 0,1-1 0 0 0,0 1-1 0 0,0 0 1 0 0,-1 5 0 0 0,6 49-48 0 0,-5-53 50 0 0,1 0 0 0 0,0 0-1 0 0,0 0 1 0 0,1 0 0 0 0,0 0 0 0 0,-1 0-1 0 0,2-1 1 0 0,-1 1 0 0 0,0 0 0 0 0,1 0-1 0 0,0-1 1 0 0,0 1 0 0 0,0-1-1 0 0,6 7 1 0 0,1 7 5 0 0,-8-15-1 0 0,0-1 1 0 0,0 1 0 0 0,1 0 0 0 0,-1-1-1 0 0,1 1 1 0 0,0-1 0 0 0,-1 0 0 0 0,1 1-1 0 0,0-1 1 0 0,0 0 0 0 0,1 0-1 0 0,-1 0 1 0 0,4 2 0 0 0,1 0 35 0 0,-1-1 1 0 0,0 0-1 0 0,1 0 1 0 0,0 0-1 0 0,0-1 0 0 0,0 0 1 0 0,0 0-1 0 0,0-1 1 0 0,11 1-1 0 0,0-2 79 0 0,0 0 0 0 0,24-4 0 0 0,-3 0-27 0 0,-28 2-48 0 0,-1 0 0 0 0,0-1 1 0 0,1 0-1 0 0,-2-1 0 0 0,19-9 0 0 0,-8 4-41 0 0,-12 4-8 0 0,0 1-1 0 0,0-1 1 0 0,-1-1-1 0 0,1 1 0 0 0,-1-2 1 0 0,10-10-1 0 0,9-8-11 0 0,-9 9 48 0 0,26-32-1 0 0,-23 24-28 0 0,22-33-180 0 0,-36 45 10 0 0,2 1 0 0 0,0 0 0 0 0,0 0 0 0 0,1 1-1 0 0,0 0 1 0 0,20-15 0 0 0,-29 24 76 0 0,1 3-264 0 0,5 11 342 0 0,-1 0 0 0 0,0 0-1 0 0,-1 0 1 0 0,-1 1 0 0 0,0 0 0 0 0,1 24-1 0 0,2 110 369 0 0,-6-116 1375 0 0,2-33-1632 0 0,14-18-37 0 0,0 0-1 0 0,17-28 0 0 0,-19 26-14 0 0,1 0 0 0 0,24-25-1 0 0,-23 31-101 0 0,0 1 0 0 0,1 1-1 0 0,1 0 1 0 0,0 1 0 0 0,1 1-1 0 0,33-14 1 0 0,-32 16-125 0 0,1 1-1 0 0,0 0 1 0 0,26-4 0 0 0,-12 7 466 0 0,-33 5-182 0 0,-2 2-32 0 0,-1 2-85 0 0,1-1 1 0 0,-1 0 0 0 0,0 0 0 0 0,0 0 0 0 0,0 0 0 0 0,0 0 0 0 0,0 0 0 0 0,-1 0 0 0 0,1-1 0 0 0,-1 1-1 0 0,0 0 1 0 0,0-1 0 0 0,0 1 0 0 0,0-1 0 0 0,0 0 0 0 0,-4 3 0 0 0,-8 7 177 0 0,-27 17 0 0 0,15-11 71 0 0,-2 2-154 0 0,20-15-46 0 0,-1 1 1 0 0,1-1 0 0 0,1 2-1 0 0,-1-1 1 0 0,1 1 0 0 0,-11 14-1 0 0,17-19-30 0 0,0 0 0 0 0,0 1 0 0 0,0-1 0 0 0,0 1 0 0 0,0-1-1 0 0,0 1 1 0 0,0-1 0 0 0,1 1 0 0 0,-1 0 0 0 0,1-1 0 0 0,0 1 0 0 0,0 0-1 0 0,0-1 1 0 0,0 1 0 0 0,0 0 0 0 0,1-1 0 0 0,-1 1 0 0 0,1-1 0 0 0,1 4 0 0 0,0 0 1 0 0,0 0 1 0 0,0 0 0 0 0,1 0 0 0 0,0 0 0 0 0,0 0 0 0 0,6 8 0 0 0,7 2 82 0 0,0 0 1 0 0,1-1 0 0 0,1-1-1 0 0,0-1 1 0 0,22 12 0 0 0,-34-22-58 0 0,6 4 65 0 0,-1 0 0 0 0,0 0 0 0 0,0 1 1 0 0,-1 1-1 0 0,0 0 0 0 0,-1 0 1 0 0,0 1-1 0 0,12 16 0 0 0,-17-21-57 0 0,-1 0-1 0 0,0 0 1 0 0,0 0-1 0 0,-1 1 1 0 0,0-1-1 0 0,0 1 1 0 0,0 0-1 0 0,1 6 1 0 0,-3-9-30 0 0,1-1 1 0 0,-1 0-1 0 0,0 1 1 0 0,-1-1-1 0 0,1 0 1 0 0,0 0-1 0 0,-1 1 1 0 0,1-1-1 0 0,-1 0 1 0 0,0 0-1 0 0,0 0 1 0 0,0 1-1 0 0,0-1 1 0 0,0 0-1 0 0,0 0 1 0 0,-1-1-1 0 0,1 1 1 0 0,0 0-1 0 0,-1 0 1 0 0,0-1-1 0 0,1 1 1 0 0,-1 0-1 0 0,0-1 1 0 0,-3 2-1 0 0,-9 6 45 0 0,0-1 0 0 0,-1 0 0 0 0,0-1-1 0 0,-27 9 1 0 0,-69 14-94 0 0,69-20-97 0 0,-58 8-1731 0 0,69-14 762 0 0,-14 1-484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13360 0 0,'0'0'1026'0'0,"0"0"-508"0"0,0 0 344 0 0,0 0 217 0 0,0 0 45 0 0,0 0-83 0 0,0 0-392 0 0,0 0-175 0 0,0 0-33 0 0,0 0-69 0 0,0 0-272 0 0,1 1-165 0 0,0 1 32 0 0,1-1 1 0 0,-1 1-1 0 0,0-1 0 0 0,1 0 1 0 0,-1 0-1 0 0,1 0 1 0 0,-1 0-1 0 0,1 0 0 0 0,0 1 33 0 0,0-2-129 0 0,3 2-139 0 0,9 2-172 0 0,-2 1 244 0 0,-11-5 73 0 0,0 5-120 0 0,-1-5 213 0 0,0 1-1 0 0,1-1 0 0 0,-1 1 1 0 0,0-1-1 0 0,0 1 1 0 0,0-1-1 0 0,0 1 0 0 0,0-1 1 0 0,0 1-1 0 0,0-1 0 0 0,0 1 1 0 0,0 0-1 0 0,0 0 31 0 0,-1 2-235 0 0,0 0 1 0 0,0 0-1 0 0,0 0 0 0 0,0 0 0 0 0,-1 0 1 0 0,1 0-1 0 0,-1 0 0 0 0,0 0 1 0 0,0-1-1 0 0,0 1 0 0 0,0-1 0 0 0,0 1 1 0 0,-1-1-1 0 0,1 0 0 0 0,-1 0 0 0 0,1 0 1 0 0,-1 0-1 0 0,-1 0 235 0 0,-1 2-5329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10:04.280"/>
    </inkml:context>
    <inkml:brush xml:id="br0">
      <inkml:brushProperty name="width" value="0.05" units="cm"/>
      <inkml:brushProperty name="height" value="0.05" units="cm"/>
      <inkml:brushProperty name="color" value="#BDD7EE"/>
    </inkml:brush>
  </inkml:definitions>
  <inkml:trace contextRef="#ctx0" brushRef="#br0">9608 658 9672 0 0,'0'0'5112'0'0,"-15"-9"-2882"0"0,6 5-1839 0 0,0-1-1 0 0,1 1 1 0 0,0-1 0 0 0,0-1-1 0 0,0 1 1 0 0,0-1 0 0 0,1-1-1 0 0,-8-8 1 0 0,8 7-327 0 0,-2 1-1 0 0,1-1 1 0 0,-1 1 0 0 0,0 0-1 0 0,0 1 1 0 0,-13-6-1 0 0,-22-9 106 0 0,-84-25 0 0 0,-52-2 371 0 0,38 11-338 0 0,-142-20-93 0 0,183 40-76 0 0,88 15-26 0 0,-567-112 274 0 0,404 78-190 0 0,24 7-36 0 0,-348-68 9 0 0,137 66-64 0 0,331 30 0 0 0,-70 2 0 0 0,-192 26 0 0 0,268-24 0 0 0,-74 10 0 0 0,1 5 0 0 0,1 3 0 0 0,-96 36 0 0 0,-50 19 60 0 0,135-45 35 0 0,-191 82 0 0 0,-48 37 520 0 0,118-54 95 0 0,146-58-625 0 0,-452 188 775 0 0,335-142-741 0 0,83-34-3 0 0,-581 210 845 0 0,599-230-908 0 0,-283 74 136 0 0,303-89-186 0 0,-286 48 109 0 0,292-55-9 0 0,0-3 1 0 0,-145-8 0 0 0,16-21 78 0 0,126 15-147 0 0,-37-6 4 0 0,16-2-28 0 0,45 9 2 0 0,1-2 1 0 0,0-2-1 0 0,-59-23 0 0 0,87 26-13 0 0,-33-7 0 0 0,32 9 0 0 0,-32-12 0 0 0,28 8 0 0 0,0 0 0 0 0,-1 2 0 0 0,-32-5 0 0 0,43 10 0 0 0,0 2 0 0 0,0 1 0 0 0,0 0 0 0 0,0 1 0 0 0,0 2 0 0 0,-22 3 0 0 0,-2 2-15 0 0,-50 11-34 0 0,58-13 52 0 0,30-5-5 0 0,0 1-1 0 0,-1-1 1 0 0,1 1 0 0 0,0 0 0 0 0,-7 2-1 0 0,9-2-1 0 0,0 0-1 0 0,0 0 0 0 0,0 0 1 0 0,0 0-1 0 0,0-1 0 0 0,0 0 0 0 0,0 0 1 0 0,-1 0-1 0 0,-3 0 0 0 0,-10 0-1 0 0,10-1-15 0 0,3 2-49 0 0,-15 8 37 0 0,17-9 92 0 0,23-14 6 0 0,69-45-137 0 0,-69 48 72 0 0,-17 9 0 0 0,0 0 0 0 0,0 0 0 0 0,0 0 0 0 0,0-1 0 0 0,5-3 0 0 0,0-1 0 0 0,0 0 0 0 0,0 0 0 0 0,11-5 0 0 0,19-12 0 0 0,-34 21 0 0 0,-1 0 0 0 0,1 1 0 0 0,1-1 0 0 0,-1 1 0 0 0,0 0 0 0 0,1 1 0 0 0,5-2 0 0 0,29-10 0 0 0,8-9 0 0 0,-34 17 0 0 0,-5 2 12 0 0,-8 2 47 0 0,-3 1-43 0 0,1 0 13 0 0,-17 8-9 0 0,-55 20 33 0 0,-72 22-42 0 0,127-44-11 0 0,11-4 0 0 0,1 0 0 0 0,-1 1 0 0 0,-12 6 0 0 0,6-2 0 0 0,0 0 0 0 0,-25 7 0 0 0,-2 2 0 0 0,11-3 0 0 0,-2-1 0 0 0,-46 12 0 0 0,63-23 11 0 0,13-1 42 0 0,4 2 0 0 0,10 6-31 0 0,44 30 31 0 0,-36-23-53 0 0,-1 0 0 0 0,0 2 0 0 0,22 23 0 0 0,48 63 0 0 0,-75-85 0 0 0,6 12 0 0 0,-17-23 0 0 0,-1-1 0 0 0,1-1 0 0 0,0 1 0 0 0,1 0 0 0 0,6 6 0 0 0,-7-9 0 0 0,-1 0 0 0 0,0 1 0 0 0,0-1 0 0 0,-1 1 0 0 0,1 0 0 0 0,-1 0 0 0 0,3 5 0 0 0,-3-5 0 0 0,1 1 0 0 0,-1-1 0 0 0,1 0 0 0 0,0 0 0 0 0,0 0 0 0 0,4 3 0 0 0,-7-6 1 0 0,3 1 0 0 0,0 2 0 0 0,0-1 0 0 0,0 0 0 0 0,-1 0 0 0 0,0 1 0 0 0,1 0 1 0 0,-1-1-1 0 0,2 5 0 0 0,-4-6 660 0 0,1-2-653 0 0,-1 0-1 0 0,1 0 1 0 0,-1-1-1 0 0,1 1 1 0 0,-1 0-1 0 0,1 0 1 0 0,-1 0-1 0 0,0-1 1 0 0,1 1-1 0 0,-1 0 1 0 0,1-1-1 0 0,-1 1 1 0 0,0 0-1 0 0,1-1 1 0 0,-1 1-1 0 0,1 0 1 0 0,-1-1-1 0 0,0 1 1 0 0,0-1-1 0 0,1 1 1 0 0,-1-1-1 0 0,0 1 1 0 0,0 0-1 0 0,0-1 1 0 0,1 1-1 0 0,-1-1 1 0 0,0 0-1 0 0,4-18 57 0 0,-3 16-18 0 0,17-118 101 0 0,7-27-94 0 0,-20 130-53 0 0,0 0 0 0 0,10-22 0 0 0,0 1 0 0 0,-12 29 0 0 0,-1-1 0 0 0,0 1 0 0 0,-1-1 0 0 0,0 1 0 0 0,-1-12 0 0 0,2-19 0 0 0,-1 32 1 0 0,-1 0-1 0 0,0-1 1 0 0,-2-16 0 0 0,-2-26-15 0 0,4 50-39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1644 10592 0 0,'0'2'818'0'0,"5"13"-765"0"0,1 0 0 0 0,0 0 0 0 0,1 0 0 0 0,0-1 0 0 0,12 16 0 0 0,-11-19 75 0 0,0-1 0 0 0,0-1 1 0 0,1 0-1 0 0,18 14 0 0 0,-21-19-51 0 0,0 0-1 0 0,1 0 0 0 0,-1-1 1 0 0,0 0-1 0 0,1 0 0 0 0,0-1 1 0 0,0 1-1 0 0,0-2 0 0 0,0 1 1 0 0,9 0-1 0 0,21 1 195 0 0,0-3 0 0 0,0-1 0 0 0,0-2 1 0 0,0-1-1 0 0,-1-2 0 0 0,43-12 0 0 0,212-82 652 0 0,-288 99-912 0 0,821-361 1186 0 0,-20 19-768 0 0,13 31-155 0 0,-29 39-275 0 0,12 47 154 0 0,-135 86 453 0 0,-498 115-192 0 0,2 7 0 0 0,171 4 0 0 0,-290 15-348 0 0,0 2 0 0 0,0 2 0 0 0,-1 2 1 0 0,64 18-1 0 0,-93-19-43 0 0,0 1 0 0 0,-1 1 0 0 0,1 1 0 0 0,-1 1 0 0 0,25 17 0 0 0,-34-19-11 0 0,0 0 0 0 0,0 1 1 0 0,0 0-1 0 0,-1 0 0 0 0,-1 1 1 0 0,0 0-1 0 0,0 0 0 0 0,-1 1 0 0 0,11 21 1 0 0,-13-18 0 0 0,0 0 0 0 0,-1 0 0 0 0,0 0 1 0 0,-1 0-1 0 0,-1 0 0 0 0,-1 1 0 0 0,0 0 1 0 0,0-1-1 0 0,-1 1 0 0 0,-1-1 0 0 0,-1 1 1 0 0,-6 26-1 0 0,-2-3 63 0 0,-1-1-1 0 0,-2 0 1 0 0,-30 59-1 0 0,-104 160 245 0 0,-23-6-6 0 0,-297 369 358 0 0,-31-17-379 0 0,212-262-236 0 0,-119 137 34 0 0,-51 61-38 0 0,-472 607 193 0 0,44 34 31 0 0,170-123-92 0 0,68 35-97 0 0,392-578-49 0 0,184-349-28 0 0,-58 203-1 0 0,105-282-8 0 0,-12 93 0 0 0,28-126-7 0 0,2 0 1 0 0,3 0 0 0 0,4 53 0 0 0,0-80-6 0 0,1-1 0 0 0,1 0-1 0 0,1-1 1 0 0,1 1 0 0 0,1-1 0 0 0,1 0 0 0 0,1 0-1 0 0,2-1 1 0 0,0-1 0 0 0,14 21 0 0 0,-15-27-12 0 0,1-1 0 0 0,1 0 0 0 0,1 0 0 0 0,0-1 0 0 0,0-1 0 0 0,1 0 1 0 0,1-1-1 0 0,0 0 0 0 0,0-2 0 0 0,1 1 0 0 0,0-2 0 0 0,1 0 0 0 0,31 10 0 0 0,-12-10-10 0 0,-1-1 1 0 0,1-1-1 0 0,0-2 0 0 0,0-1 0 0 0,0-2 0 0 0,0-2 0 0 0,0-1 1 0 0,57-11-1 0 0,-17-3 13 0 0,0-3 1 0 0,141-57 0 0 0,21-30 30 0 0,246-150-1 0 0,205-170 112 0 0,-664 410-118 0 0,907-615 117 0 0,-633 424-59 0 0,1098-729 273 0 0,42 79 213 0 0,-1275 767-549 0 0,655-338 0 0 0,43 45 0 0 0,-594 280 0 0 0,358-86 0 0 0,-359 135 0 0 0,-204 45 0 0 0,1 2 0 0 0,75 4 0 0 0,-124 3 0 0 0,0 1 0 0 0,0 0 0 0 0,0 1 0 0 0,0 1 0 0 0,27 9 0 0 0,-38-11 0 0 0,0 1 0 0 0,0 0 0 0 0,0 0 0 0 0,0 0 0 0 0,0 1 0 0 0,-1-1 0 0 0,1 1 0 0 0,-1 0 0 0 0,0 0 0 0 0,1 0 0 0 0,-2 0 0 0 0,1 0 0 0 0,0 1 0 0 0,-1-1 0 0 0,1 1 0 0 0,-1 0 0 0 0,0 0 0 0 0,0 0 0 0 0,-1 0 0 0 0,1 0 0 0 0,-1 0 0 0 0,0 1 0 0 0,0-1 0 0 0,1 8 0 0 0,-2-5 0 0 0,0 0 0 0 0,0 0 0 0 0,-1 1 0 0 0,0-1 0 0 0,0 0 0 0 0,0 0 0 0 0,-5 13 0 0 0,-2-1 0 0 0,0-1 0 0 0,-11 18 0 0 0,-12 16-9 0 0,-58 72-1 0 0,-52 44-13 0 0,120-143 23 0 0,-438 460 90 0 0,-22-24 74 0 0,77-76-84 0 0,-80 85-33 0 0,-507 498-22 0 0,20 24 27 0 0,-473 575-52 0 0,513-485 9 0 0,53 38 196 0 0,627-760-197 0 0,40 16 48 0 0,146-223-43 0 0,57-132-14 0 0,2 0 1 0 0,1 0 0 0 0,0 1-1 0 0,2 0 1 0 0,-1 25-1 0 0,4-40-12 0 0,0 0 0 0 0,0-1 1 0 0,0 1-1 0 0,1 0 0 0 0,0-1 0 0 0,1 1 0 0 0,0-1 0 0 0,0 1 0 0 0,0-1 0 0 0,0 0 0 0 0,1 0 1 0 0,0 0-1 0 0,1 0 0 0 0,-1 0 0 0 0,1-1 0 0 0,0 1 0 0 0,1-1 0 0 0,-1 0 0 0 0,1 0 0 0 0,0-1 1 0 0,0 0-1 0 0,0 1 0 0 0,1-2 0 0 0,0 1 0 0 0,-1-1 0 0 0,1 1 0 0 0,0-2 0 0 0,1 1 0 0 0,-1-1 1 0 0,0 0-1 0 0,1 0 0 0 0,-1-1 0 0 0,1 1 0 0 0,0-1 0 0 0,13-1 0 0 0,-1 0-29 0 0,1-1-1 0 0,0-1 0 0 0,-1-1 1 0 0,0-1-1 0 0,0-1 1 0 0,34-12-1 0 0,112-58-204 0 0,-76 26 84 0 0,141-102 0 0 0,72-85 254 0 0,-193 149 4 0 0,1136-951 319 0 0,-1117 929-407 0 0,1992-1590-288 0 0,-240 454 304 0 0,-509 530-449 0 0,-240 256 302 0 0,-583 284 49 0 0,-437 147 148 0 0,1 5 0 0 0,1 5 0 0 0,114-4 1 0 0,-194 21-9 0 0,0 1 0 0 0,-1 1 0 0 0,1 2 0 0 0,-1 1 0 0 0,43 11 0 0 0,-64-11-42 0 0,0-1-1 0 0,0 2 1 0 0,-1-1-1 0 0,0 2 1 0 0,0-1-1 0 0,0 1 1 0 0,0 1-1 0 0,9 8 1 0 0,-14-10-22 0 0,1 1 0 0 0,-1 0 0 0 0,0 0 0 0 0,0 0 0 0 0,-1 1 0 0 0,0 0 0 0 0,0 0 0 0 0,0 0 0 0 0,-1 0 0 0 0,0 0 0 0 0,-1 1 1 0 0,1-1-1 0 0,0 9 0 0 0,-1-3-9 0 0,-1 0 1 0 0,0 0 0 0 0,-1 0 0 0 0,-1 0 0 0 0,0 0 0 0 0,0 0 0 0 0,-2 0-1 0 0,-3 15 1 0 0,-6 10 65 0 0,-23 52 1 0 0,8-33 81 0 0,-2 0 1 0 0,-71 101 0 0 0,-97 93 105 0 0,179-229-237 0 0,-506 576 105 0 0,-26-18-31 0 0,509-538-83 0 0,-648 659 207 0 0,-403 431 314 0 0,372-327 65 0 0,11 133 365 0 0,625-811-634 0 0,-78 156-1 0 0,111-176-118 0 0,-76 223-1 0 0,117-293-181 0 0,1-1-1 0 0,2 1 0 0 0,1 1 0 0 0,-1 56 0 0 0,7-73-13 0 0,0 0 1 0 0,2 0-1 0 0,1-1 0 0 0,0 1 1 0 0,1-1-1 0 0,2 1 0 0 0,0-1 1 0 0,1-1-1 0 0,16 33 0 0 0,-17-42-2 0 0,1 0 0 0 0,1 0 0 0 0,-1-1 0 0 0,1 0 0 0 0,1 0 0 0 0,0-1 0 0 0,0 0 0 0 0,1 0 0 0 0,-1-1 0 0 0,2 0 0 0 0,-1-1 0 0 0,15 6 0 0 0,4 0 0 0 0,0-1 0 0 0,0-1 0 0 0,52 9 0 0 0,-32-11-2 0 0,0-2 0 0 0,1-3 0 0 0,-1-2 0 0 0,1-1 0 0 0,54-9 0 0 0,243-57-117 0 0,-225 34-194 0 0,134-54 0 0 0,-72 10-1754 0 0,-1-7-3835 0 0,35-23-2571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4 272 14568 0 0,'-4'-8'10973'0'0,"6"13"-10912"0"0,-1-1 0 0 0,-1 1 0 0 0,1 0-1 0 0,-1-1 1 0 0,1 1 0 0 0,-2 8 0 0 0,2 13 82 0 0,5 46-113 0 0,-4-35-32 0 0,9 42-1 0 0,-4-42-229 0 0,-3-13-185 0 0,11 34 0 0 0,-13-47 664 0 0,3 5-1793 0 0,-3-24 533 0 0,-2-27 825 0 0,-4-131-6 0 0,3 136 194 0 0,1 1 0 0 0,7-44 0 0 0,-2 21 0 0 0,-3 16 0 0 0,-1 13 0 0 0,1 0 0 0 0,1 0 0 0 0,0 0 0 0 0,10-30 0 0 0,-10 46 32 0 0,0 0 0 0 0,0 0-1 0 0,1 0 1 0 0,0 1 0 0 0,0-1-1 0 0,9-9 1 0 0,-10 13 0 0 0,0 0-1 0 0,0 0 1 0 0,0 0-1 0 0,0 1 1 0 0,0-1 0 0 0,1 1-1 0 0,-1 0 1 0 0,1 0 0 0 0,0 0-1 0 0,0 0 1 0 0,-1 1-1 0 0,1 0 1 0 0,0 0 0 0 0,6-1-1 0 0,0 1-12 0 0,0 1 1 0 0,1 0-1 0 0,-1 1 0 0 0,0 0 0 0 0,0 1 0 0 0,0 0 1 0 0,0 1-1 0 0,0 0 0 0 0,0 0 0 0 0,-1 1 0 0 0,1 0 1 0 0,-1 1-1 0 0,0 0 0 0 0,13 10 0 0 0,6 4 4 0 0,-22-16-10 0 0,1 1 0 0 0,-1-1 0 0 0,-1 2-1 0 0,1-1 1 0 0,-1 1 0 0 0,0-1 0 0 0,0 2 0 0 0,0-1 0 0 0,0 0 0 0 0,-1 1 0 0 0,0 0 0 0 0,0 0-1 0 0,-1 0 1 0 0,4 7 0 0 0,-6-11 65 0 0,-1 1-54 0 0,-1-1 0 0 0,1 0 1 0 0,0 0-1 0 0,0 0 0 0 0,-1 1 0 0 0,1-1 1 0 0,-1 0-1 0 0,-1 3 0 0 0,2-5-6 0 0,-2 5 43 0 0,-1 0 0 0 0,1 0 1 0 0,-1 0-1 0 0,0 0 1 0 0,0-1-1 0 0,0 0 1 0 0,-1 1-1 0 0,0-1 1 0 0,0 0-1 0 0,-7 5 1 0 0,-7 5 124 0 0,-26 14 0 0 0,26-17-100 0 0,-17 11 85 0 0,-62 29 0 0 0,81-44-170 0 0,0 0 0 0 0,0 1 1 0 0,1 1-1 0 0,0 0 0 0 0,0 1 1 0 0,1 1-1 0 0,-24 23 0 0 0,28-23-1 0 0,9-11-1 0 0,-1 1 1 0 0,1 0-1 0 0,0 1 1 0 0,0-1-1 0 0,0 0 0 0 0,0 0 1 0 0,0 0-1 0 0,0 1 1 0 0,0-1-1 0 0,1 0 1 0 0,-1 1-1 0 0,0-1 0 0 0,1 1 1 0 0,-1-1-1 0 0,1 0 1 0 0,-1 1-1 0 0,0 2 1 0 0,3-3-29 0 0,-1 1 0 0 0,0-1 0 0 0,1 0 0 0 0,-1 1 0 0 0,1-1 0 0 0,-1 0 0 0 0,1 0 0 0 0,-1 0 0 0 0,1-1 0 0 0,0 1 0 0 0,2 1 0 0 0,-4-2 27 0 0,11 3-38 0 0,1 1 0 0 0,-1-2 0 0 0,1 1 0 0 0,0-2 0 0 0,0 1-1 0 0,20-2 1 0 0,19 3-39 0 0,-47-2 79 0 0,14 1 0 0 0,1 1 0 0 0,31 9 0 0 0,-45-11 0 0 0,-1 1 0 0 0,1 0 0 0 0,-1 0 0 0 0,1 0 0 0 0,-1 0 0 0 0,0 1 0 0 0,0 0 0 0 0,0 0 0 0 0,0 0 0 0 0,0 0 0 0 0,-1 1 0 0 0,0-1 0 0 0,1 1 0 0 0,-1 0 0 0 0,0 0 0 0 0,2 4 0 0 0,-4-5 8 0 0,1-1 1 0 0,-1 1-1 0 0,0 0 0 0 0,0 0 0 0 0,0 0 0 0 0,0-1 0 0 0,0 1 0 0 0,-1 0 1 0 0,0 0-1 0 0,1 0 0 0 0,-1 0 0 0 0,0 5 0 0 0,-1-6 2 0 0,0 1-1 0 0,0-1 0 0 0,0 0 1 0 0,0 1-1 0 0,0-1 0 0 0,0 0 1 0 0,-1 0-1 0 0,1 0 1 0 0,-1 0-1 0 0,1 0 0 0 0,-1 0 1 0 0,0 0-1 0 0,0 0 0 0 0,0-1 1 0 0,-3 3-1 0 0,-5 4 52 0 0,0-1 1 0 0,-1 0-1 0 0,0-1 0 0 0,-1 0 0 0 0,1-1 0 0 0,-1 0 0 0 0,0-1 0 0 0,0 0 0 0 0,0-1 1 0 0,-1 0-1 0 0,1-1 0 0 0,-1 0 0 0 0,-12-1 0 0 0,22-1-58 0 0,-7 0 58 0 0,0 0-1 0 0,0 0 0 0 0,-1-2 0 0 0,-18-3 1 0 0,27 4-154 0 0,0 1 1 0 0,0-1-1 0 0,0 0 1 0 0,0 1 0 0 0,1-1-1 0 0,-1 0 1 0 0,0 0-1 0 0,1 0 1 0 0,-1 0 0 0 0,0-1-1 0 0,1 1 1 0 0,-1 0-1 0 0,1-1 1 0 0,0 1 0 0 0,0-1-1 0 0,-1 1 1 0 0,1-1-1 0 0,0 0 1 0 0,0 1 0 0 0,0-1-1 0 0,1 0 1 0 0,-1 0-1 0 0,0 0 1 0 0,1 0 0 0 0,-1 0-1 0 0,1 1 1 0 0,-1-1-1 0 0,1 0 1 0 0,0 0 0 0 0,0 0-1 0 0,0 0 1 0 0,0 0-1 0 0,1-3 1 0 0,3-11-2453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242 64 16639 0 0,'0'0'1512'0'0,"-26"-14"2178"0"0,-24-27 603 0 0,48 40-4268 0 0,0 0 0 0 0,-1-1 0 0 0,1 1 0 0 0,-1 1 0 0 0,1-1-1 0 0,-1 0 1 0 0,1 1 0 0 0,-1-1 0 0 0,-2 0 0 0 0,1 2-39 0 0,-1-1 0 0 0,1 1-1 0 0,0-1 1 0 0,0 1 0 0 0,0 0 0 0 0,0 1-1 0 0,0-1 1 0 0,0 1 0 0 0,0-1 0 0 0,0 1-1 0 0,0 0 1 0 0,1 1 0 0 0,-1-1 0 0 0,1 1-1 0 0,0-1 1 0 0,-5 6 0 0 0,-2 3-16 0 0,2 0 0 0 0,-1 0 0 0 0,-12 23 0 0 0,18-27 4 0 0,0-1 1 0 0,0 1 0 0 0,0-1 0 0 0,1 1 0 0 0,0 0-1 0 0,1 0 1 0 0,-1 0 0 0 0,1 0 0 0 0,1 0 0 0 0,-1 1-1 0 0,1-1 1 0 0,0 0 0 0 0,1 0 0 0 0,0 0 0 0 0,0 0-1 0 0,0 0 1 0 0,1 0 0 0 0,3 8 0 0 0,-2-9-38 0 0,0-1 0 0 0,0 0-1 0 0,0 0 1 0 0,1 0 0 0 0,0 0 0 0 0,0 0 0 0 0,0-1 0 0 0,0 1 0 0 0,1-1 0 0 0,0 0-1 0 0,0-1 1 0 0,0 1 0 0 0,0-1 0 0 0,0 0 0 0 0,1 0 0 0 0,10 3 0 0 0,-13-5 58 0 0,0 1 0 0 0,0-1 0 0 0,0 0 0 0 0,0-1 0 0 0,0 1 0 0 0,0 0 0 0 0,0-1 0 0 0,0 0 0 0 0,0 0 0 0 0,0 0 0 0 0,0 0 0 0 0,1 0 0 0 0,-1 0 0 0 0,0-1 0 0 0,0 0 0 0 0,0 0 0 0 0,0 1 0 0 0,0-2 0 0 0,0 1 0 0 0,-1 0 0 0 0,1-1 0 0 0,0 1 0 0 0,0-1 0 0 0,-1 0 0 0 0,1 1 1 0 0,-1-1-1 0 0,0-1 0 0 0,3-2 0 0 0,29-35-24 0 0,-18 19 16 0 0,-13 16 29 0 0,1-1 0 0 0,-1 0 0 0 0,0 1 0 0 0,0-1 0 0 0,-1 0 0 0 0,0 0 0 0 0,0 0 0 0 0,0-1 0 0 0,-1 1 0 0 0,1-13 0 0 0,0 10-13 0 0,-1 0 0 0 0,1-1 0 0 0,6-15 0 0 0,12-27-3 0 0,-17 48-8 0 0,-2 2-5 0 0,-1 1 0 0 0,1-1 0 0 0,-1 1 1 0 0,1-1-1 0 0,-1 1 0 0 0,0-1 0 0 0,0 1 1 0 0,1-1-1 0 0,-1 0 0 0 0,0 1 0 0 0,-1-1 1 0 0,1 1-1 0 0,0-1 0 0 0,-1-1 0 0 0,16 13-61 0 0,-4 2 60 0 0,-1 0 1 0 0,0 1 0 0 0,9 16-1 0 0,14 33-210 0 0,-24-44 12 0 0,18 30 0 0 0,-25-46-117 0 0,0 0-14 0 0,4 4-143 0 0,-3-4-78 0 0,-1 1 0 0 0,1-1 0 0 0,-1 0 0 0 0,1 0 0 0 0,0 0 1 0 0,0 0-1 0 0,0 0 0 0 0,4 1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162 565 13272 0 0,'2'-1'3453'0'0,"0"-2"-3044"0"0,2 0 5 0 0,-1 0 0 0 0,0-1 0 0 0,0 1 0 0 0,0-1 0 0 0,2-4 0 0 0,-4 6 195 0 0,8-19 1347 0 0,-8 19-1879 0 0,-1 1 0 0 0,0-1-1 0 0,0 1 1 0 0,0 0 0 0 0,-1-1 0 0 0,1 1-1 0 0,0-1 1 0 0,0 1 0 0 0,-1-1 0 0 0,1 1-1 0 0,-1 0 1 0 0,1-1 0 0 0,-1 1-1 0 0,0 0 1 0 0,1 0 0 0 0,-1-1 0 0 0,0 1-1 0 0,0 0 1 0 0,0 0 0 0 0,0 0-1 0 0,0 0 1 0 0,0 0 0 0 0,0 0 0 0 0,0 0-1 0 0,-1 0 1 0 0,1 1 0 0 0,0-1 0 0 0,0 0-1 0 0,-1 1 1 0 0,1-1 0 0 0,-1 1-1 0 0,0-1 1 0 0,-2 0-35 0 0,0 1 0 0 0,1 0 1 0 0,-1 0-1 0 0,0 0 0 0 0,1 0 0 0 0,-1 1 0 0 0,1-1 0 0 0,-1 1 1 0 0,1 0-1 0 0,-1 0 0 0 0,1 1 0 0 0,-4 1 0 0 0,-12 4 91 0 0,16-7-121 0 0,0 1-1 0 0,0 1 0 0 0,0-1 0 0 0,0 0 0 0 0,0 1 0 0 0,0-1 0 0 0,1 1 0 0 0,-1 0 1 0 0,0 0-1 0 0,1 0 0 0 0,-3 3 0 0 0,-1 1-21 0 0,-3 4 22 0 0,0 0 0 0 0,1 1 0 0 0,-9 12 0 0 0,14-18-38 0 0,1 0 0 0 0,0 1 0 0 0,-1-1 1 0 0,2 1-1 0 0,-1 0 0 0 0,1-1 0 0 0,-1 1 0 0 0,2 0 0 0 0,-1 0 0 0 0,1 8 0 0 0,0-12-6 0 0,0 0 0 0 0,1 0 1 0 0,0 0-1 0 0,-1 0 0 0 0,1 0 0 0 0,0 0 0 0 0,0-1 0 0 0,0 1 0 0 0,0 0 0 0 0,0 0 0 0 0,1-1 0 0 0,-1 1 0 0 0,1-1 1 0 0,-1 1-1 0 0,1-1 0 0 0,-1 1 0 0 0,1-1 0 0 0,0 0 0 0 0,-1 0 0 0 0,1 0 0 0 0,0 0 0 0 0,0 0 0 0 0,3 1 0 0 0,-1-1 5 0 0,-1 1 0 0 0,0-1 0 0 0,1 0 0 0 0,-1 0 0 0 0,1-1 0 0 0,-1 1 0 0 0,1-1 0 0 0,0 0 0 0 0,-1 1 0 0 0,1-2 0 0 0,-1 1 0 0 0,1 0-1 0 0,0-1 1 0 0,4-1 0 0 0,0-1 13 0 0,0-1 0 0 0,-1 0 0 0 0,0 0 0 0 0,0-1 0 0 0,0 1 0 0 0,0-2-1 0 0,-1 1 1 0 0,0-1 0 0 0,0 0 0 0 0,6-7 0 0 0,2-7 23 0 0,0 0-1 0 0,13-28 1 0 0,-18 30 42 0 0,-1 0 0 0 0,-1-1 1 0 0,0 0-1 0 0,4-28 0 0 0,11-84 115 0 0,-11 49-179 0 0,-6 49 13 0 0,0-58 0 0 0,0 14 0 0 0,-5 92-64 0 0,9 284 200 0 0,-5-251-636 0 0,3-1 1 0 0,1 1 0 0 0,3-2-1 0 0,20 59 1 0 0,-20-80-4900 0 0,3-5-1728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312 267 10736 0 0,'8'-16'496'0'0,"-7"13"-14"0"0,-1-15-292 0 0,0 7 804 0 0,-1 1-1 0 0,0-1 1 0 0,-1 0 0 0 0,0 1 0 0 0,-1-1 0 0 0,0 1 0 0 0,0 0 0 0 0,-1 0 0 0 0,-1 0 0 0 0,-6-11 0 0 0,-4 5-85 0 0,12 14-843 0 0,1 0 0 0 0,0 0 0 0 0,0 0 0 0 0,0 0 0 0 0,1 0 1 0 0,-1 0-1 0 0,0 0 0 0 0,1-1 0 0 0,-2-2 0 0 0,1 0-42 0 0,-1 1 0 0 0,0 0 0 0 0,0 0-1 0 0,0 0 1 0 0,0 0 0 0 0,0 1 0 0 0,-1-1 0 0 0,0 1-1 0 0,0 0 1 0 0,0 0 0 0 0,0 0 0 0 0,0 1-1 0 0,0-1 1 0 0,-1 1 0 0 0,1 0 0 0 0,-1 0 0 0 0,1 0-1 0 0,-1 1 1 0 0,-9-2 0 0 0,9 2-35 0 0,-1 0 1 0 0,1 0-1 0 0,0 1 1 0 0,-1 0-1 0 0,1 0 0 0 0,-1 0 1 0 0,1 0-1 0 0,-1 1 1 0 0,1 0-1 0 0,0 0 1 0 0,-1 0-1 0 0,1 1 0 0 0,0 0 1 0 0,0 0-1 0 0,0 0 1 0 0,0 1-1 0 0,0 0 0 0 0,-6 4 1 0 0,6-2-20 0 0,-1 1 0 0 0,1 0 0 0 0,0 0 0 0 0,0 1 0 0 0,1-1 0 0 0,-1 1 0 0 0,2 0 0 0 0,-1 0 0 0 0,1 1 0 0 0,0-1 0 0 0,0 1 0 0 0,1-1 0 0 0,0 1 0 0 0,1 0 0 0 0,-1 0 0 0 0,1 0 0 0 0,1 8 0 0 0,-1-9-36 0 0,2 0 0 0 0,-1 0 0 0 0,1 0 0 0 0,0 0 0 0 0,0 0 0 0 0,1 0 0 0 0,0-1 0 0 0,0 1 0 0 0,0 0 0 0 0,1-1 1 0 0,0 0-1 0 0,0 0 0 0 0,1 0 0 0 0,0 0 0 0 0,0 0 0 0 0,0 0 0 0 0,1-1 0 0 0,0 0 0 0 0,8 7 0 0 0,-6-7 21 0 0,0 0-1 0 0,0-1 0 0 0,1 1 0 0 0,0-1 0 0 0,0-1 0 0 0,0 1 1 0 0,0-1-1 0 0,0-1 0 0 0,16 3 0 0 0,-20-4 46 0 0,1-1-1 0 0,-1 0 0 0 0,0 1 1 0 0,0-2-1 0 0,1 1 1 0 0,-1 0-1 0 0,0-1 0 0 0,0 0 1 0 0,0 0-1 0 0,0 0 1 0 0,0-1-1 0 0,0 1 0 0 0,0-1 1 0 0,0 0-1 0 0,0 0 1 0 0,-1 0-1 0 0,1-1 0 0 0,-1 1 1 0 0,1-1-1 0 0,-1 0 1 0 0,0 0-1 0 0,4-5 0 0 0,8-7 18 0 0,-13 13-13 0 0,0 0 0 0 0,0 1 0 0 0,0-1 0 0 0,0 0 0 0 0,0 0-1 0 0,-1 0 1 0 0,1 0 0 0 0,-1 0 0 0 0,1-1 0 0 0,-1 1 0 0 0,0 0-1 0 0,0-1 1 0 0,0 1 0 0 0,1-5 0 0 0,25-94 231 0 0,-6 12-105 0 0,-21 89-130 0 0,0 0-1 0 0,0 0 1 0 0,0 0-1 0 0,0 0 0 0 0,0-1 1 0 0,0 1-1 0 0,0 0 1 0 0,0 0-1 0 0,0 0 0 0 0,1 0 1 0 0,-1-1-1 0 0,0 1 1 0 0,0 0-1 0 0,0 0 0 0 0,0 0 1 0 0,0 0-1 0 0,0 0 1 0 0,1 0-1 0 0,-1 0 0 0 0,0-1 1 0 0,0 1-1 0 0,0 0 1 0 0,0 0-1 0 0,0 0 0 0 0,1 0 1 0 0,-1 0-1 0 0,0 0 1 0 0,0 0-1 0 0,0 0 0 0 0,1 0 1 0 0,-1 0-1 0 0,0 0 1 0 0,0 0-1 0 0,0 0 0 0 0,0 0 1 0 0,1 0-1 0 0,-1 0 1 0 0,0 0-1 0 0,0 0 0 0 0,0 0 1 0 0,0 0-1 0 0,1 0 1 0 0,-1 0-1 0 0,0 0 0 0 0,0 1 1 0 0,0-1-1 0 0,0 0 1 0 0,0 0-1 0 0,1 0 0 0 0,-1 0 1 0 0,0 0-1 0 0,0 0 1 0 0,0 0-1 0 0,0 1 0 0 0,0-1 1 0 0,0 0-1 0 0,0 0 1 0 0,1 0-1 0 0,-1 0 0 0 0,0 1 1 0 0,0-1-1 0 0,0 0 1 0 0,0 0-1 0 0,6 9-56 0 0,-6-9 54 0 0,69 143-51 0 0,-63-132-125 0 0,1 1-1 0 0,-1-1 0 0 0,2 0 0 0 0,-1-1 0 0 0,13 13 1 0 0,-19-22-41 0 0,-1 0 1 0 0,1 0 0 0 0,-1 0 0 0 0,1-1-1 0 0,0 1 1 0 0,0 0 0 0 0,-1 0 0 0 0,1-1 0 0 0,0 1-1 0 0,0-1 1 0 0,0 1 0 0 0,0-1 0 0 0,0 1-1 0 0,0-1 1 0 0,0 0 0 0 0,0 1 0 0 0,0-1-1 0 0,0 0 1 0 0,0 0 0 0 0,1 1 0 0 0,1-1-364 0 0,12 3-5575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279 591 8288 0 0,'3'-3'463'0'0,"-2"2"-427"0"0,0 0 1 0 0,0 1 0 0 0,0-1 0 0 0,0 0-1 0 0,0 0 1 0 0,-1 0 0 0 0,1 0 0 0 0,0 0 0 0 0,-1 0-1 0 0,1 0 1 0 0,-1 0 0 0 0,1 0 0 0 0,-1 0-1 0 0,1 0 1 0 0,-1 0 0 0 0,2-10 4573 0 0,-2 4-1814 0 0,-1-2-1075 0 0,1 8-1520 0 0,0 0 0 0 0,0 0 0 0 0,0 0 1 0 0,0-1-1 0 0,0 1 0 0 0,-1 0 1 0 0,1 0-1 0 0,0 0 0 0 0,0 0 0 0 0,-1 0 1 0 0,1 0-1 0 0,-1 0 0 0 0,1 0 0 0 0,-3-2 801 0 0,0-3 152 0 0,3 6-1123 0 0,0-1-1 0 0,0 1 1 0 0,0-1 0 0 0,0 1-1 0 0,0-1 1 0 0,0 1 0 0 0,0-1-1 0 0,-1 1 1 0 0,1-1 0 0 0,0 1-1 0 0,0-1 1 0 0,-1 1 0 0 0,1-1 0 0 0,0 1-1 0 0,-1-1 1 0 0,1 1 0 0 0,0 0-1 0 0,-1-1 1 0 0,1 1 0 0 0,-1 0-1 0 0,1-1 1 0 0,-1 1 0 0 0,1 0-1 0 0,-1-1 1 0 0,-24-6 539 0 0,23 6-537 0 0,-1 0-1 0 0,0 0 0 0 0,1 0 0 0 0,-1 0 1 0 0,0 1-1 0 0,1-1 0 0 0,-1 1 0 0 0,0-1 1 0 0,0 1-1 0 0,0 0 0 0 0,-3 0 0 0 0,-4 1-28 0 0,0 1-1 0 0,0 0 1 0 0,0 0 0 0 0,0 1-1 0 0,1 0 1 0 0,-1 1-1 0 0,1 0 1 0 0,0 1 0 0 0,0 0-1 0 0,0 0 1 0 0,1 1-1 0 0,-14 10 1 0 0,22-15-4 0 0,-12 10 11 0 0,1 0 0 0 0,0 0 0 0 0,0 1 0 0 0,-9 16 0 0 0,17-24-15 0 0,1-1 0 0 0,1 0 0 0 0,-1 1 0 0 0,0-1 0 0 0,1 1 0 0 0,0-1-1 0 0,0 1 1 0 0,0 0 0 0 0,0 0 0 0 0,0-1 0 0 0,1 1 0 0 0,0 0 0 0 0,0 0-1 0 0,0 0 1 0 0,0 0 0 0 0,1-1 0 0 0,-1 1 0 0 0,1 0 0 0 0,0 0-1 0 0,0-1 1 0 0,0 1 0 0 0,1 0 0 0 0,1 3 0 0 0,-2-4-17 0 0,1 0 0 0 0,0 0 0 0 0,-1-1 0 0 0,1 1 0 0 0,0 0 0 0 0,0-1 0 0 0,1 1 0 0 0,-1-1 0 0 0,0 1 0 0 0,1-1 0 0 0,0 0 0 0 0,-1 0 0 0 0,1-1 0 0 0,0 1 0 0 0,0 0 0 0 0,0-1 0 0 0,0 0 0 0 0,0 1 0 0 0,0-1 0 0 0,1-1 0 0 0,-1 1 0 0 0,0 0 0 0 0,0-1 0 0 0,1 0 0 0 0,-1 1 0 0 0,7-2 0 0 0,5 0-65 0 0,-9 1 55 0 0,1-1 0 0 0,0 0 1 0 0,-1 0-1 0 0,13-4 0 0 0,-9 1 7 0 0,2 0-37 0 0,-1 0 0 0 0,0 0 0 0 0,-1-1 0 0 0,1-1 0 0 0,-1 0 0 0 0,0 0 0 0 0,15-14 0 0 0,-16 11 61 0 0,-1 0 0 0 0,1-1 0 0 0,-1 0 0 0 0,-1-1 1 0 0,0 0-1 0 0,-1 0 0 0 0,0 0 0 0 0,0-1 0 0 0,6-22 0 0 0,-2-3 38 0 0,10-74 0 0 0,-7 30-19 0 0,-1 11-19 0 0,2-73 0 0 0,-12 120 0 0 0,0 1 0 0 0,2 0 0 0 0,11-38 0 0 0,-23 94 0 0 0,2 0 0 0 0,-3 61 0 0 0,7-77 0 0 0,-1 28 0 0 0,-3 16 0 0 0,4 104 0 0 0,5-128-122 0 0,2-1 0 0 0,1 0 0 0 0,1 0 0 0 0,3-1 0 0 0,21 56 0 0 0,-23-80-612 0 0,-2-7-961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1 156 4144 0 0,'0'1'4432'0'0,"0"9"-2070"0"0,5 24 6912 0 0,16 15-7123 0 0,-7-18-1148 0 0,34 44-124 0 0,-12-8-709 0 0,-34-64-169 0 0,-2-2-1 0 0,0-1 0 0 0,0 1 1 0 0,1 0-1 0 0,-1-1 0 0 0,1 1 0 0 0,-1-1 0 0 0,0 1 0 0 0,1-1 0 0 0,-1 1 0 0 0,1-1 0 0 0,-1 1 0 0 0,1-1 0 0 0,-1 1 0 0 0,1-1 1 0 0,0 0-1 0 0,-1 1 0 0 0,1-1 0 0 0,0 0 0 0 0,-1 1 0 0 0,1-1 0 0 0,-1 0 0 0 0,2 0 0 0 0,8 5 9 0 0,-9-5 2 0 0,0 0 0 0 0,0 0 0 0 0,0 0 0 0 0,-1 0 0 0 0,1 0 0 0 0,0 0 0 0 0,0 0 0 0 0,0 0 0 0 0,-1-1 0 0 0,1 1 0 0 0,0 0 0 0 0,0-1 0 0 0,-1 1 0 0 0,1-1 0 0 0,0 1 0 0 0,-1-1 0 0 0,1 1 0 0 0,0-1 0 0 0,-1 1 0 0 0,1-1 0 0 0,-1 1 0 0 0,1-1 0 0 0,-1 0 0 0 0,1 1 0 0 0,-1-1 0 0 0,1 0 0 0 0,-1 0-1 0 0,0 1 1 0 0,1-1 0 0 0,-1 0 0 0 0,0 0 0 0 0,1 0 0 0 0,9-28 35 0 0,-3-2-38 0 0,-3 19 9 0 0,-1-1 1 0 0,-1 0-1 0 0,0 0 0 0 0,-1 0 1 0 0,0 0-1 0 0,-1-22 1 0 0,-2 24-43 0 0,0 0 0 0 0,1-1 0 0 0,1 1 0 0 0,0-1 0 0 0,0 1 1 0 0,1 0-1 0 0,4-20 0 0 0,-1 14-242 0 0,0-1-42 0 0,10-29 1 0 0,-12 42-130 0 0,0-1-1 0 0,1 1 1 0 0,0 0-1 0 0,0 1 1 0 0,0-1 0 0 0,0 0-1 0 0,1 1 1 0 0,0 0-1 0 0,7-7 1 0 0,0 3-1157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 6 7832 0 0,'0'0'602'0'0,"5"-6"1822"0"0,-14 51 2932 0 0,-8 67 2597 0 0,10-79-8044 0 0,5-25 31 0 0,0-1 0 0 0,1 0 0 0 0,0 1 0 0 0,0 7-1 0 0,-2 11 215 0 0,1-9-2741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17 14024 0 0,'0'0'1520'0'0,"6"-7"-161"0"0,3 1-615 0 0,2 3 8 0 0,-1 3-432 0 0,1 0 144 0 0,-2 0-248 0 0,6 9-336 0 0,-6-5-64 0 0,2 5-8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38 118 5528 0 0,'0'0'249'0'0,"0"0"-1"0"0,0 0 201 0 0,0 0 1418 0 0,0 0 637 0 0,0 1 125 0 0,-5 7 2009 0 0,3-6-4331 0 0,0 1 0 0 0,-1 0 0 0 0,0-1 1 0 0,-1 2-308 0 0,3-3 69 0 0,-1 1 0 0 0,1-1 0 0 0,-1 1 0 0 0,1 0-1 0 0,0-1 1 0 0,-1 3-69 0 0,0 0 61 0 0,0-3-44 0 0,2 0-11 0 0,-1 0-1 0 0,0 0 1 0 0,1 1-1 0 0,-1-1 1 0 0,1 0-1 0 0,0 0 0 0 0,-1 0 1 0 0,1 0-1 0 0,0 0 1 0 0,0 0-1 0 0,-1 1 1 0 0,1-1-1 0 0,0 0 0 0 0,0 0 1 0 0,0 0-1 0 0,1 1 1 0 0,-1-1-6 0 0,0 0-69 0 0,0 0 0 0 0,0 0 1 0 0,0 0-1 0 0,0 0 1 0 0,0-1-1 0 0,1 1 0 0 0,-1 0 1 0 0,0 0-1 0 0,1 0 1 0 0,-1 0-1 0 0,1 0 0 0 0,-1 0 1 0 0,1-1-1 0 0,-1 1 1 0 0,1 0-1 0 0,-1 0 0 0 0,1-1 1 0 0,0 1-1 0 0,-1 0 0 0 0,1-1 1 0 0,0 1-1 0 0,0 0 69 0 0,-1-1-359 0 0,1 0 0 0 0,0 1 0 0 0,0-1 0 0 0,-1 0 0 0 0,1 0 0 0 0,0 0-1 0 0,-1 1 1 0 0,1-1 0 0 0,0 0 0 0 0,0 0 0 0 0,-1 0 0 0 0,1 0 0 0 0,0 0 0 0 0,0 0 0 0 0,-1 0-1 0 0,1-1 1 0 0,0 1 0 0 0,-1 0 0 0 0,1 0 0 0 0,0 0 359 0 0,6-3-4865 0 0</inkml:trace>
  <inkml:trace contextRef="#ctx0" brushRef="#br0" timeOffset="1">66 0 10592 0 0,'0'0'818'0'0,"2"5"676"0"0,0-2-631 0 0,0 0 0 0 0,0 0 1 0 0,1-1-1 0 0,-1 1 1 0 0,1 0-1 0 0,-1-1 0 0 0,3 2-863 0 0,1 1 804 0 0,2 2-414 0 0,-5-5-310 0 0,0 1 0 0 0,0-1 0 0 0,-1 1 0 0 0,2 0-80 0 0,8 11 104 0 0,-9-11-85 0 0,0 0 0 0 0,0 0 0 0 0,-1 0 1 0 0,1 0-1 0 0,1 4-19 0 0,1 1-3 0 0,2 7 18 0 0,-6-14-37 0 0,-1 0-1 0 0,0 0 1 0 0,0 0 0 0 0,0 0-1 0 0,0 0 1 0 0,0 1 0 0 0,0-1-1 0 0,0 0 1 0 0,0 0 0 0 0,0 0 0 0 0,0 0-1 0 0,0 0 1 0 0,-1 0 0 0 0,1 1 22 0 0,-2 4-1108 0 0,2 1-354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183 152 9672 0 0,'-12'-18'10163'0'0,"11"17"-10013"0"0,0 0 0 0 0,1 1 0 0 0,-1-1-1 0 0,0 1 1 0 0,0-1 0 0 0,0 0 0 0 0,0 1-1 0 0,0 0 1 0 0,0-1 0 0 0,0 1 0 0 0,0-1-1 0 0,0 1 1 0 0,0 0 0 0 0,0 0-1 0 0,0 0 1 0 0,0 0 0 0 0,0 0 0 0 0,0 0-1 0 0,0 0 1 0 0,0 0 0 0 0,0 0 0 0 0,0 0-1 0 0,0 0 1 0 0,-1 0 0 0 0,0 1 0 0 0,-1 1-78 0 0,0-1 0 0 0,0 1 1 0 0,-1 0-1 0 0,1 0 1 0 0,0 0-1 0 0,1 0 1 0 0,-6 4-1 0 0,-2 5-187 0 0,1 0 0 0 0,-16 21 0 0 0,7-5 279 0 0,10-16-242 0 0,-1 1 0 0 0,2 0 0 0 0,-9 20 0 0 0,13-28 72 0 0,1 1-1 0 0,1 0 0 0 0,-1 0 1 0 0,1 0-1 0 0,0 0 1 0 0,0 0-1 0 0,0 0 0 0 0,1 0 1 0 0,-1 0-1 0 0,1 0 0 0 0,0 0 1 0 0,1 0-1 0 0,-1 0 1 0 0,1 0-1 0 0,0 0 0 0 0,1 0 1 0 0,-1 0-1 0 0,1-1 0 0 0,0 1 1 0 0,0 0-1 0 0,0-1 1 0 0,0 1-1 0 0,1-1 0 0 0,0 0 1 0 0,0 0-1 0 0,0 0 0 0 0,1 0 1 0 0,-1-1-1 0 0,1 1 1 0 0,7 5-1 0 0,-3-5-8 0 0,-1 0 1 0 0,1-1-1 0 0,-1 1 1 0 0,1-1-1 0 0,0-1 1 0 0,0 0-1 0 0,0 0 1 0 0,1 0-1 0 0,9-1 0 0 0,10 1-45 0 0,39-5-1 0 0,-57 3 51 0 0,10-3-6 0 0,1-1 0 0 0,-1-1 1 0 0,0 0-1 0 0,-1-1 0 0 0,1-1 1 0 0,-1-1-1 0 0,20-12 0 0 0,-22 10 36 0 0,-1 0-1 0 0,0-1 1 0 0,-1 0-1 0 0,0-1 1 0 0,-1-1-1 0 0,-1 0 1 0 0,0-1-1 0 0,0-1 1 0 0,-1 0-1 0 0,-1 0 1 0 0,-1-1-1 0 0,17-35 1 0 0,-17 30 18 0 0,-6 15-26 0 0,0-1-1 0 0,-1 0 1 0 0,0 0-1 0 0,0 0 0 0 0,-1 0 1 0 0,0 0-1 0 0,0 0 1 0 0,-1-1-1 0 0,1 1 1 0 0,-2-1-1 0 0,1 1 0 0 0,-1-1 1 0 0,-1-7-1 0 0,-1-4 24 0 0,2 17-22 0 0,0 0 1 0 0,0 0-1 0 0,0 0 1 0 0,0 0-1 0 0,0 1 0 0 0,-1-1 1 0 0,1 0-1 0 0,0 0 1 0 0,-1 0-1 0 0,0 0 1 0 0,0 0-1 0 0,1 0 1 0 0,-1 1-1 0 0,0-1 1 0 0,0 0-1 0 0,-1 1 0 0 0,1-1 1 0 0,0 1-1 0 0,0-1 1 0 0,-1 1-1 0 0,1 0 1 0 0,-1-1-1 0 0,1 1 1 0 0,-4-2-1 0 0,1 1 13 0 0,-1 0-1 0 0,1 0 1 0 0,0 1-1 0 0,0-1 1 0 0,-1 1 0 0 0,1 0-1 0 0,-1 0 1 0 0,1 1-1 0 0,-1-1 1 0 0,0 1 0 0 0,1 0-1 0 0,-1 0 1 0 0,1 1-1 0 0,-1-1 1 0 0,1 1 0 0 0,-1 0-1 0 0,1 0 1 0 0,-1 1 0 0 0,1-1-1 0 0,0 1 1 0 0,0 0-1 0 0,-7 4 1 0 0,1 0-3 0 0,0 0-1 0 0,0 1 1 0 0,0 0 0 0 0,1 1-1 0 0,1 0 1 0 0,-1 0 0 0 0,1 1 0 0 0,-7 10-1 0 0,11-15-15 0 0,1 1 0 0 0,-1 0 0 0 0,1 0-1 0 0,0 1 1 0 0,1-1 0 0 0,-1 1 0 0 0,1-1-1 0 0,0 1 1 0 0,1 0 0 0 0,-1 0 0 0 0,1 0 0 0 0,0 0-1 0 0,0 0 1 0 0,1 0 0 0 0,0 0 0 0 0,0 0-1 0 0,0 0 1 0 0,1 0 0 0 0,0 0 0 0 0,0 0 0 0 0,1 0-1 0 0,-1 0 1 0 0,5 8 0 0 0,0-2-27 0 0,0-1 1 0 0,0 1-1 0 0,1-2 1 0 0,1 1-1 0 0,0-1 1 0 0,0 0-1 0 0,1 0 1 0 0,1-1-1 0 0,-1-1 1 0 0,1 1-1 0 0,1-1 1 0 0,-1-1 0 0 0,2 0-1 0 0,-1-1 1 0 0,0 0-1 0 0,1-1 1 0 0,0 0-1 0 0,1 0 1 0 0,-1-2-1 0 0,19 4 1 0 0,-3-3-1119 0 0,-7 0-366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234 50 13392 0 0,'13'-6'351'0'0,"-12"6"-293"0"0,1-1 1 0 0,0 1-1 0 0,-1-1 1 0 0,1 0-1 0 0,-1 0 1 0 0,1 0 0 0 0,-1 0-1 0 0,1 0 1 0 0,-1 0-1 0 0,0 0 1 0 0,1 0-1 0 0,-1 0 1 0 0,0-1 0 0 0,0 1-1 0 0,0-1 1 0 0,0 1-1 0 0,0-1 1 0 0,1-1 0 0 0,-2-3 67 0 0,1 6 47 0 0,-1-1 0 0 0,0 1 0 0 0,0-1 0 0 0,0 1 1 0 0,0-1-1 0 0,0 1 0 0 0,0-1 0 0 0,0 1 0 0 0,0-1 0 0 0,0 1 0 0 0,0-1 0 0 0,0 1 0 0 0,0-1 0 0 0,0 1 0 0 0,0-1 0 0 0,0 1 0 0 0,-1-1 0 0 0,1 1 1 0 0,0-1-1 0 0,0 1 0 0 0,-3-3 1038 0 0,3 3-1038 0 0,-1-1 0 0 0,1 1 0 0 0,0 0 0 0 0,-1-1 1 0 0,0 1-1 0 0,-15 7 2321 0 0,14-6-2856 0 0,-15 12 384 0 0,1 1-1 0 0,1 0 0 0 0,0 1 1 0 0,0 0-1 0 0,-17 26 0 0 0,19-24-24 0 0,2 0-1 0 0,0 1 1 0 0,1 0-1 0 0,1 1 0 0 0,0 0 1 0 0,2 0-1 0 0,-10 37 1 0 0,6-6-22 0 0,-6 101 1 0 0,16-127 6 0 0,2 0-1 0 0,7 43 1 0 0,-2-12 6 0 0,4 15-40 0 0,-6-45-7 0 0,2 47 1 0 0,-4-43-43 0 0,-1-24 84 0 0,0 0 1 0 0,-1 0 0 0 0,0 1 0 0 0,0-1-1 0 0,0 0 1 0 0,-1 1 0 0 0,1-1-1 0 0,-3 7 1 0 0,-2 5-38 0 0,4-12-17 0 0,0-1-1 0 0,0 1 1 0 0,-1-1 0 0 0,0 1-1 0 0,0-1 1 0 0,0 0-1 0 0,0 0 1 0 0,-1 0 0 0 0,1 0-1 0 0,-1-1 1 0 0,-6 7-1 0 0,8-9-162 0 0,1 0 0 0 0,-1 0 0 0 0,0 0-1 0 0,0 0 1 0 0,0 0 0 0 0,0 0 0 0 0,0 0-1 0 0,-1-1 1 0 0,1 1 0 0 0,0-1 0 0 0,0 1-1 0 0,0 0 1 0 0,-1-1 0 0 0,1 0 0 0 0,0 1 0 0 0,-1-1-1 0 0,1 0 1 0 0,-2 1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0 112 8288 0 0,'4'0'231'0'0,"0"-1"1"0"0,0 1 0 0 0,0-1-1 0 0,0 0 1 0 0,0 0 0 0 0,-1-1 0 0 0,1 1-1 0 0,6-4 1 0 0,20-6 4925 0 0,42 0 434 0 0,39-1-4198 0 0,21-4-1874 0 0,-111 12 202 0 0,-1 0 0 0 0,27-11 1 0 0,11-3-6259 0 0,-32 10 221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239 220 4608 0 0,'-6'-3'10562'0'0,"2"0"-10166"0"0,-25-18 5293 0 0,8 26-4165 0 0,14-3-1450 0 0,1-1 1 0 0,0 1-1 0 0,0 0 0 0 0,0 1 0 0 0,0 0 0 0 0,0-1 0 0 0,1 2 0 0 0,-1-1 0 0 0,-8 8 0 0 0,0 1 107 0 0,2 1 0 0 0,-15 17 0 0 0,16-17-181 0 0,6-8 0 0 0,1 0 0 0 0,-1 0 0 0 0,1 1 0 0 0,1-1 0 0 0,-1 1 0 0 0,1 0 0 0 0,0 0 0 0 0,0 0 0 0 0,0 0 0 0 0,1 0 0 0 0,-2 10 0 0 0,3-13-18 0 0,0 1-1 0 0,0 0 1 0 0,1 0 0 0 0,0 0-1 0 0,0 0 1 0 0,0-1-1 0 0,0 1 1 0 0,1 0-1 0 0,-1 0 1 0 0,1 0-1 0 0,0 0 1 0 0,0-1 0 0 0,1 1-1 0 0,-1-1 1 0 0,1 1-1 0 0,0-1 1 0 0,-1 1-1 0 0,1-1 1 0 0,1 0 0 0 0,-1 0-1 0 0,1 0 1 0 0,-1 0-1 0 0,1 0 1 0 0,0 0-1 0 0,0-1 1 0 0,0 1-1 0 0,0-1 1 0 0,6 3 0 0 0,-2-2-44 0 0,-1-1 0 0 0,1 0 0 0 0,0 0 0 0 0,0-1 1 0 0,-1 0-1 0 0,1 0 0 0 0,0 0 0 0 0,0-1 0 0 0,0 0 0 0 0,0-1 1 0 0,0 1-1 0 0,0-1 0 0 0,0-1 0 0 0,8-2 0 0 0,-7 1 38 0 0,1 0 0 0 0,0-1 0 0 0,-1 0 0 0 0,0-1-1 0 0,0 0 1 0 0,0 0 0 0 0,0-1 0 0 0,-1 0 0 0 0,0 0 0 0 0,7-8-1 0 0,-6 3 37 0 0,0 0-1 0 0,-1-1 0 0 0,0 0 1 0 0,-1 0-1 0 0,0 0 1 0 0,-1-1-1 0 0,-1 0 0 0 0,0 0 1 0 0,0 0-1 0 0,2-27 1 0 0,-4 30-42 0 0,0 1 1 0 0,0 0-1 0 0,1 0 1 0 0,1 0-1 0 0,-1 0 1 0 0,7-11-1 0 0,-8 17 20 0 0,-1 1 1 0 0,1-1-1 0 0,0 1 0 0 0,0-1 1 0 0,0 1-1 0 0,0-1 0 0 0,1 1 1 0 0,-1 0-1 0 0,1 0 0 0 0,-1 0 0 0 0,1 0 1 0 0,0 1-1 0 0,-1-1 0 0 0,1 1 1 0 0,0-1-1 0 0,0 1 0 0 0,0 0 1 0 0,0 0-1 0 0,1 1 0 0 0,-1-1 1 0 0,0 1-1 0 0,5-1 0 0 0,-3 2-28 0 0,1 0-1 0 0,0 0 1 0 0,-1 0-1 0 0,0 1 0 0 0,1 0 1 0 0,-1 0-1 0 0,0 1 1 0 0,0-1-1 0 0,0 1 0 0 0,0 0 1 0 0,-1 0-1 0 0,1 1 1 0 0,-1 0-1 0 0,0-1 0 0 0,0 1 1 0 0,0 1-1 0 0,6 7 1 0 0,-4-4 51 0 0,0-1 1 0 0,0 1-1 0 0,-1 0 1 0 0,0 1-1 0 0,0-1 1 0 0,-1 1-1 0 0,0 0 1 0 0,2 10-1 0 0,-4-9 59 0 0,0 0-1 0 0,-1 0 1 0 0,0 1 0 0 0,0-1-1 0 0,-1 1 1 0 0,-1-1 0 0 0,-2 17-1 0 0,2-8 202 0 0,1-18-255 0 0,0-1 1 0 0,1 0 0 0 0,-1 0 0 0 0,0 0-1 0 0,0 0 1 0 0,0 0 0 0 0,1 0 0 0 0,-1 0-1 0 0,0 0 1 0 0,0 0 0 0 0,1 0-1 0 0,-1 0 1 0 0,0 0 0 0 0,0 0 0 0 0,1 0-1 0 0,-1 0 1 0 0,0 0 0 0 0,0 0 0 0 0,0 0-1 0 0,1 0 1 0 0,-1 0 0 0 0,0 0-1 0 0,0 0 1 0 0,1 0 0 0 0,-1 0 0 0 0,0-1-1 0 0,0 1 1 0 0,0 0 0 0 0,1 0 0 0 0,-1 0-1 0 0,0 0 1 0 0,0-1 0 0 0,0 1 0 0 0,0 0-1 0 0,0 0 1 0 0,1 0 0 0 0,-1 0-1 0 0,0-1 1 0 0,3-3 126 0 0,0 0 0 0 0,0 0 0 0 0,0 0 0 0 0,0 0-1 0 0,3-9 1 0 0,3-6 22 0 0,1 0 0 0 0,14-21 0 0 0,15-27-116 0 0,-23 35-68 0 0,33-52 0 0 0,-40 71-375 0 0,0 1 0 0 0,1 0 0 0 0,0 1-1 0 0,1 0 1 0 0,0 0 0 0 0,20-13-1 0 0,-12 11-1443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221 32 5984 0 0,'0'0'273'0'0,"-2"0"-5"0"0,2 0-163 0 0,-1 0 0 0 0,1 0-1 0 0,-1 0 1 0 0,1 0 0 0 0,-1 0 0 0 0,1 0 0 0 0,-1 0-1 0 0,1 0 1 0 0,-1 0 0 0 0,1 0 0 0 0,-1 0-1 0 0,1 0 1 0 0,-1 0 0 0 0,1 0 0 0 0,-1-1-1 0 0,1 1 1 0 0,-1 0 0 0 0,1 0 0 0 0,-1-1 0 0 0,1 1-1 0 0,-1 0 1 0 0,1 0 0 0 0,0-1 0 0 0,-1 1-1 0 0,1-1 1 0 0,0 1 0 0 0,-1 0 0 0 0,1-1 0 0 0,0 1-1 0 0,-1-1 1 0 0,1 1 0 0 0,0-1 0 0 0,0 1-1 0 0,-5-12 4939 0 0,-14 3 1986 0 0,17 8-6897 0 0,0 1-1 0 0,-1-1 1 0 0,1 1-1 0 0,0-1 1 0 0,0 1-1 0 0,0 0 1 0 0,0 0 0 0 0,-1 0-1 0 0,1 0 1 0 0,0 0-1 0 0,0 1 1 0 0,0-1-1 0 0,-3 1 1 0 0,-3 3-75 0 0,0-1 0 0 0,0 1 1 0 0,0 0-1 0 0,0 1 0 0 0,1 0 1 0 0,-8 7-1 0 0,7-6-60 0 0,0 0 0 0 0,1 1 0 0 0,-1 1 0 0 0,2-1 0 0 0,-1 1 1 0 0,1 0-1 0 0,0 0 0 0 0,1 1 0 0 0,0 0 0 0 0,1 0 0 0 0,-8 18 0 0 0,9-20-74 0 0,13 4-16 0 0,-4-4 87 0 0,-3-3-30 0 0,0-1 0 0 0,0 1 0 0 0,0-1 0 0 0,1 0 0 0 0,-1 0 0 0 0,1 0 0 0 0,0 0 0 0 0,0-1 0 0 0,0 1 0 0 0,0-1 0 0 0,6 2 0 0 0,11 3-67 0 0,0 1 0 0 0,28 14 0 0 0,-1 7-184 0 0,-45-26 304 0 0,1 0 0 0 0,-1-1 1 0 0,1 1-1 0 0,-1 0 0 0 0,0 1 0 0 0,0-1 1 0 0,0 0-1 0 0,-1 1 0 0 0,1 0 0 0 0,2 4 1 0 0,-5-7 18 0 0,1 1 0 0 0,-1-1 1 0 0,0 1-1 0 0,1-1 0 0 0,-1 1 1 0 0,0-1-1 0 0,0 1 0 0 0,0-1 1 0 0,0 1-1 0 0,0-1 0 0 0,0 0 1 0 0,-1 1-1 0 0,1-1 0 0 0,0 1 1 0 0,-1-1-1 0 0,1 1 0 0 0,-1-1 1 0 0,1 0-1 0 0,-1 1 0 0 0,0-1 1 0 0,-1 2-1 0 0,-22 22-68 0 0,17-19 197 0 0,3-3-102 0 0,-1 0 0 0 0,0 0 1 0 0,0 0-1 0 0,0-1 1 0 0,0 0-1 0 0,0 0 1 0 0,0 0-1 0 0,-1 0 0 0 0,-5 0 1 0 0,-16 6 48 0 0,22-6-127 0 0,0-1 1 0 0,0 0-1 0 0,0 0 0 0 0,0-1 0 0 0,0 1 0 0 0,0-1 0 0 0,0 0 0 0 0,0 0 1 0 0,0-1-1 0 0,0 1 0 0 0,0-1 0 0 0,0 0 0 0 0,-5-3 0 0 0,8 3-145 0 0,1 0-1 0 0,-1-1 1 0 0,1 1-1 0 0,-1-1 1 0 0,1 1-1 0 0,0-1 1 0 0,0 0-1 0 0,-1 1 0 0 0,1-1 1 0 0,0 0-1 0 0,1 0 1 0 0,-1 0-1 0 0,0 0 1 0 0,0-3-1 0 0,-2-2-853 0 0,-3-3-652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261 0 6912 0 0,'0'0'622'0'0,"-1"1"-512"0"0,1 0-101 0 0,0-1 0 0 0,0 0 0 0 0,-1 0 1 0 0,1 1-1 0 0,0-1 0 0 0,-1 0 0 0 0,1 0 1 0 0,0 1-1 0 0,-1-1 0 0 0,1 0 0 0 0,0 0 1 0 0,-1 0-1 0 0,1 0 0 0 0,-1 0 0 0 0,1 1 0 0 0,0-1 1 0 0,-1 0-1 0 0,1 0 0 0 0,0 0 0 0 0,-1 0 1 0 0,1 0-1 0 0,-1 0 0 0 0,1 0 0 0 0,0 0 1 0 0,-1 0-1 0 0,1-1 0 0 0,-1 1 0 0 0,1 0 0 0 0,0 0 1 0 0,-1 0-1 0 0,1 0 0 0 0,0-1 0 0 0,-26 4 11251 0 0,15 0-7244 0 0,1-2-3603 0 0,9-1-345 0 0,-1 0 0 0 0,1 0 0 0 0,0 1 1 0 0,0-1-1 0 0,0 1 0 0 0,0-1 0 0 0,0 1 0 0 0,0-1 1 0 0,0 1-1 0 0,0-1 0 0 0,0 1 0 0 0,-2 1 1 0 0,-3 2 160 0 0,-8 4-188 0 0,0 1 0 0 0,1 0 0 0 0,0 1-1 0 0,0 0 1 0 0,1 1 0 0 0,1 0 0 0 0,0 1 0 0 0,0 0 0 0 0,1 1 0 0 0,0 0 0 0 0,2 1 0 0 0,-1 0 0 0 0,2 0 0 0 0,-7 16 0 0 0,13-28-43 0 0,0 2-2 0 0,-1 0-1 0 0,1 0 1 0 0,0 0-1 0 0,0-1 0 0 0,0 1 1 0 0,0 0-1 0 0,1 1 1 0 0,0-1-1 0 0,0 0 0 0 0,0 0 1 0 0,0 0-1 0 0,0 0 1 0 0,1 0-1 0 0,2 7 1 0 0,-1-3-40 0 0,1-1 1 0 0,0 0-1 0 0,1 0 1 0 0,-1 0-1 0 0,1-1 1 0 0,0 1-1 0 0,1-1 1 0 0,0 0 0 0 0,0 0-1 0 0,0 0 1 0 0,11 8-1 0 0,-7-7-460 0 0,0 0-1 0 0,1 0 0 0 0,0-1 1 0 0,0 0-1 0 0,0-1 0 0 0,1-1 1 0 0,21 8-1 0 0,-16-11-994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 1 16416 0 0,'0'0'3795'0'0,"0"2"-2685"0"0,-1 13-159 0 0,-1-1 0 0 0,-7 29 0 0 0,1-7-730 0 0,2-4-147 0 0,3-21-58 0 0,1 0-1 0 0,0 0 0 0 0,0 17 0 0 0,-1 0 38 0 0,2-27-85 0 0,1 1 0 0 0,-1 0 0 0 0,1-1 0 0 0,0 1 0 0 0,0 0 0 0 0,0-1 0 0 0,0 1 0 0 0,0 0 0 0 0,0-1-1 0 0,0 1 1 0 0,1 0 0 0 0,-1-1 0 0 0,0 1 0 0 0,1 0 0 0 0,0-1 0 0 0,0 2 0 0 0,0-1-215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 1840 0 0,'0'0'20067'0'0,"0"0"-19999"0"0,0 0-1 0 0,0 0 1 0 0,0-1-1 0 0,1 1 1 0 0,-1 0 0 0 0,0-1-1 0 0,0 1 1 0 0,0 0-1 0 0,0-1 1 0 0,1 1-1 0 0,-1 0 1 0 0,0 0-1 0 0,0-1 1 0 0,0 1-1 0 0,1 0 1 0 0,-1 0-1 0 0,0 0 1 0 0,1-1 0 0 0,-1 1-1 0 0,0 0 1 0 0,0 0-1 0 0,1 0 1 0 0,-1 0-1 0 0,0 0 1 0 0,1 0-1 0 0,-1-1 1 0 0,0 1-1 0 0,1 0 1 0 0,-1 0 0 0 0,0 0-1 0 0,1 0 1 0 0,40 21-1791 0 0,-31-13 712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52 142 8752 0 0,'-7'3'12233'0'0,"15"-4"-12138"0"0,1 0 0 0 0,-1-1 0 0 0,0 0 0 0 0,1-1 0 0 0,-1 0 0 0 0,0 0 1 0 0,-1-1-1 0 0,1 0 0 0 0,-1 0 0 0 0,1-1 0 0 0,-1 0 0 0 0,0 0 0 0 0,-1-1 1 0 0,0 1-1 0 0,0-2 0 0 0,6-6 0 0 0,-11 12-79 0 0,0-1 1 0 0,1 0-1 0 0,-1 1 1 0 0,0-1-1 0 0,0 0 0 0 0,-1 0 1 0 0,1 0-1 0 0,0 1 1 0 0,0-1-1 0 0,-1 0 0 0 0,0 0 1 0 0,1 0-1 0 0,-1 0 0 0 0,0 0 1 0 0,0 0-1 0 0,0 0 1 0 0,0-1-1 0 0,0 1 0 0 0,0 0 1 0 0,-1 0-1 0 0,1 0 1 0 0,-1 0-1 0 0,1 1 0 0 0,-1-1 1 0 0,0 0-1 0 0,0 0 1 0 0,0 0-1 0 0,0 0 0 0 0,0 1 1 0 0,0-1-1 0 0,0 0 1 0 0,0 1-1 0 0,-2-2 0 0 0,0 1-4 0 0,1 1-1 0 0,-1 0 0 0 0,1 1 1 0 0,-1-1-1 0 0,1 0 0 0 0,-1 1 1 0 0,0-1-1 0 0,1 1 1 0 0,-1 0-1 0 0,1 0 0 0 0,-1 0 1 0 0,0 0-1 0 0,1 0 0 0 0,-1 0 1 0 0,0 1-1 0 0,1 0 0 0 0,-1-1 1 0 0,1 1-1 0 0,-1 0 0 0 0,1 0 1 0 0,-1 0-1 0 0,1 0 1 0 0,0 1-1 0 0,-3 2 0 0 0,-5 3 50 0 0,0 0 0 0 0,0 1 0 0 0,-15 18 0 0 0,19-20-71 0 0,1 1-1 0 0,-1 0 1 0 0,2 1-1 0 0,-1-1 1 0 0,1 1-1 0 0,0 0 1 0 0,1 0 0 0 0,0 1-1 0 0,0-1 1 0 0,1 1-1 0 0,0-1 1 0 0,-2 15-1 0 0,3-16 1 0 0,1 0 0 0 0,0 1 0 0 0,0-1 0 0 0,0 0 0 0 0,1 0 0 0 0,0 0 0 0 0,1 1 0 0 0,-1-1 0 0 0,1 0 0 0 0,1-1 0 0 0,-1 1 0 0 0,1 0 0 0 0,0-1 0 0 0,1 1 0 0 0,6 8 0 0 0,-1-3-153 0 0,-2-2 89 0 0,1-1 0 0 0,0 1 0 0 0,12 9 0 0 0,-18-17-98 0 0,1 0 0 0 0,-1 0 0 0 0,1 0-1 0 0,0 0 1 0 0,0-1 0 0 0,0 1 0 0 0,0-1 0 0 0,0 0 0 0 0,0 0 0 0 0,0 0 0 0 0,0 0 0 0 0,0-1 0 0 0,0 1-1 0 0,1-1 1 0 0,-1 0 0 0 0,0 0 0 0 0,5 0 0 0 0,6-3-1103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72 0 4144 0 0,'0'0'319'0'0,"-2"2"227"0"0,-8 7 2095 0 0,-14 18 6966 0 0,14-3-7133 0 0,0 18-1150 0 0,6-27-1124 0 0,0 1 0 0 0,1-1 0 0 0,1 1 0 0 0,0 16 0 0 0,2 94 223 0 0,0-125-348 0 0,1-1 19 0 0,1 0-87 0 0,0 0 1 0 0,0 0-1 0 0,-1 0 0 0 0,1 0 0 0 0,0 0 0 0 0,0-1 1 0 0,0 1-1 0 0,0-1 0 0 0,0 1 0 0 0,-1-1 0 0 0,1 0 0 0 0,0 0 1 0 0,-1 0-1 0 0,1 0 0 0 0,0 0 0 0 0,-1 0 0 0 0,1 0 0 0 0,1-2 1 0 0,-1-1 16 0 0,1 1 0 0 0,-1-1 0 0 0,0 1 0 0 0,0-1 0 0 0,-1 0 0 0 0,3-6 0 0 0,7-16 31 0 0,28-29-246 0 0,-28 39 87 0 0,0 1-1 0 0,12-22 1 0 0,-20 31 60 0 0,1-1-1 0 0,1 1 0 0 0,-1 0 0 0 0,9-8 0 0 0,7-12-116 0 0,-15 16 49 0 0,-4 8-15 0 0,2 4-91 0 0,2 2 237 0 0,-1 0 1 0 0,1 1 0 0 0,-1 0 0 0 0,0 0-1 0 0,0 0 1 0 0,0 0 0 0 0,-1 0 0 0 0,1 1-1 0 0,2 6 1 0 0,4 13-3 0 0,-1-5-5 0 0,-1 1 0 0 0,5 21 0 0 0,-11-34-322 0 0,0 0 0 0 0,1 0 0 0 0,0 0 0 0 0,1 0 0 0 0,0 0-1 0 0,0-1 1 0 0,0 1 0 0 0,1-1 0 0 0,0 0 0 0 0,1-1 0 0 0,0 1 0 0 0,11 8-1 0 0,-8-6-1328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10136 0 0,'0'1'464'0'0,"3"26"296"0"0,-2 17 3111 0 0,5 24-2408 0 0,2-10-974 0 0,1-1-297 0 0,-4-23-128 0 0,-2-18-406 0 0,-3-15-29 0 0,0-1-682 0 0,0 0-2819 0 0,0 0-1209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70 110 12872 0 0,'0'0'588'0'0,"0"0"-12"0"0,-1 1-371 0 0,-2 0-74 0 0,-4 1 2877 0 0,6-1-2956 0 0,0-1 0 0 0,1 0 0 0 0,-1 0 0 0 0,0 0-1 0 0,0 1 1 0 0,1-1 0 0 0,-1 0 0 0 0,1 1 0 0 0,-1-1 0 0 0,0 0 0 0 0,1 1 0 0 0,-1-1 0 0 0,1 1-1 0 0,-1-1 1 0 0,1 1 0 0 0,-1-1 0 0 0,1 1-52 0 0,-6 4 241 0 0,-1 2-105 0 0,-25 48-136 0 0,32-54 42 0 0,-1 0-1 0 0,1 0 1 0 0,-1 0-1 0 0,1 0 0 0 0,0 0 1 0 0,0 0-1 0 0,-1 0 0 0 0,1 1 1 0 0,0-1-1 0 0,0 0 1 0 0,0 0-1 0 0,0 1-41 0 0,0 0 63 0 0,0-2 83 0 0,0 0-230 0 0,0 0-99 0 0,3 1-109 0 0,-3 0 280 0 0,0-1 0 0 0,0 0-1 0 0,0 0 1 0 0,0 0 0 0 0,0 0 0 0 0,0 0-1 0 0,0 0 1 0 0,1 0 0 0 0,-1 0 0 0 0,0 1-1 0 0,0-1 1 0 0,0 0 0 0 0,0 0 0 0 0,0 0-1 0 0,0 0 1 0 0,1 0 0 0 0,-1 0 0 0 0,0 0-1 0 0,0 0 1 0 0,0 0 0 0 0,0 0 0 0 0,0 0 0 0 0,1 0-1 0 0,-1 0 1 0 0,0 0 0 0 0,0 0 0 0 0,0 0-1 0 0,0 0 1 0 0,0 0 0 0 0,1 0 0 0 0,-1 0-1 0 0,0 0 1 0 0,0-1 12 0 0,10-1-350 0 0,-8 2 281 0 0,0-1 0 0 0,0 1 0 0 0,0-1 0 0 0,0 1-1 0 0,0-1 1 0 0,-1 0 0 0 0,1 0 0 0 0,1 0 69 0 0,1-2-205 0 0,0 0-1 0 0,0 0 0 0 0,0-1 0 0 0,0 1 0 0 0,0-1 0 0 0,-1 0 0 0 0,0 0 0 0 0,0 0 1 0 0,0 0-1 0 0,0-1 0 0 0,-1 1 0 0 0,2-4 206 0 0,0-1-492 0 0,-3 5 268 0 0,1 0-1 0 0,-1 0 0 0 0,0 0 0 0 0,0 0 1 0 0,0 0-1 0 0,0-1 225 0 0,0-2-239 0 0,-1 0-55 0 0,1 0-1 0 0,-1 1 0 0 0,0-1 1 0 0,-1 0-1 0 0,0-2 295 0 0,-3-34-3756 0 0,1 28 439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257 0 12440 0 0,'0'0'957'0'0,"-1"1"-909"0"0,1 0 0 0 0,-1 0 0 0 0,1 0 0 0 0,-1 0 0 0 0,0 0 1 0 0,1 0-1 0 0,-1 0 0 0 0,0 0 0 0 0,0 0 0 0 0,0 0 0 0 0,0 0 0 0 0,-1 0 0 0 0,-2 1 268 0 0,3-2-87 0 0,0 1 1 0 0,-1 0 0 0 0,1-1-1 0 0,0 1 1 0 0,-1 0-1 0 0,1-1 1 0 0,0 1 0 0 0,0 0-1 0 0,-1 0 1 0 0,1 0-1 0 0,0 0 1 0 0,0 1 0 0 0,0-1-1 0 0,0 0 1 0 0,1 0 0 0 0,-1 0-1 0 0,0 1 1 0 0,0-1-1 0 0,0 3 1 0 0,-26 36 3329 0 0,15-5-3153 0 0,2 0 0 0 0,2 0 0 0 0,1 1 0 0 0,-3 37 0 0 0,-1 39-278 0 0,8-80-114 0 0,1-23-6 0 0,1 1 1 0 0,1-1-1 0 0,-1 0 0 0 0,2 1 1 0 0,1 17-1 0 0,-1-23-43 0 0,-1-3-17 0 0,0 0 1 0 0,0 0-1 0 0,1 0 0 0 0,-1 0 1 0 0,0 0-1 0 0,0 0 0 0 0,1 0 1 0 0,-1 0-1 0 0,1 0 0 0 0,-1 0 1 0 0,1 0-1 0 0,-1 0 1 0 0,1 0-1 0 0,0 0 0 0 0,-1-1 1 0 0,2 2-1 0 0,8 4-2709 0 0</inkml:trace>
  <inkml:trace contextRef="#ctx0" brushRef="#br0" timeOffset="1">0 238 13616 0 0,'0'0'2212'0'0,"7"10"-551"0"0,-5-7-1494 0 0,1 0 0 0 0,0-1 0 0 0,0 1-1 0 0,0-1 1 0 0,0 1 0 0 0,0-1 0 0 0,0 0 0 0 0,1 0 0 0 0,-1 0 0 0 0,1-1 0 0 0,-1 1 0 0 0,1-1 0 0 0,0 0 0 0 0,-1 0-1 0 0,1 0 1 0 0,0 0 0 0 0,7 0 0 0 0,-8-1-113 0 0,18 3 467 0 0,33 1-1 0 0,1-1-1479 0 0,-30-2-4012 0 0,0-1-1743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105 309 17967 0 0,'-7'2'379'0'0,"1"1"-1"0"0,0 0 0 0 0,1 0 0 0 0,-1 0 1 0 0,0 0-1 0 0,1 1 0 0 0,0 0 0 0 0,-8 7 0 0 0,9-4 14 0 0,1-1-1 0 0,0 1 0 0 0,1 0 0 0 0,-1 0 0 0 0,1 0 1 0 0,-1 10-1 0 0,-14 80 252 0 0,9-32-2681 0 0</inkml:trace>
  <inkml:trace contextRef="#ctx0" brushRef="#br0" timeOffset="1">45 10 19087 0 0,'0'0'1919'0'0,"0"-1"-1759"0"0,0-6-100 0 0,0 6 435 0 0,26 5 63 0 0,-10 2-1140 0 0,-1 1-1 0 0,0 1 0 0 0,0 0 1 0 0,-1 1-1 0 0,20 15 0 0 0,-7-5-569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192 1 9672 0 0,'-61'15'3273'0'0,"58"-13"-2388"0"0,-1 0 0 0 0,0 1 1 0 0,1 0-1 0 0,-1-1 0 0 0,1 1 0 0 0,0 0 1 0 0,-4 5-1 0 0,4-4-408 0 0,0 1 0 0 0,0-1 0 0 0,0 1 0 0 0,1 0 0 0 0,-3 6 0 0 0,0 4-432 0 0,2 0 0 0 0,-1 1 0 0 0,0 18-1 0 0,-1 0 510 0 0,-4 40-459 0 0,1 86-1 0 0,4-41-108 0 0,2-82-36 0 0,-4 45-379 0 0,5-28-1474 0 0,-7-79 909 0 0,-10-213-2324 0 0,16 204 2872 0 0,1-17 107 0 0,1 48 349 0 0,0-1 0 0 0,1 1-1 0 0,-1-1 1 0 0,1 1 0 0 0,0 0 0 0 0,0-1 0 0 0,0 1-1 0 0,0 0 1 0 0,1 0 0 0 0,-1 0 0 0 0,3-4-1 0 0,-3 6 205 0 0,16-8 309 0 0,-10 5-453 0 0,1 2-50 0 0,-1 0-1 0 0,1 1 1 0 0,0 0-1 0 0,0 0 1 0 0,0 1-1 0 0,0 0 1 0 0,0 0-1 0 0,0 1 1 0 0,15 4-1 0 0,-13-3-3 0 0,1-1 1 0 0,-1 0-1 0 0,1 0 1 0 0,0-1-1 0 0,14-1 0 0 0,-10-1 51 0 0,0 1 0 0 0,16 2 0 0 0,27-3 92 0 0,-33-1-344 0 0,-21 3 163 0 0,0 0-1 0 0,0 0 0 0 0,0-1 1 0 0,0 1-1 0 0,0-1 1 0 0,0 0-1 0 0,0-1 1 0 0,0 1-1 0 0,-1-1 1 0 0,1 1-1 0 0,12-11 4785 0 0,-13 19-3299 0 0,-1 1-1456 0 0,0 0-1 0 0,-1 0 1 0 0,1-1 0 0 0,-2 2-1 0 0,1-1 1 0 0,-1 0-1 0 0,-2 15 1 0 0,1 6 4 0 0,-4-6-25 0 0,5-21-72 0 0,-5 9-679 0 0,1-5 397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6912 0 0,'0'0'14078'0'0,"1"2"-13871"0"0,20 29-373 0 0,-7-12-543 0 0,-5-4 138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195 2 15664 0 0,'-18'0'718'0'0,"15"0"-19"0"0,-17 0-421 0 0,4-1 1104 0 0,14 1-1032 0 0,0-1 1 0 0,0 1-1 0 0,0 0 0 0 0,0 0 1 0 0,0 0-1 0 0,0 0 1 0 0,0 0-1 0 0,0 1 1 0 0,0-1-1 0 0,0 1 0 0 0,0-1 1 0 0,1 1-1 0 0,-1-1 1 0 0,0 1-1 0 0,0 0 0 0 0,-2 2 1 0 0,-3 2-162 0 0,0 0 0 0 0,0 1 1 0 0,1 0-1 0 0,0 0 0 0 0,0 1 0 0 0,1 0 1 0 0,-8 12-1 0 0,-8 10-96 0 0,17-23-88 0 0,1 0 1 0 0,0 1 0 0 0,0 0 0 0 0,0 0 0 0 0,1 0 0 0 0,0 0 0 0 0,1 0 0 0 0,-1 0 0 0 0,1 0 0 0 0,1 0 0 0 0,0 1 0 0 0,0-1-1 0 0,0 0 1 0 0,1 0 0 0 0,1 9 0 0 0,10 16-6 0 0,-3-11 0 0 0,-1-18 0 0 0,-3-1 0 0 0,2 3-21 0 0,1 0 0 0 0,0 0 0 0 0,0-1 1 0 0,0 0-1 0 0,1-1 0 0 0,-1 0 0 0 0,1 0 0 0 0,0-1 0 0 0,0 0 0 0 0,0 0 0 0 0,0-1 0 0 0,11 0 0 0 0,20-3-1294 0 0,49-8 0 0 0,-71 7 172 0 0,27-4-7003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311 9 6912 0 0,'-1'0'382'0'0,"0"1"1"0"0,0-1-1 0 0,0 1 1 0 0,0 0-1 0 0,0-1 1 0 0,0 0-1 0 0,0 1 1 0 0,0-1-1 0 0,0 1 1 0 0,0-1-1 0 0,0 0 1 0 0,0 0-1 0 0,-1 0 1 0 0,1 0-1 0 0,0 0 1 0 0,0 0 0 0 0,0 0-1 0 0,0 0 1 0 0,0 0-1 0 0,0 0 1 0 0,0-1-1 0 0,0 1 1 0 0,0 0-1 0 0,0-1 1 0 0,0 1-1 0 0,0-1 1 0 0,0 1-1 0 0,0-1 1 0 0,0 1-1 0 0,-1-2 1 0 0,-5-1 1493 0 0,-3 1-644 0 0,0 1 0 0 0,0 0-1 0 0,-17 0 1 0 0,22 1-1202 0 0,0 0-1 0 0,1 1 0 0 0,-1 0 0 0 0,1 0 1 0 0,-1 0-1 0 0,1 0 0 0 0,0 0 0 0 0,-1 1 1 0 0,1 0-1 0 0,0 0 0 0 0,-5 3 1 0 0,-57 50 100 0 0,56-47-154 0 0,1 0 1 0 0,1 1-1 0 0,0 0 0 0 0,0 0 1 0 0,1 1-1 0 0,-10 16 0 0 0,13-18 4 0 0,1 1 0 0 0,-1-1 0 0 0,1 1-1 0 0,1 0 1 0 0,0 0 0 0 0,0 0 0 0 0,1 0 0 0 0,0 0-1 0 0,0 13 1 0 0,1-17-26 0 0,1 0 0 0 0,-1 0-1 0 0,1 0 1 0 0,-1 0 0 0 0,2 0-1 0 0,-1 0 1 0 0,0 0 0 0 0,1 0-1 0 0,0-1 1 0 0,0 1 0 0 0,0-1-1 0 0,1 1 1 0 0,0-1 0 0 0,0 0-1 0 0,0 0 1 0 0,0 0 0 0 0,0 0-1 0 0,1 0 1 0 0,0-1 0 0 0,-1 0-1 0 0,1 1 1 0 0,1-2 0 0 0,4 4-1 0 0,10 4-266 0 0,1-1 0 0 0,0-1-1 0 0,1-1 1 0 0,0 0 0 0 0,0-2-1 0 0,0 0 1 0 0,1-2 0 0 0,-1 0-1 0 0,1-1 1 0 0,24-2 0 0 0,16-4-2903 0 0,-32 0 1367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281 70 2760 0 0,'-12'-15'9499'0'0,"2"4"-5156"0"0,-48-25 4224 0 0,55 34-8461 0 0,-1 1 1 0 0,0 0 0 0 0,0 0-1 0 0,0 0 1 0 0,0 0 0 0 0,0 1-1 0 0,0 0 1 0 0,0 0 0 0 0,0 0-1 0 0,0 0 1 0 0,0 0 0 0 0,0 1-1 0 0,0 0 1 0 0,0 0 0 0 0,1 0-1 0 0,-1 0 1 0 0,0 0-1 0 0,-6 4 1 0 0,6-3-100 0 0,1 0 0 0 0,-1 1-1 0 0,1-1 1 0 0,0 1 0 0 0,-1 0-1 0 0,-2 4 1 0 0,-9 6 6 0 0,8-7-16 0 0,0 1 0 0 0,0 0-1 0 0,1 1 1 0 0,0-1 0 0 0,0 1-1 0 0,1 0 1 0 0,0 1 0 0 0,0-1-1 0 0,1 1 1 0 0,0 0 0 0 0,1 0-1 0 0,0 0 1 0 0,0 0-1 0 0,1 1 1 0 0,0-1 0 0 0,0 1-1 0 0,1 13 1 0 0,2-12-84 0 0,1-1-1 0 0,1 0 1 0 0,-1 0-1 0 0,2 0 1 0 0,-1-1 0 0 0,9 16-1 0 0,-9-20 28 0 0,-1-1 0 0 0,2 0-1 0 0,-1 0 1 0 0,0 0 0 0 0,1 0-1 0 0,-1 0 1 0 0,1-1 0 0 0,0 0 0 0 0,0 0-1 0 0,1 0 1 0 0,-1 0 0 0 0,5 2-1 0 0,-5-3 15 0 0,-1 0 0 0 0,1 0 0 0 0,0-1 0 0 0,-1 0 0 0 0,1 0 0 0 0,0 0 0 0 0,0 0-1 0 0,0 0 1 0 0,-1-1 0 0 0,1 1 0 0 0,0-1 0 0 0,0 0 0 0 0,0 0 0 0 0,0-1-1 0 0,0 1 1 0 0,5-2 0 0 0,-3-1 1 0 0,-1 1 0 0 0,0-1-1 0 0,0 0 1 0 0,0 0-1 0 0,-1 0 1 0 0,1-1 0 0 0,-1 1-1 0 0,1-1 1 0 0,-1 0 0 0 0,0-1-1 0 0,-1 1 1 0 0,1-1 0 0 0,-1 1-1 0 0,0-1 1 0 0,0 0-1 0 0,0-1 1 0 0,3-8 0 0 0,-4 6 36 0 0,0 0 1 0 0,0 0 0 0 0,0 0-1 0 0,-1 0 1 0 0,0 0 0 0 0,-1 0-1 0 0,0 0 1 0 0,0 0-1 0 0,0 0 1 0 0,-1 0 0 0 0,-1 0-1 0 0,-3-13 1 0 0,-1-1 110 0 0,2 8-92 0 0,0-1-1 0 0,-1 1 0 0 0,0 1 0 0 0,-13-24 0 0 0,16 30-171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40 15176 0 0,'0'0'1799'0'0,"0"11"1809"0"0,-1 0-3102 0 0,0-1 0 0 0,-1 1 1 0 0,-3 11-1 0 0,2-10-133 0 0,1-1 1 0 0,0 1 0 0 0,0 14 0 0 0,2 1-328 0 0,2 0 0 0 0,2 0 0 0 0,0-1-1 0 0,1 0 1 0 0,13 37 0 0 0,-13-50-33 0 0,-5-13-13 0 0,0 1 0 0 0,0-1 0 0 0,0 0 0 0 0,0 1 0 0 0,0-1 0 0 0,0 0 0 0 0,1 0 0 0 0,-1 1 0 0 0,0-1 0 0 0,0 0 0 0 0,0 0 0 0 0,1 1 0 0 0,-1-1 0 0 0,0 0 0 0 0,0 0 0 0 0,1 0 0 0 0,-1 1 0 0 0,0-1 0 0 0,0 0 0 0 0,1 0 0 0 0,-1 0 0 0 0,0 0 0 0 0,1 0 0 0 0,-1 1 0 0 0,0-1 0 0 0,1 0 0 0 0,-1 0 0 0 0,0 0 0 0 0,1 0 0 0 0,-1 0 0 0 0,0 0 0 0 0,1 0 0 0 0,-1 0 0 0 0,0 0 0 0 0,0 0 0 0 0,1 0 0 0 0,-1-1 0 0 0,0 1 0 0 0,1 0 0 0 0,-1 0 0 0 0,0 0 0 0 0,1 0 0 0 0,-1 0 0 0 0,0-1 0 0 0,0 1 0 0 0,1 0 0 0 0,-1 0 0 0 0,0 0 0 0 0,0-1 0 0 0,0 1 0 0 0,1 0 0 0 0,-1 0 0 0 0,0-1 0 0 0,0 1 0 0 0,0 0 0 0 0,1-1 0 0 0,10-13 0 0 0,20-53 0 0 0,18-42 80 0 0,-35 73-368 0 0,1 1 0 0 0,28-43 0 0 0,-9 43-448 0 0,-33 34 579 0 0,1 1 8 0 0,2 2 146 0 0,-1 0 1 0 0,1 0 0 0 0,-1 0-1 0 0,0 0 1 0 0,0 0-1 0 0,1 1 1 0 0,-2 0 0 0 0,1 0-1 0 0,0-1 1 0 0,0 2-1 0 0,-1-1 1 0 0,0 0 0 0 0,1 0-1 0 0,-1 1 1 0 0,-1-1 0 0 0,1 1-1 0 0,0 0 1 0 0,-1-1-1 0 0,0 1 1 0 0,0 0 0 0 0,1 8-1 0 0,7 16 146 0 0,-2-11-24 0 0,-1 1 1 0 0,-1 0-1 0 0,5 24 0 0 0,-7-26-108 0 0,1-5 0 0 0,-2-7 42 0 0,4 2 11 0 0,-4-5 84 0 0,3-3-123 0 0,-1-1 1 0 0,1 0-1 0 0,-1-1 0 0 0,0 1 0 0 0,0-1 0 0 0,0 0 0 0 0,0 0 0 0 0,-1 0 0 0 0,5-8 1 0 0,25-47 58 0 0,-20 33-77 0 0,-10 20-1 0 0,0 0 0 0 0,1 0 0 0 0,-1 0 0 0 0,1 1 0 0 0,0-1-1 0 0,1 1 1 0 0,0 0 0 0 0,5-4 0 0 0,-2 0-3 0 0,8-4-18 0 0,-3 9-75 0 0,-11 8 79 0 0,-1-3-1 0 0,11 16 7 0 0,-2 0 1 0 0,11 21 0 0 0,-10-18 5 0 0,20 30 0 0 0,53 70 206 0 0,-82-118-415 0 0,-1 0 1 0 0,1 0-1 0 0,0 0 1 0 0,0 0-1 0 0,0 0 0 0 0,0-1 1 0 0,0 1-1 0 0,0-1 1 0 0,0 1-1 0 0,1-1 0 0 0,-1 0 1 0 0,0 0-1 0 0,1 0 1 0 0,-1 0-1 0 0,1 0 1 0 0,-1 0-1 0 0,1-1 0 0 0,0 1 1 0 0,-1-1-1 0 0,1 0 1 0 0,0 0-1 0 0,3 0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77 1 920 0 0,'-1'2'67'0'0,"-33"81"17751"0"0,29-65-17057 0 0,1 0 0 0 0,0-1 0 0 0,2 2 0 0 0,-2 23 0 0 0,3-21-537 0 0,-5 45-91 0 0,-10 197 913 0 0,26-135-1282 0 0,1 8 42 0 0,-9-151 196 0 0,-1 10-4 0 0,0 0-1 0 0,-1 0 1 0 0,1-1-1 0 0,-1-8 1 0 0,-4-25-174 0 0,4-62 1 0 0,0 1-376 0 0,0 70 251 0 0,1 0-1 0 0,4-29 0 0 0,2-18-405 0 0,-4 30 141 0 0,1-1 0 0 0,19-82-1 0 0,-17 104 472 0 0,-6 23 218 0 0,0-1 1 0 0,1 0-1 0 0,0 0 0 0 0,-1 0 1 0 0,1 0-1 0 0,1 1 0 0 0,-1-1 0 0 0,0 1 1 0 0,1-1-1 0 0,0 1 0 0 0,0-1 1 0 0,0 1-1 0 0,0 0 0 0 0,1 0 1 0 0,-1 0-1 0 0,1 0 0 0 0,-1 0 1 0 0,1 0-1 0 0,6-3 0 0 0,-7 5-79 0 0,-1 1-1 0 0,0 0 1 0 0,0-1-1 0 0,0 1 1 0 0,1 0-1 0 0,-1 0 1 0 0,0 0-1 0 0,0 0 1 0 0,1 0-1 0 0,-1 1 1 0 0,0-1-1 0 0,0 0 1 0 0,0 1-1 0 0,1-1 1 0 0,-1 0-1 0 0,0 1 1 0 0,2 0-1 0 0,1 1 27 0 0,7 1 4 0 0,8 3 136 0 0,30 12 1 0 0,-43-15-173 0 0,-1-1 0 0 0,1 2 0 0 0,-1-1 0 0 0,0 1 0 0 0,0-1 0 0 0,0 1 0 0 0,-1 1 0 0 0,1-1 0 0 0,5 8 0 0 0,9 9 121 0 0,-15-17-132 0 0,0 0 0 0 0,0 0 0 0 0,-1 0 0 0 0,0 0 0 0 0,5 8 0 0 0,-5-5 12 0 0,0-1-1 0 0,0 1 1 0 0,-1 0-1 0 0,0 0 1 0 0,0 0-1 0 0,0 0 1 0 0,-1 1-1 0 0,1 6 1 0 0,-2-10-17 0 0,0-1 0 0 0,-1 1 0 0 0,1-1 0 0 0,0 0 0 0 0,-1 1 0 0 0,0-1 0 0 0,0 0 0 0 0,0 0 0 0 0,0 1 0 0 0,-1-1 0 0 0,1 0 0 0 0,-1 0 0 0 0,0 0 0 0 0,1 0 0 0 0,-1-1 0 0 0,-1 1 0 0 0,1-1 0 0 0,0 1 0 0 0,-4 2 0 0 0,-4 3-2 0 0,-1 0 0 0 0,-1-1 0 0 0,1 0-1 0 0,-1 0 1 0 0,-1-2 0 0 0,1 1 0 0 0,-1-2 0 0 0,0 1-1 0 0,0-2 1 0 0,0 0 0 0 0,0 0 0 0 0,-1-2 0 0 0,-21 2-1 0 0,24-4-359 0 0,1 1-1 0 0,-1-1 0 0 0,1-1 1 0 0,-1 0-1 0 0,1 0 0 0 0,-14-5 1 0 0,14 3-1471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66 133 16439 0 0,'-3'3'308'0'0,"0"0"-1"0"0,0 1 1 0 0,0-1-1 0 0,1 0 1 0 0,-5 7-1 0 0,6-7-293 0 0,-1 0 0 0 0,-1 0 0 0 0,1 0 0 0 0,0 0 0 0 0,-1 0 0 0 0,-3 3 0 0 0,3-3 327 0 0,0 0 0 0 0,1 1 1 0 0,0-1-1 0 0,-1 1 0 0 0,1 0 0 0 0,1 0 0 0 0,-1 0 0 0 0,0 0 1 0 0,1 0-1 0 0,0 0 0 0 0,0 0 0 0 0,0 0 0 0 0,0 1 0 0 0,1-1 1 0 0,0 0-1 0 0,0 6 0 0 0,0-5-308 0 0,0 0-1 0 0,1 0 1 0 0,-1 0 0 0 0,1 0 0 0 0,0 1-1 0 0,1-1 1 0 0,-1 0 0 0 0,1-1 0 0 0,0 1-1 0 0,0 0 1 0 0,0 0 0 0 0,1-1 0 0 0,0 1-1 0 0,0-1 1 0 0,0 0 0 0 0,0 0 0 0 0,1 0-1 0 0,0 0 1 0 0,-1-1 0 0 0,1 0 0 0 0,1 1-1 0 0,5 3 1 0 0,-5-4-37 0 0,0-1-1 0 0,0 1 1 0 0,0-1-1 0 0,0 0 1 0 0,0 0-1 0 0,1 0 1 0 0,-1-1-1 0 0,0 0 1 0 0,1 0-1 0 0,7 0 1 0 0,-1-1-13 0 0,1-1 1 0 0,0 0-1 0 0,12-4 1 0 0,-7 2 11 0 0,-12 2 11 0 0,0-1 0 0 0,0 0 0 0 0,0 0 0 0 0,0 0 0 0 0,-1-1 1 0 0,1 0-1 0 0,-1 0 0 0 0,1 0 0 0 0,-1-1 0 0 0,0 1 0 0 0,0-1 0 0 0,-1-1 0 0 0,1 1 0 0 0,-1-1 0 0 0,0 1 0 0 0,0-1 0 0 0,0 0 0 0 0,-1-1 0 0 0,0 1 0 0 0,0-1 0 0 0,0 1 0 0 0,-1-1 0 0 0,0 0 0 0 0,0 0 0 0 0,0 0 0 0 0,-1 0 0 0 0,0 0 0 0 0,0-1 1 0 0,0-7-1 0 0,-1-33-342 0 0,10-69 1 0 0,5 48-4800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3224 0 0,'0'1'427'0'0,"-2"47"6824"0"0,4 26-2574 0 0,-1-57-4135 0 0,1 0 0 0 0,1-1 0 0 0,1 6-542 0 0,1-4 89 0 0,1 0 0 0 0,4 6-89 0 0,-6-15-76 0 0,1 1-4659 0 0,-3-5-669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114 0 13824 0 0,'-3'3'778'0'0,"0"0"0"0"0,0 0 0 0 0,0 1 0 0 0,1-1 0 0 0,0 0 0 0 0,-1 1 0 0 0,1 0 0 0 0,0-1 0 0 0,0 1 0 0 0,1 0 0 0 0,-2 5 0 0 0,-6 12 924 0 0,-2 3-1062 0 0,2 1-1 0 0,1 1 1 0 0,-7 32-1 0 0,2-5-412 0 0,7-29-208 0 0,1 0 1 0 0,2 0-1 0 0,0 1 0 0 0,1 26 0 0 0,3-43-19 0 0,0 0 0 0 0,0 0 0 0 0,5 13 0 0 0,-3-10-24 0 0,-2-8-91 0 0,1-2-1 0 0,1 1-43 0 0,0-1 0 0 0,0 1 0 0 0,-1-1 0 0 0,1 0 0 0 0,0 0 0 0 0,0 0 0 0 0,0-1 0 0 0,0 1-1 0 0,1-1 1 0 0,-1 0 0 0 0,0 1 0 0 0,0-1 0 0 0,0-1 0 0 0,0 1 0 0 0,0 0 0 0 0,0-1-1 0 0,0 1 1 0 0,0-1 0 0 0,0 0 0 0 0,0 0 0 0 0,0 0 0 0 0,0-1 0 0 0,0 1 0 0 0,-1-1-1 0 0,1 1 1 0 0,-1-1 0 0 0,1 0 0 0 0,3-3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1 179 18287 0 0,'0'0'2039'0'0,"16"0"-244"0"0,-3-2-1413 0 0,0 1 0 0 0,0-2 0 0 0,-1 0 1 0 0,19-6-1 0 0,7-2-9 0 0,62-16 292 0 0,-46 12-1361 0 0,1 1 1 0 0,83-8-1 0 0,-112 21-1376 0 0</inkml:trace>
  <inkml:trace contextRef="#ctx0" brushRef="#br0" timeOffset="1">705 0 19087 0 0,'-4'2'284'0'0,"1"0"0"0"0,0 0-1 0 0,0 0 1 0 0,0 0-1 0 0,0 1 1 0 0,0 0-1 0 0,0-1 1 0 0,1 1-1 0 0,-1 0 1 0 0,1 0 0 0 0,0 0-1 0 0,0 0 1 0 0,0 1-1 0 0,-2 3 1 0 0,0 4 439 0 0,1-1 0 0 0,0 1 0 0 0,-3 16 0 0 0,-1 8-783 0 0,0 18 73 0 0,6-41-14 0 0,-1 0 0 0 0,-3 18 0 0 0,3-22-118 0 0,1 0 0 0 0,-1 0 1 0 0,2 0-1 0 0,-1 17 0 0 0,1-17-3 0 0,0-6-290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16384 0 0,'7'7'4909'0'0,"10"9"-3652"0"0,15 19-8093 0 0,-18-17 82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75 52 13360 0 0,'-11'0'6989'0'0,"5"10"-5772"0"0,0 9-766 0 0,0 1 1 0 0,-7 38-1 0 0,9-34-107 0 0,-12 37-1 0 0,7-15-73 0 0,5-33-206 0 0,7-2 2 0 0,-2-9-2 0 0,1-1-10 0 0,0 0-49 0 0,-1 0 0 0 0,1-1 1 0 0,0 1-1 0 0,0 0 0 0 0,0-1 1 0 0,0 1-1 0 0,0-1 0 0 0,1 1 1 0 0,-1-1-1 0 0,0 0 0 0 0,0 0 1 0 0,0 0-1 0 0,0 0 0 0 0,0-1 1 0 0,0 1-1 0 0,0 0 0 0 0,0-1 1 0 0,0 0-1 0 0,0 1 0 0 0,0-1 1 0 0,0 0-1 0 0,0 0 0 0 0,0 0 1 0 0,0 0-1 0 0,-1 0 0 0 0,1 0 1 0 0,0-1-1 0 0,-1 1 0 0 0,1-1 1 0 0,-1 1-1 0 0,3-4 0 0 0,19-23 108 0 0,37-58-1 0 0,-14 16-129 0 0,-23 34-117 0 0,-14 22 71 0 0,-1 0 1 0 0,2 1 0 0 0,13-15-1 0 0,-23 27 50 0 0,1 0 1 0 0,0 0-1 0 0,-1 0 0 0 0,1 1 0 0 0,0-1 0 0 0,0 0 1 0 0,0 0-1 0 0,-1 1 0 0 0,1-1 0 0 0,0 0 0 0 0,0 1 1 0 0,0-1-1 0 0,0 1 0 0 0,0-1 0 0 0,0 1 0 0 0,0 0 1 0 0,1-1-1 0 0,-1 1 0 0 0,0 0 0 0 0,0 0 0 0 0,0 0 1 0 0,0 0-1 0 0,0 0 0 0 0,0 0 0 0 0,0 0 1 0 0,1 0-1 0 0,-1 0 0 0 0,0 0 0 0 0,0 0 0 0 0,0 1 1 0 0,0-1-1 0 0,0 1 0 0 0,0-1 0 0 0,0 1 0 0 0,0-1 1 0 0,0 1-1 0 0,0-1 0 0 0,0 1 0 0 0,1 1 0 0 0,3 3-111 0 0,-1 1 0 0 0,1-1 0 0 0,-1 1 0 0 0,0 0 1 0 0,4 9-1 0 0,1 0 27 0 0,14 22-132 0 0,-14-21-91 0 0,0 0 1 0 0,2-1-1 0 0,-1-1 0 0 0,2 0 0 0 0,16 17 0 0 0,-19-25-646 0 0,0 0 0 0 0,1 0 0 0 0,-1-1-1 0 0,1 0 1 0 0,0-1 0 0 0,13 4 0 0 0,-8-3-626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3T08:24:00.8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327 79 6448 0 0,'0'0'498'0'0,"0"-9"-308"0"0,0 5-33 0 0,1 2 675 0 0,-1-1 0 0 0,0 0 0 0 0,0 1 0 0 0,0-1 0 0 0,0 0 0 0 0,-1 0 0 0 0,1 1 1 0 0,-1-1-1 0 0,1 0 0 0 0,-1 1 0 0 0,0-1 0 0 0,0 1 0 0 0,0-1 0 0 0,-5-5 1175 0 0,1 0-423 0 0,4 7-1503 0 0,0 0 0 0 0,-1-1 0 0 0,1 1 0 0 0,-1 0 0 0 0,0 0 1 0 0,1 0-1 0 0,-1 1 0 0 0,0-1 0 0 0,1 0 0 0 0,-1 1 0 0 0,0-1 1 0 0,0 1-1 0 0,0-1 0 0 0,0 1 0 0 0,1 0 0 0 0,-1 0 0 0 0,0 0 0 0 0,0 0 1 0 0,0 0-1 0 0,0 0 0 0 0,0 0 0 0 0,0 1 0 0 0,1-1 0 0 0,-1 1 1 0 0,-2 0-1 0 0,-3 2 6 0 0,1 1-1 0 0,0 0 1 0 0,0 0 0 0 0,0 0 0 0 0,-7 7-1 0 0,-11 8 108 0 0,18-15-187 0 0,1 0 1 0 0,1 0 0 0 0,-1 0 0 0 0,0 0 0 0 0,1 1 0 0 0,0 0 0 0 0,0 0 0 0 0,1 0 0 0 0,-1 0 0 0 0,-3 9 0 0 0,2-4-9 0 0,1 0 0 0 0,1 0 0 0 0,-1 0 1 0 0,2 0-1 0 0,-3 15 0 0 0,4-21 0 0 0,1-1 0 0 0,0 1-1 0 0,-1 0 1 0 0,2 0 0 0 0,-1 0-1 0 0,0 0 1 0 0,1 0 0 0 0,-1-1-1 0 0,3 7 1 0 0,3 4-63 0 0,10 7-59 0 0,-8-17 103 0 0,-2-1 3 0 0,-5-2 10 0 0,1 0 0 0 0,-1 0-1 0 0,0 0 1 0 0,0 0 0 0 0,1 0 0 0 0,-1-1 0 0 0,1 1-1 0 0,-1 0 1 0 0,1-1 0 0 0,-1 1 0 0 0,1-1 0 0 0,-1 1-1 0 0,1-1 1 0 0,-1 0 0 0 0,1 0 0 0 0,0 0 0 0 0,-1 0-1 0 0,1 0 1 0 0,-1 0 0 0 0,1 0 0 0 0,0 0 0 0 0,-1-1-1 0 0,1 1 1 0 0,-1 0 0 0 0,1-1 0 0 0,-1 0 0 0 0,2 0-1 0 0,4-2-14 0 0,1 1-7 0 0,1 0 0 0 0,-1-1 1 0 0,0 0-1 0 0,0 0 0 0 0,0-1 0 0 0,-1 0 1 0 0,1-1-1 0 0,-1 1 0 0 0,0-1 0 0 0,0-1 0 0 0,0 1 1 0 0,-1-1-1 0 0,0-1 0 0 0,0 1 0 0 0,0-1 1 0 0,-1 0-1 0 0,0 0 0 0 0,4-10 0 0 0,43-62 29 0 0,-42 60 0 0 0,-9 17 0 0 0,0-1 0 0 0,0 0 0 0 0,1 1 0 0 0,-1-1 0 0 0,1 1 0 0 0,-1 0 0 0 0,1 0 0 0 0,0-1 0 0 0,0 1 0 0 0,0 0 0 0 0,0 0 0 0 0,0 1 0 0 0,1-1 0 0 0,3-2 0 0 0,10-1 0 0 0,-13 8 0 0 0,-2-2 0 0 0,9 3-11 0 0,-8-4 14 0 0,-1 0 0 0 0,1 1 0 0 0,-1-1 0 0 0,1 1 0 0 0,-1-1 0 0 0,1 1 0 0 0,-1 0-1 0 0,1 0 1 0 0,-1-1 0 0 0,0 1 0 0 0,0 0 0 0 0,1 0 0 0 0,-1 0 0 0 0,0 0 0 0 0,0 1-1 0 0,0-1 1 0 0,0 0 0 0 0,0 0 0 0 0,0 1 0 0 0,-1-1 0 0 0,1 0 0 0 0,0 1 0 0 0,-1-1 0 0 0,1 1-1 0 0,0 2 1 0 0,3 7 24 0 0,-1-3 38 0 0,0 1 0 0 0,-1 0 0 0 0,0 0-1 0 0,0 0 1 0 0,1 16 0 0 0,-1 43 450 0 0,0-35 46 0 0,-6 64 1 0 0,-3-46-82 0 0,-19 75 0 0 0,18-99-316 0 0,-1 0-1 0 0,-2-1 0 0 0,0 0 1 0 0,-21 34-1 0 0,19-39-13 0 0,0 0 1 0 0,-2-2-1 0 0,0 1 1 0 0,-1-2-1 0 0,-30 27 1 0 0,41-40-123 0 0,-1 0 0 0 0,0-1 0 0 0,0 0 0 0 0,0 0 1 0 0,-1-1-1 0 0,0 0 0 0 0,1 0 0 0 0,-1 0 0 0 0,0-1 0 0 0,0 0 0 0 0,-1 0 1 0 0,1 0-1 0 0,0-1 0 0 0,-1-1 0 0 0,1 1 0 0 0,0-1 0 0 0,-1 0 1 0 0,1-1-1 0 0,0 0 0 0 0,-1 0 0 0 0,1 0 0 0 0,-14-5 0 0 0,17 4-26 0 0,-5-1-121 0 0,-1 0 1 0 0,1-1 0 0 0,0 0-1 0 0,0-1 1 0 0,0 0 0 0 0,0 0-1 0 0,1-1 1 0 0,-9-7-1 0 0,-12-22-1126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497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1 0 3224 0 0,'0'0'475'0'0,"0"0"785"0"0,0 0 349 0 0,0 0 72 0 0,0 0-117 0 0,0 0-547 0 0,0 0-237 0 0,0 0-48 0 0,0 0-42 0 0,0 0-137 0 0,0 0-60 0 0,0 0-11 0 0,0 0-21 0 0,0 0-78 0 0,0 0-37 0 0,0 0-8 0 0,0 0-25 0 0,0 0-95 0 0,0 0-39 0 0,0 0-10 0 0,14 11 287 0 0,0 2 226 0 0,-13-12-490 0 0,20 27 932 0 0,12 9-962 0 0,-19-20-162 0 0,7 5 0 0 0,-9-12-1 0 0,7 4-13 0 0,-1 1 0 0 0,-1 0 0 0 0,0 2 14 0 0,-12-12-1 0 0,-1 0-1 0 0,0 0 1 0 0,0 0-1 0 0,0 1 1 0 0,-1 0-1 0 0,1-1 1 0 0,-1 1-1 0 0,-1 0 1 0 0,1 1-1 0 0,-1-1 1 0 0,0 0-1 0 0,0 6 2 0 0,1 2 32 0 0,1 1 0 0 0,0-2 0 0 0,5 12-32 0 0,1 3 21 0 0,-1-7-13 0 0,1-1-1 0 0,0 0 1 0 0,1-1-1 0 0,1 0 0 0 0,1-1 1 0 0,4 3-8 0 0,36 57 19 0 0,-32-43-19 0 0,-7-13 0 0 0,-1 1 0 0 0,-1 0 0 0 0,-1 0 0 0 0,7 23 0 0 0,1 12-11 0 0,-4-13-63 0 0,3 22 74 0 0,60 337 221 0 0,-72-365-221 0 0,-2-1 0 0 0,0 28 0 0 0,-3-23 0 0 0,6 25 0 0 0,-2-25 0 0 0,-2 24 0 0 0,2 96-87 0 0,-1-62-168 0 0,-8 85 255 0 0,1-123-122 0 0,3 7 122 0 0,-1 46-32 0 0,-1-3 32 0 0,-3 3 64 0 0,-5-54-64 0 0,3-18 0 0 0,1 0 0 0 0,1 35 0 0 0,0 89-53 0 0,-6-18 42 0 0,9-127 14 0 0,0 1-1 0 0,-1-1 1 0 0,-2 0-1 0 0,-5 15-2 0 0,-7 44 54 0 0,13-60-38 0 0,-1 0 0 0 0,-2-1-1 0 0,-5 15-15 0 0,-5 15 17 0 0,6-21-35 0 0,-1 0 0 0 0,-2 3 18 0 0,-15 36-40 0 0,16-37 25 0 0,-1 0 0 0 0,-1-1 0 0 0,-1-1 0 0 0,-3 1 15 0 0,13-23 0 0 0,1-1 0 0 0,1 1 0 0 0,-1 0 0 0 0,1 1 0 0 0,0-1 0 0 0,1 1 0 0 0,0-1 0 0 0,0 1 0 0 0,0 5 0 0 0,-1 4 0 0 0,-2 1 0 0 0,0-1 0 0 0,-1 0 0 0 0,-5 7 0 0 0,-9 28 0 0 0,13-7 0 0 0,-2-13 28 0 0,9-27-18 0 0,-1 0-1 0 0,0 0 0 0 0,0-1 1 0 0,0 1-1 0 0,-1 2-9 0 0,2-6 3 0 0,0 0 1 0 0,0 1-1 0 0,1-1 0 0 0,-1 1 0 0 0,1-1 1 0 0,0 1-1 0 0,0-1 0 0 0,0 1 0 0 0,0-1 0 0 0,0 1 1 0 0,0-1-4 0 0,1 2 2 0 0,-1-1 0 0 0,0 1 0 0 0,0-1 1 0 0,0 1-1 0 0,-1-1 0 0 0,1 0 0 0 0,-1 1 0 0 0,0-1-2 0 0,-27 63 0 0 0,23-50 15 0 0,4-14-6 0 0,1 0 1 0 0,-1 1-1 0 0,0-1 1 0 0,0 0-1 0 0,0 1 1 0 0,0-1-1 0 0,0 0 1 0 0,0 0-1 0 0,-1 1-9 0 0,0 0 47 0 0,-1 1-1 0 0,1 0 0 0 0,0 0 0 0 0,0 1 0 0 0,0-1 0 0 0,0 0 0 0 0,1 1-46 0 0,-8 16-152 0 0,9-20 25 0 0,-9 21 298 0 0,4-13 84 0 0,2-4-149 0 0,0 0 0 0 0,0 0 0 0 0,0-1 0 0 0,-1 1 0 0 0,1-1 0 0 0,-1 0 0 0 0,-2 2-106 0 0,4-5 0 0 0,1-1 0 0 0,1 1 0 0 0,-1-1 0 0 0,1 1 0 0 0,-1-1 0 0 0,1 1 0 0 0,-1 0 0 0 0,1-1 0 0 0,-1 1 0 0 0,1 0 0 0 0,0-1 0 0 0,-1 1 0 0 0,1 0 0 0 0,0-1 0 0 0,0 1 0 0 0,-1 0 0 0 0,1 0 0 0 0,0-1 0 0 0,0 1 0 0 0,0 0 0 0 0,0 0 0 0 0,0-1 0 0 0,0 1 0 0 0,0 0 0 0 0,0 0 0 0 0,-1 9 27 0 0,1-8 15 0 0,-1 3 175 0 0,-7 6-428 0 0,7-9 264 0 0,1 0 11 0 0,0 6 0 0 0,-1-4-10 0 0,-3 2-33 0 0,3-3 22 0 0,2 9-47 0 0,-3-8 31 0 0,-1-1 0 0 0,1 1 0 0 0,-1 0 0 0 0,1 0 1 0 0,1 0-1 0 0,-1 0 0 0 0,0 1 0 0 0,1 0-27 0 0,-6 23 229 0 0,3-22-210 0 0,4-4 172 0 0,0-2 106 0 0,0 0 30 0 0,0 0-22 0 0,0 0-122 0 0,0 0-58 0 0,0 0-12 0 0,0 0-9 0 0,0-16-68 0 0,1 1 0 0 0,2-15-36 0 0,-3 25 0 0 0,1 1 0 0 0,-1 0 0 0 0,-1-1 0 0 0,1 1 0 0 0,-1-1 0 0 0,0-2 0 0 0,-1-15 0 0 0,0 4 0 0 0,3-11 0 0 0,-1 21 0 0 0,-1 5 0 0 0,1 0 0 0 0,-1 1 0 0 0,0-1 0 0 0,1 0 0 0 0,0 0 0 0 0,-1 0 0 0 0,1 1 0 0 0,0-1 0 0 0,1 0 0 0 0,-1 0 0 0 0,-1 0 1 0 0,5-11 9 0 0,-3 13 45 0 0,-1 1 17 0 0,0 0 6 0 0,0 0 5 0 0,0 0 10 0 0,-1 1-13 0 0,-7 28-128 0 0,7-28 48 0 0,1-1-1 0 0,-1 0 0 0 0,1 1 0 0 0,0-1 0 0 0,-1 0 1 0 0,1 1-1 0 0,0-1 0 0 0,-1 0 0 0 0,1 1 1 0 0,0-1-1 0 0,-1 1 0 0 0,1-1 0 0 0,0 1 1 0 0,0-1-1 0 0,0 1 0 0 0,0-1 0 0 0,-1 1 1 0 0,1-1-1 0 0,0 1 0 0 0,0-1 0 0 0,0 1 1 0 0,0-1-1 0 0,0 1 0 0 0,0-1 0 0 0,0 1 0 0 0,0-1 1 0 0,0 1-1 0 0,1-1 0 0 0,-1 1 0 0 0,0-1 1 0 0,0 1-1 0 0,0-1 1 0 0,1 1-3 0 0,0 1 1 0 0,-1-1-1 0 0,1 0 1 0 0,-1 0-1 0 0,0 0 1 0 0,1 0-1 0 0,-1 0 1 0 0,0 0-1 0 0,1 1 0 0 0,-1-1 1 0 0,0 0-1 0 0,0 0 1 0 0,0 0-1 0 0,0 2 3 0 0,0 23-65 0 0,0-19 55 0 0,0-2 10 0 0,0-1 0 0 0,0 0 0 0 0,0 1-1 0 0,-1-1 1 0 0,0 0 0 0 0,0 0 0 0 0,-1 4 0 0 0,0-5-32 0 0,3 33 0 0 0,-1-26 48 0 0,0-8 59 0 0,0-2 0 0 0,0 0 13 0 0,0 0-7 0 0,0 0-8 0 0,0 0-1 0 0,0 0 3 0 0,0 0 10 0 0,0 0 3 0 0,27-5 270 0 0,29 4-61 0 0,3 7-536 0 0,-55-6 239 0 0,1 0 0 0 0,-1 0 0 0 0,0 0 0 0 0,1 0 0 0 0,-1-1 0 0 0,1 1 0 0 0,-1-1 0 0 0,2-1 0 0 0,25-3 0 0 0,-25 6-6 0 0,-4-1-2 0 0,0 0 0 0 0,1 0 0 0 0,-1 0 0 0 0,0 0 0 0 0,1 0 0 0 0,-1-1-1 0 0,0 1 1 0 0,0-1 0 0 0,1 1 0 0 0,-1-1 0 0 0,0 0 0 0 0,0 0 0 0 0,0 0 0 0 0,0 0 0 0 0,0 0 0 0 0,0 0 0 0 0,0-1-1 0 0,0 1 1 0 0,0-1 0 0 0,1-1 8 0 0,-1 2-176 0 0,11-2-994 0 0,-7 2 484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498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412 0 6448 0 0,'0'0'141'0'0,"0"0"23"0"0,0 0 13 0 0,0 0 110 0 0,0 0 412 0 0,0 0 182 0 0,0 0 42 0 0,0 0-51 0 0,0 0-235 0 0,0 0-101 0 0,0 0-21 0 0,0 0-58 0 0,0 0-230 0 0,0 0-106 0 0,0 0-22 0 0,0 0 53 0 0,0 0 234 0 0,0 0 102 0 0,0 0 22 0 0,0 0-14 0 0,0 0-68 0 0,-21 1 1766 0 0,-16 12-1527 0 0,34-12-610 0 0,0 1 1 0 0,1 0-1 0 0,-1-1 0 0 0,1 1 1 0 0,-1 0-1 0 0,1 1 1 0 0,0-1-1 0 0,0 0 1 0 0,0 0-1 0 0,0 1 0 0 0,0 0 1 0 0,-1 2-58 0 0,0-1 34 0 0,1-1 0 0 0,-1 1 1 0 0,0-1-1 0 0,0 1 0 0 0,0-1 0 0 0,-4 2-34 0 0,-56 55-433 0 0,51-49 425 0 0,1 1 0 0 0,0 0 0 0 0,0 1 1 0 0,-4 8 7 0 0,-16 19 128 0 0,-29 38 232 0 0,54-69-349 0 0,0 0-1 0 0,0 0 0 0 0,0 0 1 0 0,1 1-1 0 0,1 0 0 0 0,0 0 1 0 0,0 0-1 0 0,0 3-10 0 0,-9 23 189 0 0,8-22-230 0 0,1 1-1 0 0,0 0 0 0 0,1 1 1 0 0,0 0 41 0 0,-2 11 36 0 0,4-12-48 0 0,0 1 0 0 0,1 0 0 0 0,0 0 0 0 0,1-1 0 0 0,1 1 0 0 0,1-1 0 0 0,1 4 12 0 0,-3-10-2 0 0,1 7 2 0 0,-2-14 0 0 0,1 1 0 0 0,-1 0 0 0 0,1 0 0 0 0,-1 0 0 0 0,1-1 0 0 0,0 1 0 0 0,0 0 0 0 0,0 0 0 0 0,1 0 0 0 0,17 54 0 0 0,1 2 168 0 0,50 80 683 0 0,-48-102-786 0 0,-22-35-61 0 0,1-1 0 0 0,0 1 0 0 0,0 0 0 0 0,0-1 0 0 0,0 1 0 0 0,1-1 0 0 0,-1 0 0 0 0,0 1 0 0 0,1-1 0 0 0,-1 0 0 0 0,1 0 0 0 0,-1 0-4 0 0,9 9 12 0 0,-2-1 12 0 0,0 0-1 0 0,1 0 0 0 0,4 3-23 0 0,21 22 58 0 0,-30-29-48 0 0,0 0-1 0 0,1 0 0 0 0,0-1 0 0 0,0 1 0 0 0,0-1 0 0 0,0 0 0 0 0,2 0-9 0 0,3 2 12 0 0,-8-6 4 0 0,-1 1 0 0 0,1-1-1 0 0,-1 1 1 0 0,1-1-1 0 0,-1 1 1 0 0,1 0 0 0 0,-1 0-1 0 0,0 0 1 0 0,0 0-1 0 0,1 0 1 0 0,-1 0-1 0 0,0 0 1 0 0,0 0-16 0 0,0 0 6 0 0,0 0 0 0 0,1 0 0 0 0,-1 0 0 0 0,0 0 1 0 0,0 0-1 0 0,1 0 0 0 0,-1 0 0 0 0,1 0 0 0 0,-1-1 0 0 0,0 1 0 0 0,1-1 0 0 0,0 1-6 0 0,-1-1 118 0 0,-1 0 11 0 0,0 0-44 0 0,6 6-121 0 0,-2-3 36 0 0,-2 0 64 0 0,-2-2-62 0 0,1 1 0 0 0,-1-1 0 0 0,0 1 0 0 0,1-1-1 0 0,-1 1 1 0 0,0-1 0 0 0,0 1 0 0 0,0-1 0 0 0,0 1-1 0 0,0-1 1 0 0,-1 1 0 0 0,1-1 0 0 0,0 1-1 0 0,-1 0 1 0 0,1-1 0 0 0,-1 0 0 0 0,1 1 0 0 0,-1-1-1 0 0,0 1 1 0 0,1-1-2 0 0,-1 0 9 0 0,1 0-1 0 0,-1-1 1 0 0,0 1-1 0 0,1 0 1 0 0,-1-1 0 0 0,0 1-1 0 0,0-1 1 0 0,1 1-1 0 0,-1-1 1 0 0,0 1-1 0 0,0-1 1 0 0,0 1 0 0 0,1-1-1 0 0,-1 0 1 0 0,0 1-1 0 0,0-1 1 0 0,0 0-1 0 0,0 0 1 0 0,-1 1-9 0 0,-56-1 820 0 0,56 0-767 0 0,2 0 34 0 0,0 0-82 0 0,0 0 0 0 0,0 0 0 0 0,0 0-1 0 0,0 1 1 0 0,-1-1 0 0 0,1 0 0 0 0,0 0 0 0 0,0 1 0 0 0,0-1-1 0 0,0 0 1 0 0,0 0 0 0 0,0 0 0 0 0,-1 0 0 0 0,1 1 0 0 0,0-1 0 0 0,0 0-1 0 0,0 0 1 0 0,-1 0 0 0 0,1 0 0 0 0,0 0 0 0 0,0 1 0 0 0,0-1 0 0 0,-1 0-1 0 0,1 0 1 0 0,0 0 0 0 0,0 0 0 0 0,-1 0 0 0 0,1 0 0 0 0,0 0-1 0 0,0 0 1 0 0,-1 0 0 0 0,1 0 0 0 0,0 0 0 0 0,0 0 0 0 0,0 0 0 0 0,-1 0-1 0 0,1 0 1 0 0,0 0 0 0 0,0 0 0 0 0,-1 0-5 0 0,1-1 6 0 0,-1 1 0 0 0,1 0 1 0 0,-1 0-1 0 0,0 0 0 0 0,1 0 0 0 0,-1 0 1 0 0,1 0-1 0 0,-1 1 0 0 0,1-1 0 0 0,-1 0 0 0 0,1 0 1 0 0,-1 0-1 0 0,0 0 0 0 0,1 1 0 0 0,-1-1 1 0 0,1 0-1 0 0,-1 0 0 0 0,1 1 0 0 0,-1-1 1 0 0,1 1-1 0 0,0-1 0 0 0,-1 0 0 0 0,1 1 0 0 0,-1-1 1 0 0,1 1-1 0 0,0-1 0 0 0,-1 1 0 0 0,1-1 1 0 0,0 1-1 0 0,0-1 0 0 0,-1 1 0 0 0,1-1-6 0 0,0 9 0 0 0,0-8 0 0 0,0 1 0 0 0,0-1 0 0 0,1 0 0 0 0,-1 0 0 0 0,0 0 0 0 0,0 0 0 0 0,1 1 0 0 0,-1-1 0 0 0,1 0 0 0 0,-1 0 0 0 0,1 0 0 0 0,-1 0 0 0 0,1 0 0 0 0,0 0 0 0 0,-1 0 0 0 0,1 0 0 0 0,0 0 0 0 0,0 0 0 0 0,0 0 0 0 0,1 0 0 0 0,10 10 0 0 0,-5-3 47 0 0,0-1 0 0 0,0 0 0 0 0,1-1 0 0 0,6 5-47 0 0,-13-10 108 0 0,14 5 22 0 0,-15-5-144 0 0,8 8-182 0 0,20 1 60 0 0,-28-10 137 0 0,1 0 8 0 0,-1 0 0 0 0,1 1 0 0 0,-1-1 0 0 0,1 0 1 0 0,-1 0-1 0 0,1 0 0 0 0,-1 1 0 0 0,1-1 0 0 0,-1 0 1 0 0,1 0-1 0 0,-1 0 0 0 0,1 0 0 0 0,-1 0 0 0 0,1 0 1 0 0,0 0-1 0 0,-1 0 0 0 0,1 0 0 0 0,-1 0 1 0 0,1 0-1 0 0,-1-1 0 0 0,1 1 0 0 0,-1 0 0 0 0,1 0 1 0 0,-1 0-1 0 0,1-1 0 0 0,-1 1 0 0 0,1 0 0 0 0,-1 0 1 0 0,1-1-1 0 0,-1 1 0 0 0,0-1 0 0 0,1 1 1 0 0,-1 0-1 0 0,0-1 0 0 0,1 1 0 0 0,-1-1 0 0 0,0 1 1 0 0,1-1-1 0 0,-1 1 0 0 0,0-1 0 0 0,0 1 0 0 0,1-1 1 0 0,-1 1-1 0 0,0-1 0 0 0,0 1 0 0 0,0-1-9 0 0,10-78 732 0 0,-7 68-693 0 0,-2 0-1 0 0,0 0 1 0 0,0 0-1 0 0,-1 0 1 0 0,-1-7-39 0 0,1-17-74 0 0,0 30-124 0 0,0-5-3152 0 0,0 10-4256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499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390 1 8064 0 0,'-1'0'34'0'0,"0"0"0"0"0,0 0 0 0 0,0 0 0 0 0,0 0-1 0 0,0 0 1 0 0,0 1 0 0 0,0-1 0 0 0,0 0 0 0 0,0 0 0 0 0,0 1 0 0 0,0-1 0 0 0,0 1 0 0 0,1-1 0 0 0,-1 1 0 0 0,0-1 0 0 0,0 1 0 0 0,0 0 0 0 0,1-1 0 0 0,-1 1 0 0 0,0 0 0 0 0,1 0 0 0 0,-1-1 0 0 0,0 1 0 0 0,1 0-1 0 0,-1 0 1 0 0,1 0 0 0 0,0 0 0 0 0,-1 0-34 0 0,-7 11 2 0 0,-26 20 1920 0 0,26-26-1490 0 0,1 1-1 0 0,-1 0 0 0 0,1 0 1 0 0,-1 3-432 0 0,-36 42 1395 0 0,28-34-976 0 0,0 1 0 0 0,1 1-1 0 0,1 0 1 0 0,-2 6-419 0 0,-10 14 848 0 0,19-32-624 0 0,1 2 1 0 0,0-1-1 0 0,1 1 0 0 0,-2 3-224 0 0,-9 22 250 0 0,8-17 33 0 0,0 0-1 0 0,1 1 1 0 0,-4 16-283 0 0,-5 28 45 0 0,9-37-35 0 0,0 1 0 0 0,2-1 0 0 0,1 1-1 0 0,1 0 1 0 0,1 2-10 0 0,-2 19 0 0 0,3-33 0 0 0,0 0 0 0 0,0-1 0 0 0,2 7 0 0 0,-1-9 0 0 0,0 0 0 0 0,-1 0 0 0 0,0 0 0 0 0,-1 1 0 0 0,0-2 0 0 0,1-1 0 0 0,0 0 0 0 0,0 0 0 0 0,1 1 0 0 0,1 4 0 0 0,3 60 11 0 0,0-35 139 0 0,-4-31-85 0 0,1 0 0 0 0,0 0 0 0 0,0 0 0 0 0,1 0 0 0 0,1 0 0 0 0,-1-1 0 0 0,1 1-1 0 0,1 1-64 0 0,4 7 55 0 0,1-1 0 0 0,1 0-1 0 0,0-1 1 0 0,1 0 0 0 0,0-1-1 0 0,2 0-54 0 0,13 17 15 0 0,-8-11 10 0 0,1 0-1 0 0,5 4-24 0 0,63 62 76 0 0,-53-47-4 0 0,-28-33-47 0 0,0 0-1 0 0,-1 1 0 0 0,0-1 0 0 0,0 1 0 0 0,0 1-24 0 0,7 9 57 0 0,21 43-56 0 0,-13-31-78 0 0,-19-27 373 0 0,-1-2-18 0 0,0 0-99 0 0,0 0-47 0 0,0 0-11 0 0,0 0-110 0 0,1 0 0 0 0,-1 0 0 0 0,0 0 0 0 0,0 0 0 0 0,0 0 0 0 0,0 0 0 0 0,0 0 0 0 0,0 0 0 0 0,0 0 0 0 0,1 0 0 0 0,-1 0 0 0 0,0 0 0 0 0,0 0 0 0 0,0 0 0 0 0,0 0 0 0 0,0 0 0 0 0,0 0 0 0 0,0 1 0 0 0,0-1 0 0 0,0 0 0 0 0,0 0 0 0 0,0 0 0 0 0,1 0 0 0 0,-1 0 0 0 0,0 0 0 0 0,0 0 0 0 0,0 0 0 0 0,0 0 0 0 0,0 0 0 0 0,0 1 0 0 0,0-1 0 0 0,0 0 0 0 0,0 0 0 0 0,0 0 0 0 0,0 0 0 0 0,0 0 0 0 0,0 0 0 0 0,0 0 0 0 0,0 1 0 0 0,0-1 0 0 0,0 0 0 0 0,0 0 0 0 0,0 0 0 0 0,0 0 0 0 0,0 0 0 0 0,0 0 0 0 0,0 0 0 0 0,0 0 0 0 0,0 0 0 0 0,0 1 0 0 0,-1-1 0 0 0,1 0 0 0 0,0 0 0 0 0,0 0 0 0 0,0 0 0 0 0,0 0 0 0 0,0 0 0 0 0,0 0 0 0 0,0 0 0 0 0,0 0 0 0 0,0 0 0 0 0,0 0-11 0 0,-33 11 888 0 0,30-10-592 0 0,1-1 6 0 0,-55 0 66 0 0,54-1-369 0 0,-15 7-24 0 0,8-5-333 0 0,-7-2-14 0 0,-21-4 1070 0 0,38 5-697 0 0,0 0 1 0 0,0 0 0 0 0,0 0 0 0 0,0 0-1 0 0,0 0 1 0 0,0 0 0 0 0,0 0 0 0 0,0 0 0 0 0,0 1-1 0 0,0-1 1 0 0,0 0 0 0 0,0 0 0 0 0,0 0-1 0 0,0 0 1 0 0,0 0 0 0 0,0 0 0 0 0,0 0-1 0 0,0 0 1 0 0,0 0 0 0 0,0 0 0 0 0,0 0-1 0 0,0 0 1 0 0,0 0 0 0 0,0 0 0 0 0,0 0 0 0 0,0 0-1 0 0,0 0 1 0 0,0 0 0 0 0,0 1 0 0 0,0-1-1 0 0,0 0 1 0 0,-1 0 0 0 0,1 0 0 0 0,0 0-1 0 0,0 0 1 0 0,0 0 0 0 0,0 0 0 0 0,0 0-1 0 0,0 0 1 0 0,0 0 0 0 0,0 0 0 0 0,0 0 0 0 0,0 0-1 0 0,0 0 1 0 0,0 0 0 0 0,0 0 0 0 0,0 0-1 0 0,0 0 1 0 0,0 0 0 0 0,0 0 0 0 0,0 0-1 0 0,0 0 1 0 0,-1 0 0 0 0,1 0 0 0 0,0 0-1 0 0,0 0 0 0 0,14 11 54 0 0,-7-6-81 0 0,27 17-28 0 0,19 7 54 0 0,-53-28 0 0 0,17 8 0 0 0,15 3 0 0 0,-22-8 0 0 0,-9-4 11 0 0,0 0 0 0 0,1 0 0 0 0,-1 0 0 0 0,0 0 0 0 0,0 0-1 0 0,1 0 1 0 0,-1 0 0 0 0,0 0 0 0 0,1 0 0 0 0,-1-1 0 0 0,0 1 0 0 0,0 0-1 0 0,0-1 1 0 0,1 1 0 0 0,-1-1 0 0 0,0 0 0 0 0,0 1 0 0 0,0-1 0 0 0,0 0-1 0 0,0 0 1 0 0,0 1 0 0 0,0-1 0 0 0,0 0 0 0 0,0 0 0 0 0,0 0 0 0 0,-1 0-1 0 0,1 0 1 0 0,0-1-11 0 0,1-1 74 0 0,-1-1-1 0 0,1 1 0 0 0,-1 0 1 0 0,1-1-1 0 0,-1 0 0 0 0,0-3-73 0 0,5-19 587 0 0,-2 1-713 0 0,2-1 0 0 0,1 1 1 0 0,2 1-1 0 0,4-10 126 0 0,-3 13-640 0 0,-1-1-28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500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293 1 1840 0 0,'0'0'424'0'0,"0"0"1108"0"0,0 0 482 0 0,0 0 98 0 0,0 0-169 0 0,0 0-798 0 0,0 0-346 0 0,0 0-67 0 0,0 0-64 0 0,0 0-199 0 0,0 0-86 0 0,-21 9 636 0 0,19-8-885 0 0,-1 0 0 0 0,1 0 1 0 0,0 0-1 0 0,0 1 0 0 0,1-1 1 0 0,-1 1-1 0 0,0-1 1 0 0,0 1-1 0 0,1-1 0 0 0,-1 1 1 0 0,1 0-1 0 0,-1 0 0 0 0,1 0 1 0 0,-1 0-135 0 0,-14 12 1501 0 0,9-6-1266 0 0,-5 7-101 0 0,0 0-1 0 0,1 0 0 0 0,1 1 0 0 0,0 0 0 0 0,1 1 1 0 0,-2 7-134 0 0,-20 59-18 0 0,4-5 16 0 0,8-28 10 0 0,2 1 1 0 0,-1 19-9 0 0,-1 16 443 0 0,11-47-407 0 0,6-32-31 0 0,0 0-1 0 0,1 1 1 0 0,0 0-1 0 0,0-1 1 0 0,0 1-1 0 0,1 0 1 0 0,1-1 0 0 0,-1 1-1 0 0,1 0 1 0 0,0-1-1 0 0,2 6-4 0 0,2 8 9 0 0,-4-16-14 0 0,0 0-1 0 0,0 0 0 0 0,0 0 1 0 0,1 0-1 0 0,0 0 1 0 0,0-1-1 0 0,0 1 0 0 0,1 0 6 0 0,1 2-81 0 0,-1 0-1 0 0,0 0 1 0 0,0 0-1 0 0,-1 0 0 0 0,1 1 1 0 0,-1 4 81 0 0,12 31 19 0 0,-8-28 0 0 0,1 0 1 0 0,1-1-1 0 0,1 0 1 0 0,0 0 0 0 0,1-1-1 0 0,9 9-19 0 0,-5-2 343 0 0,-12-16-328 0 0,0-1 0 0 0,0 0 1 0 0,1 0-1 0 0,-1 0 0 0 0,1 0 1 0 0,3 2-16 0 0,-2 0-88 0 0,1 0 1 0 0,-1 0 0 0 0,0 0 0 0 0,0 1-1 0 0,0 0 88 0 0,8 10-129 0 0,22 31 673 0 0,-33-47-385 0 0,-1 0-242 0 0,0 0-107 0 0,2 2-24 0 0,5 4 61 0 0,-6-5 264 0 0,-1-1 118 0 0,0 0 24 0 0,0 0-25 0 0,0 0-110 0 0,0 0-28 0 0,0 0-14 0 0,0 0 0 0 0,-11 6 191 0 0,10-5-247 0 0,0-1-1 0 0,0 0 1 0 0,0 0 0 0 0,0 0-1 0 0,0 1 1 0 0,0-1-1 0 0,1 1 1 0 0,-1-1 0 0 0,0 1-1 0 0,0-1 1 0 0,0 1 0 0 0,0-1-1 0 0,1 1 1 0 0,-1-1-1 0 0,0 1 1 0 0,1 0 0 0 0,-1 0-1 0 0,0-1 1 0 0,1 1-1 0 0,-1 0 1 0 0,1 0-20 0 0,-22 3-443 0 0,-19 1 618 0 0,12-1 202 0 0,27-4-265 0 0,2 0 3 0 0,0 0 12 0 0,0 0 7 0 0,0 0 2 0 0,0 0-1 0 0,0 0-6 0 0,-7 1 789 0 0,68 45-1029 0 0,-17-18 372 0 0,-14 1-522 0 0,2 1 246 0 0,-17-14 15 0 0,-6-7 22 0 0,-8-9 79 0 0,-1 0-1 0 0,9-31-11 0 0,-8 25-89 0 0,-1 0 0 0 0,1 0 0 0 0,0 0 0 0 0,0 0 0 0 0,2-4 0 0 0,0-2 0 0 0,0-17 72 0 0,-3 26-81 0 0,-1 0 1 0 0,1-1-1 0 0,1 1 0 0 0,-1 0 0 0 0,0-1 1 0 0,1 1-1 0 0,0 0 0 0 0,0-1 1 0 0,0 1-1 0 0,0 0 0 0 0,0 0 1 0 0,1 0-1 0 0,-1 0 0 0 0,1 0 1 0 0,0 0 8 0 0,12-18-2583 0 0,-9 12-4999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501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831 4079 6968 0 0,'0'0'316'0'0,"0"0"-3"0"0,-16-11 3323 0 0,13 8-3400 0 0,0-1 0 0 0,0 0 0 0 0,0 1 0 0 0,0-1-1 0 0,0 0 1 0 0,1-1 0 0 0,0 1 0 0 0,-1-3-236 0 0,1 4 161 0 0,-15-16 772 0 0,1 4-457 0 0,-97-150 3425 0 0,-52-77-2031 0 0,132 188-1581 0 0,-13-32-289 0 0,-17-29 100 0 0,-2-3-58 0 0,24 43-31 0 0,17 26-7 0 0,2 0-1 0 0,3-1 1 0 0,-3-14-4 0 0,4 2 39 0 0,2 0 0 0 0,3-1 0 0 0,-3-43-39 0 0,-9-37 118 0 0,9 58-107 0 0,7 39-11 0 0,1 0-1 0 0,1-19 1 0 0,1-10 101 0 0,1 29 94 0 0,2-14-195 0 0,4-12 6 0 0,3 1-1 0 0,3 0 0 0 0,9-36-5 0 0,18-139-102 0 0,-8 44 108 0 0,-18 126-6 0 0,-6 48 0 0 0,1 0 0 0 0,4-12 0 0 0,7-35 0 0 0,-8 37 0 0 0,12-37 0 0 0,-5 31 0 0 0,58-178 0 0 0,-60 195-26 0 0,0 1-1 0 0,2 0 0 0 0,1 0 1 0 0,1 1-1 0 0,13-15 27 0 0,4-13-45 0 0,-25 39 26 0 0,1 1-1 0 0,0 1 1 0 0,1-1-1 0 0,0 1 0 0 0,5-4 20 0 0,101-100-76 0 0,-108 109 155 0 0,0 0-1 0 0,1 1 1 0 0,-1 0-1 0 0,1 0 0 0 0,5-2-78 0 0,17-16-536 0 0,-25 20 479 0 0,-1 0 0 0 0,1 0 1 0 0,-1 0-1 0 0,1 1 0 0 0,1 0 0 0 0,2-2 57 0 0,16-7-419 0 0,-1-2 1 0 0,9-6 418 0 0,-4 1-190 0 0,1-6 362 0 0,-28 25 52 0 0,-1 0 28 0 0,0 0-65 0 0,0 0-290 0 0,0 0-121 0 0,0 0-28 0 0,0-1 396 0 0,1 1 0 0 0,0-1 0 0 0,0 0 0 0 0,-1 1 0 0 0,1-1 0 0 0,0 0 0 0 0,-1 0 0 0 0,1 0 0 0 0,-1 1 0 0 0,1-1 0 0 0,-1 0 0 0 0,0 0 0 0 0,1 0 0 0 0,-1 0 0 0 0,1-1-144 0 0,-9 0 130 0 0,1 0 1 0 0,0 0-1 0 0,-1 0 0 0 0,1 1 0 0 0,-1 0 0 0 0,0 1 0 0 0,1 0 1 0 0,-1 0-1 0 0,-5 1-130 0 0,3-1-40 0 0,-1 0-1 0 0,0 0 1 0 0,1-1 0 0 0,-7-1 40 0 0,-6-1 369 0 0,20 2-314 0 0,-1 1 0 0 0,1 0 0 0 0,0-1 0 0 0,0 1 0 0 0,-1-1 0 0 0,1 0 1 0 0,0 0-1 0 0,0-1 0 0 0,0 1 0 0 0,0-1-55 0 0,0 1 135 0 0,1-1 0 0 0,-1 1 0 0 0,0 0 0 0 0,0 0 0 0 0,1 0 0 0 0,-1 0-1 0 0,0 1 1 0 0,0-1 0 0 0,0 1 0 0 0,-2-1-135 0 0,1-3 99 0 0,4 3-121 0 0,-1 1 0 0 0,1-1 0 0 0,0 1 0 0 0,0-1 0 0 0,-1 1 0 0 0,1 0 0 0 0,0-1 0 0 0,-1 1 0 0 0,1-1-1 0 0,0 1 1 0 0,-1 0 0 0 0,1-1 0 0 0,-1 1 0 0 0,1 0 0 0 0,-1-1 0 0 0,1 1 0 0 0,-1 0 0 0 0,1 0 0 0 0,-1 0-1 0 0,1-1 1 0 0,-1 1 0 0 0,1 0 0 0 0,-1 0 0 0 0,1 0 0 0 0,-1 0 22 0 0,1 0-97 0 0,0 0 31 0 0,2 1 13 0 0,4 1 16 0 0,1-1 1 0 0,-1 0 0 0 0,1 0-1 0 0,0 0 1 0 0,-1-1-1 0 0,1 0 1 0 0,-1 0-1 0 0,1 0 1 0 0,0-1-1 0 0,-1 0 1 0 0,1-1 0 0 0,2 0 36 0 0,70-7-494 0 0,-41 8 494 0 0,-12 1 0 0 0,-23-1 0 0 0,-2 1 0 0 0,0 0 0 0 0,0 0 0 0 0,-1-1 0 0 0,1 1 0 0 0,0 0 0 0 0,0 0 0 0 0,0 0 0 0 0,0 0 0 0 0,0 0 0 0 0,-1 0 0 0 0,1 1 0 0 0,0-1 0 0 0,0 0 0 0 0,0 0 0 0 0,0 1 0 0 0,-1-1 0 0 0,1 0 0 0 0,0 1 0 0 0,7 2 16 0 0,-6 0 35 0 0,0-1 0 0 0,0 1 0 0 0,0 0 0 0 0,0-1 0 0 0,0 1 0 0 0,-1 0 0 0 0,1 0 0 0 0,-1 0 0 0 0,0 0 0 0 0,0 0 0 0 0,0 0 0 0 0,0 1 0 0 0,-1-1 0 0 0,1 0 0 0 0,-1 0 0 0 0,0 3-51 0 0,0 65 848 0 0,0-62-1263 0 0,-1 41 431 0 0,-4-17-7550 0 0,1-23 76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13072 0 0,'1'1'597'0'0,"6"17"2572"0"0,-4-8-2382 0 0,-2-7-617 0 0,0 0-1 0 0,0 0 1 0 0,0 0-1 0 0,2 3-169 0 0,0-3 70 0 0,-3-2-60 0 0,1 0 0 0 0,0 0 0 0 0,0-1 0 0 0,-1 1 1 0 0,1 0-1 0 0,0-1 0 0 0,0 1 0 0 0,0-1 0 0 0,0 1 0 0 0,0-1 1 0 0,1 1-11 0 0,1 1 32 0 0,1-1-21 0 0,-3-1-12 0 0,-1 0 1 0 0,1 1-1 0 0,-1-1 0 0 0,1 0 0 0 0,-1 0 1 0 0,1 0-1 0 0,-1 1 0 0 0,1-1 0 0 0,-1 0 1 0 0,0 1-1 0 0,1-1 0 0 0,-1 0 1 0 0,1 1-1 0 0,-1-1 0 0 0,0 0 0 0 0,1 1 1 0 0,-1-1-1 0 0,0 1 0 0 0,1-1 1 0 0,-1 1-2 0 0,0-1-1 0 0,0 0 1 0 0,0 0 0 0 0,0 0-1 0 0,0 0 1 0 0,0 0 0 0 0,0 0-1 0 0,0 0 1 0 0,0 0 0 0 0,1 0-1 0 0,-1 0 1 0 0,0 0 0 0 0,0 0-1 0 0,0 1 1 0 0,0-1 0 0 0,0 0-1 0 0,0 0 1 0 0,0 0 0 0 0,0 0-1 0 0,1 0 1 0 0,-1 0-1 0 0,0 0 1 0 0,0 0 0 0 0,0 0-1 0 0,0 0 1 0 0,0 0 0 0 0,0 0-1 0 0,1 0 1 0 0,-1 0 0 0 0,0 0-1 0 0,0 0 1 0 0,0-1 0 0 0,0 1-1 0 0,0 0 1 0 0,0 0 0 0 0,0 0-1 0 0,1 0 3 0 0,-1 0-7 0 0,0 0-1 0 0,0 0 1 0 0,0 0-1 0 0,0 0 1 0 0,0 0-1 0 0,0 0 1 0 0,1 0-1 0 0,-1 0 0 0 0,0 0 1 0 0,0 0-1 0 0,0 0 1 0 0,0 0-1 0 0,1 0 1 0 0,-1 0-1 0 0,0 0 1 0 0,0 0-1 0 0,0 0 1 0 0,0 0-1 0 0,0 0 1 0 0,1 0-1 0 0,-1 0 0 0 0,0 0 1 0 0,0 0-1 0 0,0 0 1 0 0,0 0-1 0 0,0 0 1 0 0,1 0-1 0 0,-1 0 1 0 0,0 0-1 0 0,0 1 1 0 0,0-1-1 0 0,0 0 8 0 0,2 1-38 0 0,4 6-247 0 0,-6-6 275 0 0,0-1 1 0 0,0 0-1 0 0,0 1 0 0 0,1-1 1 0 0,-1 0-1 0 0,0 1 0 0 0,0-1 1 0 0,0 0-1 0 0,0 1 0 0 0,0-1 0 0 0,0 0 1 0 0,0 0-1 0 0,0 1 0 0 0,0-1 1 0 0,0 0-1 0 0,0 1 0 0 0,0-1 0 0 0,0 0 1 0 0,-1 1-1 0 0,1-1 0 0 0,0 0 1 0 0,0 1-1 0 0,0-1 0 0 0,0 0 1 0 0,0 1-1 0 0,-1-1 0 0 0,1 0 0 0 0,0 1 10 0 0,-8 9-248 0 0,8-8 232 0 0,-1-1 0 0 0,0 0-1 0 0,0 1 1 0 0,0-1-1 0 0,0 0 1 0 0,0 1 0 0 0,0-1-1 0 0,0 0 1 0 0,-1 0 0 0 0,1 0-1 0 0,0 0 1 0 0,-1 0 0 0 0,1-1-1 0 0,-1 1 17 0 0,-16 10-1685 0 0,11-8-3872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502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550 4017 2304 0 0,'-10'-11'167'0'0,"6"9"42"0"0,4 4 641 0 0,0-2-690 0 0,0 0 0 0 0,0 0 0 0 0,0 1 0 0 0,0-1 0 0 0,0 0-1 0 0,-1 1 1 0 0,1-1 0 0 0,0 0 0 0 0,0 0 0 0 0,0 1 0 0 0,0-1 0 0 0,0 0 0 0 0,0 0 0 0 0,0 1-1 0 0,0-1 1 0 0,-1 0 0 0 0,1 0 0 0 0,0 1 0 0 0,0-1 0 0 0,0 0 0 0 0,-1 0 0 0 0,1 0 0 0 0,0 1-1 0 0,0-1 1 0 0,0 0 0 0 0,-1 0 0 0 0,1 0 0 0 0,0 0 0 0 0,0 0 0 0 0,-1 1 0 0 0,1-1 0 0 0,0 0-1 0 0,-1 0 1 0 0,1 0-160 0 0,-2 0 333 0 0,1 0 0 0 0,-1 0-1 0 0,1 0 1 0 0,-1 0-1 0 0,1 0 1 0 0,-1-1-1 0 0,0 1 1 0 0,1 0 0 0 0,-1-1-1 0 0,1 1 1 0 0,0-1-1 0 0,-1 0 1 0 0,1 1 0 0 0,-1-1-1 0 0,1 0 1 0 0,0 0-1 0 0,0 0 1 0 0,-1 0-1 0 0,1 0 1 0 0,0 0-333 0 0,-1-2 136 0 0,0-1 0 0 0,0 1 0 0 0,0-1 0 0 0,1 1 0 0 0,-1-1 0 0 0,1 0 0 0 0,0 1 0 0 0,0-1-136 0 0,-12-29 535 0 0,0 0 1 0 0,-3 1-1 0 0,-1 1 0 0 0,-2-1-535 0 0,-25-37 441 0 0,26 43-292 0 0,1-2 1 0 0,0 0 0 0 0,2-2-150 0 0,-44-87 86 0 0,52 101-2 0 0,0-1 0 0 0,1 1 0 0 0,1-1 0 0 0,1-1 0 0 0,0 0-84 0 0,-11-85 1165 0 0,11 60-835 0 0,-3 0-1 0 0,-7-24-329 0 0,-4-7 668 0 0,-4-43-668 0 0,-20-67 768 0 0,30 80-768 0 0,8 57 0 0 0,-3 0 0 0 0,-3-10 0 0 0,-9-44 0 0 0,4-2 0 0 0,2-44 0 0 0,11 126 0 0 0,2-1 0 0 0,0-1 0 0 0,2-10 0 0 0,1-22 0 0 0,-4 6 1 0 0,0 18 2 0 0,1-1 0 0 0,1 0 0 0 0,2 1-1 0 0,5-18-2 0 0,2-5 39 0 0,1-41-39 0 0,-5 41 21 0 0,11-46-21 0 0,5 6 136 0 0,27-110 304 0 0,-32 132-604 0 0,-9 36-17 0 0,1 0 0 0 0,6-10 181 0 0,3-12 207 0 0,-13 40-92 0 0,0 0-1 0 0,2 0 0 0 0,2-4-114 0 0,3-9 0 0 0,5-10 0 0 0,90-145-106 0 0,-95 169 1 0 0,1 1 1 0 0,1 0-1 0 0,2-2 105 0 0,-13 15 47 0 0,66-84-228 0 0,-8 18 527 0 0,13-7-346 0 0,-24 23-312 0 0,0 19 578 0 0,-43 28-314 0 0,1 1 1 0 0,0 0-1 0 0,0 1 1 0 0,0 0-1 0 0,1 0 1 0 0,0 0 47 0 0,25-11 198 0 0,39-21-465 0 0,-48 22 282 0 0,-16 9-4 0 0,0-1 0 0 0,0 0 0 0 0,-1 0 0 0 0,1 0-1 0 0,-1-1 1 0 0,2-3-11 0 0,-6 7 0 0 0,0-1 0 0 0,0 1 0 0 0,0-1 0 0 0,1 1 0 0 0,-1 0 0 0 0,6-1 0 0 0,13-10 0 0 0,-16 10-13 0 0,-5 4-30 0 0,-16 0 94 0 0,-18-4-25 0 0,30 3-24 0 0,0 1-1 0 0,-1-1 1 0 0,1 1-1 0 0,0 0 1 0 0,0 0 0 0 0,-1-1-1 0 0,1 1 1 0 0,0 1-1 0 0,-1-1 1 0 0,1 0 0 0 0,0 1-1 0 0,0-1 1 0 0,-1 1-1 0 0,1-1 1 0 0,0 1 0 0 0,0 0-1 0 0,-1 0-1 0 0,-1 1 9 0 0,0-1 0 0 0,0 0-1 0 0,0 0 1 0 0,-1 0-1 0 0,1 0 1 0 0,0-1 0 0 0,0 1-1 0 0,-1-1 1 0 0,1 0 0 0 0,0-1-9 0 0,-23 3 17 0 0,1 1 117 0 0,0 0-1 0 0,-1-1 0 0 0,0-2-133 0 0,25 0 64 0 0,2 0 0 0 0,-2 0-10 0 0,-8 0-33 0 0,8 0-13 0 0,2 0-172 0 0,0 0-51 0 0,0 0-1 0 0,-5 11 839 0 0,5-8-611 0 0,-1-1-25 0 0,1 0 1 0 0,0 1 0 0 0,0-1 0 0 0,0 0 0 0 0,1 0 0 0 0,-1 1 0 0 0,0-1-1 0 0,1 0 1 0 0,-1 0 0 0 0,1 0 0 0 0,0 1 0 0 0,0-1 0 0 0,0 0 0 0 0,0 0-1 0 0,0 0 1 0 0,1 1 12 0 0,7 13-430 0 0,-8-14 425 0 0,-1-1-1 0 0,1 1 1 0 0,-1-1 0 0 0,1 1 0 0 0,0-1 0 0 0,0 0 0 0 0,0 1 0 0 0,0-1 0 0 0,0 0 0 0 0,0 1-1 0 0,0-1 1 0 0,1 0 5 0 0,5 6-7 0 0,0 1-1 0 0,-1-1 1 0 0,1 1-1 0 0,-2 0 1 0 0,1 1-1 0 0,3 7 8 0 0,-3-6-28 0 0,0 0 1 0 0,1 0-1 0 0,0-1 0 0 0,6 6 28 0 0,-9-11 52 0 0,0 0-1 0 0,1 1 1 0 0,-1-1-1 0 0,-1 1 0 0 0,1 0 1 0 0,-1 0-1 0 0,0 1 1 0 0,0-1-1 0 0,0 1 1 0 0,-1-1-1 0 0,0 1 0 0 0,0 0 1 0 0,-1 0-1 0 0,2 5-51 0 0,0 0 0 0 0,3-2 0 0 0,2-5 11 0 0,-6-4 44 0 0,-2 0 23 0 0,0 0 32 0 0,0 0-4 0 0,0 0-2 0 0,0 0 0 0 0,0-4-43 0 0,0-1 1 0 0,1 0-1 0 0,-1 0 0 0 0,1 1 0 0 0,0-1 1 0 0,1 1-1 0 0,1-5-61 0 0,4-18 51 0 0,-7 25-48 0 0,0 1 0 0 0,1-1-1 0 0,-1 1 1 0 0,1-1-1 0 0,-1 0 1 0 0,1 1 0 0 0,0-1-1 0 0,0 1 1 0 0,-1-1 0 0 0,1 1-1 0 0,0-1 1 0 0,0 1 0 0 0,2-1-3 0 0,-2 0 3 0 0,1 0 0 0 0,-1 0 1 0 0,0 0-1 0 0,1 0 0 0 0,-1 0 0 0 0,0 0 1 0 0,0 0-1 0 0,0 0 0 0 0,0-2-3 0 0,3-7 0 0 0,1 1 0 0 0,0-1 0 0 0,0 1 0 0 0,1 0 0 0 0,2-1 0 0 0,12-24 0 0 0,-9 15 3 0 0,-3 6 14 0 0,0 0 0 0 0,-2-1 0 0 0,5-12-17 0 0,-1 6 12 0 0,-7 18-3 0 0,-1-1-1 0 0,0 1 1 0 0,0-1 0 0 0,-1 1 0 0 0,1-1 0 0 0,-1 0-1 0 0,0 1 1 0 0,1-1-9 0 0,1-4-85 0 0,-2 7-347 0 0,-1 1-109 0 0,0 0-17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1:06:25.503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56 1 3224 0 0,'0'0'567'0'0,"0"17"5696"0"0,1-11-1072 0 0,2 4-4880 0 0,0 0 1 0 0,-1-1 0 0 0,0 1-1 0 0,-1 0 1 0 0,0 0 0 0 0,0 0-1 0 0,-1 5-311 0 0,1-8 133 0 0,-1-1 0 0 0,2 1 0 0 0,-1-1 0 0 0,1 1-1 0 0,0-1 1 0 0,1 3-133 0 0,7 26 176 0 0,-5-3-130 0 0,2 0-1 0 0,1-1 0 0 0,5 11-45 0 0,-10-30 0 0 0,0 0 0 0 0,-1 0 0 0 0,1 8 0 0 0,-1-3 0 0 0,0 11 0 0 0,3 8 0 0 0,-3-22 0 0 0,0 1 0 0 0,0 0 0 0 0,-2-1 0 0 0,1 1 0 0 0,-2 6 0 0 0,0 8 0 0 0,-4 35-12 0 0,5-62 1 0 0,0-1 10 0 0,0 0-1 0 0,0-1 1 0 0,0 1-1 0 0,0 0 1 0 0,0-1-1 0 0,0 1 1 0 0,0 0-1 0 0,0-1 1 0 0,0 1-1 0 0,0 0 1 0 0,0-1-1 0 0,-1 1 1 0 0,1 0-1 0 0,0-1 1 0 0,0 1-1 0 0,-1-1 1 0 0,1 1-1 0 0,-1-1 1 0 0,1 1 0 0 0,0-1-1 0 0,-1 1 1 0 0,1-1-1 0 0,-1 1 2 0 0,0 0 72 0 0,1-1 9 0 0,0 0-1 0 0,0 0 7 0 0,0 0 28 0 0,0 0 11 0 0,0 0 2 0 0,0 0-4 0 0,0 0-16 0 0,0 0-4 0 0,-3 0-40 0 0,0 0-1 0 0,0 0 0 0 0,0 0 0 0 0,-1-1 1 0 0,1 1-1 0 0,0-1 0 0 0,0 0 1 0 0,0 0-1 0 0,0 0 0 0 0,0 0 0 0 0,1-1 1 0 0,-1 1-1 0 0,0-1 0 0 0,0 0 0 0 0,1 1 1 0 0,-1-1-1 0 0,1-1 0 0 0,0 1 1 0 0,0 0-1 0 0,-1 0 0 0 0,2-1 0 0 0,-2 0-63 0 0,-26-34 624 0 0,16 12-256 0 0,3 22-112 0 0,7 1-204 0 0,1-1-1 0 0,0 1 1 0 0,-1 0 0 0 0,1-1-1 0 0,0 0 1 0 0,0 1-1 0 0,1-1 1 0 0,-1 0-1 0 0,0-2-51 0 0,0 2 296 0 0,4 11-56 0 0,18 35-263 0 0,-18-35 17 0 0,1 0 1 0 0,1 0-1 0 0,-1-1 0 0 0,1 1 0 0 0,1-1 0 0 0,-1 0 0 0 0,5 4 6 0 0,-6-7 0 0 0,0-1 0 0 0,-1 1 0 0 0,1 0 0 0 0,-1-1 0 0 0,0 1 0 0 0,1 3 0 0 0,19 31 0 0 0,-17-31 0 0 0,13 27 0 0 0,-3-8 54 0 0,-15-25-53 0 0,0-1 0 0 0,0 0 0 0 0,0 1 0 0 0,0-1 0 0 0,1 1-1 0 0,-1-1 1 0 0,0 0 0 0 0,0 1 0 0 0,0-1 0 0 0,1 0 0 0 0,-1 1 0 0 0,0-1 0 0 0,1 0 0 0 0,-1 1 0 0 0,0-1 0 0 0,0 0 0 0 0,1 0 0 0 0,-1 1 0 0 0,1-1 0 0 0,-1 0 0 0 0,0 0 0 0 0,1 0 0 0 0,-1 1 0 0 0,1-1 0 0 0,-1 0 0 0 0,0 0 0 0 0,1 0 0 0 0,-1 0 0 0 0,1 0 0 0 0,-1 0 0 0 0,0 0 0 0 0,1 0 0 0 0,-1 0 0 0 0,1 0 0 0 0,-1 0 0 0 0,1 0 0 0 0,-1 0 0 0 0,0 0 0 0 0,1 0 0 0 0,-1-1 0 0 0,1 1 0 0 0,-1 0 0 0 0,0 0 0 0 0,1 0 0 0 0,-1-1 0 0 0,0 1 0 0 0,1 0 0 0 0,-1 0-1 0 0,0-1 1 0 0,1 1 0 0 0,-1 0 0 0 0,0-1 0 0 0,0 1 0 0 0,1 0 0 0 0,-1-1 0 0 0,0 1 0 0 0,0-1 0 0 0,0 1 0 0 0,1 0 0 0 0,-1-1 0 0 0,0 1-1 0 0,1-1 18 0 0,5-5 55 0 0,-3 4-63 0 0,-1 1 0 0 0,0-1 0 0 0,-1 0-1 0 0,1 0 1 0 0,0 1 0 0 0,0-1 0 0 0,-1-1-1 0 0,1 1 1 0 0,-1 0 0 0 0,0 0-1 0 0,0 0 1 0 0,0-1 0 0 0,1 0-10 0 0,21-41 70 0 0,-18 36-58 0 0,0 0 0 0 0,-1 0 0 0 0,0-1 1 0 0,0 0-1 0 0,-1 0-12 0 0,-2 7 11 0 0,1-1 0 0 0,-1 0 1 0 0,0 1-1 0 0,1-1 1 0 0,-1 0-1 0 0,1 1 0 0 0,0 0 1 0 0,0-1-1 0 0,0 1 1 0 0,2-2-12 0 0,-1 2 2 0 0,-1 0 0 0 0,0-1 1 0 0,0 1-1 0 0,0-1 1 0 0,0 0-1 0 0,0 0 1 0 0,0 0-1 0 0,0 0-2 0 0,11-19-66 0 0,3-6 376 0 0,-13 21-282 0 0,-1 4 27 0 0,2 0 14 0 0,-3 2 0 0 0,-1 1 15 0 0,0 0 4 0 0,0 0 0 0 0,0 0 11 0 0,0 0 44 0 0,0 0 17 0 0,0 0 6 0 0,0 0 0 0 0,-28 1 556 0 0,15 3-559 0 0,-1 1 0 0 0,0-2-1 0 0,0 0 1 0 0,-1-1 0 0 0,1 0-1 0 0,0-1 1 0 0,-11-1-163 0 0,23 0 10 0 0,-14 5 20 0 0,14-4-1283 0 0,2-1-4999 0 0,0 0-2141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16759 0 0,'0'2'268'0'0,"-1"0"0"0"0,0 0 0 0 0,0-1 0 0 0,0 1 0 0 0,0 0 0 0 0,0 0 0 0 0,0-1-1 0 0,0 1 1 0 0,-1-1 0 0 0,0 2-268 0 0,0-1 586 0 0,0 0-1 0 0,0 1 1 0 0,1-1 0 0 0,-1 0-1 0 0,0 1 1 0 0,0 1-586 0 0,-1 4 221 0 0,0-1 0 0 0,1 1 0 0 0,-1 1-221 0 0,1 0 264 0 0,1-7-254 0 0,1 0 0 0 0,0 0-1 0 0,0-1 1 0 0,-1 1-1 0 0,1 0 1 0 0,1 1-10 0 0,-2 8-123 0 0,1-9 112 0 0,0-1 0 0 0,0 1 0 0 0,0 0 1 0 0,0 0-1 0 0,0 0 0 0 0,1 0 0 0 0,-1-1 0 0 0,0 1 0 0 0,1 0 0 0 0,0 0 1 0 0,-1 0-1 0 0,1-1 0 0 0,1 2 11 0 0,0 1-587 0 0,0-1-1 0 0,0 1 1 0 0,1-1 0 0 0,-1 0 0 0 0,3 2 587 0 0,-4-4-7505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3680 0 0,'0'0'284'0'0,"0"0"-85"0"0,0 0 334 0 0,0 0 160 0 0,0 0 38 0 0,0 0-33 0 0,0 0-154 0 0,0 0-61 0 0,0 0-16 0 0,0 0-6 0 0,-3-5 2302 0 0,-9 0 422 0 0,11 4-2702 0 0,1 1-31 0 0,0 0-4 0 0,0 0-35 0 0,-1 0-147 0 0,0-1-192 0 0,-9 0 398 0 0,3 1-442 0 0,-3-2-30 0 0,8 3 0 0 0,-1 0 0 0 0,-17 2 0 0 0,13-1 26 0 0,-6 4 172 0 0,-12 3-198 0 0,9 1 259 0 0,14-9-180 0 0,1-1-1 0 0,0 1 1 0 0,0 0-1 0 0,0-1 1 0 0,0 1 0 0 0,0 0-1 0 0,0 0 1 0 0,-1 1-79 0 0,-3 1 312 0 0,2 0-155 0 0,-1-1-85 0 0,-1 1 0 0 0,1 0 0 0 0,-1 1 0 0 0,1-1 0 0 0,0 1-1 0 0,0 0 1 0 0,1 0 0 0 0,-4 4-72 0 0,-2 5 15 0 0,6-11-16 0 0,1 1 1 0 0,0 0 0 0 0,0 0-1 0 0,0 0 1 0 0,0 0-1 0 0,0 1 1 0 0,-2 4 0 0 0,0 0 0 0 0,-3 3 0 0 0,3-5 0 0 0,1 1 0 0 0,-1-1 0 0 0,1 1 0 0 0,0 2 0 0 0,-3 2 12 0 0,5-9-8 0 0,0-1 1 0 0,0 1 0 0 0,0 0-1 0 0,1 0 1 0 0,-1 0 0 0 0,0 0-1 0 0,1-1 1 0 0,-1 1 0 0 0,1 2-5 0 0,0 1 20 0 0,-1 0 1 0 0,0-1 0 0 0,0 1-1 0 0,0 2-20 0 0,1-6 2 0 0,-1 0 1 0 0,1-1-1 0 0,0 1 0 0 0,0 0 0 0 0,0 0 0 0 0,0 0 0 0 0,1-1 0 0 0,-1 1 0 0 0,0 0 0 0 0,0 0 0 0 0,0 0 1 0 0,1-1-3 0 0,0 7 28 0 0,4 23 46 0 0,-5-27-65 0 0,0 0 1 0 0,1 0-1 0 0,-1 0 0 0 0,1 0 0 0 0,1 3-9 0 0,1 6 18 0 0,-1-7-18 0 0,-1-1 0 0 0,1 1 0 0 0,0 0 0 0 0,0-1 0 0 0,0 0 0 0 0,0 1 0 0 0,1-1 0 0 0,0 0 0 0 0,0 0 0 0 0,0 0 0 0 0,0-1 0 0 0,1 1 0 0 0,1 1 0 0 0,-2-3 14 0 0,-1 0 0 0 0,1 1 0 0 0,-1-1 0 0 0,1 0 0 0 0,0-1 0 0 0,-1 1 0 0 0,1 0 0 0 0,0-1 0 0 0,0 0 0 0 0,0 1 0 0 0,0-1 0 0 0,1-1 0 0 0,-1 1 0 0 0,0 0 0 0 0,0-1 0 0 0,1 1 0 0 0,-1-1 0 0 0,0 0 0 0 0,0 0 0 0 0,3-1-14 0 0,-2 1 57 0 0,0 0 0 0 0,0-1 0 0 0,0 0 0 0 0,0 0 0 0 0,0 0 0 0 0,-1 0 0 0 0,1-1 0 0 0,2-1-57 0 0,22-10 361 0 0,-22 10-285 0 0,0 1 0 0 0,0-1 0 0 0,0 0 0 0 0,-1-1 0 0 0,0 1-1 0 0,5-4-75 0 0,12-11 78 0 0,-16 15-79 0 0,-1-1 0 0 0,0 0 0 0 0,0 0 0 0 0,-1-1 0 0 0,1 1 0 0 0,0-3 1 0 0,1 0 11 0 0,0-1 0 0 0,-1 0-1 0 0,0 0 1 0 0,-1 0 0 0 0,0-1-1 0 0,1-3-10 0 0,-2 4 8 0 0,0 2 19 0 0,-2 1 1 0 0,1-1 0 0 0,0-1-28 0 0,-1-2 27 0 0,0 1-1 0 0,0-1 1 0 0,-1 0 0 0 0,0 1-1 0 0,-1-7-26 0 0,1 9 0 0 0,-1-1 0 0 0,-1 1 0 0 0,1-1 0 0 0,-1 1 0 0 0,-2-4 0 0 0,1 4 2 0 0,0 0 1 0 0,-1 0-1 0 0,0 0 0 0 0,0 0 0 0 0,-3-3-2 0 0,3 5 16 0 0,0 1 1 0 0,1 0-1 0 0,-1 0 0 0 0,0 1 0 0 0,-1-1 1 0 0,1 1-1 0 0,-1-1-16 0 0,1 1 3 0 0,2 1-38 0 0,0 0 0 0 0,0 1 0 0 0,0-1 0 0 0,0 1 0 0 0,0-1 0 0 0,0 1 0 0 0,-2-1 35 0 0,-6-1-337 0 0,9 2 206 0 0,0 0 0 0 0,-1-1 0 0 0,1 1 0 0 0,0 0-1 0 0,0 0 1 0 0,-1 0 0 0 0,1 0 0 0 0,-1 0 131 0 0,-3 1-3091 0 0,5-1 1806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19 8664 0 0,'0'0'397'0'0,"0"0"-8"0"0,0 0-151 0 0,0 0 275 0 0,0 0 154 0 0,0 0 33 0 0,0 0-44 0 0,0 0-200 0 0,-1-1-83 0 0,1 1-266 0 0,0 0-74 0 0,-1-1 1 0 0,1 1-1 0 0,0 0 0 0 0,0 0 1 0 0,-1-1-1 0 0,1 1 0 0 0,0 0 1 0 0,-1 0-1 0 0,1 0 0 0 0,0-1 0 0 0,-1 1 1 0 0,1 0-1 0 0,0 0 0 0 0,-1 0 1 0 0,1 0-1 0 0,0 0 0 0 0,-1 0-33 0 0,1 0 178 0 0,-7-2 139 0 0,6 2-300 0 0,-3 0 312 0 0,-1 0 0 0 0,1 0 0 0 0,-1-1 1 0 0,1 1-1 0 0,-1-1 0 0 0,-3-1-329 0 0,7 2 44 0 0,0 0 1 0 0,1-1-1 0 0,-1 1 1 0 0,0 1-1 0 0,0-1 1 0 0,0 0-1 0 0,0 0 1 0 0,1 0-1 0 0,-1 0 1 0 0,0 1-45 0 0,-7 0 265 0 0,5-1-240 0 0,0 1-1 0 0,0-1 0 0 0,0 1 1 0 0,0 0-1 0 0,0 0 0 0 0,0 0 1 0 0,0 0-1 0 0,0 0-24 0 0,-1 1 8 0 0,0 0 1 0 0,0-1-1 0 0,0 0 0 0 0,0 0-8 0 0,1 1 0 0 0,0-1 0 0 0,0 1 0 0 0,0-1 0 0 0,1 1 0 0 0,-1 0 0 0 0,1 0 0 0 0,-1 0 0 0 0,0 2 0 0 0,0-2 0 0 0,-1 1 0 0 0,-1 2 0 0 0,5-3 0 0 0,-1-1 0 0 0,-5 5 0 0 0,2-2 0 0 0,-1 3 0 0 0,-12 8 0 0 0,11-9 0 0 0,-1 4 0 0 0,-2-2 0 0 0,7-7 1 0 0,-6 7 9 0 0,-4 9 118 0 0,12-17-126 0 0,0 0-1 0 0,0 0 1 0 0,0 0-1 0 0,0 0 1 0 0,0 0 0 0 0,0 0-1 0 0,-1 0 1 0 0,1 0-1 0 0,0 1 1 0 0,0-1 0 0 0,0 0-1 0 0,0 0 1 0 0,0 0-1 0 0,0 0 1 0 0,0 0 0 0 0,0 0-1 0 0,0 0 1 0 0,0 0-1 0 0,0 0 1 0 0,0 0-1 0 0,0 1 1 0 0,0-1 0 0 0,0 0-1 0 0,0 0 1 0 0,0 0-1 0 0,0 0 1 0 0,0 0 0 0 0,0 0-1 0 0,0 0 1 0 0,0 0-1 0 0,0 1 1 0 0,0-1-1 0 0,0 0 1 0 0,0 0 0 0 0,0 0-2 0 0,0 0 0 0 0,0 1-1 0 0,0-1 1 0 0,0 1 0 0 0,0-1 0 0 0,0 1 0 0 0,0-1 0 0 0,0 0 0 0 0,0 1 0 0 0,0-1 0 0 0,0 1 0 0 0,0-1-1 0 0,0 1 1 0 0,-1-1 0 0 0,1 0 0 0 0,0 1 0 0 0,0-1 0 0 0,0 1 0 0 0,-1-1 0 0 0,1 0 0 0 0,0 1-1 0 0,0-1 1 0 0,-2 3 0 0 0,0 4 0 0 0,-1 5 0 0 0,1-6 412 0 0,1 0 0 0 0,0 0-1 0 0,0 6-411 0 0,1-11 69 0 0,0 0-4 0 0,-1-1-61 0 0,1 1 0 0 0,-1-1 1 0 0,1 1-1 0 0,0-1 0 0 0,-1 1 0 0 0,1-1 0 0 0,0 1 1 0 0,-1-1-1 0 0,1 1 0 0 0,0-1 0 0 0,-1 1 0 0 0,1 0 1 0 0,0-1-1 0 0,0 1 0 0 0,0-1 0 0 0,0 1 0 0 0,0 0-4 0 0,-2 4 45 0 0,-1 8-18 0 0,2-10-27 0 0,1-2 0 0 0,1 17 0 0 0,-1 15 148 0 0,-1-27-46 0 0,2-3-73 0 0,1 3 72 0 0,-2-5-81 0 0,6 13 87 0 0,-4-11-86 0 0,4 14-21 0 0,-5-15 0 0 0,-1-1 0 0 0,1 1 0 0 0,-1-1 0 0 0,1 1 0 0 0,0-1 0 0 0,0 1 0 0 0,0-1 0 0 0,1 1 0 0 0,0 4 0 0 0,1 4 0 0 0,-2-6 0 0 0,-1-3 0 0 0,0-1 0 0 0,0 1 0 0 0,0-1 0 0 0,0 1 0 0 0,0-1 0 0 0,1 1 0 0 0,-1-1 0 0 0,0 1 0 0 0,0-1 0 0 0,1 1 0 0 0,-1-1 0 0 0,0 1 0 0 0,1-1 0 0 0,-1 1 0 0 0,1-1 0 0 0,-1 1 0 0 0,3 2 4 0 0,-2-2 4 0 0,-1 0 0 0 0,1 0 0 0 0,0 0 0 0 0,-1 0 0 0 0,1 0 0 0 0,0 0 0 0 0,0 0 0 0 0,0-1 0 0 0,0 1 0 0 0,1 0-8 0 0,3 3 83 0 0,0 0 0 0 0,1 0 0 0 0,0-1 0 0 0,2 2-83 0 0,10 2 177 0 0,-9-3-124 0 0,-8-2-45 0 0,8 3 48 0 0,8 6 26 0 0,-17-11-82 0 0,0 0 0 0 0,1 1 0 0 0,-1-1 0 0 0,0 0 0 0 0,1 1 0 0 0,-1-1 0 0 0,0 0 0 0 0,1 0 0 0 0,-1 1 0 0 0,1-1 0 0 0,-1 0-1 0 0,1 0 1 0 0,-1 0 0 0 0,0 0 0 0 0,1 1 0 0 0,-1-1 0 0 0,1 0 0 0 0,-1 0 0 0 0,1 0 0 0 0,1 0 12 0 0,6 4 31 0 0,-1-1-22 0 0,-6-3-10 0 0,0 0-1 0 0,1 1 1 0 0,-1-1-1 0 0,0 0 1 0 0,1 0-1 0 0,-1 0 1 0 0,0 0 0 0 0,1 0-1 0 0,-1 0 1 0 0,0 0-1 0 0,1 0-10 0 0,2-1 15 0 0,0 1 15 0 0,-1 0 1 0 0,1-1-1 0 0,-1 1 1 0 0,0-1-1 0 0,3 0-30 0 0,22-9 193 0 0,-27 10-188 0 0,6-3 8 0 0,-5 3-11 0 0,1-1-1 0 0,-1 0 1 0 0,0 0 0 0 0,0 0-1 0 0,0 0 1 0 0,1 0-2 0 0,8-5 69 0 0,0 0 0 0 0,-1-1 0 0 0,0 0 0 0 0,0 0-1 0 0,-1-1 1 0 0,7-7-69 0 0,-5 4-67 0 0,-7 7 56 0 0,-1 1 1 0 0,1 0-1 0 0,-1-1 1 0 0,0 0-1 0 0,1-2 11 0 0,0-2-3 0 0,-2 4 9 0 0,0 0 1 0 0,1 0-1 0 0,-1 0 0 0 0,2-1-6 0 0,-3 4 30 0 0,-1 0 1 0 0,1-1-1 0 0,0 1 0 0 0,-1 0 1 0 0,0-1-1 0 0,1 1 1 0 0,-1-1-1 0 0,0 1 1 0 0,0-1-1 0 0,0 1 0 0 0,0-1 1 0 0,0 0-31 0 0,1-5 37 0 0,-1 1 17 0 0,0-1 0 0 0,0 1 0 0 0,0 0 0 0 0,-1-1 0 0 0,0-2-54 0 0,-2-19 221 0 0,3 19-202 0 0,-1-1 0 0 0,-1-5-19 0 0,0 6-160 0 0,1-1-1 0 0,0-5 161 0 0,-2-21 240 0 0,3 32-240 0 0,0 0 0 0 0,0 0 0 0 0,0 0 0 0 0,-1 0 0 0 0,1 0 0 0 0,-1 0 0 0 0,0 1 0 0 0,0-1 0 0 0,-1 0 0 0 0,1 0 0 0 0,-1 1 0 0 0,0-1 0 0 0,-1-1 0 0 0,-5-7 288 0 0,6 9-229 0 0,1 1-1 0 0,-1-1 1 0 0,0 1-1 0 0,0 0 0 0 0,-1-3-58 0 0,0 3 25 0 0,0-1 0 0 0,0 0-1 0 0,0 1 1 0 0,-1 0 0 0 0,1-1 0 0 0,-1 1-1 0 0,1 1 1 0 0,-1-1 0 0 0,1 0-1 0 0,-1 1 1 0 0,0 0 0 0 0,0 0-1 0 0,0 0 1 0 0,0 0 0 0 0,0 1 0 0 0,0-1-1 0 0,0 1 1 0 0,0 0 0 0 0,0 0-25 0 0,-2 1-77 0 0,-1-1-342 0 0,0 1 0 0 0,0 0 0 0 0,-1 1 0 0 0,1 0 0 0 0,0 0 0 0 0,-3 1 419 0 0,-4 2-3295 0 0,8-3-3036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9184 0 0,'0'0'421'0'0,"0"0"-12"0"0,0 0-93 0 0,0 0 583 0 0,0 0 278 0 0,0 0 58 0 0,0 0-82 0 0,0 0-390 0 0,0 0-171 0 0,0 0-31 0 0,0 0-50 0 0,0 0-181 0 0,0 0-76 0 0,0 0-20 0 0,0 0-22 0 0,0 0-84 0 0,0 0-37 0 0,0 0-10 0 0,0 1-1 0 0,0 1-36 0 0,0 0 0 0 0,0 0-1 0 0,-1 0 1 0 0,1 0 0 0 0,-1 0 0 0 0,1 0-1 0 0,-1 0 1 0 0,0 0 0 0 0,1 0-1 0 0,-2 1-43 0 0,1-1 21 0 0,0 0-1 0 0,1 0 1 0 0,-1-1-1 0 0,1 1 1 0 0,-1 0-1 0 0,1 1-20 0 0,-1-1 21 0 0,0 1-1 0 0,0-1 1 0 0,1 1-1 0 0,-1-1 0 0 0,-1 0 1 0 0,1 1-1 0 0,-1 0-20 0 0,0 0 17 0 0,1-1 1 0 0,0 1-1 0 0,-1 0 0 0 0,1 0 1 0 0,0 0-18 0 0,-6 17 11 0 0,5-15-11 0 0,1 0 0 0 0,-1 0 0 0 0,1 0-1 0 0,-1 2 1 0 0,-1 11 0 0 0,-2 0 0 0 0,-2 6 0 0 0,-3 11 0 0 0,-5 26 0 0 0,10-40 0 0 0,5-20 1 0 0,0 0-1 0 0,0 0 0 0 0,-1 0 0 0 0,1 0 0 0 0,0 0 0 0 0,0 0 0 0 0,-1 0 0 0 0,1 0 0 0 0,-1 0 0 0 0,1 0 1 0 0,-1-1-1 0 0,1 1 0 0 0,-1 0 0 0 0,0 0-1 0 0,1 0 0 0 0,-1-1 0 0 0,1 1-1 0 0,0-1 1 0 0,-1 1 0 0 0,1 0 0 0 0,0-1 0 0 0,0 1 0 0 0,-1 0 0 0 0,1 0 0 0 0,0-1 0 0 0,0 1 0 0 0,0 0 0 0 0,0-1 0 0 0,0 1 1 0 0,0 0-10 0 0,-1 3-21 0 0,-4 7-119 0 0,3-1-31 0 0,-1-6 138 0 0,1-1 32 0 0,0 3 11 0 0,-1 2 0 0 0,-5 5-53 0 0,6-9 42 0 0,2 0 1 0 0,0-2-91 0 0,-1-1 0 0 0,1 1 1 0 0,-1-1-1 0 0,1 1 0 0 0,-1 0 1 0 0,0-1-1 0 0,1 1 0 0 0,-1-1 101 0 0,0 0-50 0 0,1 1 0 0 0,0-1 0 0 0,-1 0 0 0 0,1 0 0 0 0,0 1-1 0 0,0-1 1 0 0,0 0 0 0 0,0 2 50 0 0,0-3-135 0 0,-1 1 22 0 0,-1 1 101 0 0,2 1 15 0 0,0-2-209 0 0,0-1-116 0 0,0 0-29 0 0,0 2-348 0 0,-1 1 924 0 0,2-1 3005 0 0,2 0-3198 0 0,7 3 267 0 0,-7-4-137 0 0,14 7 402 0 0,2 2 80 0 0,-17-8-632 0 0,1-1 0 0 0,-1 0 0 0 0,1 0 0 0 0,-1 0 0 0 0,1 0 1 0 0,0 0-1 0 0,-1-1 0 0 0,3 1-12 0 0,-2-1 18 0 0,0 1 1 0 0,0 0 0 0 0,0 0 0 0 0,0-1 0 0 0,-1 1 0 0 0,1 1-1 0 0,2 0-18 0 0,-3-1 22 0 0,-1 0-1 0 0,1 0 1 0 0,0-1-1 0 0,-1 1 1 0 0,1-1-1 0 0,0 1 1 0 0,0-1-1 0 0,-1 0 1 0 0,3 1-22 0 0,0-1-45 0 0,0 1 0 0 0,0 0 1 0 0,0 0-1 0 0,4 1 45 0 0,-5 0 12 0 0,1-1 0 0 0,0 0 0 0 0,0-1 0 0 0,1 1 0 0 0,-1-1 0 0 0,2 0-12 0 0,15 2 57 0 0,-18-1-44 0 0,0-1 0 0 0,-1 0 0 0 0,1 0 0 0 0,-1 0 0 0 0,1-1 0 0 0,0 1 0 0 0,-1-1-13 0 0,13 0 41 0 0,-3 1-37 0 0,-7-1 5 0 0,0 1-1 0 0,1 0 1 0 0,-1 1-1 0 0,0-1 0 0 0,0 1 1 0 0,1 0-1 0 0,1 1-8 0 0,3 1 38 0 0,-7-3-31 0 0,1 1 0 0 0,-1 0 0 0 0,0 0 0 0 0,0 1 0 0 0,2 0-7 0 0,19 9 0 0 0,-23-11 0 0 0,3 1 0 0 0,7 0 0 0 0,-10-1 0 0 0,0 0 0 0 0,1 1 0 0 0,-1-1 0 0 0,0 0 0 0 0,0 1 0 0 0,1-1 0 0 0,-1 1 0 0 0,0 0 0 0 0,9 4 0 0 0,-1-3 0 0 0,3-1 0 0 0,-9-1-1 0 0,-1 1 2 0 0,-1-1 1 0 0,0 0-1 0 0,1 0 0 0 0,-1 1 1 0 0,0-1-1 0 0,0 1 0 0 0,1-1 1 0 0,-1 1-1 0 0,1 0-1 0 0,6 3 57 0 0,-6-4-50 0 0,0 1 0 0 0,0 0 0 0 0,0-1 0 0 0,-1 1 0 0 0,1 0 0 0 0,1 1-7 0 0,1-1-94 0 0,-4-1 88 0 0,0 0 0 0 0,0 0 0 0 0,0 0-1 0 0,1 0 1 0 0,-1 0 0 0 0,0 0 0 0 0,0 0 0 0 0,0 0 0 0 0,0 0-1 0 0,1 0 1 0 0,-1 0 0 0 0,0 0 0 0 0,0 0 0 0 0,0 0-1 0 0,0 0 1 0 0,1 0 0 0 0,-1 0 0 0 0,0 0 0 0 0,0 0 0 0 0,0 0-1 0 0,0 0 1 0 0,0 0 0 0 0,1 1 0 0 0,-1-1 0 0 0,0 0 6 0 0,0 0 1 0 0,1 1 0 0 0,0-1 0 0 0,-1 1 0 0 0,1-1 1 0 0,-1 0-1 0 0,1 1 0 0 0,0-1 0 0 0,-1 0 0 0 0,1 0 1 0 0,0 1-1 0 0,-1-1 0 0 0,1 0 0 0 0,0 0 0 0 0,0 0-1 0 0,5 2 124 0 0,-5-2-30 0 0,1 2 1 0 0,-1-2-110 0 0,-1 0 0 0 0,0 0 0 0 0,0 1 1 0 0,1-1-1 0 0,-1 0 0 0 0,0 0 0 0 0,1 0 0 0 0,-1 0 0 0 0,0 1 1 0 0,0-1-1 0 0,1 0 0 0 0,-1 0 0 0 0,0 0 0 0 0,1 0 1 0 0,-1 0-1 0 0,1 0 15 0 0,13 2-98 0 0,-11-1 98 0 0,-1 0 0 0 0,11-2 0 0 0,-9 1 0 0 0,-3 0 1 0 0,-1 0-1 0 0,1 0 0 0 0,-1 0 0 0 0,0 0 0 0 0,1 1 0 0 0,-1-1 1 0 0,1 0-1 0 0,-1 0 0 0 0,0 0 0 0 0,1 0 0 0 0,-1 0 0 0 0,0 1 1 0 0,1-1-1 0 0,-1 0 0 0 0,0 0 0 0 0,1 1 0 0 0,-1-1 0 0 0,0 0 0 0 0,0 1-1 0 0,1-1 1 0 0,-1 0-1 0 0,1 1 0 0 0,-1-1 0 0 0,0 0 0 0 0,1 0 0 0 0,-1 1 1 0 0,1-1-1 0 0,-1 0 0 0 0,1 0 0 0 0,-1 0 0 0 0,1 0 1 0 0,-1 0-1 0 0,1 1 0 0 0,-1-1 0 0 0,1 0 0 0 0,-1 0 0 0 0,1 0 1 0 0,6 1-104 0 0,-6 1 78 0 0,0-2-1 0 0,0 1-49 0 0,-1-1-15 0 0,9 4-6559 0 0,-8-3 389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 0 0,'0'0'284'0'0,"0"0"856"0"0,0 0 373 0 0,0 0 78 0 0,0 0-57 0 0,0 0-275 0 0,0 0-126 0 0,0 0-21 0 0,0 0-37 0 0,0 0-131 0 0,0 0-59 0 0,0 0-11 0 0,0 0-36 0 0,0 0-138 0 0,0 0-57 0 0,0 0-17 0 0,0 0-58 0 0,0 0-236 0 0,0 0-106 0 0,0 0-24 0 0,0 0-15 0 0,1 1-58 0 0,1 0-83 0 0,0 0 0 0 0,0 0-1 0 0,0 1 1 0 0,-1-1 0 0 0,1 1-1 0 0,0 0 1 0 0,-1 0 0 0 0,1 0-46 0 0,0 1 10 0 0,-1-1 1 0 0,1 1-1 0 0,-1 0 1 0 0,0 0-1 0 0,0-1 1 0 0,0 1-1 0 0,0 0 1 0 0,-1 0-1 0 0,1 0-10 0 0,-1-2 0 0 0,1 2 0 0 0,0 0 0 0 0,0-1 0 0 0,0 1 0 0 0,1-1 0 0 0,-1 1 0 0 0,2 3 0 0 0,0-1 0 0 0,-1-1 0 0 0,1 0 0 0 0,0 1 0 0 0,1-1 0 0 0,6 10 0 0 0,0 2 0 0 0,2 0 0 0 0,11 11 0 0 0,-20-24 8 0 0,0 1-1 0 0,0-1 0 0 0,0 1 0 0 0,0 0 0 0 0,0 0 0 0 0,-1 0 0 0 0,1 0 0 0 0,-1 0 0 0 0,0 2-7 0 0,5 10 3 0 0,-2-5 48 0 0,-1-3-42 0 0,0-1 0 0 0,0 1 0 0 0,0-1 0 0 0,1 0 0 0 0,0 0 1 0 0,0-1-1 0 0,2 2-9 0 0,-2-1 11 0 0,-5-6-11 0 0,1 0 0 0 0,0 0 0 0 0,-1 1 0 0 0,1-1 0 0 0,0 0 0 0 0,0-1 0 0 0,-1 1-1 0 0,2 1 1 0 0,16 13 0 0 0,-17-14 0 0 0,-1-1 0 0 0,1 1 0 0 0,0 0 0 0 0,0-1 0 0 0,0 1 0 0 0,0-1 0 0 0,0 1 0 0 0,0-1 0 0 0,0 0 0 0 0,0 1 0 0 0,1-1 0 0 0,8 3 0 0 0,5 4 0 0 0,-11-6 0 0 0,3 3 0 0 0,0 2 0 0 0,-5-4 0 0 0,7 5 0 0 0,-8-6 0 0 0,0-1 0 0 0,0 1 0 0 0,1 0 0 0 0,-1 0 0 0 0,0 0 0 0 0,0 0 0 0 0,0 0 0 0 0,0 0 0 0 0,0 0 0 0 0,-1 0 0 0 0,1 1 0 0 0,0-1 0 0 0,-1 0 0 0 0,1 0 0 0 0,-1-1 0 0 0,0 1 0 0 0,0-1 0 0 0,1 1 0 0 0,-1-1 0 0 0,0 1 0 0 0,1-1 0 0 0,-1 1 0 0 0,1-1 0 0 0,-1 1 0 0 0,1-1 0 0 0,-1 1 0 0 0,1-1 0 0 0,-1 1 0 0 0,1-1 0 0 0,0 1 0 0 0,-1-1 0 0 0,1 1 0 0 0,0-1 0 0 0,-1 1 0 0 0,1-1 0 0 0,-1 1 0 0 0,1 0 0 0 0,-1 0 0 0 0,1-1 0 0 0,-1 1 0 0 0,0 0 0 0 0,1-1 0 0 0,-1 2 0 0 0,1-1 0 0 0,-1 0 0 0 0,1 0 0 0 0,-1 0 0 0 0,1 0 0 0 0,-1 0 0 0 0,1 0 0 0 0,0 0 0 0 0,0 0 0 0 0,10 11 2 0 0,-8-9 11 0 0,0 0-1 0 0,0 0 1 0 0,0 0-1 0 0,0-1 0 0 0,1 2-12 0 0,14 5 0 0 0,-14-5 0 0 0,-1 2 0 0 0,-3-4 0 0 0,0-1 0 0 0,1 2 0 0 0,-1-2 0 0 0,0 0 0 0 0,1 0 0 0 0,-1 0 0 0 0,0 0 0 0 0,1 0 0 0 0,0 1 0 0 0,-1-1 0 0 0,1 0 0 0 0,0 0 0 0 0,0 0 0 0 0,1 4 0 0 0,3 5 0 0 0,-3-8 0 0 0,2 6 0 0 0,-2-1 0 0 0,-2-6 0 0 0,-1 1 0 0 0,5 5 0 0 0,-4-7-15 0 0,0 1-1 0 0,0-1 0 0 0,1 1 0 0 0,-1-1 1 0 0,0 0-1 0 0,1 1 0 0 0,-1-1 0 0 0,0 1 1 0 0,1-1-1 0 0,-1 0 0 0 0,0 1 0 0 0,1-1 1 0 0,-1 0-1 0 0,1 0 0 0 0,-1 1 0 0 0,1-1 16 0 0,0 0-41 0 0,-1 1-1 0 0,0-1 1 0 0,1 0-1 0 0,-1 1 1 0 0,1-1-1 0 0,-1 0 1 0 0,0 1-1 0 0,1-1 1 0 0,-1 0-1 0 0,0 1 0 0 0,0-1 1 0 0,1 1-1 0 0,-1-1 1 0 0,0 1 41 0 0,4 3-703 0 0,-2-3-1395 0 0,-2-1 1405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2 920 0 0,'0'0'344'0'0,"0"0"1108"0"0,0 0 483 0 0,0 0 95 0 0,0 0-186 0 0,0 0-849 0 0,0 0-371 0 0,0 0-75 0 0,6-2 1432 0 0,7 4-495 0 0,-12-2-1249 0 0,-1 0-10 0 0,0 0-3 0 0,6 3 736 0 0,10-1-275 0 0,-16-2-523 0 0,5 0 150 0 0,25 0 96 0 0,-29-1-408 0 0,1 1 0 0 0,5 3 0 0 0,-6-2 5 0 0,0-1 1 0 0,-1 0 0 0 0,0 0 0 0 0,1 1 0 0 0,-1-1-1 0 0,0 0 1 0 0,1 0 0 0 0,-1 0 0 0 0,0 0-1 0 0,1 0 1 0 0,-1 1 0 0 0,1-1 0 0 0,-1 0 0 0 0,0 0-1 0 0,1 0 1 0 0,-1 0 0 0 0,0 0 0 0 0,1 0-1 0 0,-1 0 1 0 0,0 0 0 0 0,1 0 0 0 0,-1-1-1 0 0,1 1-5 0 0,-1 0 79 0 0,0 0-1 0 0,0 0 1 0 0,0 1-1 0 0,0-1 0 0 0,0 0 1 0 0,1 0-1 0 0,-1 0 0 0 0,0 0 1 0 0,0 0-1 0 0,0 0 1 0 0,0 0-1 0 0,0 0 0 0 0,0 0 1 0 0,1 0-1 0 0,-1 1 1 0 0,0-1-1 0 0,0 0 0 0 0,0 0 1 0 0,0 0-1 0 0,0 0 0 0 0,0 0 1 0 0,0 0-1 0 0,0 1 1 0 0,0-1-1 0 0,0 0 0 0 0,0 0 1 0 0,0 0-1 0 0,0 0-78 0 0,0 5-165 0 0,-2 1 131 0 0,1 0 34 0 0,2-4 0 0 0,-1-1 0 0 0,-2 5 0 0 0,1-4 0 0 0,0 0 0 0 0,0 1 0 0 0,0-1 0 0 0,1 0 0 0 0,-1 0 0 0 0,1 1 0 0 0,-3 5 0 0 0,1-1 0 0 0,1-1 0 0 0,2-4 0 0 0,-1 0 0 0 0,-1 4 0 0 0,-1 4 420 0 0,2-9-472 0 0,0-1-68 0 0,0 0-9 0 0,0 0 17 0 0,-2 4 89 0 0,0-1-50 0 0,1-2-303 0 0,1-1-113 0 0,0 0-21 0 0,1 2-250 0 0,0-2 731 0 0,-1 0 0 0 0,0 0 1 0 0,0 0-1 0 0,0 1 1 0 0,0-1-1 0 0,0 0 1 0 0,0 0-1 0 0,0 0 1 0 0,1 0-1 0 0,-1 0 1 0 0,0 0-1 0 0,0 0 1 0 0,0 1-1 0 0,0-1 0 0 0,0 0 1 0 0,0 0-1 0 0,0 0 1 0 0,0 0-1 0 0,0 0 1 0 0,0 1-1 0 0,0-1 1 0 0,0 0-1 0 0,0 0 1 0 0,0 0-1 0 0,0 0 1 0 0,0 0-1 0 0,0 0 0 0 0,0 1 29 0 0,0 4-527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 7632 0 0,'0'-3'810'0'0,"-2"-11"-80"0"0,2 13 70 0 0,0 1 37 0 0,-2-9 1227 0 0,2 8-1995 0 0,0 0 58 0 0,0 1 77 0 0,0 0 20 0 0,0 0 7 0 0,0 0 1 0 0,0 0 0 0 0,0 0 0 0 0,0 0 36 0 0,0 0 152 0 0,0 0 69 0 0,0 0 14 0 0,0 0 0 0 0,0 0 1 0 0,0 0 0 0 0,0 0 0 0 0,0 0-36 0 0,0 0-149 0 0,0 0-60 0 0,0 0-17 0 0,0 0-27 0 0,0 0-100 0 0,-1 1-18 0 0,-1 0-101 0 0,0 4-9 0 0,1-2-51 0 0,0 0 0 0 0,1 0 0 0 0,-1 0 0 0 0,1 0 0 0 0,0 3 64 0 0,0-3-64 0 0,0 1-1 0 0,0 0 1 0 0,-1-1 0 0 0,0 1-1 0 0,1-1 65 0 0,-1 1-23 0 0,0-1-1 0 0,1 1 0 0 0,0-1 1 0 0,0 1-1 0 0,0-1 0 0 0,0 1 0 0 0,0-1 1 0 0,1 1-1 0 0,-1 0 24 0 0,0-2-7 0 0,0 1-1 0 0,0 0 1 0 0,0 0-1 0 0,0-1 1 0 0,-1 1-1 0 0,1 0 1 0 0,-1 1 7 0 0,-2 10-15 0 0,-7 61 199 0 0,8-60 22 0 0,0 8-84 0 0,1 8-122 0 0,-4 15 0 0 0,-6 19-312 0 0,10-65 312 0 0,-2 32 0 0 0,3-32 0 0 0,0 1 0 0 0,0-1 0 0 0,0 1 0 0 0,0-1 0 0 0,0 1 0 0 0,0-1 0 0 0,0 1 0 0 0,0-1 0 0 0,0 1 0 0 0,-1-1 0 0 0,1 1 0 0 0,0-1 0 0 0,0 1 0 0 0,-1 0 0 0 0,1 0 0 0 0,-1 0 0 0 0,1 0 0 0 0,-1 0 0 0 0,1 0 0 0 0,0 0 0 0 0,0 0 0 0 0,0 0 0 0 0,0 1 0 0 0,0-1 0 0 0,0 0 0 0 0,0 0 0 0 0,0 0 0 0 0,0 2 10 0 0,0 0-5 0 0,-7 9-94 0 0,6-11-293 0 0,1-1-107 0 0,0 0-724 0 0,0 0-2988 0 0,0 0-1287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54 920 0 0,'0'0'528'0'0,"0"0"1881"0"0,0 0 824 0 0,0 0 167 0 0,0 0-342 0 0,0 0-1561 0 0,0 0-685 0 0,6 0 848 0 0,-2 0-1519 0 0,0-1 0 0 0,0 0 0 0 0,0 0 1 0 0,0-1-1 0 0,-1 1 0 0 0,1-1 0 0 0,0 0 0 0 0,2-1-141 0 0,18-8 248 0 0,-14 7-206 0 0,-1 0 0 0 0,2-1-42 0 0,-2 1 34 0 0,-1 0 1 0 0,7-1-35 0 0,-7 3 0 0 0,-1 0 0 0 0,-2 4 0 0 0,-3-1-2 0 0,-1-1 0 0 0,0 1-1 0 0,0 0 1 0 0,0 0-1 0 0,0-1 1 0 0,-1 1 0 0 0,1 0-1 0 0,0 0 1 0 0,0 0-1 0 0,0 0 1 0 0,-1 0 0 0 0,1 0-1 0 0,0 0 3 0 0,-1 0-4 0 0,0 0 0 0 0,0-1 0 0 0,1 1 0 0 0,-1 0 0 0 0,0 0 0 0 0,0-1 0 0 0,0 1 0 0 0,0 0 0 0 0,0 0 0 0 0,0-1 0 0 0,0 1 0 0 0,-1 0 4 0 0,1 3-9 0 0,0-1 17 0 0,-1-1 0 0 0,1 0 0 0 0,0 0 0 0 0,-1 1-1 0 0,0-1 1 0 0,1 0 0 0 0,-1 0 0 0 0,0 0-1 0 0,0 0 1 0 0,-1 2-8 0 0,-15 20 118 0 0,9-14-98 0 0,6-7-72 0 0,-1 0-1 0 0,0 0 0 0 0,-1 0 0 0 0,1 0 1 0 0,-1-1-1 0 0,1 1 0 0 0,-1-1 0 0 0,0 0 53 0 0,-5 3-857 0 0,0 0 0 0 0,-9 2 857 0 0,12-6-4202 0 0,1-1-1323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9616 0 0,'0'0'438'0'0,"0"0"-8"0"0,-1 0-276 0 0,-5 3 386 0 0,6-3-322 0 0,-1 0 606 0 0,1 0 37 0 0,-3-2 154 0 0,2 1-676 0 0,2 1 1885 0 0,25-1-2065 0 0,1 0-159 0 0,-23 0 9 0 0,0 0-1 0 0,0 1 0 0 0,0-1 1 0 0,0-1-9 0 0,-1 1 5 0 0,1 0 0 0 0,0 0 0 0 0,0 0-1 0 0,2 1-4 0 0,47-4-448 0 0,0 2 1 0 0,22 4 447 0 0,-59-2-482 0 0,17-1 482 0 0,0-1-212 0 0,24 0 89 0 0,-1-3 0 0 0,24-7 123 0 0,20-2-68 0 0,-66 10 97 0 0,-18 1 4 0 0,-1 1 1 0 0,11 0-34 0 0,-15 2 1 0 0,0 1 0 0 0,0 0 0 0 0,6 2-1 0 0,-11-2-7 0 0,0 0 0 0 0,-1 1 0 0 0,1 0 0 0 0,0 0 0 0 0,-1 1 0 0 0,0 0 0 0 0,2 0 7 0 0,-3 1-232 0 0,0-1 1 0 0,0 1-1 0 0,0 0 0 0 0,-1 0 0 0 0,2 2 232 0 0,-4-6-83 0 0,8 17-1101 0 0,-8-16 776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1376 0 0,'0'0'253'0'0,"0"0"527"0"0,1-1 232 0 0,22-22 3455 0 0,-14 14-3132 0 0,-7 7-854 0 0,1 0 0 0 0,-1-1 0 0 0,0 1 0 0 0,0-1 0 0 0,0 0-481 0 0,0 1 134 0 0,0 1 1 0 0,0-1 0 0 0,-1 1 0 0 0,1-1 0 0 0,0 1-1 0 0,0 0 1 0 0,0 0 0 0 0,0-1 0 0 0,0 2 0 0 0,1-1-1 0 0,0 0-134 0 0,12-6 52 0 0,-14 6-9 0 0,-1 1-43 0 0,0 0 1 0 0,0 0-1 0 0,1 0 0 0 0,-1 0 0 0 0,0 0 1 0 0,0 0-1 0 0,0 0 0 0 0,0 0 1 0 0,1 0-1 0 0,-1 0 0 0 0,0 0 1 0 0,0 0-1 0 0,0 0 0 0 0,0 0 0 0 0,1 0 1 0 0,-1 0-1 0 0,0 0 0 0 0,0 0 1 0 0,0 0-1 0 0,0 0 0 0 0,0 0 1 0 0,1 1-1 0 0,-1-1 0 0 0,0 0 0 0 0,0 0 1 0 0,0 0-1 0 0,0 0 0 0 0,0 0 1 0 0,0 0-1 0 0,1 0 0 0 0,-1 1 1 0 0,0-1-1 0 0,0 0 1 0 0,0 0 1 0 0,0 0 0 0 0,0 1 0 0 0,1-1 0 0 0,-1 0-1 0 0,0 0 1 0 0,0 0 0 0 0,0 1 0 0 0,1-1 0 0 0,-1 0 0 0 0,0 0-1 0 0,0 0 1 0 0,1 0 0 0 0,-1 0 0 0 0,0 0 0 0 0,0 0-1 0 0,1 0 1 0 0,-1 0 0 0 0,0 0 0 0 0,0 1 0 0 0,1-1-1 0 0,-1 0 1 0 0,0 0 0 0 0,0 0 0 0 0,1-1 0 0 0,-1 1-1 0 0,0 0 1 0 0,0 0 0 0 0,1 0 0 0 0,-1 0-2 0 0,12-1 21 0 0,-12 1 18 0 0,1 0-1 0 0,0 0 1 0 0,-1 0-1 0 0,1 0 1 0 0,0 0-1 0 0,0 0 1 0 0,-1 1-1 0 0,1-1 1 0 0,0 0-1 0 0,-1 0 1 0 0,1 1-39 0 0,12 8-234 0 0,-12-9 252 0 0,1 1-32 0 0,2 7 230 0 0,1 2-127 0 0,6 10-176 0 0,-8-14 133 0 0,0 0-1 0 0,1 0 0 0 0,0 0-45 0 0,-4-5-40 0 0,1 0-1 0 0,0 0 1 0 0,-1 0-1 0 0,1 1 1 0 0,-1-1-1 0 0,0 0 1 0 0,1 1-1 0 0,-1-1 1 0 0,0 0-1 0 0,0 1 41 0 0,3 8 336 0 0,-2-9-213 0 0,-1-1-186 0 0,0 1 13 0 0,0 6-294 0 0,7 6 1059 0 0,-7-12-667 0 0,2 3-44 0 0,0-1-283 0 0,4 2-248 0 0,-4-4 504 0 0,3 6 31 0 0,-2-5 370 0 0,6 4-17 0 0,-5-3-513 0 0,0-1 0 0 0,-1 0 0 0 0,1 0 0 0 0,0-1 0 0 0,0 1 152 0 0,-4-2 0 0 0,1 0 0 0 0,-1-1 0 0 0,0 1 0 0 0,1 0 0 0 0,-1 0 0 0 0,0 0 0 0 0,0 0 0 0 0,1 0 0 0 0,-1 0 0 0 0,0 0 0 0 0,1 0 0 0 0,-1 0 0 0 0,0 0 0 0 0,0 1 0 0 0,1-1 0 0 0,-1 0 0 0 0,0 0 0 0 0,0 0 0 0 0,1 0 0 0 0,-1 0 0 0 0,0 0 0 0 0,0 1 0 0 0,1-1 0 0 0,-1 0 0 0 0,0 0 0 0 0,1 1 0 0 0,10-1 18 0 0,-10 0 73 0 0,-1 0 8 0 0,2-3-3 0 0,5-3-96 0 0,11-10 10 0 0,-15 14 11 0 0,0-1 0 0 0,-1 0 1 0 0,0-1-1 0 0,0 1 0 0 0,0 0 0 0 0,0-1 0 0 0,1-3-21 0 0,3-3 55 0 0,0 0-29 0 0,6-11 239 0 0,10-14-265 0 0,-19 30 0 0 0,0 0 0 0 0,0 0 0 0 0,0-1 0 0 0,8-14 0 0 0,8-12 64 0 0,-17 29-59 0 0,-1 0 1 0 0,1 0-1 0 0,-1 0 1 0 0,0-1-1 0 0,1-1-5 0 0,-1 2 21 0 0,0 0 1 0 0,0 0-1 0 0,0 0 0 0 0,1 0 0 0 0,0-1-21 0 0,8-12 21 0 0,-3 1 33 0 0,-5 12-54 0 0,0 0 0 0 0,0 1 0 0 0,0-1 0 0 0,-1 0 0 0 0,1-1 0 0 0,1 0 0 0 0,3 0 0 0 0,-2-1 0 0 0,-4 5 0 0 0,0 0 0 0 0,0 0 0 0 0,0-1 0 0 0,0 1 0 0 0,0 0 0 0 0,1-1 0 0 0,-1 1 0 0 0,0 0 0 0 0,0 0 0 0 0,0-1 0 0 0,1 1 0 0 0,-1 0 0 0 0,0 0 0 0 0,0 0 0 0 0,1 0 0 0 0,-1-1 0 0 0,0 1 0 0 0,1 0 0 0 0,-1 0 0 0 0,6-3 0 0 0,-4 2 0 0 0,-1 0 0 0 0,0 0 0 0 0,1 1 0 0 0,-1-1 0 0 0,0 0 0 0 0,0 1 0 0 0,0 0 0 0 0,0-1 0 0 0,0 1 0 0 0,1 0 0 0 0,-1-1 0 0 0,1 1 0 0 0,2-1 24 0 0,1-1 0 0 0,-1 0 1 0 0,3-3-25 0 0,3 0 88 0 0,-7 4 65 0 0,8-6 565 0 0,-11 7-542 0 0,2 0 49 0 0,0-2-217 0 0,8 1 453 0 0,-7 1-382 0 0,-1 0-50 0 0,-1 0-23 0 0,0 0 1 0 0,-1 0-1 0 0,1 0 0 0 0,0 0 1 0 0,-1 0-1 0 0,1 1 0 0 0,0-1 1 0 0,-1 0-1 0 0,1 0 0 0 0,-1 1 1 0 0,1-1-1 0 0,0 0 0 0 0,-1 1 1 0 0,1-1-1 0 0,-1 1 0 0 0,1 0-6 0 0,0 0-2 0 0,6 2 15 0 0,-5-2 1 0 0,0 0 11 0 0,9 10 1 0 0,-9-9 44 0 0,-1-1 46 0 0,-1-1-62 0 0,1 0 1 0 0,0 1-1 0 0,0-1 1 0 0,0 0-1 0 0,0 1 1 0 0,0-1 0 0 0,-1 1-1 0 0,1 0 1 0 0,0-1-1 0 0,0 1 1 0 0,-1-1-1 0 0,1 1 1 0 0,-1 0-1 0 0,1 0 1 0 0,0-1-1 0 0,-1 1 1 0 0,1 0-1 0 0,-1 0 1 0 0,0 0-1 0 0,1 0-54 0 0,-1 4 11 0 0,0-5-6 0 0,0 0 0 0 0,0 1-1 0 0,0-1 1 0 0,1 0 0 0 0,-1 0 0 0 0,0 1 0 0 0,0-1-1 0 0,0 0 1 0 0,0 0 0 0 0,0 1 0 0 0,0-1 0 0 0,0 0-1 0 0,1 0 1 0 0,-1 1 0 0 0,0-1 0 0 0,0 0-1 0 0,0 0 1 0 0,1 0 0 0 0,-1 0 0 0 0,0 1 0 0 0,0-1-1 0 0,0 0 1 0 0,1 0-5 0 0,-1 0 6 0 0,0 0-1 0 0,1 1 1 0 0,-1-1 0 0 0,0 0-1 0 0,0 0 1 0 0,1 0 0 0 0,-1 1-1 0 0,0-1 1 0 0,0 0 0 0 0,0 0-1 0 0,0 0 1 0 0,1 1-1 0 0,-1-1 1 0 0,0 0 0 0 0,0 1-1 0 0,0-1 1 0 0,0 0 0 0 0,0 0-1 0 0,0 1 1 0 0,1-1 0 0 0,-1 0-1 0 0,0 1 1 0 0,0-1-1 0 0,0 0-5 0 0,5 21 64 0 0,-4-15-64 0 0,3 22 0 0 0,-5-24 0 0 0,1-3 0 0 0,0 0 0 0 0,0 0 0 0 0,0 1 0 0 0,0-1 0 0 0,0 0 0 0 0,0 0 0 0 0,0 0 0 0 0,1 1 0 0 0,-1-1 0 0 0,0 0 0 0 0,1 0 0 0 0,-1 0 0 0 0,1 0 0 0 0,-1 1 0 0 0,3 9 0 0 0,2 8-10 0 0,-5-16-75 0 0,1-3 81 0 0,-1 0-1 0 0,0 1 1 0 0,1-1-1 0 0,-1 0 1 0 0,0 1 0 0 0,0-1-1 0 0,1 1 1 0 0,-1-1-1 0 0,0 0 1 0 0,0 1-1 0 0,0-1 1 0 0,1 1-1 0 0,-1-1 1 0 0,0 1-1 0 0,0-1 1 0 0,0 1 4 0 0,6 13 190 0 0,-4-3-190 0 0,1-4-49 0 0,-1 1-264 0 0,-2-7 99 0 0,0-1 45 0 0,1 5 314 0 0,-2-4-101 0 0,2 1-18 0 0,3 5 222 0 0,-3-7-248 0 0,-1 0 1 0 0,0 1-1 0 0,0-1 1 0 0,0 0-1 0 0,1 1 1 0 0,-1-1-1 0 0,0 0 1 0 0,1 1-1 0 0,-1-1 1 0 0,0 0-1 0 0,0 0 1 0 0,1 1 0 0 0,-1-1-1 0 0,1 0 1 0 0,-1 0-1 0 0,0 0 1 0 0,1 0-1 0 0,-1 1 1 0 0,0-1-1 0 0,1 0 1 0 0,-1 0-1 0 0,1 0 1 0 0,-1 0-1 0 0,2 0-2 0 0,4 1 2 0 0,2-4 0 0 0,-2 2 0 0 0,-2-2 5 0 0,-1 1 0 0 0,1-1 0 0 0,-1 0-1 0 0,0 0 1 0 0,0 0 0 0 0,0 0-1 0 0,0 0 1 0 0,0-1 0 0 0,0-1-5 0 0,1-2 23 0 0,0-1-1 0 0,-1 1 1 0 0,2-7-23 0 0,4-7 17 0 0,0-1-121 0 0,7-12-188 0 0,1-1-404 0 0,8-3 224 0 0,-20 30 460 0 0,-3 5 12 0 0,1 1 0 0 0,5-8 0 0 0,-8 10 3 0 0,0 0-1 0 0,1-1 0 0 0,-1 1 1 0 0,0-1-1 0 0,1 1 0 0 0,-1 0 1 0 0,0-1-1 0 0,1 1 0 0 0,-1 0 1 0 0,1-1-1 0 0,-1 1 0 0 0,0 0 0 0 0,1 0 1 0 0,-1 0-1 0 0,1-1 0 0 0,-1 1 1 0 0,1 0-1 0 0,-1 0 0 0 0,1 0 1 0 0,-1 0-1 0 0,1 0 0 0 0,-1 0 0 0 0,1 0 1 0 0,-1 0-3 0 0,2-1 8 0 0,8-1-8 0 0,-8 1-1 0 0,-2 1 1 0 0,0 0 1 0 0,1-1 0 0 0,-1 1-1 0 0,0 0 1 0 0,1 0 0 0 0,-1 0-1 0 0,1 0 1 0 0,-1 0 0 0 0,1 0-1 0 0,-1-1 1 0 0,0 1 0 0 0,1 0-1 0 0,-1 0 1 0 0,1 0 0 0 0,-1 0-1 0 0,1 0 1 0 0,-1 1-1 0 0,1-1 1 0 0,-1 0-1 0 0,6-1 100 0 0,3 0-4829 0 0,-2 3-428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2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1 920 0 0,'0'0'13153'0'0,"-2"33"-9867"0"0,1 3-2365 0 0,6 127 2388 0 0,-2-118-3095 0 0,3 23 84 0 0,22 58 878 0 0,-9-36-1316 0 0,-2-31 106 0 0,-7-26 9 0 0,2 10-122 0 0,0-18-59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6072 0 0,'7'-12'14469'0'0,"-8"21"-14501"0"0,0-1-1 0 0,-1 1 1 0 0,-1-1 0 0 0,1 1 0 0 0,-8 14 0 0 0,2-1-173 0 0,-34 101-658 0 0,-23 64-678 0 0,35-113 1352 0 0,-53 156-578 0 0,68-183 829 0 0,-3 0 0 0 0,-27 52 0 0 0,34-75-56 0 0,3-11-4703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1 920 0 0,'9'23'2503'0'0,"-1"17"5644"0"0,-2-8-4191 0 0,90 313 267 0 0,-64-253-4062 0 0,-4-13-64 0 0,-12-34-32 0 0,10 21 192 0 0,-9-26-50 0 0,15 53 0 0 0,-20-52 305 0 0,33 73-1 0 0,-44-112-671 0 0,0 1 232 0 0,0 0 0 0 0,1 0 0 0 0,-1 0 0 0 0,1-1 0 0 0,-1 1 0 0 0,1-1 0 0 0,0 1 0 0 0,0-1 0 0 0,0 1 0 0 0,0-1 0 0 0,3 2 0 0 0,-5-4-248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7080 0 0,'-1'6'7548'0'0,"-5"17"-5569"0"0,-8 15-1197 0 0,-37 65-1 0 0,21-47-416 0 0,23-38-330 0 0,1 0 0 0 0,0 0 0 0 0,-5 28 0 0 0,-1 6 17 0 0,-21 109-4 0 0,19-82-32 0 0,11-63-1060 0 0,2-13-112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1840 0 0,'-10'0'14855'0'0,"11"-1"-14835"0"0,-1 0 0 0 0,1 0 0 0 0,0 0 0 0 0,0 1-1 0 0,0-1 1 0 0,0 0 0 0 0,0 0 0 0 0,0 1 0 0 0,0-1-1 0 0,0 0 1 0 0,1 1 0 0 0,-1-1 0 0 0,0 1-1 0 0,0 0 1 0 0,0-1 0 0 0,0 1 0 0 0,1 0 0 0 0,-1 0-1 0 0,0 0 1 0 0,0 0 0 0 0,1 0 0 0 0,-1 0-1 0 0,0 0 1 0 0,0 0 0 0 0,1 0 0 0 0,-1 0 0 0 0,0 1-1 0 0,0-1 1 0 0,0 1 0 0 0,1-1 0 0 0,-1 1 0 0 0,0-1-1 0 0,0 1 1 0 0,0 0 0 0 0,0-1 0 0 0,1 2-1 0 0,4 1 94 0 0,-1 1 0 0 0,1 0 0 0 0,-1 0 0 0 0,10 10-1 0 0,-11-8-57 0 0,1 0 0 0 0,-1 0 0 0 0,-1 0 0 0 0,1 1 0 0 0,-1-1 0 0 0,0 1 0 0 0,3 9-1 0 0,-3-7 15 0 0,0-1 0 0 0,0-1-1 0 0,1 1 1 0 0,0 0 0 0 0,9 11-1 0 0,-13-18 88 0 0,1 0 0 0 0,0 0 0 0 0,0 0 0 0 0,0 0 0 0 0,0-1 0 0 0,0 1 0 0 0,0 0 0 0 0,0-1 0 0 0,0 1 0 0 0,0-1 0 0 0,1 1 0 0 0,-1-1 0 0 0,0 0 0 0 0,0 0 0 0 0,0 1 0 0 0,0-1 0 0 0,1 0 0 0 0,-1 0 0 0 0,0 0 0 0 0,0 0 0 0 0,1 0 0 0 0,-1 0 0 0 0,2-1 0 0 0,29-10-721 0 0,-22 6 839 0 0,1 0-262 0 0,13-4-2233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3680 0 0,'-1'4'4179'0'0,"-3"4"-1600"0"0,-4 15-2276 0 0,6-4-222 0 0,-4 53 1696 0 0,1 83 0 0 0,7-115-1699 0 0,0-6 130 0 0,-1-1 1 0 0,-1 0-1 0 0,-2 0 0 0 0,-7 40 1 0 0,4-31-182 0 0,0 3 20 0 0,0-2 1918 0 0,8-42-1801 0 0,1 0 0 0 0,-1 0-1 0 0,1-1 1 0 0,0 1-1 0 0,0-1 1 0 0,-1 1-1 0 0,1-1 1 0 0,4-1-1 0 0,17-1-163 0 0,-1-1 0 0 0,0-1 0 0 0,0-1 0 0 0,29-10 0 0 0,-12 4 0 0 0,-14 3 28 0 0,-14 4 7 0 0,0 0 1 0 0,0 1 0 0 0,0 1 0 0 0,21-2 2467 0 0,-34 1-2422 0 0,-1-1 1 0 0,1 1-1 0 0,0-1 0 0 0,0 1 1 0 0,0-1-1 0 0,1-6 1 0 0,0-4 258 0 0,-1-15-321 0 0,12-341 410 0 0,-10 346-444 0 0,6-88-146 0 0,-8 111 146 0 0,0 0 0 0 0,0 1 0 0 0,0-1-1 0 0,0 0 1 0 0,0 1 0 0 0,0-1 0 0 0,0 0-1 0 0,0 1 1 0 0,0-1 0 0 0,0 0 0 0 0,0 1-1 0 0,-1-1 1 0 0,1 0 0 0 0,0 1 0 0 0,0-1-1 0 0,-1 0 1 0 0,1 1 0 0 0,0-1 0 0 0,-1 1-1 0 0,1-1 1 0 0,-1 0 0 0 0,1 1 0 0 0,-1-1-1 0 0,1 1 1 0 0,-1-1 0 0 0,-19 2-409 0 0,20-1 423 0 0,-18 2 128 0 0,0-1-1 0 0,0 0 1 0 0,-30-4-1 0 0,27 2-49 0 0,1 0-1 0 0,-30 3 1 0 0,36-1-49 0 0,11-1-221 0 0,0 0 1 0 0,0 0-1 0 0,0 0 1 0 0,1 0-1 0 0,-1 1 0 0 0,0 0 1 0 0,0-1-1 0 0,-3 2 1 0 0,3 0-834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12 920 0 0,'0'0'13685'0'0,"25"-4"-10427"0"0,23-2-4436 0 0,-42 5-235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5528 0 0,'0'0'3449'0'0,"7"1"2414"0"0,9 1-3004 0 0,-10-2-2637 0 0,0-1-1 0 0,0 0 0 0 0,0-1 0 0 0,-1 1 0 0 0,10-4 0 0 0,19-5-1754 0 0,-28 9 112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13760 0 0,'-2'5'674'0'0,"-1"1"-382"0"0,1 0 0 0 0,-1 0 0 0 0,-3 4-292 0 0,2-4 431 0 0,1 0-1 0 0,0 0 1 0 0,-2 5-431 0 0,-1 7 1162 0 0,2-7-289 0 0,-3 10-873 0 0,1 0 290 0 0,4-13-207 0 0,-1 1 0 0 0,1 0-1 0 0,0 7-82 0 0,0 3 64 0 0,1-9-61 0 0,0 0 0 0 0,0 0-1 0 0,1 0 1 0 0,1 0 0 0 0,-1 0-1 0 0,3 7-2 0 0,-2-12 0 0 0,1 0 0 0 0,0 0 0 0 0,2 3 0 0 0,-1-2 0 0 0,-2-4-89 0 0,0-1-1 0 0,0 1 0 0 0,0-1 0 0 0,0 1 1 0 0,0-1-1 0 0,0 0 0 0 0,0 1 0 0 0,1-1 1 0 0,-1 0-1 0 0,1 0 0 0 0,-1 0 0 0 0,1 0 1 0 0,-1 0-1 0 0,1 0 0 0 0,-1-1 0 0 0,1 1 1 0 0,0 0-1 0 0,-1-1 0 0 0,1 1 0 0 0,0-1 1 0 0,0 0-1 0 0,-1 1 0 0 0,1-1 0 0 0,0 0 0 0 0,0 0 90 0 0,5 0-971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6448 0 0,'5'-2'9504'0'0,"13"-9"-7455"0"0,-4 4-1284 0 0,0-1-573 0 0,1 1 0 0 0,0 1 0 0 0,24-7 0 0 0,-32 12-479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6448 0 0,'5'6'5090'0'0,"-4"-6"-4454"0"0,-1 1 0 0 0,1-1 0 0 0,0 1 0 0 0,0-1 1 0 0,0 1-1 0 0,0-1 0 0 0,-1 0 0 0 0,3 1 1 0 0,19 2 3070 0 0,21-7-3308 0 0,-40 4-527 0 0,8-2-5693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3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5096 0 0,'0'0'7232'0'0,"28"10"-3192"0"0,-22-8-3997 0 0,1 1 1 0 0,0-1 0 0 0,0 0-1 0 0,0-1 1 0 0,0 0 0 0 0,0 0-1 0 0,0 0 1 0 0,0-1 0 0 0,0 0-1 0 0,0-1 1 0 0,0 1 0 0 0,8-3-1 0 0,8-2-12 0 0,0-2 1 0 0,28-12-1 0 0,-9 4 91 0 0,-18 5 213 0 0,0 0-1 0 0,-1-1 0 0 0,-1-1 0 0 0,0-2 1 0 0,33-24-1 0 0,-46 30-259 0 0,-1 1 0 0 0,1-1 0 0 0,-1-1 0 0 0,-1 0 0 0 0,1 0 0 0 0,-2 0 0 0 0,1-1 0 0 0,-1 0 0 0 0,-1 0 0 0 0,0 0 1 0 0,0-1-1 0 0,5-18 0 0 0,-6 19-27 0 0,-1 0 1 0 0,0 0 0 0 0,0-1-1 0 0,-1 1 1 0 0,-1-1 0 0 0,0 0-1 0 0,0 1 1 0 0,-1-1 0 0 0,0 0-1 0 0,-1 0 1 0 0,-2-13 0 0 0,-6-5 37 0 0,0 0 1 0 0,-2 0 0 0 0,-18-36-1 0 0,14 39-7400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241 335 3224 0 0,'-9'-3'9553'0'0,"-9"-4"-6036"0"0,9 2-3121 0 0,1 0 0 0 0,0-1-1 0 0,0 1 1 0 0,0-2 0 0 0,-9-8-1 0 0,10 7-398 0 0,-1 1 0 0 0,0 1 0 0 0,-1-1 0 0 0,-17-9 0 0 0,23 13 34 0 0,-1 1-1 0 0,0-1 1 0 0,1 0 0 0 0,0 0 0 0 0,0 0 0 0 0,0 0-1 0 0,0-1 1 0 0,0 1 0 0 0,1-1 0 0 0,-4-6 0 0 0,1 2 60 0 0,1 0 0 0 0,1 0 0 0 0,-1 0 0 0 0,-2-12 0 0 0,4 14-77 0 0,-21-77 580 0 0,21 76-622 0 0,-1 1-161 0 0,1 1-1 0 0,1-1 0 0 0,-1 1 0 0 0,1-1 0 0 0,0 0 0 0 0,-1-6 0 0 0,2 9-1149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0 2304 0 0,'0'0'13704'0'0,"-22"13"-12950"0"0,19-9-773 0 0,0 0 0 0 0,1 0 1 0 0,0 0-1 0 0,0 0 0 0 0,0 0 0 0 0,1 0 0 0 0,-1 1 0 0 0,1-1 0 0 0,0 1 0 0 0,0-1 0 0 0,0 6 1 0 0,-9 28-118 0 0,-1-18 136 0 0,-9 5 0 0 0,9-16 0 0 0,0 0 0 0 0,0 0 0 0 0,-22 12 0 0 0,28-18-16 0 0,-1 1 0 0 0,1-1 0 0 0,-1 0 0 0 0,0 0 0 0 0,0 0 0 0 0,0-1 0 0 0,0 0 0 0 0,0 0 0 0 0,-1 0 0 0 0,1-1 0 0 0,0 0 0 0 0,-1-1 0 0 0,1 1 0 0 0,-1-1 0 0 0,-12-1 0 0 0,-2-2 14 0 0,-1 2 0 0 0,1 0 0 0 0,0 1 0 0 0,-1 2 1 0 0,-23 3-1 0 0,28-3-19 0 0,0-1-1 0 0,-30-3 1 0 0,30 1 46 0 0,-1 1 0 0 0,-25 2 0 0 0,29 0-59 0 0,0 0 1 0 0,0 1 0 0 0,1 0-1 0 0,-1 1 1 0 0,-12 6 0 0 0,21-7 19 0 0,-1 0 1 0 0,1 0 0 0 0,0 0-1 0 0,1 1 1 0 0,-1-1 0 0 0,0 1-1 0 0,1 0 1 0 0,0 0 0 0 0,0 1-1 0 0,0 0 1 0 0,1-1 0 0 0,-1 1-1 0 0,1 0 1 0 0,-3 7 0 0 0,3-4 49 0 0,0-1 0 0 0,1 0 0 0 0,0 1 0 0 0,0-1 0 0 0,1 1 0 0 0,0 0 0 0 0,0 0 0 0 0,1-1 0 0 0,1 11 0 0 0,-2-12-6 0 0,0-1 0 0 0,-1 1 0 0 0,1 0 0 0 0,-1 0 1 0 0,0-1-1 0 0,0 1 0 0 0,-1-1 0 0 0,1 0 0 0 0,-1 0 1 0 0,-1 0-1 0 0,1 0 0 0 0,-1 0 0 0 0,0-1 0 0 0,-4 5 1 0 0,5-6-206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1376 0 0,'0'3'9241'0'0,"0"3"-4985"0"0,0 28-3741 0 0,1-27-458 0 0,0 1 1 0 0,-1-1 0 0 0,0 0 0 0 0,-1 1 0 0 0,1-1-1 0 0,-1 1 1 0 0,-1-1 0 0 0,1 0 0 0 0,-1 0 0 0 0,-1 1-1 0 0,1-1 1 0 0,-1-1 0 0 0,0 1 0 0 0,-1 0 0 0 0,0-1-1 0 0,-8 12 1 0 0,8-15-938 0 0,0-1-330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2304 0 0,'-2'2'3753'0'0,"1"5"2561"0"0,-2 1-3932 0 0,-2 9-1149 0 0,3-7-1064 0 0,0-1 1 0 0,0-1-1 0 0,-1 1 0 0 0,0 0 0 0 0,-1-1 0 0 0,-5 10 0 0 0,-3 8-1635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6648 0 0,'0'0'1388'0'0,"-4"8"2668"0"0,-4 10-3348 0 0,-3 4-615 0 0,6-9 29 0 0,-1 0 0 0 0,0 0 0 0 0,-1-1 0 0 0,0 0 0 0 0,-1 0 0 0 0,-1-1 1 0 0,0 0-1 0 0,-11 10 0 0 0,-25 26-178 0 0,35-35-154 0 0,-1 1 214 0 0,0 0-1 0 0,-1 0 1 0 0,0-1-1 0 0,-19 14 1 0 0,26-23 69 0 0,0 0 0 0 0,-1 0 0 0 0,1-1 0 0 0,-1 0 1 0 0,1 0-1 0 0,-1-1 0 0 0,0 1 0 0 0,0-1 0 0 0,1 0 0 0 0,-8-1 1 0 0,-7 0-192 0 0,-34-4-1 0 0,-6-1-5148 0 0,49 5 1366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0 920 0 0,'-14'5'7913'0'0,"-1"1"-5676"0"0,10-4-2146 0 0,1 0-1 0 0,-1 1 1 0 0,1 0-1 0 0,-1 0 1 0 0,1 1-1 0 0,0-1 1 0 0,0 1-1 0 0,1 0 1 0 0,-1 0-1 0 0,-5 8 0 0 0,-1 4-100 0 0,-14 31 0 0 0,-4 7 34 0 0,20-43 80 0 0,0-1 0 0 0,0 0 0 0 0,-1 0-1 0 0,0-1 1 0 0,-1 0 0 0 0,0 0 0 0 0,-12 7 0 0 0,2-3-338 0 0,-1-2 1 0 0,-44 19 0 0 0,34-17-2286 0 0,23-11-1050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 3680 0 0,'-5'-1'11316'0'0,"-15"0"-9259"0"0,-9 10-2036 0 0,0 2 0 0 0,-44 24-1 0 0,53-25-545 0 0,1 0-1 0 0,1 2 0 0 0,0 1 0 0 0,0 0 1 0 0,1 1-1 0 0,1 1 0 0 0,1 0 0 0 0,-25 31 1 0 0,23-22 46 0 0,-2-2 0 0 0,-1 0 1 0 0,-23 21-1 0 0,34-36 631 0 0,-1 0 1 0 0,-18 10-1 0 0,3-2-678 0 0,18-10 366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 9216 0 0,'0'0'706'0'0,"-1"2"-463"0"0,-12 24 3550 0 0,2-6 402 0 0,11-19-3986 0 0,-1 1 0 0 0,0 0 1 0 0,1 0-1 0 0,0 0 0 0 0,-1-1 1 0 0,1 3-210 0 0,-3 8 838 0 0,0-2-776 0 0,0 0 0 0 0,1-1 0 0 0,0 1-1 0 0,0 0 1 0 0,1 0 0 0 0,0 1-1 0 0,1 0-61 0 0,0 11 32 0 0,-1 0 0 0 0,-3 13-32 0 0,3-33 0 0 0,0 1 0 0 0,3 6 0 0 0,-2-12-103 0 0,-1 1-1 0 0,2-1 0 0 0,-1 1 1 0 0,0-1-1 0 0,0 0 1 0 0,1 1-1 0 0,0-2 104 0 0,7-28-1256 0 0,-3 13 804 0 0,2-13-16 0 0,-5 17 171 0 0,2 0 1 0 0,0 0 0 0 0,2-2 296 0 0,4-13-328 0 0,-5 14 75 0 0,1 0 1 0 0,2-2 252 0 0,-7 16-3 0 0,3-3 23 0 0,-4 5-13 0 0,0 0 1 0 0,0 0-1 0 0,1 0 1 0 0,-1 0-1 0 0,0 0 1 0 0,0 0-1 0 0,0 0 0 0 0,1 0 1 0 0,-1 0-1 0 0,0 0 1 0 0,0 0-1 0 0,1 0 1 0 0,-1 0-1 0 0,0 0 1 0 0,0 1-1 0 0,0-1 1 0 0,1 0-1 0 0,-1 0 0 0 0,0 0 1 0 0,0 0-1 0 0,0 0 1 0 0,1 0-1 0 0,-1 1 1 0 0,0-1-1 0 0,0 0 1 0 0,0 0-8 0 0,5 4 106 0 0,-3 0 56 0 0,1 0-1 0 0,-1 0 1 0 0,0 0 0 0 0,0 0 0 0 0,-1 1-1 0 0,1 1-161 0 0,1 2 167 0 0,5 22 286 0 0,-6-20-366 0 0,1 0-1 0 0,-1 0 1 0 0,-1 4-87 0 0,3 11 84 0 0,-3-11-142 0 0,-1-7-1405 0 0,0-2-4587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0 3224 0 0,'-4'1'841'0'0,"-1"0"0"0"0,0 0 0 0 0,1-1 0 0 0,-1 1 1 0 0,0-1-1 0 0,1 0 0 0 0,-9-2 0 0 0,-17 1-426 0 0,14 3-622 0 0,1 1 1 0 0,0 0 0 0 0,0 1 0 0 0,0 1 0 0 0,1 0-1 0 0,-1 1 1 0 0,1 1 0 0 0,1 0 0 0 0,-1 0 0 0 0,1 2-1 0 0,0 0 1 0 0,1 0 0 0 0,0 1 0 0 0,1 0-1 0 0,0 1 1 0 0,0 1 0 0 0,-14 20 0 0 0,-57 61-1340 0 0,52-62 1661 0 0,-25 35 1 0 0,54-64-128 0 0,-4 5 104 0 0,-1 0 0 0 0,1 0 0 0 0,-1 0 0 0 0,-12 9 0 0 0,14-13-81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32 3224 0 0,'-11'-15'8027'0'0,"3"4"-4317"0"0,6 11-3622 0 0,1-1 1 0 0,0 0-1 0 0,-1 0 1 0 0,0 1-1 0 0,1-1 1 0 0,-1 1-1 0 0,1-1 1 0 0,-1 1-1 0 0,0 0 1 0 0,1 0-1 0 0,-1 0 1 0 0,0 0-1 0 0,-2 0 1 0 0,-18 0-289 0 0,1 0 0 0 0,0 2 0 0 0,1 0 0 0 0,-1 1 0 0 0,0 2 0 0 0,1 0 0 0 0,0 1 0 0 0,-28 12 0 0 0,-46 24 29 0 0,85-37 268 0 0,0 1 1 0 0,1-1-1 0 0,-1 2 1 0 0,1-1-1 0 0,0 1 1 0 0,1 0-1 0 0,0 0 1 0 0,-12 16-1 0 0,2 1 412 0 0,-24 47 0 0 0,-6 28 1988 0 0,44-86-2309 0 0,-1-1 1 0 0,2 1-1 0 0,-1 0 1 0 0,2 0 0 0 0,0 0-1 0 0,0 21 1 0 0,1-29-73 0 0,-1 0 0 0 0,0 1-1 0 0,0-1 1 0 0,-1 0 0 0 0,0 0 0 0 0,0 0 0 0 0,0 0 0 0 0,-6 9 0 0 0,-7 19 187 0 0,4 6-2073 0 0,9-29-5235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4:4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0 2304 0 0,'-29'14'9920'0'0,"14"-11"-9587"0"0,0 2 0 0 0,1 0 0 0 0,-1 0 0 0 0,1 2 0 0 0,0 0 0 0 0,1 0 0 0 0,-1 1 0 0 0,1 1 0 0 0,1 0 0 0 0,-18 17 1 0 0,2 1-477 0 0,10-10-100 0 0,1 0 1 0 0,0 1 0 0 0,2 1-1 0 0,-18 26 1 0 0,21-26 193 0 0,-1-1 0 0 0,-1-1 0 0 0,-1 0 0 0 0,-27 25 0 0 0,14-22 193 0 0,23-18-114 0 0,1 0 0 0 0,0 1 1 0 0,0 0-1 0 0,0 0 0 0 0,0 0 0 0 0,0 1 0 0 0,1-1 0 0 0,-6 7 1 0 0,-8 14-170 0 0,14-17-42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65 3224 0 0,'0'0'9706'0'0,"-21"-17"-4205"0"0,13 12-5449 0 0,0 1-1 0 0,1 1 0 0 0,-1 0 1 0 0,-1 0-1 0 0,1 0 0 0 0,0 1 1 0 0,-1 0-1 0 0,1 0 0 0 0,-1 1 1 0 0,-13 0-1 0 0,-12-3-429 0 0,5-2 365 0 0,18 4 14 0 0,1-1 0 0 0,-21 0-1 0 0,-69 4-1248 0 0,83 0 796 0 0,-1 1-1 0 0,1 0 1 0 0,-30 9-1 0 0,23-8 626 0 0,20-3-164 0 0,-1 0 0 0 0,1 1 0 0 0,0-1 0 0 0,0 1 0 0 0,0 0-1 0 0,0 0 1 0 0,0 1 0 0 0,-6 2 0 0 0,6-2-52 0 0,1 0 8 0 0,0 0 0 0 0,0-1 0 0 0,0 1 0 0 0,0 1 0 0 0,0-1 0 0 0,1 0 0 0 0,-1 1 0 0 0,1-1 0 0 0,0 1 0 0 0,0 0 0 0 0,0 0 0 0 0,0 0 0 0 0,0 0 0 0 0,0 0 0 0 0,-1 5 1 0 0,3-5 38 0 0,0-1 1 0 0,0 1 0 0 0,0-1 0 0 0,0 1 0 0 0,1-1 0 0 0,-1 1 0 0 0,1-1 0 0 0,-1 0 0 0 0,1 1 0 0 0,0-1 0 0 0,0 0 0 0 0,0 1 0 0 0,0-1 0 0 0,0 0 0 0 0,1 0 0 0 0,-1 0 0 0 0,1 0 0 0 0,-1 0-1 0 0,1 0 1 0 0,2 2 0 0 0,8 12-4 0 0,-10-14-21 0 0,1 1 0 0 0,1 0 1 0 0,-1-1-1 0 0,0 0 1 0 0,0 0-1 0 0,1 0 0 0 0,-1 0 1 0 0,1 0-1 0 0,0-1 1 0 0,-1 0-1 0 0,1 1 1 0 0,6 0-1 0 0,2 1-5 0 0,0 2 113 0 0,1-2 1 0 0,-1 1 0 0 0,1-2-1 0 0,0 0 1 0 0,-1 0 0 0 0,1-1-1 0 0,15-1 1 0 0,42 3 508 0 0,-41-1-386 0 0,56-3-1 0 0,-31 0 755 0 0,-37 1-884 0 0,0 0 0 0 0,17-3-1 0 0,6-9 431 0 0,-37 10-466 0 0,1 1 1 0 0,-1-1-1 0 0,0 0 1 0 0,0 0 0 0 0,0-1-1 0 0,0 1 1 0 0,0-1-1 0 0,-1 0 1 0 0,1 1-1 0 0,-1-1 1 0 0,5-6-1 0 0,-7 8-38 0 0,0 1-1 0 0,1-1 1 0 0,-1 1-1 0 0,1-1 0 0 0,-1 1 1 0 0,0-1-1 0 0,0 0 0 0 0,1 1 1 0 0,-1-1-1 0 0,0 0 1 0 0,0 1-1 0 0,0-1 0 0 0,1 0 1 0 0,-1 1-1 0 0,0-1 0 0 0,0 0 1 0 0,0 1-1 0 0,0-1 1 0 0,0 0-1 0 0,0 1 0 0 0,-1-1 1 0 0,1 0-1 0 0,0 1 0 0 0,0-1 1 0 0,0 0-1 0 0,-1 1 1 0 0,0-2-1 0 0,-14-12 301 0 0,-1 0-214 0 0,16 14-270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9 920 0 0,'-4'-1'15445'0'0,"-10"-4"-13453"0"0,-8 4-1077 0 0,12 0-800 0 0,-1 1 0 0 0,1 0-1 0 0,0 0 1 0 0,0 1 0 0 0,-13 3 0 0 0,22-4-185 0 0,0 1 66 0 0,-1-1-1 0 0,1 1 0 0 0,-1-1 0 0 0,1 1 0 0 0,-1-1 0 0 0,1 1 0 0 0,-1 0 0 0 0,1 0 0 0 0,-1-1 0 0 0,1 1 1 0 0,0 0-1 0 0,0 0 0 0 0,-1 1 0 0 0,1-1 0 0 0,0 0 0 0 0,0 0 0 0 0,0 0 0 0 0,0 1 0 0 0,-1 2 1 0 0,-18 33-103 0 0,13-23 83 0 0,-1 1 8 0 0,0-1 0 0 0,2 1 0 0 0,-8 21 0 0 0,12-27 3 0 0,0 0-1 0 0,0 1 1 0 0,1-1 0 0 0,0 0-1 0 0,0 11 1 0 0,-3 27-35 0 0,3-40 43 0 0,1-1 1 0 0,0 0-1 0 0,1 1 0 0 0,-1-1 0 0 0,1 1 0 0 0,0-1 0 0 0,1 0 0 0 0,2 8 0 0 0,4 24-15 0 0,-6-32 12 0 0,-1 0-1 0 0,1 0 1 0 0,0-1-1 0 0,1 1 1 0 0,-1-1-1 0 0,1 1 1 0 0,7 9-1 0 0,-6-9 10 0 0,0 0 0 0 0,-1 1-1 0 0,1-1 1 0 0,-1 1 0 0 0,2 7-1 0 0,-4-8-6 0 0,1 0 0 0 0,0-1 0 0 0,0 1 0 0 0,0-1-1 0 0,1 1 1 0 0,-1-1 0 0 0,1 0 0 0 0,1 0-1 0 0,-1 0 1 0 0,1 0 0 0 0,7 7 0 0 0,-8-12-6 0 0,0 1 0 0 0,0 0-1 0 0,0-1 1 0 0,0 0 0 0 0,0 1 0 0 0,0-1 0 0 0,0 0 0 0 0,0-1 0 0 0,0 1 0 0 0,0 0 0 0 0,0-1 0 0 0,0 0 0 0 0,0 0-1 0 0,3-1 1 0 0,5-2 12 0 0,-8 2 0 0 0,1 1 0 0 0,-1-1 0 0 0,1 1 0 0 0,-1 0 0 0 0,1 1 0 0 0,-1-1 0 0 0,1 1 0 0 0,-1-1 0 0 0,1 1 0 0 0,0 0 0 0 0,-1 0 0 0 0,6 1 0 0 0,-6-1 3 0 0,1 0 0 0 0,0 0-1 0 0,0-1 1 0 0,0 1 0 0 0,-1-1-1 0 0,1 0 1 0 0,0 0-1 0 0,-1 0 1 0 0,1-1 0 0 0,-1 1-1 0 0,1-1 1 0 0,-1 0-1 0 0,0 0 1 0 0,0 0 0 0 0,0 0-1 0 0,0-1 1 0 0,0 1 0 0 0,0-1-1 0 0,0 0 1 0 0,-1 0-1 0 0,3-3 1 0 0,8-8 14 0 0,-10 11 7 0 0,0 0 0 0 0,-1-1 0 0 0,0 1 0 0 0,0-1 0 0 0,0 1 0 0 0,0-1 0 0 0,0 0 0 0 0,1-5 0 0 0,9-18 5 0 0,-4 15 34 0 0,-1 0-1 0 0,-1-1 1 0 0,0 0-1 0 0,7-22 0 0 0,-11-10 150 0 0,-1 40-202 0 0,0 0-1 0 0,0 0 0 0 0,-1 0 0 0 0,1-1 1 0 0,-1 1-1 0 0,0 0 0 0 0,-1 0 0 0 0,1-1 1 0 0,-1 1-1 0 0,0 0 0 0 0,0 0 0 0 0,-1 0 0 0 0,-1-5 1 0 0,-11-28 219 0 0,-32-60-168 0 0,41 92-14 0 0,0 0 0 0 0,0 1 0 0 0,0-1 0 0 0,-1 1-1 0 0,0 0 1 0 0,0 1 0 0 0,0-1 0 0 0,-9-4 0 0 0,-10 0 42 0 0,11 5-1208 0 0,12 2 47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2304 0 0,'0'0'5402'0'0,"-9"2"-861"0"0,-9 1-2234 0 0,12 0-1919 0 0,1-1-1 0 0,-1 0 1 0 0,1 0-1 0 0,-1 0 1 0 0,-11 1-1 0 0,-18 7 333 0 0,28-6-712 0 0,0 0 0 0 0,0 0 0 0 0,1 1 0 0 0,-1 0 0 0 0,1 0 0 0 0,1 1 0 0 0,-6 6 0 0 0,-15 14 0 0 0,15-15-8 0 0,1 1 0 0 0,1 0 0 0 0,0 0 0 0 0,-15 28 0 0 0,21-34 0 0 0,-10 20-87 0 0,-3 17-74 0 0,10-18 169 0 0,1-1 0 0 0,2 1-1 0 0,1 0 1 0 0,1 0 0 0 0,0 0-1 0 0,6 42 1 0 0,-4-65-9 0 0,0 13 1 0 0,0 0 1 0 0,2-1-1 0 0,-1 1 1 0 0,2 0-1 0 0,0-1 1 0 0,10 23-1 0 0,19 25 0 0 0,-14-19 0 0 0,-8-22-136 0 0,-8-15 55 0 0,0 0-1 0 0,0 0 1 0 0,-1 1-1 0 0,0-1 1 0 0,0 1-1 0 0,-1-1 1 0 0,2 12-1 0 0,-3-15 70 0 0,0 1 0 0 0,0-1-46 0 0,0-2 55 0 0,0-1 0 0 0,0 1 0 0 0,0-1 0 0 0,0 1 0 0 0,1-1 0 0 0,-1 1 0 0 0,0-1 0 0 0,0 1 0 0 0,0-1 0 0 0,1 1 1 0 0,-1-1-1 0 0,0 1 0 0 0,0-1 0 0 0,1 0 0 0 0,-1 1 0 0 0,0-1 0 0 0,1 1 0 0 0,-1-1 0 0 0,1 0 0 0 0,-1 1 0 0 0,0-1 1 0 0,1 0-1 0 0,-1 0 0 0 0,1 1 0 0 0,0-1 0 0 0,0 1-1 0 0,0-1 1 0 0,0 1-1 0 0,0 0 1 0 0,0-1-1 0 0,1 0 1 0 0,-1 1-1 0 0,0-1 1 0 0,0 0-1 0 0,0 1 1 0 0,0-1-1 0 0,1 0 1 0 0,-1 0-1 0 0,0 0 1 0 0,0 0-1 0 0,1 0 1 0 0,-1 0-1 0 0,0 0 1 0 0,2-1-1 0 0,20-6 99 0 0,-21 6-22 0 0,47-10 142 0 0,-27 8-161 0 0,76-17 714 0 0,-92 19-744 0 0,0 0-1 0 0,-1-1 0 0 0,1 1 0 0 0,-1-1 0 0 0,10-5 0 0 0,-2 0 9 0 0,-7 5-12 0 0,1-1-1 0 0,-1 1 1 0 0,1 1-1 0 0,13-3 1 0 0,-10 2-17 0 0,-8 2 4 0 0,0 0-1 0 0,0-1 0 0 0,-1 1 1 0 0,1-1-1 0 0,0 1 0 0 0,0-1 0 0 0,-1 0 1 0 0,1 1-1 0 0,0-1 0 0 0,-1 0 0 0 0,1 0 1 0 0,-1 0-1 0 0,3-2 0 0 0,4-3 24 0 0,-5 3 19 0 0,-1 1 0 0 0,0 0 0 0 0,0-1 0 0 0,1 1 0 0 0,-2-1 0 0 0,1 1 0 0 0,0-1 0 0 0,0 0 0 0 0,-1 0 0 0 0,0 0 1 0 0,1 0-1 0 0,-1 0 0 0 0,0 0 0 0 0,0 0 0 0 0,0-4 0 0 0,1-9 396 0 0,2-30-1 0 0,-1 10-214 0 0,12-70-28 0 0,-6-59 350 0 0,-9 146-107 0 0,-1 0-1 0 0,-4-26 0 0 0,4 38-296 0 0,-1 0-1 0 0,0 1 1 0 0,0-1-1 0 0,0 1 1 0 0,-1-1-1 0 0,0 1 1 0 0,0 0-1 0 0,-1 0 1 0 0,-7-11-1 0 0,-30-24 153 0 0,38 38-314 0 0,1 1-1 0 0,-1-1 0 0 0,1 0 0 0 0,0-1 1 0 0,0 1-1 0 0,1 0 0 0 0,-4-7 1 0 0,5 7 8 0 0,-1 1 1 0 0,0-1 0 0 0,0 1 0 0 0,0-1 0 0 0,0 1 0 0 0,0 0-1 0 0,-1 0 1 0 0,1 0 0 0 0,-1-1 0 0 0,0 1 0 0 0,1 1 0 0 0,-1-1-1 0 0,0 0 1 0 0,0 0 0 0 0,0 1 0 0 0,0-1 0 0 0,0 1 0 0 0,-1-1-1 0 0,1 1 1 0 0,0 0 0 0 0,-1 0 0 0 0,1 0 0 0 0,-1 0 0 0 0,1 1-1 0 0,-3-1 1 0 0,-33-4-1220 0 0,-9-1-4183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1840 0 0,'0'0'12829'0'0,"-2"1"-12362"0"0,-13 14 1779 0 0,9-12-2093 0 0,-1 0-1 0 0,1-1 1 0 0,0 1 0 0 0,-1-1-1 0 0,0-1 1 0 0,1 1-1 0 0,-1-1 1 0 0,-10 0 0 0 0,15-1-150 0 0,-4 1-9 0 0,-11 1-179 0 0,0 0 1 0 0,0 1 0 0 0,0 1 0 0 0,-29 10-1 0 0,17-5-40 0 0,28-9 538 0 0,1 0-715 0 0,-2-1 404 0 0,1 0 350 0 0,1 1-258 0 0,-20 3-21 0 0,19-3-93 0 0,0 0-1 0 0,1 0 0 0 0,-1 0 1 0 0,0 0-1 0 0,1 0 0 0 0,-1 0 0 0 0,0 0 1 0 0,1 0-1 0 0,-1 1 0 0 0,0-1 1 0 0,1 0-1 0 0,-1 0 0 0 0,0 1 0 0 0,1-1 1 0 0,-1 0-1 0 0,1 1 0 0 0,-1-1 1 0 0,1 1-1 0 0,-1-1 0 0 0,1 0 0 0 0,-1 1 1 0 0,1-1-1 0 0,-1 1 0 0 0,1 0 1 0 0,0-1-1 0 0,-1 1 0 0 0,1-1 0 0 0,0 1 1 0 0,0 0-1 0 0,-1-1 0 0 0,1 2 0 0 0,1-1 21 0 0,0 0 0 0 0,0 0 0 0 0,1 1 0 0 0,-1-1 0 0 0,0 0 0 0 0,1 0 0 0 0,-1-1 0 0 0,1 1 0 0 0,-1 0 0 0 0,1 0 0 0 0,-1-1 0 0 0,1 1 0 0 0,0-1 0 0 0,-1 1 0 0 0,1-1 0 0 0,-1 0 0 0 0,1 0 0 0 0,0 0 0 0 0,2 0 0 0 0,3 2 0 0 0,71 27 0 0 0,-76-28-35 0 0,1 0 0 0 0,-1-1 0 0 0,1 1 0 0 0,-1-1 0 0 0,1 1 0 0 0,0-1 0 0 0,-1 0-1 0 0,1 0 1 0 0,-1-1 0 0 0,1 1 0 0 0,0 0 0 0 0,-1-1 0 0 0,1 0 0 0 0,2-1 0 0 0,4 0-592 0 0,-5 1 213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 0 0,'0'2'6955'0'0,"0"4"-3450"0"0,-1 24-2648 0 0,3-22-717 0 0,-1 0 1 0 0,0 0-1 0 0,-1 0 0 0 0,0 0 0 0 0,-1 11 1 0 0,1 17 388 0 0,6 8-45 0 0,0 12-408 0 0,-6-42-231 0 0,-1-3 221 0 0,1 0 0 0 0,1 0 0 0 0,0 0 0 0 0,3 16 1 0 0,-2-20 27 0 0,-1 1 1 0 0,-1-1 0 0 0,1 0-1 0 0,-1 1 1 0 0,-1 13 0 0 0,-1-11-95 0 0,2 4 0 0 0,5 12 29 0 0,0 3 6 0 0,2 19-547 0 0,-6-42 512 0 0,-1 0 0 0 0,1 1 0 0 0,-1-1 0 0 0,0 0 0 0 0,0 0 0 0 0,-1 0 0 0 0,1 0 0 0 0,-2 0 0 0 0,-1 8 0 0 0,2-12 0 0 0,3 1 0 0 0,-1 0 0 0 0,0 0 0 0 0,0-1 0 0 0,2 1 0 0 0,-2 0 10 0 0,1 0 33 0 0,0-1-32 0 0,1 1-11 0 0,-1-2 17 0 0,-1-1 206 0 0,-1 0-170 0 0,3 1-46 0 0,1-1 1 0 0,0 0-1 0 0,0 1 0 0 0,-1-2 1 0 0,1 1-1 0 0,0 0 1 0 0,-1-1-1 0 0,5 0 0 0 0,-1 0 2 0 0,18-1-11 0 0,-19 2 1 0 0,1-1 0 0 0,-1 1 0 0 0,1 0 0 0 0,0 1 0 0 0,-1 0 0 0 0,11 2 1 0 0,-11-1-21 0 0,-1 0-60 0 0,1-1-1 0 0,0 1 1 0 0,0-1 0 0 0,0 0 0 0 0,0-1-1 0 0,8 1 1 0 0,-2 1 1750 0 0,2-6-38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4 3224 0 0,'0'0'240'0'0,"7"4"475"0"0,1-1 1 0 0,0 1-1 0 0,-1-2 0 0 0,1 1 1 0 0,0-1-1 0 0,0 0 1 0 0,1-1-1 0 0,-1 0 0 0 0,0 0 1 0 0,0-1-1 0 0,10 0 0 0 0,-6 0-297 0 0,0 0 0 0 0,0 2 0 0 0,0-1 0 0 0,15 5 0 0 0,46 16 245 0 0,-71-21-620 0 0,1 0-1 0 0,0 0 1 0 0,-1 0 0 0 0,0 1 0 0 0,1-1-1 0 0,-1 1 1 0 0,0-1 0 0 0,0 1-1 0 0,0 0 1 0 0,0 0 0 0 0,0 0 0 0 0,0 0-1 0 0,0 0 1 0 0,-1 0 0 0 0,1 0 0 0 0,-1 0-1 0 0,1 1 1 0 0,-1-1 0 0 0,0 1-1 0 0,1 4 1 0 0,-1-4-52 0 0,0-1 0 0 0,1 1 0 0 0,-1 0 0 0 0,1 0 0 0 0,-1-1 0 0 0,1 1 0 0 0,0-1 0 0 0,0 1 0 0 0,0-1 0 0 0,0 0 0 0 0,0 0 0 0 0,0 0 0 0 0,1 0 0 0 0,-1 0 0 0 0,6 3 0 0 0,-5-4 28 0 0,-1 1 0 0 0,0 0 0 0 0,0 0-1 0 0,0 0 1 0 0,0 0 0 0 0,-1 0 0 0 0,1 0 0 0 0,-1 1-1 0 0,1-1 1 0 0,-1 0 0 0 0,0 1 0 0 0,1-1 0 0 0,-1 1-1 0 0,0-1 1 0 0,-1 1 0 0 0,1 0 0 0 0,0-1 0 0 0,-1 5-1 0 0,1-4 5 0 0,0 1 0 0 0,0 0 0 0 0,0-1 0 0 0,0 0 0 0 0,1 1 0 0 0,-1-1 0 0 0,4 5 1 0 0,-3-5-14 0 0,1 0 0 0 0,-1 0 0 0 0,-1 0 1 0 0,1 0-1 0 0,0 0 0 0 0,-1 0 0 0 0,1 1 1 0 0,-1-1-1 0 0,0 0 0 0 0,0 1 1 0 0,-1-1-1 0 0,1 1 0 0 0,-1-1 0 0 0,1 1 1 0 0,-1 0-1 0 0,0-1 0 0 0,-1 7 1 0 0,0-5 9 0 0,0 0 0 0 0,0 0 0 0 0,0 0 1 0 0,-1 0-1 0 0,0 0 0 0 0,0 0 1 0 0,0-1-1 0 0,0 1 0 0 0,-5 6 1 0 0,-1-2-79 0 0,-1 0 0 0 0,0 0 0 0 0,0-1 0 0 0,-20 14 0 0 0,-18 16 8 0 0,-30 28-608 0 0,66-57 426 0 0,-23 25-830 0 0,33-34 1082 0 0,0 1-1 0 0,0 0 1 0 0,0 0 0 0 0,0 0 0 0 0,0 0 0 0 0,1 0 0 0 0,-1 0 0 0 0,0 1 0 0 0,1-1 0 0 0,-1 0 0 0 0,1 0 0 0 0,0 0 0 0 0,-1 1 0 0 0,1-1 0 0 0,0 0 0 0 0,-1 0 0 0 0,1 1 0 0 0,0-1 0 0 0,0 0 0 0 0,0 1 0 0 0,0-1 0 0 0,1 0-1 0 0,-1 0 1 0 0,0 1 0 0 0,0-1 0 0 0,1 0 0 0 0,-1 0 0 0 0,2 3 0 0 0,-1 0-10 0 0,3 3 72 0 0,-2 0 1 0 0,1-1-1 0 0,-1 1 0 0 0,0 0 1 0 0,0 1-1 0 0,-1-1 0 0 0,0 0 1 0 0,0 0-1 0 0,-1 12 1 0 0,-1 4 214 0 0,2 29 1 0 0,0-9-74 0 0,0-32-88 0 0,0 1 0 0 0,1-1-1 0 0,4 13 1 0 0,-1-4-7 0 0,-5-17-75 0 0,0-1 0 0 0,0 0-1 0 0,0 0 1 0 0,0 0 0 0 0,0 1-1 0 0,-1-1 1 0 0,1 0 0 0 0,-1 0-1 0 0,1 0 1 0 0,-1 0 0 0 0,0 0-1 0 0,0 1 1 0 0,0-2 0 0 0,0 1-1 0 0,0 0 1 0 0,0 0 0 0 0,0 0-1 0 0,-1 0 1 0 0,1-1 0 0 0,-1 1-1 0 0,1-1 1 0 0,-1 1 0 0 0,0-1-1 0 0,0 1 1 0 0,1-1 0 0 0,-1 0-1 0 0,0 0 1 0 0,0 0 0 0 0,-3 1-1 0 0,2 0-17 0 0,-1 0-1 0 0,-1-1 0 0 0,1 1 0 0 0,0-1 1 0 0,0 0-1 0 0,0 0 0 0 0,-1 0 0 0 0,1-1 1 0 0,0 1-1 0 0,-1-1 0 0 0,1 0 0 0 0,0-1 1 0 0,-1 1-1 0 0,-4-2 0 0 0,-5-1-28 0 0,1 0 1 0 0,-27-1-1 0 0,-13-4 207 0 0,-29-22 539 0 0,66 25-735 0 0,0-1-1 0 0,-18-8 0 0 0,-24-9-5 0 0,56 22-12 0 0,-8-2 0 0 0,0 0 0 0 0,1 0 0 0 0,-1-1 0 0 0,1 0 0 0 0,-9-6 0 0 0,-24-18-872 0 0,39 27 773 0 0,-2-4-163 0 0,-4-8 215 0 0,8 11 37 0 0,1 2-33 0 0,-1-2 32 0 0,0 0 20 0 0,1 1-1 0 0,0-1 0 0 0,0 1 1 0 0,-1-1-1 0 0,1 0 0 0 0,0 1 1 0 0,1-1-1 0 0,-1 1 0 0 0,0-1 1 0 0,0 1-1 0 0,1-1 0 0 0,-1 1 1 0 0,1-1-1 0 0,-1 1 0 0 0,1-1 1 0 0,-1 1-1 0 0,2-2 0 0 0,3-8 64 0 0,14-96 450 0 0,-13 67-322 0 0,2-41-1 0 0,-4 28-86 0 0,-4 46-113 0 0,2-5 0 0 0,-2 0 0 0 0,1 0 0 0 0,-1 0 0 0 0,-3-18 0 0 0,-2-6 311 0 0,4 25-77 0 0,-1-1 0 0 0,0 1 0 0 0,0 0 1 0 0,-1 0-1 0 0,-1 0 0 0 0,1 0 0 0 0,-11-17 0 0 0,-7-12 1077 0 0,16 28-1178 0 0,-1 0 0 0 0,-1 1 0 0 0,0 0 0 0 0,-13-17 0 0 0,12 21-128 0 0,1 1 0 0 0,-1 0 0 0 0,0 0 0 0 0,-1 0 1 0 0,1 1-1 0 0,-1 1 0 0 0,0-1 0 0 0,0 1 0 0 0,-1 1 0 0 0,1 0 0 0 0,-1 0 0 0 0,-10-1 0 0 0,-9-4 1 0 0,25 7-236 0 0,0-1-1 0 0,0 1 1 0 0,0-1-1 0 0,1 0 1 0 0,-1 0-1 0 0,1 0 1 0 0,-5-4-1 0 0,5 3-645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7024 0 0,'0'0'6954'0'0,"-15"9"-5038"0"0,11-1-1920 0 0,1 0 0 0 0,-1 0 0 0 0,2 1 0 0 0,-1-1 0 0 0,1 1-1 0 0,1-1 1 0 0,-1 1 0 0 0,2 0 0 0 0,-1 0 0 0 0,1 0 0 0 0,1 11 0 0 0,-1-1-1 0 0,0 15-44 0 0,-1-16 1 0 0,1 0 0 0 0,1 1-1 0 0,4 25 1 0 0,-4-32 142 0 0,4 17-385 0 0,-5-28 530 0 0,0-1-153 0 0,2 2-68 0 0,0 2-30 0 0,-2-3 9 0 0,0-1 1 0 0,0 1-1 0 0,1-1 0 0 0,-1 1 1 0 0,0-1-1 0 0,0 1 0 0 0,1-1 1 0 0,-1 1-1 0 0,0-1 0 0 0,1 1 0 0 0,-1-1 1 0 0,0 0-1 0 0,1 1 0 0 0,-1-1 1 0 0,1 0-1 0 0,-1 1 0 0 0,0-1 1 0 0,1 0-1 0 0,-1 1 0 0 0,1-1 1 0 0,0 0-1 0 0,0 0-73 0 0,-1 1-79 0 0,2 0 145 0 0,0 1 10 0 0,0 0 0 0 0,-1-1 1 0 0,-1-1 1 0 0,1 1-1 0 0,-1-1 0 0 0,1 1 1 0 0,-1-1-1 0 0,1 0 1 0 0,0 1-1 0 0,-1-1 1 0 0,1 0-1 0 0,0 0 1 0 0,-1 0-1 0 0,1 1 1 0 0,0-1-1 0 0,-1 0 1 0 0,1 0-1 0 0,0 0 1 0 0,0 0-1 0 0,-1 0 1 0 0,1 0-1 0 0,0 0 1 0 0,-1 0-1 0 0,1-1 1 0 0,0 1-1 0 0,-1 0 1 0 0,1 0-1 0 0,0-1 1 0 0,-1 1-1 0 0,1 0 1 0 0,0-1-1 0 0,-1 1 1 0 0,1 0-1 0 0,-1-1 1 0 0,1 1-1 0 0,-1-1 1 0 0,1 1-1 0 0,0-2 0 0 0,0 2-5 0 0,3-4 70 0 0,0 0-1 0 0,1-1 1 0 0,-2 1 0 0 0,1-1-1 0 0,0 1 1 0 0,-1-1-1 0 0,0 0 1 0 0,0-1 0 0 0,-1 1-1 0 0,1 0 1 0 0,-1-1-1 0 0,0 1 1 0 0,-1-1-1 0 0,1 0 1 0 0,-1 0 0 0 0,0 1-1 0 0,0-11 1 0 0,-1 3 105 0 0,-1-1 1 0 0,0 0-1 0 0,0 0 1 0 0,-2 1-1 0 0,1-1 1 0 0,-8-20-1 0 0,5 24-188 0 0,0 1 0 0 0,0 0-1 0 0,-1 1 1 0 0,-13-16-1 0 0,11 14 4 0 0,7 8-120 0 0,-1 0 1 0 0,1-1-1 0 0,0 1 1 0 0,0 0-1 0 0,0 0 0 0 0,0-1 1 0 0,0 1-1 0 0,0-1 0 0 0,0-2 1 0 0,0-1-909 0 0,1 3 530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17503 0 0,'0'0'803'0'0,"0"0"-18"0"0,0 0-382 0 0,2-1 241 0 0,1 0-15 0 0,1 0 0 0 0,0-1 0 0 0,-1 0 0 0 0,4-1-629 0 0,-3 0 349 0 0,0 1 1 0 0,0 0-1 0 0,4-1-349 0 0,3 0 221 0 0,0 0 0 0 0,6 0-221 0 0,11 0-2873 0 0,-20 3 1337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45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1840 0 0,'0'0'10736'0'0,"0"0"-10646"0"0,4-1-31 0 0,59-14-11 0 0,-10 2-21 0 0,-15 7 169 0 0,67 0 0 0 0,-97 7-85 0 0,-1 0 0 0 0,0 0 0 0 0,0 1 1 0 0,11 3-1 0 0,-12-3 104 0 0,0 0 0 0 0,1 0 0 0 0,0-1 0 0 0,9 1 1 0 0,-15-2-179 0 0,0 0 45 0 0,1 0 0 0 0,0 0 0 0 0,-1 0 0 0 0,1 0 0 0 0,-1 1 0 0 0,1-1 0 0 0,-1 0 0 0 0,1 1 0 0 0,0-1 0 0 0,1 2 0 0 0,19 20 331 0 0,-14-18-314 0 0,9 5-157 0 0,-12-9-4146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3:22.082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1573 796 8752 0 0,'0'0'14207'0'0,"28"14"-14047"0"0,-23-14-90 0 0,1 0 0 0 0,-1 0-1 0 0,0-1 1 0 0,1 1-1 0 0,-1-1 1 0 0,0 0 0 0 0,9-3-1 0 0,-1 0 94 0 0,5 0-101 0 0,-4 2-13 0 0,1-2-1 0 0,22-8 1 0 0,-33 10-46 0 0,-1 1 0 0 0,1-1 0 0 0,-1 0 0 0 0,0 1 0 0 0,0-2 0 0 0,0 1 0 0 0,0 0 0 0 0,0-1 0 0 0,0 1 0 0 0,0-1 0 0 0,-1 0 0 0 0,0 0 0 0 0,1 0 0 0 0,-1 0 0 0 0,3-7 0 0 0,-3 5 28 0 0,0 0-1 0 0,0 0 0 0 0,0 0 0 0 0,-1-1 1 0 0,0 1-1 0 0,1-8 0 0 0,-2 11-19 0 0,0 0-1 0 0,-1-1 1 0 0,1 1 0 0 0,0 0-1 0 0,-1 0 1 0 0,1-1-1 0 0,-1 1 1 0 0,1 0 0 0 0,-1 0-1 0 0,0 0 1 0 0,0 0-1 0 0,0 0 1 0 0,0 0 0 0 0,-1 0-1 0 0,1 1 1 0 0,0-1-1 0 0,-1 0 1 0 0,1 0 0 0 0,-3-1-1 0 0,-6-6-19 0 0,8 7 26 0 0,0-1 1 0 0,0 2-1 0 0,0-1 1 0 0,-1 0-1 0 0,1 0 1 0 0,0 1-1 0 0,-1-1 1 0 0,0 1-1 0 0,1 0 0 0 0,-5-2 1 0 0,-15-2 5 0 0,0 2 0 0 0,0 0 1 0 0,0 1-1 0 0,0 1 0 0 0,0 1 1 0 0,0 1-1 0 0,-25 5 0 0 0,-1-2-8 0 0,37-3-20 0 0,0 1 0 0 0,0-1-1 0 0,0 2 1 0 0,0-1 0 0 0,1 2-1 0 0,-1-1 1 0 0,1 2 0 0 0,0-1-1 0 0,0 1 1 0 0,0 1 0 0 0,-11 8-1 0 0,22-14 1 0 0,-2 1 2 0 0,0-1-1 0 0,0 1 1 0 0,0 1-1 0 0,0-1 0 0 0,1 0 1 0 0,-1 0-1 0 0,0 0 0 0 0,1 0 1 0 0,-1 0-1 0 0,1 1 0 0 0,-1-1 1 0 0,1 0-1 0 0,0 0 1 0 0,0 1-1 0 0,-1-1 0 0 0,1 0 1 0 0,0 1-1 0 0,0-1 0 0 0,0 0 1 0 0,0 1-1 0 0,1-1 1 0 0,-1 0-1 0 0,1 2 0 0 0,0 0 1 0 0,0-1 0 0 0,1 0 1 0 0,-1-1-1 0 0,1 1 0 0 0,-1 0 0 0 0,1 0 0 0 0,0-1 0 0 0,0 1 0 0 0,0-1 0 0 0,0 1 1 0 0,0-1-1 0 0,0 0 0 0 0,0 0 0 0 0,1 0 0 0 0,-1 0 0 0 0,0 0 0 0 0,0-1 0 0 0,1 1 1 0 0,-1-1-1 0 0,1 1 0 0 0,-1-1 0 0 0,0 0 0 0 0,3 0 0 0 0,6 0-11 0 0,-1 0 1 0 0,0-1-1 0 0,17-4 0 0 0,-25 5 14 0 0,6-2 9 0 0,0 1 1 0 0,0-1-1 0 0,0-1 0 0 0,0 0 0 0 0,0 0 0 0 0,0 0 0 0 0,-1-1 0 0 0,1 0 1 0 0,-1 0-1 0 0,0-1 0 0 0,-1 0 0 0 0,1 0 0 0 0,9-10 0 0 0,-5 3-9 0 0,-6 7 0 0 0,0 0 0 0 0,0-1 0 0 0,0 0 0 0 0,-1 0 0 0 0,0 0 0 0 0,0 0 0 0 0,0-1 0 0 0,-1 1 0 0 0,5-14 0 0 0,6-14-21 0 0,-11 30 14 0 0,-1-1 0 0 0,0 0 0 0 0,0 0 0 0 0,0 0 0 0 0,0 0 0 0 0,-1 0 0 0 0,0 0 0 0 0,0 0 0 0 0,0 0 0 0 0,0-1 0 0 0,-1 1 0 0 0,0-6 0 0 0,-3-56-201 0 0,2 65 202 0 0,1-1 0 0 0,-1 1 0 0 0,0 0 0 0 0,0-1-1 0 0,0 1 1 0 0,0 0 0 0 0,0 0 0 0 0,0 0 0 0 0,-1 0 0 0 0,1 0-1 0 0,-1 0 1 0 0,1 0 0 0 0,-1 0 0 0 0,0 1 0 0 0,0-1 0 0 0,0 0-1 0 0,0 1 1 0 0,0 0 0 0 0,0-1 0 0 0,0 1 0 0 0,0 0 0 0 0,-1 0-1 0 0,1 0 1 0 0,0 1 0 0 0,-1-1 0 0 0,1 0 0 0 0,0 1 0 0 0,-1 0-1 0 0,1-1 1 0 0,-3 1 0 0 0,-8 0-46 0 0,1 1 0 0 0,0 1-1 0 0,1 0 1 0 0,-24 6 0 0 0,27-6 67 0 0,-11 5-60 0 0,0 0 0 0 0,1 1 0 0 0,0 1-1 0 0,0 0 1 0 0,-16 14 0 0 0,20-14 29 0 0,1 1 0 0 0,-17 16 0 0 0,26-22 5 0 0,0 0 0 0 0,0 0 0 0 0,1 0 0 0 0,-1 1 1 0 0,1-1-1 0 0,0 1 0 0 0,0 0 0 0 0,1 0 0 0 0,0 0 0 0 0,-4 10 0 0 0,6-12-43 0 0,-1 0-1 0 0,0 1 1 0 0,1-1-1 0 0,-1 1 1 0 0,1-1-1 0 0,0 0 1 0 0,0 1-1 0 0,1-1 0 0 0,-1 1 1 0 0,1-1-1 0 0,-1 0 1 0 0,1 1-1 0 0,0-1 1 0 0,1 0-1 0 0,-1 0 1 0 0,0 1-1 0 0,1-1 1 0 0,0 0-1 0 0,-1 0 1 0 0,4 2-1 0 0,-3-2-28 0 0,1 0 0 0 0,0-1 0 0 0,1 0 0 0 0,-1 1 0 0 0,0-1 0 0 0,1-1 0 0 0,-1 1 0 0 0,1 0 0 0 0,-1-1 0 0 0,1 0 0 0 0,0 0 0 0 0,0 0 0 0 0,-1 0 0 0 0,1 0-1 0 0,0-1 1 0 0,0 0 0 0 0,6 0 0 0 0,4 0 30 0 0,0-1-1 0 0,0 0 1 0 0,0-1 0 0 0,0-1-1 0 0,0-1 1 0 0,-1 1-1 0 0,1-2 1 0 0,-1 0-1 0 0,0-1 1 0 0,20-11 0 0 0,-24 11 51 0 0,0 0 0 0 0,0-1 1 0 0,-1 0-1 0 0,0 0 0 0 0,0-1 1 0 0,-1 0-1 0 0,0 0 1 0 0,-1 0-1 0 0,1-1 0 0 0,-2 0 1 0 0,1 0-1 0 0,-1-1 1 0 0,-1 0-1 0 0,6-15 0 0 0,-6 14 11 0 0,-1 1-1 0 0,-1-1 0 0 0,0 0 1 0 0,0 0-1 0 0,-1 0 0 0 0,0 0 0 0 0,-1 0 1 0 0,-1-11-1 0 0,1-5 90 0 0,1 24-84 0 0,-1 0 1 0 0,0 0-1 0 0,0-1 0 0 0,0 1 1 0 0,0 0-1 0 0,-1 0 0 0 0,1 0 1 0 0,-1-1-1 0 0,0 1 0 0 0,0 0 1 0 0,0 0-1 0 0,0 0 0 0 0,-2-3 1 0 0,-7-15-3 0 0,9 19-12 0 0,1 1 0 0 0,-1-1 0 0 0,0 1 0 0 0,1-1 0 0 0,-1 1-1 0 0,0-1 1 0 0,0 1 0 0 0,0-1 0 0 0,0 1 0 0 0,0 0 0 0 0,0 0 0 0 0,0-1 0 0 0,0 1 0 0 0,0 0 0 0 0,-1 0 0 0 0,1 0 0 0 0,0 0 0 0 0,-1 1 0 0 0,1-1 0 0 0,-1 0 0 0 0,1 0 0 0 0,-1 1-1 0 0,1-1 1 0 0,-3 0 0 0 0,-3-1 14 0 0,-1-1 0 0 0,0 1 0 0 0,0 1-1 0 0,-1-1 1 0 0,1 1 0 0 0,0 1-1 0 0,0-1 1 0 0,0 2 0 0 0,-1-1 0 0 0,1 1-1 0 0,0 0 1 0 0,0 1 0 0 0,-10 2-1 0 0,-47 11-10 0 0,45-12-7 0 0,0 1 1 0 0,0 2 0 0 0,-33 12 0 0 0,16-1-36 0 0,-1 1 33 0 0,-47 27 0 0 0,75-38 0 0 0,0 0 0 0 0,0 0 1 0 0,1 1-1 0 0,0 0 1 0 0,0 1-1 0 0,1 0 1 0 0,0 0-1 0 0,0 1 1 0 0,-6 11-1 0 0,13-20-19 0 0,0 0-1 0 0,0 1 1 0 0,0 0-1 0 0,0-1 1 0 0,1 1-1 0 0,-1-1 1 0 0,0 1 0 0 0,1 0-1 0 0,-1 0 1 0 0,1-1-1 0 0,0 1 1 0 0,0 0-1 0 0,0 0 1 0 0,0-1 0 0 0,0 1-1 0 0,0 0 1 0 0,0 0-1 0 0,0 0 1 0 0,0-1-1 0 0,1 1 1 0 0,-1 0-1 0 0,2 2 1 0 0,-1-2-46 0 0,1 0 1 0 0,-1-1-1 0 0,1 1 1 0 0,0 0-1 0 0,-1-1 0 0 0,1 0 1 0 0,0 1-1 0 0,0-1 0 0 0,0 0 1 0 0,0 0-1 0 0,0 0 0 0 0,0 0 1 0 0,0 0-1 0 0,0 0 1 0 0,3 0-1 0 0,4 1-76 0 0,1 0-1 0 0,-1 0 1 0 0,1-2 0 0 0,0 1 0 0 0,-1-1-1 0 0,1 0 1 0 0,11-2 0 0 0,-7-2 62 0 0,0 0 0 0 0,0 0 0 0 0,0-1 0 0 0,-1-1 0 0 0,0 0 0 0 0,23-14 0 0 0,-15 5 97 0 0,0 0-1 0 0,-1-1 0 0 0,18-19 0 0 0,-31 28 30 0 0,-1 0-1 0 0,1-1 0 0 0,-2 0 0 0 0,1 0 1 0 0,-1 0-1 0 0,0-1 0 0 0,-1 0 0 0 0,0 0 1 0 0,0 0-1 0 0,3-15 0 0 0,-4 10 30 0 0,-1-1-1 0 0,0 1 0 0 0,-1-1 0 0 0,0 0 1 0 0,-1 1-1 0 0,-3-20 0 0 0,2 30-63 0 0,1 1-1 0 0,-1 0 0 0 0,1-1 0 0 0,-1 1 1 0 0,0 0-1 0 0,0-1 0 0 0,-1 1 1 0 0,1 0-1 0 0,-1 0 0 0 0,1 0 0 0 0,-1 0 1 0 0,0 0-1 0 0,0 0 0 0 0,-1 1 0 0 0,1-1 1 0 0,0 1-1 0 0,-1-1 0 0 0,-5-3 0 0 0,4 4 15 0 0,-1-1 0 0 0,-1 1 0 0 0,1 0 0 0 0,0 0 0 0 0,0 0 0 0 0,-1 1 0 0 0,1 0 0 0 0,-1 0 0 0 0,1 0 0 0 0,-10 1 0 0 0,-9 1 44 0 0,1 1 0 0 0,-1 1 0 0 0,1 1 0 0 0,-31 10 0 0 0,14-4-68 0 0,7-2-15 0 0,-56 22-1 0 0,80-26 17 0 0,0 0 1 0 0,1 0 0 0 0,0 1-1 0 0,0 0 1 0 0,1 0 0 0 0,-1 1-1 0 0,1 0 1 0 0,0 0-1 0 0,0 0 1 0 0,1 1 0 0 0,-7 10-1 0 0,12-16-4 0 0,0 0 0 0 0,1 1 0 0 0,-1-1 0 0 0,0 0 0 0 0,1 1 0 0 0,-1-1 0 0 0,1 1 0 0 0,-1-1 0 0 0,1 1 0 0 0,0-1 0 0 0,0 1 0 0 0,0-1 0 0 0,0 1 0 0 0,0 0 0 0 0,0-1 0 0 0,0 1 0 0 0,0-1 0 0 0,0 1 0 0 0,1-1 0 0 0,-1 1 0 0 0,1-1 0 0 0,-1 1 0 0 0,1-1 0 0 0,0 1 0 0 0,-1-1 0 0 0,1 0 0 0 0,0 1 0 0 0,0-1 0 0 0,0 0 0 0 0,0 0 0 0 0,0 0 0 0 0,0 0 0 0 0,0 1 0 0 0,1-2 0 0 0,-1 1 0 0 0,0 0 0 0 0,0 0 0 0 0,1 0 0 0 0,1 0 0 0 0,1 2-19 0 0,0-1 0 0 0,1 0 0 0 0,-1 0 0 0 0,0 0 0 0 0,1-1 0 0 0,-1 0 0 0 0,1 0 0 0 0,0 0 0 0 0,-1 0 0 0 0,1 0 0 0 0,8-1 0 0 0,105-20-166 0 0,-107 18 130 0 0,0-1 0 0 0,0 0-1 0 0,0 0 1 0 0,17-9-1 0 0,-25 11 45 0 0,1-2 0 0 0,-1 1-1 0 0,0 0 1 0 0,0-1 0 0 0,1 1-1 0 0,-2-1 1 0 0,1 0 0 0 0,0 0-1 0 0,0 0 1 0 0,-1 0 0 0 0,0-1-1 0 0,0 1 1 0 0,0-1 0 0 0,0 1-1 0 0,0-1 1 0 0,1-5-1 0 0,-1 3 31 0 0,0 1 0 0 0,-1-1 0 0 0,1 0 0 0 0,-2 1 0 0 0,1-1 0 0 0,-1 0 0 0 0,1 0 0 0 0,-1 1 0 0 0,-1-1 0 0 0,1 0 0 0 0,-1 0 0 0 0,0 1 0 0 0,-1-1 0 0 0,1 1 0 0 0,-1-1 0 0 0,0 1 0 0 0,0-1 0 0 0,-1 1 0 0 0,0 0 0 0 0,0 0 0 0 0,0 0 0 0 0,0 1 0 0 0,-6-7 0 0 0,3 6 4 0 0,1 0 0 0 0,-1 1 0 0 0,0-1 0 0 0,-1 1 0 0 0,1 0 0 0 0,-1 1 0 0 0,1 0 0 0 0,-1 0 0 0 0,0 0 0 0 0,0 1 0 0 0,-1 0 0 0 0,1 0 0 0 0,0 0 0 0 0,-1 1 0 0 0,1 1 0 0 0,-1-1 0 0 0,-12 2 0 0 0,-2 2-16 0 0,1 1 0 0 0,0 1 0 0 0,0 1 0 0 0,0 0 0 0 0,-28 14 0 0 0,4-2 0 0 0,17-5-57 0 0,0 2 0 0 0,1 0 0 0 0,1 2 0 0 0,1 0 0 0 0,0 2 0 0 0,1 1 0 0 0,-38 41 0 0 0,42-40 133 0 0,1 1 0 0 0,-28 42 0 0 0,41-55-55 0 0,0 0 0 0 0,1 1 0 0 0,0 0-1 0 0,1 0 1 0 0,0 0 0 0 0,1 0 0 0 0,0 1-1 0 0,0-1 1 0 0,1 1 0 0 0,-1 16-1 0 0,3-23-26 0 0,0 0-1 0 0,0-1 0 0 0,0 1 0 0 0,1 0 0 0 0,0-1 0 0 0,-1 1 1 0 0,1 0-1 0 0,0-1 0 0 0,1 1 0 0 0,-1-1 0 0 0,1 0 0 0 0,0 1 1 0 0,-1-1-1 0 0,1 0 0 0 0,1 0 0 0 0,-1 0 0 0 0,0 0 0 0 0,1-1 1 0 0,-1 1-1 0 0,1-1 0 0 0,0 1 0 0 0,0-1 0 0 0,4 3 0 0 0,-1-2-4 0 0,-1-1-1 0 0,1 0 0 0 0,0 0 1 0 0,0 0-1 0 0,0-1 0 0 0,0 0 0 0 0,0 0 1 0 0,0-1-1 0 0,0 1 0 0 0,0-1 1 0 0,0 0-1 0 0,0-1 0 0 0,10-1 0 0 0,18-7-24 0 0,0 0 0 0 0,-1-2-1 0 0,0-2 1 0 0,-1-1-1 0 0,0-1 1 0 0,-1-2-1 0 0,-1-1 1 0 0,40-32-1 0 0,-60 43-1 0 0,-1-2 0 0 0,-1 1 0 0 0,9-11 0 0 0,7-7-66 0 0,-21 22 93 0 0,1 0 0 0 0,-1 0 0 0 0,0 0 0 0 0,0-1-1 0 0,-1 1 1 0 0,1-1 0 0 0,-1 0 0 0 0,0 0 0 0 0,2-8-1 0 0,-3 10 8 0 0,0 0-1 0 0,-1-1 0 0 0,1 1 1 0 0,-1 0-1 0 0,1 0 0 0 0,-1-1 1 0 0,0 1-1 0 0,-1 0 0 0 0,1-1 0 0 0,0 1 1 0 0,-1 0-1 0 0,0 0 0 0 0,0 0 1 0 0,0-1-1 0 0,0 1 0 0 0,-2-4 0 0 0,1 6 9 0 0,1-1-1 0 0,-1 1 1 0 0,1-1-1 0 0,-1 1 1 0 0,1 0-1 0 0,-1 0 0 0 0,0-1 1 0 0,0 1-1 0 0,0 0 1 0 0,1 1-1 0 0,-1-1 0 0 0,0 0 1 0 0,0 0-1 0 0,0 1 1 0 0,0-1-1 0 0,0 1 0 0 0,-1 0 1 0 0,1 0-1 0 0,0 0 1 0 0,0 0-1 0 0,-3 0 0 0 0,-3 0 14 0 0,1 1-1 0 0,0 0 0 0 0,0 1 0 0 0,0-1 0 0 0,-8 4 0 0 0,-40 13 514 0 0,19-6-348 0 0,0 2 0 0 0,-46 23 0 0 0,-335 213-94 0 0,408-244-88 0 0,1 0 0 0 0,0 1 0 0 0,0 1 0 0 0,0-1 0 0 0,1 1 0 0 0,0 0 0 0 0,1 1 0 0 0,0 0 0 0 0,-5 9 0 0 0,10-16 0 0 0,0 0 0 0 0,0-1 0 0 0,0 1 0 0 0,0 0 0 0 0,1 0 0 0 0,-1 0 0 0 0,1-1 0 0 0,-1 1 0 0 0,1 0 0 0 0,0 0 0 0 0,-1 0 0 0 0,1 0 0 0 0,0 0 0 0 0,0 0 0 0 0,1 0 0 0 0,-1 0 0 0 0,0 0 0 0 0,1 0 0 0 0,-1-1 0 0 0,1 1 0 0 0,1 3 0 0 0,0-2 0 0 0,-1-1 0 0 0,1 0 0 0 0,0 1 0 0 0,0-1 0 0 0,0 0 0 0 0,1 0 0 0 0,-1 0 0 0 0,0-1 0 0 0,1 1 0 0 0,0 0 0 0 0,-1-1 0 0 0,5 2 0 0 0,5 1 0 0 0,-1 0 0 0 0,1-1 0 0 0,0 0 0 0 0,0-1 0 0 0,19 1 0 0 0,17-2-26 0 0,0-2 0 0 0,0-2 0 0 0,0-2 0 0 0,0-3 0 0 0,72-20 0 0 0,-72 16 14 0 0,-33 9 12 0 0,-1 0 0 0 0,0-1 0 0 0,0-1 0 0 0,0 0 0 0 0,-1 0 0 0 0,1-2 0 0 0,14-9 0 0 0,-10 6 0 0 0,-17 9 0 0 0,-1 1 0 0 0,0 0 0 0 0,0 0 0 0 0,1 0 0 0 0,-1-1 0 0 0,0 1 0 0 0,0 0 0 0 0,0 0 0 0 0,1-1 0 0 0,-1 1 0 0 0,0 0 0 0 0,0 0 0 0 0,0-1 0 0 0,0 1-1 0 0,0 0 1 0 0,0-1 0 0 0,1 1 0 0 0,-1 0 0 0 0,0-1 0 0 0,0 1 0 0 0,0 0 0 0 0,0 0 0 0 0,0-1 0 0 0,0 1 0 0 0,0 0 0 0 0,0-1 0 0 0,0 1 0 0 0,-1 0 0 0 0,1-1-1 0 0,0 1 1 0 0,0 0 0 0 0,0-1 0 0 0,0 1 0 0 0,0 0 0 0 0,0 0 0 0 0,-1-1 0 0 0,1 1 0 0 0,0 0 0 0 0,0 0 0 0 0,0-1 0 0 0,-1 1 0 0 0,1 0 0 0 0,0 0 0 0 0,-1-1-1 0 0,-9-7 12 0 0,9 8-7 0 0,-7-2 30 0 0,0 0-1 0 0,0 1 1 0 0,0 0-1 0 0,0 1 0 0 0,0 0 1 0 0,0 0-1 0 0,-1 0 1 0 0,1 1-1 0 0,-8 2 0 0 0,-13 4 71 0 0,-33 13-1 0 0,9-4 46 0 0,12-2-91 0 0,0 2 1 0 0,1 1 0 0 0,-66 40-1 0 0,101-54-71 0 0,-1 1 0 0 0,0 0 0 0 0,1-1 0 0 0,0 2 0 0 0,0-1 0 0 0,0 1-1 0 0,1-1 1 0 0,0 1 0 0 0,0 1 0 0 0,0-1 0 0 0,0 0 0 0 0,1 1 0 0 0,-4 7-1 0 0,7-12 14 0 0,-1 0 0 0 0,1-1 0 0 0,0 1 0 0 0,0-1 0 0 0,0 1 0 0 0,0 0 0 0 0,0-1 0 0 0,0 1 0 0 0,0 0 0 0 0,0-1 0 0 0,0 1 0 0 0,0 0 0 0 0,0-1 0 0 0,0 1 0 0 0,0-1 0 0 0,0 1 0 0 0,0 0 0 0 0,1-1 0 0 0,-1 1 0 0 0,0 0 0 0 0,0-1 0 0 0,1 1 0 0 0,-1-1 0 0 0,0 1 0 0 0,1-1 0 0 0,-1 1 0 0 0,1-1 0 0 0,-1 1 0 0 0,1-1 0 0 0,-1 1 0 0 0,1-1 0 0 0,-1 0 0 0 0,1 1 0 0 0,1-1 0 0 0,-2 1 0 0 0,5 3 0 0 0,1-1 0 0 0,-1 0 0 0 0,0 0 0 0 0,1 0 0 0 0,-1 0 0 0 0,1-1 0 0 0,0 0 0 0 0,0 0 0 0 0,0-1 0 0 0,0 0 0 0 0,0 0 0 0 0,0 0 0 0 0,12 0 0 0 0,1 0 0 0 0,-11-1 9 0 0,0 0-1 0 0,0 0 0 0 0,0-1 1 0 0,0 0-1 0 0,12-4 0 0 0,14-2 14 0 0,-17 5 9 0 0,-1-2-1 0 0,31-10 0 0 0,-9 2 13 0 0,-2 1 72 0 0,55-24-1 0 0,-74 27 8 0 0,0-1-1 0 0,-1 0 0 0 0,0-1 1 0 0,0-1-1 0 0,15-14 0 0 0,-27 20-103 0 0,1 1 0 0 0,-1-1 1 0 0,1-1-1 0 0,-1 1 0 0 0,-1-1 0 0 0,1 0 1 0 0,-1 1-1 0 0,0-1 0 0 0,-1-1 0 0 0,1 1 0 0 0,-1 0 1 0 0,2-9-1 0 0,-3 11 2 0 0,-1 0 0 0 0,0 0 0 0 0,1 1 1 0 0,-1-1-1 0 0,0 0 0 0 0,-1 0 0 0 0,1 0 0 0 0,-1 0 1 0 0,0 1-1 0 0,1-1 0 0 0,-2 0 0 0 0,1 1 0 0 0,0-1 1 0 0,-1 0-1 0 0,0 1 0 0 0,0 0 0 0 0,0-1 0 0 0,0 1 1 0 0,0 0-1 0 0,0 0 0 0 0,-1 0 0 0 0,-5-4 0 0 0,4 4-11 0 0,-1 0 0 0 0,1 0-1 0 0,-1 0 1 0 0,1 1 0 0 0,-1 0-1 0 0,0 0 1 0 0,0 0 0 0 0,0 0-1 0 0,0 1 1 0 0,0 0 0 0 0,-1 0 0 0 0,1 0-1 0 0,-11 1 1 0 0,-4 0-2 0 0,-1 2-1 0 0,-26 5 1 0 0,5-1-65 0 0,10-1 39 0 0,0 1-1 0 0,0 1 0 0 0,-38 15 0 0 0,-87 42-41 0 0,143-56 61 0 0,0-1-1 0 0,1 2 0 0 0,0 0 0 0 0,1 0 0 0 0,0 1 1 0 0,0 1-1 0 0,1 0 0 0 0,0 1 0 0 0,-11 15 0 0 0,16-17-23 0 0,0 1 0 0 0,1-1 0 0 0,0 1-1 0 0,0 0 1 0 0,1 0 0 0 0,0 0 0 0 0,1 1-1 0 0,1-1 1 0 0,-3 24 0 0 0,0-19-29 0 0,4-15 47 0 0,1 0 0 0 0,-1 0-1 0 0,1-1 1 0 0,-1 1 0 0 0,1 0 0 0 0,0 0 0 0 0,-1 0 0 0 0,1 0-1 0 0,0 0 1 0 0,0 1 0 0 0,0-1 0 0 0,-1 0 0 0 0,1 0 0 0 0,0 0 0 0 0,1 0-1 0 0,-1 0 1 0 0,0 0 0 0 0,0 0 0 0 0,0 0 0 0 0,1 0 0 0 0,-1 0-1 0 0,0 0 1 0 0,1 0 0 0 0,0 1 0 0 0,0 1-48 0 0,0-1 1 0 0,0 1-1 0 0,1-1 0 0 0,-1 0 1 0 0,1 0-1 0 0,-1 0 0 0 0,1 0 0 0 0,0 0 1 0 0,0 0-1 0 0,-1 0 0 0 0,2 0 1 0 0,-1-1-1 0 0,0 1 0 0 0,0-1 1 0 0,0 1-1 0 0,1-1 0 0 0,-1 0 0 0 0,0 0 1 0 0,1 0-1 0 0,-1 0 0 0 0,1-1 1 0 0,0 1-1 0 0,-1-1 0 0 0,1 1 1 0 0,-1-1-1 0 0,1 0 0 0 0,0 0 1 0 0,-1 0-1 0 0,1 0 0 0 0,0-1 0 0 0,-1 1 1 0 0,1-1-1 0 0,-1 1 0 0 0,1-1 1 0 0,-1 0-1 0 0,1 0 0 0 0,-1 0 1 0 0,1 0-1 0 0,2-2 0 0 0,4-2-77 0 0,0-1 0 0 0,0 1-1 0 0,0-1 1 0 0,0-1 0 0 0,-1 0-1 0 0,0 0 1 0 0,-1 0 0 0 0,1-1 0 0 0,-1 0-1 0 0,-1-1 1 0 0,0 1 0 0 0,0-1 0 0 0,0 0-1 0 0,-1-1 1 0 0,-1 0 0 0 0,0 1-1 0 0,0-1 1 0 0,-1-1 0 0 0,0 1 0 0 0,-1 0-1 0 0,0-1 1 0 0,0 1 0 0 0,-1-12 0 0 0,-1 16 99 0 0,0 0 0 0 0,0-1 1 0 0,-1 1-1 0 0,0 0 1 0 0,0 0-1 0 0,-1 0 0 0 0,0 0 1 0 0,0 0-1 0 0,0 1 0 0 0,-1-1 1 0 0,1 0-1 0 0,-1 1 1 0 0,-5-7-1 0 0,5 9 35 0 0,0-1 1 0 0,0 1-1 0 0,-1 0 1 0 0,1 0-1 0 0,-1 1 0 0 0,1-1 1 0 0,-1 1-1 0 0,0 0 1 0 0,0 0-1 0 0,0 0 0 0 0,0 0 1 0 0,0 0-1 0 0,-1 1 1 0 0,1 0-1 0 0,0 0 0 0 0,-1 0 1 0 0,1 1-1 0 0,0-1 0 0 0,-7 1 1 0 0,-7 1 104 0 0,0 0-1 0 0,0 1 1 0 0,1 1 0 0 0,-1 1 0 0 0,1 1-1 0 0,-1 0 1 0 0,1 1 0 0 0,1 1 0 0 0,-1 0-1 0 0,1 1 1 0 0,1 1 0 0 0,-1 1 0 0 0,2 0-1 0 0,-1 1 1 0 0,1 0 0 0 0,1 1 0 0 0,0 1-1 0 0,1 0 1 0 0,0 1 0 0 0,1 0 0 0 0,-14 24-1 0 0,14-21-105 0 0,0 1-1 0 0,2 0 1 0 0,0 1-1 0 0,-10 34 1 0 0,17-45 6 0 0,0 0 0 0 0,1 0 1 0 0,0 1-1 0 0,0-1 1 0 0,1 0-1 0 0,0 0 1 0 0,0 1-1 0 0,1-1 0 0 0,0 0 1 0 0,1 0-1 0 0,0 0 1 0 0,0 0-1 0 0,0 0 0 0 0,7 12 1 0 0,-7-15 3 0 0,1 0-1 0 0,0 0 1 0 0,0 0 0 0 0,1 0 0 0 0,-1 0-1 0 0,1-1 1 0 0,0 1 0 0 0,0-1 0 0 0,1 0-1 0 0,-1-1 1 0 0,1 1 0 0 0,0-1-1 0 0,8 5 1 0 0,-5-5 26 0 0,0 0 0 0 0,0 0 0 0 0,0-1 0 0 0,1 0 0 0 0,-1 0 0 0 0,1-1-1 0 0,-1 0 1 0 0,13 0 0 0 0,5-2 60 0 0,1-2 0 0 0,-1-1 0 0 0,0-1 0 0 0,51-16-1 0 0,-69 17-97 0 0,-1 1 0 0 0,1-1-1 0 0,0-1 1 0 0,-1 1 0 0 0,0-1-1 0 0,0-1 1 0 0,-1 1-1 0 0,1-1 1 0 0,-1 0 0 0 0,0-1-1 0 0,-1 1 1 0 0,0-1-1 0 0,0 0 1 0 0,0 0 0 0 0,-1-1-1 0 0,0 0 1 0 0,0 1 0 0 0,-1-1-1 0 0,0-1 1 0 0,3-12-1 0 0,-5 16 12 0 0,1 0-1 0 0,-2 0 0 0 0,1 0 0 0 0,-1-1 0 0 0,0 1 0 0 0,0 0 0 0 0,0 0 1 0 0,-1 0-1 0 0,1 0 0 0 0,-1 0 0 0 0,0 0 0 0 0,-1 0 0 0 0,1 0 0 0 0,-4-5 0 0 0,4 9-5 0 0,0 0 0 0 0,0 0 0 0 0,0 0 0 0 0,0 0 1 0 0,0 0-1 0 0,-1 0 0 0 0,1 0 0 0 0,0 0 0 0 0,-1 1 0 0 0,1-1 0 0 0,-1 0 0 0 0,1 1 0 0 0,-1 0 0 0 0,1-1 0 0 0,-1 1 0 0 0,1 0 0 0 0,-1-1 0 0 0,1 1 0 0 0,-1 0 0 0 0,1 0 0 0 0,-1 0 0 0 0,1 1 0 0 0,-1-1 0 0 0,1 0 0 0 0,-1 1 0 0 0,1-1 0 0 0,-4 2 0 0 0,-39 19-26 0 0,39-19 29 0 0,-16 13 39 0 0,0 0-1 0 0,1 0 0 0 0,-24 27 0 0 0,24-23 25 0 0,-1 2-30 0 0,1 1 0 0 0,1 1 0 0 0,0 1 0 0 0,2 0 0 0 0,-20 40 0 0 0,31-50-36 0 0,0 0 0 0 0,1 0 1 0 0,1 0-1 0 0,0 1 0 0 0,1 0 1 0 0,1-1-1 0 0,0 1 0 0 0,1 0 1 0 0,1 0-1 0 0,1 19 0 0 0,15 29-5 0 0,-15-59 3 0 0,0 0-1 0 0,0-1 0 0 0,0 1 0 0 0,1-1 0 0 0,0 1 0 0 0,-1-1 0 0 0,1 1 0 0 0,0-1 0 0 0,1 0 0 0 0,-1 0 1 0 0,1 0-1 0 0,-1 0 0 0 0,1 0 0 0 0,0 0 0 0 0,0-1 0 0 0,0 0 0 0 0,0 1 0 0 0,0-1 0 0 0,1 0 1 0 0,-1-1-1 0 0,1 1 0 0 0,-1 0 0 0 0,1-1 0 0 0,0 0 0 0 0,-1 0 0 0 0,1 0 0 0 0,0 0 0 0 0,0-1 0 0 0,0 0 1 0 0,-1 1-1 0 0,1-1 0 0 0,0-1 0 0 0,0 1 0 0 0,0 0 0 0 0,0-1 0 0 0,0 0 0 0 0,4-2 0 0 0,14-6-118 0 0,-2-2 0 0 0,1-1 0 0 0,18-14 0 0 0,-33 21 116 0 0,-1 0 0 0 0,0-1 0 0 0,0 0-1 0 0,0 0 1 0 0,-1 0 0 0 0,6-11 0 0 0,5-7-59 0 0,-10 18 52 0 0,0 0-1 0 0,-1 0 1 0 0,0-1-1 0 0,-1 1 0 0 0,1-1 1 0 0,-1 0-1 0 0,-1 0 1 0 0,1 0-1 0 0,1-11 0 0 0,-3 16 8 0 0,-1 2 0 0 0,0 0 0 0 0,0-1 0 0 0,0 1 0 0 0,0-1 0 0 0,0 1 0 0 0,0 0 0 0 0,0-1 0 0 0,0 1 0 0 0,0-1 0 0 0,0 1 0 0 0,0-1 0 0 0,0 1 0 0 0,0 0 0 0 0,0-1 0 0 0,-1 1 0 0 0,1-1 0 0 0,0 1 0 0 0,0 0 0 0 0,0-1 0 0 0,-1 1 0 0 0,1 0 0 0 0,0-1 0 0 0,0 1 0 0 0,-1 0 0 0 0,1-1 0 0 0,0 1 0 0 0,-1 0 0 0 0,1 0 0 0 0,-1-1 0 0 0,0 0 0 0 0,-1 0 0 0 0,1 1 0 0 0,-1-1 0 0 0,1 1 0 0 0,-1-1 0 0 0,1 1 0 0 0,-1-1 0 0 0,1 1 0 0 0,-1 0 0 0 0,1 0 0 0 0,-1 0 0 0 0,0 0 0 0 0,1 0 0 0 0,-1 0 0 0 0,1 0 0 0 0,-1 0 0 0 0,1 1 0 0 0,-1-1 0 0 0,1 1 0 0 0,-1-1 0 0 0,1 1 0 0 0,-1-1 0 0 0,1 1 0 0 0,-2 1 0 0 0,-1 0 0 0 0,-3 1 0 0 0,0 1 0 0 0,0 0 0 0 0,0 1 0 0 0,0 0 0 0 0,-9 9 0 0 0,8-6 0 0 0,0 0 0 0 0,0 0 0 0 0,1 1 0 0 0,0 0 0 0 0,1 1 0 0 0,0-1 0 0 0,1 1 0 0 0,-1 1 0 0 0,-4 16 0 0 0,9-4 0 0 0,1-20 0 0 0,0 0 0 0 0,0-1 0 0 0,0 1 0 0 0,0 0 0 0 0,-1 0 0 0 0,1 0 0 0 0,-1 0 0 0 0,0 3 0 0 0,0-5 0 0 0,1 0 0 0 0,0 0 0 0 0,-1 0 0 0 0,1 0 0 0 0,0-1 0 0 0,0 1 0 0 0,0 0 0 0 0,0 0 0 0 0,0 0 0 0 0,0 0 0 0 0,0 0 0 0 0,0 0 0 0 0,0 0 0 0 0,1 0 0 0 0,-1 2 0 0 0,4 23 0 0 0,-3-17 11 0 0,0-8-8 0 0,-1 0 0 0 0,0-1-1 0 0,1 1 1 0 0,-1 0 0 0 0,0 0 0 0 0,1-1-1 0 0,-1 1 1 0 0,1-1 0 0 0,-1 1-1 0 0,1 0 1 0 0,-1-1 0 0 0,1 1 0 0 0,0-1-1 0 0,-1 1 1 0 0,1-1 0 0 0,0 1 0 0 0,-1-1-1 0 0,1 0 1 0 0,0 1 0 0 0,1-1-1 0 0,3-1 13 0 0,-4 1 76 0 0,19-10 183 0 0,-11 5-259 0 0,-1 1-1 0 0,0-1 0 0 0,-1-1 1 0 0,1 1-1 0 0,-1-1 0 0 0,0-1 1 0 0,-1 1-1 0 0,1-1 0 0 0,5-8 1 0 0,0 1-7 0 0,10-10 66 0 0,-6 8 88 0 0,-1 0 0 0 0,-1 0-1 0 0,0-1 1 0 0,-2-1 0 0 0,21-37-1 0 0,-22 28-86 0 0,-3 13 22 0 0,-2-1-1 0 0,0 0 0 0 0,-1 0 0 0 0,0 0 0 0 0,-2 0 0 0 0,5-31 0 0 0,-5 19-801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47.149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25 1 2760 0 0,'-10'1'16296'0'0,"13"29"-14880"0"0,0 7-465 0 0,-7 33 520 0 0,-2 10-647 0 0,2-59-621 0 0,2 0-1 0 0,0 0 1 0 0,2 25 0 0 0,-1 20 3 0 0,1 50 106 0 0,1-10 16 0 0,1-37-112 0 0,-4 8 71 0 0,0-39-49 0 0,5 73 0 0 0,-3-46-121 0 0,4-34-67 0 0,4 52-17 0 0,-6-66 19 0 0,-1-16-51 0 0,-1 0 0 0 0,0 0 0 0 0,1 1-1 0 0,-1-1 1 0 0,0 0 0 0 0,0 0 0 0 0,0 0-1 0 0,0 1 1 0 0,0-1 0 0 0,0 0 0 0 0,0 0-1 0 0,-1 1 1 0 0,1-1 0 0 0,0 0 0 0 0,-1 0-1 0 0,0 3 1 0 0,9 19 59 0 0,-8-22-59 0 0,0 0 0 0 0,0-1 0 0 0,0 1 0 0 0,0 0 0 0 0,0-1 0 0 0,0 1 1 0 0,0 0-1 0 0,0-1 0 0 0,0 1 0 0 0,0 0 0 0 0,0-1 0 0 0,0 1 0 0 0,1-1 0 0 0,-1 1 0 0 0,0 0 0 0 0,0-1 0 0 0,1 1 0 0 0,-1-1 0 0 0,0 1 0 0 0,1-1 0 0 0,-1 1 0 0 0,1 0 0 0 0,-1-1 0 0 0,0 0 0 0 0,1 1 1 0 0,-1-1-1 0 0,1 1 0 0 0,0-1 0 0 0,0 1 0 0 0,-1-1 0 0 0,1 1 0 0 0,-1-1 0 0 0,1 0 0 0 0,0 1 0 0 0,-1-1 0 0 0,1 1 0 0 0,-1-1 0 0 0,0 1 0 0 0,1-1 1 0 0,-1 1-1 0 0,1-1 0 0 0,-1 1 0 0 0,0 0 0 0 0,1-1 0 0 0,-1 1 0 0 0,0 0 0 0 0,0-1 0 0 0,0 1 0 0 0,1 0 0 0 0,-1-1 0 0 0,0 1 1 0 0,0 0-1 0 0,0-1 0 0 0,0 1 0 0 0,0 0 0 0 0,0-1 0 0 0,0 1 0 0 0,0 0 0 0 0,-1 0 0 0 0,7 27 63 0 0,-8 7 0 0 0,0-32-64 0 0,2-2 0 0 0,-1-1 0 0 0,1 0 0 0 0,0 0 0 0 0,-1 1 0 0 0,1-1 0 0 0,0 0 0 0 0,-1 1 0 0 0,1-1 0 0 0,0 0 0 0 0,0 1 0 0 0,-1-1 0 0 0,1 0 0 0 0,0 1 0 0 0,0-1 0 0 0,0 1 0 0 0,0-1 0 0 0,0 1 0 0 0,0-1 0 0 0,-1 0 0 0 0,1 1 0 0 0,0-1 0 0 0,0 1 0 0 0,0-1 0 0 0,0 1 0 0 0,0-1 0 0 0,1 0 0 0 0,-1 2 0 0 0,6 29 27 0 0,6 17 0 0 0,-11-39-17 0 0,-5 25 20 0 0,4-33-28 0 0,0-1 0 0 0,-1 1 1 0 0,1 0-1 0 0,0 0 0 0 0,0-1 0 0 0,0 1 1 0 0,0 0-1 0 0,0 0 0 0 0,0-1 0 0 0,0 1 1 0 0,0 0-1 0 0,0-1 0 0 0,0 1 0 0 0,0 0 1 0 0,1 0-1 0 0,-1-1 0 0 0,0 1 1 0 0,0 0-1 0 0,1-1 0 0 0,-1 1 0 0 0,1 0 1 0 0,-1-1-1 0 0,1 2 0 0 0,0-1 186 0 0,-1 9 286 0 0,0-1-3402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48.763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976 0 2760 0 0,'0'0'22215'0'0,"-15"14"-22103"0"0,-1 7-112 0 0,12-16 0 0 0,1-1 0 0 0,-1 1 0 0 0,1 0 0 0 0,0-1 0 0 0,0 1 0 0 0,-2 7 0 0 0,-12 27 0 0 0,12-28 0 0 0,-1 0 0 0 0,2 1 0 0 0,-4 14 0 0 0,1-4 15 0 0,-15 36 0 0 0,13-38-4 0 0,1 1 1 0 0,-7 28-1 0 0,8-21 26 0 0,-2 0-1 0 0,-23 48 0 0 0,10-25-9 0 0,-40 131 109 0 0,46-147-76 0 0,10-22-46 0 0,0 1 1 0 0,0 0-1 0 0,-5 23 1 0 0,8-23-4 0 0,2-6 4 0 0,-2 1 0 0 0,1-1 1 0 0,-1 0-1 0 0,0 0 0 0 0,-1 0 1 0 0,0 0-1 0 0,0 0 1 0 0,-8 10-1 0 0,11-17 134 0 0,-9 32 409 0 0,-8-10-468 0 0,17-20-10 0 0,0 6 0 0 0,-5 2-2 0 0,-11 18-18 0 0,15-26-50 0 0,0 0 0 0 0,0 0 0 0 0,0 1 0 0 0,-1-2 0 0 0,1 1 0 0 0,-6 5 0 0 0,6-7-10 0 0,0 1 0 0 0,0 0 0 0 0,0-1 0 0 0,0 1 0 0 0,0 0 0 0 0,1 0 0 0 0,-1 0 0 0 0,1 0 0 0 0,0 0 0 0 0,-1 1 0 0 0,1-1 0 0 0,-1 3 0 0 0,-2 3 0 0 0,-30 54 64 0 0,-7 28-64 0 0,19-51 5 0 0,-158 259 118 0 0,133-229-94 0 0,-55 93 70 0 0,77-118-82 0 0,15-28-5 0 0,0 0 0 0 0,2 0-1 0 0,-10 26 1 0 0,13-29-3620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0.14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0 0 1376 0 0,'0'0'11768'0'0,"7"10"-11234"0"0,37 53 1152 0 0,-39-56-1378 0 0,0 1 1 0 0,-1 0 0 0 0,1 0 0 0 0,3 12 0 0 0,-5-13-140 0 0,0 0 0 0 0,0 0 1 0 0,1 0-1 0 0,0 0 0 0 0,7 9 0 0 0,-7-11-67 0 0,-1 1-1 0 0,1-1 0 0 0,-1 1 0 0 0,0 0 0 0 0,0 1 1 0 0,-1-1-1 0 0,3 12 0 0 0,-3-10 4 0 0,1 0-1 0 0,0 1 0 0 0,1-1 1 0 0,4 9-1 0 0,13 16-3 0 0,-13-18-74 0 0,1 0 0 0 0,0-1-1 0 0,23 25 1 0 0,-17-22 163 0 0,-1 2 0 0 0,0 0-1 0 0,-1 0 1 0 0,16 35 0 0 0,-4-9 24 0 0,-13-22-142 0 0,12 17 7 0 0,-15-28-14 0 0,-1 1-1 0 0,0 0 1 0 0,10 22 0 0 0,8 12 154 0 0,-9-17 65 0 0,-1 1 0 0 0,-2 0 0 0 0,16 51 0 0 0,-20-54-84 0 0,4-1 25 0 0,-11-23-176 0 0,0 1 0 0 0,-1 0 0 0 0,1-1 0 0 0,-1 1 0 0 0,0 0 0 0 0,1 7 0 0 0,-2-9-21 0 0,11 24 120 0 0,-10-25-55 0 0,1 21 97 0 0,-3-17-121 0 0,0-4 91 0 0,0-2-158 0 0,0 0-1 0 0,0 0 1 0 0,0 0-1 0 0,-1 0 1 0 0,1 0-1 0 0,0 0 1 0 0,0 0-1 0 0,0 1 1 0 0,0-1-1 0 0,0 0 0 0 0,0 0 1 0 0,0 0-1 0 0,0 0 1 0 0,0 0-1 0 0,0 0 1 0 0,0 0-1 0 0,0 1 1 0 0,0-1-1 0 0,0 0 1 0 0,0 0-1 0 0,0 0 1 0 0,0 0-1 0 0,0 0 1 0 0,0 0-1 0 0,0 1 1 0 0,0-1-1 0 0,0 0 0 0 0,0 0 1 0 0,0 0-1 0 0,0 0 1 0 0,0 0-1 0 0,0 0 1 0 0,0 1-1 0 0,0-1 1 0 0,0 0-1 0 0,0 0 1 0 0,0 0-1 0 0,0 0 1 0 0,0 0-1 0 0,0 0 1 0 0,0 0-1 0 0,1 0 1 0 0,-1 1-1 0 0,0-1 0 0 0,0 0 1 0 0,0 0-1 0 0,0 0 1 0 0,0 0-1 0 0,0 0 1 0 0,0 0-1 0 0,1 0 1 0 0,-1 0-1 0 0,0 0 1 0 0,0 0-1 0 0,0 0 1 0 0,0 0-1 0 0,0 0 1 0 0,0 0-1 0 0,1 0 1 0 0,-1 0-1 0 0,0 0 0 0 0,0 0 1 0 0,0 0-1 0 0,0 0 1 0 0,7 2-11 0 0,4 24 312 0 0,-10-22-213 0 0,3 2 4 0 0,26 43 1456 0 0,-24-21-1478 0 0,-1-16-50 0 0,0 0 0 0 0,-1 1 0 0 0,-1-1 0 0 0,0 1 0 0 0,1 16 0 0 0,8 28 34 0 0,7 29 99 0 0,-2 17-16 0 0,57 182-1 0 0,-67-255-79 0 0,-4-15-529 0 0,1 0-1 0 0,0-1 0 0 0,9 19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1.262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785 1 8664 0 0,'0'0'16315'0'0,"-26"27"-15649"0"0,-76 112-528 0 0,77-109-135 0 0,0 2 0 0 0,2 0 0 0 0,-34 64 0 0 0,-13 26 193 0 0,10-24-18 0 0,38-57-179 0 0,-46 68 1 0 0,-3 5 15 0 0,56-91-30 0 0,0-1-1 0 0,-21 23 0 0 0,-8 13-9 0 0,33-42 25 0 0,5-8 0 0 0,0 1 0 0 0,0 1 0 0 0,-6 14 0 0 0,-12 25 0 0 0,-7 18 0 0 0,27-60 0 0 0,-6 30 0 0 0,-5-10 51 0 0,14-26-247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2.737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10 662 1376 0 0,'-10'-1'21166'0'0,"17"-3"-21096"0"0,-1 1 0 0 0,0 1-1 0 0,1-1 1 0 0,-1 1 0 0 0,1 0 0 0 0,0 0 0 0 0,-1 1-1 0 0,1 0 1 0 0,13 0 0 0 0,11-4 57 0 0,-9 2-167 0 0,37 0-1 0 0,0 0 58 0 0,-21 0 84 0 0,51 3-1 0 0,22-1-21 0 0,-49-1-79 0 0,-43 3 0 0 0,1-2 0 0 0,-1 0 0 0 0,26-6 0 0 0,77-11 0 0 0,-80 11 1320 0 0,-41 6-809 0 0,21-19 114 0 0,-2-11-401 0 0,2 5-234 0 0,-16 18-5 0 0,0 0-1 0 0,1 0 1 0 0,12-12-1 0 0,31-29 46 0 0,-37 34-20 0 0,0 2-1 0 0,1 0 0 0 0,0 0 1 0 0,1 1-1 0 0,1 1 1 0 0,21-12-1 0 0,31-26 133 0 0,-42 31-132 0 0,55-39-170 0 0,-67 49 160 0 0,8-3 0 0 0,-21 11 0 0 0,0-1 0 0 0,1 1 0 0 0,-1-1 0 0 0,1 0 0 0 0,-1 1 0 0 0,0-1 0 0 0,0 0 0 0 0,1 0 0 0 0,-1 0 0 0 0,0 0 0 0 0,0 0 0 0 0,0 0 0 0 0,0 0 0 0 0,0 0 0 0 0,0 0 0 0 0,0-1 0 0 0,1-1 0 0 0,5-5 0 0 0,19-15 54 0 0,64-34 31 0 0,0 8 482 0 0,-57 36-121 0 0,-31 12-238 0 0,-1 1-141 0 0,4 0-54 0 0,-1-3-36 0 0,-3 3-87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8.00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10 165 10192 0 0,'0'0'10935'0'0,"6"1"-10271"0"0,-4 0-572 0 0,0 0 0 0 0,0 0 0 0 0,-1 1 0 0 0,1-1 0 0 0,0 1 0 0 0,-1-1-1 0 0,1 1 1 0 0,-1-1 0 0 0,0 1 0 0 0,1 0 0 0 0,-1 0 0 0 0,0 0 0 0 0,0 0-1 0 0,0 0 1 0 0,0 0 0 0 0,-1 0 0 0 0,2 3 0 0 0,16 33 204 0 0,-2 12-222 0 0,5-7-63 0 0,-7 1 106 0 0,11-5-347 0 0,3 31 636 0 0,-7-20-796 0 0,27 72 1234 0 0,-43-105-831 0 0,-5-16-13 0 0,0 0-1 0 0,0 1 1 0 0,1-1 0 0 0,-1 0 0 0 0,0 0 0 0 0,1 0 0 0 0,-1 0 0 0 0,1 0 0 0 0,-1 0-1 0 0,1 0 1 0 0,0 0 0 0 0,-1 0 0 0 0,1 0 0 0 0,0 0 0 0 0,0 0 0 0 0,-1 0 0 0 0,1 0-1 0 0,0-1 1 0 0,2 2 0 0 0,29 36 54 0 0,-13-26-14 0 0,-18-12-38 0 0,0 1 0 0 0,0-1-1 0 0,0 1 1 0 0,0-1 0 0 0,0 1-1 0 0,0 0 1 0 0,0-1 0 0 0,-1 1 0 0 0,1 0-1 0 0,0 0 1 0 0,0 0 0 0 0,-1-1-1 0 0,1 1 1 0 0,0 0 0 0 0,-1 0-1 0 0,1 0 1 0 0,-1 0 0 0 0,1 0 0 0 0,0 2-1 0 0,18 24 63 0 0,13 9 16 0 0,-31-32-52 0 0,28 23 15 0 0,-23-24-60 0 0,21 21 19 0 0,-20-15-2 0 0,-2-1 0 0 0,7-2 0 0 0,-3 2 0 0 0,2 3-1 0 0,-7-8 0 0 0,12 1 14 0 0,-12-2 30 0 0,2 4-22 0 0,-2-3 22 0 0,10 0-33 0 0,-1 0 10 0 0,-7-3 153 0 0,12 5-323 0 0,-16-4 374 0 0,1-2-149 0 0,9-4 14 0 0,-1-2-1 0 0,4-4-5 0 0,-10 5-80 0 0,0-5 46 0 0,2 0-36 0 0,-6 10-14 0 0,2-25-1 0 0,1 13 0 0 0,-4 12 3 0 0,1 0 0 0 0,-1 0-1 0 0,0-1 1 0 0,0 1 0 0 0,1 0 0 0 0,-1 0 0 0 0,0 0-1 0 0,0 0 1 0 0,0 0 0 0 0,0 0 0 0 0,0-1 0 0 0,0 1-1 0 0,-1 0 1 0 0,1 0 0 0 0,-1-2 0 0 0,-8-46 124 0 0,4 21-125 0 0,-10-34 0 0 0,0 13 64 0 0,7 22-49 0 0,0 5 24 0 0,-37-62 35 0 0,20 42-74 0 0,-30-51 0 0 0,47 74 0 0 0,1 2 0 0 0,6 16 0 0 0,0 0 0 0 0,1 0 0 0 0,-1 0 0 0 0,1 0 0 0 0,-1 0 0 0 0,1 0 0 0 0,0 0 0 0 0,-1 0 0 0 0,1 0 0 0 0,0 0 0 0 0,0 0 0 0 0,0 0 0 0 0,0 0 0 0 0,0 0 0 0 0,0 0 0 0 0,0-1 0 0 0,0 0 0 0 0,0 0 0 0 0,0 1 0 0 0,0-1 0 0 0,0 1 0 0 0,0-1 0 0 0,0 0 0 0 0,0 1 0 0 0,0-1 0 0 0,-1 1 0 0 0,1-1 0 0 0,-1 1 0 0 0,1-1 0 0 0,-1 1 0 0 0,0-1 0 0 0,-1-2 0 0 0,-34-72-222 0 0,25 46 460 0 0,10 27-238 0 0,0 0 1 0 0,0 0-1 0 0,0 0 0 0 0,0 0 0 0 0,-1 1 1 0 0,1-1-1 0 0,-1 1 0 0 0,-3-4 0 0 0,-8-13-14 0 0,12 17-52 0 0,0 3-24 0 0,-1-3-40 0 0,-9-18 536 0 0,10 19-472 0 0,0-1-65 0 0,-2 1 165 0 0,-1-9-11 0 0,4 7-23 0 0,-2-9 0 0 0,-2 5 0 0 0,-1 2-16 0 0,4 4-60 0 0,-1 0-73 0 0,2 0 143 0 0,0 0 1 0 0,0 0-1 0 0,0 0 0 0 0,0 0 0 0 0,0 0 1 0 0,-1 0-1 0 0,1 0 0 0 0,0 0 0 0 0,-1 0 1 0 0,1 1-1 0 0,-1-1 0 0 0,1 0 1 0 0,-1 0-1 0 0,1 0 0 0 0,-1 0 0 0 0,0 1 1 0 0,1-1-1 0 0,-1 0 0 0 0,0 0 0 0 0,0 1 1 0 0,1-1-1 0 0,-1 1 0 0 0,-1-1 1 0 0,0-1-38 0 0,-2 0 22 0 0,3 1 27 0 0,-1 0 1 0 0,0 0 0 0 0,1 1 0 0 0,-1-1 0 0 0,0 1 0 0 0,0-1 0 0 0,1 1-1 0 0,-1 0 1 0 0,0 0 0 0 0,0 0 0 0 0,0 0 0 0 0,0 0 0 0 0,1 0 0 0 0,-1 0 0 0 0,0 1-1 0 0,0-1 1 0 0,0 0 0 0 0,1 1 0 0 0,-1 0 0 0 0,0-1 0 0 0,1 1 0 0 0,-1 0-1 0 0,0 0 1 0 0,1 0 0 0 0,-1 0 0 0 0,-2 2 0 0 0,-3 3 3 0 0,0 1 0 0 0,0-1 0 0 0,0 1 0 0 0,-5 8 1 0 0,-9 14-69 0 0,-14 14 34 0 0,34-42 162 0 0,-24 15 214 0 0,24-16-438 0 0,0 2 121 0 0,0-1-1 0 0,0 0 1 0 0,-1-1-1 0 0,1 1 1 0 0,0 0-1 0 0,-1 0 1 0 0,1-1-1 0 0,-1 1 1 0 0,1 0-1 0 0,-1-1 1 0 0,1 0-1 0 0,-1 1 1 0 0,0-1 0 0 0,1 0-1 0 0,-1 0 1 0 0,1 0-1 0 0,-1 0 1 0 0,-3 0-1 0 0,-1 0 10 0 0,4 0 516 0 0,1 0-575 0 0,0-1-1 0 0,-1 1 0 0 0,1 0 1 0 0,0-1-1 0 0,0 1 0 0 0,-1-1 1 0 0,1 1-1 0 0,0-1 0 0 0,0 1 1 0 0,0-1-1 0 0,0 0 0 0 0,0 0 1 0 0,-2-1-1 0 0,-19-11-149 0 0,-9-14 217 0 0,28 25-94 0 0,3 0-107 0 0,10-4 10 0 0,3-1 113 0 0,0-1 19 0 0,-2 2-2 0 0,-1 1-1 0 0,1 0 1 0 0,1 0-1 0 0,-1 1 1 0 0,17-4-1 0 0,7 0 10 0 0,-20 9 30 0 0,-14-1-24 0 0,0 0 0 0 0,-1 0 0 0 0,1 0 0 0 0,0 0-1 0 0,-1 0 1 0 0,1 0 0 0 0,0 0 0 0 0,-1-1 0 0 0,1 1-1 0 0,0 0 1 0 0,-1 0 0 0 0,1 0 0 0 0,-1-1 0 0 0,1 1 0 0 0,0 0-1 0 0,-1-1 1 0 0,1 1 0 0 0,-1 0 0 0 0,1-1 0 0 0,-1 1-1 0 0,1-1 1 0 0,-1 1 0 0 0,1-1 0 0 0,-1 1 0 0 0,1-2 0 0 0,16-9 31 0 0,47-35-216 0 0,-61 41 179 0 0,-2-6 0 0 0,-1 6 11 0 0,0 4 42 0 0,-2 0 11 0 0,-2 0-54 0 0,4 1-8 0 0,-1-1 0 0 0,1 1-1 0 0,-1 0 1 0 0,0-1 0 0 0,1 1 0 0 0,-1 0 0 0 0,1 0 0 0 0,-1-1-1 0 0,0 1 1 0 0,1 0 0 0 0,-1 0 0 0 0,0 0 0 0 0,1 0-1 0 0,-1 0 1 0 0,1 0 0 0 0,-1 0 0 0 0,0 0 0 0 0,1 0 0 0 0,-1 1-1 0 0,0-1 1 0 0,1 0 0 0 0,-1 0 0 0 0,1 0 0 0 0,-1 1 0 0 0,0-1-1 0 0,0 1 1 0 0,-15 5 3 0 0,10-3 8 0 0,-1 0 0 0 0,1 0 0 0 0,0 1 0 0 0,0 0-1 0 0,1 0 1 0 0,-1 0 0 0 0,1 1 0 0 0,0 0 0 0 0,0 0 0 0 0,0 0-1 0 0,-7 11 1 0 0,-25 27 52 0 0,13-12-12 0 0,6-22-1024 0 0,12-6 153 0 0,13-8 131 0 0,9-3-389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9.08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0 27 10368 0 0,'0'0'934'0'0,"6"5"-50"0"0,9 3 8041 0 0,-9-8-8925 0 0,-3 0 1 0 0,-1 0-1 0 0,1 0 1 0 0,-1 0 0 0 0,1-1-1 0 0,0 1 1 0 0,-1-1 0 0 0,0 0-1 0 0,1 1 1 0 0,-1-1-1 0 0,1-1 1 0 0,-1 1 0 0 0,0 0-1 0 0,0 0 1 0 0,0-1 0 0 0,1 1-1 0 0,1-4 1 0 0,-4 5 0 0 0,1 0 0 0 0,-1 0 0 0 0,0 0 0 0 0,1 0 0 0 0,-1 0 0 0 0,0 0 0 0 0,0 0 0 0 0,1 0 0 0 0,-1 0 1 0 0,0 0-1 0 0,0 0 0 0 0,1-1 0 0 0,-1 1 0 0 0,0 0 0 0 0,0 0 0 0 0,1 0 0 0 0,-1 0 0 0 0,0-1 0 0 0,0 1 0 0 0,0 0 0 0 0,1 0 0 0 0,-1 0 0 0 0,0-1 0 0 0,0 1 0 0 0,0 0 0 0 0,0 0 0 0 0,0-1 0 0 0,1 1 0 0 0,-1 0 0 0 0,0-1 1 0 0,0 1-1 0 0,0 0 0 0 0,0 0 0 0 0,0-1 0 0 0,0 1 0 0 0,0 0 0 0 0,0-1 0 0 0,0 1 0 0 0,0 0 0 0 0,0-1 0 0 0,1-2 15 0 0,16-3 226 0 0,-14 3-176 0 0,-1 1-12 0 0,9 3-30 0 0,-1 2-24 0 0,-1 0 11 0 0,-7-2 38 0 0,-1 0-1 0 0,1 0 1 0 0,-1 0-1 0 0,0 0 1 0 0,0 0 0 0 0,1 0-1 0 0,-1 0 1 0 0,0 0-1 0 0,0 1 1 0 0,0-1 0 0 0,0 0-1 0 0,0 1 1 0 0,-1-1-1 0 0,1 0 1 0 0,0 1 0 0 0,-1 0-1 0 0,1-1 1 0 0,0 1-1 0 0,-1-1 1 0 0,0 1 0 0 0,1 1-1 0 0,-1-1 184 0 0,0 1 0 0 0,0 2-805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0.076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86 38 920 0 0,'-7'-6'13617'0'0,"3"1"-11977"0"0,4 4-1526 0 0,0 0 0 0 0,-1 0 1 0 0,1 0-1 0 0,0 0 0 0 0,-1 0 0 0 0,1 0 1 0 0,0 1-1 0 0,-1-1 0 0 0,1 0 1 0 0,-1 0-1 0 0,0 0 0 0 0,1 0 0 0 0,-1 0 1 0 0,0 1-1 0 0,1-1 0 0 0,-1 0 0 0 0,0 0 1 0 0,0 1-1 0 0,1-1 0 0 0,-1 1 0 0 0,0-1 1 0 0,0 1-1 0 0,0-1 0 0 0,0 1 1 0 0,0-1-1 0 0,0 1 0 0 0,0 0 0 0 0,0 0 1 0 0,0-1-1 0 0,0 1 0 0 0,0 0 0 0 0,0 0 1 0 0,0 0-1 0 0,0 0 0 0 0,0 0 0 0 0,0 0 1 0 0,-2 1-1 0 0,1-1 45 0 0,0 0 0 0 0,0 1-1 0 0,0-1 1 0 0,0 1 0 0 0,0 0 0 0 0,0 0-1 0 0,1-1 1 0 0,-1 1 0 0 0,0 0 0 0 0,0 0 0 0 0,1 1-1 0 0,-1-1 1 0 0,0 0 0 0 0,1 1 0 0 0,0-1-1 0 0,-1 1 1 0 0,1-1 0 0 0,0 1 0 0 0,-1-1 0 0 0,1 1-1 0 0,0 0 1 0 0,0 0 0 0 0,1 0 0 0 0,-1-1-1 0 0,-1 4 1 0 0,1 5-159 0 0,-2-1 0 0 0,3 0 0 0 0,0 2-12 0 0,0-7-36 0 0,4 3 26 0 0,1 2-21 0 0,5 5 29 0 0,-5-8 19 0 0,8 0-81 0 0,-11-5 22 0 0,12-13-74 0 0,-10 9 128 0 0,-3 3 0 0 0,0-1 0 0 0,0 1 0 0 0,0-1 0 0 0,-1 0 0 0 0,1 1 0 0 0,0-1 0 0 0,0 0 0 0 0,0 0 0 0 0,-1 0 0 0 0,1 0 0 0 0,-1 1 0 0 0,1-1 0 0 0,0 0 0 0 0,-1 0 0 0 0,1 0 0 0 0,-1 0 0 0 0,0 0 0 0 0,1-2 0 0 0,0 2-3 0 0,0-1 0 0 0,0 0 1 0 0,0 0-1 0 0,0 0 0 0 0,-1 0 0 0 0,1 1 0 0 0,-1-1 0 0 0,1 0 0 0 0,-1 0 0 0 0,1 0 0 0 0,-1 0 1 0 0,0 0-1 0 0,0-1 0 0 0,0-1 0 0 0,1-9-18 0 0,-1 11 21 0 0,0-1 0 0 0,-1 0 0 0 0,1 0 0 0 0,0 0 0 0 0,-1 1 0 0 0,0-1 0 0 0,0 0 0 0 0,1 1 0 0 0,-2-1 0 0 0,1 0 0 0 0,-2-2 0 0 0,3 4-5 0 0,-1-1-1 0 0,0 1 1 0 0,0 0 0 0 0,0 0-1 0 0,0 0 1 0 0,0 0-1 0 0,0 0 1 0 0,0 0 0 0 0,0 0-1 0 0,0 1 1 0 0,0-1-1 0 0,0 0 1 0 0,-1 0-1 0 0,1 1 1 0 0,-3-1 0 0 0,4 1-105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2760 0 0,'0'0'125'0'0,"0"0"510"0"0,0 0 2055 0 0,0 0 902 0 0,0 0 178 0 0,0 0 280 0 0,3 4-3242 0 0,17 25 1047 0 0,-9-14-1750 0 0,0 0 0 0 0,-1 1 1 0 0,0 0-1 0 0,2 10-105 0 0,-8-17 111 0 0,0 1 0 0 0,-1-1 0 0 0,1 7-111 0 0,-3-11 48 0 0,0 0-1 0 0,0 0 0 0 0,-1 0 0 0 0,0 0 1 0 0,0 0-1 0 0,0 0 0 0 0,-1 0 0 0 0,1 0 1 0 0,-2 1-48 0 0,2-5-54 0 0,-1 5-189 0 0,-1 1-1 0 0,1-1 1 0 0,-1 0 0 0 0,0 0-1 0 0,-2 2 244 0 0,1-4-1435 0 0</inkml:trace>
  <inkml:trace contextRef="#ctx0" brushRef="#br0" timeOffset="1">190 0 11056 0 0,'0'0'852'0'0,"-1"1"-560"0"0,0 1 221 0 0,0 0 1 0 0,1 0-1 0 0,-1 0 1 0 0,0 1-1 0 0,1-1 1 0 0,-1 2-514 0 0,1-3 1019 0 0,0-1-284 0 0,0 0-119 0 0,0 0-563 0 0,0 0-1 0 0,0 0 1 0 0,0 0-1 0 0,0 0 0 0 0,0 1 1 0 0,0-1-1 0 0,0 0 0 0 0,0 0 1 0 0,0 0-1 0 0,0 1 1 0 0,0-1-1 0 0,0 0 0 0 0,0 0 1 0 0,0 0-1 0 0,0 0 0 0 0,0 0 1 0 0,0 1-1 0 0,0-1 1 0 0,0 0-1 0 0,0 0 0 0 0,1 0 1 0 0,-1 0-1 0 0,0 1 0 0 0,0-1 1 0 0,0 0-53 0 0,14 6 84 0 0,-14-6-112 0 0,0 0 1 0 0,1 0-1 0 0,-1 0 1 0 0,0 0-1 0 0,0 0 1 0 0,0 0-1 0 0,1 0 1 0 0,-1 0 0 0 0,0 0-1 0 0,0 0 1 0 0,1 0-1 0 0,-1 0 1 0 0,0 0-1 0 0,0 0 1 0 0,0 0-1 0 0,1 0 1 0 0,-1 0-1 0 0,0-1 1 0 0,0 1-1 0 0,1 0 28 0 0,0-1-129 0 0,0 1-77 0 0,0 1 69 0 0,-1-1 0 0 0,0 0 0 0 0,1 0 0 0 0,-1 0 0 0 0,0 0 0 0 0,1 0 0 0 0,-1 0 0 0 0,0 0 0 0 0,1 0 0 0 0,-1 0 0 0 0,0-1 0 0 0,0 1 0 0 0,1 0 0 0 0,-1 0 0 0 0,0 0 0 0 0,1 0 0 0 0,-1 0 0 0 0,0 0 0 0 0,1-1 137 0 0,3-3-1037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0.82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42 43 1840 0 0,'0'0'20039'0'0,"-15"15"-19399"0"0,-4 18-208 0 0,18-30-435 0 0,0-1-1 0 0,0 0 0 0 0,0 0 0 0 0,0 0 0 0 0,1 1 1 0 0,-1-1-1 0 0,1 0 0 0 0,-1 1 0 0 0,1-1 0 0 0,0 0 1 0 0,0 1-1 0 0,0-1 0 0 0,0 0 0 0 0,0 1 0 0 0,1 2 1 0 0,0 4-21 0 0,0-6-24 0 0,3 3 24 0 0,-3-4 8 0 0,0 0 1 0 0,1-1-1 0 0,-1 1 0 0 0,1-1 0 0 0,0 0 0 0 0,-1 1 1 0 0,1-1-1 0 0,0 0 0 0 0,0 0 0 0 0,0 0 0 0 0,0 0 1 0 0,0 0-1 0 0,0-1 0 0 0,0 1 0 0 0,0-1 0 0 0,0 1 1 0 0,0-1-1 0 0,0 0 0 0 0,0 0 0 0 0,0 1 0 0 0,1-2 1 0 0,-1 1-1 0 0,3 0 0 0 0,-2 0-55 0 0,0-2-16 0 0,1 0 1 0 0,-1 1-1 0 0,0-1 1 0 0,0-1 0 0 0,0 1-1 0 0,0 0 1 0 0,0-1-1 0 0,3-2 1 0 0,-4 2 72 0 0,0 1 2 0 0,-1-1 0 0 0,0 1 0 0 0,0-1 0 0 0,0 0 1 0 0,-1 1-1 0 0,1-1 0 0 0,-1 0 0 0 0,1 1 0 0 0,-1-1 0 0 0,0 0 1 0 0,0 0-1 0 0,0 0 0 0 0,0 1 0 0 0,0-1 0 0 0,-2-3 0 0 0,2-3 8 0 0,0 2-149 0 0,0 0-1 0 0,0 0 1 0 0,-1 0-1 0 0,0 0 1 0 0,0 0-1 0 0,0 1 0 0 0,-1-1 1 0 0,0 0-1 0 0,-1 0 1 0 0,1 1-1 0 0,-5-7 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1.585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 0 920 0 0,'6'1'22277'0'0,"-4"0"-22864"0"0,3 7 751 0 0,-3-7-122 0 0,-1 1 0 0 0,0 0 0 0 0,0 0 0 0 0,0-1 0 0 0,0 1 0 0 0,0 0 0 0 0,0 0 0 0 0,-1 0 0 0 0,1 0-1 0 0,-1 1 1 0 0,1-1 0 0 0,-1 0 0 0 0,0 0 0 0 0,0 0 0 0 0,0 0 0 0 0,0 2 0 0 0,0 18-178 0 0,-3-14-3884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2.009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21 9 1840 0 0,'-20'7'22026'0'0,"31"-9"-21968"0"0,-6 0-54 0 0,-1 0 0 0 0,1 1 0 0 0,0-1 0 0 0,-1 1-1 0 0,1 0 1 0 0,0 0 0 0 0,0 0 0 0 0,6 0 0 0 0,-9 1-220 0 0,0-1 0 0 0,0 1 0 0 0,0 0 0 0 0,0-1 0 0 0,0 1 0 0 0,0 0 0 0 0,0 0 0 0 0,0 0 0 0 0,0 0 0 0 0,0 1 0 0 0,0-1 0 0 0,0 1-1 0 0,0-1 1 0 0,0 1 0 0 0,0-1 0 0 0,0 1 0 0 0,0 0 0 0 0,0 0 0 0 0,3 2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2.693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 90 8408 0 0,'0'0'11335'0'0,"25"-25"-11416"0"0,-24 24-26 0 0,10-10 585 0 0,0 0-1 0 0,1 0 0 0 0,22-14 1 0 0,-32 24 31 0 0,1 0-381 0 0,0 0 0 0 0,-1 0 0 0 0,1 1 0 0 0,0-1-1 0 0,-1 1 1 0 0,1-1 0 0 0,0 1 0 0 0,0 0 0 0 0,5 1 0 0 0,-6-1-140 0 0,1 0 55 0 0,0 1 1 0 0,0 0 0 0 0,0-1-1 0 0,0 1 1 0 0,0 0 0 0 0,0 0-1 0 0,0 1 1 0 0,-1-1 0 0 0,1 1-1 0 0,0-1 1 0 0,-1 1 0 0 0,1 0 0 0 0,-1 0-1 0 0,1 0 1 0 0,-1 0 0 0 0,3 4-1 0 0,31 43 141 0 0,-31-41 40 0 0,0 0-242 0 0,-5-7-73 0 0,10 8-6685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3.228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100 0 5960 0 0,'0'0'15079'0'0,"-25"10"-12627"0"0,21-7-2440 0 0,-1 1 0 0 0,1 0 1 0 0,0 0-1 0 0,0 1 0 0 0,1-1 0 0 0,-1 1 0 0 0,1-1 0 0 0,0 1 0 0 0,0 0 0 0 0,0 0 0 0 0,1 1 1 0 0,-3 7-1 0 0,-4 6 393 0 0,8-17-391 0 0,0 0 0 0 0,0-1 0 0 0,0 1 0 0 0,0 0 0 0 0,0 0 0 0 0,1 0 0 0 0,-1 0 0 0 0,1 0 0 0 0,-1 0 1 0 0,0 3-1 0 0,-9 3-2352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3.724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 0 12384 0 0,'0'0'4559'0'0,"28"12"-549"0"0,-25-10-3829 0 0,1 1 1 0 0,-1-1 0 0 0,1 0-1 0 0,-1 0 1 0 0,1 0-1 0 0,0 0 1 0 0,0-1 0 0 0,-1 1-1 0 0,1-1 1 0 0,0 0 0 0 0,0 0-1 0 0,0-1 1 0 0,1 1-1 0 0,-1-1 1 0 0,4 0 0 0 0,-3 0-86 0 0,-1 1-1 0 0,1-1 1 0 0,-1 1 0 0 0,0-1 0 0 0,1 1 0 0 0,-1 0 0 0 0,0 1-1 0 0,0-1 1 0 0,1 1 0 0 0,-1 0 0 0 0,0 0 0 0 0,-1 0 0 0 0,6 4 0 0 0,24 9-20 0 0,-7-5-280 0 0,-10-1-874 0 0,-1 1-382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4:57.362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1092 1457 1376 0 0,'0'0'9434'0'0,"18"-5"-3462"0"0,-12 2-5756 0 0,16-20 1257 0 0,-14 14-783 0 0,-3 4-502 0 0,0 0 0 0 0,-1 0-1 0 0,0-1 1 0 0,0 1 0 0 0,0-1 0 0 0,-1 0 0 0 0,5-10-1 0 0,15-37 411 0 0,-13 30-125 0 0,-9 20-439 0 0,1 1 0 0 0,-1 0 0 0 0,0-1 0 0 0,0 0 0 0 0,0 1 1 0 0,0-1-1 0 0,-1 1 0 0 0,1-1 0 0 0,-1 0 0 0 0,1 1 0 0 0,-1-5 0 0 0,1-7 126 0 0,1-1 1 0 0,0 1-1 0 0,1-1 0 0 0,7-18 0 0 0,-4 15 97 0 0,-2 0-1 0 0,4-21 1 0 0,4-43 166 0 0,-6 51-104 0 0,3-63 0 0 0,-18-61-52 0 0,9 119-207 0 0,-1-1 1 0 0,-9-51-1 0 0,-3-4 80 0 0,-4-15 40 0 0,3 41-180 0 0,7 36-69 0 0,-15-39 1 0 0,14 45 197 0 0,1 6 71 0 0,-1 1-1 0 0,-13-21 0 0 0,14 26-165 0 0,5 8-34 0 0,2 3 0 0 0,-1-1 0 0 0,0 1 0 0 0,0 0 0 0 0,0 0 0 0 0,0 0 0 0 0,0 0 0 0 0,0 0 0 0 0,0 0 0 0 0,0 0 0 0 0,-1 0 0 0 0,1 0 0 0 0,0 0 0 0 0,0 0 0 0 0,-1 1 0 0 0,1-1 0 0 0,0 1 0 0 0,-1-1 0 0 0,-1 0 0 0 0,-50-37 0 0 0,43 34-30 0 0,-1-1 0 0 0,0 1 0 0 0,0 1 0 0 0,0 0 0 0 0,0 0 0 0 0,0 1 0 0 0,-1 1 0 0 0,-22-1 0 0 0,10 1-131 0 0,18 0 140 0 0,-1 0-1 0 0,1 1 1 0 0,0 0-1 0 0,-11 2 1 0 0,-41 4 99 0 0,45-5-104 0 0,-1 0 0 0 0,-24 5 0 0 0,10 1 45 0 0,20-6-4 0 0,0 1 0 0 0,0 0 0 0 0,0 0 0 0 0,0 1 0 0 0,1 0 0 0 0,-1 0 0 0 0,1 1 0 0 0,-14 8 0 0 0,-58 39 278 0 0,36-25-202 0 0,23-14-170 0 0,1 0-204 0 0,0 0 0 0 0,-25 23 0 0 0,-55 55 534 0 0,84-78-383 0 0,-5 5-27 0 0,8-3 159 0 0,-1 0 0 0 0,0 0 0 0 0,-22 15 0 0 0,5-2 0 0 0,-9 25 0 0 0,8-6 0 0 0,23-36 0 0 0,0 0 0 0 0,1 1 0 0 0,1 0 0 0 0,-6 12 0 0 0,-10 18 0 0 0,18-34 0 0 0,0 1 0 0 0,1 0 0 0 0,0 0 0 0 0,1 0 0 0 0,-3 10 0 0 0,-3 12 0 0 0,5-18 0 0 0,1-1 0 0 0,0 1 0 0 0,-1 19 0 0 0,-2 14 0 0 0,4-11 28 0 0,2-30-25 0 0,-1 1 0 0 0,0-1 0 0 0,0 0 0 0 0,0 1-1 0 0,0-1 1 0 0,-1 0 0 0 0,0 0 0 0 0,-1 6 0 0 0,1-5-3 0 0,0 0 0 0 0,1 1 0 0 0,0-1 0 0 0,0 0 0 0 0,0 0 0 0 0,0 0 0 0 0,1 1 1 0 0,0-1-1 0 0,2 5 0 0 0,1 27 9 0 0,5 5-19 0 0,-7-22-1 0 0,1 0 0 0 0,1 0 1 0 0,1 0-1 0 0,8 20 0 0 0,-4-21 11 0 0,3 11 0 0 0,-11-22 0 0 0,0 0 0 0 0,1-1 0 0 0,0 1 0 0 0,0-1 0 0 0,1 1 0 0 0,-1-1 0 0 0,2 0 0 0 0,-1 0 0 0 0,1 0 0 0 0,0-1 0 0 0,7 9 0 0 0,5 12 54 0 0,31 34-44 0 0,-46-59-10 0 0,0 0 0 0 0,0 0 0 0 0,0-1 0 0 0,0 1 0 0 0,1 0 0 0 0,-1-1 0 0 0,0 1 0 0 0,1-1 0 0 0,0 1 0 0 0,-1-1 0 0 0,1 0 0 0 0,3 3 0 0 0,5 3 0 0 0,-7-4 0 0 0,0 0 0 0 0,0 0 0 0 0,0 0 0 0 0,0 0 0 0 0,1-1 0 0 0,-1 1 0 0 0,0-1 0 0 0,7 3 0 0 0,-6-3 0 0 0,0 0 0 0 0,0 0 0 0 0,0 1 0 0 0,-1-1 0 0 0,1 1 0 0 0,5 6 0 0 0,6 2 0 0 0,0 0 0 0 0,1-1 0 0 0,29 13 0 0 0,-34-18-2 0 0,1 0 0 0 0,1-1 0 0 0,-1 0 0 0 0,22 3 0 0 0,-14-6 21 0 0,38 7 0 0 0,-39-5-34 0 0,39 2 0 0 0,-43-4 9 0 0,0 0 1 0 0,21 6 0 0 0,-21-4 9 0 0,1-1 1 0 0,24 2-1 0 0,0-3 51 0 0,-12 0-34 0 0,-1-1 0 0 0,45-6-1 0 0,-63 5-137 0 0,5-2-363 0 0,1 1-1 0 0,-1 1 1 0 0,0 0-1 0 0,19 2 0 0 0,-19-1-7742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09.3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4217 5769 2304 0 0,'-13'0'15519'0'0,"16"-2"-15439"0"0,25-18-167 0 0,-16 11 12 0 0,0 0 0 0 0,18-9 0 0 0,-16 10 114 0 0,1-1 0 0 0,-1 0 0 0 0,-1-1 0 0 0,0 0 0 0 0,0-2 0 0 0,-1 1 0 0 0,20-25 0 0 0,-28 29-32 0 0,12-15-132 0 0,28-29 1 0 0,-40 46 120 0 0,1 0-1 0 0,-1-1 1 0 0,7-11 0 0 0,11-14 7 0 0,-16 25 17 0 0,0-1 0 0 0,-1 0 0 0 0,1 0 0 0 0,-2-1 0 0 0,1 1 0 0 0,-1-1 0 0 0,0 0-1 0 0,0 0 1 0 0,3-13 0 0 0,-5 14-6 0 0,1 0 0 0 0,0 0-1 0 0,0 1 1 0 0,0-1 0 0 0,6-6 0 0 0,-5 7-12 0 0,0 0 0 0 0,-1-1 1 0 0,6-13-1 0 0,5-14 20 0 0,-12 30-20 0 0,0-1 0 0 0,0 1 0 0 0,0 0 0 0 0,0-1 0 0 0,-1 1 1 0 0,0-1-1 0 0,0 1 0 0 0,0-1 0 0 0,0 0 0 0 0,-1 1 0 0 0,0-1 0 0 0,0 0 0 0 0,0 1 0 0 0,-1-6 0 0 0,0 7-2 0 0,1 1 0 0 0,0-1 0 0 0,0 1 0 0 0,0-1 0 0 0,0 0 0 0 0,0 1 0 0 0,1-1 0 0 0,-1 0 0 0 0,1 1 0 0 0,0-3 0 0 0,0 2 0 0 0,0 1 0 0 0,-1-1 0 0 0,1 1 0 0 0,-1-1 0 0 0,1 0 0 0 0,-1 1 0 0 0,0-1 0 0 0,0 1 0 0 0,0-1 0 0 0,-1-2 0 0 0,-3-12 0 0 0,2 8 0 0 0,-1 0 0 0 0,2 0 0 0 0,-1 0 0 0 0,1 0 0 0 0,1-1 0 0 0,0 1 0 0 0,0 0 0 0 0,2-13 0 0 0,-1 19 0 0 0,-1 1 0 0 0,0-1 0 0 0,0 1 0 0 0,0-1 0 0 0,0 1 0 0 0,0-1 0 0 0,0 1 0 0 0,-1-1 0 0 0,1 1 0 0 0,-1 0 0 0 0,1-1 0 0 0,-1 1 0 0 0,0 0 0 0 0,0-1 0 0 0,0 1 0 0 0,0 0 0 0 0,-1 0 0 0 0,1 0 0 0 0,-1 0 0 0 0,-2-3 0 0 0,3 3 0 0 0,0 0 0 0 0,1 0 0 0 0,-1 0 0 0 0,0 0 0 0 0,1 0 0 0 0,-1 0 0 0 0,1 0 0 0 0,-1 0 0 0 0,1 0 0 0 0,0 0 0 0 0,0 0 0 0 0,0 0 0 0 0,0 0 0 0 0,1-3 0 0 0,-1 2 0 0 0,1 0 0 0 0,-1 0 0 0 0,0 0 0 0 0,0 1 0 0 0,-1-1 0 0 0,1 0 0 0 0,-1 0 0 0 0,0-2 0 0 0,-2-1-29 0 0,0 0-1 0 0,0 0 1 0 0,0 1-1 0 0,-1-1 1 0 0,0 1-1 0 0,0 0 0 0 0,0 0 1 0 0,-1 1-1 0 0,0-1 1 0 0,-8-5-1 0 0,3 4 96 0 0,-1 1 0 0 0,-21-7 0 0 0,-4-2-379 0 0,31 12 289 0 0,1 0-1 0 0,-1 1 1 0 0,1 0-1 0 0,-1 0 0 0 0,-8 0 1 0 0,-17-4 27 0 0,20 3-20 0 0,-1 1-1 0 0,0-1 1 0 0,1 2-1 0 0,-1 0 1 0 0,0 0-1 0 0,-11 2 1 0 0,-26 1-15 0 0,5-1-7 0 0,0 2 0 0 0,-67 16-1 0 0,80-15 45 0 0,17-3 2 0 0,-1 0 0 0 0,1 1 0 0 0,0 0 0 0 0,0 1 0 0 0,1 1 0 0 0,-1 0-1 0 0,-13 8 1 0 0,-6 2 5 0 0,24-4-12 0 0,6-8-5 0 0,6 14-68 0 0,0-6-15 0 0,0 0 46 0 0,-2-4 37 0 0,0-1 0 0 0,1 1 0 0 0,0-1 0 0 0,0 0 1 0 0,0 0-1 0 0,5 7 0 0 0,-7-11 1 0 0,1 0 0 0 0,-1 0 1 0 0,0 0-1 0 0,1 0 0 0 0,-1 0 1 0 0,1-1-1 0 0,-1 1 0 0 0,1-1 1 0 0,0 1-1 0 0,0-1 0 0 0,3 3 1 0 0,1-1-7 0 0,28 21-43 0 0,-26-20 52 0 0,0-1 1 0 0,-1 1-1 0 0,2-1 0 0 0,-1-1 1 0 0,0 1-1 0 0,0-2 0 0 0,1 1 1 0 0,-1-1-1 0 0,1 0 0 0 0,-1-1 1 0 0,1 0-1 0 0,-1 0 0 0 0,1-1 1 0 0,-1 0-1 0 0,10-2 0 0 0,-13 1 10 0 0,1 0-1 0 0,-1 0 0 0 0,0 0 0 0 0,10-6 0 0 0,6-2 30 0 0,4-1 106 0 0,35-19 0 0 0,-54 26-121 0 0,0 1 0 0 0,0-2-1 0 0,0 1 1 0 0,0-1-1 0 0,-1 1 1 0 0,1-1-1 0 0,-1-1 1 0 0,0 1-1 0 0,-1-1 1 0 0,0 0-1 0 0,4-7 1 0 0,34-64 304 0 0,-25 48-252 0 0,24-59 0 0 0,-20 32-1 0 0,-3-1 0 0 0,-2-2 0 0 0,12-82 0 0 0,-3 0-18 0 0,0-1-59 0 0,-15 81 3 0 0,-5 40 0 0 0,-2 0 0 0 0,2-35 0 0 0,-2-52-106 0 0,0 52-13 0 0,-5-72 0 0 0,0 109 119 0 0,-2 1 0 0 0,0-1 0 0 0,0 1 0 0 0,-2 0 0 0 0,-9-20 0 0 0,-34-43-262 0 0,46 76 252 0 0,0 1 0 0 0,0-1 0 0 0,-1 1 0 0 0,0 0-1 0 0,0 0 1 0 0,0 0 0 0 0,0 1 0 0 0,0-1 0 0 0,-6-2 0 0 0,-17-16-3 0 0,8 8 37 0 0,0 0-1 0 0,-2 2 0 0 0,1 0 1 0 0,-2 1-1 0 0,-29-11 0 0 0,33 14-19 0 0,-30-4-4 0 0,14 4 0 0 0,-4 0 26 0 0,0 1-1 0 0,0 2 0 0 0,-1 2 1 0 0,-68 3-1 0 0,57 0 3 0 0,12-3 63 0 0,30 1-66 0 0,-1 1-1 0 0,1 1 0 0 0,0-1 1 0 0,-13 2-1 0 0,-111 17 174 0 0,114-16-174 0 0,0 1 1 0 0,0 0-1 0 0,0 2 1 0 0,0 0-1 0 0,1 1 1 0 0,-1 0 0 0 0,2 2-1 0 0,-1 0 1 0 0,-22 14-1 0 0,34-18-14 0 0,-1-1 1 0 0,1 0-1 0 0,-1-1 0 0 0,0 1 1 0 0,-6 1-1 0 0,7-3-3 0 0,1 0 0 0 0,-1 1 0 0 0,1 0 0 0 0,-1 0 0 0 0,1 0 0 0 0,0 1-1 0 0,-8 5 1 0 0,5 1-7 0 0,-9 7 0 0 0,-17 12 0 0 0,26-22-14 0 0,26-7 11 0 0,-11-2 20 0 0,0-1 0 0 0,0 0 0 0 0,0 0 0 0 0,0-1 0 0 0,-1 0 0 0 0,0 0 0 0 0,11-10 0 0 0,1-1 3 0 0,4-4 22 0 0,-1-1 0 0 0,29-34 0 0 0,2-4 45 0 0,-42 49-81 0 0,131-141 4 0 0,-129 134 0 0 0,0-2-1 0 0,13-25 0 0 0,8-13 43 0 0,-17 33-12 0 0,29-47 67 0 0,-9 11-73 0 0,-22 37-16 0 0,-2-1 0 0 0,13-26 0 0 0,-6-4 39 0 0,18-67 1 0 0,-30 90-34 0 0,-1-1 1 0 0,-2 0 0 0 0,1-53-1 0 0,-5 7-7 0 0,0 19 37 0 0,-10-110-1 0 0,-17 63-41 0 0,4 19 2 0 0,19 77 4 0 0,0 0 0 0 0,-1 1 0 0 0,0-1-1 0 0,0 1 1 0 0,-1 0 0 0 0,0 1 0 0 0,-10-13 0 0 0,-6-12 49 0 0,15 24-56 0 0,0 1-1 0 0,0-1 0 0 0,-1 1 1 0 0,-1 1-1 0 0,-13-13 0 0 0,-2-1 20 0 0,13 12-6 0 0,-1 0-1 0 0,0 1 0 0 0,0 1 0 0 0,-1 0 1 0 0,0 0-1 0 0,0 1 0 0 0,0 1 1 0 0,-1 0-1 0 0,0 0 0 0 0,-16-2 0 0 0,0 1-45 0 0,-1 1 0 0 0,0 1 0 0 0,-45 0 0 0 0,47 6-42 0 0,-1 0 0 0 0,-47 12-1 0 0,6-1-50 0 0,45-8 153 0 0,0 2 0 0 0,-40 15-1 0 0,36-11-79 0 0,-33 7-1 0 0,62-18 42 0 0,-10 2 12 0 0,0 0 0 0 0,1 0 0 0 0,-1 2 0 0 0,1-1 0 0 0,0 1 0 0 0,-9 5 0 0 0,16-8-6 0 0,0 1-1 0 0,0-1 1 0 0,0 0-1 0 0,0 0 1 0 0,0 0-1 0 0,0 0 1 0 0,0-1-1 0 0,-1 1 1 0 0,1-1-1 0 0,-3 1 1 0 0,3-1-75 0 0,1 2-51 0 0,-5 7 100 0 0,5-7-39 0 0,16-16-174 0 0,30-23 229 0 0,28-24 33 0 0,-47 37 72 0 0,-3 3 13 0 0,-2 0 0 0 0,36-46 0 0 0,-24 21-143 0 0,-1-2 0 0 0,-3-1 0 0 0,25-56 0 0 0,-12 12 261 0 0,-23 55-189 0 0,-2 0 0 0 0,-2-2-1 0 0,-1 0 1 0 0,10-50 0 0 0,-16 43 10 0 0,-2 0 1 0 0,-2 0 0 0 0,-3-69 0 0 0,-3 93-24 0 0,0 0 1 0 0,-2 0-1 0 0,-1 0 1 0 0,0 1 0 0 0,-2-1-1 0 0,0 1 1 0 0,-2 1-1 0 0,0 0 1 0 0,-15-23-1 0 0,6 13 5 0 0,-1 2-1 0 0,-2 0 1 0 0,-1 1-1 0 0,-1 2 1 0 0,-2 0 0 0 0,-31-25-1 0 0,41 40-20 0 0,-2 1 0 0 0,1 0 0 0 0,-1 2 1 0 0,-1 0-1 0 0,1 0 0 0 0,-26-5 0 0 0,-6 1 0 0 0,-60-7-1 0 0,61 15-12 0 0,-1 3 0 0 0,1 2 0 0 0,-81 12 0 0 0,101-10 0 0 0,-25 5-9 0 0,0 2 0 0 0,-66 22-1 0 0,-100 46-24 0 0,179-63 32 0 0,-98 42-56 0 0,2 6 0 0 0,3 6 0 0 0,-153 106 0 0 0,237-140 58 0 0,1 2 0 0 0,-51 53 0 0 0,-73 95 0 0 0,55-28-13 0 0,96-122-6 0 0,3 1 0 0 0,-15 38 0 0 0,3-8 9 0 0,22-47-4 0 0,0 1 1 0 0,1 0-1 0 0,0 0 0 0 0,2 1 0 0 0,1-1 0 0 0,-4 40 0 0 0,7-48 3 0 0,1 1 1 0 0,1 0-1 0 0,0 0 1 0 0,0 0-1 0 0,1 0 1 0 0,1-1-1 0 0,0 1 1 0 0,1-1-1 0 0,0 0 0 0 0,1 0 1 0 0,0 0-1 0 0,10 14 1 0 0,-7-15-12 0 0,1 0 0 0 0,1-1 0 0 0,0 0 0 0 0,0 0 0 0 0,1-1 1 0 0,0 0-1 0 0,1-1 0 0 0,0 0 0 0 0,0-1 0 0 0,0-1 0 0 0,1 0 0 0 0,0 0 0 0 0,0-1 1 0 0,19 4-1 0 0,-7-4 12 0 0,1 0 1 0 0,-1-2-1 0 0,1-1 1 0 0,37-1 0 0 0,104-16 24 0 0,-112 9 14 0 0,-40 4-11 0 0,0-1-1 0 0,28-11 1 0 0,2 1-18 0 0,-10 3 13 0 0,-1 0 0 0 0,-1-3 0 0 0,44-22 0 0 0,89-60-65 0 0,-149 83 47 0 0,-1-1-1 0 0,0-1 1 0 0,-1 0 0 0 0,-1-1-1 0 0,0 0 1 0 0,-1-2-1 0 0,-1 1 1 0 0,0-1-1 0 0,13-28 1 0 0,-22 40 9 0 0,-1 0 0 0 0,0 0 0 0 0,0 0 0 0 0,-1 0 0 0 0,1 0 0 0 0,-1-1 0 0 0,0 1 0 0 0,0 0 0 0 0,-1-1 0 0 0,1 1 0 0 0,-1 0 0 0 0,-1-1 0 0 0,1 1 0 0 0,-1 0 0 0 0,0-1 1 0 0,0 1-1 0 0,0 0 0 0 0,-1 0 0 0 0,0 0 0 0 0,0 0 0 0 0,0 0 0 0 0,0 0 0 0 0,-1 0 0 0 0,0 1 0 0 0,-6-8 0 0 0,5 7 7 0 0,-1 0 0 0 0,0 0-1 0 0,0 1 1 0 0,0 0 0 0 0,0 0 0 0 0,-1 0-1 0 0,0 0 1 0 0,1 1 0 0 0,-1 0 0 0 0,0 0 0 0 0,-7-1-1 0 0,1 1 8 0 0,1 1-1 0 0,-1 0 0 0 0,0 1 0 0 0,0 1 1 0 0,0 0-1 0 0,1 0 0 0 0,-1 1 0 0 0,0 1 1 0 0,-14 3-1 0 0,-4 3 34 0 0,0 1 0 0 0,-38 18 0 0 0,-16 17 19 0 0,27-14-46 0 0,-47 32-24 0 0,41-23 0 0 0,-368 252 0 0 0,419-283 0 0 0,-366 303 0 0 0,293-230 0 0 0,-87 106 0 0 0,-55 106 0 0 0,201-258 0 0 0,1 2 0 0 0,2 1 0 0 0,1 1 0 0 0,2 0 0 0 0,2 2 0 0 0,2 0 0 0 0,-18 71 0 0 0,30-90-13 0 0,2 0-1 0 0,0 1 1 0 0,1-1-1 0 0,1 0 1 0 0,1 0-1 0 0,2 1 0 0 0,0-1 1 0 0,1 0-1 0 0,1-1 1 0 0,1 1-1 0 0,17 40 1 0 0,-18-50 9 0 0,1-1 0 0 0,0 0 0 0 0,0-1 0 0 0,1 1 0 0 0,1-1 0 0 0,0-1 0 0 0,0 1 0 0 0,1-1 0 0 0,17 14 0 0 0,-10-12-7 0 0,0 0 0 0 0,1-1-1 0 0,-1-1 1 0 0,2-1 0 0 0,31 11 0 0 0,-3-6-7 0 0,0-2 0 0 0,1-2 0 0 0,0-3 0 0 0,64 2-1 0 0,-11-6 19 0 0,-1-4 0 0 0,152-22 0 0 0,-193 11 0 0 0,0-3 0 0 0,79-32 0 0 0,-108 37 0 0 0,138-63 60 0 0,-151 65-43 0 0,1-1-1 0 0,15-13 1 0 0,-17 12-4 0 0,26-15 0 0 0,2 6-3 0 0,-31 15-3 0 0,-1 1 0 0 0,0-2 1 0 0,-1 0-1 0 0,1 0 0 0 0,12-11 1 0 0,23-14 5 0 0,-34 24-14 0 0,0 0 1 0 0,0-1-1 0 0,10-10 0 0 0,-11 9 1 0 0,-7 6 0 0 0,0 0 0 0 0,-1 0 0 0 0,1-1 0 0 0,-1 1 0 0 0,0-1 0 0 0,0 0 0 0 0,3-4 0 0 0,0-5 12 0 0,-5 12-8 0 0,-1-1-1 0 0,1 1 0 0 0,-1-1 1 0 0,0 1-1 0 0,1-1 0 0 0,-1 0 1 0 0,0 1-1 0 0,0-1 0 0 0,0 1 1 0 0,0-1-1 0 0,0 0 0 0 0,-1 1 1 0 0,1-1-1 0 0,-1-2 0 0 0,0 3 2 0 0,1 0-1 0 0,-1 1 1 0 0,1-1-1 0 0,-1 0 1 0 0,1 1-1 0 0,-1-1 0 0 0,1 1 1 0 0,-1-1-1 0 0,0 1 1 0 0,1-1-1 0 0,-1 1 1 0 0,0-1-1 0 0,1 1 1 0 0,-1 0-1 0 0,0-1 1 0 0,0 1-1 0 0,1 0 0 0 0,-1-1 1 0 0,-1 1-1 0 0,-2 0 13 0 0,1 0 0 0 0,-1 0 0 0 0,1 0 0 0 0,-1 0 0 0 0,1 1 0 0 0,-1-1 0 0 0,-4 3 0 0 0,6-3-16 0 0,-6 2-1 0 0,-1 0 0 0 0,0 1 0 0 0,0 0 0 0 0,1 1 0 0 0,0-1 0 0 0,0 2 0 0 0,0-1 0 0 0,-8 7 0 0 0,-118 104 0 0 0,74-49 0 0 0,15-15 0 0 0,-4 4 0 0 0,-48 70 0 0 0,59-73 0 0 0,6-5 0 0 0,1 1 0 0 0,3 2 0 0 0,-22 52 0 0 0,38-71-14 0 0,0 0-1 0 0,2 1 0 0 0,2 0 1 0 0,-8 54-1 0 0,13-60 2 0 0,1 0 1 0 0,1 0-1 0 0,2 0 0 0 0,0 0 0 0 0,2 0 0 0 0,9 38 1 0 0,-8-51-2 0 0,1 0 1 0 0,0-1 0 0 0,1 1-1 0 0,0-1 1 0 0,1 0 0 0 0,0-1-1 0 0,1 1 1 0 0,1-2 0 0 0,-1 1-1 0 0,2-1 1 0 0,-1 0 0 0 0,1-1-1 0 0,1 0 1 0 0,0-1 0 0 0,13 8-1 0 0,-12-9 14 0 0,0-1 0 0 0,0 0 0 0 0,1-1 0 0 0,0 0 0 0 0,0-1 0 0 0,23 5 0 0 0,85 6 0 0 0,-69-14 0 0 0,0-2 0 0 0,0-2 0 0 0,60-12 0 0 0,-58 3 0 0 0,-1-2 0 0 0,0-2 0 0 0,84-40 0 0 0,-120 49 0 0 0,10-5-8 0 0,-1-2-1 0 0,0-1 1 0 0,-1-1-1 0 0,-1-1 1 0 0,27-23-1 0 0,100-110-70 0 0,-123 121 71 0 0,5-4-24 0 0,-15 16 0 0 0,-2 0 0 0 0,0-2 0 0 0,27-39 0 0 0,-27 35-22 0 0,-12 18 53 0 0,0 0-1 0 0,-1 0 1 0 0,1 0-1 0 0,-1-1 1 0 0,-1 1-1 0 0,4-9 1 0 0,-5 12-53 0 0,-16 10-73 0 0,8-3 94 0 0,-4 2-35 0 0,1 0-1 0 0,1 0 1 0 0,-15 14 0 0 0,1 0 40 0 0,5-2-9 0 0,1 0 0 0 0,1 1 0 0 0,1 1 1 0 0,0 0-1 0 0,-22 46 0 0 0,31-52 26 0 0,0 0 0 0 0,0 1 1 0 0,-4 23-1 0 0,-4 8 0 0 0,12-34-4 0 0,-1 0-1 0 0,1 0 0 0 0,1-1 0 0 0,1 1 0 0 0,0 0 0 0 0,0 0 0 0 0,1 0 0 0 0,1 0 0 0 0,0 0 1 0 0,1-1-1 0 0,4 14 0 0 0,-6-21 6 0 0,1 1 0 0 0,0-1 1 0 0,0 0-1 0 0,1 0 1 0 0,-1 0-1 0 0,1 0 0 0 0,0 0 1 0 0,1-1-1 0 0,-1 1 0 0 0,1-1 1 0 0,-1 0-1 0 0,1 0 0 0 0,5 4 1 0 0,-2-4 0 0 0,0 1-1 0 0,0-1 1 0 0,0 0 0 0 0,1-1-1 0 0,-1 0 1 0 0,1 0 0 0 0,0-1-1 0 0,8 3 1 0 0,13-1-14 0 0,0-1 0 0 0,0-2 0 0 0,-1 0 0 0 0,30-4 0 0 0,-41 2 7 0 0,94-10-52 0 0,-40 3 44 0 0,11-5 24 0 0,159-46 0 0 0,-177 41-106 0 0,0-3-1 0 0,97-46 0 0 0,-142 56 65 0 0,-7 5-4 0 0,0-1 0 0 0,0 1 0 0 0,17-4 0 0 0,61-26-319 0 0,-43 16 20 0 0,-45 19 491 0 0,-10 2-98 0 0,-1 1 0 0 0,1 0 1 0 0,0 1-1 0 0,0 0 0 0 0,0 0 0 0 0,-11 7 1 0 0,11-6-31 0 0,-1 1 12 0 0,1 0 0 0 0,-1 1 0 0 0,-8 9 0 0 0,-12 6 44 0 0,-18 16 83 0 0,1 1 1 0 0,-53 58-1 0 0,83-81-149 0 0,5-2 4 0 0,-1 0-1 0 0,-13 22 1 0 0,8-11 7 0 0,12-16-20 0 0,0 0-1 0 0,0 1 1 0 0,1-1 0 0 0,0 1 0 0 0,0 0-1 0 0,1 0 1 0 0,0 0 0 0 0,0 0 0 0 0,1 0-1 0 0,-1 13 1 0 0,3-16-10 0 0,-1 0 1 0 0,1 0-1 0 0,1 0 0 0 0,-1 0 0 0 0,1 0 1 0 0,0 0-1 0 0,0 0 0 0 0,1 0 1 0 0,0 0-1 0 0,0 0 0 0 0,0-1 0 0 0,0 1 1 0 0,1-1-1 0 0,0 0 0 0 0,0 1 1 0 0,1-1-1 0 0,5 6 0 0 0,-4-6 2 0 0,1 0 0 0 0,0 0 0 0 0,1 0 0 0 0,-1-1 1 0 0,1 0-1 0 0,0 0 0 0 0,0 0 0 0 0,0-1 0 0 0,0 0 0 0 0,1-1 0 0 0,-1 1 0 0 0,1-2 0 0 0,0 1 0 0 0,-1-1 0 0 0,1 0 1 0 0,16 0-1 0 0,8-3 0 0 0,0 0-1 0 0,61-15 1 0 0,-8 3 13 0 0,-62 10 11 0 0,-1-1 0 0 0,40-14-1 0 0,15-3 14 0 0,14-4-17 0 0,-79 22 44 0 0,-10 3 243 0 0,-15 19-38 0 0,-5 4-97 0 0,14-18-112 0 0,0 1 1 0 0,1-1 0 0 0,-1 1-1 0 0,1-1 1 0 0,-4 10-1 0 0,-1-1 72 0 0,1 0 0 0 0,-12 15 0 0 0,11-18-95 0 0,1 1 1 0 0,0 0 0 0 0,1 0 0 0 0,-8 17-1 0 0,14-27-26 0 0,-13 34 43 0 0,-11 49-1 0 0,22-73-59 0 0,0-1-1 0 0,1 1 1 0 0,0 0-1 0 0,1 0 1 0 0,0 0-1 0 0,0 0 1 0 0,1 0-1 0 0,1 0 1 0 0,3 13-1 0 0,5 5-11 0 0,18 38-1 0 0,-3-12 19 0 0,-14-29 13 0 0,1-1 0 0 0,20 30-1 0 0,-26-43 8 0 0,0 1 0 0 0,0-1-1 0 0,5 23 1 0 0,3 5-1 0 0,-5-14-70 0 0,-1 0-1 0 0,8 44 0 0 0,-7-23-13 0 0,-5-22 42 0 0,-1 1-1 0 0,0 30 0 0 0,-1 4 50 0 0,0-23 64 0 0,-1-24-52 0 0,-1-1 0 0 0,1 1 0 0 0,1 0 0 0 0,1-1 0 0 0,3 14 0 0 0,-2-17-60 0 0,-1 1 1 0 0,2 0-1 0 0,-1-1 1 0 0,1 0-1 0 0,1 0 1 0 0,12 15-1 0 0,-14-19 37 0 0,1-1-1 0 0,0 1 1 0 0,0-1-1 0 0,0 0 1 0 0,1-1-1 0 0,-1 1 1 0 0,1-1-1 0 0,0 0 0 0 0,0-1 1 0 0,0 1-1 0 0,11 2 1 0 0,-6-3 11 0 0,0 0 0 0 0,1-1-1 0 0,-1 0 1 0 0,1-1 0 0 0,-1 0 0 0 0,17-3 0 0 0,65-16 55 0 0,-27-4-1404 0 0,9-7-5327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25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5474 3224 0 0,'-8'2'-2560'0'0,"-10"-1"9233"0"0,17-1-6316 0 0,1 0 1 0 0,-1 0-1 0 0,1 0 0 0 0,-1 0 0 0 0,1 0 0 0 0,-1-1 1 0 0,1 1-1 0 0,-1 0 0 0 0,1 0 0 0 0,-1 0 0 0 0,1 0 1 0 0,-4-4 3214 0 0,3 4-3215 0 0,1 0 0 0 0,-1-2 0 0 0,4-9 1095 0 0,-2 8-1409 0 0,0 1 0 0 0,0-1-1 0 0,0 0 1 0 0,0 0-1 0 0,-1 0 1 0 0,1 0-1 0 0,-1 1 1 0 0,0-7 0 0 0,0 6-29 0 0,1 0 0 0 0,-1 0 1 0 0,0 0-1 0 0,1 0 1 0 0,-1 0-1 0 0,1 0 0 0 0,0 0 1 0 0,0 0-1 0 0,0 0 0 0 0,2-3 1 0 0,1 0-2 0 0,0 0 0 0 0,0-1 1 0 0,-1 1-1 0 0,0 0 0 0 0,-1-1 1 0 0,1 0-1 0 0,2-12 0 0 0,2 2-13 0 0,0 0 0 0 0,2 0 0 0 0,0 1 0 0 0,0 0 0 0 0,15-17 0 0 0,6-11 0 0 0,159-223-54 0 0,-130 189 44 0 0,-52 68 10 0 0,329-417-208 0 0,-295 379 208 0 0,-21 23 0 0 0,1 1 0 0 0,39-34 0 0 0,-26 29 15 0 0,-19 15-1 0 0,2 1 1 0 0,-1 0-1 0 0,22-11 0 0 0,-12 8-35 0 0,-12 7-36 0 0,28-12 1 0 0,-38 19 49 0 0,0 1 1 0 0,-1 0-1 0 0,1 0 0 0 0,0 0 1 0 0,0 0-1 0 0,0 0 0 0 0,0 1 1 0 0,0 0-1 0 0,0 0 0 0 0,0 0 0 0 0,0 0 1 0 0,7 2-1 0 0,17 0 7 0 0,-25-1-31 0 0,0 0-1 0 0,0 0 0 0 0,0 0 1 0 0,0 1-1 0 0,0-1 0 0 0,0 1 1 0 0,-1-1-1 0 0,1 1 1 0 0,0 0-1 0 0,-1 0 0 0 0,4 3 1 0 0,23 31-552 0 0,-11-14 726 0 0,53 64-221 0 0,-64-78 66 0 0,1 0 0 0 0,-1 0 0 0 0,2 0 1 0 0,-1-1-1 0 0,16 9 0 0 0,50 26-14 0 0,-65-37 25 0 0,0 0 57 0 0,2-1 0 0 0,-1 0 0 0 0,0-1 0 0 0,1 0 0 0 0,0 0 0 0 0,0-1 0 0 0,0-1 0 0 0,0 0 0 0 0,16 0 0 0 0,-7-2 63 0 0,-1-1-1 0 0,0-1 1 0 0,0 0-1 0 0,30-10 0 0 0,-31 6-100 0 0,0 0-1 0 0,-1-2 0 0 0,32-19 0 0 0,46-39 8 0 0,-63 42 25 0 0,-17 14-9 0 0,-3 3-10 0 0,0 0-1 0 0,0-2 1 0 0,-1 1 0 0 0,0-2 0 0 0,-1 1 0 0 0,16-23-1 0 0,8-12 27 0 0,-22 31-26 0 0,0 0 0 0 0,14-26 0 0 0,6-14-123 0 0,61-76 1 0 0,-63 91-308 0 0,0 3-222 0 0,2 1 0 0 0,48-40 0 0 0,-75 70 571 0 0,1-3 0 0 0,-4 6 40 0 0,-1 0 0 0 0,1 0 0 0 0,-1 1 1 0 0,1-1-1 0 0,0 0 0 0 0,0 1 0 0 0,-1-1 0 0 0,1 1 0 0 0,0 0 1 0 0,0 0-1 0 0,0 0 0 0 0,1 0 0 0 0,-1 0 0 0 0,0 0 0 0 0,0 0 1 0 0,3 0-1 0 0,-3 1-4 0 0,-1-1 0 0 0,1 1 0 0 0,0 0-1 0 0,-1 0 1 0 0,1 0 0 0 0,0 0 0 0 0,-1 0 0 0 0,1 0 0 0 0,0 1 0 0 0,-1-1 0 0 0,1 1 0 0 0,0-1 0 0 0,-1 1-1 0 0,1-1 1 0 0,-1 1 0 0 0,1 0 0 0 0,-1 0 0 0 0,1-1 0 0 0,-1 1 0 0 0,0 0 0 0 0,1 0 0 0 0,-1 1 0 0 0,1 0-1 0 0,31 37-444 0 0,-19-22 372 0 0,2 1 163 0 0,2-1 0 0 0,0-1 0 0 0,0 0 0 0 0,1-1 1 0 0,1-1-1 0 0,1-1 0 0 0,0-1 0 0 0,43 18 1 0 0,-35-20 36 0 0,0 0 0 0 0,1-2 1 0 0,0-1-1 0 0,0-2 1 0 0,1-1-1 0 0,52 1 0 0 0,-28-5 173 0 0,1-2 0 0 0,0-2 0 0 0,57-13 0 0 0,-92 13-184 0 0,115-30 372 0 0,-43 10-202 0 0,15-4-41 0 0,-75 17-170 0 0,7-2 8 0 0,0-1 0 0 0,-1-3 0 0 0,47-26 0 0 0,-40 17-46 0 0,-34 20-6 0 0,0 0 0 0 0,-1-1 0 0 0,1 0 0 0 0,-1-1 0 0 0,-1 0 0 0 0,18-19 0 0 0,-22 21-6 0 0,-1 0-1 0 0,1 1 1 0 0,0-1 0 0 0,12-7 0 0 0,13-13 21 0 0,0-6 12 0 0,-13 15 54 0 0,0-1 0 0 0,-2-1-1 0 0,0-1 1 0 0,25-42-1 0 0,-2-4 8 0 0,-27 48-81 0 0,-1 0 0 0 0,11-26-1 0 0,-19 39-23 0 0,-1 4 0 0 0,-1-1 0 0 0,0 0 0 0 0,0 0 0 0 0,0 0 0 0 0,0 0 0 0 0,0 1 0 0 0,0-1 0 0 0,-1 0 0 0 0,1-1 0 0 0,-1 1 0 0 0,1-2 0 0 0,-1-1 4 0 0,5-12-28 0 0,-4 16-78 0 0,7 50-429 0 0,-7-45 526 0 0,-1 1 0 0 0,1-1 0 0 0,0 0 0 0 0,1 0-1 0 0,-1 0 1 0 0,1 0 0 0 0,0 0 0 0 0,0 0 0 0 0,0-1 0 0 0,0 1 0 0 0,0 0 0 0 0,4 2 0 0 0,12 25-49 0 0,-15-26 45 0 0,-1 0 0 0 0,1 0-1 0 0,1 0 1 0 0,-1 0 0 0 0,1 0 0 0 0,-1-1-1 0 0,1 0 1 0 0,1 0 0 0 0,-1 0 0 0 0,1 0-1 0 0,-1-1 1 0 0,7 4 0 0 0,12 10-10 0 0,-18-13 15 0 0,1 0 0 0 0,0 0 0 0 0,1-1 0 0 0,-1 0 0 0 0,0 0 0 0 0,1-1 0 0 0,11 3 0 0 0,12 5-17 0 0,-8-3 60 0 0,1-2 0 0 0,0 0 0 0 0,0-2-1 0 0,1 0 1 0 0,-1-2 0 0 0,0 0 0 0 0,26-4 0 0 0,-8 0 103 0 0,0-3-1 0 0,-1-2 1 0 0,0-1 0 0 0,-1-2 0 0 0,0-1 0 0 0,-1-3 0 0 0,51-26-1 0 0,-29 14 7 0 0,-32 15-58 0 0,31-18 0 0 0,-29 10-47 0 0,-2 0 0 0 0,34-32-1 0 0,-55 45-42 0 0,10-8 3 0 0,0 0-1 0 0,-1-1 1 0 0,-1-1-1 0 0,23-33 0 0 0,25-45 211 0 0,-36 57 193 0 0,32-61 1 0 0,-39 60-469 0 0,-1-1 0 0 0,-3 0 1 0 0,19-70-1 0 0,9-92 383 0 0,-41 172-321 0 0,-1-1 0 0 0,-1 1 0 0 0,-1-1 0 0 0,-6-38 0 0 0,3 47-1 0 0,-9-32-1 0 0,-1-7 17 0 0,9 36 13 0 0,-2 0 0 0 0,-1 0 0 0 0,-1 0 0 0 0,-1 1 0 0 0,0 0 0 0 0,-2 0 0 0 0,-1 1 0 0 0,-28-38 0 0 0,18 35 8 0 0,-1 1 0 0 0,-47-39-1 0 0,16 16-14 0 0,46 42-21 0 0,0-1 0 0 0,0 2 0 0 0,-1 0 0 0 0,0 0 0 0 0,0 0 0 0 0,0 1 0 0 0,-1 0 0 0 0,-9-2 0 0 0,-79-16 0 0 0,-9 10 0 0 0,73 9 0 0 0,22 2 0 0 0,-144-7 0 0 0,147 7 3 0 0,-1 0 0 0 0,1 0 0 0 0,-15-4 0 0 0,6 1 39 0 0,14 3-34 0 0,1 0 0 0 0,0-1 0 0 0,-1 1 0 0 0,1-1 0 0 0,0 1 0 0 0,0-1 0 0 0,-5-3 0 0 0,7 3-6 0 0,0 0 0 0 0,0 0 1 0 0,-1 0-1 0 0,2 0 0 0 0,-1 0 1 0 0,0 0-1 0 0,0-1 0 0 0,1 1 1 0 0,-1 0-1 0 0,1 0 0 0 0,0 0 1 0 0,-1-1-1 0 0,1 1 0 0 0,1-5 1 0 0,5-37 30 0 0,-2 23-27 0 0,2-6 13 0 0,-3 18-8 0 0,-1 0 1 0 0,-1-1-1 0 0,2-16 0 0 0,-2-41 64 0 0,1 27 30 0 0,-2 1 1 0 0,-2-1-1 0 0,-7-41 0 0 0,-26-50 122 0 0,28 104-174 0 0,-2 0 1 0 0,-1 1 0 0 0,-20-40-1 0 0,-49-71 289 0 0,17 33-221 0 0,-6 1-121 0 0,10 18 0 0 0,38 53 0 0 0,0 1 0 0 0,-2 1 0 0 0,-1 0 0 0 0,-54-51 0 0 0,61 67-23 0 0,-1 1 1 0 0,-1 0-1 0 0,0 1 0 0 0,0 1 0 0 0,-1 1 0 0 0,-1 1 1 0 0,1 0-1 0 0,-2 2 0 0 0,1 0 0 0 0,-1 1 0 0 0,0 1 1 0 0,0 1-1 0 0,0 1 0 0 0,-1 1 0 0 0,1 0 0 0 0,-1 2 1 0 0,1 1-1 0 0,-1 0 0 0 0,-21 6 0 0 0,-290 67-483 0 0,264-50 512 0 0,1 3 1 0 0,1 2 0 0 0,2 4-1 0 0,1 2 1 0 0,-71 52 0 0 0,77-48 6 0 0,21-14-56 0 0,1 0-1 0 0,-44 42 0 0 0,45-35 13 0 0,21-20 24 0 0,0 1 1 0 0,1 0-1 0 0,0 1 1 0 0,-11 17-1 0 0,-4 6-11 0 0,20-28 7 0 0,1 1 0 0 0,0 0-1 0 0,1 0 1 0 0,-7 13 0 0 0,5-2-28 0 0,0 0 0 0 0,-8 38 0 0 0,14-48 21 0 0,1 0 1 0 0,-1 0-1 0 0,2 0 1 0 0,0 0-1 0 0,0 1 0 0 0,1-1 1 0 0,3 16-1 0 0,-2-15-30 0 0,4-1 24 0 0,-2-9-24 0 0,0-2 52 0 0,-1 1-1 0 0,1-1 0 0 0,0 0 1 0 0,-1-1-1 0 0,1 1 0 0 0,-1-1 0 0 0,1 0 1 0 0,-1 0-1 0 0,1 0 0 0 0,-1 0 1 0 0,0 0-1 0 0,1-1 0 0 0,-1 1 1 0 0,0-1-1 0 0,0 0 0 0 0,0 0 1 0 0,0 0-1 0 0,0-1 0 0 0,-1 1 1 0 0,1 0-1 0 0,-1-1 0 0 0,1 0 0 0 0,2-4 1 0 0,4-4 22 0 0,-1 1-12 0 0,-1 0 0 0 0,0-1 0 0 0,0 0 0 0 0,-1 0 0 0 0,-1 0 0 0 0,0-1 1 0 0,0 1-1 0 0,-1-1 0 0 0,-1 0 0 0 0,0-1 0 0 0,-1 1 0 0 0,0 0 0 0 0,-1-1 1 0 0,0 0-1 0 0,-1 1 0 0 0,0-1 0 0 0,-1 1 0 0 0,0-1 0 0 0,-6-20 0 0 0,-1-6 10 0 0,6 31-16 0 0,1-1 0 0 0,-1 1 0 0 0,0-1 0 0 0,-4-7 0 0 0,-14-27 10 0 0,-47-77 0 0 0,54 101-13 0 0,-1 0 1 0 0,0 1-1 0 0,-2 1 0 0 0,0 0 0 0 0,0 1 0 0 0,-20-13 0 0 0,-12-6-37 0 0,-2 2 0 0 0,-86-42 0 0 0,111 63 20 0 0,-1 2 0 0 0,0 1 0 0 0,0 1 0 0 0,-1 1 0 0 0,0 1 0 0 0,0 1 0 0 0,-54-1 0 0 0,54 5 12 0 0,6 1 0 0 0,0 0 0 0 0,-1 1 0 0 0,1 1 0 0 0,-34 8 0 0 0,30-3 0 0 0,-4 0 0 0 0,0 2 0 0 0,-53 24 0 0 0,-240 123-68 0 0,218-106 56 0 0,8 2 12 0 0,-114 83 0 0 0,209-134 0 0 0,-124 92 0 0 0,4 5 0 0 0,-132 139 0 0 0,228-210-10 0 0,2 1 0 0 0,1 1-1 0 0,0 0 1 0 0,3 2 0 0 0,0 0 0 0 0,-14 37-1 0 0,26-55 0 0 0,1 1 0 0 0,1 0-1 0 0,1 1 1 0 0,0-1 0 0 0,-4 26-1 0 0,7-31 6 0 0,1 1 0 0 0,0-1 0 0 0,0 0 0 0 0,1 0-1 0 0,0 0 1 0 0,1 0 0 0 0,0 0 0 0 0,0 0 0 0 0,1 0-1 0 0,5 12 1 0 0,-4-14 0 0 0,-1 0-1 0 0,1 0 1 0 0,-1 0-1 0 0,2-1 1 0 0,-1 0-1 0 0,1 0 0 0 0,0 0 1 0 0,0 0-1 0 0,1-1 1 0 0,7 6-1 0 0,4 2 3 0 0,1-1-1 0 0,-1-1 0 0 0,2 0 0 0 0,0-1 0 0 0,0-2 1 0 0,1 0-1 0 0,0-1 0 0 0,0 0 0 0 0,0-2 0 0 0,1 0 1 0 0,0-2-1 0 0,0 0 0 0 0,0-2 0 0 0,36 0 0 0 0,-21-4 7 0 0,0-1 1 0 0,0-1-1 0 0,-1-2 0 0 0,47-16 0 0 0,-75 20 9 0 0,0 0-1 0 0,0-1 1 0 0,0 0-1 0 0,0-1 1 0 0,7-6-1 0 0,15-9 34 0 0,-18 13-28 0 0,0-1 0 0 0,-1 0 1 0 0,-1 0-1 0 0,1-1 1 0 0,-1-1-1 0 0,-1 1 1 0 0,0-1-1 0 0,0-1 0 0 0,-1 1 1 0 0,0-1-1 0 0,-1-1 1 0 0,9-19-1 0 0,8-28 1 0 0,-13 37-19 0 0,8-31 0 0 0,-2 2 2 0 0,-7 25 0 0 0,-1 0 0 0 0,-2-1 0 0 0,0 1 0 0 0,-2-1 0 0 0,1-30 0 0 0,-5 41-20 0 0,0 0 0 0 0,-1 0 0 0 0,-1 1-1 0 0,0-1 1 0 0,-6-18 0 0 0,6 28 10 0 0,0 0 0 0 0,-1 0 0 0 0,0 0 0 0 0,0 0 0 0 0,0 1-1 0 0,-1-1 1 0 0,0 1 0 0 0,0 0 0 0 0,0 0 0 0 0,-1 0 0 0 0,0 1 0 0 0,0-1 0 0 0,0 1 0 0 0,0 0 0 0 0,-11-5 0 0 0,12 6 0 0 0,-1 1 0 0 0,0 1 1 0 0,0-1-1 0 0,1 1 1 0 0,-1-1-1 0 0,0 1 0 0 0,-1 1 1 0 0,1-1-1 0 0,0 1 0 0 0,0 0 1 0 0,0 0-1 0 0,-7 1 1 0 0,-8 2-10 0 0,1 1 0 0 0,-18 7 0 0 0,18-6 27 0 0,-7 4-38 0 0,1 1 0 0 0,0 1 0 0 0,-45 28 0 0 0,27-14-74 0 0,-48 30-16 0 0,4 3 0 0 0,-121 104 0 0 0,133-98 184 0 0,3 4-1 0 0,-77 92 1 0 0,132-137-59 0 0,0 1 1 0 0,2 0-1 0 0,0 1 0 0 0,2 1 1 0 0,1 1-1 0 0,1-1 0 0 0,-10 40 1 0 0,11-24-151 0 0,1 1 1 0 0,3 0 0 0 0,1 1 0 0 0,1 51-1 0 0,1-45 54 0 0,1-39 74 0 0,1-1 1 0 0,0 1-1 0 0,1 0 1 0 0,0-1-1 0 0,1 1 1 0 0,0-1-1 0 0,0 1 1 0 0,6 16-1 0 0,0-7 26 0 0,1-1 0 0 0,1 0 0 0 0,1-1 0 0 0,0 1 0 0 0,1-2 0 0 0,2 0 0 0 0,-1 0 0 0 0,2-1 0 0 0,0-1 0 0 0,1 0 0 0 0,0-1 0 0 0,1-1 0 0 0,1 0 0 0 0,0-2-1 0 0,1 1 1 0 0,33 14 0 0 0,114 39 78 0 0,-133-55-88 0 0,0-1-1 0 0,1-2 0 0 0,43 4 0 0 0,-8-11-150 0 0,-35-1 47 0 0,-12 0 118 0 0,-17-2-2 0 0,-1 1 8 0 0,13 1 14 0 0,-11-1 10 0 0,4-7-18 0 0,-7 7 126 0 0,-2 1-140 0 0,0 1 0 0 0,0-1 0 0 0,0 1 0 0 0,0-1 1 0 0,0 0-1 0 0,0 1 0 0 0,0-1 0 0 0,0 1 0 0 0,0-1 0 0 0,0 1 1 0 0,0-1-1 0 0,0 1 0 0 0,0-1 0 0 0,0 1 0 0 0,-1-1 0 0 0,1 1 1 0 0,0-1-1 0 0,0 1 0 0 0,-1-1 0 0 0,1 0 0 0 0,-3 0-9 0 0,0-1 1 0 0,0 1-1 0 0,0 0 0 0 0,0 0 0 0 0,0 0 0 0 0,0 0 0 0 0,0 1 0 0 0,0-1 1 0 0,0 1-1 0 0,-1 0 0 0 0,1 0 0 0 0,0 0 0 0 0,0 0 0 0 0,0 1 0 0 0,0-1 0 0 0,0 1 1 0 0,-5 1-1 0 0,-5 3-1 0 0,0 0 0 0 0,-22 14 0 0 0,-3 0-3 0 0,16-8-13 0 0,1 0 0 0 0,1 1 0 0 0,-28 22 0 0 0,9-7 3 0 0,13-9 2 0 0,0 1-1 0 0,1 2 0 0 0,2 0 1 0 0,0 2-1 0 0,1 1 0 0 0,-36 50 1 0 0,49-60-11 0 0,-8 13 10 0 0,0 1 0 0 0,-16 40 0 0 0,28-56 1 0 0,1 1-1 0 0,1-1 0 0 0,0 1 0 0 0,1 0 1 0 0,0-1-1 0 0,1 1 0 0 0,0 0 0 0 0,1 0 1 0 0,0 0-1 0 0,1 0 0 0 0,1 0 1 0 0,0 0-1 0 0,1-1 0 0 0,0 1 0 0 0,1-1 1 0 0,0 1-1 0 0,1-1 0 0 0,12 20 0 0 0,-11-20 5 0 0,2 0-1 0 0,-1-1 0 0 0,1 0 1 0 0,1 0-1 0 0,0-1 0 0 0,1 0 1 0 0,0-1-1 0 0,15 12 0 0 0,24 16 7 0 0,-23-17 0 0 0,0 0 0 0 0,2-2 0 0 0,40 20 0 0 0,-20-12 0 0 0,-36-18 0 0 0,1-1 0 0 0,0 0 0 0 0,21 7 0 0 0,-27-13 0 0 0,26 15 0 0 0,-29-13-1 0 0,-3-2 2 0 0,0 0-1 0 0,0-1 1 0 0,0 1 0 0 0,0-1-1 0 0,0 0 1 0 0,1 1 0 0 0,-1-1-1 0 0,0 0 1 0 0,0 1 0 0 0,1-1-1 0 0,-1 0 1 0 0,0 0 0 0 0,0 0-1 0 0,0 0 1 0 0,1 0 0 0 0,-1 0-1 0 0,2-1 1 0 0,8 3 115 0 0,-10 4 104 0 0,-11 5-108 0 0,-13-1-65 0 0,-9 5 26 0 0,16-4 20 0 0,0-1 1 0 0,-21 9-1 0 0,-22 15-186 0 0,-2 5-104 0 0,39-25 174 0 0,-1 0 0 0 0,-23 22 0 0 0,8 0-1 0 0,1 2 0 0 0,-50 67 0 0 0,78-92-19 0 0,1 0 0 0 0,1 1-1 0 0,-11 29 1 0 0,-7 11-124 0 0,18-41 120 0 0,1-4 61 0 0,1 1-1 0 0,0-1 0 0 0,0 1 1 0 0,1 0-1 0 0,0 0 0 0 0,1 1 1 0 0,0-1-1 0 0,1 1 1 0 0,-2 21-1 0 0,1 27 54 0 0,1-40-109 0 0,1-1 0 0 0,0 1-1 0 0,2 0 1 0 0,0-1 0 0 0,4 21-1 0 0,-1-12 97 0 0,-3-21-45 0 0,-1 1 0 0 0,1-1-1 0 0,1 0 1 0 0,-1 0 0 0 0,1 0 0 0 0,0 0 0 0 0,3 6-1 0 0,35 56-8 0 0,-35-62 0 0 0,0 1 0 0 0,0-1 0 0 0,0 0 0 0 0,1 0 0 0 0,9 7 0 0 0,-10-9 0 0 0,0 0 0 0 0,-1 0 0 0 0,1 1 0 0 0,-1 0 0 0 0,0 0 0 0 0,0 0 0 0 0,7 11 0 0 0,-10-11 0 0 0,12 5 0 0 0,-5-4 0 0 0,3 3 11 0 0,-8-4 32 0 0,-3-2-36 0 0,0 0 0 0 0,0 0 1 0 0,0-1-1 0 0,0 1 0 0 0,0 0 0 0 0,-1 0 1 0 0,1-1-1 0 0,-1 1 0 0 0,1 0 1 0 0,-1-1-1 0 0,0 1 0 0 0,0-1 0 0 0,-3 4 1 0 0,4-5-5 0 0,-1 0-1 0 0,1 0 1 0 0,-1 0 0 0 0,1 0 0 0 0,-1 0 0 0 0,1 0-1 0 0,0 0 1 0 0,-1 1 0 0 0,1-1 0 0 0,0 0 0 0 0,0 0-1 0 0,0 0 1 0 0,0 0 0 0 0,0 2 0 0 0,-1 1-3 0 0,0 0 1 0 0,0 0 0 0 0,0 0 0 0 0,-1 0-1 0 0,0 0 1 0 0,1-1 0 0 0,-1 1-1 0 0,0 0 1 0 0,-1-1 0 0 0,1 0-1 0 0,-1 1 1 0 0,1-1 0 0 0,-1 0 0 0 0,-6 4-1 0 0,-6 11 11 0 0,-20 24 193 0 0,-2-2 1 0 0,-54 47-1 0 0,86-83-252 0 0,1 1 0 0 0,0 1 0 0 0,1-1 1 0 0,-1 0-1 0 0,1 1 0 0 0,0 0 0 0 0,0 0 0 0 0,1 0 0 0 0,0 0 0 0 0,0 0 0 0 0,0 0 0 0 0,1 0 0 0 0,-2 9 0 0 0,3-15 47 0 0,0 3-14 0 0,0-1 0 0 0,0 1 0 0 0,-1-1 0 0 0,1 1 1 0 0,1 0-1 0 0,-1-1 0 0 0,0 1 0 0 0,1-1 0 0 0,-1 1 0 0 0,1-1 0 0 0,0 1 0 0 0,0-1 0 0 0,0 1 0 0 0,0-1 0 0 0,0 0 0 0 0,1 0 0 0 0,-1 1 0 0 0,1-1 0 0 0,-1 0 0 0 0,1 0 0 0 0,2 2 0 0 0,0 0 0 0 0,0-1-1 0 0,1 1 0 0 0,-1-1 1 0 0,1 0-1 0 0,-1 0 1 0 0,1-1-1 0 0,0 1 1 0 0,9 2-1 0 0,15 3-115 0 0,-1-2 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33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5087 2723 2760 0 0,'1'-2'4909'0'0,"11"-41"1639"0"0,-10 37-6047 0 0,1-1 0 0 0,-2 1 0 0 0,1-1 0 0 0,-1 0 0 0 0,0 1 0 0 0,0-13-1 0 0,2-15 612 0 0,16-83 419 0 0,-12 22-1439 0 0,-4 68-59 0 0,-1 0 1 0 0,-4-42-1 0 0,1 10-8 0 0,-7-60 39 0 0,6 84-53 0 0,-2 1 0 0 0,-2-1-1 0 0,-1 1 1 0 0,-1 1 0 0 0,-20-51-1 0 0,-6 7-10 0 0,13 29 0 0 0,12 29-6 0 0,-1 0-1 0 0,-1 1 1 0 0,0 0-1 0 0,-1 0 1 0 0,-1 2-1 0 0,-1-1 1 0 0,0 2-1 0 0,-1 0 1 0 0,-29-23-1 0 0,19 20-5 0 0,0 1 1 0 0,-2 1-1 0 0,0 1 1 0 0,0 2-1 0 0,-2 0 0 0 0,-31-9 1 0 0,5 5-12 0 0,-1 3 0 0 0,-1 1 0 0 0,0 4 0 0 0,0 2 0 0 0,-104 0 0 0 0,65 11-18 0 0,0 5 0 0 0,-150 34-1 0 0,161-24 25 0 0,-145 43-38 0 0,-198 119-25 0 0,357-149 49 0 0,42-19 19 0 0,0 0 0 0 0,0 2 0 0 0,-45 31-1 0 0,-45 48 1 0 0,106-83-8 0 0,0 0-1 0 0,1 1 0 0 0,-15 18 1 0 0,23-24 7 0 0,-1 0 0 0 0,2-1 1 0 0,-1 1-1 0 0,0 0 0 0 0,1 1 0 0 0,1-1 1 0 0,-1 0-1 0 0,1 1 0 0 0,0 0 0 0 0,-2 10 1 0 0,3-9 26 0 0,1 0-1 0 0,-1 0 1 0 0,1 0 0 0 0,1 0 0 0 0,0 0 0 0 0,2 11 0 0 0,-2-14-29 0 0,1 0 0 0 0,0 0 0 0 0,0-1 1 0 0,0 1-1 0 0,1-1 0 0 0,-1 1 0 0 0,1-1 1 0 0,0 0-1 0 0,1 0 0 0 0,-1 0 0 0 0,6 4 1 0 0,-1-1-14 0 0,1 0 0 0 0,0 0 1 0 0,0-1-1 0 0,1-1 0 0 0,-1 1 1 0 0,1-1-1 0 0,0-1 1 0 0,1 0-1 0 0,-1 0 0 0 0,1-1 1 0 0,0-1-1 0 0,0 0 0 0 0,0 0 1 0 0,0-1-1 0 0,0 0 0 0 0,0-1 1 0 0,0 0-1 0 0,15-3 0 0 0,13-4 46 0 0,-1-1 0 0 0,39-15 0 0 0,-71 21-18 0 0,0-1 1 0 0,-1 0 0 0 0,1-1-1 0 0,-1 1 1 0 0,0-1 0 0 0,0 0-1 0 0,6-6 1 0 0,-5 4 46 0 0,0 0-1 0 0,1 1 1 0 0,10-6 0 0 0,-13 8-9 0 0,1 0-1 0 0,-1-1 1 0 0,0 1 0 0 0,0-1 0 0 0,0 0-1 0 0,-1 0 1 0 0,1 0 0 0 0,-1 0 0 0 0,4-7 0 0 0,16-20 90 0 0,-18 25-118 0 0,-1 0-1 0 0,0 0 0 0 0,0 0 1 0 0,0 0-1 0 0,-1 0 0 0 0,0-1 1 0 0,0 0-1 0 0,-1 1 0 0 0,0-1 1 0 0,0 0-1 0 0,0 0 0 0 0,-1 0 1 0 0,0-1-1 0 0,0-10 0 0 0,-2 4 11 0 0,1 0 0 0 0,-2-1 0 0 0,0 1 0 0 0,0 1 0 0 0,-1-1 0 0 0,-9-24 0 0 0,7 25-19 0 0,-31-73 76 0 0,5 16 2 0 0,21 44-45 0 0,-13-23-1 0 0,5 16-9 0 0,-1 1 0 0 0,-43-54 0 0 0,28 43-24 0 0,14 18 0 0 0,-23-23 0 0 0,5 10-2 0 0,-2 2 0 0 0,-2 1 0 0 0,-1 3 0 0 0,-50-29 0 0 0,-57-37-36 0 0,28 18 22 0 0,4 7 16 0 0,-124-100 0 0 0,190 131-32 0 0,-56-59 0 0 0,65 54 30 0 0,3-3 0 0 0,1-1 0 0 0,2-2 0 0 0,-37-72 0 0 0,41 70-52 0 0,-4-14 1 0 0,35 65 52 0 0,0 1 0 0 0,-1-1 0 0 0,1 1 0 0 0,-1-1 0 0 0,0 1 0 0 0,0 0 0 0 0,0 0 0 0 0,0 0 0 0 0,0 1 0 0 0,-5-3 0 0 0,8 4 3 0 0,-1 0-1 0 0,0 1 0 0 0,0-1 1 0 0,1 1-1 0 0,-1-1 0 0 0,0 1 1 0 0,0-1-1 0 0,0 1 0 0 0,1 0 1 0 0,-1 0-1 0 0,0-1 0 0 0,0 1 1 0 0,0 0-1 0 0,0 0 0 0 0,0 0 1 0 0,0 0-1 0 0,0 0 0 0 0,0 0 1 0 0,1 0-1 0 0,-1 0 0 0 0,0 0 1 0 0,0 0-1 0 0,0 0 0 0 0,0 1 1 0 0,0-1-1 0 0,0 0 0 0 0,1 1 1 0 0,-1-1-1 0 0,0 1 0 0 0,0-1 1 0 0,0 1-1 0 0,1-1 0 0 0,-1 1 1 0 0,0-1-1 0 0,1 1 0 0 0,-2 1 1 0 0,-2 1 15 0 0,-9 6-25 0 0,1 0 1 0 0,-1 1-1 0 0,2 1 0 0 0,-1 0 1 0 0,2 0-1 0 0,-1 1 1 0 0,1 0-1 0 0,1 1 0 0 0,1 0 1 0 0,-9 16-1 0 0,-116 232-207 0 0,68-145 215 0 0,46-86 0 0 0,1 1 0 0 0,2 1 0 0 0,-20 51 0 0 0,15-22 3 0 0,12-40-6 0 0,2 1-1 0 0,0-1 1 0 0,1 1-1 0 0,1 0 1 0 0,2 1 0 0 0,-2 24-1 0 0,0 52-271 0 0,5-93 282 0 0,1-1 0 0 0,0 1 0 0 0,0 0 0 0 0,0 0 0 0 0,1-1 0 0 0,0 1 0 0 0,0-1 0 0 0,0 1 0 0 0,1-1 0 0 0,0 0 0 0 0,0 0 0 0 0,0 0 0 0 0,1 0 0 0 0,-1 0 0 0 0,1-1 0 0 0,0 0 0 0 0,1 0 0 0 0,-1 0 0 0 0,1 0 0 0 0,-1-1 0 0 0,1 1 0 0 0,0-1 0 0 0,10 4 0 0 0,3-4-7 0 0,1 0 0 0 0,0-1 0 0 0,0-1 0 0 0,0-1 0 0 0,0 0 0 0 0,0-2 0 0 0,0 0 0 0 0,33-8 0 0 0,-27 2-16 0 0,1-1-1 0 0,-1-1 0 0 0,-1-2 0 0 0,0 0 0 0 0,-1-1 1 0 0,0-2-1 0 0,-1 0 0 0 0,0-1 0 0 0,32-32 0 0 0,-43 36 23 0 0,-1 1-1 0 0,0-1 0 0 0,0-1 1 0 0,-2 0-1 0 0,1 0 0 0 0,-2-1 1 0 0,1 0-1 0 0,-2 0 0 0 0,0 0 1 0 0,7-29-1 0 0,-10 29 23 0 0,0 0-1 0 0,-1-1 1 0 0,-1 1-1 0 0,0-1 1 0 0,-1 1-1 0 0,-1-1 1 0 0,0 1-1 0 0,-1 0 1 0 0,-1-1-1 0 0,-7-23 1 0 0,5 21 3 0 0,-2 1 1 0 0,0 0-1 0 0,-1 0 1 0 0,0 1-1 0 0,-13-18 0 0 0,16 26-23 0 0,0 1 0 0 0,-1-1 0 0 0,0 1 0 0 0,0 1 0 0 0,0-1-1 0 0,0 1 1 0 0,-1 0 0 0 0,0 0 0 0 0,0 1 0 0 0,0 0 0 0 0,-1 0 0 0 0,-15-5-1 0 0,16 7-3 0 0,0 0 0 0 0,-1 1 0 0 0,0 0 0 0 0,1 0 0 0 0,-1 1 0 0 0,0 0 0 0 0,1 0 0 0 0,-1 1-1 0 0,-15 2 1 0 0,8 2 2 0 0,0 0-1 0 0,0 0 0 0 0,-25 14 0 0 0,6 0-33 0 0,1 1 0 0 0,0 1 0 0 0,2 2-1 0 0,-33 31 1 0 0,36-29 21 0 0,-179 182-13 0 0,117-105-79 0 0,-156 188-90 0 0,180-205 127 0 0,-56 79-36 0 0,63-66 122 0 0,-77 176 0 0 0,115-222-12 0 0,2 2 0 0 0,3 1 0 0 0,2 0 0 0 0,2 0 0 0 0,-6 77 0 0 0,11 28-27 0 0,8-131 2 0 0,1-1 0 0 0,1 0 0 0 0,11 47-1 0 0,-6-46-28 0 0,1 1 0 0 0,2-1-1 0 0,1 0 1 0 0,1-1-1 0 0,27 42 1 0 0,-26-51 23 0 0,1 1 0 0 0,1-2 0 0 0,0 0 0 0 0,1 0 0 0 0,1-2 0 0 0,0 0 0 0 0,37 23 0 0 0,-26-22-4 0 0,0-1 0 0 0,1-2 0 0 0,1-1 0 0 0,0-1 1 0 0,1-1-1 0 0,0-2 0 0 0,0-2 0 0 0,57 7 0 0 0,-63-13 13 0 0,0-1 0 0 0,0-1 0 0 0,0-2-1 0 0,0-1 1 0 0,29-7 0 0 0,-6-3 14 0 0,80-34 0 0 0,-106 37 10 0 0,-1-2 0 0 0,0 0 1 0 0,27-23-1 0 0,-30 22-6 0 0,-14 10 19 0 0,-1 0-1 0 0,0 0 0 0 0,0 0 0 0 0,0 0 0 0 0,-1-1 1 0 0,1 1-1 0 0,-1-1 0 0 0,0 0 0 0 0,-1 0 0 0 0,1 0 1 0 0,-1 0-1 0 0,0 0 0 0 0,0-1 0 0 0,0 1 0 0 0,-1-1 1 0 0,0 1-1 0 0,0-1 0 0 0,0 0 0 0 0,-1-10 0 0 0,0 15-23 0 0,0-1 0 0 0,-1 1-1 0 0,1 0 1 0 0,0 0 0 0 0,-1 0-1 0 0,1-1 1 0 0,-1 1 0 0 0,1 0-1 0 0,-1 0 1 0 0,1 0 0 0 0,-1 0-1 0 0,0 0 1 0 0,0 0 0 0 0,1 0-1 0 0,-1 0 1 0 0,0 0 0 0 0,0 0-1 0 0,0 0 1 0 0,0 0 0 0 0,0 1-1 0 0,0-1 1 0 0,0 0 0 0 0,-2 0-1 0 0,1 0-2 0 0,-1 0-1 0 0,1 0 0 0 0,-1 0 0 0 0,1 0 0 0 0,-1 0 0 0 0,0 1 0 0 0,0-1 0 0 0,-4 1 0 0 0,-4 0 4 0 0,0 2 0 0 0,-1-1 0 0 0,1 2 0 0 0,0-1 0 0 0,0 2 0 0 0,0-1 0 0 0,0 2 0 0 0,1-1 0 0 0,-1 1-1 0 0,-9 7 1 0 0,-14 10 13 0 0,-44 37 0 0 0,31-16-16 0 0,1 2 0 0 0,-54 67 0 0 0,46-48 0 0 0,-179 220 60 0 0,189-223-35 0 0,15-22-8 0 0,1 0 0 0 0,-24 48 0 0 0,52-86-17 0 0,-17 31-12 0 0,1 1 0 0 0,2 0 0 0 0,1 1 0 0 0,-12 53 0 0 0,12-21 8 0 0,-7 92 0 0 0,19-137-2 0 0,1 0-1 0 0,0 0 1 0 0,2 0 0 0 0,0 0-1 0 0,1 0 1 0 0,2 0 0 0 0,0-1-1 0 0,13 35 1 0 0,-5-30-15 0 0,0 1 1 0 0,2-2-1 0 0,0 0 1 0 0,2-1-1 0 0,1 0 1 0 0,0-1-1 0 0,2-1 0 0 0,37 31 1 0 0,-19-23-14 0 0,2-1 0 0 0,0-3 0 0 0,2-1 0 0 0,61 26 0 0 0,183 47-194 0 0,-255-88 208 0 0,-23-5-32 0 0,1 0 0 0 0,0 0 0 0 0,8 6 0 0 0,0-1-44 0 0,-15-8 24 0 0,-4 0 18 0 0,-3 1 68 0 0,0 1 1 0 0,0 0 0 0 0,0 0-1 0 0,1 0 1 0 0,-1 1 0 0 0,1-1-1 0 0,0 1 1 0 0,0 0 0 0 0,-6 8-1 0 0,-15 14 22 0 0,14-16-35 0 0,0 2-1 0 0,0 0 1 0 0,1 0-1 0 0,1 1 1 0 0,-9 15-1 0 0,-33 71-9 0 0,41-78 3 0 0,4-7-10 0 0,1 1-1 0 0,1 0 1 0 0,1 0-1 0 0,0 0 1 0 0,0 0-1 0 0,1 29 1 0 0,0-15 7 0 0,0-4-4 0 0,1 0 0 0 0,2 0 0 0 0,1 0 0 0 0,0 0 0 0 0,2-1 0 0 0,1 1 0 0 0,1-1 0 0 0,10 26 0 0 0,-9-32 2 0 0,1 0 0 0 0,0-1 0 0 0,1 0-1 0 0,1 0 1 0 0,1-1 0 0 0,1-1 0 0 0,0 0-1 0 0,0 0 1 0 0,2-1 0 0 0,0-1 0 0 0,16 13-1 0 0,-4-8 11 0 0,0-1-1 0 0,1-2 1 0 0,0 0-1 0 0,2-2 1 0 0,-1 0-1 0 0,2-3 1 0 0,52 14-1 0 0,-38-16 70 0 0,-1-2-1 0 0,1-2 1 0 0,0-1-1 0 0,0-3 1 0 0,0-1-1 0 0,78-13 0 0 0,-92 8-3 0 0,0-1-1 0 0,0-2 0 0 0,-1-1 0 0 0,48-23 0 0 0,-21 4 6 0 0,65-46 0 0 0,-86 49-13 0 0,-1 0-1 0 0,58-61 1 0 0,49-75 155 0 0,-99 108-146 0 0,-3-2 0 0 0,-2-1 0 0 0,40-85-1 0 0,-30 39-34 0 0,42-134-1 0 0,-45 82 8 0 0,37-232 0 0 0,-66 268-7 0 0,-5-1-1 0 0,-5-1 0 0 0,-13-142 1 0 0,-8 117-27 0 0,5 68-62 0 0,9 59 48 0 0,0 1 0 0 0,-2-1 1 0 0,0 1-1 0 0,-1-1 0 0 0,-1 1 1 0 0,-1 1-1 0 0,-13-25 0 0 0,17 37 11 0 0,0 0 0 0 0,-1 0 0 0 0,0 0 1 0 0,0 1-1 0 0,0-1 0 0 0,0 1 0 0 0,-1 0 0 0 0,0 1 0 0 0,0-1 0 0 0,0 1 0 0 0,0 0 0 0 0,-7-4 0 0 0,8 6-8 0 0,1 0 0 0 0,0 0 0 0 0,-1 0 0 0 0,1 0-1 0 0,-1 0 1 0 0,1 1 0 0 0,-1-1 0 0 0,0 1 0 0 0,1 0 0 0 0,-1 0 0 0 0,1 0 0 0 0,-1 1 0 0 0,1-1 0 0 0,-1 1 0 0 0,1 0 0 0 0,-1 0 0 0 0,1 0-1 0 0,-1 0 1 0 0,1 1 0 0 0,0-1 0 0 0,0 1 0 0 0,-4 2 0 0 0,5 0-10 0 0,-1-1 0 0 0,0 1 0 0 0,1-1 0 0 0,0 1-1 0 0,0 0 1 0 0,0-1 0 0 0,0 1 0 0 0,1 0 0 0 0,0 0 0 0 0,-1 0 0 0 0,1 1 0 0 0,1-1 0 0 0,-1 5-1 0 0,-4 12-38 0 0,2-7 41 0 0,0 0-1 0 0,2 1 0 0 0,0-1 1 0 0,0 1-1 0 0,1-1 0 0 0,1 1 1 0 0,0-1-1 0 0,1 0 0 0 0,1 1 1 0 0,6 18-1 0 0,-1-7 68 0 0,1-1 0 0 0,2-1-1 0 0,0 1 1 0 0,26 39 0 0 0,-26-50-88 0 0,0 0 1 0 0,0-1-1 0 0,1 0 0 0 0,1-1 0 0 0,0 0 0 0 0,1-1 1 0 0,0 0-1 0 0,0-2 0 0 0,1 1 0 0 0,1-2 1 0 0,-1 0-1 0 0,2-1 0 0 0,-1 0 0 0 0,0-2 1 0 0,24 6-1 0 0,-10-5 28 0 0,1-1-1 0 0,0-1 1 0 0,0-2 0 0 0,0-1-1 0 0,0-1 1 0 0,0-2 0 0 0,54-9-1 0 0,-23-3 186 0 0,0-2 0 0 0,95-39-1 0 0,103-74-174 0 0,-228 108-27 0 0,0-1 0 0 0,43-40-1 0 0,-61 50 26 0 0,10-11 34 0 0,-1-1 0 0 0,-1 0 0 0 0,-1-2 0 0 0,-2 0 0 0 0,0-2 0 0 0,-2 0 0 0 0,14-30 0 0 0,3-16 99 0 0,39-127 0 0 0,-52 127-137 0 0,-2-1 0 0 0,13-126-1 0 0,-32 198-19 0 0,0-1 0 0 0,1 0-1 0 0,0 0 1 0 0,-1 1 0 0 0,1-1-1 0 0,0 0 1 0 0,1 1 0 0 0,-1-1-1 0 0,1 1 1 0 0,-1-1 0 0 0,1 1-1 0 0,0 0 1 0 0,0 0 0 0 0,1 0-1 0 0,-1 0 1 0 0,3-3 0 0 0,-3 6-225 0 0,0 0 2 0 0,8 5 159 0 0,0-1-1 0 0,0 1 0 0 0,-1 1 0 0 0,0 0 1 0 0,0 0-1 0 0,0 1 0 0 0,0 0 0 0 0,11 14 0 0 0,58 46-73 0 0,-39-34 89 0 0,-21-20 72 0 0,1-1 0 0 0,0 0 0 0 0,1-1 0 0 0,27 11 0 0 0,-42-20 1 0 0,14 5 11 0 0,-1 0 1 0 0,1-2-1 0 0,31 5 0 0 0,-25-5 102 0 0,28 8-1 0 0,-33-6 3 0 0,0-2 0 0 0,-1-1 0 0 0,2 0 0 0 0,-1-2 0 0 0,0 0 0 0 0,0-1 0 0 0,1-1 0 0 0,-1-1 0 0 0,1-1 0 0 0,-1 0 0 0 0,39-11 0 0 0,-4-3-31 0 0,-29 9 12 0 0,0 0 0 0 0,43-21 0 0 0,-47 18-95 0 0,32-9 0 0 0,-36 14 0 0 0,0-2 0 0 0,-1 0 0 0 0,1-1 0 0 0,19-11 0 0 0,181-132-402 0 0,-178 121-148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10136 0 0,'0'0'896'0'0,"0"0"-712"0"0,0 0-184 0 0,0 0 0 0 0,0 0 1232 0 0,0 0 208 0 0,0 0 48 0 0,5 0 7 0 0,0-2-759 0 0,3 0-144 0 0,-4-1-32 0 0,2 1-8 0 0,-1 0-440 0 0,0-1-112 0 0,2 2 0 0 0,4-2 0 0 0,-2 1-800 0 0,-2 0-176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13.2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1803 5643 6880 0 0,'1'-5'62'0'0,"0"1"0"0"0,1 0-1 0 0,-1 0 1 0 0,1-1 0 0 0,0 1 0 0 0,0 0 0 0 0,0 0 0 0 0,1 1 0 0 0,-1-1 0 0 0,1 0-1 0 0,3-3 1 0 0,11-16 36 0 0,2-8 1470 0 0,-12 20-881 0 0,0-1 1 0 0,7-16-1 0 0,-12 24-563 0 0,1 0 0 0 0,-1 0-1 0 0,1 0 1 0 0,0 1 0 0 0,0-1-1 0 0,0 1 1 0 0,0 0 0 0 0,4-4-1 0 0,-2 3-13 0 0,-1 1-1 0 0,0-2 0 0 0,0 1 0 0 0,-1 0 0 0 0,4-6 0 0 0,-5 7-55 0 0,0-2 18 0 0,0 1-1 0 0,0 0 0 0 0,1 0 0 0 0,0 0 0 0 0,0 0 0 0 0,0 1 1 0 0,0-1-1 0 0,0 1 0 0 0,1 0 0 0 0,-1 0 0 0 0,6-3 0 0 0,40-38 445 0 0,-1 6-36 0 0,-39 30-403 0 0,1 0 1 0 0,0 1 0 0 0,0 0-1 0 0,0 0 1 0 0,13-5 0 0 0,-6 4-35 0 0,-11 5-23 0 0,0 0 1 0 0,1 1-1 0 0,-1-1 1 0 0,1 1-1 0 0,-1 0 1 0 0,1 1-1 0 0,0 0 1 0 0,0 0-1 0 0,10 0 1 0 0,-13 1-22 0 0,2-1 2 0 0,0 1 0 0 0,-1 0 0 0 0,1 1 0 0 0,0-1 0 0 0,-1 1 0 0 0,1 0 0 0 0,-1 1 0 0 0,1-1 0 0 0,-1 1 0 0 0,7 3 0 0 0,0 1 33 0 0,-7-3-29 0 0,0-1-1 0 0,0 1 0 0 0,0 0 0 0 0,0 0 0 0 0,-1 1 0 0 0,1-1 1 0 0,-1 1-1 0 0,0 0 0 0 0,0 0 0 0 0,5 8 0 0 0,-5-6 37 0 0,-1 1 12 0 0,1 0 1 0 0,0 0-1 0 0,0-1 0 0 0,1 0 0 0 0,-1 0 0 0 0,12 11 1 0 0,15 20 172 0 0,-25-29-157 0 0,1 1 1 0 0,0-1-1 0 0,14 13 0 0 0,0-4 14 0 0,2-1 0 0 0,-1-1-1 0 0,2 0 1 0 0,46 20-1 0 0,-54-29-18 0 0,1 0 1 0 0,-1-1-1 0 0,1-1 0 0 0,0 0 1 0 0,0-1-1 0 0,1-1 0 0 0,-1-1 1 0 0,0 0-1 0 0,19-3 0 0 0,-8 0 128 0 0,-1-2-1 0 0,0-1 1 0 0,45-15-1 0 0,-56 14-99 0 0,0 0 0 0 0,-1-2 0 0 0,0 0 0 0 0,0 0 0 0 0,-1-1 0 0 0,0-1 0 0 0,16-14 0 0 0,-9 5-6 0 0,11-10 108 0 0,54-61 0 0 0,-57 52-149 0 0,-1-1 0 0 0,-2-1 0 0 0,-2-1 0 0 0,25-59-1 0 0,-26 47-58 0 0,68-174-214 0 0,-81 197 117 0 0,-2 12-16 0 0,8-39 1 0 0,-10 17 45 0 0,-1 0 1 0 0,-2-60-1 0 0,-4 88 87 0 0,1-1 0 0 0,-2 0 0 0 0,0 1 0 0 0,0-1 0 0 0,-1 1 0 0 0,-1-1 0 0 0,0 1 0 0 0,-8-15 0 0 0,-28-33 4 0 0,35 55-1 0 0,1 0-1 0 0,-1 0 0 0 0,0 0 0 0 0,0 1 0 0 0,-8-6 1 0 0,-13-12 101 0 0,22 18-87 0 0,1 1-1 0 0,-1 1 0 0 0,1-1 1 0 0,-1 0-1 0 0,0 1 0 0 0,-7-3 0 0 0,-6-5 94 0 0,12 8-96 0 0,0-1-1 0 0,0 1 1 0 0,0 0-1 0 0,0 0 1 0 0,0 1-1 0 0,-1-1 1 0 0,1 1-1 0 0,-6 0 1 0 0,-34-9 28 0 0,77 8-552 0 0,40-8-1 0 0,-50 6 378 0 0,18-4 20 0 0,79-27-1 0 0,-33 7 46 0 0,-6 2 163 0 0,-1-4 0 0 0,-1-3 0 0 0,135-80 0 0 0,-185 97-86 0 0,91-59-13 0 0,-7-17 64 0 0,-99 79-53 0 0,0-1 1 0 0,-1 0-1 0 0,-1-1 1 0 0,0 0 0 0 0,16-30-1 0 0,-4 2 33 0 0,-13 26-23 0 0,0-2 0 0 0,-1 1 0 0 0,6-23 1 0 0,9-28 66 0 0,-12 37-52 0 0,-1-1-1 0 0,6-38 0 0 0,12-42-227 0 0,-25 90 136 0 0,21-101-710 0 0,-7 36 203 0 0,-9 37 282 0 0,5-54-164 0 0,-8 54 302 0 0,-4 30 130 0 0,0 0 0 0 0,-1 0 0 0 0,-2-1 0 0 0,0 1 0 0 0,-1 0 0 0 0,-5-21 0 0 0,0 18 222 0 0,-20-45-1 0 0,-9 6 654 0 0,32 57-764 0 0,0 1-1 0 0,-1-1 0 0 0,0 1 0 0 0,1 0 1 0 0,-2 0-1 0 0,-6-5 0 0 0,10 8 118 0 0,0 0-121 0 0,1 2-97 0 0,1 0-1 0 0,0 0 1 0 0,0 0-1 0 0,0 0 1 0 0,-1 0 0 0 0,1 0-1 0 0,0 0 1 0 0,0-1-1 0 0,0 1 1 0 0,0 0-1 0 0,0 0 1 0 0,-1 0-1 0 0,1 0 1 0 0,0 0-1 0 0,0-1 1 0 0,0 1-1 0 0,0 0 1 0 0,0 0-1 0 0,0 0 1 0 0,-1 0 0 0 0,1-1-1 0 0,0 1 1 0 0,0 0-1 0 0,0 0 1 0 0,0 0-1 0 0,0-1 1 0 0,0 1-1 0 0,0 0 1 0 0,0 0-1 0 0,0 0 1 0 0,0-1-1 0 0,0 1 1 0 0,0 0-1 0 0,0 0 1 0 0,0 0-1 0 0,0 0 1 0 0,0-1 0 0 0,0 1-1 0 0,29-9-10 0 0,-1-2 1 0 0,-1-1-1 0 0,0-1 1 0 0,-1-1-1 0 0,0-1 0 0 0,34-27 1 0 0,16-19 116 0 0,-45 37 46 0 0,50-50-1 0 0,-69 60-25 0 0,-1-2-1 0 0,-1 1 1 0 0,0-1-1 0 0,9-21 1 0 0,5-7 156 0 0,-15 30-162 0 0,-1 0 0 0 0,0 0 0 0 0,-1-1 0 0 0,0 0-1 0 0,-1 0 1 0 0,-1 0 0 0 0,-1-1 0 0 0,5-29 0 0 0,-6-2 137 0 0,-1 1 1 0 0,-3-1 0 0 0,-9-69-1 0 0,4 74-172 0 0,3 20-39 0 0,0 1-1 0 0,-1 0 0 0 0,-10-28 1 0 0,-57-116 74 0 0,57 138-74 0 0,-2 1 1 0 0,-1 0 0 0 0,-37-42 0 0 0,22 34 11 0 0,0 2-1 0 0,-3 2 1 0 0,0 1-1 0 0,-58-36 1 0 0,57 43-40 0 0,-1 2 1 0 0,0 1-1 0 0,-70-24 0 0 0,61 27-48 0 0,0 2-1 0 0,0 3 0 0 0,-1 1 0 0 0,-56-4 1 0 0,86 13 27 0 0,-16-2-15 0 0,0 2-1 0 0,-1 1 0 0 0,1 2 0 0 0,-57 10 0 0 0,58-4-48 0 0,-46 18-1 0 0,68-22 39 0 0,0 1-1 0 0,0 0 1 0 0,0 0-1 0 0,1 1 1 0 0,0 1 0 0 0,0 0-1 0 0,1 0 1 0 0,-11 12-1 0 0,10-13-12 0 0,7-4 31 0 0,0 0 1 0 0,-1 0 0 0 0,1 0-1 0 0,0 0 1 0 0,0 0-1 0 0,0 0 1 0 0,1 0-1 0 0,-1 1 1 0 0,0-1-1 0 0,1 1 1 0 0,0 0-1 0 0,-1-1 1 0 0,0 5-1 0 0,0-3-7 0 0,1 0 0 0 0,0 0 0 0 0,0 1 0 0 0,0-1 0 0 0,0 0 0 0 0,0 0 0 0 0,1 1-1 0 0,0 4 1 0 0,0-7-77 0 0,3-2-119 0 0,-1-1 231 0 0,1 1 1 0 0,-1-1-1 0 0,0 0 1 0 0,1 0-1 0 0,-1 0 1 0 0,0-1-1 0 0,1 1 0 0 0,-1 0 1 0 0,0-1-1 0 0,0 0 1 0 0,0 1-1 0 0,0-1 1 0 0,-1 0-1 0 0,4-4 1 0 0,22-32 207 0 0,-18 22-140 0 0,-1-1 0 0 0,0 0 0 0 0,-1 0-1 0 0,-1-1 1 0 0,0 1 0 0 0,-1-1-1 0 0,-1-1 1 0 0,-1 1 0 0 0,-1-1 0 0 0,0 1-1 0 0,-2-1 1 0 0,0 0 0 0 0,-1 1 0 0 0,-4-26-1 0 0,1 26-39 0 0,-1 0 0 0 0,0 1-1 0 0,-1 0 1 0 0,-1 0 0 0 0,0 0-1 0 0,-1 1 1 0 0,-1 0 0 0 0,-1 0-1 0 0,0 1 1 0 0,-1 1 0 0 0,-19-20-1 0 0,-96-83 116 0 0,109 103-147 0 0,0 0 0 0 0,-1 2 1 0 0,-1 0-1 0 0,0 1 0 0 0,-33-15 0 0 0,18 13 5 0 0,-1 0-1 0 0,-54-11 1 0 0,48 17-12 0 0,0 1 1 0 0,-77 1 0 0 0,-81 15-85 0 0,180-9 58 0 0,-29 5-68 0 0,1 1 0 0 0,-56 16 1 0 0,-92 36-172 0 0,134-39 191 0 0,-17 5-107 0 0,-146 70-1 0 0,32 12 6 0 0,-291 216-1 0 0,469-313 158 0 0,0 1-1 0 0,1 0 1 0 0,0 1 0 0 0,1 1-1 0 0,0 0 1 0 0,1 1-1 0 0,1 0 1 0 0,0 0 0 0 0,-15 30-1 0 0,24-41 6 0 0,0-1 1 0 0,1 0-1 0 0,-1 1 0 0 0,0-1 0 0 0,1 1 0 0 0,0-1 0 0 0,0 1 0 0 0,0-1 0 0 0,0 1 0 0 0,0-1 1 0 0,0 1-1 0 0,0-1 0 0 0,1 1 0 0 0,0-1 0 0 0,-1 0 0 0 0,1 1 0 0 0,0-1 0 0 0,0 0 0 0 0,0 0 0 0 0,0 1 1 0 0,0-1-1 0 0,1 0 0 0 0,-1 0 0 0 0,1 0 0 0 0,-1 0 0 0 0,4 2 0 0 0,-1 0-12 0 0,1 0 1 0 0,0 0-1 0 0,0 0 0 0 0,0-1 0 0 0,1 0 0 0 0,-1 0 1 0 0,1 0-1 0 0,-1-1 0 0 0,13 4 0 0 0,-1-1 11 0 0,-1-2-1 0 0,1 0 0 0 0,0-1 1 0 0,0-1-1 0 0,24 0 0 0 0,7-2 11 0 0,-26 2 0 0 0,35-4 0 0 0,23-7 0 0 0,-41 7 0 0 0,-1-2 0 0 0,0-2 0 0 0,61-18 0 0 0,47-29 192 0 0,-143 51-128 0 0,-3 0-46 0 0,0 0-1 0 0,0-1 1 0 0,0 1 0 0 0,0 0-1 0 0,-1 0 1 0 0,0-1-1 0 0,1 1 1 0 0,-1 0-1 0 0,0 0 1 0 0,0 0 0 0 0,-1 0-1 0 0,-1-3 1 0 0,2 4-8 0 0,-1 0 0 0 0,0 1 1 0 0,0-1-1 0 0,0 0 0 0 0,0 1 1 0 0,0-1-1 0 0,0 1 0 0 0,-1 0 1 0 0,-4-3-1 0 0,-7-3 32 0 0,-1-1-41 0 0,-1 1 0 0 0,0 1 1 0 0,-1 0-1 0 0,1 1 0 0 0,-1 0 1 0 0,0 2-1 0 0,-30-3 0 0 0,11 3 3 0 0,0 3-1 0 0,-64 6 1 0 0,24 5 43 0 0,1 3 0 0 0,-140 44 0 0 0,111-23-53 0 0,-204 79-78 0 0,296-108 80 0 0,-219 107-48 0 0,10 18 38 0 0,203-119 14 0 0,-40 28 0 0 0,-70 64 0 0 0,101-80 0 0 0,-2 2 0 0 0,0 2 0 0 0,-33 43 0 0 0,44-48-14 0 0,2 0 0 0 0,0 1 0 0 0,1 0-1 0 0,2 1 1 0 0,-15 37 0 0 0,22-44-8 0 0,1 1 0 0 0,0-1-1 0 0,2 1 1 0 0,0 0 0 0 0,1 1 0 0 0,0 23 0 0 0,2-33 13 0 0,1 0 0 0 0,0-1 0 0 0,1 1 0 0 0,0-1 0 0 0,0 1 0 0 0,1-1-1 0 0,0 0 1 0 0,0 0 0 0 0,1 0 0 0 0,0 0 0 0 0,1-1 0 0 0,0 0 0 0 0,1 0 0 0 0,7 10 0 0 0,6 2 3 0 0,0 0 0 0 0,2-1-1 0 0,0-1 1 0 0,1-1-1 0 0,1-1 1 0 0,1-1 0 0 0,0-1-1 0 0,1-1 1 0 0,44 17-1 0 0,-41-20-2 0 0,0 0 0 0 0,1-2 0 0 0,0-1 0 0 0,1-1 0 0 0,-1-2-1 0 0,35 1 1 0 0,10-4 20 0 0,49-1 32 0 0,-67-2-22 0 0,-33 2-10 0 0,0-1-1 0 0,-1-1 1 0 0,1 0 0 0 0,42-12-1 0 0,-38 5-14 0 0,-14 6-3 0 0,-1-1 0 0 0,1-1 1 0 0,-1 0-1 0 0,1 0 1 0 0,-1-2-1 0 0,-1 1 1 0 0,1-1-1 0 0,11-10 0 0 0,-17 12 8 0 0,0-1-1 0 0,0 1 1 0 0,-1-1 0 0 0,0 0-1 0 0,0 0 1 0 0,0 0-1 0 0,-1-1 1 0 0,0 0 0 0 0,0 0-1 0 0,0 0 1 0 0,-1 0-1 0 0,0-1 1 0 0,-1 1 0 0 0,0-1-1 0 0,0 1 1 0 0,0-1-1 0 0,0-10 1 0 0,-2 4 25 0 0,0 6-8 0 0,0-1-1 0 0,0 1 1 0 0,-3-16-1 0 0,2 20-11 0 0,-1 0 0 0 0,1 1 1 0 0,-1-1-1 0 0,1 1 0 0 0,-1 0 0 0 0,0 0 1 0 0,0-1-1 0 0,0 1 0 0 0,-1 0 0 0 0,1 1 0 0 0,-5-5 1 0 0,-3-1-3 0 0,1 0 0 0 0,-1 1-1 0 0,0 0 1 0 0,0 0 0 0 0,-1 1 0 0 0,0 1 0 0 0,0 0 0 0 0,-1 0 0 0 0,1 1 0 0 0,-1 1 0 0 0,0 0 0 0 0,0 0 0 0 0,0 1 0 0 0,0 1 0 0 0,0 0 0 0 0,0 1 0 0 0,-1 0 0 0 0,1 1-1 0 0,0 0 1 0 0,-15 4 0 0 0,-1 1-13 0 0,1 1 0 0 0,0 2 0 0 0,1 1 0 0 0,0 1 0 0 0,0 1 0 0 0,-34 22 0 0 0,6 2-33 0 0,-85 74 1 0 0,106-80 17 0 0,2 2 0 0 0,1 1 1 0 0,-35 51-1 0 0,-63 119-43 0 0,116-181 49 0 0,1 0-1 0 0,1 1 1 0 0,1 0-1 0 0,1 0 0 0 0,1 1 1 0 0,1 0-1 0 0,1 1 1 0 0,2-1-1 0 0,0 1 1 0 0,1 26-1 0 0,2-35 7 0 0,1 0 1 0 0,0-1-1 0 0,1 0 0 0 0,1 1 1 0 0,0-1-1 0 0,1 0 0 0 0,1 0 1 0 0,0-1-1 0 0,1 1 0 0 0,1-1 0 0 0,0 0 1 0 0,1-1-1 0 0,0 0 0 0 0,1 0 1 0 0,0-1-1 0 0,1 0 0 0 0,15 14 1 0 0,-1-6 4 0 0,0-2 0 0 0,1 0 0 0 0,1-2 1 0 0,1 0-1 0 0,0-2 0 0 0,1-1 1 0 0,0-1-1 0 0,48 12 0 0 0,-29-13 34 0 0,0-2 0 0 0,1-2 0 0 0,0-2 0 0 0,85-2 0 0 0,-33-6-9 0 0,-1-5 0 0 0,109-22 0 0 0,-206 30-20 0 0,372-87 14 0 0,-306 67 34 0 0,-1-3 1 0 0,-1-3 0 0 0,89-48 0 0 0,-144 67-35 0 0,1 0 0 0 0,-1 0 1 0 0,-1-1-1 0 0,17-16 0 0 0,-22 19 5 0 0,-1 0 1 0 0,1 0-1 0 0,-1-1 1 0 0,-1 0-1 0 0,1 0 1 0 0,-1 0-1 0 0,0 0 1 0 0,0-1-1 0 0,-1 1 1 0 0,3-9-1 0 0,-5 13-8 0 0,1 0-1 0 0,-1 0 0 0 0,0 0 1 0 0,0 0-1 0 0,0 0 0 0 0,0 0 1 0 0,0 0-1 0 0,0 0 0 0 0,-1-1 1 0 0,1 1-1 0 0,-1 0 0 0 0,1 1 1 0 0,-1-1-1 0 0,0 0 1 0 0,0 0-1 0 0,0 0 0 0 0,0 0 1 0 0,0 1-1 0 0,0-1 0 0 0,0 0 1 0 0,0 1-1 0 0,-3-4 0 0 0,1 3 8 0 0,-1-1 0 0 0,1 1 0 0 0,0-1 0 0 0,-1 1 0 0 0,1 0 0 0 0,-1 0 0 0 0,0 0 0 0 0,1 1 0 0 0,-8-2 0 0 0,4 1-16 0 0,-1 1 0 0 0,1 1 0 0 0,-1 0 0 0 0,1 0 0 0 0,-1 0 0 0 0,1 1 0 0 0,-1 0 0 0 0,1 0 0 0 0,0 1 0 0 0,0 0 0 0 0,0 0 0 0 0,-11 6 0 0 0,-7 4 0 0 0,-45 28 0 0 0,46-23 0 0 0,2 0 0 0 0,0 1 0 0 0,1 1 0 0 0,-26 31 0 0 0,34-34-18 0 0,2 1-1 0 0,0 0 1 0 0,-18 37-1 0 0,23-40 9 0 0,-4 5-13 0 0,2 1-1 0 0,0 0 0 0 0,1 0 0 0 0,1 1 0 0 0,-4 24 1 0 0,10-35 9 0 0,0 0 1 0 0,1-1-1 0 0,0 1 1 0 0,0 0-1 0 0,1-1 1 0 0,1 1-1 0 0,5 15 1 0 0,-2-6-10 0 0,-5-16 17 0 0,1 0 0 0 0,0-1-1 0 0,0 1 1 0 0,-1 0 0 0 0,2-1 0 0 0,-1 1-1 0 0,0-1 1 0 0,0 0 0 0 0,1 0 0 0 0,0 0-1 0 0,-1 0 1 0 0,1 0 0 0 0,0 0 0 0 0,0-1 0 0 0,0 1-1 0 0,0-1 1 0 0,4 2 0 0 0,12 3-17 0 0,31 8 1 0 0,-40-12 20 0 0,19 4-7 0 0,0-1-1 0 0,0-2 0 0 0,45 0 0 0 0,87-13-11 0 0,-139 6 21 0 0,0 0 0 0 0,37-12 0 0 0,-14 3 0 0 0,-25 8-2 0 0,-1 0 0 0 0,0-1 0 0 0,0-1 0 0 0,0 0 0 0 0,32-20 0 0 0,-19 7-47 0 0,-19 13 8 0 0,-1-1-1 0 0,0 0 0 0 0,0-1 1 0 0,19-20-1 0 0,-30 29 40 0 0,-1-1-1 0 0,1 1 1 0 0,-1 0 0 0 0,0-1-1 0 0,1 1 1 0 0,-1-1 0 0 0,0 1-1 0 0,0-1 1 0 0,1 1 0 0 0,-1-1-1 0 0,0 1 1 0 0,0-1 0 0 0,0 1 0 0 0,0-1-1 0 0,0 1 1 0 0,1-1 0 0 0,-1 1-1 0 0,0-1 1 0 0,0 1 0 0 0,0-1-1 0 0,0 1 1 0 0,-1-2 0 0 0,1 2 1 0 0,-1-1 1 0 0,1 0-1 0 0,-1 0 1 0 0,1 1 0 0 0,-1-1-1 0 0,0 0 1 0 0,1 1-1 0 0,-1-1 1 0 0,0 1 0 0 0,0-1-1 0 0,1 1 1 0 0,-1-1-1 0 0,0 1 1 0 0,0-1 0 0 0,0 1-1 0 0,0 0 1 0 0,0 0-1 0 0,0-1 1 0 0,1 1 0 0 0,-1 0-1 0 0,0 0 1 0 0,0 0-1 0 0,0 0 1 0 0,0 0 0 0 0,0 0-1 0 0,0 0 1 0 0,0 0-1 0 0,0 0 1 0 0,0 1 0 0 0,0-1-1 0 0,0 0 1 0 0,0 1-1 0 0,-32 12-15 0 0,22-7-13 0 0,3-3 5 0 0,1 1 0 0 0,0 0-1 0 0,0 1 1 0 0,-9 6 0 0 0,-58 46-93 0 0,1-1 92 0 0,32-21 24 0 0,-19 16 44 0 0,-76 83 1 0 0,120-116-36 0 0,1 1 0 0 0,1 1-1 0 0,1 0 1 0 0,0 0 0 0 0,2 1 0 0 0,0 1 0 0 0,1 0 0 0 0,2 0-1 0 0,-8 28 1 0 0,10-26-8 0 0,1 0 0 0 0,1 1 0 0 0,1-1 0 0 0,1 1 0 0 0,1 27 0 0 0,2-37-6 0 0,0-1 0 0 0,1 1 0 0 0,0-1 0 0 0,1 0 0 0 0,1 0 0 0 0,9 25 0 0 0,13 19-368 0 0,-20-42 291 0 0,0 0 1 0 0,1-1-1 0 0,1 0 1 0 0,0-1-1 0 0,1 0 0 0 0,15 18 1 0 0,-12-19 97 0 0,1 0 0 0 0,0-1 0 0 0,1-1 0 0 0,0 0 0 0 0,1-1 0 0 0,0-1 0 0 0,1 0 1 0 0,-1-1-1 0 0,2 0 0 0 0,-1-2 0 0 0,1 0 0 0 0,0 0 0 0 0,0-2 0 0 0,22 3 0 0 0,-2 0-3 0 0,-19-3 9 0 0,0-1 1 0 0,0 0-1 0 0,0-2 1 0 0,0 0-1 0 0,31-2 0 0 0,-22-2 119 0 0,-27 3-130 0 0,0 0 0 0 0,0 0 0 0 0,0 0 0 0 0,0 0 0 0 0,0 0 0 0 0,0 0-1 0 0,0 0 1 0 0,0 0 0 0 0,0 0 0 0 0,0 0 0 0 0,0 0 0 0 0,0 0 0 0 0,0 1 0 0 0,0-1-1 0 0,0 0 1 0 0,0 0 0 0 0,0 0 0 0 0,0 0 0 0 0,0 0 0 0 0,0 0 0 0 0,0 0 0 0 0,0 0-1 0 0,0 0 1 0 0,0 0 0 0 0,0 0 0 0 0,0 0 0 0 0,0 0 0 0 0,0 0 0 0 0,0 0-1 0 0,1 0 1 0 0,-1 0 0 0 0,-26 7 226 0 0,3-2-211 0 0,0 1 1 0 0,0 1-1 0 0,1 1 0 0 0,1 1 0 0 0,-39 22 0 0 0,26-13-5 0 0,-17 11 20 0 0,1 3 0 0 0,-73 61 1 0 0,82-61-45 0 0,-191 169-73 0 0,205-173 42 0 0,-33 43-1 0 0,50-58 37 0 0,1 1 0 0 0,0 0-1 0 0,1 0 1 0 0,1 1 0 0 0,-11 28-1 0 0,16-36-17 0 0,1 1-1 0 0,-1 0 0 0 0,1 0 1 0 0,1 1-1 0 0,-1-1 0 0 0,1 0 0 0 0,1 0 1 0 0,0 0-1 0 0,0 0 0 0 0,0 0 1 0 0,1 0-1 0 0,0 0 0 0 0,1-1 1 0 0,4 12-1 0 0,-1-8 20 0 0,-1 0 1 0 0,2-1 0 0 0,0 1-1 0 0,0-1 1 0 0,1-1-1 0 0,0 1 1 0 0,0-1-1 0 0,17 12 1 0 0,-6-5 6 0 0,-6-5-8 0 0,0 0-1 0 0,1-1 0 0 0,18 10 0 0 0,-9-8-41 0 0,0 0-1 0 0,1-1 1 0 0,0-1-1 0 0,1-1 1 0 0,0-1-1 0 0,33 5 1 0 0,119-1 231 0 0,-155-11-286 0 0,39 0 0 0 0,-23-2 154 0 0,17-8 12 0 0,-41 5-122 0 0,1-1 1 0 0,-1 0-1 0 0,-1-1 0 0 0,1 0 0 0 0,-1-1 0 0 0,0-1 0 0 0,-1 0 1 0 0,13-11-1 0 0,4-5-662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30.0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2755 5760 3224 0 0,'0'0'13120'0'0,"-2"-3"-12749"0"0,2 1-341 0 0,-2-1 36 0 0,1 0 1 0 0,-1 0 0 0 0,1 0 0 0 0,0 0-1 0 0,0 0 1 0 0,0 0 0 0 0,1-1 0 0 0,-1 1-1 0 0,1 0 1 0 0,0 0 0 0 0,0-1 0 0 0,0 1-1 0 0,0 0 1 0 0,0-1 0 0 0,1 1 0 0 0,1-4-1 0 0,-1 2-23 0 0,0-1 0 0 0,0 1-1 0 0,-1 0 1 0 0,1 0 0 0 0,-1 0-1 0 0,0-1 1 0 0,0 1 0 0 0,-2-7-1 0 0,2 8-25 0 0,-1-1 0 0 0,1 0 0 0 0,0 0 0 0 0,1 0 0 0 0,-1 0-1 0 0,3-7 1 0 0,1-17 43 0 0,-4 24-55 0 0,-1-13 25 0 0,2 1 0 0 0,4-30-1 0 0,-3 35-23 0 0,-1 0 0 0 0,-1 0-1 0 0,-1-17 1 0 0,0-25 25 0 0,9-21-21 0 0,4-58 44 0 0,-11 92-48 0 0,12-58 1 0 0,0-23-10 0 0,-4 23 2 0 0,38-176 0 0 0,-30 189-13 0 0,-11 62-7 0 0,1 0-1 0 0,12-27 0 0 0,5-19-1 0 0,-15 47 12 0 0,2-1 0 0 0,0 2-1 0 0,1 0 1 0 0,24-32 0 0 0,-17 25-6 0 0,-10 17-12 0 0,0 0-1 0 0,1 1 0 0 0,1 0 1 0 0,0 1-1 0 0,22-17 1 0 0,-7 10 11 0 0,0 1 0 0 0,43-19 0 0 0,50-13 18 0 0,51-4 246 0 0,-26 10-5 0 0,-49 16-8 0 0,-76 21-182 0 0,5-2 83 0 0,43-18 0 0 0,47-20 245 0 0,-91 35-281 0 0,-8 3 21 0 0,1 0 0 0 0,19-13-1 0 0,-23 13-70 0 0,-1-1 0 0 0,-1 0 0 0 0,1 0 0 0 0,-2-1 0 0 0,1-1 0 0 0,-1 1 0 0 0,0-2 0 0 0,-1 1 0 0 0,-1-1 0 0 0,9-16 0 0 0,-9 15-3 0 0,0 0 0 0 0,-2 0 0 0 0,1-1-1 0 0,-2 0 1 0 0,0 0 0 0 0,0 0-1 0 0,-1-1 1 0 0,-1 1 0 0 0,0-1 0 0 0,-1-13-1 0 0,-1 0-15 0 0,-2 1-1 0 0,-2-1 0 0 0,0 1 1 0 0,-1 0-1 0 0,-2 0 1 0 0,-1 1-1 0 0,0 0 0 0 0,-2 0 1 0 0,-1 1-1 0 0,-23-37 0 0 0,16 33-9 0 0,12 17-13 0 0,0 0 0 0 0,-1 0 0 0 0,-1 1 0 0 0,1 1-1 0 0,-2-1 1 0 0,-13-12 0 0 0,3 8-7 0 0,-1 1-1 0 0,-1 0 0 0 0,1 2 0 0 0,-2 0 1 0 0,0 1-1 0 0,-37-11 0 0 0,28 13-27 0 0,1 2-1 0 0,-1 1 1 0 0,0 1-1 0 0,-49 0 0 0 0,71 4-24 0 0,-30 0 25 0 0,-1 1-1 0 0,-76 12 1 0 0,-67 29 99 0 0,66-18-159 0 0,114-23 8 0 0,10-2 58 0 0,1 0 0 0 0,0 0 0 0 0,-1-1 0 0 0,1 0 0 0 0,-1-1 0 0 0,0 1 0 0 0,0-1 0 0 0,12-7 0 0 0,22-9 14 0 0,8 0-10 0 0,60-32 0 0 0,22-9 3 0 0,-62 29 24 0 0,87-50-1 0 0,-103 48 67 0 0,-1-2-1 0 0,-1-3 1 0 0,58-55 0 0 0,-88 70 2 0 0,-2-1 1 0 0,0-1 0 0 0,-1-1-1 0 0,26-51 1 0 0,-43 75-74 0 0,8-18 57 0 0,0 0-1 0 0,-2-1 0 0 0,10-42 1 0 0,-4 13 21 0 0,3-17 64 0 0,11-112-1 0 0,-13 18-90 0 0,-1 61-49 0 0,2-156 0 0 0,-14 225 3 0 0,-1 13 3 0 0,0-1 0 0 0,0 1 1 0 0,-2 0-1 0 0,-4-22 0 0 0,-2 4 15 0 0,6 26-7 0 0,0-1 0 0 0,0 1 1 0 0,-1 0-1 0 0,0 0 0 0 0,-1 1 0 0 0,-7-14 0 0 0,3 8 28 0 0,-2 0-1 0 0,0 0 0 0 0,0 1 0 0 0,-1 1 0 0 0,-1-1 1 0 0,0 2-1 0 0,-1 0 0 0 0,-20-15 0 0 0,12 13-46 0 0,-1 1 0 0 0,-1 1 0 0 0,0 0 0 0 0,0 2 0 0 0,-1 1 0 0 0,-27-6 0 0 0,-151-25 0 0 0,176 36 0 0 0,-4 0 0 0 0,1 2 0 0 0,-1 1 0 0 0,1 1 0 0 0,-40 6 0 0 0,-115 27 0 0 0,127-21 0 0 0,-141 43-12 0 0,186-52-7 0 0,0 2 0 0 0,0 0 0 0 0,-22 13 0 0 0,23-9-61 0 0,9-7-18 0 0,45 6-246 0 0,-28-9 328 0 0,1-2 1 0 0,0 0-1 0 0,-1 0 1 0 0,0-1-1 0 0,0-1 0 0 0,0-1 1 0 0,16-8-1 0 0,-2 2 23 0 0,-14 4 17 0 0,0 0 0 0 0,-1 0 0 0 0,0-1 0 0 0,20-17 0 0 0,-15 11 19 0 0,25-15 0 0 0,-32 23-29 0 0,-1-1 0 0 0,0 0 0 0 0,0-1 1 0 0,0 0-1 0 0,-1 0 0 0 0,0-1 0 0 0,-1-1 0 0 0,12-16 1 0 0,-11 13-2 0 0,4-6 28 0 0,16-30-1 0 0,-26 42-5 0 0,0-1-1 0 0,-1 1 1 0 0,0-1-1 0 0,0 0 1 0 0,-1 0-1 0 0,0 0 1 0 0,1-11-1 0 0,-1-7 156 0 0,-1-29-1 0 0,-2 46-107 0 0,0 1 0 0 0,0-1 0 0 0,-1 1-1 0 0,0 0 1 0 0,-1 0 0 0 0,-6-16 0 0 0,0 6-64 0 0,-1 0 0 0 0,-1 1-1 0 0,0 0 1 0 0,-1 0 0 0 0,-1 1 0 0 0,-1 1-1 0 0,0 0 1 0 0,-1 1 0 0 0,-1 1-1 0 0,0 0 1 0 0,-1 1 0 0 0,0 0 0 0 0,-28-13-1 0 0,-105-45 15 0 0,128 63-26 0 0,1 1-1 0 0,-1 2 0 0 0,-1 0 1 0 0,1 1-1 0 0,-33-1 0 0 0,-7 1-5 0 0,0 4 0 0 0,-122 15 0 0 0,-258 91-136 0 0,405-93 105 0 0,-56 28-1 0 0,24-9 23 0 0,40-20 12 0 0,-182 82 130 0 0,166-71-95 0 0,1 2-1 0 0,-62 46 0 0 0,59-37-37 0 0,29-22 0 0 0,-32 28 0 0 0,44-35 0 0 0,1 1 0 0 0,0 1 0 0 0,-1-1 0 0 0,2 1 0 0 0,-1 0 0 0 0,1 0 0 0 0,0 0 0 0 0,-5 13 0 0 0,2-1 3 0 0,-10 25 1 0 0,17-41-7 0 0,-1 0 0 0 0,0 0-1 0 0,1 0 1 0 0,-1 1 0 0 0,1-1-1 0 0,0 0 1 0 0,0 0-1 0 0,0 0 1 0 0,0 0 0 0 0,1 0-1 0 0,0 5 1 0 0,24 36-372 0 0,-22-38 331 0 0,1 0 0 0 0,0-1-1 0 0,0 1 1 0 0,0-1-1 0 0,0 0 1 0 0,1 0 0 0 0,0 0-1 0 0,0-1 1 0 0,0 0 0 0 0,1 1-1 0 0,-1-2 1 0 0,1 1 0 0 0,11 4-1 0 0,5 2-18 0 0,1-2-1 0 0,34 9 0 0 0,-31-10 38 0 0,1-1 4 0 0,0-2 0 0 0,0-1 0 0 0,0-1 0 0 0,1-1 0 0 0,-1-1 0 0 0,30-4 0 0 0,-32 2 22 0 0,0-2 0 0 0,-1 0 0 0 0,1-1 0 0 0,-1-1 0 0 0,0-2 0 0 0,-1 0 0 0 0,0-1 0 0 0,0-2 0 0 0,41-25 0 0 0,-45 23 8 0 0,-6 5 10 0 0,-1 0-1 0 0,0 0 1 0 0,-1-1 0 0 0,0-1-1 0 0,0 0 1 0 0,-1 0 0 0 0,10-14 0 0 0,2-4 46 0 0,-19 26-60 0 0,-1-1 1 0 0,1 0-1 0 0,-1 0 0 0 0,0 1 0 0 0,0-1 1 0 0,0 0-1 0 0,0-1 0 0 0,-1 1 1 0 0,1 0-1 0 0,-1 0 0 0 0,1-1 0 0 0,-1 1 1 0 0,-1-1-1 0 0,1 1 0 0 0,0-1 0 0 0,-1 1 1 0 0,1-5-1 0 0,-1-13 34 0 0,1 12-35 0 0,-1-1 0 0 0,0 1 0 0 0,0 0 0 0 0,-1 0 0 0 0,-1-1 0 0 0,1 1 0 0 0,-1 0 0 0 0,-1 0 0 0 0,0 0 0 0 0,-4-9 0 0 0,-4-2 47 0 0,-18-41 154 0 0,24 50-145 0 0,-1-1 0 0 0,0 1 0 0 0,0 0 0 0 0,-1 1-1 0 0,-1 0 1 0 0,-15-18 0 0 0,5 11 30 0 0,-1 0 0 0 0,-31-23 0 0 0,35 31-160 0 0,1 1 0 0 0,-1 1 0 0 0,-28-10 0 0 0,18 7 15 0 0,8 4 47 0 0,0 1 0 0 0,-1 1 0 0 0,0 0 0 0 0,0 1 1 0 0,0 1-1 0 0,-33 1 0 0 0,-109 15-236 0 0,123-8 202 0 0,-1 3-1 0 0,1 1 0 0 0,1 1 1 0 0,0 2-1 0 0,-44 24 0 0 0,-167 103 19 0 0,170-92 19 0 0,-239 151 59 0 0,127-63-53 0 0,146-103 0 0 0,-10 7 13 0 0,2 3 0 0 0,2 2 0 0 0,2 2-1 0 0,-78 102 1 0 0,96-109-22 0 0,2-5-18 0 0,2 2 1 0 0,-26 49 0 0 0,16-15 21 0 0,-25 56-25 0 0,51-104 20 0 0,1 0 1 0 0,1 0-1 0 0,-7 43 1 0 0,11-44-12 0 0,0 0 0 0 0,3 43 0 0 0,1-53 8 0 0,1 1 1 0 0,0-1-1 0 0,1 0 0 0 0,0 0 0 0 0,1-1 1 0 0,9 21-1 0 0,-3-10-68 0 0,22 33 1 0 0,-27-48 64 0 0,0 0 0 0 0,1 0 0 0 0,0-1 0 0 0,0 1 0 0 0,1-1 0 0 0,-1-1 0 0 0,1 1 0 0 0,8 4 0 0 0,13 6-1 0 0,0-2 0 0 0,1 0-1 0 0,0-2 1 0 0,40 11 0 0 0,101 8-52 0 0,-138-28 21 0 0,0-1-1 0 0,0-1 1 0 0,44-5 0 0 0,-31 0-7 0 0,-28 3 37 0 0,-1 0 0 0 0,1-1-1 0 0,-1-1 1 0 0,22-6 0 0 0,44-17-17 0 0,-36 13-17 0 0,0-3 0 0 0,45-22-1 0 0,-49 17 29 0 0,98-55-338 0 0,-121 65 284 0 0,-1-2 0 0 0,0-1 0 0 0,0 0 0 0 0,28-31 0 0 0,-33 28 79 0 0,-2 0-1 0 0,17-34 1 0 0,-16 30 17 0 0,-8 12 49 0 0,-1 1 1 0 0,1-1-1 0 0,-1 0 0 0 0,-1-1 0 0 0,1 1 0 0 0,-2 0 0 0 0,1-1 0 0 0,-1-16 0 0 0,-1 24-60 0 0,0 1 0 0 0,-1-1 0 0 0,1 1 0 0 0,-1-1 0 0 0,0 1 0 0 0,0-1 0 0 0,1 1 0 0 0,-1-1-1 0 0,0 1 1 0 0,0 0 0 0 0,0 0 0 0 0,0-1 0 0 0,0 1 0 0 0,-1 0 0 0 0,1 0 0 0 0,0 0 0 0 0,0 0-1 0 0,-1 0 1 0 0,1 0 0 0 0,-1 1 0 0 0,1-1 0 0 0,-1 0 0 0 0,1 1 0 0 0,-1-1 0 0 0,1 1 0 0 0,-1 0 0 0 0,1-1-1 0 0,-3 1 1 0 0,0-1 5 0 0,-1 0 0 0 0,0 0 0 0 0,1 1 0 0 0,-1-1 0 0 0,0 1 0 0 0,1 0 0 0 0,-1 1 0 0 0,0-1 0 0 0,-4 2 0 0 0,-24 8-17 0 0,13-5-24 0 0,0 1-1 0 0,0 1 1 0 0,1 1 0 0 0,0 1-1 0 0,-34 21 1 0 0,-134 95-478 0 0,-347 306 302 0 0,470-373 186 0 0,3 3 1 0 0,2 2-1 0 0,-98 142 0 0 0,136-171 19 0 0,2 2 0 0 0,1 0 0 0 0,3 1 0 0 0,-13 43 0 0 0,22-63-10 0 0,1 0-1 0 0,1 0 1 0 0,1 1-1 0 0,0-1 0 0 0,1 1 1 0 0,1 0-1 0 0,1-1 1 0 0,0 1-1 0 0,1 0 1 0 0,1-1-1 0 0,1 1 0 0 0,0-1 1 0 0,2 1-1 0 0,0-1 1 0 0,12 27-1 0 0,-12-32-4 0 0,0-1 0 0 0,1 0 0 0 0,1 0 0 0 0,-1-1 0 0 0,2 0 0 0 0,-1 0 0 0 0,2-1 0 0 0,-1 0-1 0 0,11 9 1 0 0,4-3 12 0 0,1 0 0 0 0,1-1 0 0 0,0-2 0 0 0,1-1 0 0 0,47 14 0 0 0,-16-10-15 0 0,101 13 1 0 0,-74-22 13 0 0,-1-3 1 0 0,115-12-1 0 0,-183 8 4 0 0,37-5 0 0 0,65-15 0 0 0,-60 10 11 0 0,53-16 48 0 0,127-49-1 0 0,-233 75-58 0 0,37-14 17 0 0,-2-2 0 0 0,0-1 0 0 0,-1-2-1 0 0,-1-1 1 0 0,-2-2 0 0 0,65-54 0 0 0,-87 64 6 0 0,-1 0 0 0 0,0-1 0 0 0,18-29 0 0 0,3-3 61 0 0,-30 42-52 0 0,-1 0 1 0 0,1 0-1 0 0,-1 0 1 0 0,0 0-1 0 0,0 0 1 0 0,0-1-1 0 0,0 1 1 0 0,-1-1-1 0 0,0 1 1 0 0,0-1 0 0 0,0 1-1 0 0,0-1 1 0 0,-1 0-1 0 0,0 1 1 0 0,0-1-1 0 0,0 0 1 0 0,0 1-1 0 0,-1-1 1 0 0,-1-5-1 0 0,2 9-25 0 0,0 0-1 0 0,0 0 0 0 0,-1-1 0 0 0,1 1 0 0 0,0 0 0 0 0,-1 0 1 0 0,1-1-1 0 0,-1 1 0 0 0,1 0 0 0 0,-1 0 0 0 0,1 0 1 0 0,-1 0-1 0 0,0 0 0 0 0,0 0 0 0 0,1 0 0 0 0,-1 0 1 0 0,0 0-1 0 0,0 0 0 0 0,-1-1 0 0 0,0-5-106 0 0,1 6 98 0 0,1 1 0 0 0,0 0-1 0 0,-1-1 1 0 0,1 1 0 0 0,0-1 0 0 0,-1 1-1 0 0,1-1 1 0 0,-1 1 0 0 0,1 0-1 0 0,0-1 1 0 0,-1 1 0 0 0,1 0-1 0 0,-1-1 1 0 0,1 1 0 0 0,-1 0 0 0 0,1-1-1 0 0,-1 1 1 0 0,0 0 0 0 0,1 0-1 0 0,-1 0 1 0 0,1 0 0 0 0,-1 0 0 0 0,1 0-1 0 0,-1 0 1 0 0,0 0 0 0 0,-15-2 83 0 0,11 3-65 0 0,-1 0 1 0 0,1 0 0 0 0,0 0-1 0 0,-1 0 1 0 0,1 1-1 0 0,0 0 1 0 0,0 0 0 0 0,0 0-1 0 0,-9 6 1 0 0,-43 32-4 0 0,54-37-2 0 0,-46 34-179 0 0,5-5 5 0 0,2 2 0 0 0,1 2 0 0 0,-45 50 0 0 0,-98 157 67 0 0,166-216 107 0 0,1 0 0 0 0,1 1-1 0 0,2 1 1 0 0,0 1 0 0 0,-12 42-1 0 0,23-59-11 0 0,0 1-1 0 0,1-1 0 0 0,0 0 1 0 0,1 1-1 0 0,1-1 1 0 0,0 1-1 0 0,1-1 0 0 0,3 17 1 0 0,-2-23-9 0 0,0-1 1 0 0,1 0 0 0 0,0 1-1 0 0,0-1 1 0 0,1 0 0 0 0,-1-1-1 0 0,1 1 1 0 0,0-1 0 0 0,1 1 0 0 0,0-1-1 0 0,-1-1 1 0 0,2 1 0 0 0,-1-1-1 0 0,0 1 1 0 0,1-1 0 0 0,0-1-1 0 0,7 4 1 0 0,2 1-15 0 0,0-1-1 0 0,1-1 1 0 0,0 0 0 0 0,0-2 0 0 0,31 6-1 0 0,8-3 39 0 0,0-2 0 0 0,1-3 0 0 0,-1-3-1 0 0,0-2 1 0 0,94-16 0 0 0,-84 5 6 0 0,-1-2-1 0 0,0-4 1 0 0,-1-2 0 0 0,83-41 0 0 0,-112 44-14 0 0,61-45 0 0 0,-46 29-8 0 0,-15 10 2 0 0,-2-1 0 0 0,36-36 0 0 0,-62 54 4 0 0,1 0 0 0 0,-1 0-1 0 0,-1 0 1 0 0,0-1 0 0 0,0 0-1 0 0,0 0 1 0 0,-1 0-1 0 0,-1 0 1 0 0,1-1 0 0 0,2-14-1 0 0,-5 20 0 0 0,-1-1-1 0 0,1 1 0 0 0,-1 0 1 0 0,0-1-1 0 0,0 1 0 0 0,0-1 0 0 0,-1 1 1 0 0,1 0-1 0 0,-1-1 0 0 0,0 1 1 0 0,-3-7-1 0 0,3 9-2 0 0,0-1 1 0 0,-1 1 0 0 0,1-1-1 0 0,-1 1 1 0 0,0 0 0 0 0,0 0-1 0 0,0 0 1 0 0,0 0-1 0 0,0 0 1 0 0,0 0 0 0 0,-1 0-1 0 0,1 1 1 0 0,0-1 0 0 0,-1 1-1 0 0,0 0 1 0 0,1-1-1 0 0,-1 1 1 0 0,0 0 0 0 0,-3 0-1 0 0,0-1 0 0 0,0 1 0 0 0,0 0 0 0 0,0 0 0 0 0,0 1 0 0 0,-1 0 0 0 0,1 0 0 0 0,0 0 0 0 0,0 1 0 0 0,0 0 0 0 0,-11 3 0 0 0,3 1 0 0 0,1 0 0 0 0,0 1 0 0 0,-24 15 0 0 0,27-15 0 0 0,-14 9 0 0 0,0 0 0 0 0,-35 30 0 0 0,10 5-48 0 0,3 2 0 0 0,-77 109 0 0 0,112-145 45 0 0,0-1-11 0 0,0 0 0 0 0,2 1-1 0 0,-1 0 1 0 0,-8 23 0 0 0,10-17-15 0 0,0 0 0 0 0,2 0 0 0 0,0 0 0 0 0,2 1 0 0 0,-4 42 1 0 0,8-53 16 0 0,1 0 0 0 0,0 0 0 0 0,0-1 1 0 0,1 1-1 0 0,0 0 0 0 0,1-1 0 0 0,1 1 1 0 0,0-1-1 0 0,0 0 0 0 0,1 0 1 0 0,1-1-1 0 0,-1 1 0 0 0,10 11 0 0 0,-7-12 6 0 0,1 0 0 0 0,0-1-1 0 0,0 0 1 0 0,0 0 0 0 0,1-1 0 0 0,1 0-1 0 0,-1-1 1 0 0,1 0 0 0 0,1-1-1 0 0,-1 0 1 0 0,13 4 0 0 0,16 4 2 0 0,0-2 1 0 0,44 7 0 0 0,-72-17 4 0 0,10 2-1 0 0,1-1-1 0 0,-1-1 1 0 0,37-1 0 0 0,67-13 34 0 0,-24 1 11 0 0,-71 9 5 0 0,0-2 0 0 0,0-2 0 0 0,42-12 0 0 0,-63 14-38 0 0,-4 3-8 0 0,-1-1 1 0 0,1 0 0 0 0,-1-1 0 0 0,0 0-1 0 0,0 1 1 0 0,0-2 0 0 0,0 1-1 0 0,-1 0 1 0 0,0-1 0 0 0,7-6 0 0 0,-4 1 19 0 0,-1-1 42 0 0,-3 6 12 0 0,-3 4-77 0 0,0 0 0 0 0,0-1 1 0 0,0 1-1 0 0,0 0 0 0 0,1 0 1 0 0,-1 0-1 0 0,0-1 0 0 0,0 1 1 0 0,0 0-1 0 0,0 0 0 0 0,0 0 1 0 0,0-1-1 0 0,0 1 0 0 0,0 0 0 0 0,0 0 1 0 0,0-1-1 0 0,0 1 0 0 0,0 0 1 0 0,0 0-1 0 0,0-1 0 0 0,0 1 1 0 0,0 0-1 0 0,0 0 0 0 0,0-1 1 0 0,0 1-1 0 0,0 0 0 0 0,0 0 1 0 0,0 0-1 0 0,-1-1 0 0 0,1 1 1 0 0,0 0-1 0 0,0 0 0 0 0,0 0 1 0 0,0-1-1 0 0,0 1 0 0 0,-1 0 1 0 0,1 0-1 0 0,0 0 0 0 0,0 0 1 0 0,0-1-1 0 0,-1 1 0 0 0,1 0 0 0 0,0 0 1 0 0,0 0-1 0 0,-1 0 0 0 0,1 0 1 0 0,0 0-1 0 0,0 0 0 0 0,0 0 1 0 0,-1 0-1 0 0,1 0 0 0 0,0 0 1 0 0,0 0-1 0 0,-1 0 0 0 0,1 0 1 0 0,0 0-1 0 0,0 0 0 0 0,-1 0 1 0 0,1 0-1 0 0,0 0 0 0 0,0 0 1 0 0,-1 0-1 0 0,-15 1 42 0 0,0 4-53 0 0,-1 0-1 0 0,1 1 0 0 0,1 1 0 0 0,-1 1 1 0 0,1 0-1 0 0,0 0 0 0 0,-14 13 0 0 0,1-3-32 0 0,10-4 28 0 0,0 1 0 0 0,1 0 0 0 0,0 2 0 0 0,2 0 0 0 0,0 0 0 0 0,1 1 0 0 0,0 1 1 0 0,2 1-1 0 0,-11 21 0 0 0,22-38 12 0 0,-1 0-1 0 0,1 0 1 0 0,0 0 0 0 0,0 0 0 0 0,0 0 0 0 0,1 0-1 0 0,-1 1 1 0 0,1-1 0 0 0,-1 0 0 0 0,1 1 0 0 0,0-1 0 0 0,1 7-1 0 0,-1 23-8 0 0,-3-20 12 0 0,2-11 0 0 0,1 1 0 0 0,-1-1 0 0 0,1 1 0 0 0,-1-1 0 0 0,1 1 0 0 0,0 0 0 0 0,0-1 0 0 0,0 1 0 0 0,0 0 0 0 0,0-1 0 0 0,1 1 0 0 0,1 4 0 0 0,13 25-31 0 0,-10-24 12 0 0,-1 1-1 0 0,0 0 1 0 0,0 0 0 0 0,2 10-1 0 0,-4-13 13 0 0,0 0-1 0 0,0 0 1 0 0,1 0-1 0 0,0 0 1 0 0,0-1-1 0 0,0 1 1 0 0,1-1-1 0 0,7 8 1 0 0,39 38 1 0 0,-28-30-38 0 0,11 9 33 0 0,-20-19 6 0 0,20 24 0 0 0,12 8-49 0 0,-12-12 54 0 0,9 8 0 0 0,-29-28 0 0 0,-1 0 0 0 0,0 1 0 0 0,13 18 0 0 0,16 19 0 0 0,-24-30 0 0 0,16 23 0 0 0,-12-10 0 0 0,-1 0 0 0 0,-2 2 0 0 0,16 37 0 0 0,11 66 0 0 0,-42-127 2 0 0,0 0-1 0 0,-1 0 0 0 0,-1 0 0 0 0,1 0 1 0 0,-1 11-1 0 0,6 32 45 0 0,6-9-34 0 0,-9-31-12 0 0,0 1-1 0 0,0-1 1 0 0,-1 0 0 0 0,1 15-1 0 0,3 127 76 0 0,1-15 42 0 0,5 17-53 0 0,-12-120-1446 0 0,-1 0-5531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6:58.597"/>
    </inkml:context>
    <inkml:brush xml:id="br0">
      <inkml:brushProperty name="width" value="0.07056" units="cm"/>
      <inkml:brushProperty name="height" value="0.07056" units="cm"/>
      <inkml:brushProperty name="color" value="#FFFFFF"/>
    </inkml:brush>
  </inkml:definitions>
  <inkml:trace contextRef="#ctx0" brushRef="#br0">1027 7897 3224 0 0,'0'0'15542'0'0,"-1"-15"-14653"0"0,-1 7-807 0 0,0-1 0 0 0,0 1-1 0 0,1 0 1 0 0,0-1-1 0 0,1-15 1 0 0,4-44 103 0 0,0 16-130 0 0,-3 26-56 0 0,6-36 0 0 0,-2 35 2 0 0,-1-46-1 0 0,3-14 53 0 0,110-449-43 0 0,67 1-10 0 0,-146 436 0 0 0,28-67 0 0 0,-32 85 0 0 0,-14 32 0 0 0,33-58 0 0 0,24-44-53 0 0,-22 48 42 0 0,-33 59 11 0 0,2 1 0 0 0,44-60 0 0 0,-25 47 0 0 0,54-62 0 0 0,7 6 0 0 0,37-14-64 0 0,-22 22 67 0 0,-4 2-102 0 0,-41 42 16 0 0,83-61 97 0 0,-130 101 21 0 0,-5 5-26 0 0,42-23 0 0 0,42-16 5 0 0,160-69 36 0 0,15 11-114 0 0,70-45 219 0 0,-291 126-57 0 0,-1-2 1 0 0,-1-3-1 0 0,68-56 0 0 0,73-82 352 0 0,-104 90-200 0 0,-67 57-150 0 0,-2 0-1 0 0,-1-2 0 0 0,-1-1 0 0 0,22-37 0 0 0,20-30 56 0 0,71-117 146 0 0,-47 9 54 0 0,-84 191-334 0 0,5-20 35 0 0,-1 1-1 0 0,7-50 1 0 0,-9 43 4 0 0,13-112 5 0 0,-15 93-61 0 0,7-103 90 0 0,-6 89-13 0 0,-5-108 1 0 0,-3 97-83 0 0,0 42 23 0 0,-2 1 0 0 0,-13-59 0 0 0,-27-80 40 0 0,23 114-24 0 0,-43-99 0 0 0,46 126-2 0 0,4 10 11 0 0,0-1 0 0 0,-22-33 1 0 0,-2 9-17 0 0,-2 1 0 0 0,-3 2 0 0 0,-82-78 0 0 0,-77-46 151 0 0,-79-35-298 0 0,152 121 64 0 0,-82-41 53 0 0,145 92 9 0 0,-29-16 59 0 0,-2 5 1 0 0,-2 4-1 0 0,-121-39 0 0 0,89 49-175 0 0,-175-25 0 0 0,226 52 170 0 0,1 3 0 0 0,-124 7 0 0 0,119 3-100 0 0,-1 4 0 0 0,1 3-1 0 0,1 4 1 0 0,-141 46 0 0 0,203-55-22 0 0,-22 7-7 0 0,1 2 0 0 0,-45 24 1 0 0,-166 90-3 0 0,140-69-197 0 0,-149 105 0 0 0,228-140 293 0 0,0 1 0 0 0,-46 53 0 0 0,21-21 8 0 0,34-34-29 0 0,-23 31-1 0 0,-3 5-10 0 0,33-41 3 0 0,-18 29 0 0 0,20-28 0 0 0,-22 27 0 0 0,24-32-18 0 0,-17 25 0 0 0,-5 7-10 0 0,14-21 10 0 0,2 1 0 0 0,-27 53 1 0 0,20-34 6 0 0,8-15 7 0 0,3-8-12 0 0,2 0-1 0 0,-19 47 1 0 0,-6 18 3 0 0,24-59 14 0 0,-18 56 0 0 0,27-66-1 0 0,-49 191 0 0 0,38-154-23 0 0,10-42 13 0 0,2 1 0 0 0,-1 0-1 0 0,-2 23 1 0 0,0 27-8 0 0,-2 56-28 0 0,9-78 25 0 0,3-1 0 0 0,9 57-1 0 0,-9-81 24 0 0,0 31-1 0 0,-3-34-4 0 0,1-1-1 0 0,1 1 1 0 0,3 17 0 0 0,29 131-51 0 0,-30-144 42 0 0,1 0 0 0 0,1-1 0 0 0,15 33 0 0 0,0 1-4 0 0,15 55 0 0 0,46 115-32 0 0,-49-147 48 0 0,21 46 0 0 0,37 61 0 0 0,-81-162-13 0 0,0 0 0 0 0,-2 1-1 0 0,6 25 1 0 0,-10-35 10 0 0,1 0 1 0 0,1 0-1 0 0,0 0 0 0 0,9 13 1 0 0,-7-12 3 0 0,0 1-1 0 0,9 23 1 0 0,-8-16-1 0 0,0-1 0 0 0,15 23 0 0 0,5 10 0 0 0,-14-27 0 0 0,1 0 0 0 0,31 39 0 0 0,-29-42 0 0 0,0 1 0 0 0,22 43 0 0 0,-11-13 0 0 0,3-1 0 0 0,42 52 0 0 0,15 26 0 0 0,-61-86 0 0 0,94 160 0 0 0,-77-120 0 0 0,50 132 0 0 0,-81-179 0 0 0,13 63 0 0 0,-24-81 0 0 0,0-1 0 0 0,-1 1 0 0 0,-1 0 0 0 0,-1 0 0 0 0,-3 29 0 0 0,-7 77 51 0 0,7-72-12 0 0,-11 61-1 0 0,0 0-27 0 0,9-73 3 0 0,2 0 0 0 0,3 78 0 0 0,0 3-3 0 0,-5 338-3247 0 0,5-299 263 0 0,0-49-4137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5:07:09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541 1868 2760 0 0,'-1'-2'4909'0'0,"-11"-27"1639"0"0,10 25-6047 0 0,-1-1 0 0 0,2 1 0 0 0,-1-1 0 0 0,1 0 0 0 0,0 1 0 0 0,0-9-1 0 0,-2-10 612 0 0,-16-57 419 0 0,12 14-1439 0 0,4 48-59 0 0,1-1 1 0 0,4-28-1 0 0,-1 7-8 0 0,7-42 39 0 0,-6 58-53 0 0,2 1 0 0 0,2-1-1 0 0,1 0 1 0 0,1 2 0 0 0,20-36-1 0 0,6 5-10 0 0,-13 20 0 0 0,-12 20-6 0 0,1 0-1 0 0,1 1 1 0 0,0 0-1 0 0,1-1 1 0 0,1 2-1 0 0,1 0 1 0 0,0 0-1 0 0,1 1 1 0 0,29-16-1 0 0,-19 14-5 0 0,0 0 1 0 0,2 1-1 0 0,0 1 1 0 0,0 1-1 0 0,2 0 0 0 0,31-6 1 0 0,-5 3-12 0 0,1 3 0 0 0,1 0 0 0 0,0 3 0 0 0,0 1 0 0 0,104 0 0 0 0,-65 8-18 0 0,0 3 0 0 0,150 23-1 0 0,-161-16 25 0 0,145 30-38 0 0,198 81-25 0 0,-357-102 49 0 0,-42-13 19 0 0,0 0 0 0 0,0 1 0 0 0,45 22-1 0 0,45 32 1 0 0,-106-56-8 0 0,0-1-1 0 0,-1 1 0 0 0,15 13 1 0 0,-23-17 7 0 0,1 0 0 0 0,-2 0 1 0 0,1 0-1 0 0,0 0 0 0 0,-1 1 0 0 0,-1-1 1 0 0,1 0-1 0 0,-1 1 0 0 0,0-1 0 0 0,2 8 1 0 0,-3-6 26 0 0,-1-1-1 0 0,1 1 1 0 0,-1-1 0 0 0,-1 1 0 0 0,0-1 0 0 0,-2 8 0 0 0,2-9-29 0 0,-1-1 0 0 0,0 0 0 0 0,0 0 1 0 0,0 1-1 0 0,-1-2 0 0 0,1 2 0 0 0,-1-2 1 0 0,0 1-1 0 0,-1 0 0 0 0,1 0 0 0 0,-6 2 1 0 0,1 0-14 0 0,-1 0 0 0 0,0 0 1 0 0,0-1-1 0 0,-1-1 0 0 0,1 1 1 0 0,-1 0-1 0 0,0-2 1 0 0,-1 1-1 0 0,1 0 0 0 0,-1-1 1 0 0,0-1-1 0 0,0 1 0 0 0,0-1 1 0 0,0 0-1 0 0,0-1 0 0 0,0 0 1 0 0,0 0-1 0 0,-15-2 0 0 0,-13-2 46 0 0,1-2 0 0 0,-39-10 0 0 0,71 15-18 0 0,0-1 1 0 0,1 0 0 0 0,-1-1-1 0 0,1 1 1 0 0,0-1 0 0 0,0 1-1 0 0,-6-5 1 0 0,5 3 46 0 0,0-1-1 0 0,-1 2 1 0 0,-10-4 0 0 0,13 4-9 0 0,-1 1-1 0 0,1 0 1 0 0,0 0 0 0 0,0-1 0 0 0,0 0-1 0 0,1 0 1 0 0,-1 1 0 0 0,1-1 0 0 0,-4-5 0 0 0,-16-13 90 0 0,18 17-118 0 0,1 0-1 0 0,0 0 0 0 0,0 0 1 0 0,0-1-1 0 0,1 1 0 0 0,0 0 1 0 0,0-1-1 0 0,1 1 0 0 0,0-1 1 0 0,0 0-1 0 0,0 0 0 0 0,1 0 1 0 0,0 0-1 0 0,0-7 0 0 0,2 2 11 0 0,-1 0 0 0 0,2 0 0 0 0,0 1 0 0 0,0 0 0 0 0,1-1 0 0 0,9-16 0 0 0,-7 17-19 0 0,31-50 76 0 0,-5 11 2 0 0,-21 30-45 0 0,13-15-1 0 0,-5 10-9 0 0,1 1 0 0 0,43-37 0 0 0,-28 30-24 0 0,-14 11 0 0 0,23-14 0 0 0,-5 5-2 0 0,2 3 0 0 0,2 0 0 0 0,1 2 0 0 0,50-20 0 0 0,57-25-36 0 0,-28 12 22 0 0,-4 5 16 0 0,124-69 0 0 0,-190 90-32 0 0,56-40 0 0 0,-65 37 30 0 0,-3-2 0 0 0,-1-1 0 0 0,-2-2 0 0 0,37-48 0 0 0,-41 47-52 0 0,4-10 1 0 0,-35 46 52 0 0,0 0 0 0 0,1-1 0 0 0,-1 1 0 0 0,1-1 0 0 0,0 1 0 0 0,0 0 0 0 0,0 0 0 0 0,0 0 0 0 0,0 1 0 0 0,5-3 0 0 0,-8 3 3 0 0,1 1-1 0 0,0 0 0 0 0,0-1 1 0 0,-1 1-1 0 0,1-1 0 0 0,0 1 1 0 0,0 0-1 0 0,0 0 0 0 0,-1 0 1 0 0,1 0-1 0 0,0-1 0 0 0,0 1 1 0 0,0 0-1 0 0,0 0 0 0 0,0 0 1 0 0,0 0-1 0 0,0 0 0 0 0,0 0 1 0 0,-1 0-1 0 0,1 0 0 0 0,0 0 1 0 0,0 0-1 0 0,0 0 0 0 0,0 1 1 0 0,0-1-1 0 0,0 0 0 0 0,-1 0 1 0 0,1 0-1 0 0,0 1 0 0 0,0-1 1 0 0,0 1-1 0 0,-1-1 0 0 0,1 0 1 0 0,0 0-1 0 0,-1 1 0 0 0,2 0 1 0 0,2 2 15 0 0,9 3-25 0 0,-1 0 1 0 0,1 1-1 0 0,-2 0 0 0 0,1 1 1 0 0,-2-1-1 0 0,1 2 1 0 0,-1-1-1 0 0,-1 1 0 0 0,-1 0 1 0 0,9 11-1 0 0,116 159-207 0 0,-68-100 215 0 0,-46-58 0 0 0,-1 0 0 0 0,-2 1 0 0 0,20 35 0 0 0,-15-15 3 0 0,-12-28-6 0 0,-2 1-1 0 0,0 0 1 0 0,-1 0-1 0 0,-1 0 1 0 0,-2 0 0 0 0,2 18-1 0 0,0 35-271 0 0,-5-64 282 0 0,-1-1 0 0 0,0 1 0 0 0,0 0 0 0 0,0 1 0 0 0,-1-2 0 0 0,0 1 0 0 0,0-1 0 0 0,0 2 0 0 0,-1-2 0 0 0,0 0 0 0 0,0 1 0 0 0,0-1 0 0 0,-1 1 0 0 0,1-1 0 0 0,-1 0 0 0 0,0 0 0 0 0,-1-1 0 0 0,1 1 0 0 0,-1 0 0 0 0,1-1 0 0 0,-1 1 0 0 0,0-1 0 0 0,-10 3 0 0 0,-3-3-7 0 0,-1 0 0 0 0,0-1 0 0 0,0 0 0 0 0,0-1 0 0 0,0 0 0 0 0,0-2 0 0 0,0 1 0 0 0,-33-6 0 0 0,27 2-16 0 0,-1-2-1 0 0,1 1 0 0 0,1-3 0 0 0,0 1 0 0 0,1-1 1 0 0,0-1-1 0 0,1 0 0 0 0,0-1 0 0 0,-32-22 0 0 0,43 25 23 0 0,1 0-1 0 0,0 0 0 0 0,0-1 1 0 0,2 0-1 0 0,-1 0 0 0 0,2-1 1 0 0,-1 1-1 0 0,2-1 0 0 0,0 1 1 0 0,-7-21-1 0 0,10 21 23 0 0,0-1-1 0 0,1 0 1 0 0,1 0-1 0 0,0 0 1 0 0,1 0-1 0 0,1 0 1 0 0,0 0-1 0 0,1 1 1 0 0,1-2-1 0 0,7-15 1 0 0,-5 15 3 0 0,2 0 1 0 0,0 0-1 0 0,1 0 1 0 0,0 0-1 0 0,13-11 0 0 0,-16 17-23 0 0,0 1 0 0 0,1-1 0 0 0,0 1 0 0 0,0 1 0 0 0,0-2-1 0 0,0 2 1 0 0,1 0 0 0 0,0-1 0 0 0,0 1 0 0 0,0 1 0 0 0,1-1 0 0 0,15-3-1 0 0,-16 4-3 0 0,0 1 0 0 0,1 0 0 0 0,0 1 0 0 0,-1-1 0 0 0,1 1 0 0 0,0 0 0 0 0,-1 0 0 0 0,1 1-1 0 0,15 1 1 0 0,-8 1 2 0 0,0 1-1 0 0,0-1 0 0 0,25 10 0 0 0,-6 0-33 0 0,-1 1 0 0 0,0 0 0 0 0,-2 2-1 0 0,33 21 1 0 0,-36-20 21 0 0,179 125-13 0 0,-117-72-79 0 0,156 129-90 0 0,-180-141 127 0 0,56 55-36 0 0,-63-46 122 0 0,77 121 0 0 0,-115-153-12 0 0,-2 2 0 0 0,-3 1 0 0 0,-2 0 0 0 0,-2 0 0 0 0,6 52 0 0 0,-11 20-27 0 0,-8-90 2 0 0,-1-1 0 0 0,-1 0 0 0 0,-11 33-1 0 0,6-32-28 0 0,-1 0 0 0 0,-2 0-1 0 0,-1 0 1 0 0,-1-1-1 0 0,-27 29 1 0 0,26-35 23 0 0,-1 1 0 0 0,-1-2 0 0 0,0 1 0 0 0,-1-1 0 0 0,-1-1 0 0 0,0 0 0 0 0,-37 16 0 0 0,26-16-4 0 0,0 0 0 0 0,-1-1 0 0 0,-1-1 0 0 0,0-1 1 0 0,-1-1-1 0 0,0 0 0 0 0,0-3 0 0 0,-57 6 0 0 0,63-9 13 0 0,0-1 0 0 0,0-1 0 0 0,0-1-1 0 0,0-1 1 0 0,-29-4 0 0 0,6-3 14 0 0,-80-23 0 0 0,106 26 10 0 0,1-2 0 0 0,0 0 1 0 0,-27-16-1 0 0,30 16-6 0 0,14 6 19 0 0,1 0-1 0 0,0 0 0 0 0,0 1 0 0 0,0-1 0 0 0,1-1 1 0 0,-1 2-1 0 0,1-2 0 0 0,0 1 0 0 0,1-1 0 0 0,-1 1 1 0 0,1 0-1 0 0,0-1 0 0 0,0 0 0 0 0,0 1 0 0 0,1-2 1 0 0,0 2-1 0 0,0-1 0 0 0,0 0 0 0 0,1-7 0 0 0,0 10-23 0 0,0 0 0 0 0,1 0-1 0 0,-1 0 1 0 0,0 1 0 0 0,1-1-1 0 0,-1 0 1 0 0,1 0 0 0 0,-1 0-1 0 0,1 1 1 0 0,-1-1 0 0 0,1 0-1 0 0,0 0 1 0 0,0 1 0 0 0,-1-1-1 0 0,1 0 1 0 0,0 1 0 0 0,0-1-1 0 0,0 0 1 0 0,0 1 0 0 0,0 0-1 0 0,0-1 1 0 0,0 0 0 0 0,2 1-1 0 0,-1-1-2 0 0,1 0-1 0 0,-1 1 0 0 0,1-1 0 0 0,-1 0 0 0 0,1 1 0 0 0,0 0 0 0 0,0-1 0 0 0,4 1 0 0 0,4 0 4 0 0,0 1 0 0 0,1 0 0 0 0,-1 1 0 0 0,0-1 0 0 0,0 2 0 0 0,0-1 0 0 0,0 2 0 0 0,-1-2 0 0 0,1 2-1 0 0,9 4 1 0 0,14 7 13 0 0,44 26 0 0 0,-31-12-16 0 0,-1 2 0 0 0,54 46 0 0 0,-46-33 0 0 0,179 150 60 0 0,-189-152-35 0 0,-15-15-8 0 0,-1 0 0 0 0,24 32 0 0 0,-52-58-17 0 0,17 21-12 0 0,-1 1 0 0 0,-2-1 0 0 0,-1 2 0 0 0,12 35 0 0 0,-12-14 8 0 0,7 64 0 0 0,-19-95-2 0 0,-1 1-1 0 0,0-1 1 0 0,-2 0 0 0 0,0 1-1 0 0,-1-1 1 0 0,-2 1 0 0 0,0-2-1 0 0,-13 25 1 0 0,5-21-15 0 0,0 1 1 0 0,-2-1-1 0 0,0-1 1 0 0,-2 0-1 0 0,-1 0 1 0 0,0-1-1 0 0,-2-1 0 0 0,-37 22 1 0 0,19-16-14 0 0,-2-1 0 0 0,0-2 0 0 0,-2-1 0 0 0,-61 19 0 0 0,-183 31-194 0 0,255-60 208 0 0,23-3-32 0 0,-1 0 0 0 0,0 0 0 0 0,-8 3 0 0 0,0 1-44 0 0,15-7 24 0 0,4 1 18 0 0,3 0 68 0 0,0 1 1 0 0,0 0 0 0 0,0 1-1 0 0,-1-1 1 0 0,1 0 0 0 0,-1 0-1 0 0,0 1 1 0 0,0 0 0 0 0,6 5-1 0 0,15 10 22 0 0,-14-11-35 0 0,0 1-1 0 0,0 0 1 0 0,-1 1-1 0 0,-1-1 1 0 0,9 12-1 0 0,33 48-9 0 0,-41-54 3 0 0,-4-4-10 0 0,-1 0-1 0 0,-1 0 1 0 0,-1 0-1 0 0,0 1 1 0 0,0-1-1 0 0,-1 20 1 0 0,0-10 7 0 0,0-3-4 0 0,-1 0 0 0 0,-2 0 0 0 0,-1 1 0 0 0,0-1 0 0 0,-2-1 0 0 0,-1 1 0 0 0,-1 0 0 0 0,-10 17 0 0 0,9-22 2 0 0,-1 1 0 0 0,0-2 0 0 0,-1 1-1 0 0,-1 0 1 0 0,-1-1 0 0 0,-1-1 0 0 0,0 0-1 0 0,0 1 1 0 0,-2-2 0 0 0,0 0 0 0 0,-16 9-1 0 0,4-6 11 0 0,0 0-1 0 0,-1-2 1 0 0,0 1-1 0 0,-2-3 1 0 0,1 1-1 0 0,-2-2 1 0 0,-52 10-1 0 0,38-12 70 0 0,1-1-1 0 0,-1-1 1 0 0,0-1-1 0 0,0-2 1 0 0,0-1-1 0 0,-78-8 0 0 0,92 5-3 0 0,0-1-1 0 0,0-1 0 0 0,1-1 0 0 0,-48-16 0 0 0,21 3 6 0 0,-65-31 0 0 0,86 33-13 0 0,1 0-1 0 0,-58-41 1 0 0,-49-53 155 0 0,99 75-146 0 0,3-1 0 0 0,2-1 0 0 0,-40-58-1 0 0,30 26-34 0 0,-42-92-1 0 0,45 57 8 0 0,-37-159 0 0 0,66 183-7 0 0,5 0-1 0 0,5-1 0 0 0,13-98 1 0 0,8 81-27 0 0,-5 47-62 0 0,-9 40 48 0 0,0 0 0 0 0,2 0 1 0 0,0 1-1 0 0,1-1 0 0 0,1 1 1 0 0,1 0-1 0 0,13-17 0 0 0,-17 26 11 0 0,0-1 0 0 0,1 1 0 0 0,0-1 1 0 0,0 2-1 0 0,0-2 0 0 0,0 2 0 0 0,1-1 0 0 0,0 1 0 0 0,0-1 0 0 0,0 1 0 0 0,0 0 0 0 0,7-3 0 0 0,-8 4-8 0 0,-1 1 0 0 0,0-1 0 0 0,1 0 0 0 0,-1 1-1 0 0,1-1 1 0 0,-1 1 0 0 0,1-1 0 0 0,0 1 0 0 0,-1 0 0 0 0,1 0 0 0 0,-1 0 0 0 0,1 1 0 0 0,-1-1 0 0 0,1 1 0 0 0,-1-1 0 0 0,1 1 0 0 0,-1 0-1 0 0,1-1 1 0 0,-1 2 0 0 0,0-2 0 0 0,0 2 0 0 0,4 1 0 0 0,-5-1-10 0 0,1 0 0 0 0,0 1 0 0 0,-1-1 0 0 0,0 1-1 0 0,0 0 1 0 0,0-1 0 0 0,0 0 0 0 0,-1 1 0 0 0,0 0 0 0 0,1 0 0 0 0,-1 0 0 0 0,-1 0 0 0 0,1 3-1 0 0,4 8-38 0 0,-2-4 41 0 0,0 0-1 0 0,-2 0 0 0 0,0 0 1 0 0,0 0-1 0 0,-1-1 0 0 0,-1 2 1 0 0,0-2-1 0 0,-1 1 0 0 0,-1 0 1 0 0,-6 13-1 0 0,1-5 68 0 0,-1-1 0 0 0,-2-1-1 0 0,0 1 1 0 0,-26 27 0 0 0,26-34-88 0 0,0 0 1 0 0,0-2-1 0 0,-1 1 0 0 0,-1 0 0 0 0,0-1 0 0 0,-1-1 1 0 0,0 1-1 0 0,0-2 0 0 0,-1 1 0 0 0,-1-2 1 0 0,1 1-1 0 0,-2-1 0 0 0,1-1 0 0 0,0 0 1 0 0,-24 3-1 0 0,10-2 28 0 0,-1-2-1 0 0,0 0 1 0 0,0-2 0 0 0,0 0-1 0 0,0-1 1 0 0,0-2 0 0 0,-54-5-1 0 0,23-3 186 0 0,0-1 0 0 0,-95-26-1 0 0,-103-52-174 0 0,228 75-27 0 0,0-1 0 0 0,-43-28-1 0 0,61 35 26 0 0,-10-8 34 0 0,1 0 0 0 0,1-1 0 0 0,1-1 0 0 0,2 1 0 0 0,0-3 0 0 0,2 1 0 0 0,-14-21 0 0 0,-3-10 99 0 0,-39-88 0 0 0,52 87-137 0 0,2 0 0 0 0,-13-87-1 0 0,32 136-19 0 0,0-1 0 0 0,-1 0-1 0 0,0 0 1 0 0,1 1 0 0 0,-1 0-1 0 0,0-1 1 0 0,-1 1 0 0 0,1-1-1 0 0,-1 1 1 0 0,1-1 0 0 0,-1 1-1 0 0,0 0 1 0 0,0 0 0 0 0,-1 0-1 0 0,1 0 1 0 0,-3-2 0 0 0,3 4-225 0 0,0 0 2 0 0,-8 3 159 0 0,0 0-1 0 0,0 0 0 0 0,1 2 0 0 0,0-1 1 0 0,0 0-1 0 0,0 1 0 0 0,0-1 0 0 0,-11 11 0 0 0,-58 31-73 0 0,39-24 89 0 0,21-13 72 0 0,-1 0 0 0 0,0-1 0 0 0,-1-1 0 0 0,-27 8 0 0 0,42-13 1 0 0,-14 3 11 0 0,1-1 1 0 0,-1 0-1 0 0,-31 3 0 0 0,25-4 102 0 0,-28 6-1 0 0,33-4 3 0 0,0-2 0 0 0,1 0 0 0 0,-2 0 0 0 0,1-2 0 0 0,0 0 0 0 0,0 0 0 0 0,-1-1 0 0 0,1-1 0 0 0,-1 0 0 0 0,1 0 0 0 0,-39-8 0 0 0,4-2-31 0 0,29 6 12 0 0,0 0 0 0 0,-43-14 0 0 0,47 12-95 0 0,-32-6 0 0 0,36 10 0 0 0,0-2 0 0 0,1 0 0 0 0,-1 0 0 0 0,-19-8 0 0 0,-181-91-402 0 0,178 83-148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3:22.082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1573 796 8752 0 0,'0'0'14207'0'0,"28"14"-14047"0"0,-23-14-90 0 0,1 0 0 0 0,-1 0-1 0 0,0-1 1 0 0,1 1-1 0 0,-1-1 1 0 0,0 0 0 0 0,9-3-1 0 0,-1 0 94 0 0,5 0-101 0 0,-4 2-13 0 0,1-2-1 0 0,22-8 1 0 0,-33 10-46 0 0,-1 1 0 0 0,1-1 0 0 0,-1 0 0 0 0,0 1 0 0 0,0-2 0 0 0,0 1 0 0 0,0 0 0 0 0,0-1 0 0 0,0 1 0 0 0,0-1 0 0 0,-1 0 0 0 0,0 0 0 0 0,1 0 0 0 0,-1 0 0 0 0,3-7 0 0 0,-3 5 28 0 0,0 0-1 0 0,0 0 0 0 0,0 0 0 0 0,-1-1 1 0 0,0 1-1 0 0,1-8 0 0 0,-2 11-19 0 0,0 0-1 0 0,-1-1 1 0 0,1 1 0 0 0,0 0-1 0 0,-1 0 1 0 0,1-1-1 0 0,-1 1 1 0 0,1 0 0 0 0,-1 0-1 0 0,0 0 1 0 0,0 0-1 0 0,0 0 1 0 0,0 0 0 0 0,-1 0-1 0 0,1 1 1 0 0,0-1-1 0 0,-1 0 1 0 0,1 0 0 0 0,-3-1-1 0 0,-6-6-19 0 0,8 7 26 0 0,0-1 1 0 0,0 2-1 0 0,0-1 1 0 0,-1 0-1 0 0,1 0 1 0 0,0 1-1 0 0,-1-1 1 0 0,0 1-1 0 0,1 0 0 0 0,-5-2 1 0 0,-15-2 5 0 0,0 2 0 0 0,0 0 1 0 0,0 1-1 0 0,0 1 0 0 0,0 1 1 0 0,0 1-1 0 0,-25 5 0 0 0,-1-2-8 0 0,37-3-20 0 0,0 1 0 0 0,0-1-1 0 0,0 2 1 0 0,0-1 0 0 0,1 2-1 0 0,-1-1 1 0 0,1 2 0 0 0,0-1-1 0 0,0 1 1 0 0,0 1 0 0 0,-11 8-1 0 0,22-14 1 0 0,-2 1 2 0 0,0-1-1 0 0,0 1 1 0 0,0 1-1 0 0,0-1 0 0 0,1 0 1 0 0,-1 0-1 0 0,0 0 0 0 0,1 0 1 0 0,-1 0-1 0 0,1 1 0 0 0,-1-1 1 0 0,1 0-1 0 0,0 0 1 0 0,0 1-1 0 0,-1-1 0 0 0,1 0 1 0 0,0 1-1 0 0,0-1 0 0 0,0 0 1 0 0,0 1-1 0 0,1-1 1 0 0,-1 0-1 0 0,1 2 0 0 0,0 0 1 0 0,0-1 0 0 0,1 0 1 0 0,-1-1-1 0 0,1 1 0 0 0,-1 0 0 0 0,1 0 0 0 0,0-1 0 0 0,0 1 0 0 0,0-1 0 0 0,0 1 1 0 0,0-1-1 0 0,0 0 0 0 0,0 0 0 0 0,1 0 0 0 0,-1 0 0 0 0,0 0 0 0 0,0-1 0 0 0,1 1 1 0 0,-1-1-1 0 0,1 1 0 0 0,-1-1 0 0 0,0 0 0 0 0,3 0 0 0 0,6 0-11 0 0,-1 0 1 0 0,0-1-1 0 0,17-4 0 0 0,-25 5 14 0 0,6-2 9 0 0,0 1 1 0 0,0-1-1 0 0,0-1 0 0 0,0 0 0 0 0,0 0 0 0 0,0 0 0 0 0,-1-1 0 0 0,1 0 1 0 0,-1 0-1 0 0,0-1 0 0 0,-1 0 0 0 0,1 0 0 0 0,9-10 0 0 0,-5 3-9 0 0,-6 7 0 0 0,0 0 0 0 0,0-1 0 0 0,0 0 0 0 0,-1 0 0 0 0,0 0 0 0 0,0 0 0 0 0,0-1 0 0 0,-1 1 0 0 0,5-14 0 0 0,6-14-21 0 0,-11 30 14 0 0,-1-1 0 0 0,0 0 0 0 0,0 0 0 0 0,0 0 0 0 0,0 0 0 0 0,-1 0 0 0 0,0 0 0 0 0,0 0 0 0 0,0 0 0 0 0,0-1 0 0 0,-1 1 0 0 0,0-6 0 0 0,-3-56-201 0 0,2 65 202 0 0,1-1 0 0 0,-1 1 0 0 0,0 0 0 0 0,0-1-1 0 0,0 1 1 0 0,0 0 0 0 0,0 0 0 0 0,0 0 0 0 0,-1 0 0 0 0,1 0-1 0 0,-1 0 1 0 0,1 0 0 0 0,-1 0 0 0 0,0 1 0 0 0,0-1 0 0 0,0 0-1 0 0,0 1 1 0 0,0 0 0 0 0,0-1 0 0 0,0 1 0 0 0,0 0 0 0 0,-1 0-1 0 0,1 0 1 0 0,0 1 0 0 0,-1-1 0 0 0,1 0 0 0 0,0 1 0 0 0,-1 0-1 0 0,1-1 1 0 0,-3 1 0 0 0,-8 0-46 0 0,1 1 0 0 0,0 1-1 0 0,1 0 1 0 0,-24 6 0 0 0,27-6 67 0 0,-11 5-60 0 0,0 0 0 0 0,1 1 0 0 0,0 1-1 0 0,0 0 1 0 0,-16 14 0 0 0,20-14 29 0 0,1 1 0 0 0,-17 16 0 0 0,26-22 5 0 0,0 0 0 0 0,0 0 0 0 0,1 0 0 0 0,-1 1 1 0 0,1-1-1 0 0,0 1 0 0 0,0 0 0 0 0,1 0 0 0 0,0 0 0 0 0,-4 10 0 0 0,6-12-43 0 0,-1 0-1 0 0,0 1 1 0 0,1-1-1 0 0,-1 1 1 0 0,1-1-1 0 0,0 0 1 0 0,0 1-1 0 0,1-1 0 0 0,-1 1 1 0 0,1-1-1 0 0,-1 0 1 0 0,1 1-1 0 0,0-1 1 0 0,1 0-1 0 0,-1 0 1 0 0,0 1-1 0 0,1-1 1 0 0,0 0-1 0 0,-1 0 1 0 0,4 2-1 0 0,-3-2-28 0 0,1 0 0 0 0,0-1 0 0 0,1 0 0 0 0,-1 1 0 0 0,0-1 0 0 0,1-1 0 0 0,-1 1 0 0 0,1 0 0 0 0,-1-1 0 0 0,1 0 0 0 0,0 0 0 0 0,0 0 0 0 0,-1 0 0 0 0,1 0-1 0 0,0-1 1 0 0,0 0 0 0 0,6 0 0 0 0,4 0 30 0 0,0-1-1 0 0,0 0 1 0 0,0-1 0 0 0,0-1-1 0 0,0-1 1 0 0,-1 1-1 0 0,1-2 1 0 0,-1 0-1 0 0,0-1 1 0 0,20-11 0 0 0,-24 11 51 0 0,0 0 0 0 0,0-1 1 0 0,-1 0-1 0 0,0 0 0 0 0,0-1 1 0 0,-1 0-1 0 0,0 0 1 0 0,-1 0-1 0 0,1-1 0 0 0,-2 0 1 0 0,1 0-1 0 0,-1-1 1 0 0,-1 0-1 0 0,6-15 0 0 0,-6 14 11 0 0,-1 1-1 0 0,-1-1 0 0 0,0 0 1 0 0,0 0-1 0 0,-1 0 0 0 0,0 0 0 0 0,-1 0 1 0 0,-1-11-1 0 0,1-5 90 0 0,1 24-84 0 0,-1 0 1 0 0,0 0-1 0 0,0-1 0 0 0,0 1 1 0 0,0 0-1 0 0,-1 0 0 0 0,1 0 1 0 0,-1-1-1 0 0,0 1 0 0 0,0 0 1 0 0,0 0-1 0 0,0 0 0 0 0,-2-3 1 0 0,-7-15-3 0 0,9 19-12 0 0,1 1 0 0 0,-1-1 0 0 0,0 1 0 0 0,1-1 0 0 0,-1 1-1 0 0,0-1 1 0 0,0 1 0 0 0,0-1 0 0 0,0 1 0 0 0,0 0 0 0 0,0 0 0 0 0,0-1 0 0 0,0 1 0 0 0,0 0 0 0 0,-1 0 0 0 0,1 0 0 0 0,0 0 0 0 0,-1 1 0 0 0,1-1 0 0 0,-1 0 0 0 0,1 0 0 0 0,-1 1-1 0 0,1-1 1 0 0,-3 0 0 0 0,-3-1 14 0 0,-1-1 0 0 0,0 1 0 0 0,0 1-1 0 0,-1-1 1 0 0,1 1 0 0 0,0 1-1 0 0,0-1 1 0 0,0 2 0 0 0,-1-1 0 0 0,1 1-1 0 0,0 0 1 0 0,0 1 0 0 0,-10 2-1 0 0,-47 11-10 0 0,45-12-7 0 0,0 1 1 0 0,0 2 0 0 0,-33 12 0 0 0,16-1-36 0 0,-1 1 33 0 0,-47 27 0 0 0,75-38 0 0 0,0 0 0 0 0,0 0 1 0 0,1 1-1 0 0,0 0 1 0 0,0 1-1 0 0,1 0 1 0 0,0 0-1 0 0,0 1 1 0 0,-6 11-1 0 0,13-20-19 0 0,0 0-1 0 0,0 1 1 0 0,0 0-1 0 0,0-1 1 0 0,1 1-1 0 0,-1-1 1 0 0,0 1 0 0 0,1 0-1 0 0,-1 0 1 0 0,1-1-1 0 0,0 1 1 0 0,0 0-1 0 0,0 0 1 0 0,0-1 0 0 0,0 1-1 0 0,0 0 1 0 0,0 0-1 0 0,0 0 1 0 0,0-1-1 0 0,1 1 1 0 0,-1 0-1 0 0,2 2 1 0 0,-1-2-46 0 0,1 0 1 0 0,-1-1-1 0 0,1 1 1 0 0,0 0-1 0 0,-1-1 0 0 0,1 0 1 0 0,0 1-1 0 0,0-1 0 0 0,0 0 1 0 0,0 0-1 0 0,0 0 0 0 0,0 0 1 0 0,0 0-1 0 0,0 0 1 0 0,3 0-1 0 0,4 1-76 0 0,1 0-1 0 0,-1 0 1 0 0,1-2 0 0 0,0 1 0 0 0,-1-1-1 0 0,1 0 1 0 0,11-2 0 0 0,-7-2 62 0 0,0 0 0 0 0,0 0 0 0 0,0-1 0 0 0,-1-1 0 0 0,0 0 0 0 0,23-14 0 0 0,-15 5 97 0 0,0 0-1 0 0,-1-1 0 0 0,18-19 0 0 0,-31 28 30 0 0,-1 0-1 0 0,1-1 0 0 0,-2 0 0 0 0,1 0 1 0 0,-1 0-1 0 0,0-1 0 0 0,-1 0 0 0 0,0 0 1 0 0,0 0-1 0 0,3-15 0 0 0,-4 10 30 0 0,-1-1-1 0 0,0 1 0 0 0,-1-1 0 0 0,0 0 1 0 0,-1 1-1 0 0,-3-20 0 0 0,2 30-63 0 0,1 1-1 0 0,-1 0 0 0 0,1-1 0 0 0,-1 1 1 0 0,0 0-1 0 0,0-1 0 0 0,-1 1 1 0 0,1 0-1 0 0,-1 0 0 0 0,1 0 0 0 0,-1 0 1 0 0,0 0-1 0 0,0 0 0 0 0,-1 1 0 0 0,1-1 1 0 0,0 1-1 0 0,-1-1 0 0 0,-5-3 0 0 0,4 4 15 0 0,-1-1 0 0 0,-1 1 0 0 0,1 0 0 0 0,0 0 0 0 0,0 0 0 0 0,-1 1 0 0 0,1 0 0 0 0,-1 0 0 0 0,1 0 0 0 0,-10 1 0 0 0,-9 1 44 0 0,1 1 0 0 0,-1 1 0 0 0,1 1 0 0 0,-31 10 0 0 0,14-4-68 0 0,7-2-15 0 0,-56 22-1 0 0,80-26 17 0 0,0 0 1 0 0,1 0 0 0 0,0 1-1 0 0,0 0 1 0 0,1 0 0 0 0,-1 1-1 0 0,1 0 1 0 0,0 0-1 0 0,0 0 1 0 0,1 1 0 0 0,-7 10-1 0 0,12-16-4 0 0,0 0 0 0 0,1 1 0 0 0,-1-1 0 0 0,0 0 0 0 0,1 1 0 0 0,-1-1 0 0 0,1 1 0 0 0,-1-1 0 0 0,1 1 0 0 0,0-1 0 0 0,0 1 0 0 0,0-1 0 0 0,0 1 0 0 0,0 0 0 0 0,0-1 0 0 0,0 1 0 0 0,0-1 0 0 0,0 1 0 0 0,1-1 0 0 0,-1 1 0 0 0,1-1 0 0 0,-1 1 0 0 0,1-1 0 0 0,0 1 0 0 0,-1-1 0 0 0,1 0 0 0 0,0 1 0 0 0,0-1 0 0 0,0 0 0 0 0,0 0 0 0 0,0 0 0 0 0,0 0 0 0 0,0 1 0 0 0,1-2 0 0 0,-1 1 0 0 0,0 0 0 0 0,0 0 0 0 0,1 0 0 0 0,1 0 0 0 0,1 2-19 0 0,0-1 0 0 0,1 0 0 0 0,-1 0 0 0 0,0 0 0 0 0,1-1 0 0 0,-1 0 0 0 0,1 0 0 0 0,0 0 0 0 0,-1 0 0 0 0,1 0 0 0 0,8-1 0 0 0,105-20-166 0 0,-107 18 130 0 0,0-1 0 0 0,0 0-1 0 0,0 0 1 0 0,17-9-1 0 0,-25 11 45 0 0,1-2 0 0 0,-1 1-1 0 0,0 0 1 0 0,0-1 0 0 0,1 1-1 0 0,-2-1 1 0 0,1 0 0 0 0,0 0-1 0 0,0 0 1 0 0,-1 0 0 0 0,0-1-1 0 0,0 1 1 0 0,0-1 0 0 0,0 1-1 0 0,0-1 1 0 0,1-5-1 0 0,-1 3 31 0 0,0 1 0 0 0,-1-1 0 0 0,1 0 0 0 0,-2 1 0 0 0,1-1 0 0 0,-1 0 0 0 0,1 0 0 0 0,-1 1 0 0 0,-1-1 0 0 0,1 0 0 0 0,-1 0 0 0 0,0 1 0 0 0,-1-1 0 0 0,1 1 0 0 0,-1-1 0 0 0,0 1 0 0 0,0-1 0 0 0,-1 1 0 0 0,0 0 0 0 0,0 0 0 0 0,0 0 0 0 0,0 1 0 0 0,-6-7 0 0 0,3 6 4 0 0,1 0 0 0 0,-1 1 0 0 0,0-1 0 0 0,-1 1 0 0 0,1 0 0 0 0,-1 1 0 0 0,1 0 0 0 0,-1 0 0 0 0,0 0 0 0 0,0 1 0 0 0,-1 0 0 0 0,1 0 0 0 0,0 0 0 0 0,-1 1 0 0 0,1 1 0 0 0,-1-1 0 0 0,-12 2 0 0 0,-2 2-16 0 0,1 1 0 0 0,0 1 0 0 0,0 1 0 0 0,0 0 0 0 0,-28 14 0 0 0,4-2 0 0 0,17-5-57 0 0,0 2 0 0 0,1 0 0 0 0,1 2 0 0 0,1 0 0 0 0,0 2 0 0 0,1 1 0 0 0,-38 41 0 0 0,42-40 133 0 0,1 1 0 0 0,-28 42 0 0 0,41-55-55 0 0,0 0 0 0 0,1 1 0 0 0,0 0-1 0 0,1 0 1 0 0,0 0 0 0 0,1 0 0 0 0,0 1-1 0 0,0-1 1 0 0,1 1 0 0 0,-1 16-1 0 0,3-23-26 0 0,0 0-1 0 0,0-1 0 0 0,0 1 0 0 0,1 0 0 0 0,0-1 0 0 0,-1 1 1 0 0,1 0-1 0 0,0-1 0 0 0,1 1 0 0 0,-1-1 0 0 0,1 0 0 0 0,0 1 1 0 0,-1-1-1 0 0,1 0 0 0 0,1 0 0 0 0,-1 0 0 0 0,0 0 0 0 0,1-1 1 0 0,-1 1-1 0 0,1-1 0 0 0,0 1 0 0 0,0-1 0 0 0,4 3 0 0 0,-1-2-4 0 0,-1-1-1 0 0,1 0 0 0 0,0 0 1 0 0,0 0-1 0 0,0-1 0 0 0,0 0 0 0 0,0 0 1 0 0,0-1-1 0 0,0 1 0 0 0,0-1 1 0 0,0 0-1 0 0,0-1 0 0 0,10-1 0 0 0,18-7-24 0 0,0 0 0 0 0,-1-2-1 0 0,0-2 1 0 0,-1-1-1 0 0,0-1 1 0 0,-1-2-1 0 0,-1-1 1 0 0,40-32-1 0 0,-60 43-1 0 0,-1-2 0 0 0,-1 1 0 0 0,9-11 0 0 0,7-7-66 0 0,-21 22 93 0 0,1 0 0 0 0,-1 0 0 0 0,0 0 0 0 0,0-1-1 0 0,-1 1 1 0 0,1-1 0 0 0,-1 0 0 0 0,0 0 0 0 0,2-8-1 0 0,-3 10 8 0 0,0 0-1 0 0,-1-1 0 0 0,1 1 1 0 0,-1 0-1 0 0,1 0 0 0 0,-1-1 1 0 0,0 1-1 0 0,-1 0 0 0 0,1-1 0 0 0,0 1 1 0 0,-1 0-1 0 0,0 0 0 0 0,0 0 1 0 0,0-1-1 0 0,0 1 0 0 0,-2-4 0 0 0,1 6 9 0 0,1-1-1 0 0,-1 1 1 0 0,1-1-1 0 0,-1 1 1 0 0,1 0-1 0 0,-1 0 0 0 0,0-1 1 0 0,0 1-1 0 0,0 0 1 0 0,1 1-1 0 0,-1-1 0 0 0,0 0 1 0 0,0 0-1 0 0,0 1 1 0 0,0-1-1 0 0,0 1 0 0 0,-1 0 1 0 0,1 0-1 0 0,0 0 1 0 0,0 0-1 0 0,-3 0 0 0 0,-3 0 14 0 0,1 1-1 0 0,0 0 0 0 0,0 1 0 0 0,0-1 0 0 0,-8 4 0 0 0,-40 13 514 0 0,19-6-348 0 0,0 2 0 0 0,-46 23 0 0 0,-335 213-94 0 0,408-244-88 0 0,1 0 0 0 0,0 1 0 0 0,0 1 0 0 0,0-1 0 0 0,1 1 0 0 0,0 0 0 0 0,1 1 0 0 0,0 0 0 0 0,-5 9 0 0 0,10-16 0 0 0,0 0 0 0 0,0-1 0 0 0,0 1 0 0 0,0 0 0 0 0,1 0 0 0 0,-1 0 0 0 0,1-1 0 0 0,-1 1 0 0 0,1 0 0 0 0,0 0 0 0 0,-1 0 0 0 0,1 0 0 0 0,0 0 0 0 0,0 0 0 0 0,1 0 0 0 0,-1 0 0 0 0,0 0 0 0 0,1 0 0 0 0,-1-1 0 0 0,1 1 0 0 0,1 3 0 0 0,0-2 0 0 0,-1-1 0 0 0,1 0 0 0 0,0 1 0 0 0,0-1 0 0 0,0 0 0 0 0,1 0 0 0 0,-1 0 0 0 0,0-1 0 0 0,1 1 0 0 0,0 0 0 0 0,-1-1 0 0 0,5 2 0 0 0,5 1 0 0 0,-1 0 0 0 0,1-1 0 0 0,0 0 0 0 0,0-1 0 0 0,19 1 0 0 0,17-2-26 0 0,0-2 0 0 0,0-2 0 0 0,0-2 0 0 0,0-3 0 0 0,72-20 0 0 0,-72 16 14 0 0,-33 9 12 0 0,-1 0 0 0 0,0-1 0 0 0,0-1 0 0 0,0 0 0 0 0,-1 0 0 0 0,1-2 0 0 0,14-9 0 0 0,-10 6 0 0 0,-17 9 0 0 0,-1 1 0 0 0,0 0 0 0 0,0 0 0 0 0,1 0 0 0 0,-1-1 0 0 0,0 1 0 0 0,0 0 0 0 0,0 0 0 0 0,1-1 0 0 0,-1 1 0 0 0,0 0 0 0 0,0 0 0 0 0,0-1 0 0 0,0 1-1 0 0,0 0 1 0 0,0-1 0 0 0,1 1 0 0 0,-1 0 0 0 0,0-1 0 0 0,0 1 0 0 0,0 0 0 0 0,0 0 0 0 0,0-1 0 0 0,0 1 0 0 0,0 0 0 0 0,0-1 0 0 0,0 1 0 0 0,-1 0 0 0 0,1-1-1 0 0,0 1 1 0 0,0 0 0 0 0,0-1 0 0 0,0 1 0 0 0,0 0 0 0 0,0 0 0 0 0,-1-1 0 0 0,1 1 0 0 0,0 0 0 0 0,0 0 0 0 0,0-1 0 0 0,-1 1 0 0 0,1 0 0 0 0,0 0 0 0 0,-1-1-1 0 0,-9-7 12 0 0,9 8-7 0 0,-7-2 30 0 0,0 0-1 0 0,0 1 1 0 0,0 0-1 0 0,0 1 0 0 0,0 0 1 0 0,0 0-1 0 0,-1 0 1 0 0,1 1-1 0 0,-8 2 0 0 0,-13 4 71 0 0,-33 13-1 0 0,9-4 46 0 0,12-2-91 0 0,0 2 1 0 0,1 1 0 0 0,-66 40-1 0 0,101-54-71 0 0,-1 1 0 0 0,0 0 0 0 0,1-1 0 0 0,0 2 0 0 0,0-1 0 0 0,0 1-1 0 0,1-1 1 0 0,0 1 0 0 0,0 1 0 0 0,0-1 0 0 0,0 0 0 0 0,1 1 0 0 0,-4 7-1 0 0,7-12 14 0 0,-1 0 0 0 0,1-1 0 0 0,0 1 0 0 0,0-1 0 0 0,0 1 0 0 0,0 0 0 0 0,0-1 0 0 0,0 1 0 0 0,0 0 0 0 0,0-1 0 0 0,0 1 0 0 0,0 0 0 0 0,0-1 0 0 0,0 1 0 0 0,0-1 0 0 0,0 1 0 0 0,0 0 0 0 0,1-1 0 0 0,-1 1 0 0 0,0 0 0 0 0,0-1 0 0 0,1 1 0 0 0,-1-1 0 0 0,0 1 0 0 0,1-1 0 0 0,-1 1 0 0 0,1-1 0 0 0,-1 1 0 0 0,1-1 0 0 0,-1 1 0 0 0,1-1 0 0 0,-1 0 0 0 0,1 1 0 0 0,1-1 0 0 0,-2 1 0 0 0,5 3 0 0 0,1-1 0 0 0,-1 0 0 0 0,0 0 0 0 0,1 0 0 0 0,-1 0 0 0 0,1-1 0 0 0,0 0 0 0 0,0 0 0 0 0,0-1 0 0 0,0 0 0 0 0,0 0 0 0 0,0 0 0 0 0,12 0 0 0 0,1 0 0 0 0,-11-1 9 0 0,0 0-1 0 0,0 0 0 0 0,0-1 1 0 0,0 0-1 0 0,12-4 0 0 0,14-2 14 0 0,-17 5 9 0 0,-1-2-1 0 0,31-10 0 0 0,-9 2 13 0 0,-2 1 72 0 0,55-24-1 0 0,-74 27 8 0 0,0-1-1 0 0,-1 0 0 0 0,0-1 1 0 0,0-1-1 0 0,15-14 0 0 0,-27 20-103 0 0,1 1 0 0 0,-1-1 1 0 0,1-1-1 0 0,-1 1 0 0 0,-1-1 0 0 0,1 0 1 0 0,-1 1-1 0 0,0-1 0 0 0,-1-1 0 0 0,1 1 0 0 0,-1 0 1 0 0,2-9-1 0 0,-3 11 2 0 0,-1 0 0 0 0,0 0 0 0 0,1 1 1 0 0,-1-1-1 0 0,0 0 0 0 0,-1 0 0 0 0,1 0 0 0 0,-1 0 1 0 0,0 1-1 0 0,1-1 0 0 0,-2 0 0 0 0,1 1 0 0 0,0-1 1 0 0,-1 0-1 0 0,0 1 0 0 0,0 0 0 0 0,0-1 0 0 0,0 1 1 0 0,0 0-1 0 0,0 0 0 0 0,-1 0 0 0 0,-5-4 0 0 0,4 4-11 0 0,-1 0 0 0 0,1 0-1 0 0,-1 0 1 0 0,1 1 0 0 0,-1 0-1 0 0,0 0 1 0 0,0 0 0 0 0,0 0-1 0 0,0 1 1 0 0,0 0 0 0 0,-1 0 0 0 0,1 0-1 0 0,-11 1 1 0 0,-4 0-2 0 0,-1 2-1 0 0,-26 5 1 0 0,5-1-65 0 0,10-1 39 0 0,0 1-1 0 0,0 1 0 0 0,-38 15 0 0 0,-87 42-41 0 0,143-56 61 0 0,0-1-1 0 0,1 2 0 0 0,0 0 0 0 0,1 0 0 0 0,0 1 1 0 0,0 1-1 0 0,1 0 0 0 0,0 1 0 0 0,-11 15 0 0 0,16-17-23 0 0,0 1 0 0 0,1-1 0 0 0,0 1-1 0 0,0 0 1 0 0,1 0 0 0 0,0 0 0 0 0,1 1-1 0 0,1-1 1 0 0,-3 24 0 0 0,0-19-29 0 0,4-15 47 0 0,1 0 0 0 0,-1 0-1 0 0,1-1 1 0 0,-1 1 0 0 0,1 0 0 0 0,0 0 0 0 0,-1 0 0 0 0,1 0-1 0 0,0 0 1 0 0,0 1 0 0 0,0-1 0 0 0,-1 0 0 0 0,1 0 0 0 0,0 0 0 0 0,1 0-1 0 0,-1 0 1 0 0,0 0 0 0 0,0 0 0 0 0,0 0 0 0 0,1 0 0 0 0,-1 0-1 0 0,0 0 1 0 0,1 0 0 0 0,0 1 0 0 0,0 1-48 0 0,0-1 1 0 0,0 1-1 0 0,1-1 0 0 0,-1 0 1 0 0,1 0-1 0 0,-1 0 0 0 0,1 0 0 0 0,0 0 1 0 0,0 0-1 0 0,-1 0 0 0 0,2 0 1 0 0,-1-1-1 0 0,0 1 0 0 0,0-1 1 0 0,0 1-1 0 0,1-1 0 0 0,-1 0 0 0 0,0 0 1 0 0,1 0-1 0 0,-1 0 0 0 0,1-1 1 0 0,0 1-1 0 0,-1-1 0 0 0,1 1 1 0 0,-1-1-1 0 0,1 0 0 0 0,0 0 1 0 0,-1 0-1 0 0,1 0 0 0 0,0-1 0 0 0,-1 1 1 0 0,1-1-1 0 0,-1 1 0 0 0,1-1 1 0 0,-1 0-1 0 0,1 0 0 0 0,-1 0 1 0 0,1 0-1 0 0,2-2 0 0 0,4-2-77 0 0,0-1 0 0 0,0 1-1 0 0,0-1 1 0 0,0-1 0 0 0,-1 0-1 0 0,0 0 1 0 0,-1 0 0 0 0,1-1 0 0 0,-1 0-1 0 0,-1-1 1 0 0,0 1 0 0 0,0-1 0 0 0,0 0-1 0 0,-1-1 1 0 0,-1 0 0 0 0,0 1-1 0 0,0-1 1 0 0,-1-1 0 0 0,0 1 0 0 0,-1 0-1 0 0,0-1 1 0 0,0 1 0 0 0,-1-12 0 0 0,-1 16 99 0 0,0 0 0 0 0,0-1 1 0 0,-1 1-1 0 0,0 0 1 0 0,0 0-1 0 0,-1 0 0 0 0,0 0 1 0 0,0 0-1 0 0,0 1 0 0 0,-1-1 1 0 0,1 0-1 0 0,-1 1 1 0 0,-5-7-1 0 0,5 9 35 0 0,0-1 1 0 0,0 1-1 0 0,-1 0 1 0 0,1 0-1 0 0,-1 1 0 0 0,1-1 1 0 0,-1 1-1 0 0,0 0 1 0 0,0 0-1 0 0,0 0 0 0 0,0 0 1 0 0,0 0-1 0 0,-1 1 1 0 0,1 0-1 0 0,0 0 0 0 0,-1 0 1 0 0,1 1-1 0 0,0-1 0 0 0,-7 1 1 0 0,-7 1 104 0 0,0 0-1 0 0,0 1 1 0 0,1 1 0 0 0,-1 1 0 0 0,1 1-1 0 0,-1 0 1 0 0,1 1 0 0 0,1 1 0 0 0,-1 0-1 0 0,1 1 1 0 0,1 1 0 0 0,-1 1 0 0 0,2 0-1 0 0,-1 1 1 0 0,1 0 0 0 0,1 1 0 0 0,0 1-1 0 0,1 0 1 0 0,0 1 0 0 0,1 0 0 0 0,-14 24-1 0 0,14-21-105 0 0,0 1-1 0 0,2 0 1 0 0,0 1-1 0 0,-10 34 1 0 0,17-45 6 0 0,0 0 0 0 0,1 0 1 0 0,0 1-1 0 0,0-1 1 0 0,1 0-1 0 0,0 0 1 0 0,0 1-1 0 0,1-1 0 0 0,0 0 1 0 0,1 0-1 0 0,0 0 1 0 0,0 0-1 0 0,0 0 0 0 0,7 12 1 0 0,-7-15 3 0 0,1 0-1 0 0,0 0 1 0 0,0 0 0 0 0,1 0 0 0 0,-1 0-1 0 0,1-1 1 0 0,0 1 0 0 0,0-1 0 0 0,1 0-1 0 0,-1-1 1 0 0,1 1 0 0 0,0-1-1 0 0,8 5 1 0 0,-5-5 26 0 0,0 0 0 0 0,0 0 0 0 0,0-1 0 0 0,1 0 0 0 0,-1 0 0 0 0,1-1-1 0 0,-1 0 1 0 0,13 0 0 0 0,5-2 60 0 0,1-2 0 0 0,-1-1 0 0 0,0-1 0 0 0,51-16-1 0 0,-69 17-97 0 0,-1 1 0 0 0,1-1-1 0 0,0-1 1 0 0,-1 1 0 0 0,0-1-1 0 0,0-1 1 0 0,-1 1-1 0 0,1-1 1 0 0,-1 0 0 0 0,0-1-1 0 0,-1 1 1 0 0,0-1-1 0 0,0 0 1 0 0,0 0 0 0 0,-1-1-1 0 0,0 0 1 0 0,0 1 0 0 0,-1-1-1 0 0,0-1 1 0 0,3-12-1 0 0,-5 16 12 0 0,1 0-1 0 0,-2 0 0 0 0,1 0 0 0 0,-1-1 0 0 0,0 1 0 0 0,0 0 0 0 0,0 0 1 0 0,-1 0-1 0 0,1 0 0 0 0,-1 0 0 0 0,0 0 0 0 0,-1 0 0 0 0,1 0 0 0 0,-4-5 0 0 0,4 9-5 0 0,0 0 0 0 0,0 0 0 0 0,0 0 0 0 0,0 0 1 0 0,0 0-1 0 0,-1 0 0 0 0,1 0 0 0 0,0 0 0 0 0,-1 1 0 0 0,1-1 0 0 0,-1 0 0 0 0,1 1 0 0 0,-1 0 0 0 0,1-1 0 0 0,-1 1 0 0 0,1 0 0 0 0,-1-1 0 0 0,1 1 0 0 0,-1 0 0 0 0,1 0 0 0 0,-1 0 0 0 0,1 1 0 0 0,-1-1 0 0 0,1 0 0 0 0,-1 1 0 0 0,1-1 0 0 0,-4 2 0 0 0,-39 19-26 0 0,39-19 29 0 0,-16 13 39 0 0,0 0-1 0 0,1 0 0 0 0,-24 27 0 0 0,24-23 25 0 0,-1 2-30 0 0,1 1 0 0 0,1 1 0 0 0,0 1 0 0 0,2 0 0 0 0,-20 40 0 0 0,31-50-36 0 0,0 0 0 0 0,1 0 1 0 0,1 0-1 0 0,0 1 0 0 0,1 0 1 0 0,1-1-1 0 0,0 1 0 0 0,1 0 1 0 0,1 0-1 0 0,1 19 0 0 0,15 29-5 0 0,-15-59 3 0 0,0 0-1 0 0,0-1 0 0 0,0 1 0 0 0,1-1 0 0 0,0 1 0 0 0,-1-1 0 0 0,1 1 0 0 0,0-1 0 0 0,1 0 0 0 0,-1 0 1 0 0,1 0-1 0 0,-1 0 0 0 0,1 0 0 0 0,0 0 0 0 0,0-1 0 0 0,0 0 0 0 0,0 1 0 0 0,0-1 0 0 0,1 0 1 0 0,-1-1-1 0 0,1 1 0 0 0,-1 0 0 0 0,1-1 0 0 0,0 0 0 0 0,-1 0 0 0 0,1 0 0 0 0,0 0 0 0 0,0-1 0 0 0,0 0 1 0 0,-1 1-1 0 0,1-1 0 0 0,0-1 0 0 0,0 1 0 0 0,0 0 0 0 0,0-1 0 0 0,0 0 0 0 0,4-2 0 0 0,14-6-118 0 0,-2-2 0 0 0,1-1 0 0 0,18-14 0 0 0,-33 21 116 0 0,-1 0 0 0 0,0-1 0 0 0,0 0-1 0 0,0 0 1 0 0,-1 0 0 0 0,6-11 0 0 0,5-7-59 0 0,-10 18 52 0 0,0 0-1 0 0,-1 0 1 0 0,0-1-1 0 0,-1 1 0 0 0,1-1 1 0 0,-1 0-1 0 0,-1 0 1 0 0,1 0-1 0 0,1-11 0 0 0,-3 16 8 0 0,-1 2 0 0 0,0 0 0 0 0,0-1 0 0 0,0 1 0 0 0,0-1 0 0 0,0 1 0 0 0,0 0 0 0 0,0-1 0 0 0,0 1 0 0 0,0-1 0 0 0,0 1 0 0 0,0-1 0 0 0,0 1 0 0 0,0 0 0 0 0,0-1 0 0 0,-1 1 0 0 0,1-1 0 0 0,0 1 0 0 0,0 0 0 0 0,0-1 0 0 0,-1 1 0 0 0,1 0 0 0 0,0-1 0 0 0,0 1 0 0 0,-1 0 0 0 0,1-1 0 0 0,0 1 0 0 0,-1 0 0 0 0,1 0 0 0 0,-1-1 0 0 0,0 0 0 0 0,-1 0 0 0 0,1 1 0 0 0,-1-1 0 0 0,1 1 0 0 0,-1-1 0 0 0,1 1 0 0 0,-1-1 0 0 0,1 1 0 0 0,-1 0 0 0 0,1 0 0 0 0,-1 0 0 0 0,0 0 0 0 0,1 0 0 0 0,-1 0 0 0 0,1 0 0 0 0,-1 0 0 0 0,1 1 0 0 0,-1-1 0 0 0,1 1 0 0 0,-1-1 0 0 0,1 1 0 0 0,-1-1 0 0 0,1 1 0 0 0,-2 1 0 0 0,-1 0 0 0 0,-3 1 0 0 0,0 1 0 0 0,0 0 0 0 0,0 1 0 0 0,0 0 0 0 0,-9 9 0 0 0,8-6 0 0 0,0 0 0 0 0,0 0 0 0 0,1 1 0 0 0,0 0 0 0 0,1 1 0 0 0,0-1 0 0 0,1 1 0 0 0,-1 1 0 0 0,-4 16 0 0 0,9-4 0 0 0,1-20 0 0 0,0 0 0 0 0,0-1 0 0 0,0 1 0 0 0,0 0 0 0 0,-1 0 0 0 0,1 0 0 0 0,-1 0 0 0 0,0 3 0 0 0,0-5 0 0 0,1 0 0 0 0,0 0 0 0 0,-1 0 0 0 0,1 0 0 0 0,0-1 0 0 0,0 1 0 0 0,0 0 0 0 0,0 0 0 0 0,0 0 0 0 0,0 0 0 0 0,0 0 0 0 0,0 0 0 0 0,0 0 0 0 0,1 0 0 0 0,-1 2 0 0 0,4 23 0 0 0,-3-17 11 0 0,0-8-8 0 0,-1 0 0 0 0,0-1-1 0 0,1 1 1 0 0,-1 0 0 0 0,0 0 0 0 0,1-1-1 0 0,-1 1 1 0 0,1-1 0 0 0,-1 1-1 0 0,1 0 1 0 0,-1-1 0 0 0,1 1 0 0 0,0-1-1 0 0,-1 1 1 0 0,1-1 0 0 0,0 1 0 0 0,-1-1-1 0 0,1 0 1 0 0,0 1 0 0 0,1-1-1 0 0,3-1 13 0 0,-4 1 76 0 0,19-10 183 0 0,-11 5-259 0 0,-1 1-1 0 0,0-1 0 0 0,-1-1 1 0 0,1 1-1 0 0,-1-1 0 0 0,0-1 1 0 0,-1 1-1 0 0,1-1 0 0 0,5-8 1 0 0,0 1-7 0 0,10-10 66 0 0,-6 8 88 0 0,-1 0 0 0 0,-1 0-1 0 0,0-1 1 0 0,-2-1 0 0 0,21-37-1 0 0,-22 28-86 0 0,-3 13 22 0 0,-2-1-1 0 0,0 0 0 0 0,-1 0 0 0 0,0 0 0 0 0,-2 0 0 0 0,5-31 0 0 0,-5 19-801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47.149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25 1 2760 0 0,'-10'1'16296'0'0,"13"29"-14880"0"0,0 7-465 0 0,-7 33 520 0 0,-2 10-647 0 0,2-59-621 0 0,2 0-1 0 0,0 0 1 0 0,2 25 0 0 0,-1 20 3 0 0,1 50 106 0 0,1-10 16 0 0,1-37-112 0 0,-4 8 71 0 0,0-39-49 0 0,5 73 0 0 0,-3-46-121 0 0,4-34-67 0 0,4 52-17 0 0,-6-66 19 0 0,-1-16-51 0 0,-1 0 0 0 0,0 0 0 0 0,1 1-1 0 0,-1-1 1 0 0,0 0 0 0 0,0 0 0 0 0,0 0-1 0 0,0 1 1 0 0,0-1 0 0 0,0 0 0 0 0,0 0-1 0 0,-1 1 1 0 0,1-1 0 0 0,0 0 0 0 0,-1 0-1 0 0,0 3 1 0 0,9 19 59 0 0,-8-22-59 0 0,0 0 0 0 0,0-1 0 0 0,0 1 0 0 0,0 0 0 0 0,0-1 0 0 0,0 1 1 0 0,0 0-1 0 0,0-1 0 0 0,0 1 0 0 0,0 0 0 0 0,0-1 0 0 0,0 1 0 0 0,1-1 0 0 0,-1 1 0 0 0,0 0 0 0 0,0-1 0 0 0,1 1 0 0 0,-1-1 0 0 0,0 1 0 0 0,1-1 0 0 0,-1 1 0 0 0,1 0 0 0 0,-1-1 0 0 0,0 0 0 0 0,1 1 1 0 0,-1-1-1 0 0,1 1 0 0 0,0-1 0 0 0,0 1 0 0 0,-1-1 0 0 0,1 1 0 0 0,-1-1 0 0 0,1 0 0 0 0,0 1 0 0 0,-1-1 0 0 0,1 1 0 0 0,-1-1 0 0 0,0 1 0 0 0,1-1 1 0 0,-1 1-1 0 0,1-1 0 0 0,-1 1 0 0 0,0 0 0 0 0,1-1 0 0 0,-1 1 0 0 0,0 0 0 0 0,0-1 0 0 0,0 1 0 0 0,1 0 0 0 0,-1-1 0 0 0,0 1 1 0 0,0 0-1 0 0,0-1 0 0 0,0 1 0 0 0,0 0 0 0 0,0-1 0 0 0,0 1 0 0 0,0 0 0 0 0,-1 0 0 0 0,7 27 63 0 0,-8 7 0 0 0,0-32-64 0 0,2-2 0 0 0,-1-1 0 0 0,1 0 0 0 0,0 0 0 0 0,-1 1 0 0 0,1-1 0 0 0,0 0 0 0 0,-1 1 0 0 0,1-1 0 0 0,0 0 0 0 0,0 1 0 0 0,-1-1 0 0 0,1 0 0 0 0,0 1 0 0 0,0-1 0 0 0,0 1 0 0 0,0-1 0 0 0,0 1 0 0 0,0-1 0 0 0,-1 0 0 0 0,1 1 0 0 0,0-1 0 0 0,0 1 0 0 0,0-1 0 0 0,0 1 0 0 0,0-1 0 0 0,1 0 0 0 0,-1 2 0 0 0,6 29 27 0 0,6 17 0 0 0,-11-39-17 0 0,-5 25 20 0 0,4-33-28 0 0,0-1 0 0 0,-1 1 1 0 0,1 0-1 0 0,0 0 0 0 0,0-1 0 0 0,0 1 1 0 0,0 0-1 0 0,0 0 0 0 0,0-1 0 0 0,0 1 1 0 0,0 0-1 0 0,0-1 0 0 0,0 1 0 0 0,0 0 1 0 0,1 0-1 0 0,-1-1 0 0 0,0 1 1 0 0,0 0-1 0 0,1-1 0 0 0,-1 1 0 0 0,1 0 1 0 0,-1-1-1 0 0,1 2 0 0 0,0-1 186 0 0,-1 9 286 0 0,0-1-3402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48.763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976 0 2760 0 0,'0'0'22215'0'0,"-15"14"-22103"0"0,-1 7-112 0 0,12-16 0 0 0,1-1 0 0 0,-1 1 0 0 0,1 0 0 0 0,0-1 0 0 0,0 1 0 0 0,-2 7 0 0 0,-12 27 0 0 0,12-28 0 0 0,-1 0 0 0 0,2 1 0 0 0,-4 14 0 0 0,1-4 15 0 0,-15 36 0 0 0,13-38-4 0 0,1 1 1 0 0,-7 28-1 0 0,8-21 26 0 0,-2 0-1 0 0,-23 48 0 0 0,10-25-9 0 0,-40 131 109 0 0,46-147-76 0 0,10-22-46 0 0,0 1 1 0 0,0 0-1 0 0,-5 23 1 0 0,8-23-4 0 0,2-6 4 0 0,-2 1 0 0 0,1-1 1 0 0,-1 0-1 0 0,0 0 0 0 0,-1 0 1 0 0,0 0-1 0 0,0 0 1 0 0,-8 10-1 0 0,11-17 134 0 0,-9 32 409 0 0,-8-10-468 0 0,17-20-10 0 0,0 6 0 0 0,-5 2-2 0 0,-11 18-18 0 0,15-26-50 0 0,0 0 0 0 0,0 0 0 0 0,0 1 0 0 0,-1-2 0 0 0,1 1 0 0 0,-6 5 0 0 0,6-7-10 0 0,0 1 0 0 0,0 0 0 0 0,0-1 0 0 0,0 1 0 0 0,0 0 0 0 0,1 0 0 0 0,-1 0 0 0 0,1 0 0 0 0,0 0 0 0 0,-1 1 0 0 0,1-1 0 0 0,-1 3 0 0 0,-2 3 0 0 0,-30 54 64 0 0,-7 28-64 0 0,19-51 5 0 0,-158 259 118 0 0,133-229-94 0 0,-55 93 70 0 0,77-118-82 0 0,15-28-5 0 0,0 0 0 0 0,2 0-1 0 0,-10 26 1 0 0,13-29-3620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0.14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0 0 1376 0 0,'0'0'11768'0'0,"7"10"-11234"0"0,37 53 1152 0 0,-39-56-1378 0 0,0 1 1 0 0,-1 0 0 0 0,1 0 0 0 0,3 12 0 0 0,-5-13-140 0 0,0 0 0 0 0,0 0 1 0 0,1 0-1 0 0,0 0 0 0 0,7 9 0 0 0,-7-11-67 0 0,-1 1-1 0 0,1-1 0 0 0,-1 1 0 0 0,0 0 0 0 0,0 1 1 0 0,-1-1-1 0 0,3 12 0 0 0,-3-10 4 0 0,1 0-1 0 0,0 1 0 0 0,1-1 1 0 0,4 9-1 0 0,13 16-3 0 0,-13-18-74 0 0,1 0 0 0 0,0-1-1 0 0,23 25 1 0 0,-17-22 163 0 0,-1 2 0 0 0,0 0-1 0 0,-1 0 1 0 0,16 35 0 0 0,-4-9 24 0 0,-13-22-142 0 0,12 17 7 0 0,-15-28-14 0 0,-1 1-1 0 0,0 0 1 0 0,10 22 0 0 0,8 12 154 0 0,-9-17 65 0 0,-1 1 0 0 0,-2 0 0 0 0,16 51 0 0 0,-20-54-84 0 0,4-1 25 0 0,-11-23-176 0 0,0 1 0 0 0,-1 0 0 0 0,1-1 0 0 0,-1 1 0 0 0,0 0 0 0 0,1 7 0 0 0,-2-9-21 0 0,11 24 120 0 0,-10-25-55 0 0,1 21 97 0 0,-3-17-121 0 0,0-4 91 0 0,0-2-158 0 0,0 0-1 0 0,0 0 1 0 0,0 0-1 0 0,-1 0 1 0 0,1 0-1 0 0,0 0 1 0 0,0 0-1 0 0,0 1 1 0 0,0-1-1 0 0,0 0 0 0 0,0 0 1 0 0,0 0-1 0 0,0 0 1 0 0,0 0-1 0 0,0 0 1 0 0,0 0-1 0 0,0 1 1 0 0,0-1-1 0 0,0 0 1 0 0,0 0-1 0 0,0 0 1 0 0,0 0-1 0 0,0 0 1 0 0,0 0-1 0 0,0 1 1 0 0,0-1-1 0 0,0 0 0 0 0,0 0 1 0 0,0 0-1 0 0,0 0 1 0 0,0 0-1 0 0,0 0 1 0 0,0 1-1 0 0,0-1 1 0 0,0 0-1 0 0,0 0 1 0 0,0 0-1 0 0,0 0 1 0 0,0 0-1 0 0,0 0 1 0 0,0 0-1 0 0,1 0 1 0 0,-1 1-1 0 0,0-1 0 0 0,0 0 1 0 0,0 0-1 0 0,0 0 1 0 0,0 0-1 0 0,0 0 1 0 0,0 0-1 0 0,1 0 1 0 0,-1 0-1 0 0,0 0 1 0 0,0 0-1 0 0,0 0 1 0 0,0 0-1 0 0,0 0 1 0 0,0 0-1 0 0,1 0 1 0 0,-1 0-1 0 0,0 0 0 0 0,0 0 1 0 0,0 0-1 0 0,0 0 1 0 0,7 2-11 0 0,4 24 312 0 0,-10-22-213 0 0,3 2 4 0 0,26 43 1456 0 0,-24-21-1478 0 0,-1-16-50 0 0,0 0 0 0 0,-1 1 0 0 0,-1-1 0 0 0,0 1 0 0 0,1 16 0 0 0,8 28 34 0 0,7 29 99 0 0,-2 17-16 0 0,57 182-1 0 0,-67-255-79 0 0,-4-15-529 0 0,1 0-1 0 0,0-1 0 0 0,9 19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1.262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785 1 8664 0 0,'0'0'16315'0'0,"-26"27"-15649"0"0,-76 112-528 0 0,77-109-135 0 0,0 2 0 0 0,2 0 0 0 0,-34 64 0 0 0,-13 26 193 0 0,10-24-18 0 0,38-57-179 0 0,-46 68 1 0 0,-3 5 15 0 0,56-91-30 0 0,0-1-1 0 0,-21 23 0 0 0,-8 13-9 0 0,33-42 25 0 0,5-8 0 0 0,0 1 0 0 0,0 1 0 0 0,-6 14 0 0 0,-12 25 0 0 0,-7 18 0 0 0,27-60 0 0 0,-6 30 0 0 0,-5-10 51 0 0,14-26-247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2.737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10 662 1376 0 0,'-10'-1'21166'0'0,"17"-3"-21096"0"0,-1 1 0 0 0,0 1-1 0 0,1-1 1 0 0,-1 1 0 0 0,1 0 0 0 0,0 0 0 0 0,-1 1-1 0 0,1 0 1 0 0,13 0 0 0 0,11-4 57 0 0,-9 2-167 0 0,37 0-1 0 0,0 0 58 0 0,-21 0 84 0 0,51 3-1 0 0,22-1-21 0 0,-49-1-79 0 0,-43 3 0 0 0,1-2 0 0 0,-1 0 0 0 0,26-6 0 0 0,77-11 0 0 0,-80 11 1320 0 0,-41 6-809 0 0,21-19 114 0 0,-2-11-401 0 0,2 5-234 0 0,-16 18-5 0 0,0 0-1 0 0,1 0 1 0 0,12-12-1 0 0,31-29 46 0 0,-37 34-20 0 0,0 2-1 0 0,1 0 0 0 0,0 0 1 0 0,1 1-1 0 0,1 1 1 0 0,21-12-1 0 0,31-26 133 0 0,-42 31-132 0 0,55-39-170 0 0,-67 49 160 0 0,8-3 0 0 0,-21 11 0 0 0,0-1 0 0 0,1 1 0 0 0,-1-1 0 0 0,1 0 0 0 0,-1 1 0 0 0,0-1 0 0 0,0 0 0 0 0,1 0 0 0 0,-1 0 0 0 0,0 0 0 0 0,0 0 0 0 0,0 0 0 0 0,0 0 0 0 0,0 0 0 0 0,0 0 0 0 0,0-1 0 0 0,1-1 0 0 0,5-5 0 0 0,19-15 54 0 0,64-34 31 0 0,0 8 482 0 0,-57 36-121 0 0,-31 12-238 0 0,-1 1-141 0 0,4 0-54 0 0,-1-3-36 0 0,-3 3-87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4T20:31:2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8928 0 0,'0'0'406'0'0,"0"0"-4"0"0,-5-2 3924 0 0,5 2-4241 0 0,-1 0 0 0 0,1 0 0 0 0,-1-1 0 0 0,1 1 0 0 0,-1 0 0 0 0,1 0-1 0 0,-1 0 1 0 0,1 0 0 0 0,-1-1 0 0 0,1 1 0 0 0,-1 0 0 0 0,1 0 0 0 0,-1 0 0 0 0,1 0 0 0 0,-1 0-1 0 0,1 0 1 0 0,-1 1 0 0 0,1-1 0 0 0,-1 0 0 0 0,1 0 0 0 0,-1 0 0 0 0,1 0 0 0 0,-1 1 0 0 0,1-1-1 0 0,-1 0 1 0 0,1 0 0 0 0,-1 1 0 0 0,1-1 0 0 0,0 0 0 0 0,-1 1 0 0 0,1-1 0 0 0,-1 0 0 0 0,1 1-85 0 0,-2 2 295 0 0,0 0 1 0 0,0-1-1 0 0,0 1 0 0 0,0 0 1 0 0,0 1-296 0 0,-2 4 310 0 0,-1-1-162 0 0,1 1 0 0 0,1 0 0 0 0,-1 0 0 0 0,1 0-1 0 0,1 0 1 0 0,-1 0 0 0 0,2 1 0 0 0,-1 2-148 0 0,0 3 37 0 0,0 0-1 0 0,2 0 1 0 0,0 0 0 0 0,1 10-37 0 0,1-5 11 0 0,1 10 0 0 0,-3-22 4 0 0,0 0-1 0 0,1 0 1 0 0,-1 0-1 0 0,1 0 0 0 0,2 3-14 0 0,-1 5 31 0 0,1-1 0 0 0,-2 1 0 0 0,0 0 0 0 0,-1 14-31 0 0,0-25 23 0 0,0-1-1 0 0,-1 0 0 0 0,1 1 0 0 0,-1-1 0 0 0,0 0 1 0 0,0 1-1 0 0,0-1 0 0 0,-1 0 0 0 0,0 1-22 0 0,1-1 17 0 0,0-1 0 0 0,-1 0-1 0 0,1 0 1 0 0,-1 0 0 0 0,1 0-1 0 0,-1 0 1 0 0,0 0 0 0 0,0 0-1 0 0,0 0 1 0 0,0-1 0 0 0,0 1-1 0 0,0 0-16 0 0,0-2-141 0 0,0 1-1 0 0,0-1 0 0 0,1 1 0 0 0,-1-1 0 0 0,0 0 1 0 0,0 0-1 0 0,1 0 0 0 0,-1 0 0 0 0,0 0 0 0 0,0 0 0 0 0,0 0 1 0 0,1-1-1 0 0,-1 1 0 0 0,0-1 142 0 0,-1 1-309 0 0,-5-3-925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8.00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10 165 10192 0 0,'0'0'10935'0'0,"6"1"-10271"0"0,-4 0-572 0 0,0 0 0 0 0,0 0 0 0 0,-1 1 0 0 0,1-1 0 0 0,0 1 0 0 0,-1-1-1 0 0,1 1 1 0 0,-1-1 0 0 0,0 1 0 0 0,1 0 0 0 0,-1 0 0 0 0,0 0 0 0 0,0 0-1 0 0,0 0 1 0 0,0 0 0 0 0,-1 0 0 0 0,2 3 0 0 0,16 33 204 0 0,-2 12-222 0 0,5-7-63 0 0,-7 1 106 0 0,11-5-347 0 0,3 31 636 0 0,-7-20-796 0 0,27 72 1234 0 0,-43-105-831 0 0,-5-16-13 0 0,0 0-1 0 0,0 1 1 0 0,1-1 0 0 0,-1 0 0 0 0,0 0 0 0 0,1 0 0 0 0,-1 0 0 0 0,1 0 0 0 0,-1 0-1 0 0,1 0 1 0 0,0 0 0 0 0,-1 0 0 0 0,1 0 0 0 0,0 0 0 0 0,0 0 0 0 0,-1 0 0 0 0,1 0-1 0 0,0-1 1 0 0,2 2 0 0 0,29 36 54 0 0,-13-26-14 0 0,-18-12-38 0 0,0 1 0 0 0,0-1-1 0 0,0 1 1 0 0,0-1 0 0 0,0 1-1 0 0,0 0 1 0 0,0-1 0 0 0,-1 1 0 0 0,1 0-1 0 0,0 0 1 0 0,0 0 0 0 0,-1-1-1 0 0,1 1 1 0 0,0 0 0 0 0,-1 0-1 0 0,1 0 1 0 0,-1 0 0 0 0,1 0 0 0 0,0 2-1 0 0,18 24 63 0 0,13 9 16 0 0,-31-32-52 0 0,28 23 15 0 0,-23-24-60 0 0,21 21 19 0 0,-20-15-2 0 0,-2-1 0 0 0,7-2 0 0 0,-3 2 0 0 0,2 3-1 0 0,-7-8 0 0 0,12 1 14 0 0,-12-2 30 0 0,2 4-22 0 0,-2-3 22 0 0,10 0-33 0 0,-1 0 10 0 0,-7-3 153 0 0,12 5-323 0 0,-16-4 374 0 0,1-2-149 0 0,9-4 14 0 0,-1-2-1 0 0,4-4-5 0 0,-10 5-80 0 0,0-5 46 0 0,2 0-36 0 0,-6 10-14 0 0,2-25-1 0 0,1 13 0 0 0,-4 12 3 0 0,1 0 0 0 0,-1 0-1 0 0,0-1 1 0 0,0 1 0 0 0,1 0 0 0 0,-1 0 0 0 0,0 0-1 0 0,0 0 1 0 0,0 0 0 0 0,0 0 0 0 0,0-1 0 0 0,0 1-1 0 0,-1 0 1 0 0,1 0 0 0 0,-1-2 0 0 0,-8-46 124 0 0,4 21-125 0 0,-10-34 0 0 0,0 13 64 0 0,7 22-49 0 0,0 5 24 0 0,-37-62 35 0 0,20 42-74 0 0,-30-51 0 0 0,47 74 0 0 0,1 2 0 0 0,6 16 0 0 0,0 0 0 0 0,1 0 0 0 0,-1 0 0 0 0,1 0 0 0 0,-1 0 0 0 0,1 0 0 0 0,0 0 0 0 0,-1 0 0 0 0,1 0 0 0 0,0 0 0 0 0,0 0 0 0 0,0 0 0 0 0,0 0 0 0 0,0 0 0 0 0,0 0 0 0 0,0-1 0 0 0,0 0 0 0 0,0 0 0 0 0,0 1 0 0 0,0-1 0 0 0,0 1 0 0 0,0-1 0 0 0,0 0 0 0 0,0 1 0 0 0,0-1 0 0 0,-1 1 0 0 0,1-1 0 0 0,-1 1 0 0 0,1-1 0 0 0,-1 1 0 0 0,0-1 0 0 0,-1-2 0 0 0,-34-72-222 0 0,25 46 460 0 0,10 27-238 0 0,0 0 1 0 0,0 0-1 0 0,0 0 0 0 0,0 0 0 0 0,-1 1 1 0 0,1-1-1 0 0,-1 1 0 0 0,-3-4 0 0 0,-8-13-14 0 0,12 17-52 0 0,0 3-24 0 0,-1-3-40 0 0,-9-18 536 0 0,10 19-472 0 0,0-1-65 0 0,-2 1 165 0 0,-1-9-11 0 0,4 7-23 0 0,-2-9 0 0 0,-2 5 0 0 0,-1 2-16 0 0,4 4-60 0 0,-1 0-73 0 0,2 0 143 0 0,0 0 1 0 0,0 0-1 0 0,0 0 0 0 0,0 0 0 0 0,0 0 1 0 0,-1 0-1 0 0,1 0 0 0 0,0 0 0 0 0,-1 0 1 0 0,1 1-1 0 0,-1-1 0 0 0,1 0 1 0 0,-1 0-1 0 0,1 0 0 0 0,-1 0 0 0 0,0 1 1 0 0,1-1-1 0 0,-1 0 0 0 0,0 0 0 0 0,0 1 1 0 0,1-1-1 0 0,-1 1 0 0 0,-1-1 1 0 0,0-1-38 0 0,-2 0 22 0 0,3 1 27 0 0,-1 0 1 0 0,0 0 0 0 0,1 1 0 0 0,-1-1 0 0 0,0 1 0 0 0,0-1 0 0 0,1 1-1 0 0,-1 0 1 0 0,0 0 0 0 0,0 0 0 0 0,0 0 0 0 0,0 0 0 0 0,1 0 0 0 0,-1 0 0 0 0,0 1-1 0 0,0-1 1 0 0,0 0 0 0 0,1 1 0 0 0,-1 0 0 0 0,0-1 0 0 0,1 1 0 0 0,-1 0-1 0 0,0 0 1 0 0,1 0 0 0 0,-1 0 0 0 0,-2 2 0 0 0,-3 3 3 0 0,0 1 0 0 0,0-1 0 0 0,0 1 0 0 0,-5 8 1 0 0,-9 14-69 0 0,-14 14 34 0 0,34-42 162 0 0,-24 15 214 0 0,24-16-438 0 0,0 2 121 0 0,0-1-1 0 0,0 0 1 0 0,-1-1-1 0 0,1 1 1 0 0,0 0-1 0 0,-1 0 1 0 0,1-1-1 0 0,-1 1 1 0 0,1 0-1 0 0,-1-1 1 0 0,1 0-1 0 0,-1 1 1 0 0,0-1 0 0 0,1 0-1 0 0,-1 0 1 0 0,1 0-1 0 0,-1 0 1 0 0,-3 0-1 0 0,-1 0 10 0 0,4 0 516 0 0,1 0-575 0 0,0-1-1 0 0,-1 1 0 0 0,1 0 1 0 0,0-1-1 0 0,0 1 0 0 0,-1-1 1 0 0,1 1-1 0 0,0-1 0 0 0,0 1 1 0 0,0-1-1 0 0,0 0 0 0 0,0 0 1 0 0,-2-1-1 0 0,-19-11-149 0 0,-9-14 217 0 0,28 25-94 0 0,3 0-107 0 0,10-4 10 0 0,3-1 113 0 0,0-1 19 0 0,-2 2-2 0 0,-1 1-1 0 0,1 0 1 0 0,1 0-1 0 0,-1 1 1 0 0,17-4-1 0 0,7 0 10 0 0,-20 9 30 0 0,-14-1-24 0 0,0 0 0 0 0,-1 0 0 0 0,1 0 0 0 0,0 0-1 0 0,-1 0 1 0 0,1 0 0 0 0,0 0 0 0 0,-1-1 0 0 0,1 1-1 0 0,0 0 1 0 0,-1 0 0 0 0,1 0 0 0 0,-1-1 0 0 0,1 1 0 0 0,0 0-1 0 0,-1-1 1 0 0,1 1 0 0 0,-1 0 0 0 0,1-1 0 0 0,-1 1-1 0 0,1-1 1 0 0,-1 1 0 0 0,1-1 0 0 0,-1 1 0 0 0,1-2 0 0 0,16-9 31 0 0,47-35-216 0 0,-61 41 179 0 0,-2-6 0 0 0,-1 6 11 0 0,0 4 42 0 0,-2 0 11 0 0,-2 0-54 0 0,4 1-8 0 0,-1-1 0 0 0,1 1-1 0 0,-1 0 1 0 0,0-1 0 0 0,1 1 0 0 0,-1 0 0 0 0,1 0 0 0 0,-1-1-1 0 0,0 1 1 0 0,1 0 0 0 0,-1 0 0 0 0,0 0 0 0 0,1 0-1 0 0,-1 0 1 0 0,1 0 0 0 0,-1 0 0 0 0,0 0 0 0 0,1 0 0 0 0,-1 1-1 0 0,0-1 1 0 0,1 0 0 0 0,-1 0 0 0 0,1 0 0 0 0,-1 1 0 0 0,0-1-1 0 0,0 1 1 0 0,-15 5 3 0 0,10-3 8 0 0,-1 0 0 0 0,1 0 0 0 0,0 1 0 0 0,0 0-1 0 0,1 0 1 0 0,-1 0 0 0 0,1 1 0 0 0,0 0 0 0 0,0 0 0 0 0,0 0-1 0 0,-7 11 1 0 0,-25 27 52 0 0,13-12-12 0 0,6-22-1024 0 0,12-6 153 0 0,13-8 131 0 0,9-3-389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29:59.08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0 27 10368 0 0,'0'0'934'0'0,"6"5"-50"0"0,9 3 8041 0 0,-9-8-8925 0 0,-3 0 1 0 0,-1 0-1 0 0,1 0 1 0 0,-1 0 0 0 0,1-1-1 0 0,0 1 1 0 0,-1-1 0 0 0,0 0-1 0 0,1 1 1 0 0,-1-1-1 0 0,1-1 1 0 0,-1 1 0 0 0,0 0-1 0 0,0 0 1 0 0,0-1 0 0 0,1 1-1 0 0,1-4 1 0 0,-4 5 0 0 0,1 0 0 0 0,-1 0 0 0 0,0 0 0 0 0,1 0 0 0 0,-1 0 0 0 0,0 0 0 0 0,0 0 0 0 0,1 0 0 0 0,-1 0 1 0 0,0 0-1 0 0,0 0 0 0 0,1-1 0 0 0,-1 1 0 0 0,0 0 0 0 0,0 0 0 0 0,1 0 0 0 0,-1 0 0 0 0,0-1 0 0 0,0 1 0 0 0,0 0 0 0 0,1 0 0 0 0,-1 0 0 0 0,0-1 0 0 0,0 1 0 0 0,0 0 0 0 0,0 0 0 0 0,0-1 0 0 0,1 1 0 0 0,-1 0 0 0 0,0-1 1 0 0,0 1-1 0 0,0 0 0 0 0,0 0 0 0 0,0-1 0 0 0,0 1 0 0 0,0 0 0 0 0,0-1 0 0 0,0 1 0 0 0,0 0 0 0 0,0-1 0 0 0,1-2 15 0 0,16-3 226 0 0,-14 3-176 0 0,-1 1-12 0 0,9 3-30 0 0,-1 2-24 0 0,-1 0 11 0 0,-7-2 38 0 0,-1 0-1 0 0,1 0 1 0 0,-1 0-1 0 0,0 0 1 0 0,0 0 0 0 0,1 0-1 0 0,-1 0 1 0 0,0 0-1 0 0,0 1 1 0 0,0-1 0 0 0,0 0-1 0 0,0 1 1 0 0,-1-1-1 0 0,1 0 1 0 0,0 1 0 0 0,-1 0-1 0 0,1-1 1 0 0,0 1-1 0 0,-1-1 1 0 0,0 1 0 0 0,1 1-1 0 0,-1-1 184 0 0,0 1 0 0 0,0 2-805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0.076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86 38 920 0 0,'-7'-6'13617'0'0,"3"1"-11977"0"0,4 4-1526 0 0,0 0 0 0 0,-1 0 1 0 0,1 0-1 0 0,0 0 0 0 0,-1 0 0 0 0,1 0 1 0 0,0 1-1 0 0,-1-1 0 0 0,1 0 1 0 0,-1 0-1 0 0,0 0 0 0 0,1 0 0 0 0,-1 0 1 0 0,0 1-1 0 0,1-1 0 0 0,-1 0 0 0 0,0 0 1 0 0,0 1-1 0 0,1-1 0 0 0,-1 1 0 0 0,0-1 1 0 0,0 1-1 0 0,0-1 0 0 0,0 1 1 0 0,0-1-1 0 0,0 1 0 0 0,0 0 0 0 0,0 0 1 0 0,0-1-1 0 0,0 1 0 0 0,0 0 0 0 0,0 0 1 0 0,0 0-1 0 0,0 0 0 0 0,0 0 0 0 0,0 0 1 0 0,-2 1-1 0 0,1-1 45 0 0,0 0 0 0 0,0 1-1 0 0,0-1 1 0 0,0 1 0 0 0,0 0 0 0 0,0 0-1 0 0,1-1 1 0 0,-1 1 0 0 0,0 0 0 0 0,0 0 0 0 0,1 1-1 0 0,-1-1 1 0 0,0 0 0 0 0,1 1 0 0 0,0-1-1 0 0,-1 1 1 0 0,1-1 0 0 0,0 1 0 0 0,-1-1 0 0 0,1 1-1 0 0,0 0 1 0 0,0 0 0 0 0,1 0 0 0 0,-1-1-1 0 0,-1 4 1 0 0,1 5-159 0 0,-2-1 0 0 0,3 0 0 0 0,0 2-12 0 0,0-7-36 0 0,4 3 26 0 0,1 2-21 0 0,5 5 29 0 0,-5-8 19 0 0,8 0-81 0 0,-11-5 22 0 0,12-13-74 0 0,-10 9 128 0 0,-3 3 0 0 0,0-1 0 0 0,0 1 0 0 0,0-1 0 0 0,-1 0 0 0 0,1 1 0 0 0,0-1 0 0 0,0 0 0 0 0,0 0 0 0 0,-1 0 0 0 0,1 0 0 0 0,-1 1 0 0 0,1-1 0 0 0,0 0 0 0 0,-1 0 0 0 0,1 0 0 0 0,-1 0 0 0 0,0 0 0 0 0,1-2 0 0 0,0 2-3 0 0,0-1 0 0 0,0 0 1 0 0,0 0-1 0 0,0 0 0 0 0,-1 0 0 0 0,1 1 0 0 0,-1-1 0 0 0,1 0 0 0 0,-1 0 0 0 0,1 0 0 0 0,-1 0 1 0 0,0 0-1 0 0,0-1 0 0 0,0-1 0 0 0,1-9-18 0 0,-1 11 21 0 0,0-1 0 0 0,-1 0 0 0 0,1 0 0 0 0,0 0 0 0 0,-1 1 0 0 0,0-1 0 0 0,0 0 0 0 0,1 1 0 0 0,-2-1 0 0 0,1 0 0 0 0,-2-2 0 0 0,3 4-5 0 0,-1-1-1 0 0,0 1 1 0 0,0 0 0 0 0,0 0-1 0 0,0 0 1 0 0,0 0-1 0 0,0 0 1 0 0,0 0 0 0 0,0 0-1 0 0,0 1 1 0 0,0-1-1 0 0,0 0 1 0 0,-1 0-1 0 0,1 1 1 0 0,-3-1 0 0 0,4 1-105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0.821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42 43 1840 0 0,'0'0'20039'0'0,"-15"15"-19399"0"0,-4 18-208 0 0,18-30-435 0 0,0-1-1 0 0,0 0 0 0 0,0 0 0 0 0,0 0 0 0 0,1 1 1 0 0,-1-1-1 0 0,1 0 0 0 0,-1 1 0 0 0,1-1 0 0 0,0 0 1 0 0,0 1-1 0 0,0-1 0 0 0,0 0 0 0 0,0 1 0 0 0,1 2 1 0 0,0 4-21 0 0,0-6-24 0 0,3 3 24 0 0,-3-4 8 0 0,0 0 1 0 0,1-1-1 0 0,-1 1 0 0 0,1-1 0 0 0,0 0 0 0 0,-1 1 1 0 0,1-1-1 0 0,0 0 0 0 0,0 0 0 0 0,0 0 0 0 0,0 0 1 0 0,0 0-1 0 0,0-1 0 0 0,0 1 0 0 0,0-1 0 0 0,0 1 1 0 0,0-1-1 0 0,0 0 0 0 0,0 0 0 0 0,0 1 0 0 0,1-2 1 0 0,-1 1-1 0 0,3 0 0 0 0,-2 0-55 0 0,0-2-16 0 0,1 0 1 0 0,-1 1-1 0 0,0-1 1 0 0,0-1 0 0 0,0 1-1 0 0,0 0 1 0 0,0-1-1 0 0,3-2 1 0 0,-4 2 72 0 0,0 1 2 0 0,-1-1 0 0 0,0 1 0 0 0,0-1 0 0 0,0 0 1 0 0,-1 1-1 0 0,1-1 0 0 0,-1 0 0 0 0,1 1 0 0 0,-1-1 0 0 0,0 0 1 0 0,0 0-1 0 0,0 0 0 0 0,0 1 0 0 0,0-1 0 0 0,-2-3 0 0 0,2-3 8 0 0,0 2-149 0 0,0 0-1 0 0,0 0 1 0 0,-1 0-1 0 0,0 0 1 0 0,0 0-1 0 0,0 1 0 0 0,-1-1 1 0 0,0 0-1 0 0,-1 0 1 0 0,1 1-1 0 0,-5-7 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1.585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 0 920 0 0,'6'1'22277'0'0,"-4"0"-22864"0"0,3 7 751 0 0,-3-7-122 0 0,-1 1 0 0 0,0 0 0 0 0,0 0 0 0 0,0-1 0 0 0,0 1 0 0 0,0 0 0 0 0,0 0 0 0 0,-1 0 0 0 0,1 0-1 0 0,-1 1 1 0 0,1-1 0 0 0,-1 0 0 0 0,0 0 0 0 0,0 0 0 0 0,0 0 0 0 0,0 2 0 0 0,0 18-178 0 0,-3-14-3884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2.009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21 9 1840 0 0,'-20'7'22026'0'0,"31"-9"-21968"0"0,-6 0-54 0 0,-1 0 0 0 0,1 1 0 0 0,0-1 0 0 0,-1 1-1 0 0,1 0 1 0 0,0 0 0 0 0,0 0 0 0 0,6 0 0 0 0,-9 1-220 0 0,0-1 0 0 0,0 1 0 0 0,0 0 0 0 0,0-1 0 0 0,0 1 0 0 0,0 0 0 0 0,0 0 0 0 0,0 0 0 0 0,0 0 0 0 0,0 1 0 0 0,0-1 0 0 0,0 1-1 0 0,0-1 1 0 0,0 1 0 0 0,0-1 0 0 0,0 1 0 0 0,0 0 0 0 0,0 0 0 0 0,3 2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2.693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 90 8408 0 0,'0'0'11335'0'0,"25"-25"-11416"0"0,-24 24-26 0 0,10-10 585 0 0,0 0-1 0 0,1 0 0 0 0,22-14 1 0 0,-32 24 31 0 0,1 0-381 0 0,0 0 0 0 0,-1 0 0 0 0,1 1 0 0 0,0-1-1 0 0,-1 1 1 0 0,1-1 0 0 0,0 1 0 0 0,0 0 0 0 0,5 1 0 0 0,-6-1-140 0 0,1 0 55 0 0,0 1 1 0 0,0 0 0 0 0,0-1-1 0 0,0 1 1 0 0,0 0 0 0 0,0 0-1 0 0,0 1 1 0 0,-1-1 0 0 0,1 1-1 0 0,0-1 1 0 0,-1 1 0 0 0,1 0 0 0 0,-1 0-1 0 0,1 0 1 0 0,-1 0 0 0 0,3 4-1 0 0,31 43 141 0 0,-31-41 40 0 0,0 0-242 0 0,-5-7-73 0 0,10 8-6685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3.228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100 0 5960 0 0,'0'0'15079'0'0,"-25"10"-12627"0"0,21-7-2440 0 0,-1 1 0 0 0,1 0 1 0 0,0 0-1 0 0,0 1 0 0 0,1-1 0 0 0,-1 1 0 0 0,1-1 0 0 0,0 1 0 0 0,0 0 0 0 0,0 0 0 0 0,1 1 1 0 0,-3 7-1 0 0,-4 6 393 0 0,8-17-391 0 0,0 0 0 0 0,0-1 0 0 0,0 1 0 0 0,0 0 0 0 0,0 0 0 0 0,1 0 0 0 0,-1 0 0 0 0,1 0 0 0 0,-1 0 1 0 0,0 3-1 0 0,-9 3-2352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0:03.724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 0 12384 0 0,'0'0'4559'0'0,"28"12"-549"0"0,-25-10-3829 0 0,1 1 1 0 0,-1-1 0 0 0,1 0-1 0 0,-1 0 1 0 0,1 0-1 0 0,0 0 1 0 0,0-1 0 0 0,-1 1-1 0 0,1-1 1 0 0,0 0 0 0 0,0 0-1 0 0,0-1 1 0 0,1 1-1 0 0,-1-1 1 0 0,4 0 0 0 0,-3 0-86 0 0,-1 1-1 0 0,1-1 1 0 0,-1 1 0 0 0,0-1 0 0 0,1 1 0 0 0,-1 0 0 0 0,0 1-1 0 0,0-1 1 0 0,1 1 0 0 0,-1 0 0 0 0,0 0 0 0 0,-1 0 0 0 0,6 4 0 0 0,24 9-20 0 0,-7-5-280 0 0,-10-1-874 0 0,-1 1-382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8T11:34:57.362"/>
    </inkml:context>
    <inkml:brush xml:id="br0">
      <inkml:brushProperty name="width" value="0.06174" units="cm"/>
      <inkml:brushProperty name="height" value="0.06174" units="cm"/>
      <inkml:brushProperty name="color" value="#FFFFFF"/>
    </inkml:brush>
  </inkml:definitions>
  <inkml:trace contextRef="#ctx0" brushRef="#br0">1092 1457 1376 0 0,'0'0'9434'0'0,"18"-5"-3462"0"0,-12 2-5756 0 0,16-20 1257 0 0,-14 14-783 0 0,-3 4-502 0 0,0 0 0 0 0,-1 0-1 0 0,0-1 1 0 0,0 1 0 0 0,0-1 0 0 0,-1 0 0 0 0,5-10-1 0 0,15-37 411 0 0,-13 30-125 0 0,-9 20-439 0 0,1 1 0 0 0,-1 0 0 0 0,0-1 0 0 0,0 0 0 0 0,0 1 1 0 0,0-1-1 0 0,-1 1 0 0 0,1-1 0 0 0,-1 0 0 0 0,1 1 0 0 0,-1-5 0 0 0,1-7 126 0 0,1-1 1 0 0,0 1-1 0 0,1-1 0 0 0,7-18 0 0 0,-4 15 97 0 0,-2 0-1 0 0,4-21 1 0 0,4-43 166 0 0,-6 51-104 0 0,3-63 0 0 0,-18-61-52 0 0,9 119-207 0 0,-1-1 1 0 0,-9-51-1 0 0,-3-4 80 0 0,-4-15 40 0 0,3 41-180 0 0,7 36-69 0 0,-15-39 1 0 0,14 45 197 0 0,1 6 71 0 0,-1 1-1 0 0,-13-21 0 0 0,14 26-165 0 0,5 8-34 0 0,2 3 0 0 0,-1-1 0 0 0,0 1 0 0 0,0 0 0 0 0,0 0 0 0 0,0 0 0 0 0,0 0 0 0 0,0 0 0 0 0,0 0 0 0 0,0 0 0 0 0,-1 0 0 0 0,1 0 0 0 0,0 0 0 0 0,0 0 0 0 0,-1 1 0 0 0,1-1 0 0 0,0 1 0 0 0,-1-1 0 0 0,-1 0 0 0 0,-50-37 0 0 0,43 34-30 0 0,-1-1 0 0 0,0 1 0 0 0,0 1 0 0 0,0 0 0 0 0,0 0 0 0 0,0 1 0 0 0,-1 1 0 0 0,-22-1 0 0 0,10 1-131 0 0,18 0 140 0 0,-1 0-1 0 0,1 1 1 0 0,0 0-1 0 0,-11 2 1 0 0,-41 4 99 0 0,45-5-104 0 0,-1 0 0 0 0,-24 5 0 0 0,10 1 45 0 0,20-6-4 0 0,0 1 0 0 0,0 0 0 0 0,0 0 0 0 0,0 1 0 0 0,1 0 0 0 0,-1 0 0 0 0,1 1 0 0 0,-14 8 0 0 0,-58 39 278 0 0,36-25-202 0 0,23-14-170 0 0,1 0-204 0 0,0 0 0 0 0,-25 23 0 0 0,-55 55 534 0 0,84-78-383 0 0,-5 5-27 0 0,8-3 159 0 0,-1 0 0 0 0,0 0 0 0 0,-22 15 0 0 0,5-2 0 0 0,-9 25 0 0 0,8-6 0 0 0,23-36 0 0 0,0 0 0 0 0,1 1 0 0 0,1 0 0 0 0,-6 12 0 0 0,-10 18 0 0 0,18-34 0 0 0,0 1 0 0 0,1 0 0 0 0,0 0 0 0 0,1 0 0 0 0,-3 10 0 0 0,-3 12 0 0 0,5-18 0 0 0,1-1 0 0 0,0 1 0 0 0,-1 19 0 0 0,-2 14 0 0 0,4-11 28 0 0,2-30-25 0 0,-1 1 0 0 0,0-1 0 0 0,0 0 0 0 0,0 1-1 0 0,0-1 1 0 0,-1 0 0 0 0,0 0 0 0 0,-1 6 0 0 0,1-5-3 0 0,0 0 0 0 0,1 1 0 0 0,0-1 0 0 0,0 0 0 0 0,0 0 0 0 0,0 0 0 0 0,1 1 1 0 0,0-1-1 0 0,2 5 0 0 0,1 27 9 0 0,5 5-19 0 0,-7-22-1 0 0,1 0 0 0 0,1 0 1 0 0,1 0-1 0 0,8 20 0 0 0,-4-21 11 0 0,3 11 0 0 0,-11-22 0 0 0,0 0 0 0 0,1-1 0 0 0,0 1 0 0 0,0-1 0 0 0,1 1 0 0 0,-1-1 0 0 0,2 0 0 0 0,-1 0 0 0 0,1 0 0 0 0,0-1 0 0 0,7 9 0 0 0,5 12 54 0 0,31 34-44 0 0,-46-59-10 0 0,0 0 0 0 0,0 0 0 0 0,0-1 0 0 0,0 1 0 0 0,1 0 0 0 0,-1-1 0 0 0,0 1 0 0 0,1-1 0 0 0,0 1 0 0 0,-1-1 0 0 0,1 0 0 0 0,3 3 0 0 0,5 3 0 0 0,-7-4 0 0 0,0 0 0 0 0,0 0 0 0 0,0 0 0 0 0,0 0 0 0 0,1-1 0 0 0,-1 1 0 0 0,0-1 0 0 0,7 3 0 0 0,-6-3 0 0 0,0 0 0 0 0,0 0 0 0 0,0 1 0 0 0,-1-1 0 0 0,1 1 0 0 0,5 6 0 0 0,6 2 0 0 0,0 0 0 0 0,1-1 0 0 0,29 13 0 0 0,-34-18-2 0 0,1 0 0 0 0,1-1 0 0 0,-1 0 0 0 0,22 3 0 0 0,-14-6 21 0 0,38 7 0 0 0,-39-5-34 0 0,39 2 0 0 0,-43-4 9 0 0,0 0 1 0 0,21 6 0 0 0,-21-4 9 0 0,1-1 1 0 0,24 2-1 0 0,0-3 51 0 0,-12 0-34 0 0,-1-1 0 0 0,45-6-1 0 0,-63 5-137 0 0,5-2-363 0 0,1 1-1 0 0,-1 1 1 0 0,0 0-1 0 0,19 2 0 0 0,-19-1-7742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6" cy="34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7" y="0"/>
            <a:ext cx="4300856" cy="34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B34F8-5A13-49D6-9CB2-69EFFF33AAB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6" y="3269090"/>
            <a:ext cx="7940039" cy="26747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2089"/>
            <a:ext cx="4300856" cy="340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7" y="6452089"/>
            <a:ext cx="4300856" cy="340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EE3B-3440-4BF4-9574-AF3082FFE0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001" dirty="0"/>
              <a:t>….Waving not drowning….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2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001" dirty="0"/>
              <a:t>ick 1 and 2 simulator</a:t>
            </a:r>
          </a:p>
          <a:p>
            <a:endParaRPr lang="en-001" dirty="0"/>
          </a:p>
          <a:p>
            <a:r>
              <a:rPr lang="en-001" dirty="0"/>
              <a:t>Physics simluator (gas model, cow model, exchange energy velocity, deriving rules for pressure temp etc </a:t>
            </a:r>
          </a:p>
          <a:p>
            <a:endParaRPr lang="en-001" dirty="0"/>
          </a:p>
          <a:p>
            <a:r>
              <a:rPr lang="en-001" dirty="0"/>
              <a:t>Physicians in Economy models simliarly – each person gets some money and exchanges it with others on some basis…. </a:t>
            </a:r>
          </a:p>
          <a:p>
            <a:endParaRPr lang="en-001" dirty="0"/>
          </a:p>
          <a:p>
            <a:r>
              <a:rPr lang="en-US" dirty="0"/>
              <a:t>T</a:t>
            </a:r>
            <a:r>
              <a:rPr lang="en-001" dirty="0"/>
              <a:t>he ticks look at this </a:t>
            </a:r>
            <a:r>
              <a:rPr lang="en-001"/>
              <a:t>the GINI </a:t>
            </a:r>
            <a:r>
              <a:rPr lang="en-001" dirty="0"/>
              <a:t>coefficient and relate this with social mobility  to forecast  equality/inequality….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5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50C7C-68B6-145B-1F1D-F55A21D8C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F1AB4-7825-777F-4BA5-0BC188776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4F321-6E50-D99D-CB55-2944B1066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001" dirty="0"/>
              <a:t>ick 1 and 2 simulator</a:t>
            </a:r>
          </a:p>
          <a:p>
            <a:endParaRPr lang="en-001" dirty="0"/>
          </a:p>
          <a:p>
            <a:r>
              <a:rPr lang="en-001" dirty="0"/>
              <a:t>Physics simluator (gas model, cow model, exchange energy velocity, deriving rules for pressure temp etc </a:t>
            </a:r>
          </a:p>
          <a:p>
            <a:endParaRPr lang="en-001" dirty="0"/>
          </a:p>
          <a:p>
            <a:r>
              <a:rPr lang="en-001" dirty="0"/>
              <a:t>Physicians in Economy models simliarly – each person gets some money and exchanges it with others on some basis…. </a:t>
            </a:r>
          </a:p>
          <a:p>
            <a:endParaRPr lang="en-001" dirty="0"/>
          </a:p>
          <a:p>
            <a:r>
              <a:rPr lang="en-US" dirty="0"/>
              <a:t>T</a:t>
            </a:r>
            <a:r>
              <a:rPr lang="en-001" dirty="0"/>
              <a:t>he ticks look at this the geni coefficient and relate this with social mobility  to forecast  equality/inequality….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157B5-99A4-D75C-638B-DC1C9A654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  <a:p>
            <a:r>
              <a:rPr lang="en-001" dirty="0"/>
              <a:t>Scientific Computing = use comptuiers to help do science.</a:t>
            </a:r>
          </a:p>
          <a:p>
            <a:endParaRPr lang="en-001" dirty="0"/>
          </a:p>
          <a:p>
            <a:r>
              <a:rPr lang="en-US" dirty="0"/>
              <a:t>V</a:t>
            </a:r>
            <a:r>
              <a:rPr lang="en-001" dirty="0"/>
              <a:t>s.</a:t>
            </a:r>
          </a:p>
          <a:p>
            <a:endParaRPr lang="en-001" dirty="0"/>
          </a:p>
          <a:p>
            <a:r>
              <a:rPr lang="en-001" dirty="0"/>
              <a:t>Study of computing with scientific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0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001" dirty="0"/>
              <a:t>offee to theor</a:t>
            </a:r>
            <a:r>
              <a:rPr lang="en-US" dirty="0"/>
              <a:t>e</a:t>
            </a:r>
            <a:r>
              <a:rPr lang="en-001" dirty="0"/>
              <a:t>ms</a:t>
            </a:r>
          </a:p>
          <a:p>
            <a:r>
              <a:rPr lang="en-001" dirty="0"/>
              <a:t>(waste product)</a:t>
            </a:r>
          </a:p>
          <a:p>
            <a:endParaRPr lang="en-001" dirty="0"/>
          </a:p>
          <a:p>
            <a:r>
              <a:rPr lang="en-001" dirty="0"/>
              <a:t>Soft Eng</a:t>
            </a:r>
          </a:p>
          <a:p>
            <a:r>
              <a:rPr lang="en-US" dirty="0"/>
              <a:t>R</a:t>
            </a:r>
            <a:r>
              <a:rPr lang="en-001" dirty="0"/>
              <a:t>equirements input</a:t>
            </a:r>
          </a:p>
          <a:p>
            <a:r>
              <a:rPr lang="en-001" dirty="0"/>
              <a:t>Code as output</a:t>
            </a:r>
          </a:p>
          <a:p>
            <a:r>
              <a:rPr lang="en-001" dirty="0"/>
              <a:t>(t</a:t>
            </a:r>
            <a:r>
              <a:rPr lang="en-US" dirty="0" err="1"/>
              <a:t>hinking</a:t>
            </a:r>
            <a:r>
              <a:rPr lang="en-001" dirty="0"/>
              <a:t> is the waste product)</a:t>
            </a:r>
          </a:p>
          <a:p>
            <a:endParaRPr lang="en-001" dirty="0"/>
          </a:p>
          <a:p>
            <a:r>
              <a:rPr lang="en-US" dirty="0"/>
              <a:t>I</a:t>
            </a:r>
            <a:r>
              <a:rPr lang="en-001" dirty="0"/>
              <a:t>n science</a:t>
            </a:r>
          </a:p>
          <a:p>
            <a:r>
              <a:rPr lang="en-US" dirty="0"/>
              <a:t>D</a:t>
            </a:r>
            <a:r>
              <a:rPr lang="en-001" dirty="0"/>
              <a:t>ata from natural world (input)</a:t>
            </a:r>
          </a:p>
          <a:p>
            <a:r>
              <a:rPr lang="en-US" dirty="0"/>
              <a:t>I</a:t>
            </a:r>
            <a:r>
              <a:rPr lang="en-001" dirty="0"/>
              <a:t>nsights conclusions and so forth (output)</a:t>
            </a:r>
          </a:p>
          <a:p>
            <a:r>
              <a:rPr lang="en-US" dirty="0"/>
              <a:t>C</a:t>
            </a:r>
            <a:r>
              <a:rPr lang="en-001" dirty="0"/>
              <a:t>ode is the “garbage”</a:t>
            </a:r>
          </a:p>
          <a:p>
            <a:endParaRPr lang="en-001" dirty="0"/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4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001" dirty="0"/>
              <a:t>cientists with lots of ideas buzzing around your head</a:t>
            </a:r>
          </a:p>
          <a:p>
            <a:endParaRPr lang="en-001" dirty="0"/>
          </a:p>
          <a:p>
            <a:r>
              <a:rPr lang="en-US" dirty="0"/>
              <a:t>T</a:t>
            </a:r>
            <a:r>
              <a:rPr lang="en-001" dirty="0"/>
              <a:t>est them</a:t>
            </a:r>
          </a:p>
          <a:p>
            <a:endParaRPr lang="en-001" dirty="0"/>
          </a:p>
          <a:p>
            <a:r>
              <a:rPr lang="en-US" dirty="0"/>
              <a:t>E</a:t>
            </a:r>
            <a:r>
              <a:rPr lang="en-001" dirty="0"/>
              <a:t>laborate</a:t>
            </a:r>
          </a:p>
          <a:p>
            <a:endParaRPr lang="en-001" dirty="0"/>
          </a:p>
          <a:p>
            <a:r>
              <a:rPr lang="en-US" dirty="0"/>
              <a:t>T</a:t>
            </a:r>
            <a:r>
              <a:rPr lang="en-001" dirty="0"/>
              <a:t>hrow away bad ideas</a:t>
            </a:r>
          </a:p>
          <a:p>
            <a:endParaRPr lang="en-001" dirty="0"/>
          </a:p>
          <a:p>
            <a:r>
              <a:rPr lang="en-US" dirty="0"/>
              <a:t>I</a:t>
            </a:r>
            <a:r>
              <a:rPr lang="en-001" dirty="0"/>
              <a:t>terate</a:t>
            </a:r>
          </a:p>
          <a:p>
            <a:endParaRPr lang="en-001" dirty="0"/>
          </a:p>
          <a:p>
            <a:r>
              <a:rPr lang="en-US" dirty="0"/>
              <a:t>I</a:t>
            </a:r>
            <a:r>
              <a:rPr lang="en-001" dirty="0"/>
              <a:t>terate</a:t>
            </a:r>
          </a:p>
          <a:p>
            <a:endParaRPr lang="en-001" dirty="0"/>
          </a:p>
          <a:p>
            <a:r>
              <a:rPr lang="en-US" dirty="0"/>
              <a:t>Prune D</a:t>
            </a:r>
            <a:r>
              <a:rPr lang="en-001" dirty="0"/>
              <a:t>ead end </a:t>
            </a:r>
          </a:p>
          <a:p>
            <a:endParaRPr lang="en-001" dirty="0"/>
          </a:p>
          <a:p>
            <a:r>
              <a:rPr lang="en-US" dirty="0"/>
              <a:t>F</a:t>
            </a:r>
            <a:r>
              <a:rPr lang="en-001" dirty="0"/>
              <a:t>inally conclusions to share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8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001" dirty="0"/>
              <a:t>xplore territory</a:t>
            </a:r>
          </a:p>
          <a:p>
            <a:endParaRPr lang="en-001" dirty="0"/>
          </a:p>
          <a:p>
            <a:r>
              <a:rPr lang="en-001" dirty="0"/>
              <a:t>FAST</a:t>
            </a:r>
          </a:p>
          <a:p>
            <a:endParaRPr lang="en-001" dirty="0"/>
          </a:p>
          <a:p>
            <a:r>
              <a:rPr lang="en-US" dirty="0"/>
              <a:t>M</a:t>
            </a:r>
            <a:r>
              <a:rPr lang="en-001" dirty="0"/>
              <a:t>ost code is one-off</a:t>
            </a:r>
          </a:p>
          <a:p>
            <a:endParaRPr lang="en-001" dirty="0"/>
          </a:p>
          <a:p>
            <a:r>
              <a:rPr lang="en-US" dirty="0"/>
              <a:t>A</a:t>
            </a:r>
            <a:r>
              <a:rPr lang="en-001" dirty="0"/>
              <a:t> slittle typing as possible</a:t>
            </a:r>
          </a:p>
          <a:p>
            <a:endParaRPr lang="en-001" dirty="0"/>
          </a:p>
          <a:p>
            <a:r>
              <a:rPr lang="en-US" dirty="0"/>
              <a:t>S</a:t>
            </a:r>
            <a:r>
              <a:rPr lang="en-001" dirty="0"/>
              <a:t>o rich and powerful libraries and you do the GLUE</a:t>
            </a:r>
          </a:p>
          <a:p>
            <a:endParaRPr lang="en-001" dirty="0"/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8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  <a:p>
            <a:r>
              <a:rPr lang="en-001" dirty="0"/>
              <a:t>So course is all about “standard libraries” </a:t>
            </a:r>
          </a:p>
          <a:p>
            <a:r>
              <a:rPr lang="en-US" dirty="0"/>
              <a:t>F</a:t>
            </a:r>
            <a:r>
              <a:rPr lang="en-001" dirty="0"/>
              <a:t>or numerical processing.</a:t>
            </a:r>
          </a:p>
          <a:p>
            <a:r>
              <a:rPr lang="en-001" dirty="0"/>
              <a:t>For data ingestion</a:t>
            </a:r>
          </a:p>
          <a:p>
            <a:r>
              <a:rPr lang="en-001" dirty="0"/>
              <a:t>For graph production</a:t>
            </a:r>
          </a:p>
          <a:p>
            <a:r>
              <a:rPr lang="en-US" dirty="0"/>
              <a:t>A</a:t>
            </a:r>
            <a:r>
              <a:rPr lang="en-001" dirty="0"/>
              <a:t>nd so forth.</a:t>
            </a:r>
          </a:p>
          <a:p>
            <a:endParaRPr lang="en-001" dirty="0"/>
          </a:p>
          <a:p>
            <a:r>
              <a:rPr lang="en-001" dirty="0"/>
              <a:t>Jypyter notebooks (as used in Founbdation )</a:t>
            </a:r>
          </a:p>
          <a:p>
            <a:endParaRPr lang="en-001" dirty="0"/>
          </a:p>
          <a:p>
            <a:r>
              <a:rPr lang="en-US" dirty="0"/>
              <a:t>B</a:t>
            </a:r>
            <a:r>
              <a:rPr lang="en-001" dirty="0"/>
              <a:t>ounce bounce</a:t>
            </a:r>
          </a:p>
          <a:p>
            <a:endParaRPr lang="en-001" dirty="0"/>
          </a:p>
          <a:p>
            <a:r>
              <a:rPr lang="en-US" dirty="0"/>
              <a:t>U</a:t>
            </a:r>
            <a:r>
              <a:rPr lang="en-001" dirty="0"/>
              <a:t>p down all around</a:t>
            </a:r>
          </a:p>
          <a:p>
            <a:endParaRPr lang="en-001" dirty="0"/>
          </a:p>
          <a:p>
            <a:r>
              <a:rPr lang="en-US" dirty="0"/>
              <a:t>N</a:t>
            </a:r>
            <a:r>
              <a:rPr lang="en-001" dirty="0"/>
              <a:t>ightmare!</a:t>
            </a:r>
          </a:p>
          <a:p>
            <a:endParaRPr lang="en-001" dirty="0"/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7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We do not do Computer artifact engineering!</a:t>
            </a:r>
          </a:p>
          <a:p>
            <a:endParaRPr lang="en-001" dirty="0"/>
          </a:p>
          <a:p>
            <a:r>
              <a:rPr lang="en-US" dirty="0"/>
              <a:t>S</a:t>
            </a:r>
            <a:r>
              <a:rPr lang="en-001" dirty="0"/>
              <a:t>o its less useless – not a good fit for rapid dev elopment.</a:t>
            </a:r>
          </a:p>
          <a:p>
            <a:endParaRPr lang="en-001" dirty="0"/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001" dirty="0"/>
              <a:t>araphrasing….</a:t>
            </a:r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0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8 percent of Math paper </a:t>
            </a:r>
          </a:p>
          <a:p>
            <a:endParaRPr lang="en-001" dirty="0"/>
          </a:p>
          <a:p>
            <a:endParaRPr lang="en-001" dirty="0"/>
          </a:p>
          <a:p>
            <a:r>
              <a:rPr lang="en-001" dirty="0"/>
              <a:t>NST math is 92% of paper</a:t>
            </a:r>
          </a:p>
          <a:p>
            <a:r>
              <a:rPr lang="en-US" dirty="0"/>
              <a:t>T</a:t>
            </a:r>
            <a:r>
              <a:rPr lang="en-001" dirty="0"/>
              <a:t>his is 8</a:t>
            </a:r>
          </a:p>
          <a:p>
            <a:endParaRPr lang="en-001" dirty="0"/>
          </a:p>
          <a:p>
            <a:r>
              <a:rPr lang="en-US" dirty="0"/>
              <a:t>I</a:t>
            </a:r>
            <a:r>
              <a:rPr lang="en-001" dirty="0"/>
              <a:t>t is presumed you pass ticks, each tick is pas—fail</a:t>
            </a:r>
          </a:p>
          <a:p>
            <a:endParaRPr lang="en-001" dirty="0"/>
          </a:p>
          <a:p>
            <a:r>
              <a:rPr lang="en-001" dirty="0"/>
              <a:t>Panda is optional but is </a:t>
            </a:r>
            <a:r>
              <a:rPr lang="en-US" dirty="0"/>
              <a:t>help</a:t>
            </a:r>
            <a:r>
              <a:rPr lang="en-001" dirty="0"/>
              <a:t>ful for ”working with data” in </a:t>
            </a:r>
            <a:r>
              <a:rPr lang="en-US" dirty="0"/>
              <a:t>the future</a:t>
            </a:r>
            <a:r>
              <a:rPr lang="en-001" dirty="0"/>
              <a:t>…</a:t>
            </a:r>
          </a:p>
          <a:p>
            <a:endParaRPr lang="en-001" dirty="0"/>
          </a:p>
          <a:p>
            <a:endParaRPr lang="en-001" dirty="0"/>
          </a:p>
          <a:p>
            <a:r>
              <a:rPr lang="en-001" dirty="0"/>
              <a:t>10-15 hours is typical (apparently)</a:t>
            </a:r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r>
              <a:rPr lang="en-001" dirty="0"/>
              <a:t>Vivas are random intended to encourage careful thinking. (not explicitly part of the grading)</a:t>
            </a:r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BEE3B-3440-4BF4-9574-AF3082FFE0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42E5-2161-4399-91C8-1CC354C4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D8BEF-65AC-4CB1-BB63-451B30457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681037"/>
            <a:ext cx="12192000" cy="6176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7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94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1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FDF2A-284B-4343-B613-BCA7E660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1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28D2-AD30-4B66-8397-A5BA65D16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1037"/>
            <a:ext cx="12192000" cy="6176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1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357188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―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8.xml"/><Relationship Id="rId13" Type="http://schemas.openxmlformats.org/officeDocument/2006/relationships/image" Target="../media/image179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customXml" Target="../ink/ink220.xml"/><Relationship Id="rId2" Type="http://schemas.openxmlformats.org/officeDocument/2006/relationships/customXml" Target="../ink/ink215.xml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17.xml"/><Relationship Id="rId11" Type="http://schemas.openxmlformats.org/officeDocument/2006/relationships/image" Target="../media/image178.png"/><Relationship Id="rId5" Type="http://schemas.openxmlformats.org/officeDocument/2006/relationships/image" Target="../media/image175.png"/><Relationship Id="rId15" Type="http://schemas.openxmlformats.org/officeDocument/2006/relationships/image" Target="../media/image173.png"/><Relationship Id="rId10" Type="http://schemas.openxmlformats.org/officeDocument/2006/relationships/customXml" Target="../ink/ink219.xml"/><Relationship Id="rId4" Type="http://schemas.openxmlformats.org/officeDocument/2006/relationships/customXml" Target="../ink/ink216.xml"/><Relationship Id="rId9" Type="http://schemas.openxmlformats.org/officeDocument/2006/relationships/image" Target="../media/image177.png"/><Relationship Id="rId14" Type="http://schemas.openxmlformats.org/officeDocument/2006/relationships/customXml" Target="../ink/ink2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image" Target="../media/image59.png"/><Relationship Id="rId21" Type="http://schemas.openxmlformats.org/officeDocument/2006/relationships/customXml" Target="../ink/ink9.xml"/><Relationship Id="rId42" Type="http://schemas.openxmlformats.org/officeDocument/2006/relationships/image" Target="../media/image21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45.png"/><Relationship Id="rId112" Type="http://schemas.openxmlformats.org/officeDocument/2006/relationships/customXml" Target="../ink/ink54.xml"/><Relationship Id="rId16" Type="http://schemas.openxmlformats.org/officeDocument/2006/relationships/image" Target="../media/image8.png"/><Relationship Id="rId107" Type="http://schemas.openxmlformats.org/officeDocument/2006/relationships/image" Target="../media/image54.png"/><Relationship Id="rId11" Type="http://schemas.openxmlformats.org/officeDocument/2006/relationships/customXml" Target="../ink/ink4.xml"/><Relationship Id="rId32" Type="http://schemas.openxmlformats.org/officeDocument/2006/relationships/image" Target="../media/image16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9.png"/><Relationship Id="rId74" Type="http://schemas.openxmlformats.org/officeDocument/2006/relationships/customXml" Target="../ink/ink35.xml"/><Relationship Id="rId79" Type="http://schemas.openxmlformats.org/officeDocument/2006/relationships/image" Target="../media/image40.png"/><Relationship Id="rId102" Type="http://schemas.openxmlformats.org/officeDocument/2006/relationships/customXml" Target="../ink/ink49.xml"/><Relationship Id="rId123" Type="http://schemas.openxmlformats.org/officeDocument/2006/relationships/image" Target="../media/image62.png"/><Relationship Id="rId5" Type="http://schemas.openxmlformats.org/officeDocument/2006/relationships/customXml" Target="../ink/ink1.xml"/><Relationship Id="rId90" Type="http://schemas.openxmlformats.org/officeDocument/2006/relationships/customXml" Target="../ink/ink43.xml"/><Relationship Id="rId95" Type="http://schemas.openxmlformats.org/officeDocument/2006/relationships/image" Target="../media/image48.png"/><Relationship Id="rId22" Type="http://schemas.openxmlformats.org/officeDocument/2006/relationships/image" Target="../media/image11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7.xml"/><Relationship Id="rId80" Type="http://schemas.openxmlformats.org/officeDocument/2006/relationships/customXml" Target="../ink/ink38.xml"/><Relationship Id="rId85" Type="http://schemas.openxmlformats.org/officeDocument/2006/relationships/image" Target="../media/image43.png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19.png"/><Relationship Id="rId59" Type="http://schemas.openxmlformats.org/officeDocument/2006/relationships/customXml" Target="../ink/ink28.xml"/><Relationship Id="rId103" Type="http://schemas.openxmlformats.org/officeDocument/2006/relationships/image" Target="../media/image52.png"/><Relationship Id="rId108" Type="http://schemas.openxmlformats.org/officeDocument/2006/relationships/customXml" Target="../ink/ink52.xml"/><Relationship Id="rId124" Type="http://schemas.openxmlformats.org/officeDocument/2006/relationships/customXml" Target="../ink/ink60.xml"/><Relationship Id="rId54" Type="http://schemas.openxmlformats.org/officeDocument/2006/relationships/image" Target="../media/image27.png"/><Relationship Id="rId70" Type="http://schemas.openxmlformats.org/officeDocument/2006/relationships/customXml" Target="../ink/ink33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2.png"/><Relationship Id="rId23" Type="http://schemas.openxmlformats.org/officeDocument/2006/relationships/customXml" Target="../ink/ink10.xml"/><Relationship Id="rId28" Type="http://schemas.openxmlformats.org/officeDocument/2006/relationships/image" Target="../media/image14.png"/><Relationship Id="rId49" Type="http://schemas.openxmlformats.org/officeDocument/2006/relationships/customXml" Target="../ink/ink23.xml"/><Relationship Id="rId114" Type="http://schemas.openxmlformats.org/officeDocument/2006/relationships/customXml" Target="../ink/ink55.xml"/><Relationship Id="rId119" Type="http://schemas.openxmlformats.org/officeDocument/2006/relationships/image" Target="../media/image60.png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1.xml"/><Relationship Id="rId81" Type="http://schemas.openxmlformats.org/officeDocument/2006/relationships/image" Target="../media/image41.png"/><Relationship Id="rId86" Type="http://schemas.openxmlformats.org/officeDocument/2006/relationships/customXml" Target="../ink/ink41.xml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9" Type="http://schemas.openxmlformats.org/officeDocument/2006/relationships/customXml" Target="../ink/ink18.xml"/><Relationship Id="rId109" Type="http://schemas.openxmlformats.org/officeDocument/2006/relationships/image" Target="../media/image55.png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6.xml"/><Relationship Id="rId76" Type="http://schemas.openxmlformats.org/officeDocument/2006/relationships/customXml" Target="../ink/ink36.xml"/><Relationship Id="rId97" Type="http://schemas.openxmlformats.org/officeDocument/2006/relationships/image" Target="../media/image49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3.png"/><Relationship Id="rId7" Type="http://schemas.openxmlformats.org/officeDocument/2006/relationships/customXml" Target="../ink/ink2.xml"/><Relationship Id="rId71" Type="http://schemas.openxmlformats.org/officeDocument/2006/relationships/image" Target="../media/image36.png"/><Relationship Id="rId92" Type="http://schemas.openxmlformats.org/officeDocument/2006/relationships/customXml" Target="../ink/ink44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1.xml"/><Relationship Id="rId66" Type="http://schemas.openxmlformats.org/officeDocument/2006/relationships/image" Target="../media/image33.png"/><Relationship Id="rId87" Type="http://schemas.openxmlformats.org/officeDocument/2006/relationships/image" Target="../media/image44.png"/><Relationship Id="rId110" Type="http://schemas.openxmlformats.org/officeDocument/2006/relationships/customXml" Target="../ink/ink53.xml"/><Relationship Id="rId115" Type="http://schemas.openxmlformats.org/officeDocument/2006/relationships/image" Target="../media/image58.png"/><Relationship Id="rId61" Type="http://schemas.openxmlformats.org/officeDocument/2006/relationships/customXml" Target="../ink/ink29.xml"/><Relationship Id="rId82" Type="http://schemas.openxmlformats.org/officeDocument/2006/relationships/customXml" Target="../ink/ink39.xml"/><Relationship Id="rId19" Type="http://schemas.openxmlformats.org/officeDocument/2006/relationships/customXml" Target="../ink/ink8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6.xml"/><Relationship Id="rId56" Type="http://schemas.openxmlformats.org/officeDocument/2006/relationships/image" Target="../media/image28.png"/><Relationship Id="rId77" Type="http://schemas.openxmlformats.org/officeDocument/2006/relationships/image" Target="../media/image39.png"/><Relationship Id="rId100" Type="http://schemas.openxmlformats.org/officeDocument/2006/relationships/customXml" Target="../ink/ink48.xml"/><Relationship Id="rId105" Type="http://schemas.openxmlformats.org/officeDocument/2006/relationships/image" Target="../media/image53.png"/><Relationship Id="rId8" Type="http://schemas.openxmlformats.org/officeDocument/2006/relationships/image" Target="../media/image411.png"/><Relationship Id="rId51" Type="http://schemas.openxmlformats.org/officeDocument/2006/relationships/customXml" Target="../ink/ink24.xml"/><Relationship Id="rId72" Type="http://schemas.openxmlformats.org/officeDocument/2006/relationships/customXml" Target="../ink/ink34.xml"/><Relationship Id="rId93" Type="http://schemas.openxmlformats.org/officeDocument/2006/relationships/image" Target="../media/image47.png"/><Relationship Id="rId98" Type="http://schemas.openxmlformats.org/officeDocument/2006/relationships/customXml" Target="../ink/ink47.xml"/><Relationship Id="rId121" Type="http://schemas.openxmlformats.org/officeDocument/2006/relationships/image" Target="../media/image61.png"/><Relationship Id="rId3" Type="http://schemas.openxmlformats.org/officeDocument/2006/relationships/image" Target="../media/image3.png"/><Relationship Id="rId25" Type="http://schemas.openxmlformats.org/officeDocument/2006/relationships/customXml" Target="../ink/ink11.xml"/><Relationship Id="rId46" Type="http://schemas.openxmlformats.org/officeDocument/2006/relationships/image" Target="../media/image23.png"/><Relationship Id="rId67" Type="http://schemas.openxmlformats.org/officeDocument/2006/relationships/image" Target="../media/image34.png"/><Relationship Id="rId116" Type="http://schemas.openxmlformats.org/officeDocument/2006/relationships/customXml" Target="../ink/ink56.xml"/><Relationship Id="rId20" Type="http://schemas.openxmlformats.org/officeDocument/2006/relationships/image" Target="../media/image10.png"/><Relationship Id="rId41" Type="http://schemas.openxmlformats.org/officeDocument/2006/relationships/customXml" Target="../ink/ink19.xml"/><Relationship Id="rId62" Type="http://schemas.openxmlformats.org/officeDocument/2006/relationships/image" Target="../media/image31.png"/><Relationship Id="rId83" Type="http://schemas.openxmlformats.org/officeDocument/2006/relationships/image" Target="../media/image42.png"/><Relationship Id="rId88" Type="http://schemas.openxmlformats.org/officeDocument/2006/relationships/customXml" Target="../ink/ink42.xml"/><Relationship Id="rId111" Type="http://schemas.openxmlformats.org/officeDocument/2006/relationships/image" Target="../media/image56.png"/><Relationship Id="rId15" Type="http://schemas.openxmlformats.org/officeDocument/2006/relationships/customXml" Target="../ink/ink6.xml"/><Relationship Id="rId36" Type="http://schemas.openxmlformats.org/officeDocument/2006/relationships/image" Target="../media/image18.png"/><Relationship Id="rId57" Type="http://schemas.openxmlformats.org/officeDocument/2006/relationships/customXml" Target="../ink/ink27.xml"/><Relationship Id="rId106" Type="http://schemas.openxmlformats.org/officeDocument/2006/relationships/customXml" Target="../ink/ink51.xml"/><Relationship Id="rId10" Type="http://schemas.openxmlformats.org/officeDocument/2006/relationships/image" Target="../media/image5.png"/><Relationship Id="rId31" Type="http://schemas.openxmlformats.org/officeDocument/2006/relationships/customXml" Target="../ink/ink14.xml"/><Relationship Id="rId52" Type="http://schemas.openxmlformats.org/officeDocument/2006/relationships/image" Target="../media/image26.png"/><Relationship Id="rId73" Type="http://schemas.openxmlformats.org/officeDocument/2006/relationships/image" Target="../media/image37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59.xml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.xml"/><Relationship Id="rId18" Type="http://schemas.openxmlformats.org/officeDocument/2006/relationships/image" Target="../media/image1010.png"/><Relationship Id="rId26" Type="http://schemas.openxmlformats.org/officeDocument/2006/relationships/image" Target="../media/image1410.png"/><Relationship Id="rId39" Type="http://schemas.openxmlformats.org/officeDocument/2006/relationships/customXml" Target="../ink/ink79.xml"/><Relationship Id="rId21" Type="http://schemas.openxmlformats.org/officeDocument/2006/relationships/customXml" Target="../ink/ink70.xml"/><Relationship Id="rId34" Type="http://schemas.openxmlformats.org/officeDocument/2006/relationships/image" Target="../media/image183.png"/><Relationship Id="rId42" Type="http://schemas.openxmlformats.org/officeDocument/2006/relationships/image" Target="../media/image67.png"/><Relationship Id="rId47" Type="http://schemas.openxmlformats.org/officeDocument/2006/relationships/customXml" Target="../ink/ink83.xml"/><Relationship Id="rId7" Type="http://schemas.openxmlformats.org/officeDocument/2006/relationships/customXml" Target="../ink/ink6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10.png"/><Relationship Id="rId29" Type="http://schemas.openxmlformats.org/officeDocument/2006/relationships/customXml" Target="../ink/ink7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0.png"/><Relationship Id="rId11" Type="http://schemas.openxmlformats.org/officeDocument/2006/relationships/customXml" Target="../ink/ink65.xml"/><Relationship Id="rId24" Type="http://schemas.openxmlformats.org/officeDocument/2006/relationships/image" Target="../media/image138.png"/><Relationship Id="rId32" Type="http://schemas.openxmlformats.org/officeDocument/2006/relationships/image" Target="../media/image1710.png"/><Relationship Id="rId37" Type="http://schemas.openxmlformats.org/officeDocument/2006/relationships/customXml" Target="../ink/ink78.xml"/><Relationship Id="rId40" Type="http://schemas.openxmlformats.org/officeDocument/2006/relationships/image" Target="../media/image66.png"/><Relationship Id="rId45" Type="http://schemas.openxmlformats.org/officeDocument/2006/relationships/customXml" Target="../ink/ink82.xml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1510.png"/><Relationship Id="rId36" Type="http://schemas.openxmlformats.org/officeDocument/2006/relationships/image" Target="../media/image64.png"/><Relationship Id="rId10" Type="http://schemas.openxmlformats.org/officeDocument/2006/relationships/image" Target="../media/image610.png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4" Type="http://schemas.openxmlformats.org/officeDocument/2006/relationships/image" Target="../media/image68.png"/><Relationship Id="rId4" Type="http://schemas.openxmlformats.org/officeDocument/2006/relationships/image" Target="../media/image310.png"/><Relationship Id="rId9" Type="http://schemas.openxmlformats.org/officeDocument/2006/relationships/customXml" Target="../ink/ink64.xml"/><Relationship Id="rId14" Type="http://schemas.openxmlformats.org/officeDocument/2006/relationships/image" Target="../media/image810.png"/><Relationship Id="rId22" Type="http://schemas.openxmlformats.org/officeDocument/2006/relationships/image" Target="../media/image1210.png"/><Relationship Id="rId27" Type="http://schemas.openxmlformats.org/officeDocument/2006/relationships/customXml" Target="../ink/ink73.xml"/><Relationship Id="rId30" Type="http://schemas.openxmlformats.org/officeDocument/2006/relationships/image" Target="../media/image1610.png"/><Relationship Id="rId35" Type="http://schemas.openxmlformats.org/officeDocument/2006/relationships/customXml" Target="../ink/ink77.xml"/><Relationship Id="rId43" Type="http://schemas.openxmlformats.org/officeDocument/2006/relationships/customXml" Target="../ink/ink81.xml"/><Relationship Id="rId48" Type="http://schemas.openxmlformats.org/officeDocument/2006/relationships/image" Target="../media/image70.png"/><Relationship Id="rId8" Type="http://schemas.openxmlformats.org/officeDocument/2006/relationships/image" Target="../media/image510.png"/><Relationship Id="rId3" Type="http://schemas.openxmlformats.org/officeDocument/2006/relationships/customXml" Target="../ink/ink61.xml"/><Relationship Id="rId12" Type="http://schemas.openxmlformats.org/officeDocument/2006/relationships/image" Target="../media/image710.png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65.png"/><Relationship Id="rId46" Type="http://schemas.openxmlformats.org/officeDocument/2006/relationships/image" Target="../media/image69.png"/><Relationship Id="rId20" Type="http://schemas.openxmlformats.org/officeDocument/2006/relationships/image" Target="../media/image1110.png"/><Relationship Id="rId41" Type="http://schemas.openxmlformats.org/officeDocument/2006/relationships/customXml" Target="../ink/ink8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9.xml"/><Relationship Id="rId18" Type="http://schemas.openxmlformats.org/officeDocument/2006/relationships/image" Target="../media/image1010.png"/><Relationship Id="rId26" Type="http://schemas.openxmlformats.org/officeDocument/2006/relationships/image" Target="../media/image1410.png"/><Relationship Id="rId39" Type="http://schemas.openxmlformats.org/officeDocument/2006/relationships/customXml" Target="../ink/ink102.xml"/><Relationship Id="rId21" Type="http://schemas.openxmlformats.org/officeDocument/2006/relationships/customXml" Target="../ink/ink93.xml"/><Relationship Id="rId34" Type="http://schemas.openxmlformats.org/officeDocument/2006/relationships/image" Target="../media/image350.png"/><Relationship Id="rId42" Type="http://schemas.openxmlformats.org/officeDocument/2006/relationships/image" Target="../media/image390.png"/><Relationship Id="rId47" Type="http://schemas.openxmlformats.org/officeDocument/2006/relationships/customXml" Target="../ink/ink106.xml"/><Relationship Id="rId50" Type="http://schemas.openxmlformats.org/officeDocument/2006/relationships/customXml" Target="../ink/ink108.xml"/><Relationship Id="rId55" Type="http://schemas.openxmlformats.org/officeDocument/2006/relationships/image" Target="../media/image74.png"/><Relationship Id="rId7" Type="http://schemas.openxmlformats.org/officeDocument/2006/relationships/customXml" Target="../ink/ink8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1.png"/><Relationship Id="rId29" Type="http://schemas.openxmlformats.org/officeDocument/2006/relationships/customXml" Target="../ink/ink97.xml"/><Relationship Id="rId11" Type="http://schemas.openxmlformats.org/officeDocument/2006/relationships/customXml" Target="../ink/ink88.xml"/><Relationship Id="rId24" Type="http://schemas.openxmlformats.org/officeDocument/2006/relationships/image" Target="../media/image138.png"/><Relationship Id="rId32" Type="http://schemas.openxmlformats.org/officeDocument/2006/relationships/image" Target="../media/image1710.png"/><Relationship Id="rId37" Type="http://schemas.openxmlformats.org/officeDocument/2006/relationships/customXml" Target="../ink/ink101.xml"/><Relationship Id="rId40" Type="http://schemas.openxmlformats.org/officeDocument/2006/relationships/image" Target="../media/image380.png"/><Relationship Id="rId45" Type="http://schemas.openxmlformats.org/officeDocument/2006/relationships/customXml" Target="../ink/ink105.xml"/><Relationship Id="rId53" Type="http://schemas.openxmlformats.org/officeDocument/2006/relationships/image" Target="../media/image73.png"/><Relationship Id="rId5" Type="http://schemas.openxmlformats.org/officeDocument/2006/relationships/customXml" Target="../ink/ink85.xml"/><Relationship Id="rId10" Type="http://schemas.openxmlformats.org/officeDocument/2006/relationships/image" Target="../media/image280.png"/><Relationship Id="rId19" Type="http://schemas.openxmlformats.org/officeDocument/2006/relationships/customXml" Target="../ink/ink92.xml"/><Relationship Id="rId31" Type="http://schemas.openxmlformats.org/officeDocument/2006/relationships/customXml" Target="../ink/ink98.xml"/><Relationship Id="rId44" Type="http://schemas.openxmlformats.org/officeDocument/2006/relationships/image" Target="../media/image400.png"/><Relationship Id="rId52" Type="http://schemas.openxmlformats.org/officeDocument/2006/relationships/customXml" Target="../ink/ink109.xml"/><Relationship Id="rId4" Type="http://schemas.openxmlformats.org/officeDocument/2006/relationships/image" Target="../media/image251.png"/><Relationship Id="rId9" Type="http://schemas.openxmlformats.org/officeDocument/2006/relationships/customXml" Target="../ink/ink87.xml"/><Relationship Id="rId14" Type="http://schemas.openxmlformats.org/officeDocument/2006/relationships/image" Target="../media/image300.png"/><Relationship Id="rId22" Type="http://schemas.openxmlformats.org/officeDocument/2006/relationships/image" Target="../media/image320.png"/><Relationship Id="rId27" Type="http://schemas.openxmlformats.org/officeDocument/2006/relationships/customXml" Target="../ink/ink96.xml"/><Relationship Id="rId30" Type="http://schemas.openxmlformats.org/officeDocument/2006/relationships/image" Target="../media/image340.png"/><Relationship Id="rId35" Type="http://schemas.openxmlformats.org/officeDocument/2006/relationships/customXml" Target="../ink/ink100.xml"/><Relationship Id="rId43" Type="http://schemas.openxmlformats.org/officeDocument/2006/relationships/customXml" Target="../ink/ink104.xml"/><Relationship Id="rId48" Type="http://schemas.openxmlformats.org/officeDocument/2006/relationships/customXml" Target="../ink/ink107.xml"/><Relationship Id="rId8" Type="http://schemas.openxmlformats.org/officeDocument/2006/relationships/image" Target="../media/image270.png"/><Relationship Id="rId51" Type="http://schemas.openxmlformats.org/officeDocument/2006/relationships/image" Target="../media/image72.png"/><Relationship Id="rId3" Type="http://schemas.openxmlformats.org/officeDocument/2006/relationships/customXml" Target="../ink/ink84.xml"/><Relationship Id="rId12" Type="http://schemas.openxmlformats.org/officeDocument/2006/relationships/image" Target="../media/image290.png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33" Type="http://schemas.openxmlformats.org/officeDocument/2006/relationships/customXml" Target="../ink/ink99.xml"/><Relationship Id="rId38" Type="http://schemas.openxmlformats.org/officeDocument/2006/relationships/image" Target="../media/image370.png"/><Relationship Id="rId46" Type="http://schemas.openxmlformats.org/officeDocument/2006/relationships/image" Target="../media/image240.png"/><Relationship Id="rId20" Type="http://schemas.openxmlformats.org/officeDocument/2006/relationships/image" Target="../media/image1110.png"/><Relationship Id="rId41" Type="http://schemas.openxmlformats.org/officeDocument/2006/relationships/customXml" Target="../ink/ink103.xml"/><Relationship Id="rId54" Type="http://schemas.openxmlformats.org/officeDocument/2006/relationships/customXml" Target="../ink/ink1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330.png"/><Relationship Id="rId36" Type="http://schemas.openxmlformats.org/officeDocument/2006/relationships/image" Target="../media/image360.png"/><Relationship Id="rId4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.png"/><Relationship Id="rId21" Type="http://schemas.openxmlformats.org/officeDocument/2006/relationships/image" Target="../media/image730.png"/><Relationship Id="rId42" Type="http://schemas.openxmlformats.org/officeDocument/2006/relationships/customXml" Target="../ink/ink130.xml"/><Relationship Id="rId63" Type="http://schemas.openxmlformats.org/officeDocument/2006/relationships/image" Target="../media/image94.png"/><Relationship Id="rId84" Type="http://schemas.openxmlformats.org/officeDocument/2006/relationships/customXml" Target="../ink/ink151.xml"/><Relationship Id="rId138" Type="http://schemas.openxmlformats.org/officeDocument/2006/relationships/customXml" Target="../ink/ink178.xml"/><Relationship Id="rId107" Type="http://schemas.openxmlformats.org/officeDocument/2006/relationships/image" Target="../media/image116.png"/><Relationship Id="rId11" Type="http://schemas.openxmlformats.org/officeDocument/2006/relationships/image" Target="../media/image680.png"/><Relationship Id="rId32" Type="http://schemas.openxmlformats.org/officeDocument/2006/relationships/customXml" Target="../ink/ink125.xml"/><Relationship Id="rId37" Type="http://schemas.openxmlformats.org/officeDocument/2006/relationships/image" Target="../media/image81.png"/><Relationship Id="rId53" Type="http://schemas.openxmlformats.org/officeDocument/2006/relationships/image" Target="../media/image89.png"/><Relationship Id="rId58" Type="http://schemas.openxmlformats.org/officeDocument/2006/relationships/customXml" Target="../ink/ink138.xml"/><Relationship Id="rId74" Type="http://schemas.openxmlformats.org/officeDocument/2006/relationships/customXml" Target="../ink/ink146.xml"/><Relationship Id="rId79" Type="http://schemas.openxmlformats.org/officeDocument/2006/relationships/image" Target="../media/image102.png"/><Relationship Id="rId102" Type="http://schemas.openxmlformats.org/officeDocument/2006/relationships/customXml" Target="../ink/ink160.xml"/><Relationship Id="rId123" Type="http://schemas.openxmlformats.org/officeDocument/2006/relationships/image" Target="../media/image124.png"/><Relationship Id="rId128" Type="http://schemas.openxmlformats.org/officeDocument/2006/relationships/customXml" Target="../ink/ink173.xml"/><Relationship Id="rId5" Type="http://schemas.openxmlformats.org/officeDocument/2006/relationships/image" Target="../media/image650.png"/><Relationship Id="rId90" Type="http://schemas.openxmlformats.org/officeDocument/2006/relationships/customXml" Target="../ink/ink154.xml"/><Relationship Id="rId95" Type="http://schemas.openxmlformats.org/officeDocument/2006/relationships/image" Target="../media/image110.png"/><Relationship Id="rId22" Type="http://schemas.openxmlformats.org/officeDocument/2006/relationships/customXml" Target="../ink/ink120.xml"/><Relationship Id="rId27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customXml" Target="../ink/ink133.xml"/><Relationship Id="rId64" Type="http://schemas.openxmlformats.org/officeDocument/2006/relationships/customXml" Target="../ink/ink141.xml"/><Relationship Id="rId69" Type="http://schemas.openxmlformats.org/officeDocument/2006/relationships/image" Target="../media/image97.png"/><Relationship Id="rId113" Type="http://schemas.openxmlformats.org/officeDocument/2006/relationships/image" Target="../media/image119.png"/><Relationship Id="rId118" Type="http://schemas.openxmlformats.org/officeDocument/2006/relationships/customXml" Target="../ink/ink168.xml"/><Relationship Id="rId134" Type="http://schemas.openxmlformats.org/officeDocument/2006/relationships/customXml" Target="../ink/ink176.xml"/><Relationship Id="rId139" Type="http://schemas.openxmlformats.org/officeDocument/2006/relationships/image" Target="../media/image132.png"/><Relationship Id="rId80" Type="http://schemas.openxmlformats.org/officeDocument/2006/relationships/customXml" Target="../ink/ink149.xml"/><Relationship Id="rId85" Type="http://schemas.openxmlformats.org/officeDocument/2006/relationships/image" Target="../media/image105.png"/><Relationship Id="rId12" Type="http://schemas.openxmlformats.org/officeDocument/2006/relationships/customXml" Target="../ink/ink115.xml"/><Relationship Id="rId17" Type="http://schemas.openxmlformats.org/officeDocument/2006/relationships/image" Target="../media/image711.png"/><Relationship Id="rId33" Type="http://schemas.openxmlformats.org/officeDocument/2006/relationships/image" Target="../media/image79.png"/><Relationship Id="rId38" Type="http://schemas.openxmlformats.org/officeDocument/2006/relationships/customXml" Target="../ink/ink128.xml"/><Relationship Id="rId59" Type="http://schemas.openxmlformats.org/officeDocument/2006/relationships/image" Target="../media/image92.png"/><Relationship Id="rId103" Type="http://schemas.openxmlformats.org/officeDocument/2006/relationships/image" Target="../media/image114.png"/><Relationship Id="rId108" Type="http://schemas.openxmlformats.org/officeDocument/2006/relationships/customXml" Target="../ink/ink163.xml"/><Relationship Id="rId124" Type="http://schemas.openxmlformats.org/officeDocument/2006/relationships/customXml" Target="../ink/ink171.xml"/><Relationship Id="rId129" Type="http://schemas.openxmlformats.org/officeDocument/2006/relationships/image" Target="../media/image127.png"/><Relationship Id="rId54" Type="http://schemas.openxmlformats.org/officeDocument/2006/relationships/customXml" Target="../ink/ink136.xml"/><Relationship Id="rId70" Type="http://schemas.openxmlformats.org/officeDocument/2006/relationships/customXml" Target="../ink/ink144.xml"/><Relationship Id="rId75" Type="http://schemas.openxmlformats.org/officeDocument/2006/relationships/image" Target="../media/image100.png"/><Relationship Id="rId91" Type="http://schemas.openxmlformats.org/officeDocument/2006/relationships/image" Target="../media/image108.png"/><Relationship Id="rId96" Type="http://schemas.openxmlformats.org/officeDocument/2006/relationships/customXml" Target="../ink/ink157.xml"/><Relationship Id="rId140" Type="http://schemas.openxmlformats.org/officeDocument/2006/relationships/customXml" Target="../ink/ink17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12.xml"/><Relationship Id="rId23" Type="http://schemas.openxmlformats.org/officeDocument/2006/relationships/image" Target="../media/image740.png"/><Relationship Id="rId28" Type="http://schemas.openxmlformats.org/officeDocument/2006/relationships/customXml" Target="../ink/ink123.xml"/><Relationship Id="rId49" Type="http://schemas.openxmlformats.org/officeDocument/2006/relationships/image" Target="../media/image87.png"/><Relationship Id="rId114" Type="http://schemas.openxmlformats.org/officeDocument/2006/relationships/customXml" Target="../ink/ink166.xml"/><Relationship Id="rId119" Type="http://schemas.openxmlformats.org/officeDocument/2006/relationships/image" Target="../media/image122.png"/><Relationship Id="rId44" Type="http://schemas.openxmlformats.org/officeDocument/2006/relationships/customXml" Target="../ink/ink131.xml"/><Relationship Id="rId60" Type="http://schemas.openxmlformats.org/officeDocument/2006/relationships/customXml" Target="../ink/ink139.xml"/><Relationship Id="rId65" Type="http://schemas.openxmlformats.org/officeDocument/2006/relationships/image" Target="../media/image95.png"/><Relationship Id="rId81" Type="http://schemas.openxmlformats.org/officeDocument/2006/relationships/image" Target="../media/image103.png"/><Relationship Id="rId86" Type="http://schemas.openxmlformats.org/officeDocument/2006/relationships/customXml" Target="../ink/ink152.xml"/><Relationship Id="rId130" Type="http://schemas.openxmlformats.org/officeDocument/2006/relationships/customXml" Target="../ink/ink174.xml"/><Relationship Id="rId135" Type="http://schemas.openxmlformats.org/officeDocument/2006/relationships/image" Target="../media/image130.png"/><Relationship Id="rId13" Type="http://schemas.openxmlformats.org/officeDocument/2006/relationships/image" Target="../media/image690.png"/><Relationship Id="rId18" Type="http://schemas.openxmlformats.org/officeDocument/2006/relationships/customXml" Target="../ink/ink118.xml"/><Relationship Id="rId39" Type="http://schemas.openxmlformats.org/officeDocument/2006/relationships/image" Target="../media/image82.png"/><Relationship Id="rId109" Type="http://schemas.openxmlformats.org/officeDocument/2006/relationships/image" Target="../media/image117.png"/><Relationship Id="rId34" Type="http://schemas.openxmlformats.org/officeDocument/2006/relationships/customXml" Target="../ink/ink126.xml"/><Relationship Id="rId50" Type="http://schemas.openxmlformats.org/officeDocument/2006/relationships/customXml" Target="../ink/ink134.xml"/><Relationship Id="rId55" Type="http://schemas.openxmlformats.org/officeDocument/2006/relationships/image" Target="../media/image90.png"/><Relationship Id="rId76" Type="http://schemas.openxmlformats.org/officeDocument/2006/relationships/customXml" Target="../ink/ink147.xml"/><Relationship Id="rId97" Type="http://schemas.openxmlformats.org/officeDocument/2006/relationships/image" Target="../media/image111.png"/><Relationship Id="rId104" Type="http://schemas.openxmlformats.org/officeDocument/2006/relationships/customXml" Target="../ink/ink161.xml"/><Relationship Id="rId120" Type="http://schemas.openxmlformats.org/officeDocument/2006/relationships/customXml" Target="../ink/ink169.xml"/><Relationship Id="rId125" Type="http://schemas.openxmlformats.org/officeDocument/2006/relationships/image" Target="../media/image125.png"/><Relationship Id="rId141" Type="http://schemas.openxmlformats.org/officeDocument/2006/relationships/image" Target="../media/image133.png"/><Relationship Id="rId7" Type="http://schemas.openxmlformats.org/officeDocument/2006/relationships/image" Target="../media/image660.png"/><Relationship Id="rId71" Type="http://schemas.openxmlformats.org/officeDocument/2006/relationships/image" Target="../media/image98.png"/><Relationship Id="rId92" Type="http://schemas.openxmlformats.org/officeDocument/2006/relationships/customXml" Target="../ink/ink155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77.png"/><Relationship Id="rId24" Type="http://schemas.openxmlformats.org/officeDocument/2006/relationships/customXml" Target="../ink/ink121.xml"/><Relationship Id="rId40" Type="http://schemas.openxmlformats.org/officeDocument/2006/relationships/customXml" Target="../ink/ink129.xml"/><Relationship Id="rId45" Type="http://schemas.openxmlformats.org/officeDocument/2006/relationships/image" Target="../media/image85.png"/><Relationship Id="rId66" Type="http://schemas.openxmlformats.org/officeDocument/2006/relationships/customXml" Target="../ink/ink142.xml"/><Relationship Id="rId87" Type="http://schemas.openxmlformats.org/officeDocument/2006/relationships/image" Target="../media/image106.png"/><Relationship Id="rId110" Type="http://schemas.openxmlformats.org/officeDocument/2006/relationships/customXml" Target="../ink/ink164.xml"/><Relationship Id="rId115" Type="http://schemas.openxmlformats.org/officeDocument/2006/relationships/image" Target="../media/image120.png"/><Relationship Id="rId131" Type="http://schemas.openxmlformats.org/officeDocument/2006/relationships/image" Target="../media/image128.png"/><Relationship Id="rId136" Type="http://schemas.openxmlformats.org/officeDocument/2006/relationships/customXml" Target="../ink/ink177.xml"/><Relationship Id="rId61" Type="http://schemas.openxmlformats.org/officeDocument/2006/relationships/image" Target="../media/image93.png"/><Relationship Id="rId82" Type="http://schemas.openxmlformats.org/officeDocument/2006/relationships/customXml" Target="../ink/ink150.xml"/><Relationship Id="rId19" Type="http://schemas.openxmlformats.org/officeDocument/2006/relationships/image" Target="../media/image720.png"/><Relationship Id="rId14" Type="http://schemas.openxmlformats.org/officeDocument/2006/relationships/customXml" Target="../ink/ink116.xml"/><Relationship Id="rId30" Type="http://schemas.openxmlformats.org/officeDocument/2006/relationships/customXml" Target="../ink/ink124.xml"/><Relationship Id="rId35" Type="http://schemas.openxmlformats.org/officeDocument/2006/relationships/image" Target="../media/image80.png"/><Relationship Id="rId56" Type="http://schemas.openxmlformats.org/officeDocument/2006/relationships/customXml" Target="../ink/ink137.xml"/><Relationship Id="rId77" Type="http://schemas.openxmlformats.org/officeDocument/2006/relationships/image" Target="../media/image101.png"/><Relationship Id="rId100" Type="http://schemas.openxmlformats.org/officeDocument/2006/relationships/customXml" Target="../ink/ink159.xml"/><Relationship Id="rId105" Type="http://schemas.openxmlformats.org/officeDocument/2006/relationships/image" Target="../media/image115.png"/><Relationship Id="rId126" Type="http://schemas.openxmlformats.org/officeDocument/2006/relationships/customXml" Target="../ink/ink172.xml"/><Relationship Id="rId8" Type="http://schemas.openxmlformats.org/officeDocument/2006/relationships/customXml" Target="../ink/ink113.xml"/><Relationship Id="rId51" Type="http://schemas.openxmlformats.org/officeDocument/2006/relationships/image" Target="../media/image88.png"/><Relationship Id="rId72" Type="http://schemas.openxmlformats.org/officeDocument/2006/relationships/customXml" Target="../ink/ink145.xml"/><Relationship Id="rId93" Type="http://schemas.openxmlformats.org/officeDocument/2006/relationships/image" Target="../media/image109.png"/><Relationship Id="rId98" Type="http://schemas.openxmlformats.org/officeDocument/2006/relationships/customXml" Target="../ink/ink158.xml"/><Relationship Id="rId121" Type="http://schemas.openxmlformats.org/officeDocument/2006/relationships/image" Target="../media/image123.png"/><Relationship Id="rId142" Type="http://schemas.openxmlformats.org/officeDocument/2006/relationships/customXml" Target="../ink/ink180.xml"/><Relationship Id="rId3" Type="http://schemas.openxmlformats.org/officeDocument/2006/relationships/image" Target="../media/image75.png"/><Relationship Id="rId25" Type="http://schemas.openxmlformats.org/officeDocument/2006/relationships/image" Target="../media/image750.png"/><Relationship Id="rId46" Type="http://schemas.openxmlformats.org/officeDocument/2006/relationships/customXml" Target="../ink/ink132.xml"/><Relationship Id="rId67" Type="http://schemas.openxmlformats.org/officeDocument/2006/relationships/image" Target="../media/image96.png"/><Relationship Id="rId116" Type="http://schemas.openxmlformats.org/officeDocument/2006/relationships/customXml" Target="../ink/ink167.xml"/><Relationship Id="rId137" Type="http://schemas.openxmlformats.org/officeDocument/2006/relationships/image" Target="../media/image131.png"/><Relationship Id="rId20" Type="http://schemas.openxmlformats.org/officeDocument/2006/relationships/customXml" Target="../ink/ink119.xml"/><Relationship Id="rId41" Type="http://schemas.openxmlformats.org/officeDocument/2006/relationships/image" Target="../media/image83.png"/><Relationship Id="rId62" Type="http://schemas.openxmlformats.org/officeDocument/2006/relationships/customXml" Target="../ink/ink140.xml"/><Relationship Id="rId83" Type="http://schemas.openxmlformats.org/officeDocument/2006/relationships/image" Target="../media/image104.png"/><Relationship Id="rId88" Type="http://schemas.openxmlformats.org/officeDocument/2006/relationships/customXml" Target="../ink/ink153.xml"/><Relationship Id="rId111" Type="http://schemas.openxmlformats.org/officeDocument/2006/relationships/image" Target="../media/image118.png"/><Relationship Id="rId132" Type="http://schemas.openxmlformats.org/officeDocument/2006/relationships/customXml" Target="../ink/ink175.xml"/><Relationship Id="rId15" Type="http://schemas.openxmlformats.org/officeDocument/2006/relationships/image" Target="../media/image700.png"/><Relationship Id="rId36" Type="http://schemas.openxmlformats.org/officeDocument/2006/relationships/customXml" Target="../ink/ink127.xml"/><Relationship Id="rId57" Type="http://schemas.openxmlformats.org/officeDocument/2006/relationships/image" Target="../media/image91.png"/><Relationship Id="rId106" Type="http://schemas.openxmlformats.org/officeDocument/2006/relationships/customXml" Target="../ink/ink162.xml"/><Relationship Id="rId127" Type="http://schemas.openxmlformats.org/officeDocument/2006/relationships/image" Target="../media/image126.png"/><Relationship Id="rId10" Type="http://schemas.openxmlformats.org/officeDocument/2006/relationships/customXml" Target="../ink/ink114.xml"/><Relationship Id="rId31" Type="http://schemas.openxmlformats.org/officeDocument/2006/relationships/image" Target="../media/image78.png"/><Relationship Id="rId52" Type="http://schemas.openxmlformats.org/officeDocument/2006/relationships/customXml" Target="../ink/ink135.xml"/><Relationship Id="rId73" Type="http://schemas.openxmlformats.org/officeDocument/2006/relationships/image" Target="../media/image99.png"/><Relationship Id="rId78" Type="http://schemas.openxmlformats.org/officeDocument/2006/relationships/customXml" Target="../ink/ink148.xml"/><Relationship Id="rId94" Type="http://schemas.openxmlformats.org/officeDocument/2006/relationships/customXml" Target="../ink/ink156.xml"/><Relationship Id="rId99" Type="http://schemas.openxmlformats.org/officeDocument/2006/relationships/image" Target="../media/image112.png"/><Relationship Id="rId101" Type="http://schemas.openxmlformats.org/officeDocument/2006/relationships/image" Target="../media/image113.png"/><Relationship Id="rId122" Type="http://schemas.openxmlformats.org/officeDocument/2006/relationships/customXml" Target="../ink/ink170.xml"/><Relationship Id="rId143" Type="http://schemas.openxmlformats.org/officeDocument/2006/relationships/image" Target="../media/image134.png"/><Relationship Id="rId4" Type="http://schemas.openxmlformats.org/officeDocument/2006/relationships/customXml" Target="../ink/ink111.xml"/><Relationship Id="rId9" Type="http://schemas.openxmlformats.org/officeDocument/2006/relationships/image" Target="../media/image670.png"/><Relationship Id="rId26" Type="http://schemas.openxmlformats.org/officeDocument/2006/relationships/customXml" Target="../ink/ink122.xml"/><Relationship Id="rId47" Type="http://schemas.openxmlformats.org/officeDocument/2006/relationships/image" Target="../media/image86.png"/><Relationship Id="rId68" Type="http://schemas.openxmlformats.org/officeDocument/2006/relationships/customXml" Target="../ink/ink143.xml"/><Relationship Id="rId89" Type="http://schemas.openxmlformats.org/officeDocument/2006/relationships/image" Target="../media/image107.png"/><Relationship Id="rId112" Type="http://schemas.openxmlformats.org/officeDocument/2006/relationships/customXml" Target="../ink/ink165.xml"/><Relationship Id="rId133" Type="http://schemas.openxmlformats.org/officeDocument/2006/relationships/image" Target="../media/image129.png"/><Relationship Id="rId16" Type="http://schemas.openxmlformats.org/officeDocument/2006/relationships/customXml" Target="../ink/ink11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.xml"/><Relationship Id="rId21" Type="http://schemas.openxmlformats.org/officeDocument/2006/relationships/image" Target="../media/image145.png"/><Relationship Id="rId42" Type="http://schemas.openxmlformats.org/officeDocument/2006/relationships/customXml" Target="../ink/ink199.xml"/><Relationship Id="rId47" Type="http://schemas.openxmlformats.org/officeDocument/2006/relationships/image" Target="../media/image158.png"/><Relationship Id="rId63" Type="http://schemas.openxmlformats.org/officeDocument/2006/relationships/image" Target="../media/image166.png"/><Relationship Id="rId68" Type="http://schemas.openxmlformats.org/officeDocument/2006/relationships/customXml" Target="../ink/ink212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86.xml"/><Relationship Id="rId29" Type="http://schemas.openxmlformats.org/officeDocument/2006/relationships/image" Target="../media/image149.png"/><Relationship Id="rId11" Type="http://schemas.openxmlformats.org/officeDocument/2006/relationships/image" Target="../media/image140.png"/><Relationship Id="rId24" Type="http://schemas.openxmlformats.org/officeDocument/2006/relationships/customXml" Target="../ink/ink190.xml"/><Relationship Id="rId32" Type="http://schemas.openxmlformats.org/officeDocument/2006/relationships/customXml" Target="../ink/ink194.xml"/><Relationship Id="rId37" Type="http://schemas.openxmlformats.org/officeDocument/2006/relationships/image" Target="../media/image153.png"/><Relationship Id="rId40" Type="http://schemas.openxmlformats.org/officeDocument/2006/relationships/customXml" Target="../ink/ink198.xml"/><Relationship Id="rId45" Type="http://schemas.openxmlformats.org/officeDocument/2006/relationships/image" Target="../media/image157.png"/><Relationship Id="rId53" Type="http://schemas.openxmlformats.org/officeDocument/2006/relationships/image" Target="../media/image161.png"/><Relationship Id="rId58" Type="http://schemas.openxmlformats.org/officeDocument/2006/relationships/customXml" Target="../ink/ink207.xml"/><Relationship Id="rId66" Type="http://schemas.openxmlformats.org/officeDocument/2006/relationships/customXml" Target="../ink/ink211.xml"/><Relationship Id="rId5" Type="http://schemas.openxmlformats.org/officeDocument/2006/relationships/image" Target="../media/image137.png"/><Relationship Id="rId61" Type="http://schemas.openxmlformats.org/officeDocument/2006/relationships/image" Target="../media/image165.png"/><Relationship Id="rId19" Type="http://schemas.openxmlformats.org/officeDocument/2006/relationships/image" Target="../media/image144.png"/><Relationship Id="rId14" Type="http://schemas.openxmlformats.org/officeDocument/2006/relationships/customXml" Target="../ink/ink185.xml"/><Relationship Id="rId22" Type="http://schemas.openxmlformats.org/officeDocument/2006/relationships/customXml" Target="../ink/ink189.xml"/><Relationship Id="rId27" Type="http://schemas.openxmlformats.org/officeDocument/2006/relationships/image" Target="../media/image148.png"/><Relationship Id="rId30" Type="http://schemas.openxmlformats.org/officeDocument/2006/relationships/customXml" Target="../ink/ink193.xml"/><Relationship Id="rId35" Type="http://schemas.openxmlformats.org/officeDocument/2006/relationships/image" Target="../media/image152.png"/><Relationship Id="rId43" Type="http://schemas.openxmlformats.org/officeDocument/2006/relationships/image" Target="../media/image156.png"/><Relationship Id="rId48" Type="http://schemas.openxmlformats.org/officeDocument/2006/relationships/customXml" Target="../ink/ink202.xml"/><Relationship Id="rId56" Type="http://schemas.openxmlformats.org/officeDocument/2006/relationships/customXml" Target="../ink/ink206.xml"/><Relationship Id="rId64" Type="http://schemas.openxmlformats.org/officeDocument/2006/relationships/customXml" Target="../ink/ink210.xml"/><Relationship Id="rId69" Type="http://schemas.openxmlformats.org/officeDocument/2006/relationships/image" Target="../media/image169.png"/><Relationship Id="rId8" Type="http://schemas.openxmlformats.org/officeDocument/2006/relationships/customXml" Target="../ink/ink182.xml"/><Relationship Id="rId51" Type="http://schemas.openxmlformats.org/officeDocument/2006/relationships/image" Target="../media/image160.png"/><Relationship Id="rId72" Type="http://schemas.openxmlformats.org/officeDocument/2006/relationships/customXml" Target="../ink/ink214.xml"/><Relationship Id="rId3" Type="http://schemas.openxmlformats.org/officeDocument/2006/relationships/image" Target="../media/image135.png"/><Relationship Id="rId12" Type="http://schemas.openxmlformats.org/officeDocument/2006/relationships/customXml" Target="../ink/ink184.xml"/><Relationship Id="rId17" Type="http://schemas.openxmlformats.org/officeDocument/2006/relationships/image" Target="../media/image143.png"/><Relationship Id="rId25" Type="http://schemas.openxmlformats.org/officeDocument/2006/relationships/image" Target="../media/image147.png"/><Relationship Id="rId33" Type="http://schemas.openxmlformats.org/officeDocument/2006/relationships/image" Target="../media/image151.png"/><Relationship Id="rId38" Type="http://schemas.openxmlformats.org/officeDocument/2006/relationships/customXml" Target="../ink/ink197.xml"/><Relationship Id="rId46" Type="http://schemas.openxmlformats.org/officeDocument/2006/relationships/customXml" Target="../ink/ink201.xml"/><Relationship Id="rId59" Type="http://schemas.openxmlformats.org/officeDocument/2006/relationships/image" Target="../media/image164.png"/><Relationship Id="rId67" Type="http://schemas.openxmlformats.org/officeDocument/2006/relationships/image" Target="../media/image168.png"/><Relationship Id="rId20" Type="http://schemas.openxmlformats.org/officeDocument/2006/relationships/customXml" Target="../ink/ink188.xml"/><Relationship Id="rId41" Type="http://schemas.openxmlformats.org/officeDocument/2006/relationships/image" Target="../media/image155.png"/><Relationship Id="rId54" Type="http://schemas.openxmlformats.org/officeDocument/2006/relationships/customXml" Target="../ink/ink205.xml"/><Relationship Id="rId62" Type="http://schemas.openxmlformats.org/officeDocument/2006/relationships/customXml" Target="../ink/ink209.xml"/><Relationship Id="rId70" Type="http://schemas.openxmlformats.org/officeDocument/2006/relationships/customXml" Target="../ink/ink213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81.xml"/><Relationship Id="rId15" Type="http://schemas.openxmlformats.org/officeDocument/2006/relationships/image" Target="../media/image142.png"/><Relationship Id="rId23" Type="http://schemas.openxmlformats.org/officeDocument/2006/relationships/image" Target="../media/image146.png"/><Relationship Id="rId28" Type="http://schemas.openxmlformats.org/officeDocument/2006/relationships/customXml" Target="../ink/ink192.xml"/><Relationship Id="rId36" Type="http://schemas.openxmlformats.org/officeDocument/2006/relationships/customXml" Target="../ink/ink196.xml"/><Relationship Id="rId49" Type="http://schemas.openxmlformats.org/officeDocument/2006/relationships/image" Target="../media/image159.png"/><Relationship Id="rId57" Type="http://schemas.openxmlformats.org/officeDocument/2006/relationships/image" Target="../media/image163.png"/><Relationship Id="rId10" Type="http://schemas.openxmlformats.org/officeDocument/2006/relationships/customXml" Target="../ink/ink183.xml"/><Relationship Id="rId31" Type="http://schemas.openxmlformats.org/officeDocument/2006/relationships/image" Target="../media/image150.png"/><Relationship Id="rId44" Type="http://schemas.openxmlformats.org/officeDocument/2006/relationships/customXml" Target="../ink/ink200.xml"/><Relationship Id="rId52" Type="http://schemas.openxmlformats.org/officeDocument/2006/relationships/customXml" Target="../ink/ink204.xml"/><Relationship Id="rId60" Type="http://schemas.openxmlformats.org/officeDocument/2006/relationships/customXml" Target="../ink/ink208.xml"/><Relationship Id="rId65" Type="http://schemas.openxmlformats.org/officeDocument/2006/relationships/image" Target="../media/image167.png"/><Relationship Id="rId73" Type="http://schemas.openxmlformats.org/officeDocument/2006/relationships/image" Target="../media/image171.png"/><Relationship Id="rId4" Type="http://schemas.openxmlformats.org/officeDocument/2006/relationships/image" Target="../media/image136.png"/><Relationship Id="rId9" Type="http://schemas.openxmlformats.org/officeDocument/2006/relationships/image" Target="../media/image1390.png"/><Relationship Id="rId13" Type="http://schemas.openxmlformats.org/officeDocument/2006/relationships/image" Target="../media/image141.png"/><Relationship Id="rId18" Type="http://schemas.openxmlformats.org/officeDocument/2006/relationships/customXml" Target="../ink/ink187.xml"/><Relationship Id="rId39" Type="http://schemas.openxmlformats.org/officeDocument/2006/relationships/image" Target="../media/image154.png"/><Relationship Id="rId34" Type="http://schemas.openxmlformats.org/officeDocument/2006/relationships/customXml" Target="../ink/ink195.xml"/><Relationship Id="rId50" Type="http://schemas.openxmlformats.org/officeDocument/2006/relationships/customXml" Target="../ink/ink203.xml"/><Relationship Id="rId55" Type="http://schemas.openxmlformats.org/officeDocument/2006/relationships/image" Target="../media/image162.png"/><Relationship Id="rId7" Type="http://schemas.openxmlformats.org/officeDocument/2006/relationships/image" Target="../media/image139.png"/><Relationship Id="rId71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66273-4580-4242-8B28-9D3E9E953BB2}"/>
              </a:ext>
            </a:extLst>
          </p:cNvPr>
          <p:cNvSpPr txBox="1"/>
          <p:nvPr/>
        </p:nvSpPr>
        <p:spPr>
          <a:xfrm>
            <a:off x="772038" y="1741193"/>
            <a:ext cx="8996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IA Scientific Computing</a:t>
            </a:r>
          </a:p>
          <a:p>
            <a:r>
              <a:rPr lang="en-GB" sz="2400" spc="600" dirty="0"/>
              <a:t>BRIEFING LECTURE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D50DD-EBBB-1314-68E0-EC9D41DF1F80}"/>
              </a:ext>
            </a:extLst>
          </p:cNvPr>
          <p:cNvSpPr txBox="1"/>
          <p:nvPr/>
        </p:nvSpPr>
        <p:spPr>
          <a:xfrm>
            <a:off x="444046" y="3985591"/>
            <a:ext cx="10648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001" sz="2400" spc="600" dirty="0"/>
          </a:p>
          <a:p>
            <a:r>
              <a:rPr lang="en-001" sz="2400" spc="600" dirty="0"/>
              <a:t>In this years performance of </a:t>
            </a:r>
            <a:r>
              <a:rPr lang="en-GB" sz="2400" dirty="0"/>
              <a:t>I</a:t>
            </a:r>
            <a:r>
              <a:rPr lang="en-001" sz="2400" spc="600" dirty="0"/>
              <a:t>A Scientific Computing</a:t>
            </a:r>
          </a:p>
          <a:p>
            <a:endParaRPr lang="en-001" sz="2400" spc="600" dirty="0"/>
          </a:p>
          <a:p>
            <a:r>
              <a:rPr lang="en-001" sz="2400" spc="600" dirty="0"/>
              <a:t>Damon Wischik‘s part will be played by</a:t>
            </a:r>
          </a:p>
          <a:p>
            <a:r>
              <a:rPr lang="en-US" sz="2400" spc="600" dirty="0"/>
              <a:t>	t</a:t>
            </a:r>
            <a:r>
              <a:rPr lang="en-001" sz="2400" spc="600" dirty="0"/>
              <a:t>he understudy Andrew Moore</a:t>
            </a:r>
          </a:p>
        </p:txBody>
      </p:sp>
    </p:spTree>
    <p:extLst>
      <p:ext uri="{BB962C8B-B14F-4D97-AF65-F5344CB8AC3E}">
        <p14:creationId xmlns:p14="http://schemas.microsoft.com/office/powerpoint/2010/main" val="389880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63F611-3B9A-41AC-A5C6-29A3C22A99C1}"/>
              </a:ext>
            </a:extLst>
          </p:cNvPr>
          <p:cNvSpPr/>
          <p:nvPr/>
        </p:nvSpPr>
        <p:spPr>
          <a:xfrm>
            <a:off x="972651" y="1565682"/>
            <a:ext cx="2964714" cy="4035018"/>
          </a:xfrm>
          <a:custGeom>
            <a:avLst/>
            <a:gdLst>
              <a:gd name="connsiteX0" fmla="*/ 0 w 2964714"/>
              <a:gd name="connsiteY0" fmla="*/ 0 h 4035018"/>
              <a:gd name="connsiteX1" fmla="*/ 652237 w 2964714"/>
              <a:gd name="connsiteY1" fmla="*/ 0 h 4035018"/>
              <a:gd name="connsiteX2" fmla="*/ 1274827 w 2964714"/>
              <a:gd name="connsiteY2" fmla="*/ 0 h 4035018"/>
              <a:gd name="connsiteX3" fmla="*/ 1867770 w 2964714"/>
              <a:gd name="connsiteY3" fmla="*/ 0 h 4035018"/>
              <a:gd name="connsiteX4" fmla="*/ 2964714 w 2964714"/>
              <a:gd name="connsiteY4" fmla="*/ 0 h 4035018"/>
              <a:gd name="connsiteX5" fmla="*/ 2964714 w 2964714"/>
              <a:gd name="connsiteY5" fmla="*/ 753203 h 4035018"/>
              <a:gd name="connsiteX6" fmla="*/ 2964714 w 2964714"/>
              <a:gd name="connsiteY6" fmla="*/ 1466057 h 4035018"/>
              <a:gd name="connsiteX7" fmla="*/ 2964714 w 2964714"/>
              <a:gd name="connsiteY7" fmla="*/ 2057859 h 4035018"/>
              <a:gd name="connsiteX8" fmla="*/ 2964714 w 2964714"/>
              <a:gd name="connsiteY8" fmla="*/ 2770712 h 4035018"/>
              <a:gd name="connsiteX9" fmla="*/ 2964714 w 2964714"/>
              <a:gd name="connsiteY9" fmla="*/ 3322165 h 4035018"/>
              <a:gd name="connsiteX10" fmla="*/ 2964714 w 2964714"/>
              <a:gd name="connsiteY10" fmla="*/ 4035018 h 4035018"/>
              <a:gd name="connsiteX11" fmla="*/ 2431065 w 2964714"/>
              <a:gd name="connsiteY11" fmla="*/ 4035018 h 4035018"/>
              <a:gd name="connsiteX12" fmla="*/ 1778828 w 2964714"/>
              <a:gd name="connsiteY12" fmla="*/ 4035018 h 4035018"/>
              <a:gd name="connsiteX13" fmla="*/ 1215533 w 2964714"/>
              <a:gd name="connsiteY13" fmla="*/ 4035018 h 4035018"/>
              <a:gd name="connsiteX14" fmla="*/ 563296 w 2964714"/>
              <a:gd name="connsiteY14" fmla="*/ 4035018 h 4035018"/>
              <a:gd name="connsiteX15" fmla="*/ 0 w 2964714"/>
              <a:gd name="connsiteY15" fmla="*/ 4035018 h 4035018"/>
              <a:gd name="connsiteX16" fmla="*/ 0 w 2964714"/>
              <a:gd name="connsiteY16" fmla="*/ 3483566 h 4035018"/>
              <a:gd name="connsiteX17" fmla="*/ 0 w 2964714"/>
              <a:gd name="connsiteY17" fmla="*/ 2770712 h 4035018"/>
              <a:gd name="connsiteX18" fmla="*/ 0 w 2964714"/>
              <a:gd name="connsiteY18" fmla="*/ 2219260 h 4035018"/>
              <a:gd name="connsiteX19" fmla="*/ 0 w 2964714"/>
              <a:gd name="connsiteY19" fmla="*/ 1667807 h 4035018"/>
              <a:gd name="connsiteX20" fmla="*/ 0 w 2964714"/>
              <a:gd name="connsiteY20" fmla="*/ 914604 h 4035018"/>
              <a:gd name="connsiteX21" fmla="*/ 0 w 2964714"/>
              <a:gd name="connsiteY21" fmla="*/ 0 h 40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64714" h="4035018" fill="none" extrusionOk="0">
                <a:moveTo>
                  <a:pt x="0" y="0"/>
                </a:moveTo>
                <a:cubicBezTo>
                  <a:pt x="209963" y="-22006"/>
                  <a:pt x="344385" y="-4706"/>
                  <a:pt x="652237" y="0"/>
                </a:cubicBezTo>
                <a:cubicBezTo>
                  <a:pt x="960089" y="4706"/>
                  <a:pt x="994222" y="3635"/>
                  <a:pt x="1274827" y="0"/>
                </a:cubicBezTo>
                <a:cubicBezTo>
                  <a:pt x="1555432" y="-3635"/>
                  <a:pt x="1733994" y="-9410"/>
                  <a:pt x="1867770" y="0"/>
                </a:cubicBezTo>
                <a:cubicBezTo>
                  <a:pt x="2001546" y="9410"/>
                  <a:pt x="2591538" y="54790"/>
                  <a:pt x="2964714" y="0"/>
                </a:cubicBezTo>
                <a:cubicBezTo>
                  <a:pt x="2993832" y="317371"/>
                  <a:pt x="2938603" y="406859"/>
                  <a:pt x="2964714" y="753203"/>
                </a:cubicBezTo>
                <a:cubicBezTo>
                  <a:pt x="2990825" y="1099547"/>
                  <a:pt x="2933739" y="1247840"/>
                  <a:pt x="2964714" y="1466057"/>
                </a:cubicBezTo>
                <a:cubicBezTo>
                  <a:pt x="2995689" y="1684274"/>
                  <a:pt x="2979526" y="1886405"/>
                  <a:pt x="2964714" y="2057859"/>
                </a:cubicBezTo>
                <a:cubicBezTo>
                  <a:pt x="2949902" y="2229313"/>
                  <a:pt x="2936442" y="2454648"/>
                  <a:pt x="2964714" y="2770712"/>
                </a:cubicBezTo>
                <a:cubicBezTo>
                  <a:pt x="2992986" y="3086776"/>
                  <a:pt x="2954394" y="3158193"/>
                  <a:pt x="2964714" y="3322165"/>
                </a:cubicBezTo>
                <a:cubicBezTo>
                  <a:pt x="2975034" y="3486137"/>
                  <a:pt x="2970949" y="3682968"/>
                  <a:pt x="2964714" y="4035018"/>
                </a:cubicBezTo>
                <a:cubicBezTo>
                  <a:pt x="2825373" y="4028814"/>
                  <a:pt x="2674393" y="4049315"/>
                  <a:pt x="2431065" y="4035018"/>
                </a:cubicBezTo>
                <a:cubicBezTo>
                  <a:pt x="2187737" y="4020721"/>
                  <a:pt x="1993402" y="4030759"/>
                  <a:pt x="1778828" y="4035018"/>
                </a:cubicBezTo>
                <a:cubicBezTo>
                  <a:pt x="1564254" y="4039277"/>
                  <a:pt x="1426452" y="4018918"/>
                  <a:pt x="1215533" y="4035018"/>
                </a:cubicBezTo>
                <a:cubicBezTo>
                  <a:pt x="1004615" y="4051118"/>
                  <a:pt x="882961" y="4009739"/>
                  <a:pt x="563296" y="4035018"/>
                </a:cubicBezTo>
                <a:cubicBezTo>
                  <a:pt x="243631" y="4060297"/>
                  <a:pt x="271894" y="4054763"/>
                  <a:pt x="0" y="4035018"/>
                </a:cubicBezTo>
                <a:cubicBezTo>
                  <a:pt x="2430" y="3859431"/>
                  <a:pt x="715" y="3649037"/>
                  <a:pt x="0" y="3483566"/>
                </a:cubicBezTo>
                <a:cubicBezTo>
                  <a:pt x="-715" y="3318095"/>
                  <a:pt x="7283" y="2960181"/>
                  <a:pt x="0" y="2770712"/>
                </a:cubicBezTo>
                <a:cubicBezTo>
                  <a:pt x="-7283" y="2581243"/>
                  <a:pt x="23836" y="2448740"/>
                  <a:pt x="0" y="2219260"/>
                </a:cubicBezTo>
                <a:cubicBezTo>
                  <a:pt x="-23836" y="1989780"/>
                  <a:pt x="12166" y="1814767"/>
                  <a:pt x="0" y="1667807"/>
                </a:cubicBezTo>
                <a:cubicBezTo>
                  <a:pt x="-12166" y="1520847"/>
                  <a:pt x="-9230" y="1282832"/>
                  <a:pt x="0" y="914604"/>
                </a:cubicBezTo>
                <a:cubicBezTo>
                  <a:pt x="9230" y="546376"/>
                  <a:pt x="-5297" y="209438"/>
                  <a:pt x="0" y="0"/>
                </a:cubicBezTo>
                <a:close/>
              </a:path>
              <a:path w="2964714" h="4035018" stroke="0" extrusionOk="0">
                <a:moveTo>
                  <a:pt x="0" y="0"/>
                </a:moveTo>
                <a:cubicBezTo>
                  <a:pt x="209611" y="20033"/>
                  <a:pt x="381335" y="-23240"/>
                  <a:pt x="563296" y="0"/>
                </a:cubicBezTo>
                <a:cubicBezTo>
                  <a:pt x="745257" y="23240"/>
                  <a:pt x="898520" y="20483"/>
                  <a:pt x="1067297" y="0"/>
                </a:cubicBezTo>
                <a:cubicBezTo>
                  <a:pt x="1236074" y="-20483"/>
                  <a:pt x="1561649" y="-31000"/>
                  <a:pt x="1719534" y="0"/>
                </a:cubicBezTo>
                <a:cubicBezTo>
                  <a:pt x="1877419" y="31000"/>
                  <a:pt x="2115832" y="15354"/>
                  <a:pt x="2282830" y="0"/>
                </a:cubicBezTo>
                <a:cubicBezTo>
                  <a:pt x="2449828" y="-15354"/>
                  <a:pt x="2806822" y="-27456"/>
                  <a:pt x="2964714" y="0"/>
                </a:cubicBezTo>
                <a:cubicBezTo>
                  <a:pt x="2996604" y="196970"/>
                  <a:pt x="2943023" y="491693"/>
                  <a:pt x="2964714" y="753203"/>
                </a:cubicBezTo>
                <a:cubicBezTo>
                  <a:pt x="2986405" y="1014713"/>
                  <a:pt x="2953914" y="1264318"/>
                  <a:pt x="2964714" y="1425706"/>
                </a:cubicBezTo>
                <a:cubicBezTo>
                  <a:pt x="2975514" y="1587094"/>
                  <a:pt x="2935912" y="1811178"/>
                  <a:pt x="2964714" y="2098209"/>
                </a:cubicBezTo>
                <a:cubicBezTo>
                  <a:pt x="2993516" y="2385240"/>
                  <a:pt x="2966791" y="2507202"/>
                  <a:pt x="2964714" y="2690012"/>
                </a:cubicBezTo>
                <a:cubicBezTo>
                  <a:pt x="2962637" y="2872822"/>
                  <a:pt x="2992341" y="3122455"/>
                  <a:pt x="2964714" y="3281815"/>
                </a:cubicBezTo>
                <a:cubicBezTo>
                  <a:pt x="2937087" y="3441175"/>
                  <a:pt x="2953627" y="3805174"/>
                  <a:pt x="2964714" y="4035018"/>
                </a:cubicBezTo>
                <a:cubicBezTo>
                  <a:pt x="2838042" y="4049262"/>
                  <a:pt x="2606535" y="4030366"/>
                  <a:pt x="2342124" y="4035018"/>
                </a:cubicBezTo>
                <a:cubicBezTo>
                  <a:pt x="2077713" y="4039671"/>
                  <a:pt x="1971059" y="4063806"/>
                  <a:pt x="1689887" y="4035018"/>
                </a:cubicBezTo>
                <a:cubicBezTo>
                  <a:pt x="1408715" y="4006230"/>
                  <a:pt x="1274624" y="4056978"/>
                  <a:pt x="1037650" y="4035018"/>
                </a:cubicBezTo>
                <a:cubicBezTo>
                  <a:pt x="800676" y="4013058"/>
                  <a:pt x="305884" y="4069875"/>
                  <a:pt x="0" y="4035018"/>
                </a:cubicBezTo>
                <a:cubicBezTo>
                  <a:pt x="18302" y="3872249"/>
                  <a:pt x="-21149" y="3571740"/>
                  <a:pt x="0" y="3362515"/>
                </a:cubicBezTo>
                <a:cubicBezTo>
                  <a:pt x="21149" y="3153290"/>
                  <a:pt x="8671" y="2925911"/>
                  <a:pt x="0" y="2730362"/>
                </a:cubicBezTo>
                <a:cubicBezTo>
                  <a:pt x="-8671" y="2534813"/>
                  <a:pt x="7668" y="2329072"/>
                  <a:pt x="0" y="2178910"/>
                </a:cubicBezTo>
                <a:cubicBezTo>
                  <a:pt x="-7668" y="2028748"/>
                  <a:pt x="-22204" y="1866682"/>
                  <a:pt x="0" y="1587107"/>
                </a:cubicBezTo>
                <a:cubicBezTo>
                  <a:pt x="22204" y="1307532"/>
                  <a:pt x="-25833" y="1239476"/>
                  <a:pt x="0" y="995304"/>
                </a:cubicBezTo>
                <a:cubicBezTo>
                  <a:pt x="25833" y="751132"/>
                  <a:pt x="40180" y="246369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 cmpd="dbl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imports</a:t>
            </a:r>
          </a:p>
          <a:p>
            <a:endParaRPr lang="en-GB" dirty="0">
              <a:solidFill>
                <a:schemeClr val="tx1"/>
              </a:solidFill>
              <a:latin typeface="xkcd Script" panose="03000503000000000000" pitchFamily="66" charset="0"/>
              <a:ea typeface="xkcd Script" panose="03000503000000000000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experiment 1</a:t>
            </a:r>
          </a:p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debug code</a:t>
            </a:r>
          </a:p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tweaked experiment 1</a:t>
            </a:r>
          </a:p>
          <a:p>
            <a:endParaRPr lang="en-GB" dirty="0">
              <a:solidFill>
                <a:schemeClr val="tx1"/>
              </a:solidFill>
              <a:latin typeface="xkcd Script" panose="03000503000000000000" pitchFamily="66" charset="0"/>
              <a:ea typeface="xkcd Script" panose="03000503000000000000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experiment 2</a:t>
            </a:r>
          </a:p>
          <a:p>
            <a:endParaRPr lang="en-GB" dirty="0">
              <a:solidFill>
                <a:schemeClr val="tx1"/>
              </a:solidFill>
              <a:latin typeface="xkcd Script" panose="03000503000000000000" pitchFamily="66" charset="0"/>
              <a:ea typeface="xkcd Script" panose="03000503000000000000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update to experiment 1</a:t>
            </a:r>
          </a:p>
          <a:p>
            <a:endParaRPr lang="en-GB" dirty="0">
              <a:solidFill>
                <a:schemeClr val="tx1"/>
              </a:solidFill>
              <a:latin typeface="xkcd Script" panose="03000503000000000000" pitchFamily="66" charset="0"/>
              <a:ea typeface="xkcd Script" panose="03000503000000000000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xkcd Script" panose="03000503000000000000" pitchFamily="66" charset="0"/>
                <a:ea typeface="xkcd Script" panose="03000503000000000000" pitchFamily="66" charset="0"/>
              </a:rPr>
              <a:t>forgotten import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33CCE-1149-4A6E-8783-D46C40B723EA}"/>
              </a:ext>
            </a:extLst>
          </p:cNvPr>
          <p:cNvSpPr txBox="1"/>
          <p:nvPr/>
        </p:nvSpPr>
        <p:spPr>
          <a:xfrm>
            <a:off x="923555" y="1154507"/>
            <a:ext cx="217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while working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EE31CD-928E-41AE-9EB2-1214A580B8E0}"/>
                  </a:ext>
                </a:extLst>
              </p14:cNvPr>
              <p14:cNvContentPartPr/>
              <p14:nvPr/>
            </p14:nvContentPartPr>
            <p14:xfrm>
              <a:off x="4018163" y="2526817"/>
              <a:ext cx="240120" cy="167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EE31CD-928E-41AE-9EB2-1214A580B8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563" y="2514220"/>
                <a:ext cx="265320" cy="1702435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24D7403-60A9-45D3-99A0-7F4C3360EE6A}"/>
              </a:ext>
            </a:extLst>
          </p:cNvPr>
          <p:cNvGrpSpPr/>
          <p:nvPr/>
        </p:nvGrpSpPr>
        <p:grpSpPr>
          <a:xfrm>
            <a:off x="335363" y="1711777"/>
            <a:ext cx="890640" cy="2684880"/>
            <a:chOff x="99143" y="2969077"/>
            <a:chExt cx="890640" cy="26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73C3DA-19E2-4FB6-ABB4-BF93A29B73C2}"/>
                    </a:ext>
                  </a:extLst>
                </p14:cNvPr>
                <p14:cNvContentPartPr/>
                <p14:nvPr/>
              </p14:nvContentPartPr>
              <p14:xfrm>
                <a:off x="447983" y="2969077"/>
                <a:ext cx="148320" cy="489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73C3DA-19E2-4FB6-ABB4-BF93A29B73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8983" y="2960077"/>
                  <a:ext cx="165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C623B2-719B-43C9-9473-C4C20CFFAA1A}"/>
                    </a:ext>
                  </a:extLst>
                </p14:cNvPr>
                <p14:cNvContentPartPr/>
                <p14:nvPr/>
              </p14:nvContentPartPr>
              <p14:xfrm>
                <a:off x="445463" y="3904717"/>
                <a:ext cx="178920" cy="617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C623B2-719B-43C9-9473-C4C20CFFAA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6463" y="3895712"/>
                  <a:ext cx="196560" cy="635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6F0F79-9639-4639-B9F7-45B4D3FCDA1E}"/>
                    </a:ext>
                  </a:extLst>
                </p14:cNvPr>
                <p14:cNvContentPartPr/>
                <p14:nvPr/>
              </p14:nvContentPartPr>
              <p14:xfrm>
                <a:off x="436463" y="4735237"/>
                <a:ext cx="130320" cy="48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6F0F79-9639-4639-B9F7-45B4D3FCDA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7463" y="4726230"/>
                  <a:ext cx="147960" cy="498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CA6116-8662-4373-80A8-3F64B70E7B39}"/>
                    </a:ext>
                  </a:extLst>
                </p14:cNvPr>
                <p14:cNvContentPartPr/>
                <p14:nvPr/>
              </p14:nvContentPartPr>
              <p14:xfrm>
                <a:off x="99143" y="3689797"/>
                <a:ext cx="299520" cy="146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CA6116-8662-4373-80A8-3F64B70E7B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143" y="3680799"/>
                  <a:ext cx="317160" cy="1486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A00984-8D28-47C5-9383-332E378C9029}"/>
                    </a:ext>
                  </a:extLst>
                </p14:cNvPr>
                <p14:cNvContentPartPr/>
                <p14:nvPr/>
              </p14:nvContentPartPr>
              <p14:xfrm>
                <a:off x="594143" y="4207837"/>
                <a:ext cx="395640" cy="144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A00984-8D28-47C5-9383-332E378C90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5143" y="4198837"/>
                  <a:ext cx="413280" cy="146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0F16EC-CA53-4596-939B-74F4A2D94025}"/>
                  </a:ext>
                </a:extLst>
              </p14:cNvPr>
              <p14:cNvContentPartPr/>
              <p14:nvPr/>
            </p14:nvContentPartPr>
            <p14:xfrm>
              <a:off x="2059043" y="2969257"/>
              <a:ext cx="111600" cy="288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0F16EC-CA53-4596-939B-74F4A2D940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46443" y="2956657"/>
                <a:ext cx="136800" cy="3132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1EE19E5-4EE6-47A7-9198-D0825DDCCB28}"/>
              </a:ext>
            </a:extLst>
          </p:cNvPr>
          <p:cNvSpPr/>
          <p:nvPr/>
        </p:nvSpPr>
        <p:spPr>
          <a:xfrm>
            <a:off x="6968099" y="1523839"/>
            <a:ext cx="2964714" cy="4035018"/>
          </a:xfrm>
          <a:prstGeom prst="rect">
            <a:avLst/>
          </a:prstGeom>
          <a:solidFill>
            <a:srgbClr val="595959"/>
          </a:solidFill>
          <a:ln cmpd="dbl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4714"/>
                      <a:gd name="connsiteY0" fmla="*/ 0 h 4035018"/>
                      <a:gd name="connsiteX1" fmla="*/ 652237 w 2964714"/>
                      <a:gd name="connsiteY1" fmla="*/ 0 h 4035018"/>
                      <a:gd name="connsiteX2" fmla="*/ 1274827 w 2964714"/>
                      <a:gd name="connsiteY2" fmla="*/ 0 h 4035018"/>
                      <a:gd name="connsiteX3" fmla="*/ 1867770 w 2964714"/>
                      <a:gd name="connsiteY3" fmla="*/ 0 h 4035018"/>
                      <a:gd name="connsiteX4" fmla="*/ 2964714 w 2964714"/>
                      <a:gd name="connsiteY4" fmla="*/ 0 h 4035018"/>
                      <a:gd name="connsiteX5" fmla="*/ 2964714 w 2964714"/>
                      <a:gd name="connsiteY5" fmla="*/ 753203 h 4035018"/>
                      <a:gd name="connsiteX6" fmla="*/ 2964714 w 2964714"/>
                      <a:gd name="connsiteY6" fmla="*/ 1466057 h 4035018"/>
                      <a:gd name="connsiteX7" fmla="*/ 2964714 w 2964714"/>
                      <a:gd name="connsiteY7" fmla="*/ 2057859 h 4035018"/>
                      <a:gd name="connsiteX8" fmla="*/ 2964714 w 2964714"/>
                      <a:gd name="connsiteY8" fmla="*/ 2770712 h 4035018"/>
                      <a:gd name="connsiteX9" fmla="*/ 2964714 w 2964714"/>
                      <a:gd name="connsiteY9" fmla="*/ 3322165 h 4035018"/>
                      <a:gd name="connsiteX10" fmla="*/ 2964714 w 2964714"/>
                      <a:gd name="connsiteY10" fmla="*/ 4035018 h 4035018"/>
                      <a:gd name="connsiteX11" fmla="*/ 2431065 w 2964714"/>
                      <a:gd name="connsiteY11" fmla="*/ 4035018 h 4035018"/>
                      <a:gd name="connsiteX12" fmla="*/ 1778828 w 2964714"/>
                      <a:gd name="connsiteY12" fmla="*/ 4035018 h 4035018"/>
                      <a:gd name="connsiteX13" fmla="*/ 1215533 w 2964714"/>
                      <a:gd name="connsiteY13" fmla="*/ 4035018 h 4035018"/>
                      <a:gd name="connsiteX14" fmla="*/ 563296 w 2964714"/>
                      <a:gd name="connsiteY14" fmla="*/ 4035018 h 4035018"/>
                      <a:gd name="connsiteX15" fmla="*/ 0 w 2964714"/>
                      <a:gd name="connsiteY15" fmla="*/ 4035018 h 4035018"/>
                      <a:gd name="connsiteX16" fmla="*/ 0 w 2964714"/>
                      <a:gd name="connsiteY16" fmla="*/ 3483566 h 4035018"/>
                      <a:gd name="connsiteX17" fmla="*/ 0 w 2964714"/>
                      <a:gd name="connsiteY17" fmla="*/ 2770712 h 4035018"/>
                      <a:gd name="connsiteX18" fmla="*/ 0 w 2964714"/>
                      <a:gd name="connsiteY18" fmla="*/ 2219260 h 4035018"/>
                      <a:gd name="connsiteX19" fmla="*/ 0 w 2964714"/>
                      <a:gd name="connsiteY19" fmla="*/ 1667807 h 4035018"/>
                      <a:gd name="connsiteX20" fmla="*/ 0 w 2964714"/>
                      <a:gd name="connsiteY20" fmla="*/ 914604 h 4035018"/>
                      <a:gd name="connsiteX21" fmla="*/ 0 w 2964714"/>
                      <a:gd name="connsiteY21" fmla="*/ 0 h 4035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64714" h="4035018" fill="none" extrusionOk="0">
                        <a:moveTo>
                          <a:pt x="0" y="0"/>
                        </a:moveTo>
                        <a:cubicBezTo>
                          <a:pt x="209963" y="-22006"/>
                          <a:pt x="344385" y="-4706"/>
                          <a:pt x="652237" y="0"/>
                        </a:cubicBezTo>
                        <a:cubicBezTo>
                          <a:pt x="960089" y="4706"/>
                          <a:pt x="994222" y="3635"/>
                          <a:pt x="1274827" y="0"/>
                        </a:cubicBezTo>
                        <a:cubicBezTo>
                          <a:pt x="1555432" y="-3635"/>
                          <a:pt x="1733994" y="-9410"/>
                          <a:pt x="1867770" y="0"/>
                        </a:cubicBezTo>
                        <a:cubicBezTo>
                          <a:pt x="2001546" y="9410"/>
                          <a:pt x="2591538" y="54790"/>
                          <a:pt x="2964714" y="0"/>
                        </a:cubicBezTo>
                        <a:cubicBezTo>
                          <a:pt x="2993832" y="317371"/>
                          <a:pt x="2938603" y="406859"/>
                          <a:pt x="2964714" y="753203"/>
                        </a:cubicBezTo>
                        <a:cubicBezTo>
                          <a:pt x="2990825" y="1099547"/>
                          <a:pt x="2933739" y="1247840"/>
                          <a:pt x="2964714" y="1466057"/>
                        </a:cubicBezTo>
                        <a:cubicBezTo>
                          <a:pt x="2995689" y="1684274"/>
                          <a:pt x="2979526" y="1886405"/>
                          <a:pt x="2964714" y="2057859"/>
                        </a:cubicBezTo>
                        <a:cubicBezTo>
                          <a:pt x="2949902" y="2229313"/>
                          <a:pt x="2936442" y="2454648"/>
                          <a:pt x="2964714" y="2770712"/>
                        </a:cubicBezTo>
                        <a:cubicBezTo>
                          <a:pt x="2992986" y="3086776"/>
                          <a:pt x="2954394" y="3158193"/>
                          <a:pt x="2964714" y="3322165"/>
                        </a:cubicBezTo>
                        <a:cubicBezTo>
                          <a:pt x="2975034" y="3486137"/>
                          <a:pt x="2970949" y="3682968"/>
                          <a:pt x="2964714" y="4035018"/>
                        </a:cubicBezTo>
                        <a:cubicBezTo>
                          <a:pt x="2825373" y="4028814"/>
                          <a:pt x="2674393" y="4049315"/>
                          <a:pt x="2431065" y="4035018"/>
                        </a:cubicBezTo>
                        <a:cubicBezTo>
                          <a:pt x="2187737" y="4020721"/>
                          <a:pt x="1993402" y="4030759"/>
                          <a:pt x="1778828" y="4035018"/>
                        </a:cubicBezTo>
                        <a:cubicBezTo>
                          <a:pt x="1564254" y="4039277"/>
                          <a:pt x="1426452" y="4018918"/>
                          <a:pt x="1215533" y="4035018"/>
                        </a:cubicBezTo>
                        <a:cubicBezTo>
                          <a:pt x="1004615" y="4051118"/>
                          <a:pt x="882961" y="4009739"/>
                          <a:pt x="563296" y="4035018"/>
                        </a:cubicBezTo>
                        <a:cubicBezTo>
                          <a:pt x="243631" y="4060297"/>
                          <a:pt x="271894" y="4054763"/>
                          <a:pt x="0" y="4035018"/>
                        </a:cubicBezTo>
                        <a:cubicBezTo>
                          <a:pt x="2430" y="3859431"/>
                          <a:pt x="715" y="3649037"/>
                          <a:pt x="0" y="3483566"/>
                        </a:cubicBezTo>
                        <a:cubicBezTo>
                          <a:pt x="-715" y="3318095"/>
                          <a:pt x="7283" y="2960181"/>
                          <a:pt x="0" y="2770712"/>
                        </a:cubicBezTo>
                        <a:cubicBezTo>
                          <a:pt x="-7283" y="2581243"/>
                          <a:pt x="23836" y="2448740"/>
                          <a:pt x="0" y="2219260"/>
                        </a:cubicBezTo>
                        <a:cubicBezTo>
                          <a:pt x="-23836" y="1989780"/>
                          <a:pt x="12166" y="1814767"/>
                          <a:pt x="0" y="1667807"/>
                        </a:cubicBezTo>
                        <a:cubicBezTo>
                          <a:pt x="-12166" y="1520847"/>
                          <a:pt x="-9230" y="1282832"/>
                          <a:pt x="0" y="914604"/>
                        </a:cubicBezTo>
                        <a:cubicBezTo>
                          <a:pt x="9230" y="546376"/>
                          <a:pt x="-5297" y="209438"/>
                          <a:pt x="0" y="0"/>
                        </a:cubicBezTo>
                        <a:close/>
                      </a:path>
                      <a:path w="2964714" h="4035018" stroke="0" extrusionOk="0">
                        <a:moveTo>
                          <a:pt x="0" y="0"/>
                        </a:moveTo>
                        <a:cubicBezTo>
                          <a:pt x="209611" y="20033"/>
                          <a:pt x="381335" y="-23240"/>
                          <a:pt x="563296" y="0"/>
                        </a:cubicBezTo>
                        <a:cubicBezTo>
                          <a:pt x="745257" y="23240"/>
                          <a:pt x="898520" y="20483"/>
                          <a:pt x="1067297" y="0"/>
                        </a:cubicBezTo>
                        <a:cubicBezTo>
                          <a:pt x="1236074" y="-20483"/>
                          <a:pt x="1561649" y="-31000"/>
                          <a:pt x="1719534" y="0"/>
                        </a:cubicBezTo>
                        <a:cubicBezTo>
                          <a:pt x="1877419" y="31000"/>
                          <a:pt x="2115832" y="15354"/>
                          <a:pt x="2282830" y="0"/>
                        </a:cubicBezTo>
                        <a:cubicBezTo>
                          <a:pt x="2449828" y="-15354"/>
                          <a:pt x="2806822" y="-27456"/>
                          <a:pt x="2964714" y="0"/>
                        </a:cubicBezTo>
                        <a:cubicBezTo>
                          <a:pt x="2996604" y="196970"/>
                          <a:pt x="2943023" y="491693"/>
                          <a:pt x="2964714" y="753203"/>
                        </a:cubicBezTo>
                        <a:cubicBezTo>
                          <a:pt x="2986405" y="1014713"/>
                          <a:pt x="2953914" y="1264318"/>
                          <a:pt x="2964714" y="1425706"/>
                        </a:cubicBezTo>
                        <a:cubicBezTo>
                          <a:pt x="2975514" y="1587094"/>
                          <a:pt x="2935912" y="1811178"/>
                          <a:pt x="2964714" y="2098209"/>
                        </a:cubicBezTo>
                        <a:cubicBezTo>
                          <a:pt x="2993516" y="2385240"/>
                          <a:pt x="2966791" y="2507202"/>
                          <a:pt x="2964714" y="2690012"/>
                        </a:cubicBezTo>
                        <a:cubicBezTo>
                          <a:pt x="2962637" y="2872822"/>
                          <a:pt x="2992341" y="3122455"/>
                          <a:pt x="2964714" y="3281815"/>
                        </a:cubicBezTo>
                        <a:cubicBezTo>
                          <a:pt x="2937087" y="3441175"/>
                          <a:pt x="2953627" y="3805174"/>
                          <a:pt x="2964714" y="4035018"/>
                        </a:cubicBezTo>
                        <a:cubicBezTo>
                          <a:pt x="2838042" y="4049262"/>
                          <a:pt x="2606535" y="4030366"/>
                          <a:pt x="2342124" y="4035018"/>
                        </a:cubicBezTo>
                        <a:cubicBezTo>
                          <a:pt x="2077713" y="4039671"/>
                          <a:pt x="1971059" y="4063806"/>
                          <a:pt x="1689887" y="4035018"/>
                        </a:cubicBezTo>
                        <a:cubicBezTo>
                          <a:pt x="1408715" y="4006230"/>
                          <a:pt x="1274624" y="4056978"/>
                          <a:pt x="1037650" y="4035018"/>
                        </a:cubicBezTo>
                        <a:cubicBezTo>
                          <a:pt x="800676" y="4013058"/>
                          <a:pt x="305884" y="4069875"/>
                          <a:pt x="0" y="4035018"/>
                        </a:cubicBezTo>
                        <a:cubicBezTo>
                          <a:pt x="18302" y="3872249"/>
                          <a:pt x="-21149" y="3571740"/>
                          <a:pt x="0" y="3362515"/>
                        </a:cubicBezTo>
                        <a:cubicBezTo>
                          <a:pt x="21149" y="3153290"/>
                          <a:pt x="8671" y="2925911"/>
                          <a:pt x="0" y="2730362"/>
                        </a:cubicBezTo>
                        <a:cubicBezTo>
                          <a:pt x="-8671" y="2534813"/>
                          <a:pt x="7668" y="2329072"/>
                          <a:pt x="0" y="2178910"/>
                        </a:cubicBezTo>
                        <a:cubicBezTo>
                          <a:pt x="-7668" y="2028748"/>
                          <a:pt x="-22204" y="1866682"/>
                          <a:pt x="0" y="1587107"/>
                        </a:cubicBezTo>
                        <a:cubicBezTo>
                          <a:pt x="22204" y="1307532"/>
                          <a:pt x="-25833" y="1239476"/>
                          <a:pt x="0" y="995304"/>
                        </a:cubicBezTo>
                        <a:cubicBezTo>
                          <a:pt x="25833" y="751132"/>
                          <a:pt x="40180" y="2463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imports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consolata" panose="00000509000000000000" pitchFamily="49" charset="0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utility functions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consolata" panose="00000509000000000000" pitchFamily="49" charset="0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run-once setup code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functions that implement your solutions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consolata" panose="00000509000000000000" pitchFamily="49" charset="0"/>
              <a:ea typeface="+mn-ea"/>
              <a:cs typeface="+mn-cs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consolata" panose="00000509000000000000" pitchFamily="49" charset="0"/>
                <a:ea typeface="+mn-ea"/>
                <a:cs typeface="+mn-cs"/>
              </a:rPr>
              <a:t>submit solutions to autograder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D215A-9ABD-46BF-B078-CC87C5240D65}"/>
              </a:ext>
            </a:extLst>
          </p:cNvPr>
          <p:cNvSpPr txBox="1"/>
          <p:nvPr/>
        </p:nvSpPr>
        <p:spPr>
          <a:xfrm>
            <a:off x="6919003" y="1112664"/>
            <a:ext cx="217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you’ve finished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EC8C7C-DDF8-4859-9AE9-AAD816AC14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8305" y="1645327"/>
            <a:ext cx="469433" cy="3792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0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572B68-5731-A24E-7B51-F755A719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7FF22D0-C475-608E-234E-FFA9E00A99D9}"/>
              </a:ext>
            </a:extLst>
          </p:cNvPr>
          <p:cNvSpPr/>
          <p:nvPr/>
        </p:nvSpPr>
        <p:spPr>
          <a:xfrm>
            <a:off x="3643313" y="800100"/>
            <a:ext cx="2007393" cy="421481"/>
          </a:xfrm>
          <a:prstGeom prst="ellipse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E3E3F6-2ED1-7D66-B440-8B3BF77BA456}"/>
              </a:ext>
            </a:extLst>
          </p:cNvPr>
          <p:cNvSpPr/>
          <p:nvPr/>
        </p:nvSpPr>
        <p:spPr>
          <a:xfrm>
            <a:off x="4774408" y="3165512"/>
            <a:ext cx="1254918" cy="263488"/>
          </a:xfrm>
          <a:prstGeom prst="ellipse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1588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B7F981-B722-93C9-AED3-BF918B58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33B0200-C99D-B931-D854-DAA1632BB3DC}"/>
              </a:ext>
            </a:extLst>
          </p:cNvPr>
          <p:cNvSpPr/>
          <p:nvPr/>
        </p:nvSpPr>
        <p:spPr>
          <a:xfrm>
            <a:off x="4713308" y="3167607"/>
            <a:ext cx="1443651" cy="214313"/>
          </a:xfrm>
          <a:prstGeom prst="ellipse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7879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A8807-0F9A-1787-7AEA-32E8FE4E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65DF880-1B5C-02F0-A936-E86CBAEFC0D8}"/>
              </a:ext>
            </a:extLst>
          </p:cNvPr>
          <p:cNvSpPr/>
          <p:nvPr/>
        </p:nvSpPr>
        <p:spPr>
          <a:xfrm>
            <a:off x="4149837" y="3779520"/>
            <a:ext cx="1597820" cy="354873"/>
          </a:xfrm>
          <a:prstGeom prst="ellipse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3556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60E4D-FE5A-EF8D-EE66-C01C081A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21224-05CC-D853-6A08-B241016E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A02D7-9EE2-A5B1-CE03-179461853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E36217E-5B72-BE6C-AD9A-2A9E7B0267BD}"/>
              </a:ext>
            </a:extLst>
          </p:cNvPr>
          <p:cNvSpPr/>
          <p:nvPr/>
        </p:nvSpPr>
        <p:spPr>
          <a:xfrm>
            <a:off x="4662623" y="4346326"/>
            <a:ext cx="1021556" cy="214313"/>
          </a:xfrm>
          <a:prstGeom prst="ellipse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24534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B0ED89-041C-6F7E-2912-6E6D73E9F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2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78A91-F223-4304-9463-AA7816E75A75}"/>
              </a:ext>
            </a:extLst>
          </p:cNvPr>
          <p:cNvSpPr txBox="1"/>
          <p:nvPr/>
        </p:nvSpPr>
        <p:spPr>
          <a:xfrm>
            <a:off x="2031594" y="2120153"/>
            <a:ext cx="36289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r>
              <a:rPr lang="en-GB" sz="2000" dirty="0"/>
              <a:t>0.	Programming in Python</a:t>
            </a:r>
            <a:br>
              <a:rPr lang="en-GB" sz="2000" dirty="0"/>
            </a:br>
            <a:r>
              <a:rPr lang="en-GB" sz="2000" dirty="0">
                <a:solidFill>
                  <a:schemeClr val="tx1">
                    <a:lumMod val="65000"/>
                  </a:schemeClr>
                </a:solidFill>
              </a:rPr>
              <a:t>language quirks</a:t>
            </a:r>
          </a:p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endParaRPr lang="en-GB" sz="2000" dirty="0">
              <a:solidFill>
                <a:schemeClr val="tx1">
                  <a:lumMod val="65000"/>
                </a:schemeClr>
              </a:solidFill>
            </a:endParaRPr>
          </a:p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r>
              <a:rPr lang="en-GB" sz="2000" dirty="0"/>
              <a:t>1.	Numerical computation</a:t>
            </a:r>
            <a:br>
              <a:rPr lang="en-GB" sz="2000" dirty="0"/>
            </a:br>
            <a:r>
              <a:rPr lang="en-GB" sz="2000" dirty="0" err="1">
                <a:solidFill>
                  <a:schemeClr val="tx1">
                    <a:lumMod val="65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numpy</a:t>
            </a:r>
            <a:endParaRPr lang="en-GB" sz="2000" dirty="0">
              <a:solidFill>
                <a:schemeClr val="tx1">
                  <a:lumMod val="65000"/>
                </a:schemeClr>
              </a:solidFill>
              <a:latin typeface="Inconsolata" panose="00000509000000000000" pitchFamily="49" charset="0"/>
              <a:ea typeface="Inconsolata" panose="00000509000000000000" pitchFamily="49" charset="0"/>
            </a:endParaRPr>
          </a:p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r>
              <a:rPr lang="en-GB" sz="2000" dirty="0"/>
              <a:t>2.	Plotting data</a:t>
            </a:r>
            <a:br>
              <a:rPr lang="en-GB" sz="2000" dirty="0"/>
            </a:br>
            <a:r>
              <a:rPr lang="en-GB" sz="2000" dirty="0">
                <a:solidFill>
                  <a:schemeClr val="tx1">
                    <a:lumMod val="65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matplotlib</a:t>
            </a:r>
          </a:p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endParaRPr lang="en-GB" sz="2000" dirty="0"/>
          </a:p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r>
              <a:rPr lang="en-GB" sz="2000" dirty="0"/>
              <a:t>3.	Working with data</a:t>
            </a:r>
            <a:br>
              <a:rPr lang="en-GB" sz="2000" dirty="0"/>
            </a:br>
            <a:r>
              <a:rPr lang="en-GB" sz="2000" dirty="0">
                <a:solidFill>
                  <a:schemeClr val="tx1">
                    <a:lumMod val="65000"/>
                  </a:schemeClr>
                </a:solidFill>
                <a:latin typeface="Inconsolata" panose="00000509000000000000" pitchFamily="49" charset="0"/>
                <a:ea typeface="Inconsolata" panose="00000509000000000000" pitchFamily="49" charset="0"/>
              </a:rPr>
              <a:t>pandas</a:t>
            </a:r>
            <a:endParaRPr lang="en-GB" sz="2000" dirty="0"/>
          </a:p>
          <a:p>
            <a:pPr marL="360363" indent="-360363">
              <a:spcAft>
                <a:spcPts val="1200"/>
              </a:spcAft>
              <a:tabLst>
                <a:tab pos="360363" algn="l"/>
              </a:tabLst>
            </a:pPr>
            <a:r>
              <a:rPr lang="en-GB" sz="2000" dirty="0"/>
              <a:t>A.	Data scraping recipes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8070E-46CF-48B4-9585-320B1CBAE1BA}"/>
              </a:ext>
            </a:extLst>
          </p:cNvPr>
          <p:cNvSpPr/>
          <p:nvPr/>
        </p:nvSpPr>
        <p:spPr>
          <a:xfrm>
            <a:off x="1975517" y="3297328"/>
            <a:ext cx="3382544" cy="1518365"/>
          </a:xfrm>
          <a:prstGeom prst="roundRect">
            <a:avLst>
              <a:gd name="adj" fmla="val 767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090EF-8407-4B02-A84F-B66B3F166B71}"/>
              </a:ext>
            </a:extLst>
          </p:cNvPr>
          <p:cNvSpPr txBox="1"/>
          <p:nvPr/>
        </p:nvSpPr>
        <p:spPr>
          <a:xfrm>
            <a:off x="5660569" y="3633724"/>
            <a:ext cx="350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Four ticks, each marked pass/fail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97327-3E75-41D8-A023-941F30EEB2AA}"/>
              </a:ext>
            </a:extLst>
          </p:cNvPr>
          <p:cNvSpPr txBox="1"/>
          <p:nvPr/>
        </p:nvSpPr>
        <p:spPr>
          <a:xfrm>
            <a:off x="5670354" y="3234683"/>
            <a:ext cx="207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 written exam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C0B50F-ADE5-45B1-8A97-0A13E48DCEE0}"/>
              </a:ext>
            </a:extLst>
          </p:cNvPr>
          <p:cNvSpPr txBox="1"/>
          <p:nvPr/>
        </p:nvSpPr>
        <p:spPr>
          <a:xfrm>
            <a:off x="5660570" y="3919291"/>
            <a:ext cx="623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Ticks 1 and 2: pass the autograder &amp; submit notebook by 27 Jan</a:t>
            </a:r>
          </a:p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Ticks 3 and 4: submit pdfs and notebook by 3 Feb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AA325-7412-4C59-9108-FCB7F196A7B9}"/>
              </a:ext>
            </a:extLst>
          </p:cNvPr>
          <p:cNvSpPr txBox="1"/>
          <p:nvPr/>
        </p:nvSpPr>
        <p:spPr>
          <a:xfrm>
            <a:off x="5660569" y="4621469"/>
            <a:ext cx="445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Some of you will have a viva.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A3C55-511B-4E7F-B9A4-2E2EDD15ED82}"/>
              </a:ext>
            </a:extLst>
          </p:cNvPr>
          <p:cNvSpPr txBox="1"/>
          <p:nvPr/>
        </p:nvSpPr>
        <p:spPr>
          <a:xfrm>
            <a:off x="2484440" y="1331209"/>
            <a:ext cx="182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TUTORIALS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14DFD-E433-4070-B7B5-130422E045C2}"/>
              </a:ext>
            </a:extLst>
          </p:cNvPr>
          <p:cNvSpPr txBox="1"/>
          <p:nvPr/>
        </p:nvSpPr>
        <p:spPr>
          <a:xfrm>
            <a:off x="5660569" y="1331209"/>
            <a:ext cx="597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ASSESSMENT </a:t>
            </a:r>
            <a:b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(maths paper mark = 92% exam + 8% Scientific Computing ticks)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F5D68-4952-4780-B96C-4C744467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6" y="1637210"/>
            <a:ext cx="4731621" cy="5037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5A187-52B2-48DF-9373-AD75BAF8974D}"/>
              </a:ext>
            </a:extLst>
          </p:cNvPr>
          <p:cNvSpPr txBox="1"/>
          <p:nvPr/>
        </p:nvSpPr>
        <p:spPr>
          <a:xfrm>
            <a:off x="252091" y="751449"/>
            <a:ext cx="496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1,2: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-physics simulator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(with answers checked by autograder)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1619A-0480-498C-AF0E-5789FB76AF72}"/>
              </a:ext>
            </a:extLst>
          </p:cNvPr>
          <p:cNvSpPr txBox="1"/>
          <p:nvPr/>
        </p:nvSpPr>
        <p:spPr>
          <a:xfrm>
            <a:off x="5882794" y="751449"/>
            <a:ext cx="496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3: plots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4: One-page scientific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E49E2-FB66-95B9-F802-A97D7E395DD6}"/>
              </a:ext>
            </a:extLst>
          </p:cNvPr>
          <p:cNvSpPr/>
          <p:nvPr/>
        </p:nvSpPr>
        <p:spPr>
          <a:xfrm>
            <a:off x="5998105" y="1637210"/>
            <a:ext cx="4846933" cy="5037909"/>
          </a:xfrm>
          <a:prstGeom prst="rect">
            <a:avLst/>
          </a:prstGeom>
          <a:solidFill>
            <a:schemeClr val="tx1"/>
          </a:solidFill>
          <a:ln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46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Impact of redistribution on inequality and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GOALS. 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</a:t>
            </a:r>
            <a:r>
              <a:rPr kumimoji="0" lang="en-GB" sz="11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report analyses the relationship between inequality and social mobility, as it is affected by taxation and redistribution.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METHODOLOGY</a:t>
            </a:r>
            <a:r>
              <a:rPr lang="en-GB" sz="1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 investigated on a system of economic exchange of a flat-rate tax on wealth combined with a universal basic income. For each tax rate in a range of values, I simulate a population of 10,000 individuals, and measured the GINI coefficient. I ensure my simulator has reached steady state by magic.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RESULTS: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CONCLUSION: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There is no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tradeoff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between inequality and mobility: redistribution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not only reduces inequality, it also increases mobility.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89A8B-0AA4-42AD-033D-4D89C4E21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5"/>
          <a:stretch/>
        </p:blipFill>
        <p:spPr>
          <a:xfrm>
            <a:off x="7028735" y="4316982"/>
            <a:ext cx="1761304" cy="16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2D74F0-7191-1B88-0125-7AD4A7ED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9844"/>
            <a:ext cx="7772400" cy="509831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68211E0-F202-BB81-8C7E-638724741EEC}"/>
              </a:ext>
            </a:extLst>
          </p:cNvPr>
          <p:cNvSpPr/>
          <p:nvPr/>
        </p:nvSpPr>
        <p:spPr>
          <a:xfrm>
            <a:off x="4381734" y="4355026"/>
            <a:ext cx="1021556" cy="214313"/>
          </a:xfrm>
          <a:prstGeom prst="ellipse">
            <a:avLst/>
          </a:prstGeom>
          <a:noFill/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530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goggles and a mask&#10;&#10;Description automatically generated">
            <a:extLst>
              <a:ext uri="{FF2B5EF4-FFF2-40B4-BE49-F238E27FC236}">
                <a16:creationId xmlns:a16="http://schemas.microsoft.com/office/drawing/2014/main" id="{74A81A70-768D-1571-8D63-F4856185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" r="3" b="5427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cture of Damon Wischik">
            <a:extLst>
              <a:ext uri="{FF2B5EF4-FFF2-40B4-BE49-F238E27FC236}">
                <a16:creationId xmlns:a16="http://schemas.microsoft.com/office/drawing/2014/main" id="{087171E7-D443-0242-2F5A-4431EF0E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r="1" b="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1E71-FD2F-CD2B-167F-40B94A976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63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627D-302E-26B2-4A8F-37DD23555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355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70705-F372-0C3C-CBC5-1A1B49B4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3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CC7F-4D9F-57A2-D653-04F352E6B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157791-FEA5-8B19-9DEE-FF513291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6" y="1637210"/>
            <a:ext cx="4731621" cy="5037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AD2C3-9CF0-0293-C58C-2357ABE3D68E}"/>
              </a:ext>
            </a:extLst>
          </p:cNvPr>
          <p:cNvSpPr txBox="1"/>
          <p:nvPr/>
        </p:nvSpPr>
        <p:spPr>
          <a:xfrm>
            <a:off x="252091" y="751449"/>
            <a:ext cx="496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1,2: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-physics simulator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(with answers checked by autograder)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29559-F34F-A833-2613-6E0347B9CF52}"/>
              </a:ext>
            </a:extLst>
          </p:cNvPr>
          <p:cNvSpPr txBox="1"/>
          <p:nvPr/>
        </p:nvSpPr>
        <p:spPr>
          <a:xfrm>
            <a:off x="5882794" y="751449"/>
            <a:ext cx="4962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3: plots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 4: One-page scientific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DA6F9-60C7-724A-8389-44DA8E108A7D}"/>
              </a:ext>
            </a:extLst>
          </p:cNvPr>
          <p:cNvSpPr/>
          <p:nvPr/>
        </p:nvSpPr>
        <p:spPr>
          <a:xfrm>
            <a:off x="5998105" y="1637210"/>
            <a:ext cx="4846933" cy="5037909"/>
          </a:xfrm>
          <a:prstGeom prst="rect">
            <a:avLst/>
          </a:prstGeom>
          <a:solidFill>
            <a:schemeClr val="tx1"/>
          </a:solidFill>
          <a:ln>
            <a:noFill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468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Impact of redistribution on inequality and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GOALS. </a:t>
            </a:r>
            <a:r>
              <a: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</a:t>
            </a:r>
            <a:r>
              <a:rPr kumimoji="0" lang="en-GB" sz="11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report analyses the relationship between inequality and social mobility, as it is affected by taxation and redistribution.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METHODOLOGY</a:t>
            </a:r>
            <a:r>
              <a:rPr lang="en-GB" sz="1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 investigated on a system of economic exchange of a flat-rate tax on wealth combined with a universal basic income. For each tax rate in a range of values, I simulate a population of 10,000 individuals, and measured the GINI coefficient. I ensure my simulator has reached steady state by magic.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RESULTS: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CONCLUSION: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There is no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tradeoff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between inequality and mobility: redistribution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not only reduces inequality, it also increases mobility.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B23B6-D715-5682-F61D-DE46CE980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5"/>
          <a:stretch/>
        </p:blipFill>
        <p:spPr>
          <a:xfrm>
            <a:off x="7028735" y="4316982"/>
            <a:ext cx="1761304" cy="16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57A33-4A77-4B64-BA0A-A3DDAB5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3" y="2625496"/>
            <a:ext cx="2749204" cy="2390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462E4-5EE4-4A1C-B47E-F0B35CF60572}"/>
              </a:ext>
            </a:extLst>
          </p:cNvPr>
          <p:cNvSpPr txBox="1"/>
          <p:nvPr/>
        </p:nvSpPr>
        <p:spPr>
          <a:xfrm>
            <a:off x="3238921" y="2193555"/>
            <a:ext cx="244339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dirty="0"/>
              <a:t>Google </a:t>
            </a:r>
            <a:r>
              <a:rPr lang="en-GB" dirty="0" err="1"/>
              <a:t>colab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A67F4-5F39-420D-958D-818C00DC2152}"/>
              </a:ext>
            </a:extLst>
          </p:cNvPr>
          <p:cNvSpPr txBox="1"/>
          <p:nvPr/>
        </p:nvSpPr>
        <p:spPr>
          <a:xfrm>
            <a:off x="190993" y="2177844"/>
            <a:ext cx="244339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dirty="0"/>
              <a:t>hub.cl.cam.ac.uk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3DE2F-A1EE-42ED-A206-2B67D46B54FB}"/>
              </a:ext>
            </a:extLst>
          </p:cNvPr>
          <p:cNvSpPr txBox="1"/>
          <p:nvPr/>
        </p:nvSpPr>
        <p:spPr>
          <a:xfrm>
            <a:off x="6013155" y="2171059"/>
            <a:ext cx="244339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dirty="0" err="1"/>
              <a:t>VSCode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C7F37-D7BD-4ADE-8528-A832F4F7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21" y="2618711"/>
            <a:ext cx="2475510" cy="2397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636680-D904-4C7F-8F60-B0522F62FAA8}"/>
              </a:ext>
            </a:extLst>
          </p:cNvPr>
          <p:cNvSpPr txBox="1"/>
          <p:nvPr/>
        </p:nvSpPr>
        <p:spPr>
          <a:xfrm>
            <a:off x="63916" y="1380813"/>
            <a:ext cx="900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The autograder will run wherever you run Python3</a:t>
            </a:r>
          </a:p>
        </p:txBody>
      </p:sp>
      <p:pic>
        <p:nvPicPr>
          <p:cNvPr id="1026" name="Picture 2" descr="The Best Cafés To Work From In Milan">
            <a:extLst>
              <a:ext uri="{FF2B5EF4-FFF2-40B4-BE49-F238E27FC236}">
                <a16:creationId xmlns:a16="http://schemas.microsoft.com/office/drawing/2014/main" id="{563B42DB-F9B3-43B0-B822-3D5A4C101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r="6756"/>
          <a:stretch/>
        </p:blipFill>
        <p:spPr bwMode="auto">
          <a:xfrm>
            <a:off x="6013155" y="2628016"/>
            <a:ext cx="2746632" cy="23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5AA6CDF-E814-4B05-9B92-2A427455E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34" y="3817268"/>
            <a:ext cx="1310197" cy="1310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846BC-DD66-E2E7-F0AD-87A70D367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511" y="2625496"/>
            <a:ext cx="2634140" cy="2391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BAF365-CCEC-CCBC-29E6-554B4ACB3AF4}"/>
              </a:ext>
            </a:extLst>
          </p:cNvPr>
          <p:cNvSpPr txBox="1"/>
          <p:nvPr/>
        </p:nvSpPr>
        <p:spPr>
          <a:xfrm>
            <a:off x="9069214" y="2171059"/>
            <a:ext cx="2443397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dirty="0"/>
              <a:t>Command line</a:t>
            </a:r>
          </a:p>
        </p:txBody>
      </p:sp>
    </p:spTree>
    <p:extLst>
      <p:ext uri="{BB962C8B-B14F-4D97-AF65-F5344CB8AC3E}">
        <p14:creationId xmlns:p14="http://schemas.microsoft.com/office/powerpoint/2010/main" val="1371283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859F9-0C74-4934-AE57-DF133E44AAEF}"/>
              </a:ext>
            </a:extLst>
          </p:cNvPr>
          <p:cNvSpPr txBox="1"/>
          <p:nvPr/>
        </p:nvSpPr>
        <p:spPr>
          <a:xfrm>
            <a:off x="288098" y="1977231"/>
            <a:ext cx="341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Help and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DC20B-78C9-4C80-AFEF-D845160CA60D}"/>
              </a:ext>
            </a:extLst>
          </p:cNvPr>
          <p:cNvSpPr txBox="1"/>
          <p:nvPr/>
        </p:nvSpPr>
        <p:spPr>
          <a:xfrm>
            <a:off x="288097" y="2767477"/>
            <a:ext cx="2915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Moodle help forum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Helpdesk sessions early in Lent term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Optional hints-and-tips lecture early in Lent term</a:t>
            </a:r>
          </a:p>
        </p:txBody>
      </p:sp>
    </p:spTree>
    <p:extLst>
      <p:ext uri="{BB962C8B-B14F-4D97-AF65-F5344CB8AC3E}">
        <p14:creationId xmlns:p14="http://schemas.microsoft.com/office/powerpoint/2010/main" val="3105707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3E27BE-EC62-4133-9B1C-9DE0783B75C6}"/>
              </a:ext>
            </a:extLst>
          </p:cNvPr>
          <p:cNvGrpSpPr/>
          <p:nvPr/>
        </p:nvGrpSpPr>
        <p:grpSpPr>
          <a:xfrm>
            <a:off x="856047" y="1181695"/>
            <a:ext cx="3576320" cy="2205406"/>
            <a:chOff x="106680" y="1812874"/>
            <a:chExt cx="3576320" cy="22054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7F6C80-C4F7-435A-B95C-C2B037FBC8AF}"/>
                </a:ext>
              </a:extLst>
            </p:cNvPr>
            <p:cNvSpPr txBox="1"/>
            <p:nvPr/>
          </p:nvSpPr>
          <p:spPr>
            <a:xfrm>
              <a:off x="106680" y="1812874"/>
              <a:ext cx="330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cap="all" dirty="0">
                  <a:latin typeface="xkcd Script" panose="03000503000000000000" pitchFamily="66" charset="0"/>
                  <a:ea typeface="xkcd Script" panose="03000503000000000000" pitchFamily="66" charset="0"/>
                </a:rPr>
                <a:t>My code passed TEST 2.</a:t>
              </a:r>
            </a:p>
            <a:p>
              <a:r>
                <a:rPr lang="en-GB" cap="all" dirty="0">
                  <a:latin typeface="xkcd Script" panose="03000503000000000000" pitchFamily="66" charset="0"/>
                  <a:ea typeface="xkcd Script" panose="03000503000000000000" pitchFamily="66" charset="0"/>
                </a:rPr>
                <a:t>But it was buggy code, and it took me ages to debug and pass TEST 3.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EFB889-C408-4F4F-B8D5-59A768D017F2}"/>
                </a:ext>
              </a:extLst>
            </p:cNvPr>
            <p:cNvSpPr txBox="1"/>
            <p:nvPr/>
          </p:nvSpPr>
          <p:spPr>
            <a:xfrm>
              <a:off x="1386840" y="3291840"/>
              <a:ext cx="2296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cap="all" dirty="0">
                  <a:latin typeface="xkcd Script" panose="03000503000000000000" pitchFamily="66" charset="0"/>
                  <a:ea typeface="xkcd Script" panose="03000503000000000000" pitchFamily="66" charset="0"/>
                </a:rPr>
                <a:t>Your grader sucks.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234286-5FDC-4165-815A-EEBBAE80E9C3}"/>
                </a:ext>
              </a:extLst>
            </p:cNvPr>
            <p:cNvSpPr/>
            <p:nvPr/>
          </p:nvSpPr>
          <p:spPr>
            <a:xfrm>
              <a:off x="1036320" y="3647440"/>
              <a:ext cx="670560" cy="370840"/>
            </a:xfrm>
            <a:custGeom>
              <a:avLst/>
              <a:gdLst>
                <a:gd name="connsiteX0" fmla="*/ 0 w 670560"/>
                <a:gd name="connsiteY0" fmla="*/ 370840 h 370840"/>
                <a:gd name="connsiteX1" fmla="*/ 401320 w 670560"/>
                <a:gd name="connsiteY1" fmla="*/ 304800 h 370840"/>
                <a:gd name="connsiteX2" fmla="*/ 670560 w 670560"/>
                <a:gd name="connsiteY2" fmla="*/ 0 h 3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370840">
                  <a:moveTo>
                    <a:pt x="0" y="370840"/>
                  </a:moveTo>
                  <a:cubicBezTo>
                    <a:pt x="144780" y="368723"/>
                    <a:pt x="289560" y="366607"/>
                    <a:pt x="401320" y="304800"/>
                  </a:cubicBezTo>
                  <a:cubicBezTo>
                    <a:pt x="513080" y="242993"/>
                    <a:pt x="591820" y="121496"/>
                    <a:pt x="67056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6D1421-DF7B-46E4-8DEE-D5F6709FDF87}"/>
                </a:ext>
              </a:extLst>
            </p:cNvPr>
            <p:cNvSpPr/>
            <p:nvPr/>
          </p:nvSpPr>
          <p:spPr>
            <a:xfrm>
              <a:off x="1884680" y="2934425"/>
              <a:ext cx="182315" cy="416560"/>
            </a:xfrm>
            <a:custGeom>
              <a:avLst/>
              <a:gdLst>
                <a:gd name="connsiteX0" fmla="*/ 0 w 182315"/>
                <a:gd name="connsiteY0" fmla="*/ 416560 h 416560"/>
                <a:gd name="connsiteX1" fmla="*/ 177800 w 182315"/>
                <a:gd name="connsiteY1" fmla="*/ 132080 h 416560"/>
                <a:gd name="connsiteX2" fmla="*/ 111760 w 182315"/>
                <a:gd name="connsiteY2" fmla="*/ 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315" h="416560">
                  <a:moveTo>
                    <a:pt x="0" y="416560"/>
                  </a:moveTo>
                  <a:cubicBezTo>
                    <a:pt x="79586" y="309033"/>
                    <a:pt x="159173" y="201507"/>
                    <a:pt x="177800" y="132080"/>
                  </a:cubicBezTo>
                  <a:cubicBezTo>
                    <a:pt x="196427" y="62653"/>
                    <a:pt x="154093" y="31326"/>
                    <a:pt x="11176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 descr="A picture containing text, furniture, table, seat&#10;&#10;Description automatically generated">
            <a:extLst>
              <a:ext uri="{FF2B5EF4-FFF2-40B4-BE49-F238E27FC236}">
                <a16:creationId xmlns:a16="http://schemas.microsoft.com/office/drawing/2014/main" id="{D498C56C-6AA1-4BF0-B7BC-5E5AD5E52E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1" y="3167750"/>
            <a:ext cx="2170859" cy="2097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54C79-F955-ADE1-EFC0-581DEC27561B}"/>
              </a:ext>
            </a:extLst>
          </p:cNvPr>
          <p:cNvSpPr txBox="1"/>
          <p:nvPr/>
        </p:nvSpPr>
        <p:spPr>
          <a:xfrm>
            <a:off x="6699032" y="3635675"/>
            <a:ext cx="4739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Bahnschrift SemiLight" panose="020B0502040204020203" pitchFamily="34" charset="0"/>
              </a:rPr>
              <a:t>Scientific computing isn’t about meeting requirements,</a:t>
            </a:r>
            <a:r>
              <a:rPr lang="en-GB" sz="2000" dirty="0"/>
              <a:t> </a:t>
            </a:r>
            <a:r>
              <a:rPr lang="en-GB" sz="2000" dirty="0">
                <a:latin typeface="Bahnschrift SemiBold" panose="020B0502040204020203" pitchFamily="34" charset="0"/>
              </a:rPr>
              <a:t>it’s about discovery.</a:t>
            </a:r>
            <a:endParaRPr lang="en-GB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F11B4-F2C6-172A-7DA1-F1CA8911B2C1}"/>
              </a:ext>
            </a:extLst>
          </p:cNvPr>
          <p:cNvSpPr txBox="1"/>
          <p:nvPr/>
        </p:nvSpPr>
        <p:spPr>
          <a:xfrm>
            <a:off x="6699032" y="4912847"/>
            <a:ext cx="5214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</a:t>
            </a:r>
            <a:r>
              <a:rPr lang="en-GB" sz="2000" dirty="0"/>
              <a:t> chart your own path 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</a:t>
            </a:r>
            <a:r>
              <a:rPr lang="en-GB" sz="2000" dirty="0">
                <a:sym typeface="Wingdings" panose="05000000000000000000" pitchFamily="2" charset="2"/>
              </a:rPr>
              <a:t> write your own tests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FAB24-CE14-BFDF-F514-EA9318689696}"/>
              </a:ext>
            </a:extLst>
          </p:cNvPr>
          <p:cNvSpPr txBox="1"/>
          <p:nvPr/>
        </p:nvSpPr>
        <p:spPr>
          <a:xfrm>
            <a:off x="6699032" y="5317074"/>
            <a:ext cx="5100737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</a:t>
            </a:r>
            <a:r>
              <a:rPr lang="en-GB" sz="2000" dirty="0">
                <a:sym typeface="Wingdings" panose="05000000000000000000" pitchFamily="2" charset="2"/>
              </a:rPr>
              <a:t> invent a few small test cases 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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000" dirty="0">
                <a:sym typeface="Wingdings" panose="05000000000000000000" pitchFamily="2" charset="2"/>
              </a:rPr>
              <a:t>work them out with pen and paper </a:t>
            </a:r>
            <a:r>
              <a:rPr lang="en-GB" sz="20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</a:t>
            </a:r>
            <a:r>
              <a:rPr lang="en-GB" sz="2000" dirty="0">
                <a:sym typeface="Wingdings" panose="05000000000000000000" pitchFamily="2" charset="2"/>
              </a:rPr>
              <a:t> make sure your code agrees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34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ic strip of a child sitting at a desk&#10;&#10;Description automatically generated">
            <a:extLst>
              <a:ext uri="{FF2B5EF4-FFF2-40B4-BE49-F238E27FC236}">
                <a16:creationId xmlns:a16="http://schemas.microsoft.com/office/drawing/2014/main" id="{F391CF21-15A0-7960-572C-946729694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11598"/>
          <a:stretch/>
        </p:blipFill>
        <p:spPr>
          <a:xfrm>
            <a:off x="-1" y="635876"/>
            <a:ext cx="8417637" cy="617482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C522AF-6A51-FB70-D8EE-3D4B4B18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ChatGPT?</a:t>
            </a:r>
          </a:p>
        </p:txBody>
      </p:sp>
    </p:spTree>
    <p:extLst>
      <p:ext uri="{BB962C8B-B14F-4D97-AF65-F5344CB8AC3E}">
        <p14:creationId xmlns:p14="http://schemas.microsoft.com/office/powerpoint/2010/main" val="23355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C522AF-6A51-FB70-D8EE-3D4B4B1843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81513" cy="681038"/>
          </a:xfrm>
        </p:spPr>
        <p:txBody>
          <a:bodyPr/>
          <a:lstStyle/>
          <a:p>
            <a:r>
              <a:rPr lang="en-GB" dirty="0"/>
              <a:t>Can I use ChatGPT?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A356B-018C-DDBA-E35F-943FF70B3B2C}"/>
              </a:ext>
            </a:extLst>
          </p:cNvPr>
          <p:cNvSpPr txBox="1"/>
          <p:nvPr/>
        </p:nvSpPr>
        <p:spPr>
          <a:xfrm>
            <a:off x="36577" y="592210"/>
            <a:ext cx="224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Yes, feel free.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E51AE2E-454D-9907-2258-F9668623DE0E}"/>
              </a:ext>
            </a:extLst>
          </p:cNvPr>
          <p:cNvSpPr txBox="1">
            <a:spLocks/>
          </p:cNvSpPr>
          <p:nvPr/>
        </p:nvSpPr>
        <p:spPr>
          <a:xfrm>
            <a:off x="0" y="1845346"/>
            <a:ext cx="9692640" cy="681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Can I use ChatGPT to save me time and effort?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01B32-229D-A070-AF85-9D8900E7509D}"/>
              </a:ext>
            </a:extLst>
          </p:cNvPr>
          <p:cNvSpPr txBox="1"/>
          <p:nvPr/>
        </p:nvSpPr>
        <p:spPr>
          <a:xfrm>
            <a:off x="36577" y="2437556"/>
            <a:ext cx="224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Unlikely.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45687D5-3EDE-058A-5E20-B41375544062}"/>
              </a:ext>
            </a:extLst>
          </p:cNvPr>
          <p:cNvSpPr txBox="1">
            <a:spLocks/>
          </p:cNvSpPr>
          <p:nvPr/>
        </p:nvSpPr>
        <p:spPr>
          <a:xfrm>
            <a:off x="36577" y="3690692"/>
            <a:ext cx="8255726" cy="681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Can I use ChatGPT to sharpen my thinking?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D177A-7A13-9807-09A3-B7E71B1F143C}"/>
              </a:ext>
            </a:extLst>
          </p:cNvPr>
          <p:cNvSpPr txBox="1"/>
          <p:nvPr/>
        </p:nvSpPr>
        <p:spPr>
          <a:xfrm>
            <a:off x="73153" y="4282902"/>
            <a:ext cx="4279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Yes !!!</a:t>
            </a:r>
            <a:r>
              <a:rPr lang="en-GB" sz="2800" b="0" i="0" dirty="0">
                <a:solidFill>
                  <a:srgbClr val="0F0F0F"/>
                </a:solidFill>
                <a:effectLst/>
              </a:rPr>
              <a:t>👍🔥👍🔥👍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09A71-6161-4F0B-8737-944990BA2C45}"/>
              </a:ext>
            </a:extLst>
          </p:cNvPr>
          <p:cNvSpPr txBox="1"/>
          <p:nvPr/>
        </p:nvSpPr>
        <p:spPr>
          <a:xfrm>
            <a:off x="243840" y="538480"/>
            <a:ext cx="276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Scientific computing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as a tool for doing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07EBC-AA79-47F0-98C5-82B818D62542}"/>
              </a:ext>
            </a:extLst>
          </p:cNvPr>
          <p:cNvSpPr txBox="1"/>
          <p:nvPr/>
        </p:nvSpPr>
        <p:spPr>
          <a:xfrm>
            <a:off x="243840" y="2073255"/>
            <a:ext cx="2976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Computer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study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42170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4733E5D5-9C2B-4E71-BCCE-9DCB36CCFF39}"/>
              </a:ext>
            </a:extLst>
          </p:cNvPr>
          <p:cNvGrpSpPr/>
          <p:nvPr/>
        </p:nvGrpSpPr>
        <p:grpSpPr>
          <a:xfrm>
            <a:off x="156289" y="2638464"/>
            <a:ext cx="4047099" cy="1942876"/>
            <a:chOff x="156289" y="2638464"/>
            <a:chExt cx="4047099" cy="1942876"/>
          </a:xfrm>
          <a:solidFill>
            <a:schemeClr val="tx1"/>
          </a:solidFill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E1B428F-1D10-4A38-B4B9-52D5BE6A2F17}"/>
                </a:ext>
              </a:extLst>
            </p:cNvPr>
            <p:cNvSpPr/>
            <p:nvPr/>
          </p:nvSpPr>
          <p:spPr>
            <a:xfrm>
              <a:off x="156289" y="2638464"/>
              <a:ext cx="4047099" cy="1942876"/>
            </a:xfrm>
            <a:prstGeom prst="rect">
              <a:avLst/>
            </a:prstGeom>
            <a:grp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65616911">
                    <a:custGeom>
                      <a:avLst/>
                      <a:gdLst>
                        <a:gd name="connsiteX0" fmla="*/ 0 w 4047099"/>
                        <a:gd name="connsiteY0" fmla="*/ 0 h 1942876"/>
                        <a:gd name="connsiteX1" fmla="*/ 634046 w 4047099"/>
                        <a:gd name="connsiteY1" fmla="*/ 0 h 1942876"/>
                        <a:gd name="connsiteX2" fmla="*/ 1227620 w 4047099"/>
                        <a:gd name="connsiteY2" fmla="*/ 0 h 1942876"/>
                        <a:gd name="connsiteX3" fmla="*/ 1821195 w 4047099"/>
                        <a:gd name="connsiteY3" fmla="*/ 0 h 1942876"/>
                        <a:gd name="connsiteX4" fmla="*/ 2495711 w 4047099"/>
                        <a:gd name="connsiteY4" fmla="*/ 0 h 1942876"/>
                        <a:gd name="connsiteX5" fmla="*/ 3170228 w 4047099"/>
                        <a:gd name="connsiteY5" fmla="*/ 0 h 1942876"/>
                        <a:gd name="connsiteX6" fmla="*/ 4047099 w 4047099"/>
                        <a:gd name="connsiteY6" fmla="*/ 0 h 1942876"/>
                        <a:gd name="connsiteX7" fmla="*/ 4047099 w 4047099"/>
                        <a:gd name="connsiteY7" fmla="*/ 686483 h 1942876"/>
                        <a:gd name="connsiteX8" fmla="*/ 4047099 w 4047099"/>
                        <a:gd name="connsiteY8" fmla="*/ 1275822 h 1942876"/>
                        <a:gd name="connsiteX9" fmla="*/ 4047099 w 4047099"/>
                        <a:gd name="connsiteY9" fmla="*/ 1942876 h 1942876"/>
                        <a:gd name="connsiteX10" fmla="*/ 3493995 w 4047099"/>
                        <a:gd name="connsiteY10" fmla="*/ 1942876 h 1942876"/>
                        <a:gd name="connsiteX11" fmla="*/ 2738537 w 4047099"/>
                        <a:gd name="connsiteY11" fmla="*/ 1942876 h 1942876"/>
                        <a:gd name="connsiteX12" fmla="*/ 2064020 w 4047099"/>
                        <a:gd name="connsiteY12" fmla="*/ 1942876 h 1942876"/>
                        <a:gd name="connsiteX13" fmla="*/ 1510917 w 4047099"/>
                        <a:gd name="connsiteY13" fmla="*/ 1942876 h 1942876"/>
                        <a:gd name="connsiteX14" fmla="*/ 876871 w 4047099"/>
                        <a:gd name="connsiteY14" fmla="*/ 1942876 h 1942876"/>
                        <a:gd name="connsiteX15" fmla="*/ 0 w 4047099"/>
                        <a:gd name="connsiteY15" fmla="*/ 1942876 h 1942876"/>
                        <a:gd name="connsiteX16" fmla="*/ 0 w 4047099"/>
                        <a:gd name="connsiteY16" fmla="*/ 1275822 h 1942876"/>
                        <a:gd name="connsiteX17" fmla="*/ 0 w 4047099"/>
                        <a:gd name="connsiteY17" fmla="*/ 608768 h 1942876"/>
                        <a:gd name="connsiteX18" fmla="*/ 0 w 4047099"/>
                        <a:gd name="connsiteY18" fmla="*/ 0 h 19428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47099" h="1942876" fill="none" extrusionOk="0">
                          <a:moveTo>
                            <a:pt x="0" y="0"/>
                          </a:moveTo>
                          <a:cubicBezTo>
                            <a:pt x="176968" y="24754"/>
                            <a:pt x="413051" y="-20024"/>
                            <a:pt x="634046" y="0"/>
                          </a:cubicBezTo>
                          <a:cubicBezTo>
                            <a:pt x="855041" y="20024"/>
                            <a:pt x="1079906" y="15514"/>
                            <a:pt x="1227620" y="0"/>
                          </a:cubicBezTo>
                          <a:cubicBezTo>
                            <a:pt x="1375334" y="-15514"/>
                            <a:pt x="1621001" y="-19374"/>
                            <a:pt x="1821195" y="0"/>
                          </a:cubicBezTo>
                          <a:cubicBezTo>
                            <a:pt x="2021390" y="19374"/>
                            <a:pt x="2235386" y="32622"/>
                            <a:pt x="2495711" y="0"/>
                          </a:cubicBezTo>
                          <a:cubicBezTo>
                            <a:pt x="2756036" y="-32622"/>
                            <a:pt x="2868909" y="15677"/>
                            <a:pt x="3170228" y="0"/>
                          </a:cubicBezTo>
                          <a:cubicBezTo>
                            <a:pt x="3471547" y="-15677"/>
                            <a:pt x="3651829" y="43227"/>
                            <a:pt x="4047099" y="0"/>
                          </a:cubicBezTo>
                          <a:cubicBezTo>
                            <a:pt x="4073414" y="237238"/>
                            <a:pt x="4038524" y="409366"/>
                            <a:pt x="4047099" y="686483"/>
                          </a:cubicBezTo>
                          <a:cubicBezTo>
                            <a:pt x="4055674" y="963600"/>
                            <a:pt x="4047082" y="1071181"/>
                            <a:pt x="4047099" y="1275822"/>
                          </a:cubicBezTo>
                          <a:cubicBezTo>
                            <a:pt x="4047116" y="1480463"/>
                            <a:pt x="4031910" y="1783013"/>
                            <a:pt x="4047099" y="1942876"/>
                          </a:cubicBezTo>
                          <a:cubicBezTo>
                            <a:pt x="3809360" y="1925091"/>
                            <a:pt x="3631047" y="1938900"/>
                            <a:pt x="3493995" y="1942876"/>
                          </a:cubicBezTo>
                          <a:cubicBezTo>
                            <a:pt x="3356943" y="1946852"/>
                            <a:pt x="3038697" y="1969822"/>
                            <a:pt x="2738537" y="1942876"/>
                          </a:cubicBezTo>
                          <a:cubicBezTo>
                            <a:pt x="2438377" y="1915930"/>
                            <a:pt x="2331750" y="1919985"/>
                            <a:pt x="2064020" y="1942876"/>
                          </a:cubicBezTo>
                          <a:cubicBezTo>
                            <a:pt x="1796290" y="1965767"/>
                            <a:pt x="1634644" y="1930640"/>
                            <a:pt x="1510917" y="1942876"/>
                          </a:cubicBezTo>
                          <a:cubicBezTo>
                            <a:pt x="1387190" y="1955112"/>
                            <a:pt x="1063022" y="1974219"/>
                            <a:pt x="876871" y="1942876"/>
                          </a:cubicBezTo>
                          <a:cubicBezTo>
                            <a:pt x="690720" y="1911533"/>
                            <a:pt x="429021" y="1959033"/>
                            <a:pt x="0" y="1942876"/>
                          </a:cubicBezTo>
                          <a:cubicBezTo>
                            <a:pt x="-29793" y="1678234"/>
                            <a:pt x="5877" y="1427968"/>
                            <a:pt x="0" y="1275822"/>
                          </a:cubicBezTo>
                          <a:cubicBezTo>
                            <a:pt x="-5877" y="1123676"/>
                            <a:pt x="-30168" y="813698"/>
                            <a:pt x="0" y="608768"/>
                          </a:cubicBezTo>
                          <a:cubicBezTo>
                            <a:pt x="30168" y="403838"/>
                            <a:pt x="29307" y="240495"/>
                            <a:pt x="0" y="0"/>
                          </a:cubicBezTo>
                          <a:close/>
                        </a:path>
                        <a:path w="4047099" h="1942876" stroke="0" extrusionOk="0">
                          <a:moveTo>
                            <a:pt x="0" y="0"/>
                          </a:moveTo>
                          <a:cubicBezTo>
                            <a:pt x="218881" y="3876"/>
                            <a:pt x="421100" y="-5927"/>
                            <a:pt x="553104" y="0"/>
                          </a:cubicBezTo>
                          <a:cubicBezTo>
                            <a:pt x="685108" y="5927"/>
                            <a:pt x="928059" y="-13756"/>
                            <a:pt x="1187149" y="0"/>
                          </a:cubicBezTo>
                          <a:cubicBezTo>
                            <a:pt x="1446240" y="13756"/>
                            <a:pt x="1700359" y="-19907"/>
                            <a:pt x="1942608" y="0"/>
                          </a:cubicBezTo>
                          <a:cubicBezTo>
                            <a:pt x="2184857" y="19907"/>
                            <a:pt x="2334724" y="16970"/>
                            <a:pt x="2576653" y="0"/>
                          </a:cubicBezTo>
                          <a:cubicBezTo>
                            <a:pt x="2818583" y="-16970"/>
                            <a:pt x="3019667" y="-2826"/>
                            <a:pt x="3170228" y="0"/>
                          </a:cubicBezTo>
                          <a:cubicBezTo>
                            <a:pt x="3320790" y="2826"/>
                            <a:pt x="3754669" y="28938"/>
                            <a:pt x="4047099" y="0"/>
                          </a:cubicBezTo>
                          <a:cubicBezTo>
                            <a:pt x="4042322" y="274022"/>
                            <a:pt x="4055282" y="314422"/>
                            <a:pt x="4047099" y="589339"/>
                          </a:cubicBezTo>
                          <a:cubicBezTo>
                            <a:pt x="4038916" y="864256"/>
                            <a:pt x="4038033" y="980694"/>
                            <a:pt x="4047099" y="1178678"/>
                          </a:cubicBezTo>
                          <a:cubicBezTo>
                            <a:pt x="4056165" y="1376662"/>
                            <a:pt x="4028328" y="1676107"/>
                            <a:pt x="4047099" y="1942876"/>
                          </a:cubicBezTo>
                          <a:cubicBezTo>
                            <a:pt x="3815902" y="1910968"/>
                            <a:pt x="3689828" y="1965594"/>
                            <a:pt x="3372583" y="1942876"/>
                          </a:cubicBezTo>
                          <a:cubicBezTo>
                            <a:pt x="3055338" y="1920158"/>
                            <a:pt x="2877420" y="1932528"/>
                            <a:pt x="2657595" y="1942876"/>
                          </a:cubicBezTo>
                          <a:cubicBezTo>
                            <a:pt x="2437770" y="1953224"/>
                            <a:pt x="2186325" y="1920845"/>
                            <a:pt x="1983079" y="1942876"/>
                          </a:cubicBezTo>
                          <a:cubicBezTo>
                            <a:pt x="1779833" y="1964907"/>
                            <a:pt x="1585331" y="1919855"/>
                            <a:pt x="1308562" y="1942876"/>
                          </a:cubicBezTo>
                          <a:cubicBezTo>
                            <a:pt x="1031793" y="1965897"/>
                            <a:pt x="1001305" y="1941183"/>
                            <a:pt x="714987" y="1942876"/>
                          </a:cubicBezTo>
                          <a:cubicBezTo>
                            <a:pt x="428670" y="1944569"/>
                            <a:pt x="251572" y="1957083"/>
                            <a:pt x="0" y="1942876"/>
                          </a:cubicBezTo>
                          <a:cubicBezTo>
                            <a:pt x="-21812" y="1728741"/>
                            <a:pt x="12578" y="1612928"/>
                            <a:pt x="0" y="1353537"/>
                          </a:cubicBezTo>
                          <a:cubicBezTo>
                            <a:pt x="-12578" y="1094146"/>
                            <a:pt x="-6112" y="984409"/>
                            <a:pt x="0" y="764198"/>
                          </a:cubicBezTo>
                          <a:cubicBezTo>
                            <a:pt x="6112" y="543987"/>
                            <a:pt x="-34591" y="24094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76951F5-C554-4FCF-9611-50CBB9D0C6CD}"/>
                </a:ext>
              </a:extLst>
            </p:cNvPr>
            <p:cNvCxnSpPr/>
            <p:nvPr/>
          </p:nvCxnSpPr>
          <p:spPr>
            <a:xfrm>
              <a:off x="1595576" y="3383017"/>
              <a:ext cx="491889" cy="0"/>
            </a:xfrm>
            <a:prstGeom prst="straightConnector1">
              <a:avLst/>
            </a:prstGeom>
            <a:grpFill/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61F20906-6926-41EB-A464-C8BC2D2428D6}"/>
                </a:ext>
              </a:extLst>
            </p:cNvPr>
            <p:cNvCxnSpPr/>
            <p:nvPr/>
          </p:nvCxnSpPr>
          <p:spPr>
            <a:xfrm>
              <a:off x="3030457" y="3383017"/>
              <a:ext cx="491889" cy="0"/>
            </a:xfrm>
            <a:prstGeom prst="straightConnector1">
              <a:avLst/>
            </a:prstGeom>
            <a:grpFill/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951CE5-DD02-4B53-B182-213B8E9CCF3F}"/>
                </a:ext>
              </a:extLst>
            </p:cNvPr>
            <p:cNvSpPr txBox="1"/>
            <p:nvPr/>
          </p:nvSpPr>
          <p:spPr>
            <a:xfrm>
              <a:off x="156289" y="3176965"/>
              <a:ext cx="18383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F64B5DE-D81B-44C8-B75D-0193C0A9E292}"/>
                </a:ext>
              </a:extLst>
            </p:cNvPr>
            <p:cNvSpPr txBox="1"/>
            <p:nvPr/>
          </p:nvSpPr>
          <p:spPr>
            <a:xfrm>
              <a:off x="3481330" y="3173346"/>
              <a:ext cx="6702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code</a:t>
              </a:r>
            </a:p>
          </p:txBody>
        </p:sp>
        <p:pic>
          <p:nvPicPr>
            <p:cNvPr id="182" name="Picture 181" descr="Diagram, text&#10;&#10;Description automatically generated">
              <a:extLst>
                <a:ext uri="{FF2B5EF4-FFF2-40B4-BE49-F238E27FC236}">
                  <a16:creationId xmlns:a16="http://schemas.microsoft.com/office/drawing/2014/main" id="{AAAF371E-80DB-4CA4-A0E2-A2DB056F4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6" t="57332" r="61191" b="4527"/>
            <a:stretch/>
          </p:blipFill>
          <p:spPr>
            <a:xfrm>
              <a:off x="2129531" y="2895658"/>
              <a:ext cx="822061" cy="954464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7EB313-1CD9-4773-9A19-EFD17037657B}"/>
              </a:ext>
            </a:extLst>
          </p:cNvPr>
          <p:cNvSpPr/>
          <p:nvPr/>
        </p:nvSpPr>
        <p:spPr>
          <a:xfrm>
            <a:off x="160345" y="181678"/>
            <a:ext cx="4047099" cy="229800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965616911">
                  <a:custGeom>
                    <a:avLst/>
                    <a:gdLst>
                      <a:gd name="connsiteX0" fmla="*/ 0 w 4047099"/>
                      <a:gd name="connsiteY0" fmla="*/ 0 h 2298002"/>
                      <a:gd name="connsiteX1" fmla="*/ 674517 w 4047099"/>
                      <a:gd name="connsiteY1" fmla="*/ 0 h 2298002"/>
                      <a:gd name="connsiteX2" fmla="*/ 1349033 w 4047099"/>
                      <a:gd name="connsiteY2" fmla="*/ 0 h 2298002"/>
                      <a:gd name="connsiteX3" fmla="*/ 2023550 w 4047099"/>
                      <a:gd name="connsiteY3" fmla="*/ 0 h 2298002"/>
                      <a:gd name="connsiteX4" fmla="*/ 2738537 w 4047099"/>
                      <a:gd name="connsiteY4" fmla="*/ 0 h 2298002"/>
                      <a:gd name="connsiteX5" fmla="*/ 4047099 w 4047099"/>
                      <a:gd name="connsiteY5" fmla="*/ 0 h 2298002"/>
                      <a:gd name="connsiteX6" fmla="*/ 4047099 w 4047099"/>
                      <a:gd name="connsiteY6" fmla="*/ 574501 h 2298002"/>
                      <a:gd name="connsiteX7" fmla="*/ 4047099 w 4047099"/>
                      <a:gd name="connsiteY7" fmla="*/ 1171981 h 2298002"/>
                      <a:gd name="connsiteX8" fmla="*/ 4047099 w 4047099"/>
                      <a:gd name="connsiteY8" fmla="*/ 1677541 h 2298002"/>
                      <a:gd name="connsiteX9" fmla="*/ 4047099 w 4047099"/>
                      <a:gd name="connsiteY9" fmla="*/ 2298002 h 2298002"/>
                      <a:gd name="connsiteX10" fmla="*/ 3453524 w 4047099"/>
                      <a:gd name="connsiteY10" fmla="*/ 2298002 h 2298002"/>
                      <a:gd name="connsiteX11" fmla="*/ 2900421 w 4047099"/>
                      <a:gd name="connsiteY11" fmla="*/ 2298002 h 2298002"/>
                      <a:gd name="connsiteX12" fmla="*/ 2266375 w 4047099"/>
                      <a:gd name="connsiteY12" fmla="*/ 2298002 h 2298002"/>
                      <a:gd name="connsiteX13" fmla="*/ 1551388 w 4047099"/>
                      <a:gd name="connsiteY13" fmla="*/ 2298002 h 2298002"/>
                      <a:gd name="connsiteX14" fmla="*/ 836400 w 4047099"/>
                      <a:gd name="connsiteY14" fmla="*/ 2298002 h 2298002"/>
                      <a:gd name="connsiteX15" fmla="*/ 0 w 4047099"/>
                      <a:gd name="connsiteY15" fmla="*/ 2298002 h 2298002"/>
                      <a:gd name="connsiteX16" fmla="*/ 0 w 4047099"/>
                      <a:gd name="connsiteY16" fmla="*/ 1769462 h 2298002"/>
                      <a:gd name="connsiteX17" fmla="*/ 0 w 4047099"/>
                      <a:gd name="connsiteY17" fmla="*/ 1149001 h 2298002"/>
                      <a:gd name="connsiteX18" fmla="*/ 0 w 4047099"/>
                      <a:gd name="connsiteY18" fmla="*/ 574501 h 2298002"/>
                      <a:gd name="connsiteX19" fmla="*/ 0 w 4047099"/>
                      <a:gd name="connsiteY19" fmla="*/ 0 h 2298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047099" h="2298002" fill="none" extrusionOk="0">
                        <a:moveTo>
                          <a:pt x="0" y="0"/>
                        </a:moveTo>
                        <a:cubicBezTo>
                          <a:pt x="241301" y="30441"/>
                          <a:pt x="460368" y="9118"/>
                          <a:pt x="674517" y="0"/>
                        </a:cubicBezTo>
                        <a:cubicBezTo>
                          <a:pt x="888666" y="-9118"/>
                          <a:pt x="1088708" y="32622"/>
                          <a:pt x="1349033" y="0"/>
                        </a:cubicBezTo>
                        <a:cubicBezTo>
                          <a:pt x="1609358" y="-32622"/>
                          <a:pt x="1722231" y="15677"/>
                          <a:pt x="2023550" y="0"/>
                        </a:cubicBezTo>
                        <a:cubicBezTo>
                          <a:pt x="2324869" y="-15677"/>
                          <a:pt x="2454621" y="-14569"/>
                          <a:pt x="2738537" y="0"/>
                        </a:cubicBezTo>
                        <a:cubicBezTo>
                          <a:pt x="3022453" y="14569"/>
                          <a:pt x="3742588" y="-27960"/>
                          <a:pt x="4047099" y="0"/>
                        </a:cubicBezTo>
                        <a:cubicBezTo>
                          <a:pt x="4024432" y="278240"/>
                          <a:pt x="4027959" y="308086"/>
                          <a:pt x="4047099" y="574501"/>
                        </a:cubicBezTo>
                        <a:cubicBezTo>
                          <a:pt x="4066239" y="840916"/>
                          <a:pt x="4055616" y="1037058"/>
                          <a:pt x="4047099" y="1171981"/>
                        </a:cubicBezTo>
                        <a:cubicBezTo>
                          <a:pt x="4038582" y="1306904"/>
                          <a:pt x="4048779" y="1568847"/>
                          <a:pt x="4047099" y="1677541"/>
                        </a:cubicBezTo>
                        <a:cubicBezTo>
                          <a:pt x="4045419" y="1786235"/>
                          <a:pt x="4048618" y="2157204"/>
                          <a:pt x="4047099" y="2298002"/>
                        </a:cubicBezTo>
                        <a:cubicBezTo>
                          <a:pt x="3813998" y="2313804"/>
                          <a:pt x="3619119" y="2306422"/>
                          <a:pt x="3453524" y="2298002"/>
                        </a:cubicBezTo>
                        <a:cubicBezTo>
                          <a:pt x="3287929" y="2289582"/>
                          <a:pt x="3024148" y="2285766"/>
                          <a:pt x="2900421" y="2298002"/>
                        </a:cubicBezTo>
                        <a:cubicBezTo>
                          <a:pt x="2776694" y="2310238"/>
                          <a:pt x="2452526" y="2329345"/>
                          <a:pt x="2266375" y="2298002"/>
                        </a:cubicBezTo>
                        <a:cubicBezTo>
                          <a:pt x="2080224" y="2266659"/>
                          <a:pt x="1772865" y="2277402"/>
                          <a:pt x="1551388" y="2298002"/>
                        </a:cubicBezTo>
                        <a:cubicBezTo>
                          <a:pt x="1329911" y="2318602"/>
                          <a:pt x="1032522" y="2295450"/>
                          <a:pt x="836400" y="2298002"/>
                        </a:cubicBezTo>
                        <a:cubicBezTo>
                          <a:pt x="640278" y="2300554"/>
                          <a:pt x="259787" y="2318182"/>
                          <a:pt x="0" y="2298002"/>
                        </a:cubicBezTo>
                        <a:cubicBezTo>
                          <a:pt x="-14406" y="2141042"/>
                          <a:pt x="7744" y="1878271"/>
                          <a:pt x="0" y="1769462"/>
                        </a:cubicBezTo>
                        <a:cubicBezTo>
                          <a:pt x="-7744" y="1660653"/>
                          <a:pt x="11341" y="1386774"/>
                          <a:pt x="0" y="1149001"/>
                        </a:cubicBezTo>
                        <a:cubicBezTo>
                          <a:pt x="-11341" y="911228"/>
                          <a:pt x="-19032" y="852946"/>
                          <a:pt x="0" y="574501"/>
                        </a:cubicBezTo>
                        <a:cubicBezTo>
                          <a:pt x="19032" y="296056"/>
                          <a:pt x="-13714" y="119617"/>
                          <a:pt x="0" y="0"/>
                        </a:cubicBezTo>
                        <a:close/>
                      </a:path>
                      <a:path w="4047099" h="2298002" stroke="0" extrusionOk="0">
                        <a:moveTo>
                          <a:pt x="0" y="0"/>
                        </a:moveTo>
                        <a:cubicBezTo>
                          <a:pt x="218881" y="3876"/>
                          <a:pt x="421100" y="-5927"/>
                          <a:pt x="553104" y="0"/>
                        </a:cubicBezTo>
                        <a:cubicBezTo>
                          <a:pt x="685108" y="5927"/>
                          <a:pt x="928059" y="-13756"/>
                          <a:pt x="1187149" y="0"/>
                        </a:cubicBezTo>
                        <a:cubicBezTo>
                          <a:pt x="1446240" y="13756"/>
                          <a:pt x="1700359" y="-19907"/>
                          <a:pt x="1942608" y="0"/>
                        </a:cubicBezTo>
                        <a:cubicBezTo>
                          <a:pt x="2184857" y="19907"/>
                          <a:pt x="2334724" y="16970"/>
                          <a:pt x="2576653" y="0"/>
                        </a:cubicBezTo>
                        <a:cubicBezTo>
                          <a:pt x="2818583" y="-16970"/>
                          <a:pt x="3019667" y="-2826"/>
                          <a:pt x="3170228" y="0"/>
                        </a:cubicBezTo>
                        <a:cubicBezTo>
                          <a:pt x="3320790" y="2826"/>
                          <a:pt x="3754669" y="28938"/>
                          <a:pt x="4047099" y="0"/>
                        </a:cubicBezTo>
                        <a:cubicBezTo>
                          <a:pt x="4032019" y="146057"/>
                          <a:pt x="4065378" y="294684"/>
                          <a:pt x="4047099" y="505560"/>
                        </a:cubicBezTo>
                        <a:cubicBezTo>
                          <a:pt x="4028820" y="716436"/>
                          <a:pt x="4032259" y="766768"/>
                          <a:pt x="4047099" y="1011121"/>
                        </a:cubicBezTo>
                        <a:cubicBezTo>
                          <a:pt x="4061939" y="1255474"/>
                          <a:pt x="4053878" y="1362745"/>
                          <a:pt x="4047099" y="1631581"/>
                        </a:cubicBezTo>
                        <a:cubicBezTo>
                          <a:pt x="4040320" y="1900417"/>
                          <a:pt x="4030616" y="2152578"/>
                          <a:pt x="4047099" y="2298002"/>
                        </a:cubicBezTo>
                        <a:cubicBezTo>
                          <a:pt x="3919768" y="2288763"/>
                          <a:pt x="3591028" y="2286372"/>
                          <a:pt x="3413053" y="2298002"/>
                        </a:cubicBezTo>
                        <a:cubicBezTo>
                          <a:pt x="3235078" y="2309632"/>
                          <a:pt x="2941783" y="2275971"/>
                          <a:pt x="2738537" y="2298002"/>
                        </a:cubicBezTo>
                        <a:cubicBezTo>
                          <a:pt x="2535291" y="2320033"/>
                          <a:pt x="2340789" y="2274981"/>
                          <a:pt x="2064020" y="2298002"/>
                        </a:cubicBezTo>
                        <a:cubicBezTo>
                          <a:pt x="1787251" y="2321023"/>
                          <a:pt x="1755045" y="2293968"/>
                          <a:pt x="1470446" y="2298002"/>
                        </a:cubicBezTo>
                        <a:cubicBezTo>
                          <a:pt x="1185847" y="2302036"/>
                          <a:pt x="896333" y="2282770"/>
                          <a:pt x="714987" y="2298002"/>
                        </a:cubicBezTo>
                        <a:cubicBezTo>
                          <a:pt x="533641" y="2313234"/>
                          <a:pt x="247198" y="2329098"/>
                          <a:pt x="0" y="2298002"/>
                        </a:cubicBezTo>
                        <a:cubicBezTo>
                          <a:pt x="3963" y="2133469"/>
                          <a:pt x="15946" y="1918172"/>
                          <a:pt x="0" y="1769462"/>
                        </a:cubicBezTo>
                        <a:cubicBezTo>
                          <a:pt x="-15946" y="1620752"/>
                          <a:pt x="-4847" y="1350176"/>
                          <a:pt x="0" y="1171981"/>
                        </a:cubicBezTo>
                        <a:cubicBezTo>
                          <a:pt x="4847" y="993786"/>
                          <a:pt x="11542" y="810558"/>
                          <a:pt x="0" y="620461"/>
                        </a:cubicBezTo>
                        <a:cubicBezTo>
                          <a:pt x="-11542" y="430364"/>
                          <a:pt x="25149" y="1844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CB43A3F-60CC-44F0-828E-1A01694656A6}"/>
              </a:ext>
            </a:extLst>
          </p:cNvPr>
          <p:cNvSpPr txBox="1"/>
          <p:nvPr/>
        </p:nvSpPr>
        <p:spPr>
          <a:xfrm>
            <a:off x="308019" y="1564868"/>
            <a:ext cx="367964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abon LT" panose="02000503020000020003" pitchFamily="2" charset="0"/>
              </a:rPr>
              <a:t>“A mathematician is a device for turning coffee into theorems”  –  </a:t>
            </a:r>
            <a:r>
              <a:rPr lang="en-GB" dirty="0" err="1">
                <a:solidFill>
                  <a:schemeClr val="bg1"/>
                </a:solidFill>
                <a:latin typeface="Sabon LT" panose="02000503020000020003" pitchFamily="2" charset="0"/>
              </a:rPr>
              <a:t>Erdős</a:t>
            </a:r>
            <a:r>
              <a:rPr lang="en-GB" dirty="0">
                <a:solidFill>
                  <a:schemeClr val="bg1"/>
                </a:solidFill>
                <a:latin typeface="Sabon LT" panose="02000503020000020003" pitchFamily="2" charset="0"/>
              </a:rPr>
              <a:t> / </a:t>
            </a:r>
            <a:r>
              <a:rPr lang="en-GB" dirty="0" err="1">
                <a:solidFill>
                  <a:schemeClr val="bg1"/>
                </a:solidFill>
                <a:latin typeface="Sabon LT" panose="02000503020000020003" pitchFamily="2" charset="0"/>
              </a:rPr>
              <a:t>Rényi</a:t>
            </a:r>
            <a:endParaRPr lang="en-GB" dirty="0">
              <a:solidFill>
                <a:schemeClr val="bg1"/>
              </a:solidFill>
              <a:latin typeface="Sabon LT" panose="02000503020000020003" pitchFamily="2" charset="0"/>
            </a:endParaRPr>
          </a:p>
        </p:txBody>
      </p:sp>
      <p:pic>
        <p:nvPicPr>
          <p:cNvPr id="123" name="Picture 4" descr="Image result for coffee">
            <a:extLst>
              <a:ext uri="{FF2B5EF4-FFF2-40B4-BE49-F238E27FC236}">
                <a16:creationId xmlns:a16="http://schemas.microsoft.com/office/drawing/2014/main" id="{1FA7565C-7114-4C31-9487-BAF2FC04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3" y="639993"/>
            <a:ext cx="695912" cy="61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BDB5B15-CD39-4D4E-98A1-65664EE6D670}"/>
              </a:ext>
            </a:extLst>
          </p:cNvPr>
          <p:cNvGrpSpPr/>
          <p:nvPr/>
        </p:nvGrpSpPr>
        <p:grpSpPr>
          <a:xfrm>
            <a:off x="3117594" y="678214"/>
            <a:ext cx="949070" cy="697304"/>
            <a:chOff x="5447980" y="823064"/>
            <a:chExt cx="2320577" cy="1704983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94564F8-9A43-4B3E-8CE2-8AD9B859F41B}"/>
                </a:ext>
              </a:extLst>
            </p:cNvPr>
            <p:cNvSpPr/>
            <p:nvPr/>
          </p:nvSpPr>
          <p:spPr>
            <a:xfrm>
              <a:off x="5447980" y="823064"/>
              <a:ext cx="2320577" cy="1704983"/>
            </a:xfrm>
            <a:custGeom>
              <a:avLst/>
              <a:gdLst>
                <a:gd name="connsiteX0" fmla="*/ 0 w 2320577"/>
                <a:gd name="connsiteY0" fmla="*/ 0 h 1704983"/>
                <a:gd name="connsiteX1" fmla="*/ 533733 w 2320577"/>
                <a:gd name="connsiteY1" fmla="*/ 0 h 1704983"/>
                <a:gd name="connsiteX2" fmla="*/ 1137083 w 2320577"/>
                <a:gd name="connsiteY2" fmla="*/ 0 h 1704983"/>
                <a:gd name="connsiteX3" fmla="*/ 1717227 w 2320577"/>
                <a:gd name="connsiteY3" fmla="*/ 0 h 1704983"/>
                <a:gd name="connsiteX4" fmla="*/ 2320577 w 2320577"/>
                <a:gd name="connsiteY4" fmla="*/ 0 h 1704983"/>
                <a:gd name="connsiteX5" fmla="*/ 2320577 w 2320577"/>
                <a:gd name="connsiteY5" fmla="*/ 568328 h 1704983"/>
                <a:gd name="connsiteX6" fmla="*/ 2320577 w 2320577"/>
                <a:gd name="connsiteY6" fmla="*/ 1102556 h 1704983"/>
                <a:gd name="connsiteX7" fmla="*/ 2320577 w 2320577"/>
                <a:gd name="connsiteY7" fmla="*/ 1704983 h 1704983"/>
                <a:gd name="connsiteX8" fmla="*/ 1763639 w 2320577"/>
                <a:gd name="connsiteY8" fmla="*/ 1704983 h 1704983"/>
                <a:gd name="connsiteX9" fmla="*/ 1137083 w 2320577"/>
                <a:gd name="connsiteY9" fmla="*/ 1704983 h 1704983"/>
                <a:gd name="connsiteX10" fmla="*/ 626556 w 2320577"/>
                <a:gd name="connsiteY10" fmla="*/ 1704983 h 1704983"/>
                <a:gd name="connsiteX11" fmla="*/ 0 w 2320577"/>
                <a:gd name="connsiteY11" fmla="*/ 1704983 h 1704983"/>
                <a:gd name="connsiteX12" fmla="*/ 0 w 2320577"/>
                <a:gd name="connsiteY12" fmla="*/ 1170755 h 1704983"/>
                <a:gd name="connsiteX13" fmla="*/ 0 w 2320577"/>
                <a:gd name="connsiteY13" fmla="*/ 636527 h 1704983"/>
                <a:gd name="connsiteX14" fmla="*/ 0 w 2320577"/>
                <a:gd name="connsiteY14" fmla="*/ 0 h 170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0577" h="1704983" extrusionOk="0">
                  <a:moveTo>
                    <a:pt x="0" y="0"/>
                  </a:moveTo>
                  <a:cubicBezTo>
                    <a:pt x="260365" y="-59001"/>
                    <a:pt x="282554" y="31690"/>
                    <a:pt x="533733" y="0"/>
                  </a:cubicBezTo>
                  <a:cubicBezTo>
                    <a:pt x="784912" y="-31690"/>
                    <a:pt x="859596" y="17428"/>
                    <a:pt x="1137083" y="0"/>
                  </a:cubicBezTo>
                  <a:cubicBezTo>
                    <a:pt x="1414570" y="-17428"/>
                    <a:pt x="1431378" y="38734"/>
                    <a:pt x="1717227" y="0"/>
                  </a:cubicBezTo>
                  <a:cubicBezTo>
                    <a:pt x="2003076" y="-38734"/>
                    <a:pt x="2114397" y="12890"/>
                    <a:pt x="2320577" y="0"/>
                  </a:cubicBezTo>
                  <a:cubicBezTo>
                    <a:pt x="2321077" y="234376"/>
                    <a:pt x="2311986" y="320749"/>
                    <a:pt x="2320577" y="568328"/>
                  </a:cubicBezTo>
                  <a:cubicBezTo>
                    <a:pt x="2329168" y="815907"/>
                    <a:pt x="2276941" y="927159"/>
                    <a:pt x="2320577" y="1102556"/>
                  </a:cubicBezTo>
                  <a:cubicBezTo>
                    <a:pt x="2364213" y="1277953"/>
                    <a:pt x="2288803" y="1481753"/>
                    <a:pt x="2320577" y="1704983"/>
                  </a:cubicBezTo>
                  <a:cubicBezTo>
                    <a:pt x="2064433" y="1712884"/>
                    <a:pt x="2008571" y="1690827"/>
                    <a:pt x="1763639" y="1704983"/>
                  </a:cubicBezTo>
                  <a:cubicBezTo>
                    <a:pt x="1518707" y="1719139"/>
                    <a:pt x="1268029" y="1632338"/>
                    <a:pt x="1137083" y="1704983"/>
                  </a:cubicBezTo>
                  <a:cubicBezTo>
                    <a:pt x="1006137" y="1777628"/>
                    <a:pt x="773315" y="1668142"/>
                    <a:pt x="626556" y="1704983"/>
                  </a:cubicBezTo>
                  <a:cubicBezTo>
                    <a:pt x="479797" y="1741824"/>
                    <a:pt x="210250" y="1647176"/>
                    <a:pt x="0" y="1704983"/>
                  </a:cubicBezTo>
                  <a:cubicBezTo>
                    <a:pt x="-37603" y="1580152"/>
                    <a:pt x="4329" y="1376897"/>
                    <a:pt x="0" y="1170755"/>
                  </a:cubicBezTo>
                  <a:cubicBezTo>
                    <a:pt x="-4329" y="964613"/>
                    <a:pt x="37350" y="746850"/>
                    <a:pt x="0" y="636527"/>
                  </a:cubicBezTo>
                  <a:cubicBezTo>
                    <a:pt x="-37350" y="526204"/>
                    <a:pt x="17461" y="220358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305487362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2BD7375-D0EE-43A5-A8CD-FEFB921AE1EF}"/>
                </a:ext>
              </a:extLst>
            </p:cNvPr>
            <p:cNvGrpSpPr/>
            <p:nvPr/>
          </p:nvGrpSpPr>
          <p:grpSpPr>
            <a:xfrm>
              <a:off x="5602595" y="1046000"/>
              <a:ext cx="1879560" cy="1452960"/>
              <a:chOff x="5602595" y="1046000"/>
              <a:chExt cx="1879560" cy="145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0E0EFAB-A766-427E-BA32-6F54E631507F}"/>
                      </a:ext>
                    </a:extLst>
                  </p14:cNvPr>
                  <p14:cNvContentPartPr/>
                  <p14:nvPr/>
                </p14:nvContentPartPr>
                <p14:xfrm>
                  <a:off x="5602595" y="1832600"/>
                  <a:ext cx="46440" cy="18792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0E0EFAB-A766-427E-BA32-6F54E631507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581095" y="1810647"/>
                    <a:ext cx="88580" cy="230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D9AE5B57-FAC5-4162-ACDB-8D91DC967FD6}"/>
                      </a:ext>
                    </a:extLst>
                  </p14:cNvPr>
                  <p14:cNvContentPartPr/>
                  <p14:nvPr/>
                </p14:nvContentPartPr>
                <p14:xfrm>
                  <a:off x="5670635" y="1742600"/>
                  <a:ext cx="30960" cy="2689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D9AE5B57-FAC5-4162-ACDB-8D91DC967FD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649135" y="1720701"/>
                    <a:ext cx="73100" cy="311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783D579D-B7DC-46EC-8451-5E4746DC6097}"/>
                      </a:ext>
                    </a:extLst>
                  </p14:cNvPr>
                  <p14:cNvContentPartPr/>
                  <p14:nvPr/>
                </p14:nvContentPartPr>
                <p14:xfrm>
                  <a:off x="5614115" y="1743680"/>
                  <a:ext cx="143640" cy="11448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783D579D-B7DC-46EC-8451-5E4746DC6097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592219" y="1721833"/>
                    <a:ext cx="186557" cy="157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57A35A3A-9E44-4D20-8490-5807600E6A2A}"/>
                      </a:ext>
                    </a:extLst>
                  </p14:cNvPr>
                  <p14:cNvContentPartPr/>
                  <p14:nvPr/>
                </p14:nvContentPartPr>
                <p14:xfrm>
                  <a:off x="5898155" y="1568000"/>
                  <a:ext cx="60120" cy="28440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57A35A3A-9E44-4D20-8490-5807600E6A2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876372" y="1546056"/>
                    <a:ext cx="102814" cy="327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95F7889A-61D7-46E1-AD09-7300453A3A65}"/>
                      </a:ext>
                    </a:extLst>
                  </p14:cNvPr>
                  <p14:cNvContentPartPr/>
                  <p14:nvPr/>
                </p14:nvContentPartPr>
                <p14:xfrm>
                  <a:off x="6015155" y="1583480"/>
                  <a:ext cx="107640" cy="22392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95F7889A-61D7-46E1-AD09-7300453A3A6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993277" y="1561527"/>
                    <a:ext cx="150521" cy="266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65C05757-B917-404C-A8E3-54B9994AE912}"/>
                      </a:ext>
                    </a:extLst>
                  </p14:cNvPr>
                  <p14:cNvContentPartPr/>
                  <p14:nvPr/>
                </p14:nvContentPartPr>
                <p14:xfrm>
                  <a:off x="6027395" y="1651160"/>
                  <a:ext cx="104040" cy="277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65C05757-B917-404C-A8E3-54B9994AE91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005538" y="1630160"/>
                    <a:ext cx="146880" cy="6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BEC8C309-5ADA-4E8D-BE07-3A4D7607CD2B}"/>
                      </a:ext>
                    </a:extLst>
                  </p14:cNvPr>
                  <p14:cNvContentPartPr/>
                  <p14:nvPr/>
                </p14:nvContentPartPr>
                <p14:xfrm>
                  <a:off x="6147995" y="1516880"/>
                  <a:ext cx="191160" cy="2455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BEC8C309-5ADA-4E8D-BE07-3A4D7607CD2B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126073" y="1494959"/>
                    <a:ext cx="234127" cy="2884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C39F5BF1-DAEA-4CC8-8375-6A4ECD23F402}"/>
                      </a:ext>
                    </a:extLst>
                  </p14:cNvPr>
                  <p14:cNvContentPartPr/>
                  <p14:nvPr/>
                </p14:nvContentPartPr>
                <p14:xfrm>
                  <a:off x="6305675" y="1571960"/>
                  <a:ext cx="63360" cy="1980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C39F5BF1-DAEA-4CC8-8375-6A4ECD23F40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283976" y="1550438"/>
                    <a:ext cx="105889" cy="61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9648BD-9508-447B-97A2-7124C8336C9F}"/>
                      </a:ext>
                    </a:extLst>
                  </p14:cNvPr>
                  <p14:cNvContentPartPr/>
                  <p14:nvPr/>
                </p14:nvContentPartPr>
                <p14:xfrm>
                  <a:off x="6481355" y="1307000"/>
                  <a:ext cx="104760" cy="37800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9648BD-9508-447B-97A2-7124C8336C9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459530" y="1285023"/>
                    <a:ext cx="147537" cy="421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9A827682-159E-4738-8242-C1E229664840}"/>
                      </a:ext>
                    </a:extLst>
                  </p14:cNvPr>
                  <p14:cNvContentPartPr/>
                  <p14:nvPr/>
                </p14:nvContentPartPr>
                <p14:xfrm>
                  <a:off x="6435275" y="1824320"/>
                  <a:ext cx="33120" cy="8460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9A827682-159E-4738-8242-C1E22966484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414044" y="1802516"/>
                    <a:ext cx="74732" cy="1273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81D840F6-421A-4CD3-880E-BDC7B86B8E8E}"/>
                      </a:ext>
                    </a:extLst>
                  </p14:cNvPr>
                  <p14:cNvContentPartPr/>
                  <p14:nvPr/>
                </p14:nvContentPartPr>
                <p14:xfrm>
                  <a:off x="6481355" y="1799480"/>
                  <a:ext cx="17280" cy="9180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81D840F6-421A-4CD3-880E-BDC7B86B8E8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60784" y="1777623"/>
                    <a:ext cx="5760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689BF079-AFFD-4793-A7B9-A5B88D562643}"/>
                      </a:ext>
                    </a:extLst>
                  </p14:cNvPr>
                  <p14:cNvContentPartPr/>
                  <p14:nvPr/>
                </p14:nvContentPartPr>
                <p14:xfrm>
                  <a:off x="6590435" y="1727480"/>
                  <a:ext cx="41760" cy="1382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689BF079-AFFD-4793-A7B9-A5B88D56264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568685" y="1705607"/>
                    <a:ext cx="84390" cy="1811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587FF10D-78F6-487C-A635-22E29F9AC058}"/>
                      </a:ext>
                    </a:extLst>
                  </p14:cNvPr>
                  <p14:cNvContentPartPr/>
                  <p14:nvPr/>
                </p14:nvContentPartPr>
                <p14:xfrm>
                  <a:off x="6581795" y="1820360"/>
                  <a:ext cx="59400" cy="828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587FF10D-78F6-487C-A635-22E29F9AC058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559957" y="1799660"/>
                    <a:ext cx="102203" cy="488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B8D81070-E257-40A9-AC0C-EFE3A702529C}"/>
                      </a:ext>
                    </a:extLst>
                  </p14:cNvPr>
                  <p14:cNvContentPartPr/>
                  <p14:nvPr/>
                </p14:nvContentPartPr>
                <p14:xfrm>
                  <a:off x="6667475" y="1686080"/>
                  <a:ext cx="100800" cy="14688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B8D81070-E257-40A9-AC0C-EFE3A702529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6645562" y="1664223"/>
                    <a:ext cx="14375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F8BE0D89-15C9-4126-A26A-B1F8A30FB173}"/>
                      </a:ext>
                    </a:extLst>
                  </p14:cNvPr>
                  <p14:cNvContentPartPr/>
                  <p14:nvPr/>
                </p14:nvContentPartPr>
                <p14:xfrm>
                  <a:off x="6684395" y="1723160"/>
                  <a:ext cx="74880" cy="1584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F8BE0D89-15C9-4126-A26A-B1F8A30FB173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662628" y="1702318"/>
                    <a:ext cx="117544" cy="566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88F8C835-D74C-4AAD-9633-06969F112362}"/>
                      </a:ext>
                    </a:extLst>
                  </p14:cNvPr>
                  <p14:cNvContentPartPr/>
                  <p14:nvPr/>
                </p14:nvContentPartPr>
                <p14:xfrm>
                  <a:off x="6741995" y="1408520"/>
                  <a:ext cx="100800" cy="25272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88F8C835-D74C-4AAD-9633-06969F1123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720082" y="1386582"/>
                    <a:ext cx="143750" cy="295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18D8E08D-1C14-4076-9BD6-70AA2D4479C2}"/>
                      </a:ext>
                    </a:extLst>
                  </p14:cNvPr>
                  <p14:cNvContentPartPr/>
                  <p14:nvPr/>
                </p14:nvContentPartPr>
                <p14:xfrm>
                  <a:off x="6922715" y="1339400"/>
                  <a:ext cx="42840" cy="1879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18D8E08D-1C14-4076-9BD6-70AA2D4479C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901295" y="1317549"/>
                    <a:ext cx="84823" cy="2307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9BFDC0E9-B25E-4A4F-B70F-DF255D4E6F06}"/>
                      </a:ext>
                    </a:extLst>
                  </p14:cNvPr>
                  <p14:cNvContentPartPr/>
                  <p14:nvPr/>
                </p14:nvContentPartPr>
                <p14:xfrm>
                  <a:off x="7019555" y="1382600"/>
                  <a:ext cx="46440" cy="8064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9BFDC0E9-B25E-4A4F-B70F-DF255D4E6F0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997649" y="1360687"/>
                    <a:ext cx="89375" cy="1235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D8550D2C-EAB5-4C1F-AD7B-09F20F169BC3}"/>
                      </a:ext>
                    </a:extLst>
                  </p14:cNvPr>
                  <p14:cNvContentPartPr/>
                  <p14:nvPr/>
                </p14:nvContentPartPr>
                <p14:xfrm>
                  <a:off x="7056275" y="1258040"/>
                  <a:ext cx="142200" cy="17712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D8550D2C-EAB5-4C1F-AD7B-09F20F169BC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7034331" y="1236119"/>
                    <a:ext cx="185211" cy="2200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3D901CF2-511C-4F60-A5B9-7A324BFC5912}"/>
                      </a:ext>
                    </a:extLst>
                  </p14:cNvPr>
                  <p14:cNvContentPartPr/>
                  <p14:nvPr/>
                </p14:nvContentPartPr>
                <p14:xfrm>
                  <a:off x="7249235" y="1120520"/>
                  <a:ext cx="82800" cy="18324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3D901CF2-511C-4F60-A5B9-7A324BFC591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7227446" y="1098601"/>
                    <a:ext cx="125507" cy="2262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B80F22E3-FC87-475C-9937-29C94416C812}"/>
                      </a:ext>
                    </a:extLst>
                  </p14:cNvPr>
                  <p14:cNvContentPartPr/>
                  <p14:nvPr/>
                </p14:nvContentPartPr>
                <p14:xfrm>
                  <a:off x="7315835" y="1046000"/>
                  <a:ext cx="39240" cy="2455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B80F22E3-FC87-475C-9937-29C94416C812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294035" y="1024079"/>
                    <a:ext cx="81968" cy="2884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84C29691-8241-4C50-A0E5-A080413338FC}"/>
                      </a:ext>
                    </a:extLst>
                  </p14:cNvPr>
                  <p14:cNvContentPartPr/>
                  <p14:nvPr/>
                </p14:nvContentPartPr>
                <p14:xfrm>
                  <a:off x="7376315" y="1136000"/>
                  <a:ext cx="57240" cy="11268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84C29691-8241-4C50-A0E5-A080413338F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354633" y="1114163"/>
                    <a:ext cx="99736" cy="15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8CF1BA2D-ABD7-430F-A823-B7D235B59820}"/>
                      </a:ext>
                    </a:extLst>
                  </p14:cNvPr>
                  <p14:cNvContentPartPr/>
                  <p14:nvPr/>
                </p14:nvContentPartPr>
                <p14:xfrm>
                  <a:off x="7446155" y="1126280"/>
                  <a:ext cx="36000" cy="13464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8CF1BA2D-ABD7-430F-A823-B7D235B5982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424204" y="1104423"/>
                    <a:ext cx="79024" cy="17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2235BCF5-31BD-4E68-A01A-01F11AF2FEF4}"/>
                      </a:ext>
                    </a:extLst>
                  </p14:cNvPr>
                  <p14:cNvContentPartPr/>
                  <p14:nvPr/>
                </p14:nvContentPartPr>
                <p14:xfrm>
                  <a:off x="6813995" y="2011880"/>
                  <a:ext cx="292680" cy="35028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2235BCF5-31BD-4E68-A01A-01F11AF2FEF4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6792022" y="1989933"/>
                    <a:ext cx="335747" cy="393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41C7C361-6DFB-4728-8BC0-20E49D2037A7}"/>
                      </a:ext>
                    </a:extLst>
                  </p14:cNvPr>
                  <p14:cNvContentPartPr/>
                  <p14:nvPr/>
                </p14:nvContentPartPr>
                <p14:xfrm>
                  <a:off x="6993275" y="1903160"/>
                  <a:ext cx="337680" cy="40032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41C7C361-6DFB-4728-8BC0-20E49D2037A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6971291" y="1881164"/>
                    <a:ext cx="380769" cy="443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A1ED1EB0-DA22-4164-A4DE-D5308545547D}"/>
                      </a:ext>
                    </a:extLst>
                  </p14:cNvPr>
                  <p14:cNvContentPartPr/>
                  <p14:nvPr/>
                </p14:nvContentPartPr>
                <p14:xfrm>
                  <a:off x="5886995" y="1992080"/>
                  <a:ext cx="480600" cy="50688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A1ED1EB0-DA22-4164-A4DE-D5308545547D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865030" y="1970118"/>
                    <a:ext cx="523652" cy="549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7A15C182-6D9C-4A93-9662-16DBAEF31E55}"/>
                      </a:ext>
                    </a:extLst>
                  </p14:cNvPr>
                  <p14:cNvContentPartPr/>
                  <p14:nvPr/>
                </p14:nvContentPartPr>
                <p14:xfrm>
                  <a:off x="5996795" y="2000000"/>
                  <a:ext cx="362160" cy="45900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7A15C182-6D9C-4A93-9662-16DBAEF31E55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974819" y="1978017"/>
                    <a:ext cx="405232" cy="502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96E30F38-6A84-4D38-9DC3-6CACC096BD1C}"/>
                      </a:ext>
                    </a:extLst>
                  </p14:cNvPr>
                  <p14:cNvContentPartPr/>
                  <p14:nvPr/>
                </p14:nvContentPartPr>
                <p14:xfrm>
                  <a:off x="5911835" y="2268560"/>
                  <a:ext cx="87840" cy="1029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96E30F38-6A84-4D38-9DC3-6CACC096BD1C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889875" y="2246746"/>
                    <a:ext cx="130882" cy="1457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09A18A4-BE9A-434A-8415-CF00F88E98CA}"/>
                </a:ext>
              </a:extLst>
            </p:cNvPr>
            <p:cNvGrpSpPr/>
            <p:nvPr/>
          </p:nvGrpSpPr>
          <p:grpSpPr>
            <a:xfrm>
              <a:off x="5583875" y="939440"/>
              <a:ext cx="965160" cy="450000"/>
              <a:chOff x="5583875" y="939440"/>
              <a:chExt cx="965160" cy="450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276E3478-A463-45C7-B1BC-8363325235F0}"/>
                      </a:ext>
                    </a:extLst>
                  </p14:cNvPr>
                  <p14:cNvContentPartPr/>
                  <p14:nvPr/>
                </p14:nvContentPartPr>
                <p14:xfrm>
                  <a:off x="5688275" y="993440"/>
                  <a:ext cx="59400" cy="3960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276E3478-A463-45C7-B1BC-8363325235F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666437" y="971489"/>
                    <a:ext cx="102203" cy="4390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1951FB11-6176-4874-AE3A-7ECCB530E230}"/>
                      </a:ext>
                    </a:extLst>
                  </p14:cNvPr>
                  <p14:cNvContentPartPr/>
                  <p14:nvPr/>
                </p14:nvContentPartPr>
                <p14:xfrm>
                  <a:off x="5583875" y="1232840"/>
                  <a:ext cx="768600" cy="572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1951FB11-6176-4874-AE3A-7ECCB530E230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561890" y="1211158"/>
                    <a:ext cx="811691" cy="997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DFEB0CE6-DA6E-49BF-94CC-DA4701026FDE}"/>
                      </a:ext>
                    </a:extLst>
                  </p14:cNvPr>
                  <p14:cNvContentPartPr/>
                  <p14:nvPr/>
                </p14:nvContentPartPr>
                <p14:xfrm>
                  <a:off x="5787275" y="939440"/>
                  <a:ext cx="761760" cy="32544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DFEB0CE6-DA6E-49BF-94CC-DA4701026FDE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765284" y="917451"/>
                    <a:ext cx="804862" cy="36853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8BB8966-F526-4025-B848-F2D7E0CBB2C8}"/>
              </a:ext>
            </a:extLst>
          </p:cNvPr>
          <p:cNvCxnSpPr/>
          <p:nvPr/>
        </p:nvCxnSpPr>
        <p:spPr>
          <a:xfrm>
            <a:off x="1248746" y="1087875"/>
            <a:ext cx="491889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6CFB42DA-4494-40FC-ADBD-DAABC8B6D7A5}"/>
              </a:ext>
            </a:extLst>
          </p:cNvPr>
          <p:cNvCxnSpPr/>
          <p:nvPr/>
        </p:nvCxnSpPr>
        <p:spPr>
          <a:xfrm>
            <a:off x="2395355" y="1076111"/>
            <a:ext cx="491889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1712F01-53F4-4E9D-A85B-BBA8DDFFB8EB}"/>
              </a:ext>
            </a:extLst>
          </p:cNvPr>
          <p:cNvCxnSpPr>
            <a:cxnSpLocks/>
          </p:cNvCxnSpPr>
          <p:nvPr/>
        </p:nvCxnSpPr>
        <p:spPr>
          <a:xfrm flipH="1">
            <a:off x="2491348" y="3911337"/>
            <a:ext cx="16873" cy="28925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8647275-B766-4F3F-A337-D31BD04B128C}"/>
              </a:ext>
            </a:extLst>
          </p:cNvPr>
          <p:cNvSpPr txBox="1"/>
          <p:nvPr/>
        </p:nvSpPr>
        <p:spPr>
          <a:xfrm>
            <a:off x="1692907" y="4139965"/>
            <a:ext cx="1838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thought process</a:t>
            </a:r>
          </a:p>
        </p:txBody>
      </p: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286999DD-DA0A-4D7C-ACA2-8940CD777080}"/>
              </a:ext>
            </a:extLst>
          </p:cNvPr>
          <p:cNvGrpSpPr/>
          <p:nvPr/>
        </p:nvGrpSpPr>
        <p:grpSpPr>
          <a:xfrm>
            <a:off x="156289" y="4744977"/>
            <a:ext cx="4047099" cy="1942876"/>
            <a:chOff x="156289" y="4744977"/>
            <a:chExt cx="4047099" cy="1942876"/>
          </a:xfrm>
          <a:solidFill>
            <a:schemeClr val="tx1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5B005E7-33F7-4CDC-A8E3-8974F71D31E3}"/>
                </a:ext>
              </a:extLst>
            </p:cNvPr>
            <p:cNvSpPr/>
            <p:nvPr/>
          </p:nvSpPr>
          <p:spPr>
            <a:xfrm>
              <a:off x="156289" y="4744977"/>
              <a:ext cx="4047099" cy="1942876"/>
            </a:xfrm>
            <a:prstGeom prst="rect">
              <a:avLst/>
            </a:prstGeom>
            <a:grp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2965616911">
                    <a:custGeom>
                      <a:avLst/>
                      <a:gdLst>
                        <a:gd name="connsiteX0" fmla="*/ 0 w 4047099"/>
                        <a:gd name="connsiteY0" fmla="*/ 0 h 1942876"/>
                        <a:gd name="connsiteX1" fmla="*/ 634046 w 4047099"/>
                        <a:gd name="connsiteY1" fmla="*/ 0 h 1942876"/>
                        <a:gd name="connsiteX2" fmla="*/ 1227620 w 4047099"/>
                        <a:gd name="connsiteY2" fmla="*/ 0 h 1942876"/>
                        <a:gd name="connsiteX3" fmla="*/ 1821195 w 4047099"/>
                        <a:gd name="connsiteY3" fmla="*/ 0 h 1942876"/>
                        <a:gd name="connsiteX4" fmla="*/ 2495711 w 4047099"/>
                        <a:gd name="connsiteY4" fmla="*/ 0 h 1942876"/>
                        <a:gd name="connsiteX5" fmla="*/ 3170228 w 4047099"/>
                        <a:gd name="connsiteY5" fmla="*/ 0 h 1942876"/>
                        <a:gd name="connsiteX6" fmla="*/ 4047099 w 4047099"/>
                        <a:gd name="connsiteY6" fmla="*/ 0 h 1942876"/>
                        <a:gd name="connsiteX7" fmla="*/ 4047099 w 4047099"/>
                        <a:gd name="connsiteY7" fmla="*/ 686483 h 1942876"/>
                        <a:gd name="connsiteX8" fmla="*/ 4047099 w 4047099"/>
                        <a:gd name="connsiteY8" fmla="*/ 1275822 h 1942876"/>
                        <a:gd name="connsiteX9" fmla="*/ 4047099 w 4047099"/>
                        <a:gd name="connsiteY9" fmla="*/ 1942876 h 1942876"/>
                        <a:gd name="connsiteX10" fmla="*/ 3493995 w 4047099"/>
                        <a:gd name="connsiteY10" fmla="*/ 1942876 h 1942876"/>
                        <a:gd name="connsiteX11" fmla="*/ 2738537 w 4047099"/>
                        <a:gd name="connsiteY11" fmla="*/ 1942876 h 1942876"/>
                        <a:gd name="connsiteX12" fmla="*/ 2064020 w 4047099"/>
                        <a:gd name="connsiteY12" fmla="*/ 1942876 h 1942876"/>
                        <a:gd name="connsiteX13" fmla="*/ 1510917 w 4047099"/>
                        <a:gd name="connsiteY13" fmla="*/ 1942876 h 1942876"/>
                        <a:gd name="connsiteX14" fmla="*/ 876871 w 4047099"/>
                        <a:gd name="connsiteY14" fmla="*/ 1942876 h 1942876"/>
                        <a:gd name="connsiteX15" fmla="*/ 0 w 4047099"/>
                        <a:gd name="connsiteY15" fmla="*/ 1942876 h 1942876"/>
                        <a:gd name="connsiteX16" fmla="*/ 0 w 4047099"/>
                        <a:gd name="connsiteY16" fmla="*/ 1275822 h 1942876"/>
                        <a:gd name="connsiteX17" fmla="*/ 0 w 4047099"/>
                        <a:gd name="connsiteY17" fmla="*/ 608768 h 1942876"/>
                        <a:gd name="connsiteX18" fmla="*/ 0 w 4047099"/>
                        <a:gd name="connsiteY18" fmla="*/ 0 h 19428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047099" h="1942876" fill="none" extrusionOk="0">
                          <a:moveTo>
                            <a:pt x="0" y="0"/>
                          </a:moveTo>
                          <a:cubicBezTo>
                            <a:pt x="176968" y="24754"/>
                            <a:pt x="413051" y="-20024"/>
                            <a:pt x="634046" y="0"/>
                          </a:cubicBezTo>
                          <a:cubicBezTo>
                            <a:pt x="855041" y="20024"/>
                            <a:pt x="1079906" y="15514"/>
                            <a:pt x="1227620" y="0"/>
                          </a:cubicBezTo>
                          <a:cubicBezTo>
                            <a:pt x="1375334" y="-15514"/>
                            <a:pt x="1621001" y="-19374"/>
                            <a:pt x="1821195" y="0"/>
                          </a:cubicBezTo>
                          <a:cubicBezTo>
                            <a:pt x="2021390" y="19374"/>
                            <a:pt x="2235386" y="32622"/>
                            <a:pt x="2495711" y="0"/>
                          </a:cubicBezTo>
                          <a:cubicBezTo>
                            <a:pt x="2756036" y="-32622"/>
                            <a:pt x="2868909" y="15677"/>
                            <a:pt x="3170228" y="0"/>
                          </a:cubicBezTo>
                          <a:cubicBezTo>
                            <a:pt x="3471547" y="-15677"/>
                            <a:pt x="3651829" y="43227"/>
                            <a:pt x="4047099" y="0"/>
                          </a:cubicBezTo>
                          <a:cubicBezTo>
                            <a:pt x="4073414" y="237238"/>
                            <a:pt x="4038524" y="409366"/>
                            <a:pt x="4047099" y="686483"/>
                          </a:cubicBezTo>
                          <a:cubicBezTo>
                            <a:pt x="4055674" y="963600"/>
                            <a:pt x="4047082" y="1071181"/>
                            <a:pt x="4047099" y="1275822"/>
                          </a:cubicBezTo>
                          <a:cubicBezTo>
                            <a:pt x="4047116" y="1480463"/>
                            <a:pt x="4031910" y="1783013"/>
                            <a:pt x="4047099" y="1942876"/>
                          </a:cubicBezTo>
                          <a:cubicBezTo>
                            <a:pt x="3809360" y="1925091"/>
                            <a:pt x="3631047" y="1938900"/>
                            <a:pt x="3493995" y="1942876"/>
                          </a:cubicBezTo>
                          <a:cubicBezTo>
                            <a:pt x="3356943" y="1946852"/>
                            <a:pt x="3038697" y="1969822"/>
                            <a:pt x="2738537" y="1942876"/>
                          </a:cubicBezTo>
                          <a:cubicBezTo>
                            <a:pt x="2438377" y="1915930"/>
                            <a:pt x="2331750" y="1919985"/>
                            <a:pt x="2064020" y="1942876"/>
                          </a:cubicBezTo>
                          <a:cubicBezTo>
                            <a:pt x="1796290" y="1965767"/>
                            <a:pt x="1634644" y="1930640"/>
                            <a:pt x="1510917" y="1942876"/>
                          </a:cubicBezTo>
                          <a:cubicBezTo>
                            <a:pt x="1387190" y="1955112"/>
                            <a:pt x="1063022" y="1974219"/>
                            <a:pt x="876871" y="1942876"/>
                          </a:cubicBezTo>
                          <a:cubicBezTo>
                            <a:pt x="690720" y="1911533"/>
                            <a:pt x="429021" y="1959033"/>
                            <a:pt x="0" y="1942876"/>
                          </a:cubicBezTo>
                          <a:cubicBezTo>
                            <a:pt x="-29793" y="1678234"/>
                            <a:pt x="5877" y="1427968"/>
                            <a:pt x="0" y="1275822"/>
                          </a:cubicBezTo>
                          <a:cubicBezTo>
                            <a:pt x="-5877" y="1123676"/>
                            <a:pt x="-30168" y="813698"/>
                            <a:pt x="0" y="608768"/>
                          </a:cubicBezTo>
                          <a:cubicBezTo>
                            <a:pt x="30168" y="403838"/>
                            <a:pt x="29307" y="240495"/>
                            <a:pt x="0" y="0"/>
                          </a:cubicBezTo>
                          <a:close/>
                        </a:path>
                        <a:path w="4047099" h="1942876" stroke="0" extrusionOk="0">
                          <a:moveTo>
                            <a:pt x="0" y="0"/>
                          </a:moveTo>
                          <a:cubicBezTo>
                            <a:pt x="218881" y="3876"/>
                            <a:pt x="421100" y="-5927"/>
                            <a:pt x="553104" y="0"/>
                          </a:cubicBezTo>
                          <a:cubicBezTo>
                            <a:pt x="685108" y="5927"/>
                            <a:pt x="928059" y="-13756"/>
                            <a:pt x="1187149" y="0"/>
                          </a:cubicBezTo>
                          <a:cubicBezTo>
                            <a:pt x="1446240" y="13756"/>
                            <a:pt x="1700359" y="-19907"/>
                            <a:pt x="1942608" y="0"/>
                          </a:cubicBezTo>
                          <a:cubicBezTo>
                            <a:pt x="2184857" y="19907"/>
                            <a:pt x="2334724" y="16970"/>
                            <a:pt x="2576653" y="0"/>
                          </a:cubicBezTo>
                          <a:cubicBezTo>
                            <a:pt x="2818583" y="-16970"/>
                            <a:pt x="3019667" y="-2826"/>
                            <a:pt x="3170228" y="0"/>
                          </a:cubicBezTo>
                          <a:cubicBezTo>
                            <a:pt x="3320790" y="2826"/>
                            <a:pt x="3754669" y="28938"/>
                            <a:pt x="4047099" y="0"/>
                          </a:cubicBezTo>
                          <a:cubicBezTo>
                            <a:pt x="4042322" y="274022"/>
                            <a:pt x="4055282" y="314422"/>
                            <a:pt x="4047099" y="589339"/>
                          </a:cubicBezTo>
                          <a:cubicBezTo>
                            <a:pt x="4038916" y="864256"/>
                            <a:pt x="4038033" y="980694"/>
                            <a:pt x="4047099" y="1178678"/>
                          </a:cubicBezTo>
                          <a:cubicBezTo>
                            <a:pt x="4056165" y="1376662"/>
                            <a:pt x="4028328" y="1676107"/>
                            <a:pt x="4047099" y="1942876"/>
                          </a:cubicBezTo>
                          <a:cubicBezTo>
                            <a:pt x="3815902" y="1910968"/>
                            <a:pt x="3689828" y="1965594"/>
                            <a:pt x="3372583" y="1942876"/>
                          </a:cubicBezTo>
                          <a:cubicBezTo>
                            <a:pt x="3055338" y="1920158"/>
                            <a:pt x="2877420" y="1932528"/>
                            <a:pt x="2657595" y="1942876"/>
                          </a:cubicBezTo>
                          <a:cubicBezTo>
                            <a:pt x="2437770" y="1953224"/>
                            <a:pt x="2186325" y="1920845"/>
                            <a:pt x="1983079" y="1942876"/>
                          </a:cubicBezTo>
                          <a:cubicBezTo>
                            <a:pt x="1779833" y="1964907"/>
                            <a:pt x="1585331" y="1919855"/>
                            <a:pt x="1308562" y="1942876"/>
                          </a:cubicBezTo>
                          <a:cubicBezTo>
                            <a:pt x="1031793" y="1965897"/>
                            <a:pt x="1001305" y="1941183"/>
                            <a:pt x="714987" y="1942876"/>
                          </a:cubicBezTo>
                          <a:cubicBezTo>
                            <a:pt x="428670" y="1944569"/>
                            <a:pt x="251572" y="1957083"/>
                            <a:pt x="0" y="1942876"/>
                          </a:cubicBezTo>
                          <a:cubicBezTo>
                            <a:pt x="-21812" y="1728741"/>
                            <a:pt x="12578" y="1612928"/>
                            <a:pt x="0" y="1353537"/>
                          </a:cubicBezTo>
                          <a:cubicBezTo>
                            <a:pt x="-12578" y="1094146"/>
                            <a:pt x="-6112" y="984409"/>
                            <a:pt x="0" y="764198"/>
                          </a:cubicBezTo>
                          <a:cubicBezTo>
                            <a:pt x="6112" y="543987"/>
                            <a:pt x="-34591" y="24094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763AB7F9-465B-48C8-B44E-F1F83C6D860C}"/>
                </a:ext>
              </a:extLst>
            </p:cNvPr>
            <p:cNvCxnSpPr/>
            <p:nvPr/>
          </p:nvCxnSpPr>
          <p:spPr>
            <a:xfrm>
              <a:off x="1015941" y="5486862"/>
              <a:ext cx="491889" cy="0"/>
            </a:xfrm>
            <a:prstGeom prst="straightConnector1">
              <a:avLst/>
            </a:prstGeom>
            <a:grpFill/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9450A741-707E-4EDC-8781-75294C4A41D4}"/>
                </a:ext>
              </a:extLst>
            </p:cNvPr>
            <p:cNvCxnSpPr/>
            <p:nvPr/>
          </p:nvCxnSpPr>
          <p:spPr>
            <a:xfrm>
              <a:off x="2450822" y="5486862"/>
              <a:ext cx="491889" cy="0"/>
            </a:xfrm>
            <a:prstGeom prst="straightConnector1">
              <a:avLst/>
            </a:prstGeom>
            <a:grpFill/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422F688-5D8F-4B34-A257-C5B77551C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11713" y="6015182"/>
              <a:ext cx="16873" cy="289255"/>
            </a:xfrm>
            <a:prstGeom prst="straightConnector1">
              <a:avLst/>
            </a:prstGeom>
            <a:grpFill/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0FD313A-8FE8-42F1-9AD0-DF6003CA4AA5}"/>
                </a:ext>
              </a:extLst>
            </p:cNvPr>
            <p:cNvSpPr txBox="1"/>
            <p:nvPr/>
          </p:nvSpPr>
          <p:spPr>
            <a:xfrm>
              <a:off x="390626" y="5302196"/>
              <a:ext cx="1002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data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137BF08-7AFE-440E-A2B2-D9F8E003A54C}"/>
                </a:ext>
              </a:extLst>
            </p:cNvPr>
            <p:cNvSpPr txBox="1"/>
            <p:nvPr/>
          </p:nvSpPr>
          <p:spPr>
            <a:xfrm>
              <a:off x="2955401" y="5286956"/>
              <a:ext cx="1221430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insight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B0DF4B5-ECB3-4191-A38C-EA45FC006C23}"/>
                </a:ext>
              </a:extLst>
            </p:cNvPr>
            <p:cNvSpPr txBox="1"/>
            <p:nvPr/>
          </p:nvSpPr>
          <p:spPr>
            <a:xfrm>
              <a:off x="1595576" y="6265855"/>
              <a:ext cx="13560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code</a:t>
              </a:r>
            </a:p>
          </p:txBody>
        </p:sp>
        <p:pic>
          <p:nvPicPr>
            <p:cNvPr id="186" name="Picture 185" descr="Diagram&#10;&#10;Description automatically generated">
              <a:extLst>
                <a:ext uri="{FF2B5EF4-FFF2-40B4-BE49-F238E27FC236}">
                  <a16:creationId xmlns:a16="http://schemas.microsoft.com/office/drawing/2014/main" id="{E4D810D4-CCB7-4D94-8F74-296B9C238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9" t="55470" r="51094" b="13884"/>
            <a:stretch/>
          </p:blipFill>
          <p:spPr>
            <a:xfrm>
              <a:off x="1594854" y="4980414"/>
              <a:ext cx="678730" cy="949842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BFCD513A-4FBF-4C9B-9EAB-683972A3C667}"/>
              </a:ext>
            </a:extLst>
          </p:cNvPr>
          <p:cNvGrpSpPr/>
          <p:nvPr/>
        </p:nvGrpSpPr>
        <p:grpSpPr>
          <a:xfrm>
            <a:off x="1816460" y="521337"/>
            <a:ext cx="360720" cy="937080"/>
            <a:chOff x="1819753" y="515865"/>
            <a:chExt cx="360720" cy="9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0F5D39-3827-412E-AC7F-A1DB7215369C}"/>
                    </a:ext>
                  </a:extLst>
                </p14:cNvPr>
                <p14:cNvContentPartPr/>
                <p14:nvPr/>
              </p14:nvContentPartPr>
              <p14:xfrm>
                <a:off x="1948273" y="822945"/>
                <a:ext cx="40680" cy="259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0F5D39-3827-412E-AC7F-A1DB721536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39273" y="814305"/>
                  <a:ext cx="58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EAFBF6C-A9DB-48DB-B4D5-64DD892DFAD9}"/>
                    </a:ext>
                  </a:extLst>
                </p14:cNvPr>
                <p14:cNvContentPartPr/>
                <p14:nvPr/>
              </p14:nvContentPartPr>
              <p14:xfrm>
                <a:off x="1850353" y="1079265"/>
                <a:ext cx="124200" cy="335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EAFBF6C-A9DB-48DB-B4D5-64DD892DF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41713" y="1070625"/>
                  <a:ext cx="141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CB5C79-D16C-486F-9EFA-418E8337C72C}"/>
                    </a:ext>
                  </a:extLst>
                </p14:cNvPr>
                <p14:cNvContentPartPr/>
                <p14:nvPr/>
              </p14:nvContentPartPr>
              <p14:xfrm>
                <a:off x="1974553" y="1076385"/>
                <a:ext cx="126720" cy="37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CB5C79-D16C-486F-9EFA-418E8337C7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65553" y="1067745"/>
                  <a:ext cx="1443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8993471-3245-4F67-9CED-DE3D1DF1971E}"/>
                    </a:ext>
                  </a:extLst>
                </p14:cNvPr>
                <p14:cNvContentPartPr/>
                <p14:nvPr/>
              </p14:nvContentPartPr>
              <p14:xfrm>
                <a:off x="1872313" y="862185"/>
                <a:ext cx="70560" cy="230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8993471-3245-4F67-9CED-DE3D1DF197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63313" y="853545"/>
                  <a:ext cx="8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CCDBEEEC-DB38-446E-9F9E-9E3EC7F4D353}"/>
                    </a:ext>
                  </a:extLst>
                </p14:cNvPr>
                <p14:cNvContentPartPr/>
                <p14:nvPr/>
              </p14:nvContentPartPr>
              <p14:xfrm>
                <a:off x="1957273" y="895665"/>
                <a:ext cx="88920" cy="5976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CCDBEEEC-DB38-446E-9F9E-9E3EC7F4D3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48633" y="887025"/>
                  <a:ext cx="10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49951565-98DE-47F8-B72E-DCED184075C7}"/>
                    </a:ext>
                  </a:extLst>
                </p14:cNvPr>
                <p14:cNvContentPartPr/>
                <p14:nvPr/>
              </p14:nvContentPartPr>
              <p14:xfrm>
                <a:off x="2048713" y="911505"/>
                <a:ext cx="131760" cy="23904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49951565-98DE-47F8-B72E-DCED184075C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40073" y="902865"/>
                  <a:ext cx="149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4392ED1B-3205-45AF-9E5A-06055B58EBBC}"/>
                    </a:ext>
                  </a:extLst>
                </p14:cNvPr>
                <p14:cNvContentPartPr/>
                <p14:nvPr/>
              </p14:nvContentPartPr>
              <p14:xfrm>
                <a:off x="2087233" y="949665"/>
                <a:ext cx="28800" cy="432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4392ED1B-3205-45AF-9E5A-06055B58EB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8233" y="941025"/>
                  <a:ext cx="46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305DC8D3-7A2B-4014-A1EB-872E74E547D4}"/>
                    </a:ext>
                  </a:extLst>
                </p14:cNvPr>
                <p14:cNvContentPartPr/>
                <p14:nvPr/>
              </p14:nvContentPartPr>
              <p14:xfrm>
                <a:off x="2094073" y="985305"/>
                <a:ext cx="38880" cy="79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305DC8D3-7A2B-4014-A1EB-872E74E547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85073" y="976305"/>
                  <a:ext cx="5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79AA3748-8FA4-47AB-B81B-DE6146918CFE}"/>
                    </a:ext>
                  </a:extLst>
                </p14:cNvPr>
                <p14:cNvContentPartPr/>
                <p14:nvPr/>
              </p14:nvContentPartPr>
              <p14:xfrm>
                <a:off x="2092633" y="1038225"/>
                <a:ext cx="46080" cy="2052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79AA3748-8FA4-47AB-B81B-DE6146918C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83633" y="1029585"/>
                  <a:ext cx="6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F9E6246D-776E-4D87-8A93-8308F9C1D616}"/>
                    </a:ext>
                  </a:extLst>
                </p14:cNvPr>
                <p14:cNvContentPartPr/>
                <p14:nvPr/>
              </p14:nvContentPartPr>
              <p14:xfrm>
                <a:off x="2098753" y="1102665"/>
                <a:ext cx="33840" cy="468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F9E6246D-776E-4D87-8A93-8308F9C1D6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90113" y="1093665"/>
                  <a:ext cx="51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388BC872-B22D-4DFC-9131-8D7EBE1A7DE3}"/>
                    </a:ext>
                  </a:extLst>
                </p14:cNvPr>
                <p14:cNvContentPartPr/>
                <p14:nvPr/>
              </p14:nvContentPartPr>
              <p14:xfrm>
                <a:off x="1945753" y="602625"/>
                <a:ext cx="196920" cy="21708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388BC872-B22D-4DFC-9131-8D7EBE1A7D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6753" y="593625"/>
                  <a:ext cx="214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3C8DA1F9-7767-43D4-9F79-658A5B9D7F04}"/>
                    </a:ext>
                  </a:extLst>
                </p14:cNvPr>
                <p14:cNvContentPartPr/>
                <p14:nvPr/>
              </p14:nvContentPartPr>
              <p14:xfrm>
                <a:off x="1871953" y="695865"/>
                <a:ext cx="87120" cy="12096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3C8DA1F9-7767-43D4-9F79-658A5B9D7F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62953" y="686865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664F5D18-3877-4F67-BB12-C58F2A1D5BA6}"/>
                    </a:ext>
                  </a:extLst>
                </p14:cNvPr>
                <p14:cNvContentPartPr/>
                <p14:nvPr/>
              </p14:nvContentPartPr>
              <p14:xfrm>
                <a:off x="1819753" y="588225"/>
                <a:ext cx="285480" cy="1789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664F5D18-3877-4F67-BB12-C58F2A1D5B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0753" y="579225"/>
                  <a:ext cx="303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5954C599-E32D-4A7B-82F1-4D7977EA7B4D}"/>
                    </a:ext>
                  </a:extLst>
                </p14:cNvPr>
                <p14:cNvContentPartPr/>
                <p14:nvPr/>
              </p14:nvContentPartPr>
              <p14:xfrm>
                <a:off x="1847473" y="733665"/>
                <a:ext cx="16920" cy="6516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5954C599-E32D-4A7B-82F1-4D7977EA7B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38473" y="725025"/>
                  <a:ext cx="34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8A2D45E8-4C63-4B1C-9F9B-20EDB61C7066}"/>
                    </a:ext>
                  </a:extLst>
                </p14:cNvPr>
                <p14:cNvContentPartPr/>
                <p14:nvPr/>
              </p14:nvContentPartPr>
              <p14:xfrm>
                <a:off x="1881673" y="780825"/>
                <a:ext cx="17640" cy="4752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8A2D45E8-4C63-4B1C-9F9B-20EDB61C70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73033" y="772185"/>
                  <a:ext cx="35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2B77ACD8-B735-40A5-939C-40272C3C2E98}"/>
                    </a:ext>
                  </a:extLst>
                </p14:cNvPr>
                <p14:cNvContentPartPr/>
                <p14:nvPr/>
              </p14:nvContentPartPr>
              <p14:xfrm>
                <a:off x="1932433" y="551145"/>
                <a:ext cx="160560" cy="1166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2B77ACD8-B735-40A5-939C-40272C3C2E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23433" y="542505"/>
                  <a:ext cx="17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939D72FF-A903-4E80-B6E8-FBD2BA5A89BE}"/>
                    </a:ext>
                  </a:extLst>
                </p14:cNvPr>
                <p14:cNvContentPartPr/>
                <p14:nvPr/>
              </p14:nvContentPartPr>
              <p14:xfrm>
                <a:off x="1945753" y="535305"/>
                <a:ext cx="133920" cy="1173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939D72FF-A903-4E80-B6E8-FBD2BA5A89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36753" y="526305"/>
                  <a:ext cx="15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8E9EB044-7E40-418D-8851-19EE76D302E1}"/>
                    </a:ext>
                  </a:extLst>
                </p14:cNvPr>
                <p14:cNvContentPartPr/>
                <p14:nvPr/>
              </p14:nvContentPartPr>
              <p14:xfrm>
                <a:off x="1903633" y="523065"/>
                <a:ext cx="185760" cy="1317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8E9EB044-7E40-418D-8851-19EE76D302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94633" y="514425"/>
                  <a:ext cx="203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E8DFF655-3DE9-4065-A028-DCBA80E57DB9}"/>
                    </a:ext>
                  </a:extLst>
                </p14:cNvPr>
                <p14:cNvContentPartPr/>
                <p14:nvPr/>
              </p14:nvContentPartPr>
              <p14:xfrm>
                <a:off x="1865473" y="518745"/>
                <a:ext cx="195120" cy="14112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E8DFF655-3DE9-4065-A028-DCBA80E57DB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56833" y="509745"/>
                  <a:ext cx="212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8E8E0CB4-9518-4CB7-A30A-56E6F1BC0082}"/>
                    </a:ext>
                  </a:extLst>
                </p14:cNvPr>
                <p14:cNvContentPartPr/>
                <p14:nvPr/>
              </p14:nvContentPartPr>
              <p14:xfrm>
                <a:off x="1828393" y="515865"/>
                <a:ext cx="217440" cy="21600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8E8E0CB4-9518-4CB7-A30A-56E6F1BC00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19753" y="507225"/>
                  <a:ext cx="235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CFDF2303-ECB1-4596-BE02-B7A1549263BA}"/>
                    </a:ext>
                  </a:extLst>
                </p14:cNvPr>
                <p14:cNvContentPartPr/>
                <p14:nvPr/>
              </p14:nvContentPartPr>
              <p14:xfrm>
                <a:off x="1835953" y="528105"/>
                <a:ext cx="184320" cy="1602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CFDF2303-ECB1-4596-BE02-B7A1549263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27313" y="519105"/>
                  <a:ext cx="2019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A1BB0237-539E-4680-99C2-9CB1BDFA067F}"/>
              </a:ext>
            </a:extLst>
          </p:cNvPr>
          <p:cNvGrpSpPr/>
          <p:nvPr/>
        </p:nvGrpSpPr>
        <p:grpSpPr>
          <a:xfrm>
            <a:off x="1822760" y="1368350"/>
            <a:ext cx="388440" cy="986315"/>
            <a:chOff x="1822760" y="1368350"/>
            <a:chExt cx="388440" cy="986315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77E90AE8-9269-44AD-BAE6-4E07CB97F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8822" y="1368350"/>
              <a:ext cx="16873" cy="289255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0" name="Group 1059">
              <a:extLst>
                <a:ext uri="{FF2B5EF4-FFF2-40B4-BE49-F238E27FC236}">
                  <a16:creationId xmlns:a16="http://schemas.microsoft.com/office/drawing/2014/main" id="{0F1E18B0-44C7-4EC1-A24E-E872C52E906C}"/>
                </a:ext>
              </a:extLst>
            </p:cNvPr>
            <p:cNvGrpSpPr/>
            <p:nvPr/>
          </p:nvGrpSpPr>
          <p:grpSpPr>
            <a:xfrm>
              <a:off x="1822760" y="1749505"/>
              <a:ext cx="388440" cy="605160"/>
              <a:chOff x="1776030" y="1775672"/>
              <a:chExt cx="388440" cy="60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3A8DAAA4-0685-4957-BDD9-A54A1A14FDDC}"/>
                      </a:ext>
                    </a:extLst>
                  </p14:cNvPr>
                  <p14:cNvContentPartPr/>
                  <p14:nvPr/>
                </p14:nvContentPartPr>
                <p14:xfrm>
                  <a:off x="1914630" y="2073032"/>
                  <a:ext cx="216000" cy="71280"/>
                </p14:xfrm>
              </p:contentPart>
            </mc:Choice>
            <mc:Fallback xmlns="">
              <p:pic>
                <p:nvPicPr>
                  <p:cNvPr id="228" name="Ink 227">
                    <a:extLst>
                      <a:ext uri="{FF2B5EF4-FFF2-40B4-BE49-F238E27FC236}">
                        <a16:creationId xmlns:a16="http://schemas.microsoft.com/office/drawing/2014/main" id="{3A8DAAA4-0685-4957-BDD9-A54A1A14FDDC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905990" y="2064392"/>
                    <a:ext cx="23364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A6FF023-A83A-4BF2-B809-B1534DE6B6F1}"/>
                      </a:ext>
                    </a:extLst>
                  </p14:cNvPr>
                  <p14:cNvContentPartPr/>
                  <p14:nvPr/>
                </p14:nvContentPartPr>
                <p14:xfrm>
                  <a:off x="1875030" y="1823552"/>
                  <a:ext cx="137520" cy="19764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A6FF023-A83A-4BF2-B809-B1534DE6B6F1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866030" y="1814912"/>
                    <a:ext cx="155160" cy="21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6FD77555-F685-4E73-BA43-BA389300C817}"/>
                      </a:ext>
                    </a:extLst>
                  </p14:cNvPr>
                  <p14:cNvContentPartPr/>
                  <p14:nvPr/>
                </p14:nvContentPartPr>
                <p14:xfrm>
                  <a:off x="1841550" y="1775672"/>
                  <a:ext cx="198000" cy="29520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6FD77555-F685-4E73-BA43-BA389300C817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832550" y="1766672"/>
                    <a:ext cx="215640" cy="3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73DD6543-6879-43D4-B4FF-6A9D64EB6F6F}"/>
                      </a:ext>
                    </a:extLst>
                  </p14:cNvPr>
                  <p14:cNvContentPartPr/>
                  <p14:nvPr/>
                </p14:nvContentPartPr>
                <p14:xfrm>
                  <a:off x="1776030" y="1794752"/>
                  <a:ext cx="100440" cy="47160"/>
                </p14:xfrm>
              </p:contentPart>
            </mc:Choice>
            <mc:Fallback xmlns=""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73DD6543-6879-43D4-B4FF-6A9D64EB6F6F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767390" y="1786112"/>
                    <a:ext cx="11808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541EEB3D-33C5-400E-9674-0DC3DD4C3E00}"/>
                      </a:ext>
                    </a:extLst>
                  </p14:cNvPr>
                  <p14:cNvContentPartPr/>
                  <p14:nvPr/>
                </p14:nvContentPartPr>
                <p14:xfrm>
                  <a:off x="1776750" y="1831112"/>
                  <a:ext cx="92880" cy="22068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541EEB3D-33C5-400E-9674-0DC3DD4C3E00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767750" y="1822112"/>
                    <a:ext cx="110520" cy="23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E050CAC6-D925-4B17-8F11-CEEE52BFDAB2}"/>
                      </a:ext>
                    </a:extLst>
                  </p14:cNvPr>
                  <p14:cNvContentPartPr/>
                  <p14:nvPr/>
                </p14:nvContentPartPr>
                <p14:xfrm>
                  <a:off x="1793310" y="2045672"/>
                  <a:ext cx="371160" cy="335160"/>
                </p14:xfrm>
              </p:contentPart>
            </mc:Choice>
            <mc:Fallback xmlns="">
              <p:pic>
                <p:nvPicPr>
                  <p:cNvPr id="233" name="Ink 232">
                    <a:extLst>
                      <a:ext uri="{FF2B5EF4-FFF2-40B4-BE49-F238E27FC236}">
                        <a16:creationId xmlns:a16="http://schemas.microsoft.com/office/drawing/2014/main" id="{E050CAC6-D925-4B17-8F11-CEEE52BFDAB2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784310" y="2036672"/>
                    <a:ext cx="388800" cy="35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97D19169-5C75-4BD0-B49C-1702B62C8F80}"/>
                      </a:ext>
                    </a:extLst>
                  </p14:cNvPr>
                  <p14:cNvContentPartPr/>
                  <p14:nvPr/>
                </p14:nvContentPartPr>
                <p14:xfrm>
                  <a:off x="1910310" y="2190032"/>
                  <a:ext cx="37800" cy="123480"/>
                </p14:xfrm>
              </p:contentPart>
            </mc:Choice>
            <mc:Fallback xmlns="">
              <p:pic>
                <p:nvPicPr>
                  <p:cNvPr id="234" name="Ink 233">
                    <a:extLst>
                      <a:ext uri="{FF2B5EF4-FFF2-40B4-BE49-F238E27FC236}">
                        <a16:creationId xmlns:a16="http://schemas.microsoft.com/office/drawing/2014/main" id="{97D19169-5C75-4BD0-B49C-1702B62C8F80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1901670" y="2181032"/>
                    <a:ext cx="5544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7D5DAC44-4518-4345-8E2F-837408C2E6D6}"/>
                      </a:ext>
                    </a:extLst>
                  </p14:cNvPr>
                  <p14:cNvContentPartPr/>
                  <p14:nvPr/>
                </p14:nvContentPartPr>
                <p14:xfrm>
                  <a:off x="1948110" y="2110472"/>
                  <a:ext cx="153000" cy="2124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7D5DAC44-4518-4345-8E2F-837408C2E6D6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1939470" y="2101832"/>
                    <a:ext cx="170640" cy="38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93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CB45275-E17F-4287-94E6-093B5C416CED}"/>
              </a:ext>
            </a:extLst>
          </p:cNvPr>
          <p:cNvGrpSpPr/>
          <p:nvPr/>
        </p:nvGrpSpPr>
        <p:grpSpPr>
          <a:xfrm>
            <a:off x="2171555" y="2659050"/>
            <a:ext cx="1151281" cy="2304932"/>
            <a:chOff x="2543887" y="1289408"/>
            <a:chExt cx="992039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F04429-CD28-4358-80B0-7BAAAC769704}"/>
                    </a:ext>
                  </a:extLst>
                </p14:cNvPr>
                <p14:cNvContentPartPr/>
                <p14:nvPr/>
              </p14:nvContentPartPr>
              <p14:xfrm>
                <a:off x="2543887" y="1598887"/>
                <a:ext cx="561600" cy="475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F04429-CD28-4358-80B0-7BAAAC7697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34579" y="1589269"/>
                  <a:ext cx="580527" cy="4948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E2DA6B-0738-47CE-BA93-F76145147AF8}"/>
                </a:ext>
              </a:extLst>
            </p:cNvPr>
            <p:cNvGrpSpPr/>
            <p:nvPr/>
          </p:nvGrpSpPr>
          <p:grpSpPr>
            <a:xfrm>
              <a:off x="2621166" y="1289408"/>
              <a:ext cx="914760" cy="1986120"/>
              <a:chOff x="2621166" y="1289408"/>
              <a:chExt cx="914760" cy="198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EC553663-B581-4403-9150-AD162EB65025}"/>
                      </a:ext>
                    </a:extLst>
                  </p14:cNvPr>
                  <p14:cNvContentPartPr/>
                  <p14:nvPr/>
                </p14:nvContentPartPr>
                <p14:xfrm>
                  <a:off x="2901606" y="2233688"/>
                  <a:ext cx="18000" cy="4424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EC553663-B581-4403-9150-AD162EB6502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92132" y="2224076"/>
                    <a:ext cx="37263" cy="4610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37E24F0-48B0-421B-8CC2-E59B8E59A0FE}"/>
                      </a:ext>
                    </a:extLst>
                  </p14:cNvPr>
                  <p14:cNvContentPartPr/>
                  <p14:nvPr/>
                </p14:nvContentPartPr>
                <p14:xfrm>
                  <a:off x="2621166" y="2644448"/>
                  <a:ext cx="303120" cy="6076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37E24F0-48B0-421B-8CC2-E59B8E59A0F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611548" y="2634827"/>
                    <a:ext cx="322046" cy="6266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DE19CDFF-473D-4239-B7C1-6173469386F9}"/>
                      </a:ext>
                    </a:extLst>
                  </p14:cNvPr>
                  <p14:cNvContentPartPr/>
                  <p14:nvPr/>
                </p14:nvContentPartPr>
                <p14:xfrm>
                  <a:off x="2903046" y="2674328"/>
                  <a:ext cx="255240" cy="60120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DE19CDFF-473D-4239-B7C1-6173469386F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93432" y="2665021"/>
                    <a:ext cx="273848" cy="620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8B933B0-A90C-47D4-B0A7-84ACC57DA3AD}"/>
                      </a:ext>
                    </a:extLst>
                  </p14:cNvPr>
                  <p14:cNvContentPartPr/>
                  <p14:nvPr/>
                </p14:nvContentPartPr>
                <p14:xfrm>
                  <a:off x="2653926" y="2255648"/>
                  <a:ext cx="243720" cy="38628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8B933B0-A90C-47D4-B0A7-84ACC57DA3A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644612" y="2246340"/>
                    <a:ext cx="262659" cy="4048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283B51C7-4AA2-4308-9F39-0CC401BBF7F9}"/>
                      </a:ext>
                    </a:extLst>
                  </p14:cNvPr>
                  <p14:cNvContentPartPr/>
                  <p14:nvPr/>
                </p14:nvContentPartPr>
                <p14:xfrm>
                  <a:off x="2952006" y="2028488"/>
                  <a:ext cx="491760" cy="2055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283B51C7-4AA2-4308-9F39-0CC401BBF7F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942698" y="2019187"/>
                    <a:ext cx="510376" cy="2241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B8A19AA-A37E-466A-ABFB-CC843DED6982}"/>
                      </a:ext>
                    </a:extLst>
                  </p14:cNvPr>
                  <p14:cNvContentPartPr/>
                  <p14:nvPr/>
                </p14:nvContentPartPr>
                <p14:xfrm>
                  <a:off x="3340446" y="1750928"/>
                  <a:ext cx="195480" cy="29592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B8A19AA-A37E-466A-ABFB-CC843DED698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331137" y="1741312"/>
                    <a:ext cx="214407" cy="31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86388257-081E-4A3A-B943-C062C74BCA91}"/>
                      </a:ext>
                    </a:extLst>
                  </p14:cNvPr>
                  <p14:cNvContentPartPr/>
                  <p14:nvPr/>
                </p14:nvContentPartPr>
                <p14:xfrm>
                  <a:off x="3483726" y="1918688"/>
                  <a:ext cx="47160" cy="1512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86388257-081E-4A3A-B943-C062C74BCA9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74108" y="1909238"/>
                    <a:ext cx="65776" cy="34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B3C54285-7145-4F69-AD97-C4D26F92FEF1}"/>
                      </a:ext>
                    </a:extLst>
                  </p14:cNvPr>
                  <p14:cNvContentPartPr/>
                  <p14:nvPr/>
                </p14:nvContentPartPr>
                <p14:xfrm>
                  <a:off x="3252966" y="1517648"/>
                  <a:ext cx="27000" cy="3960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B3C54285-7145-4F69-AD97-C4D26F92FEF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243656" y="1508294"/>
                    <a:ext cx="45621" cy="58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B6AAE969-36CD-4B07-AF78-DA916FF34E10}"/>
                      </a:ext>
                    </a:extLst>
                  </p14:cNvPr>
                  <p14:cNvContentPartPr/>
                  <p14:nvPr/>
                </p14:nvContentPartPr>
                <p14:xfrm>
                  <a:off x="3351966" y="1601888"/>
                  <a:ext cx="31320" cy="52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B6AAE969-36CD-4B07-AF78-DA916FF34E1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342663" y="1592247"/>
                    <a:ext cx="49926" cy="71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56A80290-9B86-4747-8421-B22A172EB19B}"/>
                      </a:ext>
                    </a:extLst>
                  </p14:cNvPr>
                  <p14:cNvContentPartPr/>
                  <p14:nvPr/>
                </p14:nvContentPartPr>
                <p14:xfrm>
                  <a:off x="3348006" y="1289408"/>
                  <a:ext cx="7920" cy="23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56A80290-9B86-4747-8421-B22A172EB19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338185" y="1279736"/>
                    <a:ext cx="27245" cy="42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C3C68C24-B9B4-4A3C-B7D0-D176705BA84B}"/>
                      </a:ext>
                    </a:extLst>
                  </p14:cNvPr>
                  <p14:cNvContentPartPr/>
                  <p14:nvPr/>
                </p14:nvContentPartPr>
                <p14:xfrm>
                  <a:off x="3296166" y="1358888"/>
                  <a:ext cx="32400" cy="540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C3C68C24-B9B4-4A3C-B7D0-D176705BA84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286820" y="1349041"/>
                    <a:ext cx="51404" cy="247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ECA0505-3823-4A98-9D32-9706416E6FDF}"/>
                      </a:ext>
                    </a:extLst>
                  </p14:cNvPr>
                  <p14:cNvContentPartPr/>
                  <p14:nvPr/>
                </p14:nvContentPartPr>
                <p14:xfrm>
                  <a:off x="3338286" y="1437368"/>
                  <a:ext cx="73800" cy="32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ECA0505-3823-4A98-9D32-9706416E6FD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328983" y="1427725"/>
                    <a:ext cx="92405" cy="51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CB7B01F-38EA-443A-AD07-FCCA0DDBE1C0}"/>
                      </a:ext>
                    </a:extLst>
                  </p14:cNvPr>
                  <p14:cNvContentPartPr/>
                  <p14:nvPr/>
                </p14:nvContentPartPr>
                <p14:xfrm>
                  <a:off x="3420006" y="1321088"/>
                  <a:ext cx="31320" cy="39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8CB7B01F-38EA-443A-AD07-FCCA0DDBE1C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410393" y="1311485"/>
                    <a:ext cx="49926" cy="58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5BFBDDA-5DB7-4C63-8417-1B24B89C08EB}"/>
                      </a:ext>
                    </a:extLst>
                  </p14:cNvPr>
                  <p14:cNvContentPartPr/>
                  <p14:nvPr/>
                </p14:nvContentPartPr>
                <p14:xfrm>
                  <a:off x="3430446" y="1376528"/>
                  <a:ext cx="77040" cy="309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5BFBDDA-5DB7-4C63-8417-1B24B89C08E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20816" y="1366930"/>
                    <a:ext cx="95989" cy="49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D10C1F7C-61E5-441C-93C9-AB9CFAD44E31}"/>
                      </a:ext>
                    </a:extLst>
                  </p14:cNvPr>
                  <p14:cNvContentPartPr/>
                  <p14:nvPr/>
                </p14:nvContentPartPr>
                <p14:xfrm>
                  <a:off x="2645767" y="1699327"/>
                  <a:ext cx="399960" cy="49176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D10C1F7C-61E5-441C-93C9-AB9CFAD44E3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636458" y="1689715"/>
                    <a:ext cx="418888" cy="51036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026EF10-B1E7-455A-9C4B-2A0153C39B42}"/>
                  </a:ext>
                </a:extLst>
              </p14:cNvPr>
              <p14:cNvContentPartPr/>
              <p14:nvPr/>
            </p14:nvContentPartPr>
            <p14:xfrm>
              <a:off x="721116" y="682548"/>
              <a:ext cx="1675440" cy="2171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026EF10-B1E7-455A-9C4B-2A0153C39B4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2116" y="673548"/>
                <a:ext cx="1693080" cy="21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2AE1D4D-931B-4727-9EDA-9947BC52072C}"/>
                  </a:ext>
                </a:extLst>
              </p14:cNvPr>
              <p14:cNvContentPartPr/>
              <p14:nvPr/>
            </p14:nvContentPartPr>
            <p14:xfrm>
              <a:off x="2770842" y="916458"/>
              <a:ext cx="2100600" cy="19720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2AE1D4D-931B-4727-9EDA-9947BC5207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61842" y="907458"/>
                <a:ext cx="211824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529B349-CCDB-47FC-846F-5D33A62D59C9}"/>
                  </a:ext>
                </a:extLst>
              </p14:cNvPr>
              <p14:cNvContentPartPr/>
              <p14:nvPr/>
            </p14:nvContentPartPr>
            <p14:xfrm>
              <a:off x="289122" y="1962106"/>
              <a:ext cx="2026080" cy="21261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529B349-CCDB-47FC-846F-5D33A62D59C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0122" y="1953104"/>
                <a:ext cx="2043720" cy="2143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74D0C00-4F04-4015-8B7C-34A7636C3687}"/>
                  </a:ext>
                </a:extLst>
              </p14:cNvPr>
              <p14:cNvContentPartPr/>
              <p14:nvPr/>
            </p14:nvContentPartPr>
            <p14:xfrm>
              <a:off x="2461747" y="500478"/>
              <a:ext cx="1860480" cy="20314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74D0C00-4F04-4015-8B7C-34A7636C368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52747" y="491478"/>
                <a:ext cx="1878120" cy="20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4D3D035-83BD-458E-8252-5C8314B5BF36}"/>
                  </a:ext>
                </a:extLst>
              </p14:cNvPr>
              <p14:cNvContentPartPr/>
              <p14:nvPr/>
            </p14:nvContentPartPr>
            <p14:xfrm>
              <a:off x="1044671" y="475966"/>
              <a:ext cx="1558800" cy="22114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4D3D035-83BD-458E-8252-5C8314B5BF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35669" y="466966"/>
                <a:ext cx="1576444" cy="22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9D371274-AE34-4E83-829E-E0E643690A8D}"/>
                  </a:ext>
                </a:extLst>
              </p14:cNvPr>
              <p14:cNvContentPartPr/>
              <p14:nvPr/>
            </p14:nvContentPartPr>
            <p14:xfrm>
              <a:off x="2227056" y="66193"/>
              <a:ext cx="1769400" cy="28429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9D371274-AE34-4E83-829E-E0E643690A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14456" y="53593"/>
                <a:ext cx="1794600" cy="2868120"/>
              </a:xfrm>
              <a:prstGeom prst="rect">
                <a:avLst/>
              </a:prstGeom>
            </p:spPr>
          </p:pic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BCE6F580-AE44-4CDD-8CC4-E721FCD50795}"/>
              </a:ext>
            </a:extLst>
          </p:cNvPr>
          <p:cNvSpPr txBox="1"/>
          <p:nvPr/>
        </p:nvSpPr>
        <p:spPr>
          <a:xfrm>
            <a:off x="347461" y="5180255"/>
            <a:ext cx="459544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33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SCIENTIFIC COMPUTING</a:t>
            </a:r>
            <a:br>
              <a:rPr kumimoji="0" lang="en-GB" sz="2800" b="0" i="0" u="none" strike="noStrike" kern="1200" cap="none" spc="33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GB" sz="100" b="0" i="0" u="none" strike="noStrike" kern="1200" cap="none" spc="33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 out an idea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see what happens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refine your idea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try something else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iterate …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share what you’ve learnt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0EC61EE-08B7-49F7-AB95-DCE0E800DCE4}"/>
                  </a:ext>
                </a:extLst>
              </p14:cNvPr>
              <p14:cNvContentPartPr/>
              <p14:nvPr/>
            </p14:nvContentPartPr>
            <p14:xfrm rot="20429890" flipH="1">
              <a:off x="4416424" y="296363"/>
              <a:ext cx="2026078" cy="1458166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0EC61EE-08B7-49F7-AB95-DCE0E800DCE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 rot="20429890" flipH="1">
                <a:off x="4407424" y="287362"/>
                <a:ext cx="2043718" cy="14758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5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6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6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6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6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6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00"/>
                            </p:stCondLst>
                            <p:childTnLst>
                              <p:par>
                                <p:cTn id="5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CB45275-E17F-4287-94E6-093B5C416CED}"/>
              </a:ext>
            </a:extLst>
          </p:cNvPr>
          <p:cNvGrpSpPr/>
          <p:nvPr/>
        </p:nvGrpSpPr>
        <p:grpSpPr>
          <a:xfrm>
            <a:off x="2171555" y="2659050"/>
            <a:ext cx="1151281" cy="2304932"/>
            <a:chOff x="2543887" y="1289408"/>
            <a:chExt cx="992039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F04429-CD28-4358-80B0-7BAAAC769704}"/>
                    </a:ext>
                  </a:extLst>
                </p14:cNvPr>
                <p14:cNvContentPartPr/>
                <p14:nvPr/>
              </p14:nvContentPartPr>
              <p14:xfrm>
                <a:off x="2543887" y="1598887"/>
                <a:ext cx="561600" cy="475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F04429-CD28-4358-80B0-7BAAAC7697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34268" y="1589269"/>
                  <a:ext cx="580527" cy="4948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8EE2DA6B-0738-47CE-BA93-F76145147AF8}"/>
                </a:ext>
              </a:extLst>
            </p:cNvPr>
            <p:cNvGrpSpPr/>
            <p:nvPr/>
          </p:nvGrpSpPr>
          <p:grpSpPr>
            <a:xfrm>
              <a:off x="2621166" y="1289408"/>
              <a:ext cx="914760" cy="1986120"/>
              <a:chOff x="2621166" y="1289408"/>
              <a:chExt cx="914760" cy="198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EC553663-B581-4403-9150-AD162EB65025}"/>
                      </a:ext>
                    </a:extLst>
                  </p14:cNvPr>
                  <p14:cNvContentPartPr/>
                  <p14:nvPr/>
                </p14:nvContentPartPr>
                <p14:xfrm>
                  <a:off x="2901606" y="2233688"/>
                  <a:ext cx="18000" cy="4424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EC553663-B581-4403-9150-AD162EB6502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91817" y="2224076"/>
                    <a:ext cx="37263" cy="46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37E24F0-48B0-421B-8CC2-E59B8E59A0FE}"/>
                      </a:ext>
                    </a:extLst>
                  </p14:cNvPr>
                  <p14:cNvContentPartPr/>
                  <p14:nvPr/>
                </p14:nvContentPartPr>
                <p14:xfrm>
                  <a:off x="2621166" y="2644448"/>
                  <a:ext cx="303120" cy="6076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37E24F0-48B0-421B-8CC2-E59B8E59A0F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611548" y="2634827"/>
                    <a:ext cx="322046" cy="6266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DE19CDFF-473D-4239-B7C1-6173469386F9}"/>
                      </a:ext>
                    </a:extLst>
                  </p14:cNvPr>
                  <p14:cNvContentPartPr/>
                  <p14:nvPr/>
                </p14:nvContentPartPr>
                <p14:xfrm>
                  <a:off x="2903046" y="2674328"/>
                  <a:ext cx="255240" cy="60120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DE19CDFF-473D-4239-B7C1-6173469386F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93432" y="2664711"/>
                    <a:ext cx="274158" cy="620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8B933B0-A90C-47D4-B0A7-84ACC57DA3AD}"/>
                      </a:ext>
                    </a:extLst>
                  </p14:cNvPr>
                  <p14:cNvContentPartPr/>
                  <p14:nvPr/>
                </p14:nvContentPartPr>
                <p14:xfrm>
                  <a:off x="2653926" y="2255648"/>
                  <a:ext cx="243720" cy="38628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8B933B0-A90C-47D4-B0A7-84ACC57DA3AD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644314" y="2246022"/>
                    <a:ext cx="262635" cy="405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283B51C7-4AA2-4308-9F39-0CC401BBF7F9}"/>
                      </a:ext>
                    </a:extLst>
                  </p14:cNvPr>
                  <p14:cNvContentPartPr/>
                  <p14:nvPr/>
                </p14:nvContentPartPr>
                <p14:xfrm>
                  <a:off x="2952006" y="2028488"/>
                  <a:ext cx="491760" cy="2055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283B51C7-4AA2-4308-9F39-0CC401BBF7F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942388" y="2018862"/>
                    <a:ext cx="510686" cy="224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B8A19AA-A37E-466A-ABFB-CC843DED6982}"/>
                      </a:ext>
                    </a:extLst>
                  </p14:cNvPr>
                  <p14:cNvContentPartPr/>
                  <p14:nvPr/>
                </p14:nvContentPartPr>
                <p14:xfrm>
                  <a:off x="3340446" y="1750928"/>
                  <a:ext cx="195480" cy="29592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B8A19AA-A37E-466A-ABFB-CC843DED6982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330827" y="1741312"/>
                    <a:ext cx="214407" cy="31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86388257-081E-4A3A-B943-C062C74BCA91}"/>
                      </a:ext>
                    </a:extLst>
                  </p14:cNvPr>
                  <p14:cNvContentPartPr/>
                  <p14:nvPr/>
                </p14:nvContentPartPr>
                <p14:xfrm>
                  <a:off x="3483726" y="1918688"/>
                  <a:ext cx="47160" cy="1512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86388257-081E-4A3A-B943-C062C74BCA91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74108" y="1908923"/>
                    <a:ext cx="66086" cy="34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B3C54285-7145-4F69-AD97-C4D26F92FEF1}"/>
                      </a:ext>
                    </a:extLst>
                  </p14:cNvPr>
                  <p14:cNvContentPartPr/>
                  <p14:nvPr/>
                </p14:nvContentPartPr>
                <p14:xfrm>
                  <a:off x="3252966" y="1517648"/>
                  <a:ext cx="27000" cy="3960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B3C54285-7145-4F69-AD97-C4D26F92FEF1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243233" y="1507982"/>
                    <a:ext cx="46151" cy="58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B6AAE969-36CD-4B07-AF78-DA916FF34E10}"/>
                      </a:ext>
                    </a:extLst>
                  </p14:cNvPr>
                  <p14:cNvContentPartPr/>
                  <p14:nvPr/>
                </p14:nvContentPartPr>
                <p14:xfrm>
                  <a:off x="3351966" y="1601888"/>
                  <a:ext cx="31320" cy="525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B6AAE969-36CD-4B07-AF78-DA916FF34E1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342257" y="1592304"/>
                    <a:ext cx="50425" cy="714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56A80290-9B86-4747-8421-B22A172EB19B}"/>
                      </a:ext>
                    </a:extLst>
                  </p14:cNvPr>
                  <p14:cNvContentPartPr/>
                  <p14:nvPr/>
                </p14:nvContentPartPr>
                <p14:xfrm>
                  <a:off x="3348006" y="1289408"/>
                  <a:ext cx="7920" cy="2340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56A80290-9B86-4747-8421-B22A172EB19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338185" y="1279863"/>
                    <a:ext cx="27245" cy="42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C3C68C24-B9B4-4A3C-B7D0-D176705BA84B}"/>
                      </a:ext>
                    </a:extLst>
                  </p14:cNvPr>
                  <p14:cNvContentPartPr/>
                  <p14:nvPr/>
                </p14:nvContentPartPr>
                <p14:xfrm>
                  <a:off x="3296166" y="1358888"/>
                  <a:ext cx="32400" cy="540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C3C68C24-B9B4-4A3C-B7D0-D176705BA84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286508" y="1349041"/>
                    <a:ext cx="51404" cy="247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6ECA0505-3823-4A98-9D32-9706416E6FDF}"/>
                      </a:ext>
                    </a:extLst>
                  </p14:cNvPr>
                  <p14:cNvContentPartPr/>
                  <p14:nvPr/>
                </p14:nvContentPartPr>
                <p14:xfrm>
                  <a:off x="3338286" y="1437368"/>
                  <a:ext cx="73800" cy="3204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6ECA0505-3823-4A98-9D32-9706416E6FD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328633" y="1427818"/>
                    <a:ext cx="92795" cy="508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8CB7B01F-38EA-443A-AD07-FCCA0DDBE1C0}"/>
                      </a:ext>
                    </a:extLst>
                  </p14:cNvPr>
                  <p14:cNvContentPartPr/>
                  <p14:nvPr/>
                </p14:nvContentPartPr>
                <p14:xfrm>
                  <a:off x="3420006" y="1321088"/>
                  <a:ext cx="31320" cy="3996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8CB7B01F-38EA-443A-AD07-FCCA0DDBE1C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410393" y="1311485"/>
                    <a:ext cx="50236" cy="58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55BFBDDA-5DB7-4C63-8417-1B24B89C08EB}"/>
                      </a:ext>
                    </a:extLst>
                  </p14:cNvPr>
                  <p14:cNvContentPartPr/>
                  <p14:nvPr/>
                </p14:nvContentPartPr>
                <p14:xfrm>
                  <a:off x="3430446" y="1376528"/>
                  <a:ext cx="77040" cy="309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55BFBDDA-5DB7-4C63-8417-1B24B89C08E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20816" y="1366930"/>
                    <a:ext cx="95989" cy="4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D10C1F7C-61E5-441C-93C9-AB9CFAD44E31}"/>
                      </a:ext>
                    </a:extLst>
                  </p14:cNvPr>
                  <p14:cNvContentPartPr/>
                  <p14:nvPr/>
                </p14:nvContentPartPr>
                <p14:xfrm>
                  <a:off x="2645767" y="1699327"/>
                  <a:ext cx="399960" cy="49176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D10C1F7C-61E5-441C-93C9-AB9CFAD44E3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636148" y="1689715"/>
                    <a:ext cx="418888" cy="51067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BCE6F580-AE44-4CDD-8CC4-E721FCD50795}"/>
              </a:ext>
            </a:extLst>
          </p:cNvPr>
          <p:cNvSpPr txBox="1"/>
          <p:nvPr/>
        </p:nvSpPr>
        <p:spPr>
          <a:xfrm>
            <a:off x="347461" y="5180255"/>
            <a:ext cx="459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CODE AT THE SPEED OF THOUGHT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18B985-F226-4DF1-AF37-3797CBF9D342}"/>
              </a:ext>
            </a:extLst>
          </p:cNvPr>
          <p:cNvGrpSpPr/>
          <p:nvPr/>
        </p:nvGrpSpPr>
        <p:grpSpPr>
          <a:xfrm>
            <a:off x="289122" y="66193"/>
            <a:ext cx="6153380" cy="4022073"/>
            <a:chOff x="289122" y="66193"/>
            <a:chExt cx="6153380" cy="40220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026EF10-B1E7-455A-9C4B-2A0153C39B42}"/>
                    </a:ext>
                  </a:extLst>
                </p14:cNvPr>
                <p14:cNvContentPartPr/>
                <p14:nvPr/>
              </p14:nvContentPartPr>
              <p14:xfrm>
                <a:off x="721116" y="682548"/>
                <a:ext cx="1675440" cy="2171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026EF10-B1E7-455A-9C4B-2A0153C39B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2116" y="673548"/>
                  <a:ext cx="1693080" cy="21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AE1D4D-931B-4727-9EDA-9947BC52072C}"/>
                    </a:ext>
                  </a:extLst>
                </p14:cNvPr>
                <p14:cNvContentPartPr/>
                <p14:nvPr/>
              </p14:nvContentPartPr>
              <p14:xfrm>
                <a:off x="2770842" y="916458"/>
                <a:ext cx="2100600" cy="1972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AE1D4D-931B-4727-9EDA-9947BC52072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61842" y="907458"/>
                  <a:ext cx="2118240" cy="19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529B349-CCDB-47FC-846F-5D33A62D59C9}"/>
                    </a:ext>
                  </a:extLst>
                </p14:cNvPr>
                <p14:cNvContentPartPr/>
                <p14:nvPr/>
              </p14:nvContentPartPr>
              <p14:xfrm>
                <a:off x="289122" y="1962106"/>
                <a:ext cx="2026080" cy="2126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529B349-CCDB-47FC-846F-5D33A62D59C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0122" y="1953104"/>
                  <a:ext cx="2043720" cy="2143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4D0C00-4F04-4015-8B7C-34A7636C3687}"/>
                    </a:ext>
                  </a:extLst>
                </p14:cNvPr>
                <p14:cNvContentPartPr/>
                <p14:nvPr/>
              </p14:nvContentPartPr>
              <p14:xfrm>
                <a:off x="2461747" y="500478"/>
                <a:ext cx="1860480" cy="2031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4D0C00-4F04-4015-8B7C-34A7636C36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52747" y="491478"/>
                  <a:ext cx="1878120" cy="20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D3D035-83BD-458E-8252-5C8314B5BF36}"/>
                    </a:ext>
                  </a:extLst>
                </p14:cNvPr>
                <p14:cNvContentPartPr/>
                <p14:nvPr/>
              </p14:nvContentPartPr>
              <p14:xfrm>
                <a:off x="1044671" y="475966"/>
                <a:ext cx="1558800" cy="2211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D3D035-83BD-458E-8252-5C8314B5BF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5669" y="466966"/>
                  <a:ext cx="1576444" cy="22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371274-AE34-4E83-829E-E0E643690A8D}"/>
                    </a:ext>
                  </a:extLst>
                </p14:cNvPr>
                <p14:cNvContentPartPr/>
                <p14:nvPr/>
              </p14:nvContentPartPr>
              <p14:xfrm>
                <a:off x="2227056" y="66193"/>
                <a:ext cx="1769400" cy="2842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371274-AE34-4E83-829E-E0E643690A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14456" y="53593"/>
                  <a:ext cx="1794600" cy="28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8759A6-9934-4643-BF76-79AA85938017}"/>
                    </a:ext>
                  </a:extLst>
                </p14:cNvPr>
                <p14:cNvContentPartPr/>
                <p14:nvPr/>
              </p14:nvContentPartPr>
              <p14:xfrm rot="20429890" flipH="1">
                <a:off x="4416424" y="296363"/>
                <a:ext cx="2026078" cy="1458166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8759A6-9934-4643-BF76-79AA859380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429890" flipH="1">
                  <a:off x="4407424" y="287362"/>
                  <a:ext cx="2043718" cy="147580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924A58-2ED6-48CA-905C-C9AE11D5D041}"/>
              </a:ext>
            </a:extLst>
          </p:cNvPr>
          <p:cNvSpPr txBox="1"/>
          <p:nvPr/>
        </p:nvSpPr>
        <p:spPr>
          <a:xfrm>
            <a:off x="299356" y="5602281"/>
            <a:ext cx="6185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Concise one- or two-liners for one-off 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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Rich, expressive libraries &amp; glue code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1B8A21-251F-FCCF-2602-B2BA51174856}"/>
              </a:ext>
            </a:extLst>
          </p:cNvPr>
          <p:cNvGrpSpPr/>
          <p:nvPr/>
        </p:nvGrpSpPr>
        <p:grpSpPr>
          <a:xfrm>
            <a:off x="3254046" y="4013429"/>
            <a:ext cx="1005480" cy="871560"/>
            <a:chOff x="3254046" y="4013429"/>
            <a:chExt cx="100548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81C984-24B6-8C45-2E41-3C20CD285A8F}"/>
                    </a:ext>
                  </a:extLst>
                </p14:cNvPr>
                <p14:cNvContentPartPr/>
                <p14:nvPr/>
              </p14:nvContentPartPr>
              <p14:xfrm>
                <a:off x="3254046" y="4013429"/>
                <a:ext cx="1005480" cy="13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81C984-24B6-8C45-2E41-3C20CD285A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45046" y="4004789"/>
                  <a:ext cx="1023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172F352-06EB-B29D-6ABB-86A34A554512}"/>
                    </a:ext>
                  </a:extLst>
                </p14:cNvPr>
                <p14:cNvContentPartPr/>
                <p14:nvPr/>
              </p14:nvContentPartPr>
              <p14:xfrm>
                <a:off x="3412086" y="4170749"/>
                <a:ext cx="11520" cy="71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172F352-06EB-B29D-6ABB-86A34A5545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03446" y="4162109"/>
                  <a:ext cx="2916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F8BA5D-FF3E-D745-22A3-6357D5FEA111}"/>
                    </a:ext>
                  </a:extLst>
                </p14:cNvPr>
                <p14:cNvContentPartPr/>
                <p14:nvPr/>
              </p14:nvContentPartPr>
              <p14:xfrm>
                <a:off x="4179606" y="4145549"/>
                <a:ext cx="25200" cy="72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F8BA5D-FF3E-D745-22A3-6357D5FEA1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70606" y="4136549"/>
                  <a:ext cx="42840" cy="73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9237B7-D5C5-B823-2001-3BE227FEBBC1}"/>
                  </a:ext>
                </a:extLst>
              </p14:cNvPr>
              <p14:cNvContentPartPr/>
              <p14:nvPr/>
            </p14:nvContentPartPr>
            <p14:xfrm>
              <a:off x="3354486" y="3499349"/>
              <a:ext cx="644400" cy="469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9237B7-D5C5-B823-2001-3BE227FEBBC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45486" y="3490349"/>
                <a:ext cx="66204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7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C703BB-557A-4C5D-9A4F-11A5B001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3" y="1008706"/>
            <a:ext cx="4902485" cy="54249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1EA23A-2351-4299-BBD3-5F2002EFD036}"/>
              </a:ext>
            </a:extLst>
          </p:cNvPr>
          <p:cNvSpPr txBox="1"/>
          <p:nvPr/>
        </p:nvSpPr>
        <p:spPr>
          <a:xfrm>
            <a:off x="183099" y="72158"/>
            <a:ext cx="572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Scientific computing </a:t>
            </a:r>
          </a:p>
          <a:p>
            <a:r>
              <a:rPr lang="en-GB" dirty="0"/>
              <a:t>	= Python + numpy + plotting + pandas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0FD1C0-6A0E-4C90-AAA0-F4C3F3262FDF}"/>
              </a:ext>
            </a:extLst>
          </p:cNvPr>
          <p:cNvGrpSpPr/>
          <p:nvPr/>
        </p:nvGrpSpPr>
        <p:grpSpPr>
          <a:xfrm>
            <a:off x="4406100" y="682985"/>
            <a:ext cx="5567400" cy="2067480"/>
            <a:chOff x="4372260" y="547135"/>
            <a:chExt cx="5567400" cy="20674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F45923D-D217-4794-AAAD-E1D638A614CE}"/>
                </a:ext>
              </a:extLst>
            </p:cNvPr>
            <p:cNvGrpSpPr/>
            <p:nvPr/>
          </p:nvGrpSpPr>
          <p:grpSpPr>
            <a:xfrm>
              <a:off x="6087300" y="1788775"/>
              <a:ext cx="844200" cy="311400"/>
              <a:chOff x="6087300" y="1788775"/>
              <a:chExt cx="844200" cy="311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4CDEA4B-AC9E-4DCD-BE67-C5FCFE079C17}"/>
                      </a:ext>
                    </a:extLst>
                  </p14:cNvPr>
                  <p14:cNvContentPartPr/>
                  <p14:nvPr/>
                </p14:nvContentPartPr>
                <p14:xfrm>
                  <a:off x="6119340" y="1875535"/>
                  <a:ext cx="24480" cy="18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4CDEA4B-AC9E-4DCD-BE67-C5FCFE079C1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110340" y="1866535"/>
                    <a:ext cx="4212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3A75E88F-0EBA-4C5C-A609-748942E2C6D5}"/>
                      </a:ext>
                    </a:extLst>
                  </p14:cNvPr>
                  <p14:cNvContentPartPr/>
                  <p14:nvPr/>
                </p14:nvContentPartPr>
                <p14:xfrm>
                  <a:off x="6146700" y="1828375"/>
                  <a:ext cx="218160" cy="2718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3A75E88F-0EBA-4C5C-A609-748942E2C6D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138060" y="1819735"/>
                    <a:ext cx="235800" cy="28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5C50D97-697A-4E95-A9D2-F2EB3BF756B9}"/>
                      </a:ext>
                    </a:extLst>
                  </p14:cNvPr>
                  <p14:cNvContentPartPr/>
                  <p14:nvPr/>
                </p14:nvContentPartPr>
                <p14:xfrm>
                  <a:off x="6087300" y="1960495"/>
                  <a:ext cx="287280" cy="932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5C50D97-697A-4E95-A9D2-F2EB3BF756B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078660" y="1951855"/>
                    <a:ext cx="30492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8915911-D467-4C58-B9E4-104E7AD5AD47}"/>
                      </a:ext>
                    </a:extLst>
                  </p14:cNvPr>
                  <p14:cNvContentPartPr/>
                  <p14:nvPr/>
                </p14:nvContentPartPr>
                <p14:xfrm>
                  <a:off x="6422820" y="1788775"/>
                  <a:ext cx="96120" cy="2980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8915911-D467-4C58-B9E4-104E7AD5AD4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413820" y="1780135"/>
                    <a:ext cx="113760" cy="31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A51AF7F-4DD0-4812-8B81-15D20EFA5C21}"/>
                      </a:ext>
                    </a:extLst>
                  </p14:cNvPr>
                  <p14:cNvContentPartPr/>
                  <p14:nvPr/>
                </p14:nvContentPartPr>
                <p14:xfrm>
                  <a:off x="6496260" y="1885975"/>
                  <a:ext cx="133200" cy="16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A51AF7F-4DD0-4812-8B81-15D20EFA5C2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487260" y="1876975"/>
                    <a:ext cx="15084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68E8B14-A90E-41A0-8F50-0735AD79F07D}"/>
                      </a:ext>
                    </a:extLst>
                  </p14:cNvPr>
                  <p14:cNvContentPartPr/>
                  <p14:nvPr/>
                </p14:nvContentPartPr>
                <p14:xfrm>
                  <a:off x="6703260" y="1919095"/>
                  <a:ext cx="53640" cy="1497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68E8B14-A90E-41A0-8F50-0735AD79F07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694260" y="1910095"/>
                    <a:ext cx="7128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24D5FD8-29A7-4D1C-97FE-C78CD424AF74}"/>
                      </a:ext>
                    </a:extLst>
                  </p14:cNvPr>
                  <p14:cNvContentPartPr/>
                  <p14:nvPr/>
                </p14:nvContentPartPr>
                <p14:xfrm>
                  <a:off x="6839700" y="1845655"/>
                  <a:ext cx="91800" cy="1717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24D5FD8-29A7-4D1C-97FE-C78CD424AF7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831060" y="1836655"/>
                    <a:ext cx="109440" cy="189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3FCB8E-819F-4466-93FE-7BBB25CE5708}"/>
                </a:ext>
              </a:extLst>
            </p:cNvPr>
            <p:cNvGrpSpPr/>
            <p:nvPr/>
          </p:nvGrpSpPr>
          <p:grpSpPr>
            <a:xfrm>
              <a:off x="7311660" y="1839895"/>
              <a:ext cx="226800" cy="195840"/>
              <a:chOff x="7311660" y="1839895"/>
              <a:chExt cx="226800" cy="19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9DAFF89C-724F-49FD-B293-6D84541E7B91}"/>
                      </a:ext>
                    </a:extLst>
                  </p14:cNvPr>
                  <p14:cNvContentPartPr/>
                  <p14:nvPr/>
                </p14:nvContentPartPr>
                <p14:xfrm>
                  <a:off x="7371060" y="1845655"/>
                  <a:ext cx="25200" cy="150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9DAFF89C-724F-49FD-B293-6D84541E7B9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362420" y="1836655"/>
                    <a:ext cx="4284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711DC9C-E509-4274-9801-721E66DC306C}"/>
                      </a:ext>
                    </a:extLst>
                  </p14:cNvPr>
                  <p14:cNvContentPartPr/>
                  <p14:nvPr/>
                </p14:nvContentPartPr>
                <p14:xfrm>
                  <a:off x="7311660" y="2006935"/>
                  <a:ext cx="114840" cy="288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9711DC9C-E509-4274-9801-721E66DC306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302660" y="1998295"/>
                    <a:ext cx="13248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19FE07E5-BEB1-4978-A38E-091B6FC40063}"/>
                      </a:ext>
                    </a:extLst>
                  </p14:cNvPr>
                  <p14:cNvContentPartPr/>
                  <p14:nvPr/>
                </p14:nvContentPartPr>
                <p14:xfrm>
                  <a:off x="7319220" y="1839895"/>
                  <a:ext cx="219240" cy="266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19FE07E5-BEB1-4978-A38E-091B6FC4006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10220" y="1831255"/>
                    <a:ext cx="236880" cy="4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A197E2-C9A4-4C66-88DF-B690E9670045}"/>
                </a:ext>
              </a:extLst>
            </p:cNvPr>
            <p:cNvGrpSpPr/>
            <p:nvPr/>
          </p:nvGrpSpPr>
          <p:grpSpPr>
            <a:xfrm>
              <a:off x="7766700" y="1823695"/>
              <a:ext cx="525240" cy="174240"/>
              <a:chOff x="7766700" y="1823695"/>
              <a:chExt cx="525240" cy="174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284788E-E7B7-4654-9807-F451009287C5}"/>
                      </a:ext>
                    </a:extLst>
                  </p14:cNvPr>
                  <p14:cNvContentPartPr/>
                  <p14:nvPr/>
                </p14:nvContentPartPr>
                <p14:xfrm>
                  <a:off x="7766700" y="1823695"/>
                  <a:ext cx="139680" cy="1742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284788E-E7B7-4654-9807-F451009287C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757700" y="1815055"/>
                    <a:ext cx="15732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9FEECB7-ED06-41F9-A6EE-E31AB9B825C6}"/>
                      </a:ext>
                    </a:extLst>
                  </p14:cNvPr>
                  <p14:cNvContentPartPr/>
                  <p14:nvPr/>
                </p14:nvContentPartPr>
                <p14:xfrm>
                  <a:off x="7916100" y="1874095"/>
                  <a:ext cx="189000" cy="1098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9FEECB7-ED06-41F9-A6EE-E31AB9B825C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07460" y="1865455"/>
                    <a:ext cx="20664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4C236D8-FABE-479E-AE72-7CB885D3983B}"/>
                      </a:ext>
                    </a:extLst>
                  </p14:cNvPr>
                  <p14:cNvContentPartPr/>
                  <p14:nvPr/>
                </p14:nvContentPartPr>
                <p14:xfrm>
                  <a:off x="8166300" y="1837375"/>
                  <a:ext cx="125640" cy="1249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4C236D8-FABE-479E-AE72-7CB885D3983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157660" y="1828375"/>
                    <a:ext cx="143280" cy="142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9E9EB0C-995E-42EB-84B1-03D2CF29E4C8}"/>
                </a:ext>
              </a:extLst>
            </p:cNvPr>
            <p:cNvGrpSpPr/>
            <p:nvPr/>
          </p:nvGrpSpPr>
          <p:grpSpPr>
            <a:xfrm>
              <a:off x="8647980" y="1703455"/>
              <a:ext cx="523800" cy="278280"/>
              <a:chOff x="8647980" y="1703455"/>
              <a:chExt cx="523800" cy="27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C755EF78-8E5D-4D81-AF2D-C267F6C0BF71}"/>
                      </a:ext>
                    </a:extLst>
                  </p14:cNvPr>
                  <p14:cNvContentPartPr/>
                  <p14:nvPr/>
                </p14:nvContentPartPr>
                <p14:xfrm>
                  <a:off x="8707020" y="1778335"/>
                  <a:ext cx="22320" cy="1746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C755EF78-8E5D-4D81-AF2D-C267F6C0BF7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698020" y="1769335"/>
                    <a:ext cx="39960" cy="19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E1BE96E-7661-42BA-8E4D-3A28296030D7}"/>
                      </a:ext>
                    </a:extLst>
                  </p14:cNvPr>
                  <p14:cNvContentPartPr/>
                  <p14:nvPr/>
                </p14:nvContentPartPr>
                <p14:xfrm>
                  <a:off x="8647980" y="1808935"/>
                  <a:ext cx="169560" cy="4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E1BE96E-7661-42BA-8E4D-3A28296030D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638980" y="1799935"/>
                    <a:ext cx="187200" cy="6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148F1A6-A149-4797-80E3-CF7557A8BC65}"/>
                      </a:ext>
                    </a:extLst>
                  </p14:cNvPr>
                  <p14:cNvContentPartPr/>
                  <p14:nvPr/>
                </p14:nvContentPartPr>
                <p14:xfrm>
                  <a:off x="8831580" y="1703455"/>
                  <a:ext cx="161640" cy="228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148F1A6-A149-4797-80E3-CF7557A8BC6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822580" y="1694815"/>
                    <a:ext cx="179280" cy="24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C0E0684B-AB0D-4195-8354-5CCEAAEC5661}"/>
                      </a:ext>
                    </a:extLst>
                  </p14:cNvPr>
                  <p14:cNvContentPartPr/>
                  <p14:nvPr/>
                </p14:nvContentPartPr>
                <p14:xfrm>
                  <a:off x="9046140" y="1703455"/>
                  <a:ext cx="60120" cy="199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C0E0684B-AB0D-4195-8354-5CCEAAEC566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037500" y="1694815"/>
                    <a:ext cx="7776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0C98106A-B415-40F4-9EB0-F21771146655}"/>
                      </a:ext>
                    </a:extLst>
                  </p14:cNvPr>
                  <p14:cNvContentPartPr/>
                  <p14:nvPr/>
                </p14:nvContentPartPr>
                <p14:xfrm>
                  <a:off x="9118860" y="1849975"/>
                  <a:ext cx="52920" cy="1317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C98106A-B415-40F4-9EB0-F21771146655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110220" y="1841335"/>
                    <a:ext cx="70560" cy="149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E2B36F-69EC-4213-9193-9CAFA548D5A5}"/>
                    </a:ext>
                  </a:extLst>
                </p14:cNvPr>
                <p14:cNvContentPartPr/>
                <p14:nvPr/>
              </p14:nvContentPartPr>
              <p14:xfrm>
                <a:off x="9373020" y="1636855"/>
                <a:ext cx="566640" cy="321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E2B36F-69EC-4213-9193-9CAFA548D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64380" y="1628215"/>
                  <a:ext cx="584280" cy="339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C7254E-DFF0-44B1-B4D5-D8A6A35E7EBA}"/>
                </a:ext>
              </a:extLst>
            </p:cNvPr>
            <p:cNvGrpSpPr/>
            <p:nvPr/>
          </p:nvGrpSpPr>
          <p:grpSpPr>
            <a:xfrm>
              <a:off x="6104220" y="2201695"/>
              <a:ext cx="1327680" cy="412920"/>
              <a:chOff x="6104220" y="2201695"/>
              <a:chExt cx="1327680" cy="41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2CDC5A8-BBE1-4EB3-A604-1A5839C49E21}"/>
                      </a:ext>
                    </a:extLst>
                  </p14:cNvPr>
                  <p14:cNvContentPartPr/>
                  <p14:nvPr/>
                </p14:nvContentPartPr>
                <p14:xfrm>
                  <a:off x="6104220" y="2308255"/>
                  <a:ext cx="145080" cy="1616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2CDC5A8-BBE1-4EB3-A604-1A5839C49E2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95220" y="2299615"/>
                    <a:ext cx="162720" cy="17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025A7E1-1227-4DD2-991D-8CD77169D51B}"/>
                      </a:ext>
                    </a:extLst>
                  </p14:cNvPr>
                  <p14:cNvContentPartPr/>
                  <p14:nvPr/>
                </p14:nvContentPartPr>
                <p14:xfrm>
                  <a:off x="6286020" y="2308255"/>
                  <a:ext cx="77400" cy="306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025A7E1-1227-4DD2-991D-8CD77169D51B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277380" y="2299615"/>
                    <a:ext cx="95040" cy="32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3D85163-1A50-4C0B-8728-B415F14E4890}"/>
                      </a:ext>
                    </a:extLst>
                  </p14:cNvPr>
                  <p14:cNvContentPartPr/>
                  <p14:nvPr/>
                </p14:nvContentPartPr>
                <p14:xfrm>
                  <a:off x="6567540" y="2201695"/>
                  <a:ext cx="864360" cy="2797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3D85163-1A50-4C0B-8728-B415F14E489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558540" y="2192695"/>
                    <a:ext cx="882000" cy="297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54497C-ADFB-427F-ABA7-F56335E71350}"/>
                    </a:ext>
                  </a:extLst>
                </p14:cNvPr>
                <p14:cNvContentPartPr/>
                <p14:nvPr/>
              </p14:nvContentPartPr>
              <p14:xfrm>
                <a:off x="4372260" y="547135"/>
                <a:ext cx="1612080" cy="113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54497C-ADFB-427F-ABA7-F56335E713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63620" y="538495"/>
                  <a:ext cx="1629720" cy="11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D05FA7-A40C-4275-B628-19D1E4DFD69F}"/>
              </a:ext>
            </a:extLst>
          </p:cNvPr>
          <p:cNvGrpSpPr/>
          <p:nvPr/>
        </p:nvGrpSpPr>
        <p:grpSpPr>
          <a:xfrm>
            <a:off x="4191540" y="5080975"/>
            <a:ext cx="5725800" cy="1636920"/>
            <a:chOff x="4191540" y="5080975"/>
            <a:chExt cx="5725800" cy="16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01A9A4-451A-493A-A47C-CF1117C995CE}"/>
                    </a:ext>
                  </a:extLst>
                </p14:cNvPr>
                <p14:cNvContentPartPr/>
                <p14:nvPr/>
              </p14:nvContentPartPr>
              <p14:xfrm>
                <a:off x="7607220" y="5446375"/>
                <a:ext cx="13680" cy="235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01A9A4-451A-493A-A47C-CF1117C995C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98580" y="5437735"/>
                  <a:ext cx="31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EC55AF-2C6A-42C4-A53B-279F1D03CA92}"/>
                    </a:ext>
                  </a:extLst>
                </p14:cNvPr>
                <p14:cNvContentPartPr/>
                <p14:nvPr/>
              </p14:nvContentPartPr>
              <p14:xfrm>
                <a:off x="7513980" y="5421535"/>
                <a:ext cx="870480" cy="20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EC55AF-2C6A-42C4-A53B-279F1D03CA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04980" y="5412895"/>
                  <a:ext cx="88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C31423-9267-41FE-ACDB-8171E2D86689}"/>
                    </a:ext>
                  </a:extLst>
                </p14:cNvPr>
                <p14:cNvContentPartPr/>
                <p14:nvPr/>
              </p14:nvContentPartPr>
              <p14:xfrm>
                <a:off x="8615580" y="5278255"/>
                <a:ext cx="49680" cy="22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C31423-9267-41FE-ACDB-8171E2D866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06940" y="5269255"/>
                  <a:ext cx="67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3BC271-68EE-4876-9E83-29A68A169C00}"/>
                    </a:ext>
                  </a:extLst>
                </p14:cNvPr>
                <p14:cNvContentPartPr/>
                <p14:nvPr/>
              </p14:nvContentPartPr>
              <p14:xfrm>
                <a:off x="8571660" y="5357815"/>
                <a:ext cx="123480" cy="4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3BC271-68EE-4876-9E83-29A68A169C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63020" y="5349175"/>
                  <a:ext cx="141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E647A6-4517-4E8E-B69A-166FC0596E44}"/>
                    </a:ext>
                  </a:extLst>
                </p14:cNvPr>
                <p14:cNvContentPartPr/>
                <p14:nvPr/>
              </p14:nvContentPartPr>
              <p14:xfrm>
                <a:off x="8756340" y="5192935"/>
                <a:ext cx="146880" cy="217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E647A6-4517-4E8E-B69A-166FC0596E4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47340" y="5184295"/>
                  <a:ext cx="16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C2F195-4B15-4DB4-BF41-B2C98A1AF0A1}"/>
                    </a:ext>
                  </a:extLst>
                </p14:cNvPr>
                <p14:cNvContentPartPr/>
                <p14:nvPr/>
              </p14:nvContentPartPr>
              <p14:xfrm>
                <a:off x="8969460" y="5144335"/>
                <a:ext cx="41040" cy="20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C2F195-4B15-4DB4-BF41-B2C98A1AF0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0820" y="5135695"/>
                  <a:ext cx="5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82EF99-8385-49D5-B732-EE7B07AA3792}"/>
                    </a:ext>
                  </a:extLst>
                </p14:cNvPr>
                <p14:cNvContentPartPr/>
                <p14:nvPr/>
              </p14:nvContentPartPr>
              <p14:xfrm>
                <a:off x="9056580" y="5212735"/>
                <a:ext cx="77400" cy="14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82EF99-8385-49D5-B732-EE7B07AA37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47940" y="5203735"/>
                  <a:ext cx="95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69304F-9936-4308-9B25-2F9BAD1397DD}"/>
                    </a:ext>
                  </a:extLst>
                </p14:cNvPr>
                <p14:cNvContentPartPr/>
                <p14:nvPr/>
              </p14:nvContentPartPr>
              <p14:xfrm>
                <a:off x="9317940" y="5080975"/>
                <a:ext cx="410040" cy="186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69304F-9936-4308-9B25-2F9BAD1397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09300" y="5071975"/>
                  <a:ext cx="427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52747C-D157-4CA6-A304-A16F406F98DF}"/>
                    </a:ext>
                  </a:extLst>
                </p14:cNvPr>
                <p14:cNvContentPartPr/>
                <p14:nvPr/>
              </p14:nvContentPartPr>
              <p14:xfrm>
                <a:off x="9826980" y="5151535"/>
                <a:ext cx="90360" cy="14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52747C-D157-4CA6-A304-A16F406F98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17980" y="5142535"/>
                  <a:ext cx="10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C7D1EA-E1E9-4D04-8090-4FA5B7217C19}"/>
                    </a:ext>
                  </a:extLst>
                </p14:cNvPr>
                <p14:cNvContentPartPr/>
                <p14:nvPr/>
              </p14:nvContentPartPr>
              <p14:xfrm>
                <a:off x="7744380" y="5983495"/>
                <a:ext cx="3960" cy="176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C7D1EA-E1E9-4D04-8090-4FA5B7217C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35380" y="5974495"/>
                  <a:ext cx="21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6BC961-031D-4B13-8D0F-CB46BB523880}"/>
                    </a:ext>
                  </a:extLst>
                </p14:cNvPr>
                <p14:cNvContentPartPr/>
                <p14:nvPr/>
              </p14:nvContentPartPr>
              <p14:xfrm>
                <a:off x="7715940" y="6112735"/>
                <a:ext cx="96120" cy="62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6BC961-031D-4B13-8D0F-CB46BB5238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07300" y="6104095"/>
                  <a:ext cx="113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83B43A-1E00-4AD0-9D33-99A24D3D03B4}"/>
                    </a:ext>
                  </a:extLst>
                </p14:cNvPr>
                <p14:cNvContentPartPr/>
                <p14:nvPr/>
              </p14:nvContentPartPr>
              <p14:xfrm>
                <a:off x="7641420" y="5965855"/>
                <a:ext cx="159840" cy="2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83B43A-1E00-4AD0-9D33-99A24D3D03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32420" y="5957215"/>
                  <a:ext cx="17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F4FEF5-C532-4820-9705-761ADA8B9154}"/>
                    </a:ext>
                  </a:extLst>
                </p14:cNvPr>
                <p14:cNvContentPartPr/>
                <p14:nvPr/>
              </p14:nvContentPartPr>
              <p14:xfrm>
                <a:off x="8172060" y="5884135"/>
                <a:ext cx="138960" cy="20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F4FEF5-C532-4820-9705-761ADA8B91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63060" y="5875495"/>
                  <a:ext cx="156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216276-6199-477B-8823-1295ACBE0F56}"/>
                    </a:ext>
                  </a:extLst>
                </p14:cNvPr>
                <p14:cNvContentPartPr/>
                <p14:nvPr/>
              </p14:nvContentPartPr>
              <p14:xfrm>
                <a:off x="8388780" y="5763175"/>
                <a:ext cx="160200" cy="21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216276-6199-477B-8823-1295ACBE0F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80140" y="5754175"/>
                  <a:ext cx="177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2E4FEB-30F4-4FE3-A952-66A9087FBCA6}"/>
                    </a:ext>
                  </a:extLst>
                </p14:cNvPr>
                <p14:cNvContentPartPr/>
                <p14:nvPr/>
              </p14:nvContentPartPr>
              <p14:xfrm>
                <a:off x="8620260" y="5859295"/>
                <a:ext cx="5760" cy="10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2E4FEB-30F4-4FE3-A952-66A9087FBC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11260" y="5850655"/>
                  <a:ext cx="23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8311FF-EF7B-496C-97B4-B98C4E05ABF6}"/>
                    </a:ext>
                  </a:extLst>
                </p14:cNvPr>
                <p14:cNvContentPartPr/>
                <p14:nvPr/>
              </p14:nvContentPartPr>
              <p14:xfrm>
                <a:off x="8599380" y="5759575"/>
                <a:ext cx="37800" cy="4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8311FF-EF7B-496C-97B4-B98C4E05AB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90380" y="5750935"/>
                  <a:ext cx="55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8908A4E-99B6-46F1-988B-69DE3D350103}"/>
                    </a:ext>
                  </a:extLst>
                </p14:cNvPr>
                <p14:cNvContentPartPr/>
                <p14:nvPr/>
              </p14:nvContentPartPr>
              <p14:xfrm>
                <a:off x="8743380" y="5653375"/>
                <a:ext cx="363960" cy="257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8908A4E-99B6-46F1-988B-69DE3D3501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34740" y="5644375"/>
                  <a:ext cx="381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5C8568-18EB-4E7E-BF16-B47549876EF7}"/>
                    </a:ext>
                  </a:extLst>
                </p14:cNvPr>
                <p14:cNvContentPartPr/>
                <p14:nvPr/>
              </p14:nvContentPartPr>
              <p14:xfrm>
                <a:off x="9154140" y="590789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5C8568-18EB-4E7E-BF16-B47549876E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45500" y="589889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126B80-FAA4-49BC-A756-D58AFE9F681D}"/>
                    </a:ext>
                  </a:extLst>
                </p14:cNvPr>
                <p14:cNvContentPartPr/>
                <p14:nvPr/>
              </p14:nvContentPartPr>
              <p14:xfrm>
                <a:off x="4191540" y="5658055"/>
                <a:ext cx="3144600" cy="105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126B80-FAA4-49BC-A756-D58AFE9F68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2900" y="5649415"/>
                  <a:ext cx="3162240" cy="10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01F4D1-F57A-413F-8DA3-4D4EF62BAE7B}"/>
              </a:ext>
            </a:extLst>
          </p:cNvPr>
          <p:cNvGrpSpPr/>
          <p:nvPr/>
        </p:nvGrpSpPr>
        <p:grpSpPr>
          <a:xfrm>
            <a:off x="4253820" y="3017095"/>
            <a:ext cx="6585480" cy="1649880"/>
            <a:chOff x="4253820" y="3017095"/>
            <a:chExt cx="6585480" cy="16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5D6F85-A4E4-47D3-AF8C-31FA83A4C6FB}"/>
                    </a:ext>
                  </a:extLst>
                </p14:cNvPr>
                <p14:cNvContentPartPr/>
                <p14:nvPr/>
              </p14:nvContentPartPr>
              <p14:xfrm>
                <a:off x="10318020" y="3017095"/>
                <a:ext cx="38520" cy="4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5D6F85-A4E4-47D3-AF8C-31FA83A4C6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09380" y="3008095"/>
                  <a:ext cx="56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C0103D-B3D1-45F8-A558-9101ED1114DA}"/>
                    </a:ext>
                  </a:extLst>
                </p14:cNvPr>
                <p14:cNvContentPartPr/>
                <p14:nvPr/>
              </p14:nvContentPartPr>
              <p14:xfrm>
                <a:off x="8055420" y="3361615"/>
                <a:ext cx="146520" cy="28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C0103D-B3D1-45F8-A558-9101ED1114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46780" y="3352615"/>
                  <a:ext cx="164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4BE2FE0-3B18-4BF7-AACB-467C8C2AB3C5}"/>
                    </a:ext>
                  </a:extLst>
                </p14:cNvPr>
                <p14:cNvContentPartPr/>
                <p14:nvPr/>
              </p14:nvContentPartPr>
              <p14:xfrm>
                <a:off x="8050020" y="3525415"/>
                <a:ext cx="215640" cy="15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4BE2FE0-3B18-4BF7-AACB-467C8C2AB3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1020" y="3516415"/>
                  <a:ext cx="233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DD35199-329C-487C-8703-67CC6DB4FD6A}"/>
                    </a:ext>
                  </a:extLst>
                </p14:cNvPr>
                <p14:cNvContentPartPr/>
                <p14:nvPr/>
              </p14:nvContentPartPr>
              <p14:xfrm>
                <a:off x="8338380" y="3469975"/>
                <a:ext cx="198360" cy="12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DD35199-329C-487C-8703-67CC6DB4FD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29740" y="3461335"/>
                  <a:ext cx="216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FE106F-3334-48E3-AA4A-43B43B0C55FB}"/>
                    </a:ext>
                  </a:extLst>
                </p14:cNvPr>
                <p14:cNvContentPartPr/>
                <p14:nvPr/>
              </p14:nvContentPartPr>
              <p14:xfrm>
                <a:off x="8567340" y="3328135"/>
                <a:ext cx="127080" cy="246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FE106F-3334-48E3-AA4A-43B43B0C55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58340" y="3319135"/>
                  <a:ext cx="144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AAA16C-AD88-4A9A-B360-69E170B0F931}"/>
                    </a:ext>
                  </a:extLst>
                </p14:cNvPr>
                <p14:cNvContentPartPr/>
                <p14:nvPr/>
              </p14:nvContentPartPr>
              <p14:xfrm>
                <a:off x="8895300" y="3397975"/>
                <a:ext cx="177120" cy="120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AAA16C-AD88-4A9A-B360-69E170B0F9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86300" y="3389335"/>
                  <a:ext cx="194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78D648-9A6C-4C9D-8831-DC777D7764B9}"/>
                    </a:ext>
                  </a:extLst>
                </p14:cNvPr>
                <p14:cNvContentPartPr/>
                <p14:nvPr/>
              </p14:nvContentPartPr>
              <p14:xfrm>
                <a:off x="9059100" y="3294655"/>
                <a:ext cx="541440" cy="21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78D648-9A6C-4C9D-8831-DC777D7764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50460" y="3286015"/>
                  <a:ext cx="559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15261D-9857-458D-9363-66B51194CABE}"/>
                    </a:ext>
                  </a:extLst>
                </p14:cNvPr>
                <p14:cNvContentPartPr/>
                <p14:nvPr/>
              </p14:nvContentPartPr>
              <p14:xfrm>
                <a:off x="9900420" y="3244255"/>
                <a:ext cx="30240" cy="18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15261D-9857-458D-9363-66B51194CAB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91780" y="3235255"/>
                  <a:ext cx="4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F53243-C59E-41CE-A69B-9D217A8019B8}"/>
                    </a:ext>
                  </a:extLst>
                </p14:cNvPr>
                <p14:cNvContentPartPr/>
                <p14:nvPr/>
              </p14:nvContentPartPr>
              <p14:xfrm>
                <a:off x="9881700" y="3175495"/>
                <a:ext cx="618120" cy="24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F53243-C59E-41CE-A69B-9D217A8019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72700" y="3166495"/>
                  <a:ext cx="635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651CC2-BA36-43BE-9B45-7C3EC96A84CD}"/>
                    </a:ext>
                  </a:extLst>
                </p14:cNvPr>
                <p14:cNvContentPartPr/>
                <p14:nvPr/>
              </p14:nvContentPartPr>
              <p14:xfrm>
                <a:off x="7992780" y="3758695"/>
                <a:ext cx="541080" cy="26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651CC2-BA36-43BE-9B45-7C3EC96A84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84140" y="3750055"/>
                  <a:ext cx="558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EE4F22B-F951-4984-8A4D-F980F19509BC}"/>
                    </a:ext>
                  </a:extLst>
                </p14:cNvPr>
                <p14:cNvContentPartPr/>
                <p14:nvPr/>
              </p14:nvContentPartPr>
              <p14:xfrm>
                <a:off x="8712420" y="3871735"/>
                <a:ext cx="20160" cy="10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EE4F22B-F951-4984-8A4D-F980F19509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03780" y="3863095"/>
                  <a:ext cx="3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B6E15F7-B2C7-4589-B7A0-654738DC70EA}"/>
                    </a:ext>
                  </a:extLst>
                </p14:cNvPr>
                <p14:cNvContentPartPr/>
                <p14:nvPr/>
              </p14:nvContentPartPr>
              <p14:xfrm>
                <a:off x="8766420" y="3729895"/>
                <a:ext cx="39960" cy="82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B6E15F7-B2C7-4589-B7A0-654738DC70E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57420" y="3720895"/>
                  <a:ext cx="57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A45FDC-BC6D-4299-BC39-081655FB864C}"/>
                    </a:ext>
                  </a:extLst>
                </p14:cNvPr>
                <p14:cNvContentPartPr/>
                <p14:nvPr/>
              </p14:nvContentPartPr>
              <p14:xfrm>
                <a:off x="8766420" y="3885055"/>
                <a:ext cx="114840" cy="14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A45FDC-BC6D-4299-BC39-081655FB864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57420" y="3876055"/>
                  <a:ext cx="13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223A71-4BFA-420B-85AC-0BD5406C4FDD}"/>
                    </a:ext>
                  </a:extLst>
                </p14:cNvPr>
                <p14:cNvContentPartPr/>
                <p14:nvPr/>
              </p14:nvContentPartPr>
              <p14:xfrm>
                <a:off x="9051900" y="3879655"/>
                <a:ext cx="127440" cy="22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223A71-4BFA-420B-85AC-0BD5406C4F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43260" y="3871015"/>
                  <a:ext cx="145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2787FBF-71EE-4025-839F-C5E2CD958BDA}"/>
                    </a:ext>
                  </a:extLst>
                </p14:cNvPr>
                <p14:cNvContentPartPr/>
                <p14:nvPr/>
              </p14:nvContentPartPr>
              <p14:xfrm>
                <a:off x="9229020" y="3838975"/>
                <a:ext cx="120240" cy="149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2787FBF-71EE-4025-839F-C5E2CD958BD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20380" y="3830335"/>
                  <a:ext cx="137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46D9C7-ED33-445B-8057-387F0125C46C}"/>
                    </a:ext>
                  </a:extLst>
                </p14:cNvPr>
                <p14:cNvContentPartPr/>
                <p14:nvPr/>
              </p14:nvContentPartPr>
              <p14:xfrm>
                <a:off x="9354300" y="3865255"/>
                <a:ext cx="121320" cy="11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46D9C7-ED33-445B-8057-387F0125C4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5300" y="3856615"/>
                  <a:ext cx="138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5E22C4-C446-4426-A1B2-1DE2D08A3688}"/>
                    </a:ext>
                  </a:extLst>
                </p14:cNvPr>
                <p14:cNvContentPartPr/>
                <p14:nvPr/>
              </p14:nvContentPartPr>
              <p14:xfrm>
                <a:off x="9540420" y="3726655"/>
                <a:ext cx="382320" cy="22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5E22C4-C446-4426-A1B2-1DE2D08A36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31780" y="3718015"/>
                  <a:ext cx="399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500C8C-F609-42EE-BB0F-8051CF383712}"/>
                    </a:ext>
                  </a:extLst>
                </p14:cNvPr>
                <p14:cNvContentPartPr/>
                <p14:nvPr/>
              </p14:nvContentPartPr>
              <p14:xfrm>
                <a:off x="9973500" y="3818455"/>
                <a:ext cx="146880" cy="10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500C8C-F609-42EE-BB0F-8051CF3837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64860" y="3809815"/>
                  <a:ext cx="164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5F2C1E2-2A91-4812-A49B-5346ACCA5DE6}"/>
                    </a:ext>
                  </a:extLst>
                </p14:cNvPr>
                <p14:cNvContentPartPr/>
                <p14:nvPr/>
              </p14:nvContentPartPr>
              <p14:xfrm>
                <a:off x="10150980" y="3625135"/>
                <a:ext cx="102600" cy="28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5F2C1E2-2A91-4812-A49B-5346ACCA5D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41980" y="3616495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2B06685-703E-4FB2-BC7D-47B7149E12A8}"/>
                    </a:ext>
                  </a:extLst>
                </p14:cNvPr>
                <p14:cNvContentPartPr/>
                <p14:nvPr/>
              </p14:nvContentPartPr>
              <p14:xfrm>
                <a:off x="10294980" y="3762655"/>
                <a:ext cx="314280" cy="30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2B06685-703E-4FB2-BC7D-47B7149E12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86340" y="3753655"/>
                  <a:ext cx="331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AEB13E-5665-4012-B8B3-E96A25E1657B}"/>
                    </a:ext>
                  </a:extLst>
                </p14:cNvPr>
                <p14:cNvContentPartPr/>
                <p14:nvPr/>
              </p14:nvContentPartPr>
              <p14:xfrm>
                <a:off x="8025900" y="4351615"/>
                <a:ext cx="86400" cy="195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AEB13E-5665-4012-B8B3-E96A25E1657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16900" y="4342615"/>
                  <a:ext cx="104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CF9C33-CE87-4A7F-8CE2-30B41676B9FD}"/>
                    </a:ext>
                  </a:extLst>
                </p14:cNvPr>
                <p14:cNvContentPartPr/>
                <p14:nvPr/>
              </p14:nvContentPartPr>
              <p14:xfrm>
                <a:off x="8173500" y="4289695"/>
                <a:ext cx="88920" cy="257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CF9C33-CE87-4A7F-8CE2-30B41676B9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64860" y="4280695"/>
                  <a:ext cx="106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260700-C3FE-47C7-8998-AF397D0B773C}"/>
                    </a:ext>
                  </a:extLst>
                </p14:cNvPr>
                <p14:cNvContentPartPr/>
                <p14:nvPr/>
              </p14:nvContentPartPr>
              <p14:xfrm>
                <a:off x="8127060" y="4396255"/>
                <a:ext cx="144360" cy="47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260700-C3FE-47C7-8998-AF397D0B77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18060" y="4387615"/>
                  <a:ext cx="162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B42C16-6A5B-4E10-9485-8093F9DADBAF}"/>
                    </a:ext>
                  </a:extLst>
                </p14:cNvPr>
                <p14:cNvContentPartPr/>
                <p14:nvPr/>
              </p14:nvContentPartPr>
              <p14:xfrm>
                <a:off x="8334780" y="4358095"/>
                <a:ext cx="105840" cy="148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B42C16-6A5B-4E10-9485-8093F9DADB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25780" y="4349455"/>
                  <a:ext cx="123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4B1D83-4759-4AE6-B46E-08DB969DEC0E}"/>
                    </a:ext>
                  </a:extLst>
                </p14:cNvPr>
                <p14:cNvContentPartPr/>
                <p14:nvPr/>
              </p14:nvContentPartPr>
              <p14:xfrm>
                <a:off x="8483820" y="4355215"/>
                <a:ext cx="775440" cy="311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4B1D83-4759-4AE6-B46E-08DB969DEC0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75180" y="4346575"/>
                  <a:ext cx="793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A034D1-B401-4763-92F9-B699F6F9F881}"/>
                    </a:ext>
                  </a:extLst>
                </p14:cNvPr>
                <p14:cNvContentPartPr/>
                <p14:nvPr/>
              </p14:nvContentPartPr>
              <p14:xfrm>
                <a:off x="9437820" y="4227775"/>
                <a:ext cx="920160" cy="209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A034D1-B401-4763-92F9-B699F6F9F8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28820" y="4219135"/>
                  <a:ext cx="937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0D249A-2537-426C-91CB-70A8F66E5E26}"/>
                    </a:ext>
                  </a:extLst>
                </p14:cNvPr>
                <p14:cNvContentPartPr/>
                <p14:nvPr/>
              </p14:nvContentPartPr>
              <p14:xfrm>
                <a:off x="10389300" y="4211215"/>
                <a:ext cx="450000" cy="255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0D249A-2537-426C-91CB-70A8F66E5E2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80660" y="4202575"/>
                  <a:ext cx="467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EB48FE-71B9-4D24-BB2A-953B91846510}"/>
                    </a:ext>
                  </a:extLst>
                </p14:cNvPr>
                <p14:cNvContentPartPr/>
                <p14:nvPr/>
              </p14:nvContentPartPr>
              <p14:xfrm>
                <a:off x="4253820" y="3681655"/>
                <a:ext cx="3459240" cy="61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EB48FE-71B9-4D24-BB2A-953B918465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44820" y="3673015"/>
                  <a:ext cx="3476880" cy="637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EAE3E1-D958-6B38-2C44-5509B739A1A8}"/>
              </a:ext>
            </a:extLst>
          </p:cNvPr>
          <p:cNvSpPr txBox="1"/>
          <p:nvPr/>
        </p:nvSpPr>
        <p:spPr>
          <a:xfrm>
            <a:off x="1192846" y="600801"/>
            <a:ext cx="226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</a:t>
            </a:r>
            <a:r>
              <a:rPr lang="en-GB" dirty="0" err="1"/>
              <a:t>Jupyter</a:t>
            </a:r>
            <a:r>
              <a:rPr lang="en-GB" dirty="0"/>
              <a:t> notebooks</a:t>
            </a:r>
          </a:p>
        </p:txBody>
      </p:sp>
    </p:spTree>
    <p:extLst>
      <p:ext uri="{BB962C8B-B14F-4D97-AF65-F5344CB8AC3E}">
        <p14:creationId xmlns:p14="http://schemas.microsoft.com/office/powerpoint/2010/main" val="12295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3BB579-61D8-2A21-B5DB-37F691A42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" y="658362"/>
            <a:ext cx="6860611" cy="515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486A7-3726-7070-5488-AE1E6B45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041" y="275071"/>
            <a:ext cx="4042855" cy="30462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B6316-8675-8852-D8D7-D6B025D1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53" y="3449360"/>
            <a:ext cx="4069232" cy="30462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0E14808-A63A-E64B-9274-E7C5E9C0271A}"/>
                  </a:ext>
                </a:extLst>
              </p14:cNvPr>
              <p14:cNvContentPartPr/>
              <p14:nvPr/>
            </p14:nvContentPartPr>
            <p14:xfrm>
              <a:off x="4944691" y="429711"/>
              <a:ext cx="4764600" cy="5721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0E14808-A63A-E64B-9274-E7C5E9C027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8691" y="393711"/>
                <a:ext cx="4836240" cy="579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F0587-3387-B7E9-C796-DA7FA1217758}"/>
              </a:ext>
            </a:extLst>
          </p:cNvPr>
          <p:cNvGrpSpPr/>
          <p:nvPr/>
        </p:nvGrpSpPr>
        <p:grpSpPr>
          <a:xfrm>
            <a:off x="9778051" y="4818138"/>
            <a:ext cx="2299320" cy="1333440"/>
            <a:chOff x="4756690" y="884020"/>
            <a:chExt cx="2299320" cy="13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8C3FF4-BB37-7362-58A9-2C6BCCDB0683}"/>
                    </a:ext>
                  </a:extLst>
                </p14:cNvPr>
                <p14:cNvContentPartPr/>
                <p14:nvPr/>
              </p14:nvContentPartPr>
              <p14:xfrm>
                <a:off x="4792330" y="938740"/>
                <a:ext cx="161280" cy="26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72F55E-4E7C-4E68-9430-25B6036D86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74330" y="921100"/>
                  <a:ext cx="196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C427F13-D4B0-69F9-FB81-D85F0AFF371F}"/>
                    </a:ext>
                  </a:extLst>
                </p14:cNvPr>
                <p14:cNvContentPartPr/>
                <p14:nvPr/>
              </p14:nvContentPartPr>
              <p14:xfrm>
                <a:off x="5007250" y="1100740"/>
                <a:ext cx="169200" cy="11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86389E-EE22-4A00-9C38-7DA5AE08B0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89250" y="1082740"/>
                  <a:ext cx="20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382DC2-AC68-7CD5-4CF3-ECACE527B819}"/>
                    </a:ext>
                  </a:extLst>
                </p14:cNvPr>
                <p14:cNvContentPartPr/>
                <p14:nvPr/>
              </p14:nvContentPartPr>
              <p14:xfrm>
                <a:off x="5211370" y="946300"/>
                <a:ext cx="148680" cy="24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F46761-8F4B-404F-8ED4-FAEF22DE3A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93730" y="928660"/>
                  <a:ext cx="184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A4D66F-FCE1-F460-3AFE-6BF3F7000AFD}"/>
                    </a:ext>
                  </a:extLst>
                </p14:cNvPr>
                <p14:cNvContentPartPr/>
                <p14:nvPr/>
              </p14:nvContentPartPr>
              <p14:xfrm>
                <a:off x="5707810" y="1074460"/>
                <a:ext cx="182520" cy="12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D436F0-E75B-4CC9-8C4A-D4404114F8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89810" y="1056820"/>
                  <a:ext cx="218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3C4CB2-65A1-9301-4291-2337B887F769}"/>
                    </a:ext>
                  </a:extLst>
                </p14:cNvPr>
                <p14:cNvContentPartPr/>
                <p14:nvPr/>
              </p14:nvContentPartPr>
              <p14:xfrm>
                <a:off x="5896810" y="890140"/>
                <a:ext cx="168840" cy="27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72DD4E-4D91-4FFB-BCF9-7668D27583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79170" y="872500"/>
                  <a:ext cx="204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645DEA-1380-C76F-46B8-F4A6FE055066}"/>
                    </a:ext>
                  </a:extLst>
                </p14:cNvPr>
                <p14:cNvContentPartPr/>
                <p14:nvPr/>
              </p14:nvContentPartPr>
              <p14:xfrm>
                <a:off x="6140170" y="971140"/>
                <a:ext cx="97920" cy="159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ABE946-748A-4FE1-BB0A-CD754ED785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22530" y="953140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ABF7BC-80AB-6B65-ED0F-E3C0125FBD48}"/>
                    </a:ext>
                  </a:extLst>
                </p14:cNvPr>
                <p14:cNvContentPartPr/>
                <p14:nvPr/>
              </p14:nvContentPartPr>
              <p14:xfrm>
                <a:off x="6292090" y="1002460"/>
                <a:ext cx="16560" cy="10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033359-36D6-409C-9ECA-7A0A95BCC8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74450" y="984460"/>
                  <a:ext cx="52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1E2B65-F99F-0712-A2A8-99D14DF86F43}"/>
                    </a:ext>
                  </a:extLst>
                </p14:cNvPr>
                <p14:cNvContentPartPr/>
                <p14:nvPr/>
              </p14:nvContentPartPr>
              <p14:xfrm>
                <a:off x="6315490" y="884020"/>
                <a:ext cx="3312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B32F23-2082-48A1-995F-B0D84B982D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97490" y="866380"/>
                  <a:ext cx="68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269B24-973B-4EB1-833E-52B2CAA90C55}"/>
                    </a:ext>
                  </a:extLst>
                </p14:cNvPr>
                <p14:cNvContentPartPr/>
                <p14:nvPr/>
              </p14:nvContentPartPr>
              <p14:xfrm>
                <a:off x="6420250" y="966100"/>
                <a:ext cx="244800" cy="16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9213D8-F681-499C-9E2D-B9B103DF3A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2250" y="948100"/>
                  <a:ext cx="280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45CD35-765B-E6E1-0EFB-D4BA96601350}"/>
                    </a:ext>
                  </a:extLst>
                </p14:cNvPr>
                <p14:cNvContentPartPr/>
                <p14:nvPr/>
              </p14:nvContentPartPr>
              <p14:xfrm>
                <a:off x="4756690" y="1449940"/>
                <a:ext cx="99000" cy="36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8C3F24-8768-443F-8EC3-DF45AB8DDA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38690" y="1432300"/>
                  <a:ext cx="134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D0AC7C-AC64-B33F-0320-4E78EFB1826D}"/>
                    </a:ext>
                  </a:extLst>
                </p14:cNvPr>
                <p14:cNvContentPartPr/>
                <p14:nvPr/>
              </p14:nvContentPartPr>
              <p14:xfrm>
                <a:off x="4761370" y="1588180"/>
                <a:ext cx="200880" cy="4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BC78AD-CD6C-409A-A7BE-6F277A9965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43370" y="1570540"/>
                  <a:ext cx="236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C216F8-668C-5ED2-36EE-21695ECCEE8C}"/>
                    </a:ext>
                  </a:extLst>
                </p14:cNvPr>
                <p14:cNvContentPartPr/>
                <p14:nvPr/>
              </p14:nvContentPartPr>
              <p14:xfrm>
                <a:off x="4905010" y="1503220"/>
                <a:ext cx="301320" cy="17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E87886-D8C5-4D35-A6E3-ADF37F1441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87370" y="1485580"/>
                  <a:ext cx="33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4D74F7-9262-CB49-62B7-1C9A38C687E7}"/>
                    </a:ext>
                  </a:extLst>
                </p14:cNvPr>
                <p14:cNvContentPartPr/>
                <p14:nvPr/>
              </p14:nvContentPartPr>
              <p14:xfrm>
                <a:off x="5557330" y="1519420"/>
                <a:ext cx="87480" cy="151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913503-2AE4-4989-9FC5-01F742F279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39690" y="1501780"/>
                  <a:ext cx="123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CB4493-16F7-A458-19E2-8526612A4C32}"/>
                    </a:ext>
                  </a:extLst>
                </p14:cNvPr>
                <p14:cNvContentPartPr/>
                <p14:nvPr/>
              </p14:nvContentPartPr>
              <p14:xfrm>
                <a:off x="5700610" y="1509340"/>
                <a:ext cx="94320" cy="152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A46E8B-3A88-4C46-A716-354527DAF3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82970" y="1491340"/>
                  <a:ext cx="129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757299-45CC-D41A-C797-7FE80BF961D0}"/>
                    </a:ext>
                  </a:extLst>
                </p14:cNvPr>
                <p14:cNvContentPartPr/>
                <p14:nvPr/>
              </p14:nvContentPartPr>
              <p14:xfrm>
                <a:off x="5898970" y="1498540"/>
                <a:ext cx="14760" cy="9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BE9E52-A41C-44A2-8A64-F2A7276C4E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81330" y="1480900"/>
                  <a:ext cx="50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2D4E4C-C59A-71FF-672D-56ED8BE5F230}"/>
                    </a:ext>
                  </a:extLst>
                </p14:cNvPr>
                <p14:cNvContentPartPr/>
                <p14:nvPr/>
              </p14:nvContentPartPr>
              <p14:xfrm>
                <a:off x="5917690" y="1380100"/>
                <a:ext cx="2160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4756F9-A3ED-49CB-B925-6E5B278C99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99690" y="1362100"/>
                  <a:ext cx="57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BA2308A-2C67-A86A-A178-FDEBF5CCE933}"/>
                    </a:ext>
                  </a:extLst>
                </p14:cNvPr>
                <p14:cNvContentPartPr/>
                <p14:nvPr/>
              </p14:nvContentPartPr>
              <p14:xfrm>
                <a:off x="6000130" y="1457140"/>
                <a:ext cx="68040" cy="136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945FF3-3E8E-4F43-93F7-40DF3A1780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82490" y="1439500"/>
                  <a:ext cx="103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31AEFA-EC11-349A-3980-ECC1F5FFE411}"/>
                    </a:ext>
                  </a:extLst>
                </p14:cNvPr>
                <p14:cNvContentPartPr/>
                <p14:nvPr/>
              </p14:nvContentPartPr>
              <p14:xfrm>
                <a:off x="6190210" y="1435900"/>
                <a:ext cx="130680" cy="12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DD4825-4E44-42AD-8BFE-E395D5E0FD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72570" y="1417900"/>
                  <a:ext cx="166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4FF779-7467-2AE7-ABA6-5D51567EE8E3}"/>
                    </a:ext>
                  </a:extLst>
                </p14:cNvPr>
                <p14:cNvContentPartPr/>
                <p14:nvPr/>
              </p14:nvContentPartPr>
              <p14:xfrm>
                <a:off x="6356890" y="1342300"/>
                <a:ext cx="92520" cy="193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27B293-42BE-484B-9287-73808C50B4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38890" y="1324300"/>
                  <a:ext cx="12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F98F89-CFC4-A6C5-17B9-7C5EE21CC598}"/>
                    </a:ext>
                  </a:extLst>
                </p14:cNvPr>
                <p14:cNvContentPartPr/>
                <p14:nvPr/>
              </p14:nvContentPartPr>
              <p14:xfrm>
                <a:off x="6534730" y="1305220"/>
                <a:ext cx="74520" cy="20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CA6A0F-3029-449E-B1CA-B22AF30092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17090" y="1287580"/>
                  <a:ext cx="110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9EF8397-786B-6009-55CB-7725B8D12447}"/>
                    </a:ext>
                  </a:extLst>
                </p14:cNvPr>
                <p14:cNvContentPartPr/>
                <p14:nvPr/>
              </p14:nvContentPartPr>
              <p14:xfrm>
                <a:off x="6675850" y="1287220"/>
                <a:ext cx="153000" cy="257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1AE996-1B2B-4350-AAB7-23CFB766BC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58210" y="1269580"/>
                  <a:ext cx="188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CFE3AB-9B1B-151D-2616-6BD3A73A86AB}"/>
                    </a:ext>
                  </a:extLst>
                </p14:cNvPr>
                <p14:cNvContentPartPr/>
                <p14:nvPr/>
              </p14:nvContentPartPr>
              <p14:xfrm>
                <a:off x="6863770" y="1217020"/>
                <a:ext cx="16560" cy="2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DB5706-2B92-4331-AC25-994155661A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5770" y="1199380"/>
                  <a:ext cx="52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202472-E1B1-59AD-808E-4F197A14D8B8}"/>
                    </a:ext>
                  </a:extLst>
                </p14:cNvPr>
                <p14:cNvContentPartPr/>
                <p14:nvPr/>
              </p14:nvContentPartPr>
              <p14:xfrm>
                <a:off x="6929650" y="1349500"/>
                <a:ext cx="126360" cy="11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4778FD-BCD0-49E9-8E7C-4B6EDD249B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12010" y="1331500"/>
                  <a:ext cx="162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2B8F23-F275-71AC-EC71-128BB655CDD9}"/>
                    </a:ext>
                  </a:extLst>
                </p14:cNvPr>
                <p14:cNvContentPartPr/>
                <p14:nvPr/>
              </p14:nvContentPartPr>
              <p14:xfrm>
                <a:off x="4761370" y="1998580"/>
                <a:ext cx="146880" cy="150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5EA3D7-7445-495A-8F0E-2C7E440A64E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43370" y="1980580"/>
                  <a:ext cx="182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11A33A-15C8-EFAA-6528-C3F0925E9BD0}"/>
                    </a:ext>
                  </a:extLst>
                </p14:cNvPr>
                <p14:cNvContentPartPr/>
                <p14:nvPr/>
              </p14:nvContentPartPr>
              <p14:xfrm>
                <a:off x="4919050" y="2002540"/>
                <a:ext cx="101160" cy="12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ADAD69-0564-4A2C-83DB-723CF5BECD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1410" y="1984900"/>
                  <a:ext cx="136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BE6241-5FAC-B22C-E10B-6214B5C4EE7A}"/>
                    </a:ext>
                  </a:extLst>
                </p14:cNvPr>
                <p14:cNvContentPartPr/>
                <p14:nvPr/>
              </p14:nvContentPartPr>
              <p14:xfrm>
                <a:off x="5088970" y="1987420"/>
                <a:ext cx="272880" cy="13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F294BE-3016-46DA-A014-C2747AD8CC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1330" y="1969780"/>
                  <a:ext cx="308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23A9EA-E3EE-0634-80E3-E3C4E123AB5C}"/>
                    </a:ext>
                  </a:extLst>
                </p14:cNvPr>
                <p14:cNvContentPartPr/>
                <p14:nvPr/>
              </p14:nvContentPartPr>
              <p14:xfrm>
                <a:off x="5408650" y="1924420"/>
                <a:ext cx="121680" cy="29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47F283-D983-43D5-89BE-733458B42E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90650" y="1906780"/>
                  <a:ext cx="1573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AAAE7ED-3E08-CF1F-37B6-F0CC90DEC1F5}"/>
                    </a:ext>
                  </a:extLst>
                </p14:cNvPr>
                <p14:cNvContentPartPr/>
                <p14:nvPr/>
              </p14:nvContentPartPr>
              <p14:xfrm>
                <a:off x="5599090" y="1902100"/>
                <a:ext cx="124920" cy="13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D7B7C7-60EF-4FF9-B2E4-4DA4CEF25C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81450" y="1884460"/>
                  <a:ext cx="160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9640A9-371B-C312-39D6-C81561463C61}"/>
                    </a:ext>
                  </a:extLst>
                </p14:cNvPr>
                <p14:cNvContentPartPr/>
                <p14:nvPr/>
              </p14:nvContentPartPr>
              <p14:xfrm>
                <a:off x="5829130" y="1852420"/>
                <a:ext cx="41040" cy="170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9705AD5-184B-40B9-BD5D-AACCA65811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11490" y="1834420"/>
                  <a:ext cx="76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5A5030-24DA-6A62-93F1-854990B7BF32}"/>
                    </a:ext>
                  </a:extLst>
                </p14:cNvPr>
                <p14:cNvContentPartPr/>
                <p14:nvPr/>
              </p14:nvContentPartPr>
              <p14:xfrm>
                <a:off x="5754250" y="1899220"/>
                <a:ext cx="253800" cy="11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240BD7D-A56A-4F9D-AE8E-9F6981E9DA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6610" y="1881220"/>
                  <a:ext cx="289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4C6D31-C6C4-ED54-351F-565FB8404678}"/>
                    </a:ext>
                  </a:extLst>
                </p14:cNvPr>
                <p14:cNvContentPartPr/>
                <p14:nvPr/>
              </p14:nvContentPartPr>
              <p14:xfrm>
                <a:off x="6027850" y="1749460"/>
                <a:ext cx="25920" cy="2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4FA673-6769-4712-A086-54805BE19E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10210" y="1731460"/>
                  <a:ext cx="61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B88380-90FD-7749-A6E5-C97038819540}"/>
                    </a:ext>
                  </a:extLst>
                </p14:cNvPr>
                <p14:cNvContentPartPr/>
                <p14:nvPr/>
              </p14:nvContentPartPr>
              <p14:xfrm>
                <a:off x="6108130" y="1891300"/>
                <a:ext cx="196920" cy="11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50931D-0877-46E5-90DE-218AEDD8309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90130" y="1873660"/>
                  <a:ext cx="232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0DD3F6A-18F5-60D5-01A6-A0DEEFF7979A}"/>
                    </a:ext>
                  </a:extLst>
                </p14:cNvPr>
                <p14:cNvContentPartPr/>
                <p14:nvPr/>
              </p14:nvContentPartPr>
              <p14:xfrm>
                <a:off x="6281290" y="1881580"/>
                <a:ext cx="187560" cy="316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4D07D1-6282-4772-BBF9-82D95C61B4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63650" y="1863940"/>
                  <a:ext cx="223200" cy="352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57BC9C-226A-F575-23E4-5270A4C51CF1}"/>
              </a:ext>
            </a:extLst>
          </p:cNvPr>
          <p:cNvSpPr txBox="1"/>
          <p:nvPr/>
        </p:nvSpPr>
        <p:spPr>
          <a:xfrm>
            <a:off x="404467" y="733850"/>
            <a:ext cx="297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Lecture notes from IA OOP</a:t>
            </a:r>
          </a:p>
        </p:txBody>
      </p:sp>
    </p:spTree>
    <p:extLst>
      <p:ext uri="{BB962C8B-B14F-4D97-AF65-F5344CB8AC3E}">
        <p14:creationId xmlns:p14="http://schemas.microsoft.com/office/powerpoint/2010/main" val="18657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arie kondo">
            <a:extLst>
              <a:ext uri="{FF2B5EF4-FFF2-40B4-BE49-F238E27FC236}">
                <a16:creationId xmlns:a16="http://schemas.microsoft.com/office/drawing/2014/main" id="{68303967-BD74-4C07-BC52-D074EA59C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4"/>
          <a:stretch/>
        </p:blipFill>
        <p:spPr bwMode="auto">
          <a:xfrm>
            <a:off x="566147" y="1335998"/>
            <a:ext cx="2738170" cy="37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BA2883-E4DE-4E3E-B6E4-A2F427DA5E78}"/>
              </a:ext>
            </a:extLst>
          </p:cNvPr>
          <p:cNvSpPr/>
          <p:nvPr/>
        </p:nvSpPr>
        <p:spPr>
          <a:xfrm>
            <a:off x="498002" y="5374074"/>
            <a:ext cx="2947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Sabon LT" panose="02000503020000020003" pitchFamily="2" charset="0"/>
              </a:rPr>
              <a:t>Look at each line of your code and ask yourself: ‘does this spark joy?’ </a:t>
            </a:r>
            <a:br>
              <a:rPr lang="en-GB" i="1" dirty="0">
                <a:latin typeface="Sabon LT" panose="02000503020000020003" pitchFamily="2" charset="0"/>
              </a:rPr>
            </a:br>
            <a:r>
              <a:rPr lang="en-GB" i="1" dirty="0">
                <a:latin typeface="Sabon LT" panose="02000503020000020003" pitchFamily="2" charset="0"/>
              </a:rPr>
              <a:t>If not, delete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51393-7D15-F648-13B0-95F081BC5CA3}"/>
              </a:ext>
            </a:extLst>
          </p:cNvPr>
          <p:cNvSpPr txBox="1"/>
          <p:nvPr/>
        </p:nvSpPr>
        <p:spPr>
          <a:xfrm>
            <a:off x="498002" y="425918"/>
            <a:ext cx="287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pc="100" dirty="0">
                <a:latin typeface="Lucida Sans" panose="020B0602030504020204" pitchFamily="34" charset="0"/>
              </a:rPr>
              <a:t>Marie Kondo,</a:t>
            </a:r>
          </a:p>
          <a:p>
            <a:r>
              <a:rPr lang="en-GB" spc="100" dirty="0">
                <a:latin typeface="Lucida Sans" panose="020B0602030504020204" pitchFamily="34" charset="0"/>
              </a:rPr>
              <a:t>de-cluttering guru</a:t>
            </a:r>
          </a:p>
        </p:txBody>
      </p:sp>
    </p:spTree>
    <p:extLst>
      <p:ext uri="{BB962C8B-B14F-4D97-AF65-F5344CB8AC3E}">
        <p14:creationId xmlns:p14="http://schemas.microsoft.com/office/powerpoint/2010/main" val="28703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1142</Words>
  <Application>Microsoft Macintosh PowerPoint</Application>
  <PresentationFormat>Widescreen</PresentationFormat>
  <Paragraphs>232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Bahnschrift SemiBold</vt:lpstr>
      <vt:lpstr>Bahnschrift SemiLight</vt:lpstr>
      <vt:lpstr>Calibri</vt:lpstr>
      <vt:lpstr>Calibri Light</vt:lpstr>
      <vt:lpstr>Cambria</vt:lpstr>
      <vt:lpstr>Inconsolata</vt:lpstr>
      <vt:lpstr>Lucida Sans</vt:lpstr>
      <vt:lpstr>Sabon LT</vt:lpstr>
      <vt:lpstr>Wingdings</vt:lpstr>
      <vt:lpstr>xkcd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I use ChatGPT?</vt:lpstr>
      <vt:lpstr>Can I use ChatGPT?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Wischik</dc:creator>
  <cp:lastModifiedBy>Andrew W. Moore</cp:lastModifiedBy>
  <cp:revision>22</cp:revision>
  <cp:lastPrinted>2023-11-23T11:42:06Z</cp:lastPrinted>
  <dcterms:created xsi:type="dcterms:W3CDTF">2019-10-10T20:33:27Z</dcterms:created>
  <dcterms:modified xsi:type="dcterms:W3CDTF">2024-11-28T14:57:16Z</dcterms:modified>
</cp:coreProperties>
</file>