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4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06" y="8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7E3CD-870D-D45D-1DC8-EB341039CD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FAB83C-F3C2-FB53-4BD9-2232AFA6C1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926EA7-BDF4-2365-10F2-79449E52E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C138-61CE-4511-BC2E-14ED327887B2}" type="datetimeFigureOut">
              <a:rPr lang="en-GB" smtClean="0"/>
              <a:t>23/01/2024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3E2149-0082-8CCE-392A-0E233F352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54D7B2-C289-4A7C-5129-1613E2FF7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D781D-8280-4943-98A5-90E7BFD82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953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98A44-FF64-1FA3-5BF4-593383C6B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7DFAA6-B9B1-F403-7F1A-879CDC00F0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A87BC7-043F-B7B5-02EE-712BD55F7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C138-61CE-4511-BC2E-14ED327887B2}" type="datetimeFigureOut">
              <a:rPr lang="en-GB" smtClean="0"/>
              <a:t>23/01/2024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94A0DE-12F0-E0F8-8D12-C52ACAD61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E94D90-AE50-CE37-E103-A51EC35FD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D781D-8280-4943-98A5-90E7BFD82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016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17ED01-FBF2-8B6C-E889-7021956A25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0CD667-E802-3F1F-AC2A-0FD5379A58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A09941-F1F9-3997-E1BF-A356B5AA4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C138-61CE-4511-BC2E-14ED327887B2}" type="datetimeFigureOut">
              <a:rPr lang="en-GB" smtClean="0"/>
              <a:t>23/01/2024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98141-7C34-9733-D7D4-16D52A453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DA84B-AB5D-EC9B-DBC8-4593B1F53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D781D-8280-4943-98A5-90E7BFD82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001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E2451-B972-D185-536E-B107C152D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30538-6BE9-7C4E-EA1C-B5A8F363C4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733EE6-F242-E734-051C-35B01E554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C138-61CE-4511-BC2E-14ED327887B2}" type="datetimeFigureOut">
              <a:rPr lang="en-GB" smtClean="0"/>
              <a:t>23/01/2024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58F024-68DF-CD7B-03E4-2EDD221B0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2AFE0-2C42-4F61-E229-B6F05B1D6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D781D-8280-4943-98A5-90E7BFD82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4331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CFA6E-2D6E-7283-F376-9172EFD3F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D721C3-3208-C4CB-EA1E-130E9C644D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3ED85-DD29-DB58-15E9-BAA12228F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C138-61CE-4511-BC2E-14ED327887B2}" type="datetimeFigureOut">
              <a:rPr lang="en-GB" smtClean="0"/>
              <a:t>23/01/2024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44EED-5291-2E7B-5813-39A2B2AF7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F9A984-E0C7-7EE4-8ACE-F686F1F81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D781D-8280-4943-98A5-90E7BFD82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0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3186B-9661-D3C6-80F6-885C0AEE8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27EEED-06C7-16C0-1060-6518265477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EA9D79-C0D1-274F-9A43-4625D044CD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790FB1-9845-2014-877C-2AEE5FC02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C138-61CE-4511-BC2E-14ED327887B2}" type="datetimeFigureOut">
              <a:rPr lang="en-GB" smtClean="0"/>
              <a:t>23/01/2024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1739-DA0E-C7CE-D351-ECE0B654D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362793-69C2-59FB-ACA7-1695757D8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D781D-8280-4943-98A5-90E7BFD82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186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35A6B-9492-1080-9C0A-C22D6283D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0A2D1D-F525-265C-D803-51DA8744D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972398-7586-66C7-AAAB-49471F53D8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3EBF83-74B2-1463-6A15-B91A0744E9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70D976-6386-8176-DDA3-C0A8DCA48E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7A23DA-F023-68BF-DFA8-55EDE337D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C138-61CE-4511-BC2E-14ED327887B2}" type="datetimeFigureOut">
              <a:rPr lang="en-GB" smtClean="0"/>
              <a:t>23/01/2024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4474FA-2014-61B0-2D16-6505EFF81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5F87EB-5548-1003-9916-3F4FA2D6A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D781D-8280-4943-98A5-90E7BFD82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6910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8EFC5-8C63-21A2-8629-11D27E565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C97A51-86B5-3ED0-941A-13AFCF78C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C138-61CE-4511-BC2E-14ED327887B2}" type="datetimeFigureOut">
              <a:rPr lang="en-GB" smtClean="0"/>
              <a:t>23/01/2024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D6619A-5FE2-844A-D141-15C4603E2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5C01A0-999A-3723-F657-A48C45F12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D781D-8280-4943-98A5-90E7BFD82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8265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50A3C9-57A8-7FCE-AEFA-47258A12A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C138-61CE-4511-BC2E-14ED327887B2}" type="datetimeFigureOut">
              <a:rPr lang="en-GB" smtClean="0"/>
              <a:t>23/01/2024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C5E7A1-FB6C-0D0D-6A99-612261AA8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8F5876-84C0-26E0-E34D-763B3FF95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D781D-8280-4943-98A5-90E7BFD82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65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D10F3-2735-18FE-A818-2C8F74343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D5FF8-2940-2A43-9EBD-BA8DDAAAE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26656C-90BD-C8C2-2382-12BE808FBE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1F32C5-BCF2-A706-04AF-FD6F36B11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C138-61CE-4511-BC2E-14ED327887B2}" type="datetimeFigureOut">
              <a:rPr lang="en-GB" smtClean="0"/>
              <a:t>23/01/2024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41F820-90C1-94C1-6E1B-95C56EE1F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9217DC-A5A6-C003-027B-1C11253A4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D781D-8280-4943-98A5-90E7BFD82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913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050B8-0968-D0FA-EC73-836D7B763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8A0E81-83CE-9533-754C-436FF6B8D4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6FFD2F-2395-A1E8-EEF2-C3AA7545AA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C459F4-446B-E63B-1650-AE67BF1E9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C138-61CE-4511-BC2E-14ED327887B2}" type="datetimeFigureOut">
              <a:rPr lang="en-GB" smtClean="0"/>
              <a:t>23/01/2024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6E9F8F-C11E-DA6A-A585-57305D1E4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962E4E-B38D-E394-94DD-CD2EC3B87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D781D-8280-4943-98A5-90E7BFD82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46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5D630C-655A-C3CB-001E-083EB31AC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C3EC97-AD40-234F-D4B7-28DEBB60B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1F54C-F98C-7D1C-67B4-C0B6743DA4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F7C138-61CE-4511-BC2E-14ED327887B2}" type="datetimeFigureOut">
              <a:rPr lang="en-GB" smtClean="0"/>
              <a:t>23/01/2024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00EE56-C185-57C2-C27B-76C56C4F42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D69712-4451-83B4-1DAF-42E8A95E19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6D781D-8280-4943-98A5-90E7BFD82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67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D7BC059B-CA54-3839-4E12-2C8D5B26822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59893312"/>
                  </p:ext>
                </p:extLst>
              </p:nvPr>
            </p:nvGraphicFramePr>
            <p:xfrm>
              <a:off x="1846520" y="4774804"/>
              <a:ext cx="7547344" cy="44875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78192">
                      <a:extLst>
                        <a:ext uri="{9D8B030D-6E8A-4147-A177-3AD203B41FA5}">
                          <a16:colId xmlns:a16="http://schemas.microsoft.com/office/drawing/2014/main" val="578695759"/>
                        </a:ext>
                      </a:extLst>
                    </a:gridCol>
                    <a:gridCol w="1078192">
                      <a:extLst>
                        <a:ext uri="{9D8B030D-6E8A-4147-A177-3AD203B41FA5}">
                          <a16:colId xmlns:a16="http://schemas.microsoft.com/office/drawing/2014/main" val="905381956"/>
                        </a:ext>
                      </a:extLst>
                    </a:gridCol>
                    <a:gridCol w="1078192">
                      <a:extLst>
                        <a:ext uri="{9D8B030D-6E8A-4147-A177-3AD203B41FA5}">
                          <a16:colId xmlns:a16="http://schemas.microsoft.com/office/drawing/2014/main" val="1236530978"/>
                        </a:ext>
                      </a:extLst>
                    </a:gridCol>
                    <a:gridCol w="1078192">
                      <a:extLst>
                        <a:ext uri="{9D8B030D-6E8A-4147-A177-3AD203B41FA5}">
                          <a16:colId xmlns:a16="http://schemas.microsoft.com/office/drawing/2014/main" val="3103826831"/>
                        </a:ext>
                      </a:extLst>
                    </a:gridCol>
                    <a:gridCol w="1078192">
                      <a:extLst>
                        <a:ext uri="{9D8B030D-6E8A-4147-A177-3AD203B41FA5}">
                          <a16:colId xmlns:a16="http://schemas.microsoft.com/office/drawing/2014/main" val="68857976"/>
                        </a:ext>
                      </a:extLst>
                    </a:gridCol>
                    <a:gridCol w="1078192">
                      <a:extLst>
                        <a:ext uri="{9D8B030D-6E8A-4147-A177-3AD203B41FA5}">
                          <a16:colId xmlns:a16="http://schemas.microsoft.com/office/drawing/2014/main" val="593978889"/>
                        </a:ext>
                      </a:extLst>
                    </a:gridCol>
                    <a:gridCol w="1078192">
                      <a:extLst>
                        <a:ext uri="{9D8B030D-6E8A-4147-A177-3AD203B41FA5}">
                          <a16:colId xmlns:a16="http://schemas.microsoft.com/office/drawing/2014/main" val="2402445483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xkcd Script" panose="03000503000000000000" pitchFamily="66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xkcd Script" panose="03000503000000000000" pitchFamily="66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GB" sz="24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xkcd Script" panose="03000503000000000000" pitchFamily="66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0" baseline="-25000" dirty="0">
                            <a:solidFill>
                              <a:schemeClr val="tx1"/>
                            </a:solidFill>
                            <a:latin typeface="+mn-lt"/>
                            <a:ea typeface="xkcd Script" panose="03000503000000000000" pitchFamily="66" charset="0"/>
                          </a:endParaRPr>
                        </a:p>
                      </a:txBody>
                      <a:tcPr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xkcd Script" panose="03000503000000000000" pitchFamily="66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xkcd Script" panose="03000503000000000000" pitchFamily="66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GB" sz="24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xkcd Script" panose="03000503000000000000" pitchFamily="66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0" baseline="-25000" dirty="0">
                            <a:solidFill>
                              <a:schemeClr val="tx1"/>
                            </a:solidFill>
                            <a:latin typeface="+mn-lt"/>
                            <a:ea typeface="xkcd Script" panose="03000503000000000000" pitchFamily="66" charset="0"/>
                          </a:endParaRPr>
                        </a:p>
                      </a:txBody>
                      <a:tcPr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xkcd Script" panose="03000503000000000000" pitchFamily="66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xkcd Script" panose="03000503000000000000" pitchFamily="66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GB" sz="24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xkcd Script" panose="03000503000000000000" pitchFamily="66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0" baseline="-25000" dirty="0">
                            <a:solidFill>
                              <a:schemeClr val="tx1"/>
                            </a:solidFill>
                            <a:latin typeface="+mn-lt"/>
                            <a:ea typeface="xkcd Script" panose="03000503000000000000" pitchFamily="66" charset="0"/>
                          </a:endParaRPr>
                        </a:p>
                      </a:txBody>
                      <a:tcPr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xkcd Script" panose="03000503000000000000" pitchFamily="66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xkcd Script" panose="03000503000000000000" pitchFamily="66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GB" sz="24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xkcd Script" panose="03000503000000000000" pitchFamily="66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0" baseline="-25000" dirty="0">
                            <a:solidFill>
                              <a:schemeClr val="tx1"/>
                            </a:solidFill>
                            <a:latin typeface="+mn-lt"/>
                            <a:ea typeface="xkcd Script" panose="03000503000000000000" pitchFamily="66" charset="0"/>
                          </a:endParaRPr>
                        </a:p>
                      </a:txBody>
                      <a:tcPr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xkcd Script" panose="03000503000000000000" pitchFamily="66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xkcd Script" panose="03000503000000000000" pitchFamily="66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GB" sz="24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xkcd Script" panose="03000503000000000000" pitchFamily="66" charset="0"/>
                                      </a:rPr>
                                      <m:t>4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0" baseline="-25000" dirty="0">
                            <a:solidFill>
                              <a:schemeClr val="tx1"/>
                            </a:solidFill>
                            <a:latin typeface="+mn-lt"/>
                            <a:ea typeface="xkcd Script" panose="03000503000000000000" pitchFamily="66" charset="0"/>
                          </a:endParaRPr>
                        </a:p>
                      </a:txBody>
                      <a:tcPr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xkcd Script" panose="03000503000000000000" pitchFamily="66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xkcd Script" panose="03000503000000000000" pitchFamily="66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GB" sz="24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xkcd Script" panose="03000503000000000000" pitchFamily="66" charset="0"/>
                                      </a:rPr>
                                      <m:t>5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0" baseline="-25000" dirty="0">
                            <a:solidFill>
                              <a:schemeClr val="tx1"/>
                            </a:solidFill>
                            <a:latin typeface="+mn-lt"/>
                            <a:ea typeface="xkcd Script" panose="03000503000000000000" pitchFamily="66" charset="0"/>
                          </a:endParaRPr>
                        </a:p>
                      </a:txBody>
                      <a:tcPr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xkcd Script" panose="03000503000000000000" pitchFamily="66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xkcd Script" panose="03000503000000000000" pitchFamily="66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GB" sz="24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xkcd Script" panose="03000503000000000000" pitchFamily="66" charset="0"/>
                                      </a:rPr>
                                      <m:t>6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0" baseline="-25000" dirty="0">
                            <a:solidFill>
                              <a:schemeClr val="tx1"/>
                            </a:solidFill>
                            <a:latin typeface="+mn-lt"/>
                            <a:ea typeface="xkcd Script" panose="03000503000000000000" pitchFamily="66" charset="0"/>
                          </a:endParaRPr>
                        </a:p>
                      </a:txBody>
                      <a:tcPr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6375103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D7BC059B-CA54-3839-4E12-2C8D5B26822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59893312"/>
                  </p:ext>
                </p:extLst>
              </p:nvPr>
            </p:nvGraphicFramePr>
            <p:xfrm>
              <a:off x="1846520" y="4774804"/>
              <a:ext cx="7547344" cy="44875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78192">
                      <a:extLst>
                        <a:ext uri="{9D8B030D-6E8A-4147-A177-3AD203B41FA5}">
                          <a16:colId xmlns:a16="http://schemas.microsoft.com/office/drawing/2014/main" val="578695759"/>
                        </a:ext>
                      </a:extLst>
                    </a:gridCol>
                    <a:gridCol w="1078192">
                      <a:extLst>
                        <a:ext uri="{9D8B030D-6E8A-4147-A177-3AD203B41FA5}">
                          <a16:colId xmlns:a16="http://schemas.microsoft.com/office/drawing/2014/main" val="905381956"/>
                        </a:ext>
                      </a:extLst>
                    </a:gridCol>
                    <a:gridCol w="1078192">
                      <a:extLst>
                        <a:ext uri="{9D8B030D-6E8A-4147-A177-3AD203B41FA5}">
                          <a16:colId xmlns:a16="http://schemas.microsoft.com/office/drawing/2014/main" val="1236530978"/>
                        </a:ext>
                      </a:extLst>
                    </a:gridCol>
                    <a:gridCol w="1078192">
                      <a:extLst>
                        <a:ext uri="{9D8B030D-6E8A-4147-A177-3AD203B41FA5}">
                          <a16:colId xmlns:a16="http://schemas.microsoft.com/office/drawing/2014/main" val="3103826831"/>
                        </a:ext>
                      </a:extLst>
                    </a:gridCol>
                    <a:gridCol w="1078192">
                      <a:extLst>
                        <a:ext uri="{9D8B030D-6E8A-4147-A177-3AD203B41FA5}">
                          <a16:colId xmlns:a16="http://schemas.microsoft.com/office/drawing/2014/main" val="68857976"/>
                        </a:ext>
                      </a:extLst>
                    </a:gridCol>
                    <a:gridCol w="1078192">
                      <a:extLst>
                        <a:ext uri="{9D8B030D-6E8A-4147-A177-3AD203B41FA5}">
                          <a16:colId xmlns:a16="http://schemas.microsoft.com/office/drawing/2014/main" val="593978889"/>
                        </a:ext>
                      </a:extLst>
                    </a:gridCol>
                    <a:gridCol w="1078192">
                      <a:extLst>
                        <a:ext uri="{9D8B030D-6E8A-4147-A177-3AD203B41FA5}">
                          <a16:colId xmlns:a16="http://schemas.microsoft.com/office/drawing/2014/main" val="2402445483"/>
                        </a:ext>
                      </a:extLst>
                    </a:gridCol>
                  </a:tblGrid>
                  <a:tr h="44875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130" t="-4054" r="-602825" b="-67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1130" t="-4054" r="-502825" b="-67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1130" t="-4054" r="-402825" b="-67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01130" t="-4054" r="-302825" b="-67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01130" t="-4054" r="-202825" b="-67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01130" t="-4054" r="-102825" b="-67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601130" t="-4054" r="-2825" b="-675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63751037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20BB2AB6-412E-E8F4-5512-A6A57A20F8BA}"/>
              </a:ext>
            </a:extLst>
          </p:cNvPr>
          <p:cNvSpPr>
            <a:spLocks/>
          </p:cNvSpPr>
          <p:nvPr/>
        </p:nvSpPr>
        <p:spPr>
          <a:xfrm>
            <a:off x="4074042" y="3981893"/>
            <a:ext cx="2066260" cy="441252"/>
          </a:xfrm>
          <a:custGeom>
            <a:avLst/>
            <a:gdLst>
              <a:gd name="connsiteX0" fmla="*/ 0 w 2066260"/>
              <a:gd name="connsiteY0" fmla="*/ 0 h 441252"/>
              <a:gd name="connsiteX1" fmla="*/ 475240 w 2066260"/>
              <a:gd name="connsiteY1" fmla="*/ 0 h 441252"/>
              <a:gd name="connsiteX2" fmla="*/ 991805 w 2066260"/>
              <a:gd name="connsiteY2" fmla="*/ 0 h 441252"/>
              <a:gd name="connsiteX3" fmla="*/ 1467045 w 2066260"/>
              <a:gd name="connsiteY3" fmla="*/ 0 h 441252"/>
              <a:gd name="connsiteX4" fmla="*/ 2066260 w 2066260"/>
              <a:gd name="connsiteY4" fmla="*/ 0 h 441252"/>
              <a:gd name="connsiteX5" fmla="*/ 2066260 w 2066260"/>
              <a:gd name="connsiteY5" fmla="*/ 441252 h 441252"/>
              <a:gd name="connsiteX6" fmla="*/ 1611683 w 2066260"/>
              <a:gd name="connsiteY6" fmla="*/ 441252 h 441252"/>
              <a:gd name="connsiteX7" fmla="*/ 1157106 w 2066260"/>
              <a:gd name="connsiteY7" fmla="*/ 441252 h 441252"/>
              <a:gd name="connsiteX8" fmla="*/ 640541 w 2066260"/>
              <a:gd name="connsiteY8" fmla="*/ 441252 h 441252"/>
              <a:gd name="connsiteX9" fmla="*/ 0 w 2066260"/>
              <a:gd name="connsiteY9" fmla="*/ 441252 h 441252"/>
              <a:gd name="connsiteX10" fmla="*/ 0 w 2066260"/>
              <a:gd name="connsiteY10" fmla="*/ 0 h 441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66260" h="441252" fill="none" extrusionOk="0">
                <a:moveTo>
                  <a:pt x="0" y="0"/>
                </a:moveTo>
                <a:cubicBezTo>
                  <a:pt x="139481" y="-3143"/>
                  <a:pt x="332952" y="18798"/>
                  <a:pt x="475240" y="0"/>
                </a:cubicBezTo>
                <a:cubicBezTo>
                  <a:pt x="617528" y="-18798"/>
                  <a:pt x="845630" y="16239"/>
                  <a:pt x="991805" y="0"/>
                </a:cubicBezTo>
                <a:cubicBezTo>
                  <a:pt x="1137981" y="-16239"/>
                  <a:pt x="1296352" y="17695"/>
                  <a:pt x="1467045" y="0"/>
                </a:cubicBezTo>
                <a:cubicBezTo>
                  <a:pt x="1637738" y="-17695"/>
                  <a:pt x="1812080" y="59399"/>
                  <a:pt x="2066260" y="0"/>
                </a:cubicBezTo>
                <a:cubicBezTo>
                  <a:pt x="2089090" y="161968"/>
                  <a:pt x="2017052" y="275622"/>
                  <a:pt x="2066260" y="441252"/>
                </a:cubicBezTo>
                <a:cubicBezTo>
                  <a:pt x="1887817" y="482139"/>
                  <a:pt x="1764283" y="410615"/>
                  <a:pt x="1611683" y="441252"/>
                </a:cubicBezTo>
                <a:cubicBezTo>
                  <a:pt x="1459083" y="471889"/>
                  <a:pt x="1381311" y="424265"/>
                  <a:pt x="1157106" y="441252"/>
                </a:cubicBezTo>
                <a:cubicBezTo>
                  <a:pt x="932901" y="458239"/>
                  <a:pt x="875707" y="397691"/>
                  <a:pt x="640541" y="441252"/>
                </a:cubicBezTo>
                <a:cubicBezTo>
                  <a:pt x="405375" y="484813"/>
                  <a:pt x="305947" y="393711"/>
                  <a:pt x="0" y="441252"/>
                </a:cubicBezTo>
                <a:cubicBezTo>
                  <a:pt x="-52229" y="237719"/>
                  <a:pt x="680" y="89044"/>
                  <a:pt x="0" y="0"/>
                </a:cubicBezTo>
                <a:close/>
              </a:path>
              <a:path w="2066260" h="441252" stroke="0" extrusionOk="0">
                <a:moveTo>
                  <a:pt x="0" y="0"/>
                </a:moveTo>
                <a:cubicBezTo>
                  <a:pt x="240351" y="-41573"/>
                  <a:pt x="361977" y="61565"/>
                  <a:pt x="516565" y="0"/>
                </a:cubicBezTo>
                <a:cubicBezTo>
                  <a:pt x="671153" y="-61565"/>
                  <a:pt x="807523" y="43918"/>
                  <a:pt x="1033130" y="0"/>
                </a:cubicBezTo>
                <a:cubicBezTo>
                  <a:pt x="1258738" y="-43918"/>
                  <a:pt x="1289912" y="21317"/>
                  <a:pt x="1508370" y="0"/>
                </a:cubicBezTo>
                <a:cubicBezTo>
                  <a:pt x="1726828" y="-21317"/>
                  <a:pt x="1823210" y="58363"/>
                  <a:pt x="2066260" y="0"/>
                </a:cubicBezTo>
                <a:cubicBezTo>
                  <a:pt x="2074082" y="130998"/>
                  <a:pt x="2039889" y="222329"/>
                  <a:pt x="2066260" y="441252"/>
                </a:cubicBezTo>
                <a:cubicBezTo>
                  <a:pt x="1905483" y="464296"/>
                  <a:pt x="1792965" y="397232"/>
                  <a:pt x="1570358" y="441252"/>
                </a:cubicBezTo>
                <a:cubicBezTo>
                  <a:pt x="1347751" y="485272"/>
                  <a:pt x="1158834" y="423325"/>
                  <a:pt x="1012467" y="441252"/>
                </a:cubicBezTo>
                <a:cubicBezTo>
                  <a:pt x="866100" y="459179"/>
                  <a:pt x="666774" y="434906"/>
                  <a:pt x="516565" y="441252"/>
                </a:cubicBezTo>
                <a:cubicBezTo>
                  <a:pt x="366356" y="447598"/>
                  <a:pt x="169791" y="423479"/>
                  <a:pt x="0" y="441252"/>
                </a:cubicBezTo>
                <a:cubicBezTo>
                  <a:pt x="-26962" y="341015"/>
                  <a:pt x="49784" y="106708"/>
                  <a:pt x="0" y="0"/>
                </a:cubicBezTo>
                <a:close/>
              </a:path>
            </a:pathLst>
          </a:custGeom>
          <a:noFill/>
          <a:ln>
            <a:noFill/>
            <a:extLst>
              <a:ext uri="{C807C97D-BFC1-408E-A445-0C87EB9F89A2}">
                <ask:lineSketchStyleProps xmlns:ask="http://schemas.microsoft.com/office/drawing/2018/sketchyshapes" sd="3888036948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xkcd Script" panose="03000503000000000000" pitchFamily="66" charset="0"/>
                <a:ea typeface="xkcd Script" panose="03000503000000000000" pitchFamily="66" charset="0"/>
              </a:rPr>
              <a:t>2   </a:t>
            </a:r>
            <a:r>
              <a:rPr lang="en-GB" sz="1600" dirty="0">
                <a:solidFill>
                  <a:schemeClr val="tx1"/>
                </a:solidFill>
                <a:latin typeface="xkcd Script" panose="03000503000000000000" pitchFamily="66" charset="0"/>
                <a:ea typeface="xkcd Script" panose="03000503000000000000" pitchFamily="66" charset="0"/>
              </a:rPr>
              <a:t>sorted x[2:4]</a:t>
            </a:r>
            <a:endParaRPr lang="en-GB" dirty="0">
              <a:solidFill>
                <a:schemeClr val="tx1"/>
              </a:solidFill>
              <a:latin typeface="xkcd Script" panose="03000503000000000000" pitchFamily="66" charset="0"/>
              <a:ea typeface="xkcd Script" panose="03000503000000000000" pitchFamily="66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8FF73B-4EA7-DCB4-4090-955D958F6892}"/>
              </a:ext>
            </a:extLst>
          </p:cNvPr>
          <p:cNvSpPr>
            <a:spLocks/>
          </p:cNvSpPr>
          <p:nvPr/>
        </p:nvSpPr>
        <p:spPr>
          <a:xfrm>
            <a:off x="6301563" y="3981893"/>
            <a:ext cx="2002465" cy="441252"/>
          </a:xfrm>
          <a:custGeom>
            <a:avLst/>
            <a:gdLst>
              <a:gd name="connsiteX0" fmla="*/ 0 w 2002465"/>
              <a:gd name="connsiteY0" fmla="*/ 0 h 441252"/>
              <a:gd name="connsiteX1" fmla="*/ 460567 w 2002465"/>
              <a:gd name="connsiteY1" fmla="*/ 0 h 441252"/>
              <a:gd name="connsiteX2" fmla="*/ 961183 w 2002465"/>
              <a:gd name="connsiteY2" fmla="*/ 0 h 441252"/>
              <a:gd name="connsiteX3" fmla="*/ 1421750 w 2002465"/>
              <a:gd name="connsiteY3" fmla="*/ 0 h 441252"/>
              <a:gd name="connsiteX4" fmla="*/ 2002465 w 2002465"/>
              <a:gd name="connsiteY4" fmla="*/ 0 h 441252"/>
              <a:gd name="connsiteX5" fmla="*/ 2002465 w 2002465"/>
              <a:gd name="connsiteY5" fmla="*/ 441252 h 441252"/>
              <a:gd name="connsiteX6" fmla="*/ 1561923 w 2002465"/>
              <a:gd name="connsiteY6" fmla="*/ 441252 h 441252"/>
              <a:gd name="connsiteX7" fmla="*/ 1121380 w 2002465"/>
              <a:gd name="connsiteY7" fmla="*/ 441252 h 441252"/>
              <a:gd name="connsiteX8" fmla="*/ 620764 w 2002465"/>
              <a:gd name="connsiteY8" fmla="*/ 441252 h 441252"/>
              <a:gd name="connsiteX9" fmla="*/ 0 w 2002465"/>
              <a:gd name="connsiteY9" fmla="*/ 441252 h 441252"/>
              <a:gd name="connsiteX10" fmla="*/ 0 w 2002465"/>
              <a:gd name="connsiteY10" fmla="*/ 0 h 441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02465" h="441252" fill="none" extrusionOk="0">
                <a:moveTo>
                  <a:pt x="0" y="0"/>
                </a:moveTo>
                <a:cubicBezTo>
                  <a:pt x="99424" y="-14043"/>
                  <a:pt x="354963" y="48203"/>
                  <a:pt x="460567" y="0"/>
                </a:cubicBezTo>
                <a:cubicBezTo>
                  <a:pt x="566171" y="-48203"/>
                  <a:pt x="833134" y="32232"/>
                  <a:pt x="961183" y="0"/>
                </a:cubicBezTo>
                <a:cubicBezTo>
                  <a:pt x="1089232" y="-32232"/>
                  <a:pt x="1241256" y="51235"/>
                  <a:pt x="1421750" y="0"/>
                </a:cubicBezTo>
                <a:cubicBezTo>
                  <a:pt x="1602244" y="-51235"/>
                  <a:pt x="1811717" y="2611"/>
                  <a:pt x="2002465" y="0"/>
                </a:cubicBezTo>
                <a:cubicBezTo>
                  <a:pt x="2025295" y="161968"/>
                  <a:pt x="1953257" y="275622"/>
                  <a:pt x="2002465" y="441252"/>
                </a:cubicBezTo>
                <a:cubicBezTo>
                  <a:pt x="1844145" y="473116"/>
                  <a:pt x="1749033" y="433365"/>
                  <a:pt x="1561923" y="441252"/>
                </a:cubicBezTo>
                <a:cubicBezTo>
                  <a:pt x="1374813" y="449139"/>
                  <a:pt x="1224817" y="395391"/>
                  <a:pt x="1121380" y="441252"/>
                </a:cubicBezTo>
                <a:cubicBezTo>
                  <a:pt x="1017943" y="487113"/>
                  <a:pt x="815472" y="385533"/>
                  <a:pt x="620764" y="441252"/>
                </a:cubicBezTo>
                <a:cubicBezTo>
                  <a:pt x="426056" y="496971"/>
                  <a:pt x="223593" y="426203"/>
                  <a:pt x="0" y="441252"/>
                </a:cubicBezTo>
                <a:cubicBezTo>
                  <a:pt x="-52229" y="237719"/>
                  <a:pt x="680" y="89044"/>
                  <a:pt x="0" y="0"/>
                </a:cubicBezTo>
                <a:close/>
              </a:path>
              <a:path w="2002465" h="441252" stroke="0" extrusionOk="0">
                <a:moveTo>
                  <a:pt x="0" y="0"/>
                </a:moveTo>
                <a:cubicBezTo>
                  <a:pt x="146811" y="-53603"/>
                  <a:pt x="287619" y="44255"/>
                  <a:pt x="500616" y="0"/>
                </a:cubicBezTo>
                <a:cubicBezTo>
                  <a:pt x="713613" y="-44255"/>
                  <a:pt x="884586" y="48615"/>
                  <a:pt x="1001233" y="0"/>
                </a:cubicBezTo>
                <a:cubicBezTo>
                  <a:pt x="1117880" y="-48615"/>
                  <a:pt x="1339944" y="13641"/>
                  <a:pt x="1461799" y="0"/>
                </a:cubicBezTo>
                <a:cubicBezTo>
                  <a:pt x="1583654" y="-13641"/>
                  <a:pt x="1821613" y="3590"/>
                  <a:pt x="2002465" y="0"/>
                </a:cubicBezTo>
                <a:cubicBezTo>
                  <a:pt x="2010287" y="130998"/>
                  <a:pt x="1976094" y="222329"/>
                  <a:pt x="2002465" y="441252"/>
                </a:cubicBezTo>
                <a:cubicBezTo>
                  <a:pt x="1785300" y="484623"/>
                  <a:pt x="1657632" y="415275"/>
                  <a:pt x="1521873" y="441252"/>
                </a:cubicBezTo>
                <a:cubicBezTo>
                  <a:pt x="1386114" y="467229"/>
                  <a:pt x="1117813" y="402196"/>
                  <a:pt x="981208" y="441252"/>
                </a:cubicBezTo>
                <a:cubicBezTo>
                  <a:pt x="844603" y="480308"/>
                  <a:pt x="612246" y="427781"/>
                  <a:pt x="500616" y="441252"/>
                </a:cubicBezTo>
                <a:cubicBezTo>
                  <a:pt x="388986" y="454723"/>
                  <a:pt x="190865" y="386478"/>
                  <a:pt x="0" y="441252"/>
                </a:cubicBezTo>
                <a:cubicBezTo>
                  <a:pt x="-26962" y="341015"/>
                  <a:pt x="49784" y="106708"/>
                  <a:pt x="0" y="0"/>
                </a:cubicBezTo>
                <a:close/>
              </a:path>
            </a:pathLst>
          </a:custGeom>
          <a:noFill/>
          <a:ln>
            <a:noFill/>
            <a:extLst>
              <a:ext uri="{C807C97D-BFC1-408E-A445-0C87EB9F89A2}">
                <ask:lineSketchStyleProps xmlns:ask="http://schemas.microsoft.com/office/drawing/2018/sketchyshapes" sd="3888036948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xkcd Script" panose="03000503000000000000" pitchFamily="66" charset="0"/>
                <a:ea typeface="xkcd Script" panose="03000503000000000000" pitchFamily="66" charset="0"/>
              </a:rPr>
              <a:t>3   </a:t>
            </a:r>
            <a:r>
              <a:rPr lang="en-GB" sz="1600" dirty="0">
                <a:solidFill>
                  <a:schemeClr val="tx1"/>
                </a:solidFill>
                <a:latin typeface="xkcd Script" panose="03000503000000000000" pitchFamily="66" charset="0"/>
                <a:ea typeface="xkcd Script" panose="03000503000000000000" pitchFamily="66" charset="0"/>
              </a:rPr>
              <a:t>sorted x[4:6]</a:t>
            </a:r>
            <a:endParaRPr lang="en-GB" dirty="0">
              <a:solidFill>
                <a:schemeClr val="tx1"/>
              </a:solidFill>
              <a:latin typeface="xkcd Script" panose="03000503000000000000" pitchFamily="66" charset="0"/>
              <a:ea typeface="xkcd Script" panose="03000503000000000000" pitchFamily="66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25DEED-D786-CB18-D1C0-13ED4598C1D3}"/>
              </a:ext>
            </a:extLst>
          </p:cNvPr>
          <p:cNvSpPr>
            <a:spLocks/>
          </p:cNvSpPr>
          <p:nvPr/>
        </p:nvSpPr>
        <p:spPr>
          <a:xfrm>
            <a:off x="1846521" y="3981893"/>
            <a:ext cx="2066260" cy="441252"/>
          </a:xfrm>
          <a:custGeom>
            <a:avLst/>
            <a:gdLst>
              <a:gd name="connsiteX0" fmla="*/ 0 w 2066260"/>
              <a:gd name="connsiteY0" fmla="*/ 0 h 441252"/>
              <a:gd name="connsiteX1" fmla="*/ 475240 w 2066260"/>
              <a:gd name="connsiteY1" fmla="*/ 0 h 441252"/>
              <a:gd name="connsiteX2" fmla="*/ 991805 w 2066260"/>
              <a:gd name="connsiteY2" fmla="*/ 0 h 441252"/>
              <a:gd name="connsiteX3" fmla="*/ 1467045 w 2066260"/>
              <a:gd name="connsiteY3" fmla="*/ 0 h 441252"/>
              <a:gd name="connsiteX4" fmla="*/ 2066260 w 2066260"/>
              <a:gd name="connsiteY4" fmla="*/ 0 h 441252"/>
              <a:gd name="connsiteX5" fmla="*/ 2066260 w 2066260"/>
              <a:gd name="connsiteY5" fmla="*/ 441252 h 441252"/>
              <a:gd name="connsiteX6" fmla="*/ 1611683 w 2066260"/>
              <a:gd name="connsiteY6" fmla="*/ 441252 h 441252"/>
              <a:gd name="connsiteX7" fmla="*/ 1157106 w 2066260"/>
              <a:gd name="connsiteY7" fmla="*/ 441252 h 441252"/>
              <a:gd name="connsiteX8" fmla="*/ 640541 w 2066260"/>
              <a:gd name="connsiteY8" fmla="*/ 441252 h 441252"/>
              <a:gd name="connsiteX9" fmla="*/ 0 w 2066260"/>
              <a:gd name="connsiteY9" fmla="*/ 441252 h 441252"/>
              <a:gd name="connsiteX10" fmla="*/ 0 w 2066260"/>
              <a:gd name="connsiteY10" fmla="*/ 0 h 441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66260" h="441252" fill="none" extrusionOk="0">
                <a:moveTo>
                  <a:pt x="0" y="0"/>
                </a:moveTo>
                <a:cubicBezTo>
                  <a:pt x="139481" y="-3143"/>
                  <a:pt x="332952" y="18798"/>
                  <a:pt x="475240" y="0"/>
                </a:cubicBezTo>
                <a:cubicBezTo>
                  <a:pt x="617528" y="-18798"/>
                  <a:pt x="845630" y="16239"/>
                  <a:pt x="991805" y="0"/>
                </a:cubicBezTo>
                <a:cubicBezTo>
                  <a:pt x="1137981" y="-16239"/>
                  <a:pt x="1296352" y="17695"/>
                  <a:pt x="1467045" y="0"/>
                </a:cubicBezTo>
                <a:cubicBezTo>
                  <a:pt x="1637738" y="-17695"/>
                  <a:pt x="1812080" y="59399"/>
                  <a:pt x="2066260" y="0"/>
                </a:cubicBezTo>
                <a:cubicBezTo>
                  <a:pt x="2089090" y="161968"/>
                  <a:pt x="2017052" y="275622"/>
                  <a:pt x="2066260" y="441252"/>
                </a:cubicBezTo>
                <a:cubicBezTo>
                  <a:pt x="1887817" y="482139"/>
                  <a:pt x="1764283" y="410615"/>
                  <a:pt x="1611683" y="441252"/>
                </a:cubicBezTo>
                <a:cubicBezTo>
                  <a:pt x="1459083" y="471889"/>
                  <a:pt x="1381311" y="424265"/>
                  <a:pt x="1157106" y="441252"/>
                </a:cubicBezTo>
                <a:cubicBezTo>
                  <a:pt x="932901" y="458239"/>
                  <a:pt x="875707" y="397691"/>
                  <a:pt x="640541" y="441252"/>
                </a:cubicBezTo>
                <a:cubicBezTo>
                  <a:pt x="405375" y="484813"/>
                  <a:pt x="305947" y="393711"/>
                  <a:pt x="0" y="441252"/>
                </a:cubicBezTo>
                <a:cubicBezTo>
                  <a:pt x="-52229" y="237719"/>
                  <a:pt x="680" y="89044"/>
                  <a:pt x="0" y="0"/>
                </a:cubicBezTo>
                <a:close/>
              </a:path>
              <a:path w="2066260" h="441252" stroke="0" extrusionOk="0">
                <a:moveTo>
                  <a:pt x="0" y="0"/>
                </a:moveTo>
                <a:cubicBezTo>
                  <a:pt x="240351" y="-41573"/>
                  <a:pt x="361977" y="61565"/>
                  <a:pt x="516565" y="0"/>
                </a:cubicBezTo>
                <a:cubicBezTo>
                  <a:pt x="671153" y="-61565"/>
                  <a:pt x="807523" y="43918"/>
                  <a:pt x="1033130" y="0"/>
                </a:cubicBezTo>
                <a:cubicBezTo>
                  <a:pt x="1258738" y="-43918"/>
                  <a:pt x="1289912" y="21317"/>
                  <a:pt x="1508370" y="0"/>
                </a:cubicBezTo>
                <a:cubicBezTo>
                  <a:pt x="1726828" y="-21317"/>
                  <a:pt x="1823210" y="58363"/>
                  <a:pt x="2066260" y="0"/>
                </a:cubicBezTo>
                <a:cubicBezTo>
                  <a:pt x="2074082" y="130998"/>
                  <a:pt x="2039889" y="222329"/>
                  <a:pt x="2066260" y="441252"/>
                </a:cubicBezTo>
                <a:cubicBezTo>
                  <a:pt x="1905483" y="464296"/>
                  <a:pt x="1792965" y="397232"/>
                  <a:pt x="1570358" y="441252"/>
                </a:cubicBezTo>
                <a:cubicBezTo>
                  <a:pt x="1347751" y="485272"/>
                  <a:pt x="1158834" y="423325"/>
                  <a:pt x="1012467" y="441252"/>
                </a:cubicBezTo>
                <a:cubicBezTo>
                  <a:pt x="866100" y="459179"/>
                  <a:pt x="666774" y="434906"/>
                  <a:pt x="516565" y="441252"/>
                </a:cubicBezTo>
                <a:cubicBezTo>
                  <a:pt x="366356" y="447598"/>
                  <a:pt x="169791" y="423479"/>
                  <a:pt x="0" y="441252"/>
                </a:cubicBezTo>
                <a:cubicBezTo>
                  <a:pt x="-26962" y="341015"/>
                  <a:pt x="49784" y="106708"/>
                  <a:pt x="0" y="0"/>
                </a:cubicBezTo>
                <a:close/>
              </a:path>
            </a:pathLst>
          </a:custGeom>
          <a:noFill/>
          <a:ln>
            <a:noFill/>
            <a:extLst>
              <a:ext uri="{C807C97D-BFC1-408E-A445-0C87EB9F89A2}">
                <ask:lineSketchStyleProps xmlns:ask="http://schemas.microsoft.com/office/drawing/2018/sketchyshapes" sd="3888036948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xkcd Script" panose="03000503000000000000" pitchFamily="66" charset="0"/>
                <a:ea typeface="xkcd Script" panose="03000503000000000000" pitchFamily="66" charset="0"/>
              </a:rPr>
              <a:t>1   </a:t>
            </a:r>
            <a:r>
              <a:rPr lang="en-GB" sz="1600" dirty="0">
                <a:solidFill>
                  <a:schemeClr val="tx1"/>
                </a:solidFill>
                <a:latin typeface="xkcd Script" panose="03000503000000000000" pitchFamily="66" charset="0"/>
                <a:ea typeface="xkcd Script" panose="03000503000000000000" pitchFamily="66" charset="0"/>
              </a:rPr>
              <a:t>sorted x[0:2]</a:t>
            </a:r>
            <a:endParaRPr lang="en-GB" dirty="0">
              <a:solidFill>
                <a:schemeClr val="tx1"/>
              </a:solidFill>
              <a:latin typeface="xkcd Script" panose="03000503000000000000" pitchFamily="66" charset="0"/>
              <a:ea typeface="xkcd Script" panose="03000503000000000000" pitchFamily="66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BECEE19-0E66-8F6C-F3CC-5707E071BD84}"/>
              </a:ext>
            </a:extLst>
          </p:cNvPr>
          <p:cNvSpPr>
            <a:spLocks/>
          </p:cNvSpPr>
          <p:nvPr/>
        </p:nvSpPr>
        <p:spPr>
          <a:xfrm>
            <a:off x="1846520" y="3173754"/>
            <a:ext cx="4293781" cy="441252"/>
          </a:xfrm>
          <a:custGeom>
            <a:avLst/>
            <a:gdLst>
              <a:gd name="connsiteX0" fmla="*/ 0 w 4293781"/>
              <a:gd name="connsiteY0" fmla="*/ 0 h 441252"/>
              <a:gd name="connsiteX1" fmla="*/ 407909 w 4293781"/>
              <a:gd name="connsiteY1" fmla="*/ 0 h 441252"/>
              <a:gd name="connsiteX2" fmla="*/ 815818 w 4293781"/>
              <a:gd name="connsiteY2" fmla="*/ 0 h 441252"/>
              <a:gd name="connsiteX3" fmla="*/ 1309603 w 4293781"/>
              <a:gd name="connsiteY3" fmla="*/ 0 h 441252"/>
              <a:gd name="connsiteX4" fmla="*/ 1760450 w 4293781"/>
              <a:gd name="connsiteY4" fmla="*/ 0 h 441252"/>
              <a:gd name="connsiteX5" fmla="*/ 2211297 w 4293781"/>
              <a:gd name="connsiteY5" fmla="*/ 0 h 441252"/>
              <a:gd name="connsiteX6" fmla="*/ 2662144 w 4293781"/>
              <a:gd name="connsiteY6" fmla="*/ 0 h 441252"/>
              <a:gd name="connsiteX7" fmla="*/ 3155929 w 4293781"/>
              <a:gd name="connsiteY7" fmla="*/ 0 h 441252"/>
              <a:gd name="connsiteX8" fmla="*/ 3692652 w 4293781"/>
              <a:gd name="connsiteY8" fmla="*/ 0 h 441252"/>
              <a:gd name="connsiteX9" fmla="*/ 4293781 w 4293781"/>
              <a:gd name="connsiteY9" fmla="*/ 0 h 441252"/>
              <a:gd name="connsiteX10" fmla="*/ 4293781 w 4293781"/>
              <a:gd name="connsiteY10" fmla="*/ 441252 h 441252"/>
              <a:gd name="connsiteX11" fmla="*/ 3842934 w 4293781"/>
              <a:gd name="connsiteY11" fmla="*/ 441252 h 441252"/>
              <a:gd name="connsiteX12" fmla="*/ 3435025 w 4293781"/>
              <a:gd name="connsiteY12" fmla="*/ 441252 h 441252"/>
              <a:gd name="connsiteX13" fmla="*/ 2941240 w 4293781"/>
              <a:gd name="connsiteY13" fmla="*/ 441252 h 441252"/>
              <a:gd name="connsiteX14" fmla="*/ 2318642 w 4293781"/>
              <a:gd name="connsiteY14" fmla="*/ 441252 h 441252"/>
              <a:gd name="connsiteX15" fmla="*/ 1910733 w 4293781"/>
              <a:gd name="connsiteY15" fmla="*/ 441252 h 441252"/>
              <a:gd name="connsiteX16" fmla="*/ 1331072 w 4293781"/>
              <a:gd name="connsiteY16" fmla="*/ 441252 h 441252"/>
              <a:gd name="connsiteX17" fmla="*/ 923163 w 4293781"/>
              <a:gd name="connsiteY17" fmla="*/ 441252 h 441252"/>
              <a:gd name="connsiteX18" fmla="*/ 472316 w 4293781"/>
              <a:gd name="connsiteY18" fmla="*/ 441252 h 441252"/>
              <a:gd name="connsiteX19" fmla="*/ 0 w 4293781"/>
              <a:gd name="connsiteY19" fmla="*/ 441252 h 441252"/>
              <a:gd name="connsiteX20" fmla="*/ 0 w 4293781"/>
              <a:gd name="connsiteY20" fmla="*/ 0 h 441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293781" h="441252" fill="none" extrusionOk="0">
                <a:moveTo>
                  <a:pt x="0" y="0"/>
                </a:moveTo>
                <a:cubicBezTo>
                  <a:pt x="95315" y="-21390"/>
                  <a:pt x="288764" y="48796"/>
                  <a:pt x="407909" y="0"/>
                </a:cubicBezTo>
                <a:cubicBezTo>
                  <a:pt x="527054" y="-48796"/>
                  <a:pt x="688267" y="34562"/>
                  <a:pt x="815818" y="0"/>
                </a:cubicBezTo>
                <a:cubicBezTo>
                  <a:pt x="943369" y="-34562"/>
                  <a:pt x="1128580" y="9983"/>
                  <a:pt x="1309603" y="0"/>
                </a:cubicBezTo>
                <a:cubicBezTo>
                  <a:pt x="1490627" y="-9983"/>
                  <a:pt x="1611356" y="35755"/>
                  <a:pt x="1760450" y="0"/>
                </a:cubicBezTo>
                <a:cubicBezTo>
                  <a:pt x="1909544" y="-35755"/>
                  <a:pt x="2055832" y="8240"/>
                  <a:pt x="2211297" y="0"/>
                </a:cubicBezTo>
                <a:cubicBezTo>
                  <a:pt x="2366762" y="-8240"/>
                  <a:pt x="2480599" y="37126"/>
                  <a:pt x="2662144" y="0"/>
                </a:cubicBezTo>
                <a:cubicBezTo>
                  <a:pt x="2843689" y="-37126"/>
                  <a:pt x="2923200" y="49237"/>
                  <a:pt x="3155929" y="0"/>
                </a:cubicBezTo>
                <a:cubicBezTo>
                  <a:pt x="3388658" y="-49237"/>
                  <a:pt x="3543224" y="55589"/>
                  <a:pt x="3692652" y="0"/>
                </a:cubicBezTo>
                <a:cubicBezTo>
                  <a:pt x="3842080" y="-55589"/>
                  <a:pt x="4171327" y="29435"/>
                  <a:pt x="4293781" y="0"/>
                </a:cubicBezTo>
                <a:cubicBezTo>
                  <a:pt x="4309677" y="173767"/>
                  <a:pt x="4258798" y="345067"/>
                  <a:pt x="4293781" y="441252"/>
                </a:cubicBezTo>
                <a:cubicBezTo>
                  <a:pt x="4165243" y="490023"/>
                  <a:pt x="3966402" y="410030"/>
                  <a:pt x="3842934" y="441252"/>
                </a:cubicBezTo>
                <a:cubicBezTo>
                  <a:pt x="3719466" y="472474"/>
                  <a:pt x="3537235" y="437142"/>
                  <a:pt x="3435025" y="441252"/>
                </a:cubicBezTo>
                <a:cubicBezTo>
                  <a:pt x="3332815" y="445362"/>
                  <a:pt x="3062063" y="415076"/>
                  <a:pt x="2941240" y="441252"/>
                </a:cubicBezTo>
                <a:cubicBezTo>
                  <a:pt x="2820418" y="467428"/>
                  <a:pt x="2457368" y="391889"/>
                  <a:pt x="2318642" y="441252"/>
                </a:cubicBezTo>
                <a:cubicBezTo>
                  <a:pt x="2179916" y="490615"/>
                  <a:pt x="2044831" y="436232"/>
                  <a:pt x="1910733" y="441252"/>
                </a:cubicBezTo>
                <a:cubicBezTo>
                  <a:pt x="1776635" y="446272"/>
                  <a:pt x="1586793" y="427052"/>
                  <a:pt x="1331072" y="441252"/>
                </a:cubicBezTo>
                <a:cubicBezTo>
                  <a:pt x="1075351" y="455452"/>
                  <a:pt x="1032519" y="427427"/>
                  <a:pt x="923163" y="441252"/>
                </a:cubicBezTo>
                <a:cubicBezTo>
                  <a:pt x="813807" y="455077"/>
                  <a:pt x="677586" y="397311"/>
                  <a:pt x="472316" y="441252"/>
                </a:cubicBezTo>
                <a:cubicBezTo>
                  <a:pt x="267046" y="485193"/>
                  <a:pt x="226909" y="434798"/>
                  <a:pt x="0" y="441252"/>
                </a:cubicBezTo>
                <a:cubicBezTo>
                  <a:pt x="-42632" y="246253"/>
                  <a:pt x="46347" y="174029"/>
                  <a:pt x="0" y="0"/>
                </a:cubicBezTo>
                <a:close/>
              </a:path>
              <a:path w="4293781" h="441252" stroke="0" extrusionOk="0">
                <a:moveTo>
                  <a:pt x="0" y="0"/>
                </a:moveTo>
                <a:cubicBezTo>
                  <a:pt x="160786" y="-11766"/>
                  <a:pt x="377340" y="32536"/>
                  <a:pt x="536723" y="0"/>
                </a:cubicBezTo>
                <a:cubicBezTo>
                  <a:pt x="696106" y="-32536"/>
                  <a:pt x="936209" y="48916"/>
                  <a:pt x="1073445" y="0"/>
                </a:cubicBezTo>
                <a:cubicBezTo>
                  <a:pt x="1210681" y="-48916"/>
                  <a:pt x="1379452" y="46615"/>
                  <a:pt x="1524292" y="0"/>
                </a:cubicBezTo>
                <a:cubicBezTo>
                  <a:pt x="1669132" y="-46615"/>
                  <a:pt x="1886261" y="12277"/>
                  <a:pt x="2146891" y="0"/>
                </a:cubicBezTo>
                <a:cubicBezTo>
                  <a:pt x="2407521" y="-12277"/>
                  <a:pt x="2464285" y="15675"/>
                  <a:pt x="2597738" y="0"/>
                </a:cubicBezTo>
                <a:cubicBezTo>
                  <a:pt x="2731191" y="-15675"/>
                  <a:pt x="3001063" y="62700"/>
                  <a:pt x="3134460" y="0"/>
                </a:cubicBezTo>
                <a:cubicBezTo>
                  <a:pt x="3267857" y="-62700"/>
                  <a:pt x="3494492" y="29185"/>
                  <a:pt x="3585307" y="0"/>
                </a:cubicBezTo>
                <a:cubicBezTo>
                  <a:pt x="3676122" y="-29185"/>
                  <a:pt x="3964337" y="53807"/>
                  <a:pt x="4293781" y="0"/>
                </a:cubicBezTo>
                <a:cubicBezTo>
                  <a:pt x="4340940" y="180516"/>
                  <a:pt x="4243744" y="239201"/>
                  <a:pt x="4293781" y="441252"/>
                </a:cubicBezTo>
                <a:cubicBezTo>
                  <a:pt x="4162597" y="491282"/>
                  <a:pt x="4026555" y="410714"/>
                  <a:pt x="3799996" y="441252"/>
                </a:cubicBezTo>
                <a:cubicBezTo>
                  <a:pt x="3573437" y="471790"/>
                  <a:pt x="3524218" y="401990"/>
                  <a:pt x="3392087" y="441252"/>
                </a:cubicBezTo>
                <a:cubicBezTo>
                  <a:pt x="3259956" y="480514"/>
                  <a:pt x="3046616" y="415269"/>
                  <a:pt x="2855364" y="441252"/>
                </a:cubicBezTo>
                <a:cubicBezTo>
                  <a:pt x="2664112" y="467235"/>
                  <a:pt x="2432904" y="394945"/>
                  <a:pt x="2275704" y="441252"/>
                </a:cubicBezTo>
                <a:cubicBezTo>
                  <a:pt x="2118504" y="487559"/>
                  <a:pt x="1824650" y="440141"/>
                  <a:pt x="1653106" y="441252"/>
                </a:cubicBezTo>
                <a:cubicBezTo>
                  <a:pt x="1481562" y="442363"/>
                  <a:pt x="1328714" y="409090"/>
                  <a:pt x="1245196" y="441252"/>
                </a:cubicBezTo>
                <a:cubicBezTo>
                  <a:pt x="1161678" y="473414"/>
                  <a:pt x="1027341" y="403392"/>
                  <a:pt x="837287" y="441252"/>
                </a:cubicBezTo>
                <a:cubicBezTo>
                  <a:pt x="647233" y="479112"/>
                  <a:pt x="173317" y="369883"/>
                  <a:pt x="0" y="441252"/>
                </a:cubicBezTo>
                <a:cubicBezTo>
                  <a:pt x="-9696" y="337105"/>
                  <a:pt x="49181" y="93826"/>
                  <a:pt x="0" y="0"/>
                </a:cubicBezTo>
                <a:close/>
              </a:path>
            </a:pathLst>
          </a:custGeom>
          <a:noFill/>
          <a:ln>
            <a:noFill/>
            <a:extLst>
              <a:ext uri="{C807C97D-BFC1-408E-A445-0C87EB9F89A2}">
                <ask:lineSketchStyleProps xmlns:ask="http://schemas.microsoft.com/office/drawing/2018/sketchyshapes" sd="3888036948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xkcd Script" panose="03000503000000000000" pitchFamily="66" charset="0"/>
                <a:ea typeface="xkcd Script" panose="03000503000000000000" pitchFamily="66" charset="0"/>
              </a:rPr>
              <a:t>4   </a:t>
            </a:r>
            <a:r>
              <a:rPr lang="en-GB" sz="1600" dirty="0">
                <a:solidFill>
                  <a:schemeClr val="tx1"/>
                </a:solidFill>
                <a:latin typeface="xkcd Script" panose="03000503000000000000" pitchFamily="66" charset="0"/>
                <a:ea typeface="xkcd Script" panose="03000503000000000000" pitchFamily="66" charset="0"/>
              </a:rPr>
              <a:t>sorted x[0:4]</a:t>
            </a:r>
            <a:endParaRPr lang="en-GB" dirty="0">
              <a:solidFill>
                <a:schemeClr val="tx1"/>
              </a:solidFill>
              <a:latin typeface="xkcd Script" panose="03000503000000000000" pitchFamily="66" charset="0"/>
              <a:ea typeface="xkcd Script" panose="03000503000000000000" pitchFamily="66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882276-BAD0-5DD5-D911-187101E09EB9}"/>
              </a:ext>
            </a:extLst>
          </p:cNvPr>
          <p:cNvSpPr>
            <a:spLocks/>
          </p:cNvSpPr>
          <p:nvPr/>
        </p:nvSpPr>
        <p:spPr>
          <a:xfrm>
            <a:off x="6301564" y="3173754"/>
            <a:ext cx="3092302" cy="441252"/>
          </a:xfrm>
          <a:custGeom>
            <a:avLst/>
            <a:gdLst>
              <a:gd name="connsiteX0" fmla="*/ 0 w 3092302"/>
              <a:gd name="connsiteY0" fmla="*/ 0 h 441252"/>
              <a:gd name="connsiteX1" fmla="*/ 546307 w 3092302"/>
              <a:gd name="connsiteY1" fmla="*/ 0 h 441252"/>
              <a:gd name="connsiteX2" fmla="*/ 1030767 w 3092302"/>
              <a:gd name="connsiteY2" fmla="*/ 0 h 441252"/>
              <a:gd name="connsiteX3" fmla="*/ 1453382 w 3092302"/>
              <a:gd name="connsiteY3" fmla="*/ 0 h 441252"/>
              <a:gd name="connsiteX4" fmla="*/ 1968766 w 3092302"/>
              <a:gd name="connsiteY4" fmla="*/ 0 h 441252"/>
              <a:gd name="connsiteX5" fmla="*/ 2545995 w 3092302"/>
              <a:gd name="connsiteY5" fmla="*/ 0 h 441252"/>
              <a:gd name="connsiteX6" fmla="*/ 3092302 w 3092302"/>
              <a:gd name="connsiteY6" fmla="*/ 0 h 441252"/>
              <a:gd name="connsiteX7" fmla="*/ 3092302 w 3092302"/>
              <a:gd name="connsiteY7" fmla="*/ 441252 h 441252"/>
              <a:gd name="connsiteX8" fmla="*/ 2607841 w 3092302"/>
              <a:gd name="connsiteY8" fmla="*/ 441252 h 441252"/>
              <a:gd name="connsiteX9" fmla="*/ 2154304 w 3092302"/>
              <a:gd name="connsiteY9" fmla="*/ 441252 h 441252"/>
              <a:gd name="connsiteX10" fmla="*/ 1638920 w 3092302"/>
              <a:gd name="connsiteY10" fmla="*/ 441252 h 441252"/>
              <a:gd name="connsiteX11" fmla="*/ 1123536 w 3092302"/>
              <a:gd name="connsiteY11" fmla="*/ 441252 h 441252"/>
              <a:gd name="connsiteX12" fmla="*/ 700922 w 3092302"/>
              <a:gd name="connsiteY12" fmla="*/ 441252 h 441252"/>
              <a:gd name="connsiteX13" fmla="*/ 0 w 3092302"/>
              <a:gd name="connsiteY13" fmla="*/ 441252 h 441252"/>
              <a:gd name="connsiteX14" fmla="*/ 0 w 3092302"/>
              <a:gd name="connsiteY14" fmla="*/ 0 h 441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2302" h="441252" fill="none" extrusionOk="0">
                <a:moveTo>
                  <a:pt x="0" y="0"/>
                </a:moveTo>
                <a:cubicBezTo>
                  <a:pt x="160740" y="-20090"/>
                  <a:pt x="305945" y="32109"/>
                  <a:pt x="546307" y="0"/>
                </a:cubicBezTo>
                <a:cubicBezTo>
                  <a:pt x="786669" y="-32109"/>
                  <a:pt x="912559" y="28830"/>
                  <a:pt x="1030767" y="0"/>
                </a:cubicBezTo>
                <a:cubicBezTo>
                  <a:pt x="1148975" y="-28830"/>
                  <a:pt x="1313940" y="39329"/>
                  <a:pt x="1453382" y="0"/>
                </a:cubicBezTo>
                <a:cubicBezTo>
                  <a:pt x="1592825" y="-39329"/>
                  <a:pt x="1755854" y="49226"/>
                  <a:pt x="1968766" y="0"/>
                </a:cubicBezTo>
                <a:cubicBezTo>
                  <a:pt x="2181678" y="-49226"/>
                  <a:pt x="2400859" y="24392"/>
                  <a:pt x="2545995" y="0"/>
                </a:cubicBezTo>
                <a:cubicBezTo>
                  <a:pt x="2691131" y="-24392"/>
                  <a:pt x="2828370" y="41261"/>
                  <a:pt x="3092302" y="0"/>
                </a:cubicBezTo>
                <a:cubicBezTo>
                  <a:pt x="3106322" y="157235"/>
                  <a:pt x="3050109" y="294840"/>
                  <a:pt x="3092302" y="441252"/>
                </a:cubicBezTo>
                <a:cubicBezTo>
                  <a:pt x="2927071" y="496916"/>
                  <a:pt x="2745525" y="402062"/>
                  <a:pt x="2607841" y="441252"/>
                </a:cubicBezTo>
                <a:cubicBezTo>
                  <a:pt x="2470157" y="480442"/>
                  <a:pt x="2372263" y="396673"/>
                  <a:pt x="2154304" y="441252"/>
                </a:cubicBezTo>
                <a:cubicBezTo>
                  <a:pt x="1936345" y="485831"/>
                  <a:pt x="1839908" y="421164"/>
                  <a:pt x="1638920" y="441252"/>
                </a:cubicBezTo>
                <a:cubicBezTo>
                  <a:pt x="1437932" y="461340"/>
                  <a:pt x="1259925" y="387195"/>
                  <a:pt x="1123536" y="441252"/>
                </a:cubicBezTo>
                <a:cubicBezTo>
                  <a:pt x="987147" y="495309"/>
                  <a:pt x="888485" y="418032"/>
                  <a:pt x="700922" y="441252"/>
                </a:cubicBezTo>
                <a:cubicBezTo>
                  <a:pt x="513359" y="464472"/>
                  <a:pt x="206812" y="361206"/>
                  <a:pt x="0" y="441252"/>
                </a:cubicBezTo>
                <a:cubicBezTo>
                  <a:pt x="-21490" y="285584"/>
                  <a:pt x="26264" y="148466"/>
                  <a:pt x="0" y="0"/>
                </a:cubicBezTo>
                <a:close/>
              </a:path>
              <a:path w="3092302" h="441252" stroke="0" extrusionOk="0">
                <a:moveTo>
                  <a:pt x="0" y="0"/>
                </a:moveTo>
                <a:cubicBezTo>
                  <a:pt x="126527" y="-34217"/>
                  <a:pt x="387405" y="8409"/>
                  <a:pt x="515384" y="0"/>
                </a:cubicBezTo>
                <a:cubicBezTo>
                  <a:pt x="643363" y="-8409"/>
                  <a:pt x="838867" y="40790"/>
                  <a:pt x="1030767" y="0"/>
                </a:cubicBezTo>
                <a:cubicBezTo>
                  <a:pt x="1222667" y="-40790"/>
                  <a:pt x="1389601" y="48008"/>
                  <a:pt x="1484305" y="0"/>
                </a:cubicBezTo>
                <a:cubicBezTo>
                  <a:pt x="1579009" y="-48008"/>
                  <a:pt x="1840945" y="53991"/>
                  <a:pt x="2061535" y="0"/>
                </a:cubicBezTo>
                <a:cubicBezTo>
                  <a:pt x="2282125" y="-53991"/>
                  <a:pt x="2416963" y="5575"/>
                  <a:pt x="2515072" y="0"/>
                </a:cubicBezTo>
                <a:cubicBezTo>
                  <a:pt x="2613181" y="-5575"/>
                  <a:pt x="2845716" y="23281"/>
                  <a:pt x="3092302" y="0"/>
                </a:cubicBezTo>
                <a:cubicBezTo>
                  <a:pt x="3109139" y="99966"/>
                  <a:pt x="3043425" y="337941"/>
                  <a:pt x="3092302" y="441252"/>
                </a:cubicBezTo>
                <a:cubicBezTo>
                  <a:pt x="2929330" y="476706"/>
                  <a:pt x="2822804" y="403608"/>
                  <a:pt x="2607841" y="441252"/>
                </a:cubicBezTo>
                <a:cubicBezTo>
                  <a:pt x="2392878" y="478896"/>
                  <a:pt x="2394746" y="438270"/>
                  <a:pt x="2185227" y="441252"/>
                </a:cubicBezTo>
                <a:cubicBezTo>
                  <a:pt x="1975708" y="444234"/>
                  <a:pt x="1861009" y="389821"/>
                  <a:pt x="1607997" y="441252"/>
                </a:cubicBezTo>
                <a:cubicBezTo>
                  <a:pt x="1354985" y="492683"/>
                  <a:pt x="1364787" y="418922"/>
                  <a:pt x="1185382" y="441252"/>
                </a:cubicBezTo>
                <a:cubicBezTo>
                  <a:pt x="1005977" y="463582"/>
                  <a:pt x="824305" y="402624"/>
                  <a:pt x="669999" y="441252"/>
                </a:cubicBezTo>
                <a:cubicBezTo>
                  <a:pt x="515693" y="479880"/>
                  <a:pt x="215803" y="390941"/>
                  <a:pt x="0" y="441252"/>
                </a:cubicBezTo>
                <a:cubicBezTo>
                  <a:pt x="-30559" y="313623"/>
                  <a:pt x="38337" y="141147"/>
                  <a:pt x="0" y="0"/>
                </a:cubicBezTo>
                <a:close/>
              </a:path>
            </a:pathLst>
          </a:custGeom>
          <a:noFill/>
          <a:ln>
            <a:noFill/>
            <a:extLst>
              <a:ext uri="{C807C97D-BFC1-408E-A445-0C87EB9F89A2}">
                <ask:lineSketchStyleProps xmlns:ask="http://schemas.microsoft.com/office/drawing/2018/sketchyshapes" sd="3888036948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xkcd Script" panose="03000503000000000000" pitchFamily="66" charset="0"/>
                <a:ea typeface="xkcd Script" panose="03000503000000000000" pitchFamily="66" charset="0"/>
              </a:rPr>
              <a:t>5   </a:t>
            </a:r>
            <a:r>
              <a:rPr lang="en-GB" sz="1600" dirty="0">
                <a:solidFill>
                  <a:schemeClr val="tx1"/>
                </a:solidFill>
                <a:latin typeface="xkcd Script" panose="03000503000000000000" pitchFamily="66" charset="0"/>
                <a:ea typeface="xkcd Script" panose="03000503000000000000" pitchFamily="66" charset="0"/>
              </a:rPr>
              <a:t>sorted x[4:7]</a:t>
            </a:r>
            <a:endParaRPr lang="en-GB" dirty="0">
              <a:solidFill>
                <a:schemeClr val="tx1"/>
              </a:solidFill>
              <a:latin typeface="xkcd Script" panose="03000503000000000000" pitchFamily="66" charset="0"/>
              <a:ea typeface="xkcd Script" panose="03000503000000000000" pitchFamily="66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B5AC4F9-3F87-B805-8C69-C3FE78F26E57}"/>
              </a:ext>
            </a:extLst>
          </p:cNvPr>
          <p:cNvSpPr>
            <a:spLocks/>
          </p:cNvSpPr>
          <p:nvPr/>
        </p:nvSpPr>
        <p:spPr>
          <a:xfrm>
            <a:off x="1846521" y="2276237"/>
            <a:ext cx="7547346" cy="441252"/>
          </a:xfrm>
          <a:custGeom>
            <a:avLst/>
            <a:gdLst>
              <a:gd name="connsiteX0" fmla="*/ 0 w 7547346"/>
              <a:gd name="connsiteY0" fmla="*/ 0 h 441252"/>
              <a:gd name="connsiteX1" fmla="*/ 580565 w 7547346"/>
              <a:gd name="connsiteY1" fmla="*/ 0 h 441252"/>
              <a:gd name="connsiteX2" fmla="*/ 1085657 w 7547346"/>
              <a:gd name="connsiteY2" fmla="*/ 0 h 441252"/>
              <a:gd name="connsiteX3" fmla="*/ 1666222 w 7547346"/>
              <a:gd name="connsiteY3" fmla="*/ 0 h 441252"/>
              <a:gd name="connsiteX4" fmla="*/ 2397734 w 7547346"/>
              <a:gd name="connsiteY4" fmla="*/ 0 h 441252"/>
              <a:gd name="connsiteX5" fmla="*/ 2978299 w 7547346"/>
              <a:gd name="connsiteY5" fmla="*/ 0 h 441252"/>
              <a:gd name="connsiteX6" fmla="*/ 3634337 w 7547346"/>
              <a:gd name="connsiteY6" fmla="*/ 0 h 441252"/>
              <a:gd name="connsiteX7" fmla="*/ 4214902 w 7547346"/>
              <a:gd name="connsiteY7" fmla="*/ 0 h 441252"/>
              <a:gd name="connsiteX8" fmla="*/ 4795468 w 7547346"/>
              <a:gd name="connsiteY8" fmla="*/ 0 h 441252"/>
              <a:gd name="connsiteX9" fmla="*/ 5225086 w 7547346"/>
              <a:gd name="connsiteY9" fmla="*/ 0 h 441252"/>
              <a:gd name="connsiteX10" fmla="*/ 5730177 w 7547346"/>
              <a:gd name="connsiteY10" fmla="*/ 0 h 441252"/>
              <a:gd name="connsiteX11" fmla="*/ 6084322 w 7547346"/>
              <a:gd name="connsiteY11" fmla="*/ 0 h 441252"/>
              <a:gd name="connsiteX12" fmla="*/ 6740361 w 7547346"/>
              <a:gd name="connsiteY12" fmla="*/ 0 h 441252"/>
              <a:gd name="connsiteX13" fmla="*/ 7547346 w 7547346"/>
              <a:gd name="connsiteY13" fmla="*/ 0 h 441252"/>
              <a:gd name="connsiteX14" fmla="*/ 7547346 w 7547346"/>
              <a:gd name="connsiteY14" fmla="*/ 441252 h 441252"/>
              <a:gd name="connsiteX15" fmla="*/ 6815834 w 7547346"/>
              <a:gd name="connsiteY15" fmla="*/ 441252 h 441252"/>
              <a:gd name="connsiteX16" fmla="*/ 6461689 w 7547346"/>
              <a:gd name="connsiteY16" fmla="*/ 441252 h 441252"/>
              <a:gd name="connsiteX17" fmla="*/ 5956598 w 7547346"/>
              <a:gd name="connsiteY17" fmla="*/ 441252 h 441252"/>
              <a:gd name="connsiteX18" fmla="*/ 5526980 w 7547346"/>
              <a:gd name="connsiteY18" fmla="*/ 441252 h 441252"/>
              <a:gd name="connsiteX19" fmla="*/ 5097361 w 7547346"/>
              <a:gd name="connsiteY19" fmla="*/ 441252 h 441252"/>
              <a:gd name="connsiteX20" fmla="*/ 4667743 w 7547346"/>
              <a:gd name="connsiteY20" fmla="*/ 441252 h 441252"/>
              <a:gd name="connsiteX21" fmla="*/ 4313599 w 7547346"/>
              <a:gd name="connsiteY21" fmla="*/ 441252 h 441252"/>
              <a:gd name="connsiteX22" fmla="*/ 3883980 w 7547346"/>
              <a:gd name="connsiteY22" fmla="*/ 441252 h 441252"/>
              <a:gd name="connsiteX23" fmla="*/ 3303415 w 7547346"/>
              <a:gd name="connsiteY23" fmla="*/ 441252 h 441252"/>
              <a:gd name="connsiteX24" fmla="*/ 2949271 w 7547346"/>
              <a:gd name="connsiteY24" fmla="*/ 441252 h 441252"/>
              <a:gd name="connsiteX25" fmla="*/ 2595126 w 7547346"/>
              <a:gd name="connsiteY25" fmla="*/ 441252 h 441252"/>
              <a:gd name="connsiteX26" fmla="*/ 1863614 w 7547346"/>
              <a:gd name="connsiteY26" fmla="*/ 441252 h 441252"/>
              <a:gd name="connsiteX27" fmla="*/ 1358522 w 7547346"/>
              <a:gd name="connsiteY27" fmla="*/ 441252 h 441252"/>
              <a:gd name="connsiteX28" fmla="*/ 627010 w 7547346"/>
              <a:gd name="connsiteY28" fmla="*/ 441252 h 441252"/>
              <a:gd name="connsiteX29" fmla="*/ 0 w 7547346"/>
              <a:gd name="connsiteY29" fmla="*/ 441252 h 441252"/>
              <a:gd name="connsiteX30" fmla="*/ 0 w 7547346"/>
              <a:gd name="connsiteY30" fmla="*/ 0 h 441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7547346" h="441252" fill="none" extrusionOk="0">
                <a:moveTo>
                  <a:pt x="0" y="0"/>
                </a:moveTo>
                <a:cubicBezTo>
                  <a:pt x="133063" y="-2400"/>
                  <a:pt x="327118" y="63714"/>
                  <a:pt x="580565" y="0"/>
                </a:cubicBezTo>
                <a:cubicBezTo>
                  <a:pt x="834012" y="-63714"/>
                  <a:pt x="945495" y="57062"/>
                  <a:pt x="1085657" y="0"/>
                </a:cubicBezTo>
                <a:cubicBezTo>
                  <a:pt x="1225819" y="-57062"/>
                  <a:pt x="1540803" y="55563"/>
                  <a:pt x="1666222" y="0"/>
                </a:cubicBezTo>
                <a:cubicBezTo>
                  <a:pt x="1791641" y="-55563"/>
                  <a:pt x="2052000" y="32909"/>
                  <a:pt x="2397734" y="0"/>
                </a:cubicBezTo>
                <a:cubicBezTo>
                  <a:pt x="2743468" y="-32909"/>
                  <a:pt x="2772155" y="1569"/>
                  <a:pt x="2978299" y="0"/>
                </a:cubicBezTo>
                <a:cubicBezTo>
                  <a:pt x="3184443" y="-1569"/>
                  <a:pt x="3387631" y="49914"/>
                  <a:pt x="3634337" y="0"/>
                </a:cubicBezTo>
                <a:cubicBezTo>
                  <a:pt x="3881043" y="-49914"/>
                  <a:pt x="3976284" y="66550"/>
                  <a:pt x="4214902" y="0"/>
                </a:cubicBezTo>
                <a:cubicBezTo>
                  <a:pt x="4453521" y="-66550"/>
                  <a:pt x="4535448" y="49662"/>
                  <a:pt x="4795468" y="0"/>
                </a:cubicBezTo>
                <a:cubicBezTo>
                  <a:pt x="5055488" y="-49662"/>
                  <a:pt x="5106154" y="12487"/>
                  <a:pt x="5225086" y="0"/>
                </a:cubicBezTo>
                <a:cubicBezTo>
                  <a:pt x="5344018" y="-12487"/>
                  <a:pt x="5594570" y="41910"/>
                  <a:pt x="5730177" y="0"/>
                </a:cubicBezTo>
                <a:cubicBezTo>
                  <a:pt x="5865784" y="-41910"/>
                  <a:pt x="5929992" y="40247"/>
                  <a:pt x="6084322" y="0"/>
                </a:cubicBezTo>
                <a:cubicBezTo>
                  <a:pt x="6238653" y="-40247"/>
                  <a:pt x="6530318" y="50219"/>
                  <a:pt x="6740361" y="0"/>
                </a:cubicBezTo>
                <a:cubicBezTo>
                  <a:pt x="6950404" y="-50219"/>
                  <a:pt x="7172797" y="10664"/>
                  <a:pt x="7547346" y="0"/>
                </a:cubicBezTo>
                <a:cubicBezTo>
                  <a:pt x="7556874" y="90708"/>
                  <a:pt x="7510106" y="299757"/>
                  <a:pt x="7547346" y="441252"/>
                </a:cubicBezTo>
                <a:cubicBezTo>
                  <a:pt x="7186834" y="511141"/>
                  <a:pt x="7085835" y="433307"/>
                  <a:pt x="6815834" y="441252"/>
                </a:cubicBezTo>
                <a:cubicBezTo>
                  <a:pt x="6545833" y="449197"/>
                  <a:pt x="6610580" y="402055"/>
                  <a:pt x="6461689" y="441252"/>
                </a:cubicBezTo>
                <a:cubicBezTo>
                  <a:pt x="6312799" y="480449"/>
                  <a:pt x="6135564" y="381221"/>
                  <a:pt x="5956598" y="441252"/>
                </a:cubicBezTo>
                <a:cubicBezTo>
                  <a:pt x="5777632" y="501283"/>
                  <a:pt x="5707531" y="393169"/>
                  <a:pt x="5526980" y="441252"/>
                </a:cubicBezTo>
                <a:cubicBezTo>
                  <a:pt x="5346429" y="489335"/>
                  <a:pt x="5210492" y="404467"/>
                  <a:pt x="5097361" y="441252"/>
                </a:cubicBezTo>
                <a:cubicBezTo>
                  <a:pt x="4984230" y="478037"/>
                  <a:pt x="4811199" y="412444"/>
                  <a:pt x="4667743" y="441252"/>
                </a:cubicBezTo>
                <a:cubicBezTo>
                  <a:pt x="4524287" y="470060"/>
                  <a:pt x="4490417" y="438266"/>
                  <a:pt x="4313599" y="441252"/>
                </a:cubicBezTo>
                <a:cubicBezTo>
                  <a:pt x="4136781" y="444238"/>
                  <a:pt x="4054783" y="423822"/>
                  <a:pt x="3883980" y="441252"/>
                </a:cubicBezTo>
                <a:cubicBezTo>
                  <a:pt x="3713177" y="458682"/>
                  <a:pt x="3577807" y="377193"/>
                  <a:pt x="3303415" y="441252"/>
                </a:cubicBezTo>
                <a:cubicBezTo>
                  <a:pt x="3029023" y="505311"/>
                  <a:pt x="3055171" y="413823"/>
                  <a:pt x="2949271" y="441252"/>
                </a:cubicBezTo>
                <a:cubicBezTo>
                  <a:pt x="2843371" y="468681"/>
                  <a:pt x="2767954" y="399333"/>
                  <a:pt x="2595126" y="441252"/>
                </a:cubicBezTo>
                <a:cubicBezTo>
                  <a:pt x="2422298" y="483171"/>
                  <a:pt x="2017150" y="390588"/>
                  <a:pt x="1863614" y="441252"/>
                </a:cubicBezTo>
                <a:cubicBezTo>
                  <a:pt x="1710078" y="491916"/>
                  <a:pt x="1554479" y="409683"/>
                  <a:pt x="1358522" y="441252"/>
                </a:cubicBezTo>
                <a:cubicBezTo>
                  <a:pt x="1162565" y="472821"/>
                  <a:pt x="923294" y="416089"/>
                  <a:pt x="627010" y="441252"/>
                </a:cubicBezTo>
                <a:cubicBezTo>
                  <a:pt x="330726" y="466415"/>
                  <a:pt x="167236" y="435043"/>
                  <a:pt x="0" y="441252"/>
                </a:cubicBezTo>
                <a:cubicBezTo>
                  <a:pt x="-16876" y="335241"/>
                  <a:pt x="3626" y="95330"/>
                  <a:pt x="0" y="0"/>
                </a:cubicBezTo>
                <a:close/>
              </a:path>
              <a:path w="7547346" h="441252" stroke="0" extrusionOk="0">
                <a:moveTo>
                  <a:pt x="0" y="0"/>
                </a:moveTo>
                <a:cubicBezTo>
                  <a:pt x="237919" y="-150"/>
                  <a:pt x="345599" y="806"/>
                  <a:pt x="580565" y="0"/>
                </a:cubicBezTo>
                <a:cubicBezTo>
                  <a:pt x="815531" y="-806"/>
                  <a:pt x="957433" y="64691"/>
                  <a:pt x="1161130" y="0"/>
                </a:cubicBezTo>
                <a:cubicBezTo>
                  <a:pt x="1364828" y="-64691"/>
                  <a:pt x="1469140" y="29978"/>
                  <a:pt x="1590748" y="0"/>
                </a:cubicBezTo>
                <a:cubicBezTo>
                  <a:pt x="1712356" y="-29978"/>
                  <a:pt x="2022223" y="31254"/>
                  <a:pt x="2322260" y="0"/>
                </a:cubicBezTo>
                <a:cubicBezTo>
                  <a:pt x="2622297" y="-31254"/>
                  <a:pt x="2609371" y="13129"/>
                  <a:pt x="2751878" y="0"/>
                </a:cubicBezTo>
                <a:cubicBezTo>
                  <a:pt x="2894385" y="-13129"/>
                  <a:pt x="3207846" y="57773"/>
                  <a:pt x="3332444" y="0"/>
                </a:cubicBezTo>
                <a:cubicBezTo>
                  <a:pt x="3457042" y="-57773"/>
                  <a:pt x="3613232" y="22208"/>
                  <a:pt x="3762062" y="0"/>
                </a:cubicBezTo>
                <a:cubicBezTo>
                  <a:pt x="3910892" y="-22208"/>
                  <a:pt x="4233822" y="40810"/>
                  <a:pt x="4493574" y="0"/>
                </a:cubicBezTo>
                <a:cubicBezTo>
                  <a:pt x="4753326" y="-40810"/>
                  <a:pt x="4758126" y="28582"/>
                  <a:pt x="4847718" y="0"/>
                </a:cubicBezTo>
                <a:cubicBezTo>
                  <a:pt x="4937310" y="-28582"/>
                  <a:pt x="5289647" y="74026"/>
                  <a:pt x="5503757" y="0"/>
                </a:cubicBezTo>
                <a:cubicBezTo>
                  <a:pt x="5717867" y="-74026"/>
                  <a:pt x="5696461" y="8358"/>
                  <a:pt x="5857902" y="0"/>
                </a:cubicBezTo>
                <a:cubicBezTo>
                  <a:pt x="6019344" y="-8358"/>
                  <a:pt x="6040044" y="31620"/>
                  <a:pt x="6212046" y="0"/>
                </a:cubicBezTo>
                <a:cubicBezTo>
                  <a:pt x="6384048" y="-31620"/>
                  <a:pt x="6520402" y="3739"/>
                  <a:pt x="6641664" y="0"/>
                </a:cubicBezTo>
                <a:cubicBezTo>
                  <a:pt x="6762926" y="-3739"/>
                  <a:pt x="7205787" y="38005"/>
                  <a:pt x="7547346" y="0"/>
                </a:cubicBezTo>
                <a:cubicBezTo>
                  <a:pt x="7565896" y="118535"/>
                  <a:pt x="7496009" y="323466"/>
                  <a:pt x="7547346" y="441252"/>
                </a:cubicBezTo>
                <a:cubicBezTo>
                  <a:pt x="7320951" y="507308"/>
                  <a:pt x="7181333" y="412505"/>
                  <a:pt x="6966781" y="441252"/>
                </a:cubicBezTo>
                <a:cubicBezTo>
                  <a:pt x="6752229" y="469999"/>
                  <a:pt x="6558555" y="383168"/>
                  <a:pt x="6310742" y="441252"/>
                </a:cubicBezTo>
                <a:cubicBezTo>
                  <a:pt x="6062929" y="499336"/>
                  <a:pt x="6041151" y="429014"/>
                  <a:pt x="5956598" y="441252"/>
                </a:cubicBezTo>
                <a:cubicBezTo>
                  <a:pt x="5872045" y="453490"/>
                  <a:pt x="5681862" y="435605"/>
                  <a:pt x="5602453" y="441252"/>
                </a:cubicBezTo>
                <a:cubicBezTo>
                  <a:pt x="5523044" y="446899"/>
                  <a:pt x="5142464" y="440532"/>
                  <a:pt x="4946414" y="441252"/>
                </a:cubicBezTo>
                <a:cubicBezTo>
                  <a:pt x="4750364" y="441972"/>
                  <a:pt x="4491370" y="431782"/>
                  <a:pt x="4365849" y="441252"/>
                </a:cubicBezTo>
                <a:cubicBezTo>
                  <a:pt x="4240329" y="450722"/>
                  <a:pt x="3924273" y="372363"/>
                  <a:pt x="3785284" y="441252"/>
                </a:cubicBezTo>
                <a:cubicBezTo>
                  <a:pt x="3646296" y="510141"/>
                  <a:pt x="3438893" y="373384"/>
                  <a:pt x="3129246" y="441252"/>
                </a:cubicBezTo>
                <a:cubicBezTo>
                  <a:pt x="2819599" y="509120"/>
                  <a:pt x="2817037" y="400931"/>
                  <a:pt x="2624154" y="441252"/>
                </a:cubicBezTo>
                <a:cubicBezTo>
                  <a:pt x="2431271" y="481573"/>
                  <a:pt x="2257406" y="433375"/>
                  <a:pt x="1892642" y="441252"/>
                </a:cubicBezTo>
                <a:cubicBezTo>
                  <a:pt x="1527878" y="449129"/>
                  <a:pt x="1504902" y="383851"/>
                  <a:pt x="1387551" y="441252"/>
                </a:cubicBezTo>
                <a:cubicBezTo>
                  <a:pt x="1270200" y="498653"/>
                  <a:pt x="1021454" y="403883"/>
                  <a:pt x="806985" y="441252"/>
                </a:cubicBezTo>
                <a:cubicBezTo>
                  <a:pt x="592516" y="478621"/>
                  <a:pt x="177106" y="367376"/>
                  <a:pt x="0" y="441252"/>
                </a:cubicBezTo>
                <a:cubicBezTo>
                  <a:pt x="-6263" y="331860"/>
                  <a:pt x="9982" y="135620"/>
                  <a:pt x="0" y="0"/>
                </a:cubicBezTo>
                <a:close/>
              </a:path>
            </a:pathLst>
          </a:custGeom>
          <a:noFill/>
          <a:ln>
            <a:noFill/>
            <a:extLst>
              <a:ext uri="{C807C97D-BFC1-408E-A445-0C87EB9F89A2}">
                <ask:lineSketchStyleProps xmlns:ask="http://schemas.microsoft.com/office/drawing/2018/sketchyshapes" sd="3888036948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xkcd Script" panose="03000503000000000000" pitchFamily="66" charset="0"/>
                <a:ea typeface="xkcd Script" panose="03000503000000000000" pitchFamily="66" charset="0"/>
              </a:rPr>
              <a:t>6   </a:t>
            </a:r>
            <a:r>
              <a:rPr lang="en-GB" sz="1600" dirty="0">
                <a:solidFill>
                  <a:schemeClr val="tx1"/>
                </a:solidFill>
                <a:latin typeface="xkcd Script" panose="03000503000000000000" pitchFamily="66" charset="0"/>
                <a:ea typeface="xkcd Script" panose="03000503000000000000" pitchFamily="66" charset="0"/>
              </a:rPr>
              <a:t>sorted x[0:7]</a:t>
            </a:r>
            <a:endParaRPr lang="en-GB" dirty="0">
              <a:solidFill>
                <a:schemeClr val="tx1"/>
              </a:solidFill>
              <a:latin typeface="xkcd Script" panose="03000503000000000000" pitchFamily="66" charset="0"/>
              <a:ea typeface="xkcd Script" panose="03000503000000000000" pitchFamily="66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BD0D0A7-8C7D-9C14-7836-1EA09690D717}"/>
              </a:ext>
            </a:extLst>
          </p:cNvPr>
          <p:cNvSpPr/>
          <p:nvPr/>
        </p:nvSpPr>
        <p:spPr>
          <a:xfrm>
            <a:off x="4779334" y="2367430"/>
            <a:ext cx="287079" cy="275312"/>
          </a:xfrm>
          <a:custGeom>
            <a:avLst/>
            <a:gdLst>
              <a:gd name="connsiteX0" fmla="*/ 0 w 287079"/>
              <a:gd name="connsiteY0" fmla="*/ 137656 h 275312"/>
              <a:gd name="connsiteX1" fmla="*/ 143540 w 287079"/>
              <a:gd name="connsiteY1" fmla="*/ 0 h 275312"/>
              <a:gd name="connsiteX2" fmla="*/ 287080 w 287079"/>
              <a:gd name="connsiteY2" fmla="*/ 137656 h 275312"/>
              <a:gd name="connsiteX3" fmla="*/ 143540 w 287079"/>
              <a:gd name="connsiteY3" fmla="*/ 275312 h 275312"/>
              <a:gd name="connsiteX4" fmla="*/ 0 w 287079"/>
              <a:gd name="connsiteY4" fmla="*/ 137656 h 275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079" h="275312" extrusionOk="0">
                <a:moveTo>
                  <a:pt x="0" y="137656"/>
                </a:moveTo>
                <a:cubicBezTo>
                  <a:pt x="4182" y="62537"/>
                  <a:pt x="81680" y="-8125"/>
                  <a:pt x="143540" y="0"/>
                </a:cubicBezTo>
                <a:cubicBezTo>
                  <a:pt x="208405" y="8543"/>
                  <a:pt x="297813" y="45768"/>
                  <a:pt x="287080" y="137656"/>
                </a:cubicBezTo>
                <a:cubicBezTo>
                  <a:pt x="278104" y="209588"/>
                  <a:pt x="213893" y="270973"/>
                  <a:pt x="143540" y="275312"/>
                </a:cubicBezTo>
                <a:cubicBezTo>
                  <a:pt x="65841" y="262647"/>
                  <a:pt x="1430" y="196592"/>
                  <a:pt x="0" y="137656"/>
                </a:cubicBezTo>
                <a:close/>
              </a:path>
            </a:pathLst>
          </a:custGeom>
          <a:noFill/>
          <a:ln w="19050">
            <a:extLst>
              <a:ext uri="{C807C97D-BFC1-408E-A445-0C87EB9F89A2}">
                <ask:lineSketchStyleProps xmlns:ask="http://schemas.microsoft.com/office/drawing/2018/sketchyshapes" sd="2781301211">
                  <a:prstGeom prst="ellipse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5F11D93-5043-2F76-A865-AB291D7D3730}"/>
              </a:ext>
            </a:extLst>
          </p:cNvPr>
          <p:cNvSpPr/>
          <p:nvPr/>
        </p:nvSpPr>
        <p:spPr>
          <a:xfrm>
            <a:off x="3150779" y="3234005"/>
            <a:ext cx="287079" cy="275312"/>
          </a:xfrm>
          <a:custGeom>
            <a:avLst/>
            <a:gdLst>
              <a:gd name="connsiteX0" fmla="*/ 0 w 287079"/>
              <a:gd name="connsiteY0" fmla="*/ 137656 h 275312"/>
              <a:gd name="connsiteX1" fmla="*/ 143540 w 287079"/>
              <a:gd name="connsiteY1" fmla="*/ 0 h 275312"/>
              <a:gd name="connsiteX2" fmla="*/ 287080 w 287079"/>
              <a:gd name="connsiteY2" fmla="*/ 137656 h 275312"/>
              <a:gd name="connsiteX3" fmla="*/ 143540 w 287079"/>
              <a:gd name="connsiteY3" fmla="*/ 275312 h 275312"/>
              <a:gd name="connsiteX4" fmla="*/ 0 w 287079"/>
              <a:gd name="connsiteY4" fmla="*/ 137656 h 275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079" h="275312" extrusionOk="0">
                <a:moveTo>
                  <a:pt x="0" y="137656"/>
                </a:moveTo>
                <a:cubicBezTo>
                  <a:pt x="4182" y="62537"/>
                  <a:pt x="81680" y="-8125"/>
                  <a:pt x="143540" y="0"/>
                </a:cubicBezTo>
                <a:cubicBezTo>
                  <a:pt x="208405" y="8543"/>
                  <a:pt x="297813" y="45768"/>
                  <a:pt x="287080" y="137656"/>
                </a:cubicBezTo>
                <a:cubicBezTo>
                  <a:pt x="278104" y="209588"/>
                  <a:pt x="213893" y="270973"/>
                  <a:pt x="143540" y="275312"/>
                </a:cubicBezTo>
                <a:cubicBezTo>
                  <a:pt x="65841" y="262647"/>
                  <a:pt x="1430" y="196592"/>
                  <a:pt x="0" y="137656"/>
                </a:cubicBezTo>
                <a:close/>
              </a:path>
            </a:pathLst>
          </a:custGeom>
          <a:noFill/>
          <a:ln w="19050">
            <a:extLst>
              <a:ext uri="{C807C97D-BFC1-408E-A445-0C87EB9F89A2}">
                <ask:lineSketchStyleProps xmlns:ask="http://schemas.microsoft.com/office/drawing/2018/sketchyshapes" sd="2781301211">
                  <a:prstGeom prst="ellipse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B39179B-178D-83C2-331F-53AC92BA185B}"/>
              </a:ext>
            </a:extLst>
          </p:cNvPr>
          <p:cNvSpPr/>
          <p:nvPr/>
        </p:nvSpPr>
        <p:spPr>
          <a:xfrm>
            <a:off x="6999765" y="3246337"/>
            <a:ext cx="287079" cy="275312"/>
          </a:xfrm>
          <a:custGeom>
            <a:avLst/>
            <a:gdLst>
              <a:gd name="connsiteX0" fmla="*/ 0 w 287079"/>
              <a:gd name="connsiteY0" fmla="*/ 137656 h 275312"/>
              <a:gd name="connsiteX1" fmla="*/ 143540 w 287079"/>
              <a:gd name="connsiteY1" fmla="*/ 0 h 275312"/>
              <a:gd name="connsiteX2" fmla="*/ 287080 w 287079"/>
              <a:gd name="connsiteY2" fmla="*/ 137656 h 275312"/>
              <a:gd name="connsiteX3" fmla="*/ 143540 w 287079"/>
              <a:gd name="connsiteY3" fmla="*/ 275312 h 275312"/>
              <a:gd name="connsiteX4" fmla="*/ 0 w 287079"/>
              <a:gd name="connsiteY4" fmla="*/ 137656 h 275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079" h="275312" extrusionOk="0">
                <a:moveTo>
                  <a:pt x="0" y="137656"/>
                </a:moveTo>
                <a:cubicBezTo>
                  <a:pt x="4182" y="62537"/>
                  <a:pt x="81680" y="-8125"/>
                  <a:pt x="143540" y="0"/>
                </a:cubicBezTo>
                <a:cubicBezTo>
                  <a:pt x="208405" y="8543"/>
                  <a:pt x="297813" y="45768"/>
                  <a:pt x="287080" y="137656"/>
                </a:cubicBezTo>
                <a:cubicBezTo>
                  <a:pt x="278104" y="209588"/>
                  <a:pt x="213893" y="270973"/>
                  <a:pt x="143540" y="275312"/>
                </a:cubicBezTo>
                <a:cubicBezTo>
                  <a:pt x="65841" y="262647"/>
                  <a:pt x="1430" y="196592"/>
                  <a:pt x="0" y="137656"/>
                </a:cubicBezTo>
                <a:close/>
              </a:path>
            </a:pathLst>
          </a:custGeom>
          <a:noFill/>
          <a:ln w="19050">
            <a:extLst>
              <a:ext uri="{C807C97D-BFC1-408E-A445-0C87EB9F89A2}">
                <ask:lineSketchStyleProps xmlns:ask="http://schemas.microsoft.com/office/drawing/2018/sketchyshapes" sd="2781301211">
                  <a:prstGeom prst="ellipse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FB40C34-16FE-DB69-3417-B7A68D41E2BF}"/>
              </a:ext>
            </a:extLst>
          </p:cNvPr>
          <p:cNvSpPr/>
          <p:nvPr/>
        </p:nvSpPr>
        <p:spPr>
          <a:xfrm>
            <a:off x="2023728" y="4064863"/>
            <a:ext cx="287079" cy="275312"/>
          </a:xfrm>
          <a:custGeom>
            <a:avLst/>
            <a:gdLst>
              <a:gd name="connsiteX0" fmla="*/ 0 w 287079"/>
              <a:gd name="connsiteY0" fmla="*/ 137656 h 275312"/>
              <a:gd name="connsiteX1" fmla="*/ 143540 w 287079"/>
              <a:gd name="connsiteY1" fmla="*/ 0 h 275312"/>
              <a:gd name="connsiteX2" fmla="*/ 287080 w 287079"/>
              <a:gd name="connsiteY2" fmla="*/ 137656 h 275312"/>
              <a:gd name="connsiteX3" fmla="*/ 143540 w 287079"/>
              <a:gd name="connsiteY3" fmla="*/ 275312 h 275312"/>
              <a:gd name="connsiteX4" fmla="*/ 0 w 287079"/>
              <a:gd name="connsiteY4" fmla="*/ 137656 h 275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079" h="275312" extrusionOk="0">
                <a:moveTo>
                  <a:pt x="0" y="137656"/>
                </a:moveTo>
                <a:cubicBezTo>
                  <a:pt x="4182" y="62537"/>
                  <a:pt x="81680" y="-8125"/>
                  <a:pt x="143540" y="0"/>
                </a:cubicBezTo>
                <a:cubicBezTo>
                  <a:pt x="208405" y="8543"/>
                  <a:pt x="297813" y="45768"/>
                  <a:pt x="287080" y="137656"/>
                </a:cubicBezTo>
                <a:cubicBezTo>
                  <a:pt x="278104" y="209588"/>
                  <a:pt x="213893" y="270973"/>
                  <a:pt x="143540" y="275312"/>
                </a:cubicBezTo>
                <a:cubicBezTo>
                  <a:pt x="65841" y="262647"/>
                  <a:pt x="1430" y="196592"/>
                  <a:pt x="0" y="137656"/>
                </a:cubicBezTo>
                <a:close/>
              </a:path>
            </a:pathLst>
          </a:custGeom>
          <a:noFill/>
          <a:ln w="19050">
            <a:extLst>
              <a:ext uri="{C807C97D-BFC1-408E-A445-0C87EB9F89A2}">
                <ask:lineSketchStyleProps xmlns:ask="http://schemas.microsoft.com/office/drawing/2018/sketchyshapes" sd="2781301211">
                  <a:prstGeom prst="ellipse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AAF8F21-5D32-142F-45DF-950AAF165CAE}"/>
              </a:ext>
            </a:extLst>
          </p:cNvPr>
          <p:cNvSpPr/>
          <p:nvPr/>
        </p:nvSpPr>
        <p:spPr>
          <a:xfrm>
            <a:off x="4261881" y="4064863"/>
            <a:ext cx="287079" cy="275312"/>
          </a:xfrm>
          <a:custGeom>
            <a:avLst/>
            <a:gdLst>
              <a:gd name="connsiteX0" fmla="*/ 0 w 287079"/>
              <a:gd name="connsiteY0" fmla="*/ 137656 h 275312"/>
              <a:gd name="connsiteX1" fmla="*/ 143540 w 287079"/>
              <a:gd name="connsiteY1" fmla="*/ 0 h 275312"/>
              <a:gd name="connsiteX2" fmla="*/ 287080 w 287079"/>
              <a:gd name="connsiteY2" fmla="*/ 137656 h 275312"/>
              <a:gd name="connsiteX3" fmla="*/ 143540 w 287079"/>
              <a:gd name="connsiteY3" fmla="*/ 275312 h 275312"/>
              <a:gd name="connsiteX4" fmla="*/ 0 w 287079"/>
              <a:gd name="connsiteY4" fmla="*/ 137656 h 275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079" h="275312" extrusionOk="0">
                <a:moveTo>
                  <a:pt x="0" y="137656"/>
                </a:moveTo>
                <a:cubicBezTo>
                  <a:pt x="4182" y="62537"/>
                  <a:pt x="81680" y="-8125"/>
                  <a:pt x="143540" y="0"/>
                </a:cubicBezTo>
                <a:cubicBezTo>
                  <a:pt x="208405" y="8543"/>
                  <a:pt x="297813" y="45768"/>
                  <a:pt x="287080" y="137656"/>
                </a:cubicBezTo>
                <a:cubicBezTo>
                  <a:pt x="278104" y="209588"/>
                  <a:pt x="213893" y="270973"/>
                  <a:pt x="143540" y="275312"/>
                </a:cubicBezTo>
                <a:cubicBezTo>
                  <a:pt x="65841" y="262647"/>
                  <a:pt x="1430" y="196592"/>
                  <a:pt x="0" y="137656"/>
                </a:cubicBezTo>
                <a:close/>
              </a:path>
            </a:pathLst>
          </a:custGeom>
          <a:noFill/>
          <a:ln w="19050">
            <a:extLst>
              <a:ext uri="{C807C97D-BFC1-408E-A445-0C87EB9F89A2}">
                <ask:lineSketchStyleProps xmlns:ask="http://schemas.microsoft.com/office/drawing/2018/sketchyshapes" sd="2781301211">
                  <a:prstGeom prst="ellipse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9D20C3C-21D6-30E9-D1BC-CA926AB2C146}"/>
              </a:ext>
            </a:extLst>
          </p:cNvPr>
          <p:cNvSpPr/>
          <p:nvPr/>
        </p:nvSpPr>
        <p:spPr>
          <a:xfrm>
            <a:off x="6452188" y="4064863"/>
            <a:ext cx="287079" cy="275312"/>
          </a:xfrm>
          <a:custGeom>
            <a:avLst/>
            <a:gdLst>
              <a:gd name="connsiteX0" fmla="*/ 0 w 287079"/>
              <a:gd name="connsiteY0" fmla="*/ 137656 h 275312"/>
              <a:gd name="connsiteX1" fmla="*/ 143540 w 287079"/>
              <a:gd name="connsiteY1" fmla="*/ 0 h 275312"/>
              <a:gd name="connsiteX2" fmla="*/ 287080 w 287079"/>
              <a:gd name="connsiteY2" fmla="*/ 137656 h 275312"/>
              <a:gd name="connsiteX3" fmla="*/ 143540 w 287079"/>
              <a:gd name="connsiteY3" fmla="*/ 275312 h 275312"/>
              <a:gd name="connsiteX4" fmla="*/ 0 w 287079"/>
              <a:gd name="connsiteY4" fmla="*/ 137656 h 275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079" h="275312" extrusionOk="0">
                <a:moveTo>
                  <a:pt x="0" y="137656"/>
                </a:moveTo>
                <a:cubicBezTo>
                  <a:pt x="4182" y="62537"/>
                  <a:pt x="81680" y="-8125"/>
                  <a:pt x="143540" y="0"/>
                </a:cubicBezTo>
                <a:cubicBezTo>
                  <a:pt x="208405" y="8543"/>
                  <a:pt x="297813" y="45768"/>
                  <a:pt x="287080" y="137656"/>
                </a:cubicBezTo>
                <a:cubicBezTo>
                  <a:pt x="278104" y="209588"/>
                  <a:pt x="213893" y="270973"/>
                  <a:pt x="143540" y="275312"/>
                </a:cubicBezTo>
                <a:cubicBezTo>
                  <a:pt x="65841" y="262647"/>
                  <a:pt x="1430" y="196592"/>
                  <a:pt x="0" y="137656"/>
                </a:cubicBezTo>
                <a:close/>
              </a:path>
            </a:pathLst>
          </a:custGeom>
          <a:noFill/>
          <a:ln w="19050">
            <a:extLst>
              <a:ext uri="{C807C97D-BFC1-408E-A445-0C87EB9F89A2}">
                <ask:lineSketchStyleProps xmlns:ask="http://schemas.microsoft.com/office/drawing/2018/sketchyshapes" sd="2781301211">
                  <a:prstGeom prst="ellipse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D29BD8-BB97-2F4D-02C2-7D4A330E5200}"/>
              </a:ext>
            </a:extLst>
          </p:cNvPr>
          <p:cNvSpPr txBox="1"/>
          <p:nvPr/>
        </p:nvSpPr>
        <p:spPr>
          <a:xfrm>
            <a:off x="874527" y="4258650"/>
            <a:ext cx="8743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xkcd Script" panose="03000503000000000000" pitchFamily="66" charset="0"/>
                <a:ea typeface="xkcd Script" panose="03000503000000000000" pitchFamily="66" charset="0"/>
              </a:rPr>
              <a:t>1st pass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EF092E-C55F-99F8-0FFF-7499D1706066}"/>
              </a:ext>
            </a:extLst>
          </p:cNvPr>
          <p:cNvSpPr txBox="1"/>
          <p:nvPr/>
        </p:nvSpPr>
        <p:spPr>
          <a:xfrm>
            <a:off x="874526" y="3492446"/>
            <a:ext cx="1125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xkcd Script" panose="03000503000000000000" pitchFamily="66" charset="0"/>
                <a:ea typeface="xkcd Script" panose="03000503000000000000" pitchFamily="66" charset="0"/>
              </a:rPr>
              <a:t>2nd pass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6B7723-DFC2-B420-AF2C-F7A1D9716E68}"/>
              </a:ext>
            </a:extLst>
          </p:cNvPr>
          <p:cNvSpPr txBox="1"/>
          <p:nvPr/>
        </p:nvSpPr>
        <p:spPr>
          <a:xfrm>
            <a:off x="874527" y="2639517"/>
            <a:ext cx="1125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xkcd Script" panose="03000503000000000000" pitchFamily="66" charset="0"/>
                <a:ea typeface="xkcd Script" panose="03000503000000000000" pitchFamily="66" charset="0"/>
              </a:rPr>
              <a:t>3rd pass</a:t>
            </a:r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95352781-9685-97C1-20E9-F0D49139DB24}"/>
              </a:ext>
            </a:extLst>
          </p:cNvPr>
          <p:cNvSpPr/>
          <p:nvPr/>
        </p:nvSpPr>
        <p:spPr>
          <a:xfrm rot="16200000">
            <a:off x="2763666" y="3390014"/>
            <a:ext cx="252622" cy="2066262"/>
          </a:xfrm>
          <a:custGeom>
            <a:avLst/>
            <a:gdLst>
              <a:gd name="connsiteX0" fmla="*/ 0 w 252622"/>
              <a:gd name="connsiteY0" fmla="*/ 0 h 2066262"/>
              <a:gd name="connsiteX1" fmla="*/ 126311 w 252622"/>
              <a:gd name="connsiteY1" fmla="*/ 99440 h 2066262"/>
              <a:gd name="connsiteX2" fmla="*/ 126311 w 252622"/>
              <a:gd name="connsiteY2" fmla="*/ 524908 h 2066262"/>
              <a:gd name="connsiteX3" fmla="*/ 126311 w 252622"/>
              <a:gd name="connsiteY3" fmla="*/ 933691 h 2066262"/>
              <a:gd name="connsiteX4" fmla="*/ 252622 w 252622"/>
              <a:gd name="connsiteY4" fmla="*/ 1033131 h 2066262"/>
              <a:gd name="connsiteX5" fmla="*/ 126311 w 252622"/>
              <a:gd name="connsiteY5" fmla="*/ 1132571 h 2066262"/>
              <a:gd name="connsiteX6" fmla="*/ 126311 w 252622"/>
              <a:gd name="connsiteY6" fmla="*/ 1524669 h 2066262"/>
              <a:gd name="connsiteX7" fmla="*/ 126311 w 252622"/>
              <a:gd name="connsiteY7" fmla="*/ 1966822 h 2066262"/>
              <a:gd name="connsiteX8" fmla="*/ 0 w 252622"/>
              <a:gd name="connsiteY8" fmla="*/ 2066262 h 2066262"/>
              <a:gd name="connsiteX9" fmla="*/ 0 w 252622"/>
              <a:gd name="connsiteY9" fmla="*/ 1356845 h 2066262"/>
              <a:gd name="connsiteX10" fmla="*/ 0 w 252622"/>
              <a:gd name="connsiteY10" fmla="*/ 647429 h 2066262"/>
              <a:gd name="connsiteX11" fmla="*/ 0 w 252622"/>
              <a:gd name="connsiteY11" fmla="*/ 0 h 2066262"/>
              <a:gd name="connsiteX0" fmla="*/ 0 w 252622"/>
              <a:gd name="connsiteY0" fmla="*/ 0 h 2066262"/>
              <a:gd name="connsiteX1" fmla="*/ 126311 w 252622"/>
              <a:gd name="connsiteY1" fmla="*/ 99440 h 2066262"/>
              <a:gd name="connsiteX2" fmla="*/ 126311 w 252622"/>
              <a:gd name="connsiteY2" fmla="*/ 499880 h 2066262"/>
              <a:gd name="connsiteX3" fmla="*/ 126311 w 252622"/>
              <a:gd name="connsiteY3" fmla="*/ 933691 h 2066262"/>
              <a:gd name="connsiteX4" fmla="*/ 252622 w 252622"/>
              <a:gd name="connsiteY4" fmla="*/ 1033131 h 2066262"/>
              <a:gd name="connsiteX5" fmla="*/ 126311 w 252622"/>
              <a:gd name="connsiteY5" fmla="*/ 1132571 h 2066262"/>
              <a:gd name="connsiteX6" fmla="*/ 126311 w 252622"/>
              <a:gd name="connsiteY6" fmla="*/ 1566382 h 2066262"/>
              <a:gd name="connsiteX7" fmla="*/ 126311 w 252622"/>
              <a:gd name="connsiteY7" fmla="*/ 1966822 h 2066262"/>
              <a:gd name="connsiteX8" fmla="*/ 0 w 252622"/>
              <a:gd name="connsiteY8" fmla="*/ 2066262 h 2066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2622" h="2066262" stroke="0" extrusionOk="0">
                <a:moveTo>
                  <a:pt x="0" y="0"/>
                </a:moveTo>
                <a:cubicBezTo>
                  <a:pt x="70257" y="5873"/>
                  <a:pt x="130476" y="40298"/>
                  <a:pt x="126311" y="99440"/>
                </a:cubicBezTo>
                <a:cubicBezTo>
                  <a:pt x="125624" y="259184"/>
                  <a:pt x="139898" y="385850"/>
                  <a:pt x="126311" y="524908"/>
                </a:cubicBezTo>
                <a:cubicBezTo>
                  <a:pt x="112724" y="663966"/>
                  <a:pt x="134703" y="822710"/>
                  <a:pt x="126311" y="933691"/>
                </a:cubicBezTo>
                <a:cubicBezTo>
                  <a:pt x="138516" y="992885"/>
                  <a:pt x="197491" y="1040466"/>
                  <a:pt x="252622" y="1033131"/>
                </a:cubicBezTo>
                <a:cubicBezTo>
                  <a:pt x="187726" y="1038619"/>
                  <a:pt x="132018" y="1073465"/>
                  <a:pt x="126311" y="1132571"/>
                </a:cubicBezTo>
                <a:cubicBezTo>
                  <a:pt x="120898" y="1303020"/>
                  <a:pt x="144424" y="1373686"/>
                  <a:pt x="126311" y="1524669"/>
                </a:cubicBezTo>
                <a:cubicBezTo>
                  <a:pt x="108198" y="1675652"/>
                  <a:pt x="147297" y="1846875"/>
                  <a:pt x="126311" y="1966822"/>
                </a:cubicBezTo>
                <a:cubicBezTo>
                  <a:pt x="137915" y="2032822"/>
                  <a:pt x="68372" y="2078491"/>
                  <a:pt x="0" y="2066262"/>
                </a:cubicBezTo>
                <a:cubicBezTo>
                  <a:pt x="26330" y="1798857"/>
                  <a:pt x="-23691" y="1628907"/>
                  <a:pt x="0" y="1356845"/>
                </a:cubicBezTo>
                <a:cubicBezTo>
                  <a:pt x="23691" y="1084783"/>
                  <a:pt x="25768" y="901263"/>
                  <a:pt x="0" y="647429"/>
                </a:cubicBezTo>
                <a:cubicBezTo>
                  <a:pt x="-25768" y="393595"/>
                  <a:pt x="-24146" y="178345"/>
                  <a:pt x="0" y="0"/>
                </a:cubicBezTo>
                <a:close/>
              </a:path>
              <a:path w="252622" h="2066262" fill="none" extrusionOk="0">
                <a:moveTo>
                  <a:pt x="0" y="0"/>
                </a:moveTo>
                <a:cubicBezTo>
                  <a:pt x="72177" y="11641"/>
                  <a:pt x="137709" y="45464"/>
                  <a:pt x="126311" y="99440"/>
                </a:cubicBezTo>
                <a:cubicBezTo>
                  <a:pt x="121532" y="180689"/>
                  <a:pt x="124443" y="362852"/>
                  <a:pt x="126311" y="499880"/>
                </a:cubicBezTo>
                <a:cubicBezTo>
                  <a:pt x="128179" y="636908"/>
                  <a:pt x="145053" y="840088"/>
                  <a:pt x="126311" y="933691"/>
                </a:cubicBezTo>
                <a:cubicBezTo>
                  <a:pt x="114076" y="986555"/>
                  <a:pt x="183950" y="1027255"/>
                  <a:pt x="252622" y="1033131"/>
                </a:cubicBezTo>
                <a:cubicBezTo>
                  <a:pt x="185595" y="1023138"/>
                  <a:pt x="139281" y="1075448"/>
                  <a:pt x="126311" y="1132571"/>
                </a:cubicBezTo>
                <a:cubicBezTo>
                  <a:pt x="117534" y="1292743"/>
                  <a:pt x="112120" y="1389089"/>
                  <a:pt x="126311" y="1566382"/>
                </a:cubicBezTo>
                <a:cubicBezTo>
                  <a:pt x="140502" y="1743675"/>
                  <a:pt x="122696" y="1783279"/>
                  <a:pt x="126311" y="1966822"/>
                </a:cubicBezTo>
                <a:cubicBezTo>
                  <a:pt x="122094" y="2005059"/>
                  <a:pt x="62817" y="2066204"/>
                  <a:pt x="0" y="2066262"/>
                </a:cubicBezTo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504925341">
                  <a:prstGeom prst="rightBrace">
                    <a:avLst>
                      <a:gd name="adj1" fmla="val 39363"/>
                      <a:gd name="adj2" fmla="val 5000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id="{F9905013-A546-D4B1-6DE3-EEFEF5D6EA9D}"/>
              </a:ext>
            </a:extLst>
          </p:cNvPr>
          <p:cNvSpPr/>
          <p:nvPr/>
        </p:nvSpPr>
        <p:spPr>
          <a:xfrm rot="16200000">
            <a:off x="4956846" y="3394797"/>
            <a:ext cx="252622" cy="2066262"/>
          </a:xfrm>
          <a:custGeom>
            <a:avLst/>
            <a:gdLst>
              <a:gd name="connsiteX0" fmla="*/ 0 w 252622"/>
              <a:gd name="connsiteY0" fmla="*/ 0 h 2066262"/>
              <a:gd name="connsiteX1" fmla="*/ 126311 w 252622"/>
              <a:gd name="connsiteY1" fmla="*/ 99440 h 2066262"/>
              <a:gd name="connsiteX2" fmla="*/ 126311 w 252622"/>
              <a:gd name="connsiteY2" fmla="*/ 524908 h 2066262"/>
              <a:gd name="connsiteX3" fmla="*/ 126311 w 252622"/>
              <a:gd name="connsiteY3" fmla="*/ 933691 h 2066262"/>
              <a:gd name="connsiteX4" fmla="*/ 252622 w 252622"/>
              <a:gd name="connsiteY4" fmla="*/ 1033131 h 2066262"/>
              <a:gd name="connsiteX5" fmla="*/ 126311 w 252622"/>
              <a:gd name="connsiteY5" fmla="*/ 1132571 h 2066262"/>
              <a:gd name="connsiteX6" fmla="*/ 126311 w 252622"/>
              <a:gd name="connsiteY6" fmla="*/ 1524669 h 2066262"/>
              <a:gd name="connsiteX7" fmla="*/ 126311 w 252622"/>
              <a:gd name="connsiteY7" fmla="*/ 1966822 h 2066262"/>
              <a:gd name="connsiteX8" fmla="*/ 0 w 252622"/>
              <a:gd name="connsiteY8" fmla="*/ 2066262 h 2066262"/>
              <a:gd name="connsiteX9" fmla="*/ 0 w 252622"/>
              <a:gd name="connsiteY9" fmla="*/ 1356845 h 2066262"/>
              <a:gd name="connsiteX10" fmla="*/ 0 w 252622"/>
              <a:gd name="connsiteY10" fmla="*/ 647429 h 2066262"/>
              <a:gd name="connsiteX11" fmla="*/ 0 w 252622"/>
              <a:gd name="connsiteY11" fmla="*/ 0 h 2066262"/>
              <a:gd name="connsiteX0" fmla="*/ 0 w 252622"/>
              <a:gd name="connsiteY0" fmla="*/ 0 h 2066262"/>
              <a:gd name="connsiteX1" fmla="*/ 126311 w 252622"/>
              <a:gd name="connsiteY1" fmla="*/ 99440 h 2066262"/>
              <a:gd name="connsiteX2" fmla="*/ 126311 w 252622"/>
              <a:gd name="connsiteY2" fmla="*/ 499880 h 2066262"/>
              <a:gd name="connsiteX3" fmla="*/ 126311 w 252622"/>
              <a:gd name="connsiteY3" fmla="*/ 933691 h 2066262"/>
              <a:gd name="connsiteX4" fmla="*/ 252622 w 252622"/>
              <a:gd name="connsiteY4" fmla="*/ 1033131 h 2066262"/>
              <a:gd name="connsiteX5" fmla="*/ 126311 w 252622"/>
              <a:gd name="connsiteY5" fmla="*/ 1132571 h 2066262"/>
              <a:gd name="connsiteX6" fmla="*/ 126311 w 252622"/>
              <a:gd name="connsiteY6" fmla="*/ 1566382 h 2066262"/>
              <a:gd name="connsiteX7" fmla="*/ 126311 w 252622"/>
              <a:gd name="connsiteY7" fmla="*/ 1966822 h 2066262"/>
              <a:gd name="connsiteX8" fmla="*/ 0 w 252622"/>
              <a:gd name="connsiteY8" fmla="*/ 2066262 h 2066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2622" h="2066262" stroke="0" extrusionOk="0">
                <a:moveTo>
                  <a:pt x="0" y="0"/>
                </a:moveTo>
                <a:cubicBezTo>
                  <a:pt x="70257" y="5873"/>
                  <a:pt x="130476" y="40298"/>
                  <a:pt x="126311" y="99440"/>
                </a:cubicBezTo>
                <a:cubicBezTo>
                  <a:pt x="125624" y="259184"/>
                  <a:pt x="139898" y="385850"/>
                  <a:pt x="126311" y="524908"/>
                </a:cubicBezTo>
                <a:cubicBezTo>
                  <a:pt x="112724" y="663966"/>
                  <a:pt x="134703" y="822710"/>
                  <a:pt x="126311" y="933691"/>
                </a:cubicBezTo>
                <a:cubicBezTo>
                  <a:pt x="138516" y="992885"/>
                  <a:pt x="197491" y="1040466"/>
                  <a:pt x="252622" y="1033131"/>
                </a:cubicBezTo>
                <a:cubicBezTo>
                  <a:pt x="187726" y="1038619"/>
                  <a:pt x="132018" y="1073465"/>
                  <a:pt x="126311" y="1132571"/>
                </a:cubicBezTo>
                <a:cubicBezTo>
                  <a:pt x="120898" y="1303020"/>
                  <a:pt x="144424" y="1373686"/>
                  <a:pt x="126311" y="1524669"/>
                </a:cubicBezTo>
                <a:cubicBezTo>
                  <a:pt x="108198" y="1675652"/>
                  <a:pt x="147297" y="1846875"/>
                  <a:pt x="126311" y="1966822"/>
                </a:cubicBezTo>
                <a:cubicBezTo>
                  <a:pt x="137915" y="2032822"/>
                  <a:pt x="68372" y="2078491"/>
                  <a:pt x="0" y="2066262"/>
                </a:cubicBezTo>
                <a:cubicBezTo>
                  <a:pt x="26330" y="1798857"/>
                  <a:pt x="-23691" y="1628907"/>
                  <a:pt x="0" y="1356845"/>
                </a:cubicBezTo>
                <a:cubicBezTo>
                  <a:pt x="23691" y="1084783"/>
                  <a:pt x="25768" y="901263"/>
                  <a:pt x="0" y="647429"/>
                </a:cubicBezTo>
                <a:cubicBezTo>
                  <a:pt x="-25768" y="393595"/>
                  <a:pt x="-24146" y="178345"/>
                  <a:pt x="0" y="0"/>
                </a:cubicBezTo>
                <a:close/>
              </a:path>
              <a:path w="252622" h="2066262" fill="none" extrusionOk="0">
                <a:moveTo>
                  <a:pt x="0" y="0"/>
                </a:moveTo>
                <a:cubicBezTo>
                  <a:pt x="72177" y="11641"/>
                  <a:pt x="137709" y="45464"/>
                  <a:pt x="126311" y="99440"/>
                </a:cubicBezTo>
                <a:cubicBezTo>
                  <a:pt x="121532" y="180689"/>
                  <a:pt x="124443" y="362852"/>
                  <a:pt x="126311" y="499880"/>
                </a:cubicBezTo>
                <a:cubicBezTo>
                  <a:pt x="128179" y="636908"/>
                  <a:pt x="145053" y="840088"/>
                  <a:pt x="126311" y="933691"/>
                </a:cubicBezTo>
                <a:cubicBezTo>
                  <a:pt x="114076" y="986555"/>
                  <a:pt x="183950" y="1027255"/>
                  <a:pt x="252622" y="1033131"/>
                </a:cubicBezTo>
                <a:cubicBezTo>
                  <a:pt x="185595" y="1023138"/>
                  <a:pt x="139281" y="1075448"/>
                  <a:pt x="126311" y="1132571"/>
                </a:cubicBezTo>
                <a:cubicBezTo>
                  <a:pt x="117534" y="1292743"/>
                  <a:pt x="112120" y="1389089"/>
                  <a:pt x="126311" y="1566382"/>
                </a:cubicBezTo>
                <a:cubicBezTo>
                  <a:pt x="140502" y="1743675"/>
                  <a:pt x="122696" y="1783279"/>
                  <a:pt x="126311" y="1966822"/>
                </a:cubicBezTo>
                <a:cubicBezTo>
                  <a:pt x="122094" y="2005059"/>
                  <a:pt x="62817" y="2066204"/>
                  <a:pt x="0" y="2066262"/>
                </a:cubicBezTo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504925341">
                  <a:prstGeom prst="rightBrace">
                    <a:avLst>
                      <a:gd name="adj1" fmla="val 39363"/>
                      <a:gd name="adj2" fmla="val 5000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25FD7E7C-BE71-29E6-491D-6C6681F7A8CF}"/>
              </a:ext>
            </a:extLst>
          </p:cNvPr>
          <p:cNvSpPr/>
          <p:nvPr/>
        </p:nvSpPr>
        <p:spPr>
          <a:xfrm rot="16200000">
            <a:off x="7152471" y="3416343"/>
            <a:ext cx="252622" cy="2002466"/>
          </a:xfrm>
          <a:custGeom>
            <a:avLst/>
            <a:gdLst>
              <a:gd name="connsiteX0" fmla="*/ 0 w 252622"/>
              <a:gd name="connsiteY0" fmla="*/ 0 h 2002466"/>
              <a:gd name="connsiteX1" fmla="*/ 126311 w 252622"/>
              <a:gd name="connsiteY1" fmla="*/ 99440 h 2002466"/>
              <a:gd name="connsiteX2" fmla="*/ 126311 w 252622"/>
              <a:gd name="connsiteY2" fmla="*/ 508640 h 2002466"/>
              <a:gd name="connsiteX3" fmla="*/ 126311 w 252622"/>
              <a:gd name="connsiteY3" fmla="*/ 901793 h 2002466"/>
              <a:gd name="connsiteX4" fmla="*/ 252622 w 252622"/>
              <a:gd name="connsiteY4" fmla="*/ 1001233 h 2002466"/>
              <a:gd name="connsiteX5" fmla="*/ 126311 w 252622"/>
              <a:gd name="connsiteY5" fmla="*/ 1100673 h 2002466"/>
              <a:gd name="connsiteX6" fmla="*/ 126311 w 252622"/>
              <a:gd name="connsiteY6" fmla="*/ 1477779 h 2002466"/>
              <a:gd name="connsiteX7" fmla="*/ 126311 w 252622"/>
              <a:gd name="connsiteY7" fmla="*/ 1903026 h 2002466"/>
              <a:gd name="connsiteX8" fmla="*/ 0 w 252622"/>
              <a:gd name="connsiteY8" fmla="*/ 2002466 h 2002466"/>
              <a:gd name="connsiteX9" fmla="*/ 0 w 252622"/>
              <a:gd name="connsiteY9" fmla="*/ 1314953 h 2002466"/>
              <a:gd name="connsiteX10" fmla="*/ 0 w 252622"/>
              <a:gd name="connsiteY10" fmla="*/ 627439 h 2002466"/>
              <a:gd name="connsiteX11" fmla="*/ 0 w 252622"/>
              <a:gd name="connsiteY11" fmla="*/ 0 h 2002466"/>
              <a:gd name="connsiteX0" fmla="*/ 0 w 252622"/>
              <a:gd name="connsiteY0" fmla="*/ 0 h 2002466"/>
              <a:gd name="connsiteX1" fmla="*/ 126311 w 252622"/>
              <a:gd name="connsiteY1" fmla="*/ 99440 h 2002466"/>
              <a:gd name="connsiteX2" fmla="*/ 126311 w 252622"/>
              <a:gd name="connsiteY2" fmla="*/ 484569 h 2002466"/>
              <a:gd name="connsiteX3" fmla="*/ 126311 w 252622"/>
              <a:gd name="connsiteY3" fmla="*/ 901793 h 2002466"/>
              <a:gd name="connsiteX4" fmla="*/ 252622 w 252622"/>
              <a:gd name="connsiteY4" fmla="*/ 1001233 h 2002466"/>
              <a:gd name="connsiteX5" fmla="*/ 126311 w 252622"/>
              <a:gd name="connsiteY5" fmla="*/ 1100673 h 2002466"/>
              <a:gd name="connsiteX6" fmla="*/ 126311 w 252622"/>
              <a:gd name="connsiteY6" fmla="*/ 1517897 h 2002466"/>
              <a:gd name="connsiteX7" fmla="*/ 126311 w 252622"/>
              <a:gd name="connsiteY7" fmla="*/ 1903026 h 2002466"/>
              <a:gd name="connsiteX8" fmla="*/ 0 w 252622"/>
              <a:gd name="connsiteY8" fmla="*/ 2002466 h 2002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2622" h="2002466" stroke="0" extrusionOk="0">
                <a:moveTo>
                  <a:pt x="0" y="0"/>
                </a:moveTo>
                <a:cubicBezTo>
                  <a:pt x="70257" y="5873"/>
                  <a:pt x="130476" y="40298"/>
                  <a:pt x="126311" y="99440"/>
                </a:cubicBezTo>
                <a:cubicBezTo>
                  <a:pt x="146609" y="217436"/>
                  <a:pt x="132926" y="382072"/>
                  <a:pt x="126311" y="508640"/>
                </a:cubicBezTo>
                <a:cubicBezTo>
                  <a:pt x="119696" y="635208"/>
                  <a:pt x="139620" y="734020"/>
                  <a:pt x="126311" y="901793"/>
                </a:cubicBezTo>
                <a:cubicBezTo>
                  <a:pt x="138516" y="960987"/>
                  <a:pt x="197491" y="1008568"/>
                  <a:pt x="252622" y="1001233"/>
                </a:cubicBezTo>
                <a:cubicBezTo>
                  <a:pt x="187726" y="1006721"/>
                  <a:pt x="132018" y="1041567"/>
                  <a:pt x="126311" y="1100673"/>
                </a:cubicBezTo>
                <a:cubicBezTo>
                  <a:pt x="139380" y="1213086"/>
                  <a:pt x="124342" y="1313138"/>
                  <a:pt x="126311" y="1477779"/>
                </a:cubicBezTo>
                <a:cubicBezTo>
                  <a:pt x="128280" y="1642420"/>
                  <a:pt x="142433" y="1782751"/>
                  <a:pt x="126311" y="1903026"/>
                </a:cubicBezTo>
                <a:cubicBezTo>
                  <a:pt x="137915" y="1969026"/>
                  <a:pt x="68372" y="2014695"/>
                  <a:pt x="0" y="2002466"/>
                </a:cubicBezTo>
                <a:cubicBezTo>
                  <a:pt x="10083" y="1812331"/>
                  <a:pt x="-1405" y="1609821"/>
                  <a:pt x="0" y="1314953"/>
                </a:cubicBezTo>
                <a:cubicBezTo>
                  <a:pt x="1405" y="1020085"/>
                  <a:pt x="-29893" y="892484"/>
                  <a:pt x="0" y="627439"/>
                </a:cubicBezTo>
                <a:cubicBezTo>
                  <a:pt x="29893" y="362394"/>
                  <a:pt x="22572" y="254566"/>
                  <a:pt x="0" y="0"/>
                </a:cubicBezTo>
                <a:close/>
              </a:path>
              <a:path w="252622" h="2002466" fill="none" extrusionOk="0">
                <a:moveTo>
                  <a:pt x="0" y="0"/>
                </a:moveTo>
                <a:cubicBezTo>
                  <a:pt x="72177" y="11641"/>
                  <a:pt x="137709" y="45464"/>
                  <a:pt x="126311" y="99440"/>
                </a:cubicBezTo>
                <a:cubicBezTo>
                  <a:pt x="107350" y="207035"/>
                  <a:pt x="121452" y="341753"/>
                  <a:pt x="126311" y="484569"/>
                </a:cubicBezTo>
                <a:cubicBezTo>
                  <a:pt x="131170" y="627385"/>
                  <a:pt x="120215" y="798434"/>
                  <a:pt x="126311" y="901793"/>
                </a:cubicBezTo>
                <a:cubicBezTo>
                  <a:pt x="114076" y="954657"/>
                  <a:pt x="183950" y="995357"/>
                  <a:pt x="252622" y="1001233"/>
                </a:cubicBezTo>
                <a:cubicBezTo>
                  <a:pt x="185595" y="991240"/>
                  <a:pt x="139281" y="1043550"/>
                  <a:pt x="126311" y="1100673"/>
                </a:cubicBezTo>
                <a:cubicBezTo>
                  <a:pt x="124864" y="1190507"/>
                  <a:pt x="130027" y="1314285"/>
                  <a:pt x="126311" y="1517897"/>
                </a:cubicBezTo>
                <a:cubicBezTo>
                  <a:pt x="122595" y="1721509"/>
                  <a:pt x="120726" y="1734925"/>
                  <a:pt x="126311" y="1903026"/>
                </a:cubicBezTo>
                <a:cubicBezTo>
                  <a:pt x="122094" y="1941263"/>
                  <a:pt x="62817" y="2002408"/>
                  <a:pt x="0" y="2002466"/>
                </a:cubicBezTo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504925341">
                  <a:prstGeom prst="rightBrace">
                    <a:avLst>
                      <a:gd name="adj1" fmla="val 39363"/>
                      <a:gd name="adj2" fmla="val 5000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ight Brace 9">
            <a:extLst>
              <a:ext uri="{FF2B5EF4-FFF2-40B4-BE49-F238E27FC236}">
                <a16:creationId xmlns:a16="http://schemas.microsoft.com/office/drawing/2014/main" id="{0E3476B4-C1C6-C252-A384-45672DD24657}"/>
              </a:ext>
            </a:extLst>
          </p:cNvPr>
          <p:cNvSpPr/>
          <p:nvPr/>
        </p:nvSpPr>
        <p:spPr>
          <a:xfrm rot="16200000">
            <a:off x="3860256" y="1491193"/>
            <a:ext cx="252622" cy="4259442"/>
          </a:xfrm>
          <a:custGeom>
            <a:avLst/>
            <a:gdLst>
              <a:gd name="connsiteX0" fmla="*/ 0 w 252622"/>
              <a:gd name="connsiteY0" fmla="*/ 0 h 4259442"/>
              <a:gd name="connsiteX1" fmla="*/ 126311 w 252622"/>
              <a:gd name="connsiteY1" fmla="*/ 99440 h 4259442"/>
              <a:gd name="connsiteX2" fmla="*/ 126311 w 252622"/>
              <a:gd name="connsiteY2" fmla="*/ 762362 h 4259442"/>
              <a:gd name="connsiteX3" fmla="*/ 126311 w 252622"/>
              <a:gd name="connsiteY3" fmla="*/ 1444593 h 4259442"/>
              <a:gd name="connsiteX4" fmla="*/ 126311 w 252622"/>
              <a:gd name="connsiteY4" fmla="*/ 2030281 h 4259442"/>
              <a:gd name="connsiteX5" fmla="*/ 252622 w 252622"/>
              <a:gd name="connsiteY5" fmla="*/ 2129721 h 4259442"/>
              <a:gd name="connsiteX6" fmla="*/ 126311 w 252622"/>
              <a:gd name="connsiteY6" fmla="*/ 2229161 h 4259442"/>
              <a:gd name="connsiteX7" fmla="*/ 126311 w 252622"/>
              <a:gd name="connsiteY7" fmla="*/ 2853466 h 4259442"/>
              <a:gd name="connsiteX8" fmla="*/ 126311 w 252622"/>
              <a:gd name="connsiteY8" fmla="*/ 3458463 h 4259442"/>
              <a:gd name="connsiteX9" fmla="*/ 126311 w 252622"/>
              <a:gd name="connsiteY9" fmla="*/ 4160002 h 4259442"/>
              <a:gd name="connsiteX10" fmla="*/ 0 w 252622"/>
              <a:gd name="connsiteY10" fmla="*/ 4259442 h 4259442"/>
              <a:gd name="connsiteX11" fmla="*/ 0 w 252622"/>
              <a:gd name="connsiteY11" fmla="*/ 3650950 h 4259442"/>
              <a:gd name="connsiteX12" fmla="*/ 0 w 252622"/>
              <a:gd name="connsiteY12" fmla="*/ 3085053 h 4259442"/>
              <a:gd name="connsiteX13" fmla="*/ 0 w 252622"/>
              <a:gd name="connsiteY13" fmla="*/ 2433967 h 4259442"/>
              <a:gd name="connsiteX14" fmla="*/ 0 w 252622"/>
              <a:gd name="connsiteY14" fmla="*/ 1825475 h 4259442"/>
              <a:gd name="connsiteX15" fmla="*/ 0 w 252622"/>
              <a:gd name="connsiteY15" fmla="*/ 1174389 h 4259442"/>
              <a:gd name="connsiteX16" fmla="*/ 0 w 252622"/>
              <a:gd name="connsiteY16" fmla="*/ 608492 h 4259442"/>
              <a:gd name="connsiteX17" fmla="*/ 0 w 252622"/>
              <a:gd name="connsiteY17" fmla="*/ 0 h 4259442"/>
              <a:gd name="connsiteX0" fmla="*/ 0 w 252622"/>
              <a:gd name="connsiteY0" fmla="*/ 0 h 4259442"/>
              <a:gd name="connsiteX1" fmla="*/ 126311 w 252622"/>
              <a:gd name="connsiteY1" fmla="*/ 99440 h 4259442"/>
              <a:gd name="connsiteX2" fmla="*/ 126311 w 252622"/>
              <a:gd name="connsiteY2" fmla="*/ 704437 h 4259442"/>
              <a:gd name="connsiteX3" fmla="*/ 126311 w 252622"/>
              <a:gd name="connsiteY3" fmla="*/ 1348051 h 4259442"/>
              <a:gd name="connsiteX4" fmla="*/ 126311 w 252622"/>
              <a:gd name="connsiteY4" fmla="*/ 2030281 h 4259442"/>
              <a:gd name="connsiteX5" fmla="*/ 252622 w 252622"/>
              <a:gd name="connsiteY5" fmla="*/ 2129721 h 4259442"/>
              <a:gd name="connsiteX6" fmla="*/ 126311 w 252622"/>
              <a:gd name="connsiteY6" fmla="*/ 2229161 h 4259442"/>
              <a:gd name="connsiteX7" fmla="*/ 126311 w 252622"/>
              <a:gd name="connsiteY7" fmla="*/ 2853466 h 4259442"/>
              <a:gd name="connsiteX8" fmla="*/ 126311 w 252622"/>
              <a:gd name="connsiteY8" fmla="*/ 3535697 h 4259442"/>
              <a:gd name="connsiteX9" fmla="*/ 126311 w 252622"/>
              <a:gd name="connsiteY9" fmla="*/ 4160002 h 4259442"/>
              <a:gd name="connsiteX10" fmla="*/ 0 w 252622"/>
              <a:gd name="connsiteY10" fmla="*/ 4259442 h 4259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2622" h="4259442" stroke="0" extrusionOk="0">
                <a:moveTo>
                  <a:pt x="0" y="0"/>
                </a:moveTo>
                <a:cubicBezTo>
                  <a:pt x="70257" y="5873"/>
                  <a:pt x="130476" y="40298"/>
                  <a:pt x="126311" y="99440"/>
                </a:cubicBezTo>
                <a:cubicBezTo>
                  <a:pt x="107022" y="306115"/>
                  <a:pt x="136170" y="502557"/>
                  <a:pt x="126311" y="762362"/>
                </a:cubicBezTo>
                <a:cubicBezTo>
                  <a:pt x="116452" y="1022167"/>
                  <a:pt x="119616" y="1138562"/>
                  <a:pt x="126311" y="1444593"/>
                </a:cubicBezTo>
                <a:cubicBezTo>
                  <a:pt x="133006" y="1750624"/>
                  <a:pt x="138537" y="1869423"/>
                  <a:pt x="126311" y="2030281"/>
                </a:cubicBezTo>
                <a:cubicBezTo>
                  <a:pt x="112646" y="2083151"/>
                  <a:pt x="177751" y="2127309"/>
                  <a:pt x="252622" y="2129721"/>
                </a:cubicBezTo>
                <a:cubicBezTo>
                  <a:pt x="181288" y="2129353"/>
                  <a:pt x="126572" y="2166199"/>
                  <a:pt x="126311" y="2229161"/>
                </a:cubicBezTo>
                <a:cubicBezTo>
                  <a:pt x="156751" y="2364091"/>
                  <a:pt x="117673" y="2641997"/>
                  <a:pt x="126311" y="2853466"/>
                </a:cubicBezTo>
                <a:cubicBezTo>
                  <a:pt x="134949" y="3064936"/>
                  <a:pt x="113305" y="3334987"/>
                  <a:pt x="126311" y="3458463"/>
                </a:cubicBezTo>
                <a:cubicBezTo>
                  <a:pt x="139317" y="3581939"/>
                  <a:pt x="112672" y="3990336"/>
                  <a:pt x="126311" y="4160002"/>
                </a:cubicBezTo>
                <a:cubicBezTo>
                  <a:pt x="142901" y="4217602"/>
                  <a:pt x="75467" y="4269564"/>
                  <a:pt x="0" y="4259442"/>
                </a:cubicBezTo>
                <a:cubicBezTo>
                  <a:pt x="-3853" y="4063228"/>
                  <a:pt x="5998" y="3903514"/>
                  <a:pt x="0" y="3650950"/>
                </a:cubicBezTo>
                <a:cubicBezTo>
                  <a:pt x="-5998" y="3398386"/>
                  <a:pt x="18726" y="3208497"/>
                  <a:pt x="0" y="3085053"/>
                </a:cubicBezTo>
                <a:cubicBezTo>
                  <a:pt x="-18726" y="2961609"/>
                  <a:pt x="17210" y="2682158"/>
                  <a:pt x="0" y="2433967"/>
                </a:cubicBezTo>
                <a:cubicBezTo>
                  <a:pt x="-17210" y="2185776"/>
                  <a:pt x="21371" y="2105524"/>
                  <a:pt x="0" y="1825475"/>
                </a:cubicBezTo>
                <a:cubicBezTo>
                  <a:pt x="-21371" y="1545426"/>
                  <a:pt x="10378" y="1413312"/>
                  <a:pt x="0" y="1174389"/>
                </a:cubicBezTo>
                <a:cubicBezTo>
                  <a:pt x="-10378" y="935466"/>
                  <a:pt x="18425" y="867167"/>
                  <a:pt x="0" y="608492"/>
                </a:cubicBezTo>
                <a:cubicBezTo>
                  <a:pt x="-18425" y="349817"/>
                  <a:pt x="-6728" y="245363"/>
                  <a:pt x="0" y="0"/>
                </a:cubicBezTo>
                <a:close/>
              </a:path>
              <a:path w="252622" h="4259442" fill="none" extrusionOk="0">
                <a:moveTo>
                  <a:pt x="0" y="0"/>
                </a:moveTo>
                <a:cubicBezTo>
                  <a:pt x="82730" y="-2204"/>
                  <a:pt x="126963" y="42926"/>
                  <a:pt x="126311" y="99440"/>
                </a:cubicBezTo>
                <a:cubicBezTo>
                  <a:pt x="103921" y="370146"/>
                  <a:pt x="139383" y="531462"/>
                  <a:pt x="126311" y="704437"/>
                </a:cubicBezTo>
                <a:cubicBezTo>
                  <a:pt x="113239" y="877412"/>
                  <a:pt x="120296" y="1195999"/>
                  <a:pt x="126311" y="1348051"/>
                </a:cubicBezTo>
                <a:cubicBezTo>
                  <a:pt x="132326" y="1500103"/>
                  <a:pt x="92832" y="1796836"/>
                  <a:pt x="126311" y="2030281"/>
                </a:cubicBezTo>
                <a:cubicBezTo>
                  <a:pt x="134812" y="2084319"/>
                  <a:pt x="188511" y="2135326"/>
                  <a:pt x="252622" y="2129721"/>
                </a:cubicBezTo>
                <a:cubicBezTo>
                  <a:pt x="176748" y="2118624"/>
                  <a:pt x="118588" y="2176215"/>
                  <a:pt x="126311" y="2229161"/>
                </a:cubicBezTo>
                <a:cubicBezTo>
                  <a:pt x="115483" y="2476388"/>
                  <a:pt x="99276" y="2648696"/>
                  <a:pt x="126311" y="2853466"/>
                </a:cubicBezTo>
                <a:cubicBezTo>
                  <a:pt x="153346" y="3058237"/>
                  <a:pt x="146900" y="3299319"/>
                  <a:pt x="126311" y="3535697"/>
                </a:cubicBezTo>
                <a:cubicBezTo>
                  <a:pt x="105722" y="3772075"/>
                  <a:pt x="145163" y="4033502"/>
                  <a:pt x="126311" y="4160002"/>
                </a:cubicBezTo>
                <a:cubicBezTo>
                  <a:pt x="134992" y="4210675"/>
                  <a:pt x="68236" y="4260303"/>
                  <a:pt x="0" y="4259442"/>
                </a:cubicBezTo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504925341">
                  <a:prstGeom prst="rightBrace">
                    <a:avLst>
                      <a:gd name="adj1" fmla="val 39363"/>
                      <a:gd name="adj2" fmla="val 5000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815B201F-6F28-23E3-75A5-23DE604D3708}"/>
              </a:ext>
            </a:extLst>
          </p:cNvPr>
          <p:cNvSpPr/>
          <p:nvPr/>
        </p:nvSpPr>
        <p:spPr>
          <a:xfrm rot="16200000">
            <a:off x="7713429" y="2086616"/>
            <a:ext cx="252622" cy="3076353"/>
          </a:xfrm>
          <a:custGeom>
            <a:avLst/>
            <a:gdLst>
              <a:gd name="connsiteX0" fmla="*/ 0 w 252622"/>
              <a:gd name="connsiteY0" fmla="*/ 0 h 3076353"/>
              <a:gd name="connsiteX1" fmla="*/ 126311 w 252622"/>
              <a:gd name="connsiteY1" fmla="*/ 99440 h 3076353"/>
              <a:gd name="connsiteX2" fmla="*/ 126311 w 252622"/>
              <a:gd name="connsiteY2" fmla="*/ 782481 h 3076353"/>
              <a:gd name="connsiteX3" fmla="*/ 126311 w 252622"/>
              <a:gd name="connsiteY3" fmla="*/ 1438737 h 3076353"/>
              <a:gd name="connsiteX4" fmla="*/ 252622 w 252622"/>
              <a:gd name="connsiteY4" fmla="*/ 1538177 h 3076353"/>
              <a:gd name="connsiteX5" fmla="*/ 126311 w 252622"/>
              <a:gd name="connsiteY5" fmla="*/ 1637617 h 3076353"/>
              <a:gd name="connsiteX6" fmla="*/ 126311 w 252622"/>
              <a:gd name="connsiteY6" fmla="*/ 2267086 h 3076353"/>
              <a:gd name="connsiteX7" fmla="*/ 126311 w 252622"/>
              <a:gd name="connsiteY7" fmla="*/ 2976913 h 3076353"/>
              <a:gd name="connsiteX8" fmla="*/ 0 w 252622"/>
              <a:gd name="connsiteY8" fmla="*/ 3076353 h 3076353"/>
              <a:gd name="connsiteX9" fmla="*/ 0 w 252622"/>
              <a:gd name="connsiteY9" fmla="*/ 2430319 h 3076353"/>
              <a:gd name="connsiteX10" fmla="*/ 0 w 252622"/>
              <a:gd name="connsiteY10" fmla="*/ 1784285 h 3076353"/>
              <a:gd name="connsiteX11" fmla="*/ 0 w 252622"/>
              <a:gd name="connsiteY11" fmla="*/ 1107487 h 3076353"/>
              <a:gd name="connsiteX12" fmla="*/ 0 w 252622"/>
              <a:gd name="connsiteY12" fmla="*/ 0 h 3076353"/>
              <a:gd name="connsiteX0" fmla="*/ 0 w 252622"/>
              <a:gd name="connsiteY0" fmla="*/ 0 h 3076353"/>
              <a:gd name="connsiteX1" fmla="*/ 126311 w 252622"/>
              <a:gd name="connsiteY1" fmla="*/ 99440 h 3076353"/>
              <a:gd name="connsiteX2" fmla="*/ 126311 w 252622"/>
              <a:gd name="connsiteY2" fmla="*/ 782481 h 3076353"/>
              <a:gd name="connsiteX3" fmla="*/ 126311 w 252622"/>
              <a:gd name="connsiteY3" fmla="*/ 1438737 h 3076353"/>
              <a:gd name="connsiteX4" fmla="*/ 252622 w 252622"/>
              <a:gd name="connsiteY4" fmla="*/ 1538177 h 3076353"/>
              <a:gd name="connsiteX5" fmla="*/ 126311 w 252622"/>
              <a:gd name="connsiteY5" fmla="*/ 1637617 h 3076353"/>
              <a:gd name="connsiteX6" fmla="*/ 126311 w 252622"/>
              <a:gd name="connsiteY6" fmla="*/ 2267086 h 3076353"/>
              <a:gd name="connsiteX7" fmla="*/ 126311 w 252622"/>
              <a:gd name="connsiteY7" fmla="*/ 2976913 h 3076353"/>
              <a:gd name="connsiteX8" fmla="*/ 0 w 252622"/>
              <a:gd name="connsiteY8" fmla="*/ 3076353 h 307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2622" h="3076353" stroke="0" extrusionOk="0">
                <a:moveTo>
                  <a:pt x="0" y="0"/>
                </a:moveTo>
                <a:cubicBezTo>
                  <a:pt x="70257" y="5873"/>
                  <a:pt x="130476" y="40298"/>
                  <a:pt x="126311" y="99440"/>
                </a:cubicBezTo>
                <a:cubicBezTo>
                  <a:pt x="140181" y="290348"/>
                  <a:pt x="113109" y="610328"/>
                  <a:pt x="126311" y="782481"/>
                </a:cubicBezTo>
                <a:cubicBezTo>
                  <a:pt x="139513" y="954634"/>
                  <a:pt x="116027" y="1184758"/>
                  <a:pt x="126311" y="1438737"/>
                </a:cubicBezTo>
                <a:cubicBezTo>
                  <a:pt x="138516" y="1497931"/>
                  <a:pt x="197491" y="1545512"/>
                  <a:pt x="252622" y="1538177"/>
                </a:cubicBezTo>
                <a:cubicBezTo>
                  <a:pt x="187726" y="1543665"/>
                  <a:pt x="132018" y="1578511"/>
                  <a:pt x="126311" y="1637617"/>
                </a:cubicBezTo>
                <a:cubicBezTo>
                  <a:pt x="130655" y="1876075"/>
                  <a:pt x="154703" y="1986882"/>
                  <a:pt x="126311" y="2267086"/>
                </a:cubicBezTo>
                <a:cubicBezTo>
                  <a:pt x="97919" y="2547290"/>
                  <a:pt x="93229" y="2826292"/>
                  <a:pt x="126311" y="2976913"/>
                </a:cubicBezTo>
                <a:cubicBezTo>
                  <a:pt x="137915" y="3042913"/>
                  <a:pt x="68372" y="3088582"/>
                  <a:pt x="0" y="3076353"/>
                </a:cubicBezTo>
                <a:cubicBezTo>
                  <a:pt x="30500" y="2873172"/>
                  <a:pt x="-20459" y="2561367"/>
                  <a:pt x="0" y="2430319"/>
                </a:cubicBezTo>
                <a:cubicBezTo>
                  <a:pt x="20459" y="2299271"/>
                  <a:pt x="-1925" y="1989882"/>
                  <a:pt x="0" y="1784285"/>
                </a:cubicBezTo>
                <a:cubicBezTo>
                  <a:pt x="1925" y="1578688"/>
                  <a:pt x="-11902" y="1396823"/>
                  <a:pt x="0" y="1107487"/>
                </a:cubicBezTo>
                <a:cubicBezTo>
                  <a:pt x="11902" y="818151"/>
                  <a:pt x="10282" y="335692"/>
                  <a:pt x="0" y="0"/>
                </a:cubicBezTo>
                <a:close/>
              </a:path>
              <a:path w="252622" h="3076353" fill="none" extrusionOk="0">
                <a:moveTo>
                  <a:pt x="0" y="0"/>
                </a:moveTo>
                <a:cubicBezTo>
                  <a:pt x="61030" y="9253"/>
                  <a:pt x="127754" y="40357"/>
                  <a:pt x="126311" y="99440"/>
                </a:cubicBezTo>
                <a:cubicBezTo>
                  <a:pt x="117799" y="351883"/>
                  <a:pt x="133092" y="524580"/>
                  <a:pt x="126311" y="782481"/>
                </a:cubicBezTo>
                <a:cubicBezTo>
                  <a:pt x="119530" y="1040382"/>
                  <a:pt x="159043" y="1245400"/>
                  <a:pt x="126311" y="1438737"/>
                </a:cubicBezTo>
                <a:cubicBezTo>
                  <a:pt x="115730" y="1498651"/>
                  <a:pt x="193329" y="1524679"/>
                  <a:pt x="252622" y="1538177"/>
                </a:cubicBezTo>
                <a:cubicBezTo>
                  <a:pt x="192093" y="1531375"/>
                  <a:pt x="122263" y="1590530"/>
                  <a:pt x="126311" y="1637617"/>
                </a:cubicBezTo>
                <a:cubicBezTo>
                  <a:pt x="143400" y="1882257"/>
                  <a:pt x="154757" y="2061950"/>
                  <a:pt x="126311" y="2267086"/>
                </a:cubicBezTo>
                <a:cubicBezTo>
                  <a:pt x="97865" y="2472222"/>
                  <a:pt x="114465" y="2689734"/>
                  <a:pt x="126311" y="2976913"/>
                </a:cubicBezTo>
                <a:cubicBezTo>
                  <a:pt x="117686" y="3038167"/>
                  <a:pt x="78261" y="3075472"/>
                  <a:pt x="0" y="3076353"/>
                </a:cubicBezTo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504925341">
                  <a:prstGeom prst="rightBrace">
                    <a:avLst>
                      <a:gd name="adj1" fmla="val 39363"/>
                      <a:gd name="adj2" fmla="val 5000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ight Brace 23">
            <a:extLst>
              <a:ext uri="{FF2B5EF4-FFF2-40B4-BE49-F238E27FC236}">
                <a16:creationId xmlns:a16="http://schemas.microsoft.com/office/drawing/2014/main" id="{3B23BA11-AE5C-5998-25E7-E78CC78B0D98}"/>
              </a:ext>
            </a:extLst>
          </p:cNvPr>
          <p:cNvSpPr/>
          <p:nvPr/>
        </p:nvSpPr>
        <p:spPr>
          <a:xfrm rot="16200000">
            <a:off x="5494492" y="-940588"/>
            <a:ext cx="252622" cy="7514227"/>
          </a:xfrm>
          <a:custGeom>
            <a:avLst/>
            <a:gdLst>
              <a:gd name="connsiteX0" fmla="*/ 0 w 252622"/>
              <a:gd name="connsiteY0" fmla="*/ 0 h 7514227"/>
              <a:gd name="connsiteX1" fmla="*/ 126311 w 252622"/>
              <a:gd name="connsiteY1" fmla="*/ 99440 h 7514227"/>
              <a:gd name="connsiteX2" fmla="*/ 126311 w 252622"/>
              <a:gd name="connsiteY2" fmla="*/ 728061 h 7514227"/>
              <a:gd name="connsiteX3" fmla="*/ 126311 w 252622"/>
              <a:gd name="connsiteY3" fmla="*/ 1392265 h 7514227"/>
              <a:gd name="connsiteX4" fmla="*/ 126311 w 252622"/>
              <a:gd name="connsiteY4" fmla="*/ 2020886 h 7514227"/>
              <a:gd name="connsiteX5" fmla="*/ 126311 w 252622"/>
              <a:gd name="connsiteY5" fmla="*/ 2649508 h 7514227"/>
              <a:gd name="connsiteX6" fmla="*/ 126311 w 252622"/>
              <a:gd name="connsiteY6" fmla="*/ 3657674 h 7514227"/>
              <a:gd name="connsiteX7" fmla="*/ 252622 w 252622"/>
              <a:gd name="connsiteY7" fmla="*/ 3757114 h 7514227"/>
              <a:gd name="connsiteX8" fmla="*/ 126311 w 252622"/>
              <a:gd name="connsiteY8" fmla="*/ 3856554 h 7514227"/>
              <a:gd name="connsiteX9" fmla="*/ 126311 w 252622"/>
              <a:gd name="connsiteY9" fmla="*/ 4378428 h 7514227"/>
              <a:gd name="connsiteX10" fmla="*/ 126311 w 252622"/>
              <a:gd name="connsiteY10" fmla="*/ 4900302 h 7514227"/>
              <a:gd name="connsiteX11" fmla="*/ 126311 w 252622"/>
              <a:gd name="connsiteY11" fmla="*/ 5528924 h 7514227"/>
              <a:gd name="connsiteX12" fmla="*/ 126311 w 252622"/>
              <a:gd name="connsiteY12" fmla="*/ 6193127 h 7514227"/>
              <a:gd name="connsiteX13" fmla="*/ 126311 w 252622"/>
              <a:gd name="connsiteY13" fmla="*/ 6750584 h 7514227"/>
              <a:gd name="connsiteX14" fmla="*/ 126311 w 252622"/>
              <a:gd name="connsiteY14" fmla="*/ 7414787 h 7514227"/>
              <a:gd name="connsiteX15" fmla="*/ 0 w 252622"/>
              <a:gd name="connsiteY15" fmla="*/ 7514227 h 7514227"/>
              <a:gd name="connsiteX16" fmla="*/ 0 w 252622"/>
              <a:gd name="connsiteY16" fmla="*/ 6680831 h 7514227"/>
              <a:gd name="connsiteX17" fmla="*/ 0 w 252622"/>
              <a:gd name="connsiteY17" fmla="*/ 5997719 h 7514227"/>
              <a:gd name="connsiteX18" fmla="*/ 0 w 252622"/>
              <a:gd name="connsiteY18" fmla="*/ 5314608 h 7514227"/>
              <a:gd name="connsiteX19" fmla="*/ 0 w 252622"/>
              <a:gd name="connsiteY19" fmla="*/ 4556354 h 7514227"/>
              <a:gd name="connsiteX20" fmla="*/ 0 w 252622"/>
              <a:gd name="connsiteY20" fmla="*/ 3873242 h 7514227"/>
              <a:gd name="connsiteX21" fmla="*/ 0 w 252622"/>
              <a:gd name="connsiteY21" fmla="*/ 3190131 h 7514227"/>
              <a:gd name="connsiteX22" fmla="*/ 0 w 252622"/>
              <a:gd name="connsiteY22" fmla="*/ 2431877 h 7514227"/>
              <a:gd name="connsiteX23" fmla="*/ 0 w 252622"/>
              <a:gd name="connsiteY23" fmla="*/ 1598481 h 7514227"/>
              <a:gd name="connsiteX24" fmla="*/ 0 w 252622"/>
              <a:gd name="connsiteY24" fmla="*/ 1065654 h 7514227"/>
              <a:gd name="connsiteX25" fmla="*/ 0 w 252622"/>
              <a:gd name="connsiteY25" fmla="*/ 0 h 7514227"/>
              <a:gd name="connsiteX0" fmla="*/ 0 w 252622"/>
              <a:gd name="connsiteY0" fmla="*/ 0 h 7514227"/>
              <a:gd name="connsiteX1" fmla="*/ 126311 w 252622"/>
              <a:gd name="connsiteY1" fmla="*/ 99440 h 7514227"/>
              <a:gd name="connsiteX2" fmla="*/ 126311 w 252622"/>
              <a:gd name="connsiteY2" fmla="*/ 763644 h 7514227"/>
              <a:gd name="connsiteX3" fmla="*/ 126311 w 252622"/>
              <a:gd name="connsiteY3" fmla="*/ 1249936 h 7514227"/>
              <a:gd name="connsiteX4" fmla="*/ 126311 w 252622"/>
              <a:gd name="connsiteY4" fmla="*/ 1807392 h 7514227"/>
              <a:gd name="connsiteX5" fmla="*/ 126311 w 252622"/>
              <a:gd name="connsiteY5" fmla="*/ 2293684 h 7514227"/>
              <a:gd name="connsiteX6" fmla="*/ 126311 w 252622"/>
              <a:gd name="connsiteY6" fmla="*/ 2815559 h 7514227"/>
              <a:gd name="connsiteX7" fmla="*/ 126311 w 252622"/>
              <a:gd name="connsiteY7" fmla="*/ 3657674 h 7514227"/>
              <a:gd name="connsiteX8" fmla="*/ 252622 w 252622"/>
              <a:gd name="connsiteY8" fmla="*/ 3757114 h 7514227"/>
              <a:gd name="connsiteX9" fmla="*/ 126311 w 252622"/>
              <a:gd name="connsiteY9" fmla="*/ 3856554 h 7514227"/>
              <a:gd name="connsiteX10" fmla="*/ 126311 w 252622"/>
              <a:gd name="connsiteY10" fmla="*/ 4485175 h 7514227"/>
              <a:gd name="connsiteX11" fmla="*/ 126311 w 252622"/>
              <a:gd name="connsiteY11" fmla="*/ 4971467 h 7514227"/>
              <a:gd name="connsiteX12" fmla="*/ 126311 w 252622"/>
              <a:gd name="connsiteY12" fmla="*/ 5457759 h 7514227"/>
              <a:gd name="connsiteX13" fmla="*/ 126311 w 252622"/>
              <a:gd name="connsiteY13" fmla="*/ 6121962 h 7514227"/>
              <a:gd name="connsiteX14" fmla="*/ 126311 w 252622"/>
              <a:gd name="connsiteY14" fmla="*/ 6715001 h 7514227"/>
              <a:gd name="connsiteX15" fmla="*/ 126311 w 252622"/>
              <a:gd name="connsiteY15" fmla="*/ 7414787 h 7514227"/>
              <a:gd name="connsiteX16" fmla="*/ 0 w 252622"/>
              <a:gd name="connsiteY16" fmla="*/ 7514227 h 7514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52622" h="7514227" stroke="0" extrusionOk="0">
                <a:moveTo>
                  <a:pt x="0" y="0"/>
                </a:moveTo>
                <a:cubicBezTo>
                  <a:pt x="70257" y="5873"/>
                  <a:pt x="130476" y="40298"/>
                  <a:pt x="126311" y="99440"/>
                </a:cubicBezTo>
                <a:cubicBezTo>
                  <a:pt x="144603" y="374432"/>
                  <a:pt x="143894" y="572426"/>
                  <a:pt x="126311" y="728061"/>
                </a:cubicBezTo>
                <a:cubicBezTo>
                  <a:pt x="108728" y="883696"/>
                  <a:pt x="129098" y="1241863"/>
                  <a:pt x="126311" y="1392265"/>
                </a:cubicBezTo>
                <a:cubicBezTo>
                  <a:pt x="123524" y="1542667"/>
                  <a:pt x="99500" y="1774802"/>
                  <a:pt x="126311" y="2020886"/>
                </a:cubicBezTo>
                <a:cubicBezTo>
                  <a:pt x="153122" y="2266970"/>
                  <a:pt x="99089" y="2397039"/>
                  <a:pt x="126311" y="2649508"/>
                </a:cubicBezTo>
                <a:cubicBezTo>
                  <a:pt x="153533" y="2901977"/>
                  <a:pt x="93955" y="3324346"/>
                  <a:pt x="126311" y="3657674"/>
                </a:cubicBezTo>
                <a:cubicBezTo>
                  <a:pt x="126723" y="3699874"/>
                  <a:pt x="185126" y="3759225"/>
                  <a:pt x="252622" y="3757114"/>
                </a:cubicBezTo>
                <a:cubicBezTo>
                  <a:pt x="190688" y="3758322"/>
                  <a:pt x="130904" y="3797809"/>
                  <a:pt x="126311" y="3856554"/>
                </a:cubicBezTo>
                <a:cubicBezTo>
                  <a:pt x="143061" y="4104555"/>
                  <a:pt x="110425" y="4238612"/>
                  <a:pt x="126311" y="4378428"/>
                </a:cubicBezTo>
                <a:cubicBezTo>
                  <a:pt x="142197" y="4518244"/>
                  <a:pt x="123254" y="4670873"/>
                  <a:pt x="126311" y="4900302"/>
                </a:cubicBezTo>
                <a:cubicBezTo>
                  <a:pt x="129368" y="5129731"/>
                  <a:pt x="132475" y="5395855"/>
                  <a:pt x="126311" y="5528924"/>
                </a:cubicBezTo>
                <a:cubicBezTo>
                  <a:pt x="120147" y="5661993"/>
                  <a:pt x="125409" y="5962393"/>
                  <a:pt x="126311" y="6193127"/>
                </a:cubicBezTo>
                <a:cubicBezTo>
                  <a:pt x="127213" y="6423861"/>
                  <a:pt x="108559" y="6497410"/>
                  <a:pt x="126311" y="6750584"/>
                </a:cubicBezTo>
                <a:cubicBezTo>
                  <a:pt x="144063" y="7003758"/>
                  <a:pt x="138711" y="7180304"/>
                  <a:pt x="126311" y="7414787"/>
                </a:cubicBezTo>
                <a:cubicBezTo>
                  <a:pt x="113635" y="7472666"/>
                  <a:pt x="62091" y="7504481"/>
                  <a:pt x="0" y="7514227"/>
                </a:cubicBezTo>
                <a:cubicBezTo>
                  <a:pt x="13423" y="7133642"/>
                  <a:pt x="41541" y="6989904"/>
                  <a:pt x="0" y="6680831"/>
                </a:cubicBezTo>
                <a:cubicBezTo>
                  <a:pt x="-41541" y="6371758"/>
                  <a:pt x="-22306" y="6276154"/>
                  <a:pt x="0" y="5997719"/>
                </a:cubicBezTo>
                <a:cubicBezTo>
                  <a:pt x="22306" y="5719284"/>
                  <a:pt x="-923" y="5614463"/>
                  <a:pt x="0" y="5314608"/>
                </a:cubicBezTo>
                <a:cubicBezTo>
                  <a:pt x="923" y="5014753"/>
                  <a:pt x="-27934" y="4721710"/>
                  <a:pt x="0" y="4556354"/>
                </a:cubicBezTo>
                <a:cubicBezTo>
                  <a:pt x="27934" y="4390998"/>
                  <a:pt x="-12143" y="4087540"/>
                  <a:pt x="0" y="3873242"/>
                </a:cubicBezTo>
                <a:cubicBezTo>
                  <a:pt x="12143" y="3658944"/>
                  <a:pt x="-20817" y="3338552"/>
                  <a:pt x="0" y="3190131"/>
                </a:cubicBezTo>
                <a:cubicBezTo>
                  <a:pt x="20817" y="3041710"/>
                  <a:pt x="36692" y="2753180"/>
                  <a:pt x="0" y="2431877"/>
                </a:cubicBezTo>
                <a:cubicBezTo>
                  <a:pt x="-36692" y="2110574"/>
                  <a:pt x="39960" y="1858456"/>
                  <a:pt x="0" y="1598481"/>
                </a:cubicBezTo>
                <a:cubicBezTo>
                  <a:pt x="-39960" y="1338506"/>
                  <a:pt x="25742" y="1212133"/>
                  <a:pt x="0" y="1065654"/>
                </a:cubicBezTo>
                <a:cubicBezTo>
                  <a:pt x="-25742" y="919175"/>
                  <a:pt x="-31467" y="273321"/>
                  <a:pt x="0" y="0"/>
                </a:cubicBezTo>
                <a:close/>
              </a:path>
              <a:path w="252622" h="7514227" fill="none" extrusionOk="0">
                <a:moveTo>
                  <a:pt x="0" y="0"/>
                </a:moveTo>
                <a:cubicBezTo>
                  <a:pt x="58476" y="7050"/>
                  <a:pt x="129202" y="45061"/>
                  <a:pt x="126311" y="99440"/>
                </a:cubicBezTo>
                <a:cubicBezTo>
                  <a:pt x="129400" y="233312"/>
                  <a:pt x="97651" y="546624"/>
                  <a:pt x="126311" y="763644"/>
                </a:cubicBezTo>
                <a:cubicBezTo>
                  <a:pt x="154971" y="980664"/>
                  <a:pt x="140275" y="1138468"/>
                  <a:pt x="126311" y="1249936"/>
                </a:cubicBezTo>
                <a:cubicBezTo>
                  <a:pt x="112347" y="1361404"/>
                  <a:pt x="124950" y="1533138"/>
                  <a:pt x="126311" y="1807392"/>
                </a:cubicBezTo>
                <a:cubicBezTo>
                  <a:pt x="127672" y="2081646"/>
                  <a:pt x="131398" y="2195625"/>
                  <a:pt x="126311" y="2293684"/>
                </a:cubicBezTo>
                <a:cubicBezTo>
                  <a:pt x="121224" y="2391743"/>
                  <a:pt x="121644" y="2581344"/>
                  <a:pt x="126311" y="2815559"/>
                </a:cubicBezTo>
                <a:cubicBezTo>
                  <a:pt x="130978" y="3049775"/>
                  <a:pt x="150397" y="3430114"/>
                  <a:pt x="126311" y="3657674"/>
                </a:cubicBezTo>
                <a:cubicBezTo>
                  <a:pt x="129769" y="3706722"/>
                  <a:pt x="187928" y="3751839"/>
                  <a:pt x="252622" y="3757114"/>
                </a:cubicBezTo>
                <a:cubicBezTo>
                  <a:pt x="182734" y="3752592"/>
                  <a:pt x="124183" y="3795025"/>
                  <a:pt x="126311" y="3856554"/>
                </a:cubicBezTo>
                <a:cubicBezTo>
                  <a:pt x="142624" y="4095157"/>
                  <a:pt x="153633" y="4344627"/>
                  <a:pt x="126311" y="4485175"/>
                </a:cubicBezTo>
                <a:cubicBezTo>
                  <a:pt x="98989" y="4625723"/>
                  <a:pt x="135377" y="4784913"/>
                  <a:pt x="126311" y="4971467"/>
                </a:cubicBezTo>
                <a:cubicBezTo>
                  <a:pt x="117245" y="5158021"/>
                  <a:pt x="110176" y="5346244"/>
                  <a:pt x="126311" y="5457759"/>
                </a:cubicBezTo>
                <a:cubicBezTo>
                  <a:pt x="142446" y="5569274"/>
                  <a:pt x="111666" y="5824245"/>
                  <a:pt x="126311" y="6121962"/>
                </a:cubicBezTo>
                <a:cubicBezTo>
                  <a:pt x="140956" y="6419679"/>
                  <a:pt x="121742" y="6451550"/>
                  <a:pt x="126311" y="6715001"/>
                </a:cubicBezTo>
                <a:cubicBezTo>
                  <a:pt x="130880" y="6978452"/>
                  <a:pt x="145426" y="7253688"/>
                  <a:pt x="126311" y="7414787"/>
                </a:cubicBezTo>
                <a:cubicBezTo>
                  <a:pt x="132326" y="7478571"/>
                  <a:pt x="62655" y="7510907"/>
                  <a:pt x="0" y="7514227"/>
                </a:cubicBezTo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504925341">
                  <a:prstGeom prst="rightBrace">
                    <a:avLst>
                      <a:gd name="adj1" fmla="val 39363"/>
                      <a:gd name="adj2" fmla="val 5000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414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49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Cambria Math</vt:lpstr>
      <vt:lpstr>xkcd Script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Damon Wischik</dc:creator>
  <cp:lastModifiedBy>Damon Wischik</cp:lastModifiedBy>
  <cp:revision>5</cp:revision>
  <dcterms:created xsi:type="dcterms:W3CDTF">2024-01-23T13:01:37Z</dcterms:created>
  <dcterms:modified xsi:type="dcterms:W3CDTF">2024-01-23T14:57:04Z</dcterms:modified>
</cp:coreProperties>
</file>