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130"/>
  </p:notesMasterIdLst>
  <p:handoutMasterIdLst>
    <p:handoutMasterId r:id="rId131"/>
  </p:handoutMasterIdLst>
  <p:sldIdLst>
    <p:sldId id="483" r:id="rId5"/>
    <p:sldId id="406" r:id="rId6"/>
    <p:sldId id="407" r:id="rId7"/>
    <p:sldId id="1249" r:id="rId8"/>
    <p:sldId id="1250" r:id="rId9"/>
    <p:sldId id="1256" r:id="rId10"/>
    <p:sldId id="1251" r:id="rId11"/>
    <p:sldId id="1253" r:id="rId12"/>
    <p:sldId id="1255" r:id="rId13"/>
    <p:sldId id="454" r:id="rId14"/>
    <p:sldId id="408" r:id="rId15"/>
    <p:sldId id="409" r:id="rId16"/>
    <p:sldId id="410" r:id="rId17"/>
    <p:sldId id="411" r:id="rId18"/>
    <p:sldId id="412" r:id="rId19"/>
    <p:sldId id="413" r:id="rId20"/>
    <p:sldId id="414" r:id="rId21"/>
    <p:sldId id="416" r:id="rId22"/>
    <p:sldId id="417" r:id="rId23"/>
    <p:sldId id="418" r:id="rId24"/>
    <p:sldId id="419" r:id="rId25"/>
    <p:sldId id="420" r:id="rId26"/>
    <p:sldId id="421" r:id="rId27"/>
    <p:sldId id="422" r:id="rId28"/>
    <p:sldId id="423" r:id="rId29"/>
    <p:sldId id="424" r:id="rId30"/>
    <p:sldId id="425" r:id="rId31"/>
    <p:sldId id="426" r:id="rId32"/>
    <p:sldId id="427" r:id="rId33"/>
    <p:sldId id="457" r:id="rId34"/>
    <p:sldId id="428" r:id="rId35"/>
    <p:sldId id="429" r:id="rId36"/>
    <p:sldId id="430" r:id="rId37"/>
    <p:sldId id="431" r:id="rId38"/>
    <p:sldId id="432" r:id="rId39"/>
    <p:sldId id="433" r:id="rId40"/>
    <p:sldId id="434" r:id="rId41"/>
    <p:sldId id="435" r:id="rId42"/>
    <p:sldId id="436" r:id="rId43"/>
    <p:sldId id="437" r:id="rId44"/>
    <p:sldId id="438" r:id="rId45"/>
    <p:sldId id="439" r:id="rId46"/>
    <p:sldId id="440" r:id="rId47"/>
    <p:sldId id="441" r:id="rId48"/>
    <p:sldId id="447" r:id="rId49"/>
    <p:sldId id="448" r:id="rId50"/>
    <p:sldId id="449" r:id="rId51"/>
    <p:sldId id="450" r:id="rId52"/>
    <p:sldId id="451" r:id="rId53"/>
    <p:sldId id="452" r:id="rId54"/>
    <p:sldId id="453" r:id="rId55"/>
    <p:sldId id="442" r:id="rId56"/>
    <p:sldId id="443" r:id="rId57"/>
    <p:sldId id="444" r:id="rId58"/>
    <p:sldId id="458" r:id="rId59"/>
    <p:sldId id="445" r:id="rId60"/>
    <p:sldId id="446" r:id="rId61"/>
    <p:sldId id="269" r:id="rId62"/>
    <p:sldId id="270" r:id="rId63"/>
    <p:sldId id="1258" r:id="rId64"/>
    <p:sldId id="271" r:id="rId65"/>
    <p:sldId id="272" r:id="rId66"/>
    <p:sldId id="273" r:id="rId67"/>
    <p:sldId id="274" r:id="rId68"/>
    <p:sldId id="275" r:id="rId69"/>
    <p:sldId id="276" r:id="rId70"/>
    <p:sldId id="277" r:id="rId71"/>
    <p:sldId id="278" r:id="rId72"/>
    <p:sldId id="279" r:id="rId73"/>
    <p:sldId id="280" r:id="rId74"/>
    <p:sldId id="281" r:id="rId75"/>
    <p:sldId id="282" r:id="rId76"/>
    <p:sldId id="283" r:id="rId77"/>
    <p:sldId id="1259" r:id="rId78"/>
    <p:sldId id="284" r:id="rId79"/>
    <p:sldId id="285" r:id="rId80"/>
    <p:sldId id="286" r:id="rId81"/>
    <p:sldId id="287" r:id="rId82"/>
    <p:sldId id="288" r:id="rId83"/>
    <p:sldId id="289" r:id="rId84"/>
    <p:sldId id="290" r:id="rId85"/>
    <p:sldId id="291" r:id="rId86"/>
    <p:sldId id="292" r:id="rId87"/>
    <p:sldId id="293" r:id="rId88"/>
    <p:sldId id="294" r:id="rId89"/>
    <p:sldId id="295" r:id="rId90"/>
    <p:sldId id="296" r:id="rId91"/>
    <p:sldId id="297" r:id="rId92"/>
    <p:sldId id="298" r:id="rId93"/>
    <p:sldId id="299" r:id="rId94"/>
    <p:sldId id="300" r:id="rId95"/>
    <p:sldId id="301" r:id="rId96"/>
    <p:sldId id="302" r:id="rId97"/>
    <p:sldId id="303" r:id="rId98"/>
    <p:sldId id="304" r:id="rId99"/>
    <p:sldId id="318" r:id="rId100"/>
    <p:sldId id="319" r:id="rId101"/>
    <p:sldId id="320" r:id="rId102"/>
    <p:sldId id="321" r:id="rId103"/>
    <p:sldId id="322" r:id="rId104"/>
    <p:sldId id="323" r:id="rId105"/>
    <p:sldId id="324" r:id="rId106"/>
    <p:sldId id="325" r:id="rId107"/>
    <p:sldId id="326" r:id="rId108"/>
    <p:sldId id="327" r:id="rId109"/>
    <p:sldId id="328" r:id="rId110"/>
    <p:sldId id="329" r:id="rId111"/>
    <p:sldId id="330" r:id="rId112"/>
    <p:sldId id="331" r:id="rId113"/>
    <p:sldId id="332" r:id="rId114"/>
    <p:sldId id="333" r:id="rId115"/>
    <p:sldId id="334" r:id="rId116"/>
    <p:sldId id="335" r:id="rId117"/>
    <p:sldId id="336" r:id="rId118"/>
    <p:sldId id="305" r:id="rId119"/>
    <p:sldId id="306" r:id="rId120"/>
    <p:sldId id="307" r:id="rId121"/>
    <p:sldId id="308" r:id="rId122"/>
    <p:sldId id="309" r:id="rId123"/>
    <p:sldId id="310" r:id="rId124"/>
    <p:sldId id="311" r:id="rId125"/>
    <p:sldId id="312" r:id="rId126"/>
    <p:sldId id="313" r:id="rId127"/>
    <p:sldId id="314" r:id="rId128"/>
    <p:sldId id="315" r:id="rId1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4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1896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63" Type="http://schemas.openxmlformats.org/officeDocument/2006/relationships/slide" Target="slides/slide59.xml"/><Relationship Id="rId84" Type="http://schemas.openxmlformats.org/officeDocument/2006/relationships/slide" Target="slides/slide80.xml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28" Type="http://schemas.openxmlformats.org/officeDocument/2006/relationships/slide" Target="slides/slide124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18" Type="http://schemas.openxmlformats.org/officeDocument/2006/relationships/slide" Target="slides/slide114.xml"/><Relationship Id="rId134" Type="http://schemas.openxmlformats.org/officeDocument/2006/relationships/theme" Target="theme/theme1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24" Type="http://schemas.openxmlformats.org/officeDocument/2006/relationships/slide" Target="slides/slide120.xml"/><Relationship Id="rId129" Type="http://schemas.openxmlformats.org/officeDocument/2006/relationships/slide" Target="slides/slide125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44" Type="http://schemas.openxmlformats.org/officeDocument/2006/relationships/slide" Target="slides/slide40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130" Type="http://schemas.openxmlformats.org/officeDocument/2006/relationships/notesMaster" Target="notesMasters/notesMaster1.xml"/><Relationship Id="rId135" Type="http://schemas.openxmlformats.org/officeDocument/2006/relationships/tableStyles" Target="tableStyles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slide" Target="slides/slide12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handoutMaster" Target="handoutMasters/handoutMaster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32" Type="http://schemas.openxmlformats.org/officeDocument/2006/relationships/presProps" Target="presProps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47" Type="http://schemas.openxmlformats.org/officeDocument/2006/relationships/slide" Target="slides/slide43.xml"/><Relationship Id="rId68" Type="http://schemas.openxmlformats.org/officeDocument/2006/relationships/slide" Target="slides/slide64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501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0F36E0-22F7-5F40-BC4A-874197664CB1}" type="datetime1">
              <a:rPr lang="en-GB" smtClean="0"/>
              <a:t>07/03/2023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468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Topic 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5010" y="868468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2258AE-CEE7-A64D-A5F8-31ABC38F4D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346268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F9B2D1-496A-744D-869B-5797569352CD}" type="datetime1">
              <a:rPr lang="en-GB" smtClean="0"/>
              <a:t>07/03/2023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Topic 7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4C60D0-FE46-744B-904D-1B0A452708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030506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1EEAC-CFEF-9647-876F-EABC6B8338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49507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--</a:t>
            </a:r>
            <a:r>
              <a:rPr lang="en-US" baseline="0" dirty="0"/>
              <a:t> </a:t>
            </a:r>
            <a:r>
              <a:rPr lang="en-US" baseline="0" dirty="0" err="1"/>
              <a:t>incast</a:t>
            </a:r>
            <a:r>
              <a:rPr lang="en-US" baseline="0" dirty="0"/>
              <a:t>? </a:t>
            </a:r>
          </a:p>
          <a:p>
            <a:r>
              <a:rPr lang="en-US" baseline="0" dirty="0"/>
              <a:t>-- one big switch abstraction… 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8F53F2-D707-B442-9ED8-EC380A4FAAA7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4998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512a5598b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2512a5598b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2516aa8e4d_0_5:notes"/>
          <p:cNvSpPr txBox="1">
            <a:spLocks noGrp="1"/>
          </p:cNvSpPr>
          <p:nvPr>
            <p:ph type="body" idx="1"/>
          </p:nvPr>
        </p:nvSpPr>
        <p:spPr>
          <a:xfrm>
            <a:off x="685338" y="4342776"/>
            <a:ext cx="5487300" cy="41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200" tIns="89200" rIns="89200" bIns="892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50" name="Google Shape;150;g2516aa8e4d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1413" y="685800"/>
            <a:ext cx="4573587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516aa8e4d_0_115:notes"/>
          <p:cNvSpPr txBox="1">
            <a:spLocks noGrp="1"/>
          </p:cNvSpPr>
          <p:nvPr>
            <p:ph type="sldNum" idx="12"/>
          </p:nvPr>
        </p:nvSpPr>
        <p:spPr>
          <a:xfrm>
            <a:off x="3885126" y="8685553"/>
            <a:ext cx="2971200" cy="4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00" tIns="45575" rIns="91200" bIns="45575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8" name="Google Shape;158;g2516aa8e4d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1413" y="685800"/>
            <a:ext cx="4573587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59" name="Google Shape;159;g2516aa8e4d_0_115:notes"/>
          <p:cNvSpPr txBox="1">
            <a:spLocks noGrp="1"/>
          </p:cNvSpPr>
          <p:nvPr>
            <p:ph type="body" idx="1"/>
          </p:nvPr>
        </p:nvSpPr>
        <p:spPr>
          <a:xfrm>
            <a:off x="685338" y="4342776"/>
            <a:ext cx="5487300" cy="41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00" tIns="45575" rIns="91200" bIns="45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rPr lang="en" sz="1800" b="0" i="0" u="none" strike="noStrike" cap="none"/>
              <a:t>20 min</a:t>
            </a:r>
            <a:endParaRPr sz="14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2516aa8e4d_0_13:notes"/>
          <p:cNvSpPr txBox="1">
            <a:spLocks noGrp="1"/>
          </p:cNvSpPr>
          <p:nvPr>
            <p:ph type="sldNum" idx="12"/>
          </p:nvPr>
        </p:nvSpPr>
        <p:spPr>
          <a:xfrm>
            <a:off x="3885126" y="8685553"/>
            <a:ext cx="2971200" cy="4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00" tIns="45575" rIns="91200" bIns="45575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0" name="Google Shape;170;g2516aa8e4d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1413" y="685800"/>
            <a:ext cx="4573587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71" name="Google Shape;171;g2516aa8e4d_0_13:notes"/>
          <p:cNvSpPr txBox="1">
            <a:spLocks noGrp="1"/>
          </p:cNvSpPr>
          <p:nvPr>
            <p:ph type="body" idx="1"/>
          </p:nvPr>
        </p:nvSpPr>
        <p:spPr>
          <a:xfrm>
            <a:off x="685338" y="4342776"/>
            <a:ext cx="5487300" cy="41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00" tIns="45575" rIns="91200" bIns="45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516aa8e4d_0_21:notes"/>
          <p:cNvSpPr txBox="1">
            <a:spLocks noGrp="1"/>
          </p:cNvSpPr>
          <p:nvPr>
            <p:ph type="body" idx="1"/>
          </p:nvPr>
        </p:nvSpPr>
        <p:spPr>
          <a:xfrm>
            <a:off x="685338" y="4342776"/>
            <a:ext cx="5487300" cy="41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200" tIns="89200" rIns="89200" bIns="892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g2516aa8e4d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1413" y="685800"/>
            <a:ext cx="4573587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2516aa8e4d_0_55:notes"/>
          <p:cNvSpPr txBox="1">
            <a:spLocks noGrp="1"/>
          </p:cNvSpPr>
          <p:nvPr>
            <p:ph type="body" idx="1"/>
          </p:nvPr>
        </p:nvSpPr>
        <p:spPr>
          <a:xfrm>
            <a:off x="685338" y="4342776"/>
            <a:ext cx="5487300" cy="41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200" tIns="89200" rIns="89200" bIns="892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g2516aa8e4d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1413" y="685800"/>
            <a:ext cx="4573587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2516aa8e4d_0_63:notes"/>
          <p:cNvSpPr txBox="1">
            <a:spLocks noGrp="1"/>
          </p:cNvSpPr>
          <p:nvPr>
            <p:ph type="sldNum" idx="12"/>
          </p:nvPr>
        </p:nvSpPr>
        <p:spPr>
          <a:xfrm>
            <a:off x="3885126" y="8685553"/>
            <a:ext cx="2971200" cy="4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00" tIns="45575" rIns="91200" bIns="45575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7" name="Google Shape;197;g2516aa8e4d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1413" y="685800"/>
            <a:ext cx="4573587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98" name="Google Shape;198;g2516aa8e4d_0_63:notes"/>
          <p:cNvSpPr txBox="1">
            <a:spLocks noGrp="1"/>
          </p:cNvSpPr>
          <p:nvPr>
            <p:ph type="body" idx="1"/>
          </p:nvPr>
        </p:nvSpPr>
        <p:spPr>
          <a:xfrm>
            <a:off x="685338" y="4342776"/>
            <a:ext cx="5487300" cy="41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00" tIns="45575" rIns="91200" bIns="45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rPr lang="en" sz="1800" b="0" i="0" u="none" strike="noStrike" cap="none"/>
              <a:t>5 min</a:t>
            </a:r>
            <a:endParaRPr sz="14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2516aa8e4d_0_76:notes"/>
          <p:cNvSpPr txBox="1">
            <a:spLocks noGrp="1"/>
          </p:cNvSpPr>
          <p:nvPr>
            <p:ph type="body" idx="1"/>
          </p:nvPr>
        </p:nvSpPr>
        <p:spPr>
          <a:xfrm>
            <a:off x="685338" y="4342776"/>
            <a:ext cx="5487300" cy="41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200" tIns="89200" rIns="89200" bIns="892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g2516aa8e4d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1413" y="685800"/>
            <a:ext cx="4573587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516aa8e4d_0_85:notes"/>
          <p:cNvSpPr txBox="1">
            <a:spLocks noGrp="1"/>
          </p:cNvSpPr>
          <p:nvPr>
            <p:ph type="body" idx="1"/>
          </p:nvPr>
        </p:nvSpPr>
        <p:spPr>
          <a:xfrm>
            <a:off x="685338" y="4342776"/>
            <a:ext cx="5487300" cy="41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200" tIns="89200" rIns="89200" bIns="892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g2516aa8e4d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1413" y="685800"/>
            <a:ext cx="4573587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1EEAC-CFEF-9647-876F-EABC6B8338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66237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2516aa8e4d_0_285:notes"/>
          <p:cNvSpPr txBox="1">
            <a:spLocks noGrp="1"/>
          </p:cNvSpPr>
          <p:nvPr>
            <p:ph type="body" idx="1"/>
          </p:nvPr>
        </p:nvSpPr>
        <p:spPr>
          <a:xfrm>
            <a:off x="685338" y="4342776"/>
            <a:ext cx="5487300" cy="41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200" tIns="89200" rIns="89200" bIns="892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g2516aa8e4d_0_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1413" y="685800"/>
            <a:ext cx="4573587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2516aa8e4d_0_95:notes"/>
          <p:cNvSpPr txBox="1">
            <a:spLocks noGrp="1"/>
          </p:cNvSpPr>
          <p:nvPr>
            <p:ph type="body" idx="1"/>
          </p:nvPr>
        </p:nvSpPr>
        <p:spPr>
          <a:xfrm>
            <a:off x="685338" y="4342776"/>
            <a:ext cx="5487300" cy="41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200" tIns="89200" rIns="89200" bIns="892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g2516aa8e4d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1413" y="685800"/>
            <a:ext cx="4573587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2516aa8e4d_0_104:notes"/>
          <p:cNvSpPr txBox="1">
            <a:spLocks noGrp="1"/>
          </p:cNvSpPr>
          <p:nvPr>
            <p:ph type="body" idx="1"/>
          </p:nvPr>
        </p:nvSpPr>
        <p:spPr>
          <a:xfrm>
            <a:off x="685338" y="4342776"/>
            <a:ext cx="5487300" cy="41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200" tIns="89200" rIns="89200" bIns="892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g2516aa8e4d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1413" y="685800"/>
            <a:ext cx="4573587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2516aa8e4d_0_126:notes"/>
          <p:cNvSpPr txBox="1">
            <a:spLocks noGrp="1"/>
          </p:cNvSpPr>
          <p:nvPr>
            <p:ph type="body" idx="1"/>
          </p:nvPr>
        </p:nvSpPr>
        <p:spPr>
          <a:xfrm>
            <a:off x="685338" y="4342776"/>
            <a:ext cx="5487300" cy="41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200" tIns="89200" rIns="89200" bIns="892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g2516aa8e4d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1413" y="685800"/>
            <a:ext cx="4573587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2516aa8e4d_0_134:notes"/>
          <p:cNvSpPr txBox="1">
            <a:spLocks noGrp="1"/>
          </p:cNvSpPr>
          <p:nvPr>
            <p:ph type="body" idx="1"/>
          </p:nvPr>
        </p:nvSpPr>
        <p:spPr>
          <a:xfrm>
            <a:off x="685338" y="4342776"/>
            <a:ext cx="5487300" cy="41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200" tIns="89200" rIns="89200" bIns="892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g2516aa8e4d_0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1413" y="685800"/>
            <a:ext cx="4573587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2516aa8e4d_0_144:notes"/>
          <p:cNvSpPr txBox="1">
            <a:spLocks noGrp="1"/>
          </p:cNvSpPr>
          <p:nvPr>
            <p:ph type="sldNum" idx="12"/>
          </p:nvPr>
        </p:nvSpPr>
        <p:spPr>
          <a:xfrm>
            <a:off x="3885126" y="8685553"/>
            <a:ext cx="2971200" cy="4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00" tIns="45575" rIns="91200" bIns="45575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6" name="Google Shape;296;g2516aa8e4d_0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1413" y="685800"/>
            <a:ext cx="4573587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97" name="Google Shape;297;g2516aa8e4d_0_144:notes"/>
          <p:cNvSpPr txBox="1">
            <a:spLocks noGrp="1"/>
          </p:cNvSpPr>
          <p:nvPr>
            <p:ph type="body" idx="1"/>
          </p:nvPr>
        </p:nvSpPr>
        <p:spPr>
          <a:xfrm>
            <a:off x="685338" y="4342776"/>
            <a:ext cx="5487300" cy="41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00" tIns="45575" rIns="91200" bIns="45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2516aa8e4d_0_164:notes"/>
          <p:cNvSpPr txBox="1">
            <a:spLocks noGrp="1"/>
          </p:cNvSpPr>
          <p:nvPr>
            <p:ph type="body" idx="1"/>
          </p:nvPr>
        </p:nvSpPr>
        <p:spPr>
          <a:xfrm>
            <a:off x="685338" y="4342776"/>
            <a:ext cx="5487300" cy="41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200" tIns="89200" rIns="89200" bIns="892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g2516aa8e4d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1413" y="685800"/>
            <a:ext cx="4573587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76145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2516aa8e4d_0_164:notes"/>
          <p:cNvSpPr txBox="1">
            <a:spLocks noGrp="1"/>
          </p:cNvSpPr>
          <p:nvPr>
            <p:ph type="body" idx="1"/>
          </p:nvPr>
        </p:nvSpPr>
        <p:spPr>
          <a:xfrm>
            <a:off x="685338" y="4342776"/>
            <a:ext cx="5487300" cy="41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200" tIns="89200" rIns="89200" bIns="892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g2516aa8e4d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1413" y="685800"/>
            <a:ext cx="4573587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2516aa8e4d_0_174:notes"/>
          <p:cNvSpPr txBox="1">
            <a:spLocks noGrp="1"/>
          </p:cNvSpPr>
          <p:nvPr>
            <p:ph type="sldNum" idx="12"/>
          </p:nvPr>
        </p:nvSpPr>
        <p:spPr>
          <a:xfrm>
            <a:off x="3885126" y="8685553"/>
            <a:ext cx="2971200" cy="4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00" tIns="45575" rIns="91200" bIns="45575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8" name="Google Shape;328;g2516aa8e4d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1413" y="685800"/>
            <a:ext cx="4573587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329" name="Google Shape;329;g2516aa8e4d_0_174:notes"/>
          <p:cNvSpPr txBox="1">
            <a:spLocks noGrp="1"/>
          </p:cNvSpPr>
          <p:nvPr>
            <p:ph type="body" idx="1"/>
          </p:nvPr>
        </p:nvSpPr>
        <p:spPr>
          <a:xfrm>
            <a:off x="685338" y="4342776"/>
            <a:ext cx="5487300" cy="41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00" tIns="45575" rIns="91200" bIns="45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2516aa8e4d_0_194:notes"/>
          <p:cNvSpPr txBox="1">
            <a:spLocks noGrp="1"/>
          </p:cNvSpPr>
          <p:nvPr>
            <p:ph type="body" idx="1"/>
          </p:nvPr>
        </p:nvSpPr>
        <p:spPr>
          <a:xfrm>
            <a:off x="685338" y="4342776"/>
            <a:ext cx="5487300" cy="41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200" tIns="89200" rIns="89200" bIns="892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g2516aa8e4d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1413" y="685800"/>
            <a:ext cx="4573587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1EEAC-CFEF-9647-876F-EABC6B8338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905298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2516aa8e4d_0_211:notes"/>
          <p:cNvSpPr txBox="1">
            <a:spLocks noGrp="1"/>
          </p:cNvSpPr>
          <p:nvPr>
            <p:ph type="body" idx="1"/>
          </p:nvPr>
        </p:nvSpPr>
        <p:spPr>
          <a:xfrm>
            <a:off x="685338" y="4342776"/>
            <a:ext cx="5487300" cy="41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200" tIns="89200" rIns="89200" bIns="892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g2516aa8e4d_0_2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1413" y="685800"/>
            <a:ext cx="4573587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2516aa8e4d_0_228:notes"/>
          <p:cNvSpPr txBox="1">
            <a:spLocks noGrp="1"/>
          </p:cNvSpPr>
          <p:nvPr>
            <p:ph type="body" idx="1"/>
          </p:nvPr>
        </p:nvSpPr>
        <p:spPr>
          <a:xfrm>
            <a:off x="685338" y="4342776"/>
            <a:ext cx="5487300" cy="41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200" tIns="89200" rIns="89200" bIns="892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g2516aa8e4d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1413" y="685800"/>
            <a:ext cx="4573587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2516aa8e4d_0_235:notes"/>
          <p:cNvSpPr txBox="1">
            <a:spLocks noGrp="1"/>
          </p:cNvSpPr>
          <p:nvPr>
            <p:ph type="body" idx="1"/>
          </p:nvPr>
        </p:nvSpPr>
        <p:spPr>
          <a:xfrm>
            <a:off x="685338" y="4342776"/>
            <a:ext cx="5487300" cy="41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200" tIns="89200" rIns="89200" bIns="892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g2516aa8e4d_0_2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1413" y="685800"/>
            <a:ext cx="4573587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2516aa8e4d_0_252:notes"/>
          <p:cNvSpPr txBox="1">
            <a:spLocks noGrp="1"/>
          </p:cNvSpPr>
          <p:nvPr>
            <p:ph type="body" idx="1"/>
          </p:nvPr>
        </p:nvSpPr>
        <p:spPr>
          <a:xfrm>
            <a:off x="685338" y="4342776"/>
            <a:ext cx="5487300" cy="41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200" tIns="89200" rIns="89200" bIns="892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g2516aa8e4d_0_2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1413" y="685800"/>
            <a:ext cx="4573587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2516aa8e4d_0_270:notes"/>
          <p:cNvSpPr txBox="1">
            <a:spLocks noGrp="1"/>
          </p:cNvSpPr>
          <p:nvPr>
            <p:ph type="body" idx="1"/>
          </p:nvPr>
        </p:nvSpPr>
        <p:spPr>
          <a:xfrm>
            <a:off x="685338" y="4342776"/>
            <a:ext cx="5487300" cy="41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200" tIns="89200" rIns="89200" bIns="892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g2516aa8e4d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1413" y="685800"/>
            <a:ext cx="4573587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2516aa8e4d_0_307:notes"/>
          <p:cNvSpPr txBox="1">
            <a:spLocks noGrp="1"/>
          </p:cNvSpPr>
          <p:nvPr>
            <p:ph type="body" idx="1"/>
          </p:nvPr>
        </p:nvSpPr>
        <p:spPr>
          <a:xfrm>
            <a:off x="685338" y="4342776"/>
            <a:ext cx="5487300" cy="41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200" tIns="89200" rIns="89200" bIns="892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g2516aa8e4d_0_3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1413" y="685800"/>
            <a:ext cx="4573587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2516aa8e4d_0_314:notes"/>
          <p:cNvSpPr txBox="1">
            <a:spLocks noGrp="1"/>
          </p:cNvSpPr>
          <p:nvPr>
            <p:ph type="body" idx="1"/>
          </p:nvPr>
        </p:nvSpPr>
        <p:spPr>
          <a:xfrm>
            <a:off x="685338" y="4342776"/>
            <a:ext cx="5487300" cy="41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200" tIns="89200" rIns="89200" bIns="892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g2516aa8e4d_0_3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1413" y="685800"/>
            <a:ext cx="4573587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2516aa8e4d_0_321:notes"/>
          <p:cNvSpPr txBox="1">
            <a:spLocks noGrp="1"/>
          </p:cNvSpPr>
          <p:nvPr>
            <p:ph type="sldNum" idx="12"/>
          </p:nvPr>
        </p:nvSpPr>
        <p:spPr>
          <a:xfrm>
            <a:off x="3885126" y="8685553"/>
            <a:ext cx="2971200" cy="4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00" tIns="45575" rIns="91200" bIns="45575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0" name="Google Shape;460;g2516aa8e4d_0_3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1413" y="685800"/>
            <a:ext cx="4573587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461" name="Google Shape;461;g2516aa8e4d_0_321:notes"/>
          <p:cNvSpPr txBox="1">
            <a:spLocks noGrp="1"/>
          </p:cNvSpPr>
          <p:nvPr>
            <p:ph type="body" idx="1"/>
          </p:nvPr>
        </p:nvSpPr>
        <p:spPr>
          <a:xfrm>
            <a:off x="685338" y="4342776"/>
            <a:ext cx="5487300" cy="41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00" tIns="45575" rIns="91200" bIns="45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rPr lang="en" sz="1800" b="0" i="0" u="none" strike="noStrike" cap="none"/>
              <a:t>29 min</a:t>
            </a:r>
            <a:endParaRPr sz="140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2516aa8e4d_0_332:notes"/>
          <p:cNvSpPr txBox="1">
            <a:spLocks noGrp="1"/>
          </p:cNvSpPr>
          <p:nvPr>
            <p:ph type="body" idx="1"/>
          </p:nvPr>
        </p:nvSpPr>
        <p:spPr>
          <a:xfrm>
            <a:off x="685338" y="4342776"/>
            <a:ext cx="5487300" cy="41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200" tIns="89200" rIns="89200" bIns="892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g2516aa8e4d_0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1413" y="685800"/>
            <a:ext cx="4573587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2516aa8e4d_0_340:notes"/>
          <p:cNvSpPr txBox="1">
            <a:spLocks noGrp="1"/>
          </p:cNvSpPr>
          <p:nvPr>
            <p:ph type="body" idx="1"/>
          </p:nvPr>
        </p:nvSpPr>
        <p:spPr>
          <a:xfrm>
            <a:off x="685338" y="4342776"/>
            <a:ext cx="5487300" cy="41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200" tIns="89200" rIns="89200" bIns="892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g2516aa8e4d_0_3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1413" y="685800"/>
            <a:ext cx="4573587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1EEAC-CFEF-9647-876F-EABC6B8338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504800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2516aa8e4d_0_354:notes"/>
          <p:cNvSpPr txBox="1">
            <a:spLocks noGrp="1"/>
          </p:cNvSpPr>
          <p:nvPr>
            <p:ph type="body" idx="1"/>
          </p:nvPr>
        </p:nvSpPr>
        <p:spPr>
          <a:xfrm>
            <a:off x="685338" y="4342776"/>
            <a:ext cx="5487300" cy="41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200" tIns="89200" rIns="89200" bIns="892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g2516aa8e4d_0_3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1413" y="685800"/>
            <a:ext cx="4573587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2516aa8e4d_0_362:notes"/>
          <p:cNvSpPr txBox="1">
            <a:spLocks noGrp="1"/>
          </p:cNvSpPr>
          <p:nvPr>
            <p:ph type="body" idx="1"/>
          </p:nvPr>
        </p:nvSpPr>
        <p:spPr>
          <a:xfrm>
            <a:off x="685338" y="4342776"/>
            <a:ext cx="5487300" cy="41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200" tIns="89200" rIns="89200" bIns="892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g2516aa8e4d_0_3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1413" y="685800"/>
            <a:ext cx="4573587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2516aa8e4d_0_369:notes"/>
          <p:cNvSpPr txBox="1">
            <a:spLocks noGrp="1"/>
          </p:cNvSpPr>
          <p:nvPr>
            <p:ph type="body" idx="1"/>
          </p:nvPr>
        </p:nvSpPr>
        <p:spPr>
          <a:xfrm>
            <a:off x="685338" y="4342776"/>
            <a:ext cx="5487300" cy="41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200" tIns="89200" rIns="89200" bIns="892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g2516aa8e4d_0_3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1413" y="685800"/>
            <a:ext cx="4573587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g2516aa8e4d_0_434:notes"/>
          <p:cNvSpPr txBox="1">
            <a:spLocks noGrp="1"/>
          </p:cNvSpPr>
          <p:nvPr>
            <p:ph type="body" idx="1"/>
          </p:nvPr>
        </p:nvSpPr>
        <p:spPr>
          <a:xfrm>
            <a:off x="685338" y="4342776"/>
            <a:ext cx="5487300" cy="41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200" tIns="89200" rIns="89200" bIns="892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578" name="Google Shape;578;g2516aa8e4d_0_4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1413" y="685800"/>
            <a:ext cx="4573587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g2516aa8e4d_0_501:notes"/>
          <p:cNvSpPr txBox="1">
            <a:spLocks noGrp="1"/>
          </p:cNvSpPr>
          <p:nvPr>
            <p:ph type="body" idx="1"/>
          </p:nvPr>
        </p:nvSpPr>
        <p:spPr>
          <a:xfrm>
            <a:off x="685338" y="4342776"/>
            <a:ext cx="5487300" cy="41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200" tIns="89200" rIns="89200" bIns="892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g2516aa8e4d_0_5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1413" y="685800"/>
            <a:ext cx="4573587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g2516aa8e4d_0_539:notes"/>
          <p:cNvSpPr txBox="1">
            <a:spLocks noGrp="1"/>
          </p:cNvSpPr>
          <p:nvPr>
            <p:ph type="body" idx="1"/>
          </p:nvPr>
        </p:nvSpPr>
        <p:spPr>
          <a:xfrm>
            <a:off x="685338" y="4342776"/>
            <a:ext cx="5487300" cy="41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200" tIns="89200" rIns="89200" bIns="892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g2516aa8e4d_0_5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1413" y="685800"/>
            <a:ext cx="4573587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g2516aa8e4d_0_546:notes"/>
          <p:cNvSpPr txBox="1">
            <a:spLocks noGrp="1"/>
          </p:cNvSpPr>
          <p:nvPr>
            <p:ph type="sldNum" idx="12"/>
          </p:nvPr>
        </p:nvSpPr>
        <p:spPr>
          <a:xfrm>
            <a:off x="3885126" y="8685553"/>
            <a:ext cx="2971200" cy="4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00" tIns="45575" rIns="91200" bIns="45575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3" name="Google Shape;693;g2516aa8e4d_0_5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1413" y="685800"/>
            <a:ext cx="4573587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694" name="Google Shape;694;g2516aa8e4d_0_546:notes"/>
          <p:cNvSpPr txBox="1">
            <a:spLocks noGrp="1"/>
          </p:cNvSpPr>
          <p:nvPr>
            <p:ph type="body" idx="1"/>
          </p:nvPr>
        </p:nvSpPr>
        <p:spPr>
          <a:xfrm>
            <a:off x="685338" y="4342776"/>
            <a:ext cx="5487300" cy="41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00" tIns="45575" rIns="91200" bIns="45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rPr lang="en" sz="1800" b="0" i="0" u="none" strike="noStrike" cap="none"/>
              <a:t>36 min</a:t>
            </a:r>
            <a:endParaRPr sz="140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g2516aa8e4d_0_555:notes"/>
          <p:cNvSpPr txBox="1">
            <a:spLocks noGrp="1"/>
          </p:cNvSpPr>
          <p:nvPr>
            <p:ph type="body" idx="1"/>
          </p:nvPr>
        </p:nvSpPr>
        <p:spPr>
          <a:xfrm>
            <a:off x="685338" y="4342776"/>
            <a:ext cx="5487300" cy="41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200" tIns="89200" rIns="89200" bIns="892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3" name="Google Shape;703;g2516aa8e4d_0_5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1413" y="685800"/>
            <a:ext cx="4573587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g2512a5598b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9" name="Google Shape;839;g2512a5598b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347135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g2512a5598b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6" name="Google Shape;846;g2512a5598b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27171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1EEAC-CFEF-9647-876F-EABC6B8338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239284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g2512a5598b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5" name="Google Shape;865;g2512a5598b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923296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g2512a5598b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2" name="Google Shape;872;g2512a5598b_0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898631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g2512a5598b_0_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9" name="Google Shape;879;g2512a5598b_0_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096102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g2512a5598b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6" name="Google Shape;886;g2512a5598b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738900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g2512a5598b_0_2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5" name="Google Shape;905;g2512a5598b_0_2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020773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g2512a5598b_0_2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6" name="Google Shape;926;g2512a5598b_0_2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78499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Google Shape;946;g2512a5598b_0_2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7" name="Google Shape;947;g2512a5598b_0_2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592469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Google Shape;959;g2512a5598b_0_2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0" name="Google Shape;960;g2512a5598b_0_2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128959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g2512a5598b_0_2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3" name="Google Shape;973;g2512a5598b_0_2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194758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g2512a5598b_0_3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6" name="Google Shape;986;g2512a5598b_0_3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66125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Header[Header]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6158E43B-4755-402E-9B5A-76F4C473A21A}" type="datetime1">
              <a:rPr lang="de-DE" smtClean="0"/>
              <a:pPr>
                <a:defRPr/>
              </a:pPr>
              <a:t>07.03.23</a:t>
            </a:fld>
            <a:r>
              <a:rPr lang="de-DE"/>
              <a:t>[Date]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[Footer]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6180AA75-FA5D-42F6-9E67-F1641C960A44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840303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g2512a5598b_0_3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9" name="Google Shape;999;g2512a5598b_0_3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022298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g2512a5598b_0_3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7" name="Google Shape;1017;g2512a5598b_0_3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726951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Google Shape;1029;g2512a5598b_0_3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0" name="Google Shape;1030;g2512a5598b_0_3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191777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g2512a5598b_0_3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0" name="Google Shape;1050;g2512a5598b_0_3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018166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9" name="Google Shape;1119;g2512a5598b_0_4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0" name="Google Shape;1120;g2512a5598b_0_4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191827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1" name="Google Shape;1201;g2512a5598b_0_5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2" name="Google Shape;1202;g2512a5598b_0_5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604210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3" name="Google Shape;1283;g2512a5598b_0_5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4" name="Google Shape;1284;g2512a5598b_0_5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773737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2516aa8e4d_0_563:notes"/>
          <p:cNvSpPr txBox="1">
            <a:spLocks noGrp="1"/>
          </p:cNvSpPr>
          <p:nvPr>
            <p:ph type="body" idx="1"/>
          </p:nvPr>
        </p:nvSpPr>
        <p:spPr>
          <a:xfrm>
            <a:off x="685338" y="4342776"/>
            <a:ext cx="5487300" cy="41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200" tIns="89200" rIns="89200" bIns="892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1" name="Google Shape;711;g2516aa8e4d_0_5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1413" y="685800"/>
            <a:ext cx="4573587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g2516aa8e4d_0_586:notes"/>
          <p:cNvSpPr txBox="1">
            <a:spLocks noGrp="1"/>
          </p:cNvSpPr>
          <p:nvPr>
            <p:ph type="body" idx="1"/>
          </p:nvPr>
        </p:nvSpPr>
        <p:spPr>
          <a:xfrm>
            <a:off x="685338" y="4342776"/>
            <a:ext cx="5487300" cy="41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200" tIns="89200" rIns="89200" bIns="892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5" name="Google Shape;735;g2516aa8e4d_0_5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1413" y="685800"/>
            <a:ext cx="4573587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g2516aa8e4d_0_593:notes"/>
          <p:cNvSpPr txBox="1">
            <a:spLocks noGrp="1"/>
          </p:cNvSpPr>
          <p:nvPr>
            <p:ph type="body" idx="1"/>
          </p:nvPr>
        </p:nvSpPr>
        <p:spPr>
          <a:xfrm>
            <a:off x="685338" y="4342776"/>
            <a:ext cx="5487300" cy="41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200" tIns="89200" rIns="89200" bIns="892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3" name="Google Shape;743;g2516aa8e4d_0_5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1413" y="685800"/>
            <a:ext cx="4573587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Taken from https://</a:t>
            </a:r>
            <a:r>
              <a:rPr lang="en-US" dirty="0" err="1"/>
              <a:t>code.facebook.com</a:t>
            </a:r>
            <a:r>
              <a:rPr lang="en-US"/>
              <a:t>/posts/360346274145943/introducing-data-center-fabric-the-next-generation-facebook-data-center-network/</a:t>
            </a:r>
          </a:p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C4C60D0-FE46-744B-904D-1B0A452708C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2212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g2516aa8e4d_0_601:notes"/>
          <p:cNvSpPr txBox="1">
            <a:spLocks noGrp="1"/>
          </p:cNvSpPr>
          <p:nvPr>
            <p:ph type="body" idx="1"/>
          </p:nvPr>
        </p:nvSpPr>
        <p:spPr>
          <a:xfrm>
            <a:off x="685338" y="4342776"/>
            <a:ext cx="5487300" cy="41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200" tIns="89200" rIns="89200" bIns="892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2" name="Google Shape;752;g2516aa8e4d_0_6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1413" y="685800"/>
            <a:ext cx="4573587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g2516aa8e4d_0_608:notes"/>
          <p:cNvSpPr txBox="1">
            <a:spLocks noGrp="1"/>
          </p:cNvSpPr>
          <p:nvPr>
            <p:ph type="sldNum" idx="12"/>
          </p:nvPr>
        </p:nvSpPr>
        <p:spPr>
          <a:xfrm>
            <a:off x="3885126" y="8685553"/>
            <a:ext cx="2971200" cy="4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00" tIns="45575" rIns="91200" bIns="45575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0" name="Google Shape;760;g2516aa8e4d_0_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1413" y="685800"/>
            <a:ext cx="4573587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761" name="Google Shape;761;g2516aa8e4d_0_608:notes"/>
          <p:cNvSpPr txBox="1">
            <a:spLocks noGrp="1"/>
          </p:cNvSpPr>
          <p:nvPr>
            <p:ph type="body" idx="1"/>
          </p:nvPr>
        </p:nvSpPr>
        <p:spPr>
          <a:xfrm>
            <a:off x="685338" y="4342776"/>
            <a:ext cx="5487300" cy="41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00" tIns="45575" rIns="91200" bIns="45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rPr lang="en" sz="1800" b="0" i="0" u="none" strike="noStrike" cap="none"/>
              <a:t>43 min</a:t>
            </a:r>
            <a:endParaRPr sz="140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g2516aa8e4d_0_619:notes"/>
          <p:cNvSpPr txBox="1">
            <a:spLocks noGrp="1"/>
          </p:cNvSpPr>
          <p:nvPr>
            <p:ph type="body" idx="1"/>
          </p:nvPr>
        </p:nvSpPr>
        <p:spPr>
          <a:xfrm>
            <a:off x="685338" y="4342776"/>
            <a:ext cx="5487300" cy="41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200" tIns="89200" rIns="89200" bIns="892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2" name="Google Shape;772;g2516aa8e4d_0_6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1413" y="685800"/>
            <a:ext cx="4573587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g2516aa8e4d_0_627:notes"/>
          <p:cNvSpPr txBox="1">
            <a:spLocks noGrp="1"/>
          </p:cNvSpPr>
          <p:nvPr>
            <p:ph type="body" idx="1"/>
          </p:nvPr>
        </p:nvSpPr>
        <p:spPr>
          <a:xfrm>
            <a:off x="685338" y="4342776"/>
            <a:ext cx="5487300" cy="41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200" tIns="89200" rIns="89200" bIns="892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0" name="Google Shape;780;g2516aa8e4d_0_6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1413" y="685800"/>
            <a:ext cx="4573587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g2516aa8e4d_0_639:notes"/>
          <p:cNvSpPr txBox="1">
            <a:spLocks noGrp="1"/>
          </p:cNvSpPr>
          <p:nvPr>
            <p:ph type="body" idx="1"/>
          </p:nvPr>
        </p:nvSpPr>
        <p:spPr>
          <a:xfrm>
            <a:off x="685338" y="4342776"/>
            <a:ext cx="5487300" cy="41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200" tIns="89200" rIns="89200" bIns="892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g2516aa8e4d_0_6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1413" y="685800"/>
            <a:ext cx="4573587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g2516aa8e4d_0_646:notes"/>
          <p:cNvSpPr txBox="1">
            <a:spLocks noGrp="1"/>
          </p:cNvSpPr>
          <p:nvPr>
            <p:ph type="body" idx="1"/>
          </p:nvPr>
        </p:nvSpPr>
        <p:spPr>
          <a:xfrm>
            <a:off x="685338" y="4342776"/>
            <a:ext cx="5487300" cy="41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200" tIns="89200" rIns="89200" bIns="892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0" name="Google Shape;800;g2516aa8e4d_0_6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1413" y="685800"/>
            <a:ext cx="4573587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g2640a73a65_0_6:notes"/>
          <p:cNvSpPr txBox="1">
            <a:spLocks noGrp="1"/>
          </p:cNvSpPr>
          <p:nvPr>
            <p:ph type="body" idx="1"/>
          </p:nvPr>
        </p:nvSpPr>
        <p:spPr>
          <a:xfrm>
            <a:off x="685338" y="4342776"/>
            <a:ext cx="5487300" cy="41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200" tIns="89200" rIns="89200" bIns="892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8" name="Google Shape;808;g2640a73a65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1413" y="685800"/>
            <a:ext cx="4573587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g2516aa8e4d_0_653:notes"/>
          <p:cNvSpPr txBox="1">
            <a:spLocks noGrp="1"/>
          </p:cNvSpPr>
          <p:nvPr>
            <p:ph type="body" idx="1"/>
          </p:nvPr>
        </p:nvSpPr>
        <p:spPr>
          <a:xfrm>
            <a:off x="685338" y="4342776"/>
            <a:ext cx="5487300" cy="41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200" tIns="89200" rIns="89200" bIns="892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6" name="Google Shape;816;g2516aa8e4d_0_6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1413" y="685800"/>
            <a:ext cx="4573587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8F53F2-D707-B442-9ED8-EC380A4FAAA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3581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4C60D0-FE46-744B-904D-1B0A452708C2}" type="slidenum">
              <a:rPr lang="en-US" smtClean="0"/>
              <a:t>49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Topic 7</a:t>
            </a:r>
          </a:p>
        </p:txBody>
      </p:sp>
    </p:spTree>
    <p:extLst>
      <p:ext uri="{BB962C8B-B14F-4D97-AF65-F5344CB8AC3E}">
        <p14:creationId xmlns:p14="http://schemas.microsoft.com/office/powerpoint/2010/main" val="2883598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6AEDE-BA94-D748-AE89-F86AEF472C7E}" type="datetime1">
              <a:rPr lang="en-GB" smtClean="0"/>
              <a:t>07/03/2023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6F65A-AA6A-2742-B31A-5123DCD351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207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EC1D0-C655-DF48-8315-7E29DA2A6F9F}" type="datetime1">
              <a:rPr lang="en-GB" smtClean="0"/>
              <a:t>07/03/2023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6F65A-AA6A-2742-B31A-5123DCD351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966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B2ECA-0918-5540-839B-631BD65CCA85}" type="datetime1">
              <a:rPr lang="en-GB" smtClean="0"/>
              <a:t>07/03/2023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6F65A-AA6A-2742-B31A-5123DCD351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0292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cs typeface="Calibri"/>
              </a:defRPr>
            </a:lvl1pPr>
          </a:lstStyle>
          <a:p>
            <a:fld id="{103E9670-001C-CD4E-97DC-2D146896863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58164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>
                <a:ea typeface="Calibri"/>
                <a:cs typeface="Calibri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cs typeface="Calibri"/>
              </a:defRPr>
            </a:lvl1pPr>
          </a:lstStyle>
          <a:p>
            <a:fld id="{85C09520-D7FF-3B4C-AF6E-341EB2BBEDE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31425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cs typeface="Calibri"/>
              </a:defRPr>
            </a:lvl1pPr>
          </a:lstStyle>
          <a:p>
            <a:fld id="{ED0E03D4-ADFD-414A-8511-AE3A84B92B6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215054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47800"/>
            <a:ext cx="38100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>
                <a:ea typeface="Calibri"/>
                <a:cs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7800"/>
            <a:ext cx="38100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>
                <a:ea typeface="Calibri"/>
                <a:cs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cs typeface="Calibri"/>
              </a:defRPr>
            </a:lvl1pPr>
          </a:lstStyle>
          <a:p>
            <a:fld id="{8F46736F-EF66-B944-BF23-B6084C6F0E4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61757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>
                <a:ea typeface="Calibri"/>
                <a:cs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>
                <a:ea typeface="Calibri"/>
                <a:cs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cs typeface="Calibri"/>
              </a:defRPr>
            </a:lvl1pPr>
          </a:lstStyle>
          <a:p>
            <a:fld id="{F9244660-018D-5B40-88BF-7D99896332B8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90107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cs typeface="Calibri"/>
              </a:defRPr>
            </a:lvl1pPr>
          </a:lstStyle>
          <a:p>
            <a:fld id="{14BEEA15-CE80-AF44-A1DE-913BD7CAD08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553472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cs typeface="Calibri"/>
              </a:defRPr>
            </a:lvl1pPr>
          </a:lstStyle>
          <a:p>
            <a:fld id="{FE467CB0-F5C8-9A41-9684-434EE11FBED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95855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>
                <a:ea typeface="Calibri"/>
                <a:cs typeface="Calibri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cs typeface="Calibri"/>
              </a:defRPr>
            </a:lvl1pPr>
          </a:lstStyle>
          <a:p>
            <a:fld id="{943E5DF1-9BAA-5C40-BB95-899C3817DBC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1339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17A4D-A8A6-9748-A4E6-AF76041026E6}" type="datetime1">
              <a:rPr lang="en-GB" smtClean="0"/>
              <a:t>07/03/2023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6F65A-AA6A-2742-B31A-5123DCD351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123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cs typeface="Calibri"/>
              </a:defRPr>
            </a:lvl1pPr>
          </a:lstStyle>
          <a:p>
            <a:fld id="{575222CE-6FA6-7840-9C39-2F59EA58F28A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27751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>
                <a:ea typeface="Calibri"/>
                <a:cs typeface="Calibri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cs typeface="Calibri"/>
              </a:defRPr>
            </a:lvl1pPr>
          </a:lstStyle>
          <a:p>
            <a:fld id="{373AC6FF-2839-3D42-A93A-C3522BADD99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16116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76200"/>
            <a:ext cx="2038350" cy="601980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962650" cy="6019800"/>
          </a:xfrm>
        </p:spPr>
        <p:txBody>
          <a:bodyPr vert="eaVert"/>
          <a:lstStyle>
            <a:lvl5pPr>
              <a:defRPr>
                <a:ea typeface="Calibri"/>
                <a:cs typeface="Calibri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cs typeface="Calibri"/>
              </a:defRPr>
            </a:lvl1pPr>
          </a:lstStyle>
          <a:p>
            <a:fld id="{B9BA4229-7374-914D-A29D-842121EF12D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75868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3"/>
          <p:cNvSpPr>
            <a:spLocks noChangeArrowheads="1"/>
          </p:cNvSpPr>
          <p:nvPr/>
        </p:nvSpPr>
        <p:spPr bwMode="auto">
          <a:xfrm>
            <a:off x="3" y="5365756"/>
            <a:ext cx="9140825" cy="665163"/>
          </a:xfrm>
          <a:prstGeom prst="rect">
            <a:avLst/>
          </a:prstGeom>
          <a:solidFill>
            <a:srgbClr val="003E7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z="1013"/>
          </a:p>
        </p:txBody>
      </p:sp>
      <p:sp>
        <p:nvSpPr>
          <p:cNvPr id="5" name="Rectangle 14"/>
          <p:cNvSpPr>
            <a:spLocks noChangeArrowheads="1"/>
          </p:cNvSpPr>
          <p:nvPr/>
        </p:nvSpPr>
        <p:spPr bwMode="auto">
          <a:xfrm>
            <a:off x="3" y="6030919"/>
            <a:ext cx="9140825" cy="173037"/>
          </a:xfrm>
          <a:prstGeom prst="rect">
            <a:avLst/>
          </a:prstGeom>
          <a:solidFill>
            <a:srgbClr val="6AADE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z="1013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4178" y="2016131"/>
            <a:ext cx="8374063" cy="576263"/>
          </a:xfrm>
        </p:spPr>
        <p:txBody>
          <a:bodyPr/>
          <a:lstStyle>
            <a:lvl1pPr>
              <a:defRPr sz="2025"/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4178" y="2774950"/>
            <a:ext cx="8374063" cy="539750"/>
          </a:xfrm>
        </p:spPr>
        <p:txBody>
          <a:bodyPr/>
          <a:lstStyle>
            <a:lvl1pPr marL="0" indent="0">
              <a:buFontTx/>
              <a:buNone/>
              <a:defRPr sz="1013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altLang="en-US" noProof="0"/>
              <a:t>Click to edit Master subtitle style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862889" y="6448425"/>
            <a:ext cx="900112" cy="17938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1CA568F6-DAC8-4DAE-BC19-FF88BD4B067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742986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A35941-6263-43F8-8DAE-A84871C6420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400061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4"/>
            <a:ext cx="7886700" cy="2852737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9"/>
            <a:ext cx="7886700" cy="1500187"/>
          </a:xfrm>
        </p:spPr>
        <p:txBody>
          <a:bodyPr/>
          <a:lstStyle>
            <a:lvl1pPr marL="0" indent="0">
              <a:buNone/>
              <a:defRPr sz="1350"/>
            </a:lvl1pPr>
            <a:lvl2pPr marL="257169" indent="0">
              <a:buNone/>
              <a:defRPr sz="1125"/>
            </a:lvl2pPr>
            <a:lvl3pPr marL="514337" indent="0">
              <a:buNone/>
              <a:defRPr sz="1013"/>
            </a:lvl3pPr>
            <a:lvl4pPr marL="771506" indent="0">
              <a:buNone/>
              <a:defRPr sz="900"/>
            </a:lvl4pPr>
            <a:lvl5pPr marL="1028675" indent="0">
              <a:buNone/>
              <a:defRPr sz="900"/>
            </a:lvl5pPr>
            <a:lvl6pPr marL="1285843" indent="0">
              <a:buNone/>
              <a:defRPr sz="900"/>
            </a:lvl6pPr>
            <a:lvl7pPr marL="1543011" indent="0">
              <a:buNone/>
              <a:defRPr sz="900"/>
            </a:lvl7pPr>
            <a:lvl8pPr marL="1800180" indent="0">
              <a:buNone/>
              <a:defRPr sz="900"/>
            </a:lvl8pPr>
            <a:lvl9pPr marL="205734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AE960C-8672-4C79-BEE7-4C88895AE37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583418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4175" y="1708152"/>
            <a:ext cx="4110038" cy="40671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6" y="1708152"/>
            <a:ext cx="4111625" cy="40671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6DDC6C-1097-4721-A332-2AC5B033738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048356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9" y="1681163"/>
            <a:ext cx="3868737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69" indent="0">
              <a:buNone/>
              <a:defRPr sz="1125" b="1"/>
            </a:lvl2pPr>
            <a:lvl3pPr marL="514337" indent="0">
              <a:buNone/>
              <a:defRPr sz="1013" b="1"/>
            </a:lvl3pPr>
            <a:lvl4pPr marL="771506" indent="0">
              <a:buNone/>
              <a:defRPr sz="900" b="1"/>
            </a:lvl4pPr>
            <a:lvl5pPr marL="1028675" indent="0">
              <a:buNone/>
              <a:defRPr sz="900" b="1"/>
            </a:lvl5pPr>
            <a:lvl6pPr marL="1285843" indent="0">
              <a:buNone/>
              <a:defRPr sz="900" b="1"/>
            </a:lvl6pPr>
            <a:lvl7pPr marL="1543011" indent="0">
              <a:buNone/>
              <a:defRPr sz="900" b="1"/>
            </a:lvl7pPr>
            <a:lvl8pPr marL="1800180" indent="0">
              <a:buNone/>
              <a:defRPr sz="900" b="1"/>
            </a:lvl8pPr>
            <a:lvl9pPr marL="2057349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9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69" indent="0">
              <a:buNone/>
              <a:defRPr sz="1125" b="1"/>
            </a:lvl2pPr>
            <a:lvl3pPr marL="514337" indent="0">
              <a:buNone/>
              <a:defRPr sz="1013" b="1"/>
            </a:lvl3pPr>
            <a:lvl4pPr marL="771506" indent="0">
              <a:buNone/>
              <a:defRPr sz="900" b="1"/>
            </a:lvl4pPr>
            <a:lvl5pPr marL="1028675" indent="0">
              <a:buNone/>
              <a:defRPr sz="900" b="1"/>
            </a:lvl5pPr>
            <a:lvl6pPr marL="1285843" indent="0">
              <a:buNone/>
              <a:defRPr sz="900" b="1"/>
            </a:lvl6pPr>
            <a:lvl7pPr marL="1543011" indent="0">
              <a:buNone/>
              <a:defRPr sz="900" b="1"/>
            </a:lvl7pPr>
            <a:lvl8pPr marL="1800180" indent="0">
              <a:buNone/>
              <a:defRPr sz="900" b="1"/>
            </a:lvl8pPr>
            <a:lvl9pPr marL="2057349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2A58C3-C439-4382-B036-936F39760E8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571753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BD9A5A-F6E1-4F85-816B-9C45438EAC2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082731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7EEA40-5AB5-4EE0-B5C7-5114E961450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40954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03891-C74E-DF4D-8F41-1D6B84CC41B6}" type="datetime1">
              <a:rPr lang="en-GB" smtClean="0"/>
              <a:t>07/03/2023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6F65A-AA6A-2742-B31A-5123DCD351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4665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41" y="457200"/>
            <a:ext cx="2949575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31"/>
            <a:ext cx="4629150" cy="4873625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41" y="2057400"/>
            <a:ext cx="2949575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69" indent="0">
              <a:buNone/>
              <a:defRPr sz="788"/>
            </a:lvl2pPr>
            <a:lvl3pPr marL="514337" indent="0">
              <a:buNone/>
              <a:defRPr sz="675"/>
            </a:lvl3pPr>
            <a:lvl4pPr marL="771506" indent="0">
              <a:buNone/>
              <a:defRPr sz="563"/>
            </a:lvl4pPr>
            <a:lvl5pPr marL="1028675" indent="0">
              <a:buNone/>
              <a:defRPr sz="563"/>
            </a:lvl5pPr>
            <a:lvl6pPr marL="1285843" indent="0">
              <a:buNone/>
              <a:defRPr sz="563"/>
            </a:lvl6pPr>
            <a:lvl7pPr marL="1543011" indent="0">
              <a:buNone/>
              <a:defRPr sz="563"/>
            </a:lvl7pPr>
            <a:lvl8pPr marL="1800180" indent="0">
              <a:buNone/>
              <a:defRPr sz="563"/>
            </a:lvl8pPr>
            <a:lvl9pPr marL="2057349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218E13-7FF8-461A-B543-A500FB918BB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540750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41" y="457200"/>
            <a:ext cx="2949575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31"/>
            <a:ext cx="4629150" cy="4873625"/>
          </a:xfrm>
        </p:spPr>
        <p:txBody>
          <a:bodyPr/>
          <a:lstStyle>
            <a:lvl1pPr marL="0" indent="0">
              <a:buNone/>
              <a:defRPr sz="1800"/>
            </a:lvl1pPr>
            <a:lvl2pPr marL="257169" indent="0">
              <a:buNone/>
              <a:defRPr sz="1575"/>
            </a:lvl2pPr>
            <a:lvl3pPr marL="514337" indent="0">
              <a:buNone/>
              <a:defRPr sz="1350"/>
            </a:lvl3pPr>
            <a:lvl4pPr marL="771506" indent="0">
              <a:buNone/>
              <a:defRPr sz="1125"/>
            </a:lvl4pPr>
            <a:lvl5pPr marL="1028675" indent="0">
              <a:buNone/>
              <a:defRPr sz="1125"/>
            </a:lvl5pPr>
            <a:lvl6pPr marL="1285843" indent="0">
              <a:buNone/>
              <a:defRPr sz="1125"/>
            </a:lvl6pPr>
            <a:lvl7pPr marL="1543011" indent="0">
              <a:buNone/>
              <a:defRPr sz="1125"/>
            </a:lvl7pPr>
            <a:lvl8pPr marL="1800180" indent="0">
              <a:buNone/>
              <a:defRPr sz="1125"/>
            </a:lvl8pPr>
            <a:lvl9pPr marL="2057349" indent="0">
              <a:buNone/>
              <a:defRPr sz="1125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41" y="2057400"/>
            <a:ext cx="2949575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69" indent="0">
              <a:buNone/>
              <a:defRPr sz="788"/>
            </a:lvl2pPr>
            <a:lvl3pPr marL="514337" indent="0">
              <a:buNone/>
              <a:defRPr sz="675"/>
            </a:lvl3pPr>
            <a:lvl4pPr marL="771506" indent="0">
              <a:buNone/>
              <a:defRPr sz="563"/>
            </a:lvl4pPr>
            <a:lvl5pPr marL="1028675" indent="0">
              <a:buNone/>
              <a:defRPr sz="563"/>
            </a:lvl5pPr>
            <a:lvl6pPr marL="1285843" indent="0">
              <a:buNone/>
              <a:defRPr sz="563"/>
            </a:lvl6pPr>
            <a:lvl7pPr marL="1543011" indent="0">
              <a:buNone/>
              <a:defRPr sz="563"/>
            </a:lvl7pPr>
            <a:lvl8pPr marL="1800180" indent="0">
              <a:buNone/>
              <a:defRPr sz="563"/>
            </a:lvl8pPr>
            <a:lvl9pPr marL="2057349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9D4983-379E-4D2F-914B-A5CD5404A47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192831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499E2C-8D80-4E72-A78B-EAA9E641E1F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417430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5914" y="398463"/>
            <a:ext cx="2093912" cy="53768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4175" y="398463"/>
            <a:ext cx="6129338" cy="53768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A36C6F-B78D-4731-899F-09B1C9A1FDB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018930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556784" y="6333135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000"/>
            </a:lvl1pPr>
            <a:lvl2pPr lvl="1" algn="r">
              <a:buNone/>
              <a:defRPr sz="1000"/>
            </a:lvl2pPr>
            <a:lvl3pPr lvl="2" algn="r">
              <a:buNone/>
              <a:defRPr sz="1000"/>
            </a:lvl3pPr>
            <a:lvl4pPr lvl="3" algn="r">
              <a:buNone/>
              <a:defRPr sz="1000"/>
            </a:lvl4pPr>
            <a:lvl5pPr lvl="4" algn="r">
              <a:buNone/>
              <a:defRPr sz="1000"/>
            </a:lvl5pPr>
            <a:lvl6pPr lvl="5" algn="r">
              <a:buNone/>
              <a:defRPr sz="1000"/>
            </a:lvl6pPr>
            <a:lvl7pPr lvl="6" algn="r">
              <a:buNone/>
              <a:defRPr sz="1000"/>
            </a:lvl7pPr>
            <a:lvl8pPr lvl="7" algn="r">
              <a:buNone/>
              <a:defRPr sz="1000"/>
            </a:lvl8pPr>
            <a:lvl9pPr lvl="8" algn="r">
              <a:buNone/>
              <a:defRPr sz="1000"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927850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556784" y="6333135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/>
            </a:lvl1pPr>
            <a:lvl2pPr lvl="1" algn="r">
              <a:buNone/>
              <a:defRPr/>
            </a:lvl2pPr>
            <a:lvl3pPr lvl="2" algn="r">
              <a:buNone/>
              <a:defRPr/>
            </a:lvl3pPr>
            <a:lvl4pPr lvl="3" algn="r">
              <a:buNone/>
              <a:defRPr/>
            </a:lvl4pPr>
            <a:lvl5pPr lvl="4" algn="r">
              <a:buNone/>
              <a:defRPr/>
            </a:lvl5pPr>
            <a:lvl6pPr lvl="5" algn="r">
              <a:buNone/>
              <a:defRPr/>
            </a:lvl6pPr>
            <a:lvl7pPr lvl="6" algn="r">
              <a:buNone/>
              <a:defRPr/>
            </a:lvl7pPr>
            <a:lvl8pPr lvl="7" algn="r">
              <a:buNone/>
              <a:defRPr/>
            </a:lvl8pPr>
            <a:lvl9pPr lvl="8" algn="r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314910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556784" y="6333135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/>
            </a:lvl1pPr>
            <a:lvl2pPr lvl="1" algn="r">
              <a:buNone/>
              <a:defRPr/>
            </a:lvl2pPr>
            <a:lvl3pPr lvl="2" algn="r">
              <a:buNone/>
              <a:defRPr/>
            </a:lvl3pPr>
            <a:lvl4pPr lvl="3" algn="r">
              <a:buNone/>
              <a:defRPr/>
            </a:lvl4pPr>
            <a:lvl5pPr lvl="4" algn="r">
              <a:buNone/>
              <a:defRPr/>
            </a:lvl5pPr>
            <a:lvl6pPr lvl="5" algn="r">
              <a:buNone/>
              <a:defRPr/>
            </a:lvl6pPr>
            <a:lvl7pPr lvl="6" algn="r">
              <a:buNone/>
              <a:defRPr/>
            </a:lvl7pPr>
            <a:lvl8pPr lvl="7" algn="r">
              <a:buNone/>
              <a:defRPr/>
            </a:lvl8pPr>
            <a:lvl9pPr lvl="8" algn="r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849858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8556784" y="6333135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/>
            </a:lvl1pPr>
            <a:lvl2pPr lvl="1" algn="r">
              <a:buNone/>
              <a:defRPr/>
            </a:lvl2pPr>
            <a:lvl3pPr lvl="2" algn="r">
              <a:buNone/>
              <a:defRPr/>
            </a:lvl3pPr>
            <a:lvl4pPr lvl="3" algn="r">
              <a:buNone/>
              <a:defRPr/>
            </a:lvl4pPr>
            <a:lvl5pPr lvl="4" algn="r">
              <a:buNone/>
              <a:defRPr/>
            </a:lvl5pPr>
            <a:lvl6pPr lvl="5" algn="r">
              <a:buNone/>
              <a:defRPr/>
            </a:lvl6pPr>
            <a:lvl7pPr lvl="6" algn="r">
              <a:buNone/>
              <a:defRPr/>
            </a:lvl7pPr>
            <a:lvl8pPr lvl="7" algn="r">
              <a:buNone/>
              <a:defRPr/>
            </a:lvl8pPr>
            <a:lvl9pPr lvl="8" algn="r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382961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sldNum" idx="12"/>
          </p:nvPr>
        </p:nvSpPr>
        <p:spPr>
          <a:xfrm>
            <a:off x="4378474" y="3924700"/>
            <a:ext cx="25410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1000"/>
            </a:lvl1pPr>
            <a:lvl2pPr lvl="1" algn="r" rtl="0">
              <a:buNone/>
              <a:defRPr sz="1000"/>
            </a:lvl2pPr>
            <a:lvl3pPr lvl="2" algn="r" rtl="0">
              <a:buNone/>
              <a:defRPr sz="1000"/>
            </a:lvl3pPr>
            <a:lvl4pPr lvl="3" algn="r" rtl="0">
              <a:buNone/>
              <a:defRPr sz="1000"/>
            </a:lvl4pPr>
            <a:lvl5pPr lvl="4" algn="r" rtl="0">
              <a:buNone/>
              <a:defRPr sz="1000"/>
            </a:lvl5pPr>
            <a:lvl6pPr lvl="5" algn="r" rtl="0">
              <a:buNone/>
              <a:defRPr sz="1000"/>
            </a:lvl6pPr>
            <a:lvl7pPr lvl="6" algn="r" rtl="0">
              <a:buNone/>
              <a:defRPr sz="1000"/>
            </a:lvl7pPr>
            <a:lvl8pPr lvl="7" algn="r" rtl="0">
              <a:buNone/>
              <a:defRPr sz="1000"/>
            </a:lvl8pPr>
            <a:lvl9pPr lvl="8" algn="r" rtl="0">
              <a:buNone/>
              <a:defRPr sz="1000"/>
            </a:lvl9pPr>
          </a:lstStyle>
          <a:p>
            <a:r>
              <a:rPr lang="en-GB"/>
              <a:t>Comp790 Richard Sites 2019.08.20   </a:t>
            </a:r>
            <a:fld id="{00000000-1234-1234-1234-123412341234}" type="slidenum">
              <a:rPr lang="en" smtClean="0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17919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sldNum" idx="12"/>
          </p:nvPr>
        </p:nvSpPr>
        <p:spPr>
          <a:xfrm>
            <a:off x="8556784" y="6333135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300"/>
            </a:lvl1pPr>
            <a:lvl2pPr lvl="1" algn="r">
              <a:buNone/>
              <a:defRPr sz="1300"/>
            </a:lvl2pPr>
            <a:lvl3pPr lvl="2" algn="r">
              <a:buNone/>
              <a:defRPr sz="1300"/>
            </a:lvl3pPr>
            <a:lvl4pPr lvl="3" algn="r">
              <a:buNone/>
              <a:defRPr sz="1300"/>
            </a:lvl4pPr>
            <a:lvl5pPr lvl="4" algn="r">
              <a:buNone/>
              <a:defRPr sz="1300"/>
            </a:lvl5pPr>
            <a:lvl6pPr lvl="5" algn="r">
              <a:buNone/>
              <a:defRPr sz="1300"/>
            </a:lvl6pPr>
            <a:lvl7pPr lvl="6" algn="r">
              <a:buNone/>
              <a:defRPr sz="1300"/>
            </a:lvl7pPr>
            <a:lvl8pPr lvl="7" algn="r">
              <a:buNone/>
              <a:defRPr sz="1300"/>
            </a:lvl8pPr>
            <a:lvl9pPr lvl="8" algn="r">
              <a:buNone/>
              <a:defRPr sz="1300"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92707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E9737-00EC-1843-8AE4-6F46D25009F9}" type="datetime1">
              <a:rPr lang="en-GB" smtClean="0"/>
              <a:t>07/03/2023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6F65A-AA6A-2742-B31A-5123DCD351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6535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title"/>
          </p:nvPr>
        </p:nvSpPr>
        <p:spPr>
          <a:xfrm>
            <a:off x="490250" y="600200"/>
            <a:ext cx="63678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sldNum" idx="12"/>
          </p:nvPr>
        </p:nvSpPr>
        <p:spPr>
          <a:xfrm>
            <a:off x="6116641" y="6217633"/>
            <a:ext cx="2904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740943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9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subTitle" idx="1"/>
          </p:nvPr>
        </p:nvSpPr>
        <p:spPr>
          <a:xfrm>
            <a:off x="265500" y="3737433"/>
            <a:ext cx="40452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body" idx="2"/>
          </p:nvPr>
        </p:nvSpPr>
        <p:spPr>
          <a:xfrm>
            <a:off x="4939500" y="965433"/>
            <a:ext cx="3837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sldNum" idx="12"/>
          </p:nvPr>
        </p:nvSpPr>
        <p:spPr>
          <a:xfrm>
            <a:off x="6116641" y="6217633"/>
            <a:ext cx="2904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113367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0"/>
          <p:cNvSpPr txBox="1">
            <a:spLocks noGrp="1"/>
          </p:cNvSpPr>
          <p:nvPr>
            <p:ph type="body" idx="1"/>
          </p:nvPr>
        </p:nvSpPr>
        <p:spPr>
          <a:xfrm>
            <a:off x="311700" y="5640767"/>
            <a:ext cx="59988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sldNum" idx="12"/>
          </p:nvPr>
        </p:nvSpPr>
        <p:spPr>
          <a:xfrm>
            <a:off x="6116641" y="6217633"/>
            <a:ext cx="2904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5238264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474833"/>
            <a:ext cx="85206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7" name="Google Shape;47;p11"/>
          <p:cNvSpPr txBox="1">
            <a:spLocks noGrp="1"/>
          </p:cNvSpPr>
          <p:nvPr>
            <p:ph type="body" idx="1"/>
          </p:nvPr>
        </p:nvSpPr>
        <p:spPr>
          <a:xfrm>
            <a:off x="311700" y="4202967"/>
            <a:ext cx="85206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6116641" y="6217633"/>
            <a:ext cx="2904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613466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2"/>
          <p:cNvSpPr txBox="1">
            <a:spLocks noGrp="1"/>
          </p:cNvSpPr>
          <p:nvPr>
            <p:ph type="sldNum" idx="12"/>
          </p:nvPr>
        </p:nvSpPr>
        <p:spPr>
          <a:xfrm>
            <a:off x="6116641" y="6217633"/>
            <a:ext cx="2904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67727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562A8-2882-474C-9341-E2116CB1A2ED}" type="datetime1">
              <a:rPr lang="en-GB" smtClean="0"/>
              <a:t>07/03/2023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6F65A-AA6A-2742-B31A-5123DCD351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256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A71B6-CF7E-7046-A10D-7925EA09F563}" type="datetime1">
              <a:rPr lang="en-GB" smtClean="0"/>
              <a:t>07/03/2023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6F65A-AA6A-2742-B31A-5123DCD351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3113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FA743-6CEC-A743-B12B-A50F6623EFFD}" type="datetime1">
              <a:rPr lang="en-GB" smtClean="0"/>
              <a:t>07/03/2023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6F65A-AA6A-2742-B31A-5123DCD351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450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2011B-2F50-6640-9138-58B97BAF9822}" type="datetime1">
              <a:rPr lang="en-GB" smtClean="0"/>
              <a:t>07/03/2023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6F65A-AA6A-2742-B31A-5123DCD351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5573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B3C30-2E34-2646-9DEA-B6FB1874A409}" type="datetime1">
              <a:rPr lang="en-GB" smtClean="0"/>
              <a:t>07/03/2023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6F65A-AA6A-2742-B31A-5123DCD351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282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6D254B-16C6-3748-BFFB-5FB0BFB29DFA}" type="datetime1">
              <a:rPr lang="en-GB" smtClean="0"/>
              <a:t>07/03/2023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36F65A-AA6A-2742-B31A-5123DCD351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506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40" name="Rectangle 16"/>
          <p:cNvSpPr>
            <a:spLocks noChangeArrowheads="1"/>
          </p:cNvSpPr>
          <p:nvPr/>
        </p:nvSpPr>
        <p:spPr bwMode="auto">
          <a:xfrm>
            <a:off x="0" y="6400800"/>
            <a:ext cx="7315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altLang="zh-CN" sz="1600" dirty="0">
              <a:solidFill>
                <a:srgbClr val="CC9900"/>
              </a:solidFill>
              <a:latin typeface="Calibri"/>
              <a:ea typeface="宋体" charset="0"/>
              <a:cs typeface="Calibri"/>
            </a:endParaRPr>
          </a:p>
        </p:txBody>
      </p:sp>
      <p:sp>
        <p:nvSpPr>
          <p:cNvPr id="5125" name="Rectangle 20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47800"/>
            <a:ext cx="7772400" cy="4648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dirty="0"/>
              <a:t>Text master level</a:t>
            </a:r>
          </a:p>
          <a:p>
            <a:pPr lvl="1"/>
            <a:r>
              <a:rPr lang="en-US" altLang="zh-CN" dirty="0"/>
              <a:t>Text level1</a:t>
            </a:r>
          </a:p>
          <a:p>
            <a:pPr lvl="2"/>
            <a:r>
              <a:rPr lang="en-US" altLang="zh-CN" dirty="0"/>
              <a:t> text level2 </a:t>
            </a:r>
          </a:p>
          <a:p>
            <a:pPr lvl="3"/>
            <a:r>
              <a:rPr lang="en-US" altLang="zh-CN" dirty="0"/>
              <a:t>Text level3</a:t>
            </a:r>
          </a:p>
        </p:txBody>
      </p:sp>
      <p:sp>
        <p:nvSpPr>
          <p:cNvPr id="26646" name="Rectangle 22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76200"/>
            <a:ext cx="7772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dirty="0"/>
              <a:t>Title</a:t>
            </a:r>
          </a:p>
        </p:txBody>
      </p:sp>
      <p:sp>
        <p:nvSpPr>
          <p:cNvPr id="26654" name="Rectangle 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056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 b="1">
                <a:solidFill>
                  <a:srgbClr val="000000"/>
                </a:solidFill>
                <a:latin typeface="Calibri"/>
                <a:ea typeface="宋体" charset="0"/>
                <a:cs typeface="Calibri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F73FC810-50F1-EA44-96AB-A0016A0DE3DA}" type="slidenum">
              <a:rPr lang="en-GB" smtClean="0"/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47729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fontAlgn="base">
        <a:lnSpc>
          <a:spcPct val="85000"/>
        </a:lnSpc>
        <a:spcBef>
          <a:spcPct val="10000"/>
        </a:spcBef>
        <a:spcAft>
          <a:spcPct val="0"/>
        </a:spcAft>
        <a:defRPr sz="3600">
          <a:solidFill>
            <a:schemeClr val="bg2"/>
          </a:solidFill>
          <a:latin typeface="Calibri"/>
          <a:ea typeface="+mj-ea"/>
          <a:cs typeface="Calibri"/>
        </a:defRPr>
      </a:lvl1pPr>
      <a:lvl2pPr algn="l" rtl="0" fontAlgn="base">
        <a:lnSpc>
          <a:spcPct val="85000"/>
        </a:lnSpc>
        <a:spcBef>
          <a:spcPct val="10000"/>
        </a:spcBef>
        <a:spcAft>
          <a:spcPct val="0"/>
        </a:spcAft>
        <a:defRPr sz="3600">
          <a:solidFill>
            <a:srgbClr val="0000CC"/>
          </a:solidFill>
          <a:latin typeface="Arial" charset="0"/>
          <a:ea typeface="ＭＳ Ｐゴシック" charset="0"/>
          <a:cs typeface="Arial" charset="0"/>
        </a:defRPr>
      </a:lvl2pPr>
      <a:lvl3pPr algn="l" rtl="0" fontAlgn="base">
        <a:lnSpc>
          <a:spcPct val="85000"/>
        </a:lnSpc>
        <a:spcBef>
          <a:spcPct val="10000"/>
        </a:spcBef>
        <a:spcAft>
          <a:spcPct val="0"/>
        </a:spcAft>
        <a:defRPr sz="3600">
          <a:solidFill>
            <a:srgbClr val="0000CC"/>
          </a:solidFill>
          <a:latin typeface="Arial" charset="0"/>
          <a:ea typeface="ＭＳ Ｐゴシック" charset="0"/>
          <a:cs typeface="Arial" charset="0"/>
        </a:defRPr>
      </a:lvl3pPr>
      <a:lvl4pPr algn="l" rtl="0" fontAlgn="base">
        <a:lnSpc>
          <a:spcPct val="85000"/>
        </a:lnSpc>
        <a:spcBef>
          <a:spcPct val="10000"/>
        </a:spcBef>
        <a:spcAft>
          <a:spcPct val="0"/>
        </a:spcAft>
        <a:defRPr sz="3600">
          <a:solidFill>
            <a:srgbClr val="0000CC"/>
          </a:solidFill>
          <a:latin typeface="Arial" charset="0"/>
          <a:ea typeface="ＭＳ Ｐゴシック" charset="0"/>
          <a:cs typeface="Arial" charset="0"/>
        </a:defRPr>
      </a:lvl4pPr>
      <a:lvl5pPr algn="l" rtl="0" fontAlgn="base">
        <a:lnSpc>
          <a:spcPct val="85000"/>
        </a:lnSpc>
        <a:spcBef>
          <a:spcPct val="10000"/>
        </a:spcBef>
        <a:spcAft>
          <a:spcPct val="0"/>
        </a:spcAft>
        <a:defRPr sz="3600">
          <a:solidFill>
            <a:srgbClr val="0000CC"/>
          </a:solidFill>
          <a:latin typeface="Arial" charset="0"/>
          <a:ea typeface="ＭＳ Ｐゴシック" charset="0"/>
          <a:cs typeface="Arial" charset="0"/>
        </a:defRPr>
      </a:lvl5pPr>
      <a:lvl6pPr marL="457200" algn="l" rtl="0" fontAlgn="base">
        <a:lnSpc>
          <a:spcPct val="85000"/>
        </a:lnSpc>
        <a:spcBef>
          <a:spcPct val="10000"/>
        </a:spcBef>
        <a:spcAft>
          <a:spcPct val="0"/>
        </a:spcAft>
        <a:defRPr sz="3600">
          <a:solidFill>
            <a:srgbClr val="0000CC"/>
          </a:solidFill>
          <a:latin typeface="Arial" charset="0"/>
          <a:ea typeface="ＭＳ Ｐゴシック" charset="0"/>
          <a:cs typeface="Arial" charset="0"/>
        </a:defRPr>
      </a:lvl6pPr>
      <a:lvl7pPr marL="914400" algn="l" rtl="0" fontAlgn="base">
        <a:lnSpc>
          <a:spcPct val="85000"/>
        </a:lnSpc>
        <a:spcBef>
          <a:spcPct val="10000"/>
        </a:spcBef>
        <a:spcAft>
          <a:spcPct val="0"/>
        </a:spcAft>
        <a:defRPr sz="3600">
          <a:solidFill>
            <a:srgbClr val="0000CC"/>
          </a:solidFill>
          <a:latin typeface="Arial" charset="0"/>
          <a:ea typeface="ＭＳ Ｐゴシック" charset="0"/>
          <a:cs typeface="Arial" charset="0"/>
        </a:defRPr>
      </a:lvl7pPr>
      <a:lvl8pPr marL="1371600" algn="l" rtl="0" fontAlgn="base">
        <a:lnSpc>
          <a:spcPct val="85000"/>
        </a:lnSpc>
        <a:spcBef>
          <a:spcPct val="10000"/>
        </a:spcBef>
        <a:spcAft>
          <a:spcPct val="0"/>
        </a:spcAft>
        <a:defRPr sz="3600">
          <a:solidFill>
            <a:srgbClr val="0000CC"/>
          </a:solidFill>
          <a:latin typeface="Arial" charset="0"/>
          <a:ea typeface="ＭＳ Ｐゴシック" charset="0"/>
          <a:cs typeface="Arial" charset="0"/>
        </a:defRPr>
      </a:lvl8pPr>
      <a:lvl9pPr marL="1828800" algn="l" rtl="0" fontAlgn="base">
        <a:lnSpc>
          <a:spcPct val="85000"/>
        </a:lnSpc>
        <a:spcBef>
          <a:spcPct val="10000"/>
        </a:spcBef>
        <a:spcAft>
          <a:spcPct val="0"/>
        </a:spcAft>
        <a:defRPr sz="3600">
          <a:solidFill>
            <a:srgbClr val="0000CC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346075" indent="-346075" algn="l" rtl="0" fontAlgn="base">
        <a:lnSpc>
          <a:spcPct val="85000"/>
        </a:lnSpc>
        <a:spcBef>
          <a:spcPct val="20000"/>
        </a:spcBef>
        <a:spcAft>
          <a:spcPct val="0"/>
        </a:spcAft>
        <a:buClr>
          <a:schemeClr val="bg2"/>
        </a:buClr>
        <a:buFont typeface="Wingdings" charset="0"/>
        <a:buChar char="l"/>
        <a:defRPr sz="2800">
          <a:solidFill>
            <a:schemeClr val="bg2"/>
          </a:solidFill>
          <a:latin typeface="Calibri"/>
          <a:ea typeface="+mn-ea"/>
          <a:cs typeface="Calibri"/>
        </a:defRPr>
      </a:lvl1pPr>
      <a:lvl2pPr marL="742950" indent="-285750" algn="l" rtl="0" fontAlgn="base">
        <a:lnSpc>
          <a:spcPct val="85000"/>
        </a:lnSpc>
        <a:spcBef>
          <a:spcPct val="0"/>
        </a:spcBef>
        <a:spcAft>
          <a:spcPct val="0"/>
        </a:spcAft>
        <a:buClr>
          <a:schemeClr val="bg2"/>
        </a:buClr>
        <a:buChar char="–"/>
        <a:defRPr sz="2800">
          <a:solidFill>
            <a:schemeClr val="bg2"/>
          </a:solidFill>
          <a:latin typeface="Calibri"/>
          <a:ea typeface="Calibri"/>
          <a:cs typeface="Calibri"/>
        </a:defRPr>
      </a:lvl2pPr>
      <a:lvl3pPr marL="1143000" indent="-228600" algn="l" rtl="0" fontAlgn="base">
        <a:lnSpc>
          <a:spcPct val="85000"/>
        </a:lnSpc>
        <a:spcBef>
          <a:spcPct val="15000"/>
        </a:spcBef>
        <a:spcAft>
          <a:spcPct val="0"/>
        </a:spcAft>
        <a:buClr>
          <a:schemeClr val="bg2"/>
        </a:buClr>
        <a:buChar char="•"/>
        <a:defRPr sz="2800">
          <a:solidFill>
            <a:schemeClr val="bg2"/>
          </a:solidFill>
          <a:latin typeface="Calibri"/>
          <a:ea typeface="Calibri"/>
          <a:cs typeface="Calibri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Char char="–"/>
        <a:defRPr sz="2800">
          <a:solidFill>
            <a:schemeClr val="bg2"/>
          </a:solidFill>
          <a:latin typeface="Calibri"/>
          <a:ea typeface="Calibri"/>
          <a:cs typeface="Calibri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»"/>
        <a:defRPr sz="2800">
          <a:solidFill>
            <a:schemeClr val="tx1"/>
          </a:solidFill>
          <a:latin typeface="Tahoma" charset="0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»"/>
        <a:defRPr sz="2800">
          <a:solidFill>
            <a:schemeClr val="tx1"/>
          </a:solidFill>
          <a:latin typeface="Tahoma" charset="0"/>
          <a:ea typeface="Arial" charset="0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»"/>
        <a:defRPr sz="2800">
          <a:solidFill>
            <a:schemeClr val="tx1"/>
          </a:solidFill>
          <a:latin typeface="Tahoma" charset="0"/>
          <a:ea typeface="Arial" charset="0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»"/>
        <a:defRPr sz="2800">
          <a:solidFill>
            <a:schemeClr val="tx1"/>
          </a:solidFill>
          <a:latin typeface="Tahoma" charset="0"/>
          <a:ea typeface="Arial" charset="0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»"/>
        <a:defRPr sz="2800">
          <a:solidFill>
            <a:schemeClr val="tx1"/>
          </a:solidFill>
          <a:latin typeface="Tahoma" charset="0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4177" y="398463"/>
            <a:ext cx="8375650" cy="4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4178" y="1708152"/>
            <a:ext cx="8374063" cy="406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2889" y="6451600"/>
            <a:ext cx="900112" cy="17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563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45866763-778E-4EA1-ACBA-052230E3A5F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96920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1463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63" b="1">
          <a:solidFill>
            <a:schemeClr val="tx2"/>
          </a:solidFill>
          <a:latin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63" b="1">
          <a:solidFill>
            <a:schemeClr val="tx2"/>
          </a:solidFill>
          <a:latin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63" b="1">
          <a:solidFill>
            <a:schemeClr val="tx2"/>
          </a:solidFill>
          <a:latin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63" b="1">
          <a:solidFill>
            <a:schemeClr val="tx2"/>
          </a:solidFill>
          <a:latin typeface="Arial" panose="020B0604020202020204" pitchFamily="34" charset="0"/>
        </a:defRPr>
      </a:lvl5pPr>
      <a:lvl6pPr marL="257169" algn="l" rtl="0" fontAlgn="base">
        <a:spcBef>
          <a:spcPct val="0"/>
        </a:spcBef>
        <a:spcAft>
          <a:spcPct val="0"/>
        </a:spcAft>
        <a:defRPr sz="1463" b="1">
          <a:solidFill>
            <a:schemeClr val="tx2"/>
          </a:solidFill>
          <a:latin typeface="Arial" panose="020B0604020202020204" pitchFamily="34" charset="0"/>
        </a:defRPr>
      </a:lvl6pPr>
      <a:lvl7pPr marL="514337" algn="l" rtl="0" fontAlgn="base">
        <a:spcBef>
          <a:spcPct val="0"/>
        </a:spcBef>
        <a:spcAft>
          <a:spcPct val="0"/>
        </a:spcAft>
        <a:defRPr sz="1463" b="1">
          <a:solidFill>
            <a:schemeClr val="tx2"/>
          </a:solidFill>
          <a:latin typeface="Arial" panose="020B0604020202020204" pitchFamily="34" charset="0"/>
        </a:defRPr>
      </a:lvl7pPr>
      <a:lvl8pPr marL="771506" algn="l" rtl="0" fontAlgn="base">
        <a:spcBef>
          <a:spcPct val="0"/>
        </a:spcBef>
        <a:spcAft>
          <a:spcPct val="0"/>
        </a:spcAft>
        <a:defRPr sz="1463" b="1">
          <a:solidFill>
            <a:schemeClr val="tx2"/>
          </a:solidFill>
          <a:latin typeface="Arial" panose="020B0604020202020204" pitchFamily="34" charset="0"/>
        </a:defRPr>
      </a:lvl8pPr>
      <a:lvl9pPr marL="1028675" algn="l" rtl="0" fontAlgn="base">
        <a:spcBef>
          <a:spcPct val="0"/>
        </a:spcBef>
        <a:spcAft>
          <a:spcPct val="0"/>
        </a:spcAft>
        <a:defRPr sz="1463" b="1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151801" indent="-151801" algn="l" rtl="0" eaLnBrk="0" fontAlgn="base" hangingPunct="0">
        <a:spcBef>
          <a:spcPct val="0"/>
        </a:spcBef>
        <a:spcAft>
          <a:spcPct val="75000"/>
        </a:spcAft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1pPr>
      <a:lvl2pPr marL="302709" indent="-150015" algn="l" rtl="0" eaLnBrk="0" fontAlgn="base" hangingPunct="0">
        <a:spcBef>
          <a:spcPct val="0"/>
        </a:spcBef>
        <a:spcAft>
          <a:spcPct val="75000"/>
        </a:spcAft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2pPr>
      <a:lvl3pPr marL="455403" indent="-151801" algn="l" rtl="0" eaLnBrk="0" fontAlgn="base" hangingPunct="0">
        <a:spcBef>
          <a:spcPct val="0"/>
        </a:spcBef>
        <a:spcAft>
          <a:spcPct val="75000"/>
        </a:spcAft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607204" indent="-150908" algn="l" rtl="0" eaLnBrk="0" fontAlgn="base" hangingPunct="0">
        <a:spcBef>
          <a:spcPct val="0"/>
        </a:spcBef>
        <a:spcAft>
          <a:spcPct val="75000"/>
        </a:spcAft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4pPr>
      <a:lvl5pPr marL="759898" indent="-151801" algn="l" rtl="0" eaLnBrk="0" fontAlgn="base" hangingPunct="0">
        <a:spcBef>
          <a:spcPct val="0"/>
        </a:spcBef>
        <a:spcAft>
          <a:spcPct val="75000"/>
        </a:spcAft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8556784" y="6333135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000"/>
            </a:lvl1pPr>
            <a:lvl2pPr lvl="1" algn="r">
              <a:buNone/>
              <a:defRPr sz="1000"/>
            </a:lvl2pPr>
            <a:lvl3pPr lvl="2" algn="r">
              <a:buNone/>
              <a:defRPr sz="1000"/>
            </a:lvl3pPr>
            <a:lvl4pPr lvl="3" algn="r">
              <a:buNone/>
              <a:defRPr sz="1000"/>
            </a:lvl4pPr>
            <a:lvl5pPr lvl="4" algn="r">
              <a:buNone/>
              <a:defRPr sz="1000"/>
            </a:lvl5pPr>
            <a:lvl6pPr lvl="5" algn="r">
              <a:buNone/>
              <a:defRPr sz="1000"/>
            </a:lvl6pPr>
            <a:lvl7pPr lvl="6" algn="r">
              <a:buNone/>
              <a:defRPr sz="1000"/>
            </a:lvl7pPr>
            <a:lvl8pPr lvl="7" algn="r">
              <a:buNone/>
              <a:defRPr sz="1000"/>
            </a:lvl8pPr>
            <a:lvl9pPr lvl="8" algn="r">
              <a:buNone/>
              <a:defRPr sz="1000"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3027729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6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6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6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6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6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6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6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6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6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6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6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6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6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36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36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36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36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34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hyperlink" Target="http://cs.ucf.edu/~dcm/Teaching/COP5611-Spring2013/Shannon48-MathTheoryComm.pdf" TargetMode="External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36.xml"/><Relationship Id="rId6" Type="http://schemas.openxmlformats.org/officeDocument/2006/relationships/hyperlink" Target="https://www.kernel.org/doc/mirror/ols2007v1.pdf#page=29" TargetMode="External"/><Relationship Id="rId5" Type="http://schemas.openxmlformats.org/officeDocument/2006/relationships/hyperlink" Target="http://cs.binghamton.edu/~apatel/cache_sharing/CQoS_iyer.pdf" TargetMode="External"/><Relationship Id="rId4" Type="http://schemas.openxmlformats.org/officeDocument/2006/relationships/hyperlink" Target="http://cva.stanford.edu/classes/cs99s/papers/architects_look_to_future.pdf" TargetMode="Externa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hyperlink" Target="http://people.csail.mit.edu/sanchez/papers/2010.zcache.micro.pdf" TargetMode="External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36.xml"/><Relationship Id="rId5" Type="http://schemas.openxmlformats.org/officeDocument/2006/relationships/hyperlink" Target="http://www.morganclaypool.com/doi/pdf/10.2200/S00516ED2V01Y201306CAC024" TargetMode="External"/><Relationship Id="rId4" Type="http://schemas.openxmlformats.org/officeDocument/2006/relationships/hyperlink" Target="http://scholar.google.com/scholar?q=Google+Technical+Report+dapper-2010-1&amp;btnG=&amp;hl=en&amp;as_sdt=0%2C5&amp;as_vis=1" TargetMode="Externa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hyperlink" Target="http://ppl.stanford.edu/papers/isca11-sanchez.pdf" TargetMode="External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36.xml"/><Relationship Id="rId4" Type="http://schemas.openxmlformats.org/officeDocument/2006/relationships/hyperlink" Target="http://www.morganclaypool.com/doi/pdf/10.2200/S00516ED2V01Y201306CAC024" TargetMode="Externa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0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5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3.png"/><Relationship Id="rId5" Type="http://schemas.openxmlformats.org/officeDocument/2006/relationships/image" Target="../media/image52.jpg"/><Relationship Id="rId4" Type="http://schemas.openxmlformats.org/officeDocument/2006/relationships/image" Target="../media/image50.jp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59.jp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65.jp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6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6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6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4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6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6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6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BD67A-A0EA-D6D9-3AC7-4174FCDCEB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P51(bis): High Performance Networked-Systems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7CF6D0-F923-CB9B-61D9-F30A1D4F2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31134" y="2938463"/>
            <a:ext cx="6280547" cy="930344"/>
          </a:xfrm>
        </p:spPr>
        <p:txBody>
          <a:bodyPr/>
          <a:lstStyle/>
          <a:p>
            <a:r>
              <a:rPr lang="en-US" dirty="0"/>
              <a:t>Prof. Andrew W. Moore </a:t>
            </a:r>
          </a:p>
          <a:p>
            <a:endParaRPr lang="en-US" dirty="0"/>
          </a:p>
          <a:p>
            <a:r>
              <a:rPr lang="en-US" b="0" dirty="0"/>
              <a:t>Lecture 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A89007-F4F2-2890-64F6-2954DCDCF595}"/>
              </a:ext>
            </a:extLst>
          </p:cNvPr>
          <p:cNvSpPr txBox="1"/>
          <p:nvPr/>
        </p:nvSpPr>
        <p:spPr>
          <a:xfrm>
            <a:off x="1431134" y="4056458"/>
            <a:ext cx="6280547" cy="715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013" dirty="0">
                <a:solidFill>
                  <a:srgbClr val="FFFFFF"/>
                </a:solidFill>
                <a:latin typeface="Arial"/>
              </a:rPr>
              <a:t>With great appreciation to Dick Sites for sharing wisdom, patience, and teaching materials.</a:t>
            </a:r>
          </a:p>
          <a:p>
            <a:pPr defTabSz="685800"/>
            <a:endParaRPr lang="en-US" sz="1013" dirty="0">
              <a:solidFill>
                <a:srgbClr val="FFFFFF"/>
              </a:solidFill>
              <a:latin typeface="Arial"/>
            </a:endParaRPr>
          </a:p>
          <a:p>
            <a:pPr defTabSz="685800"/>
            <a:r>
              <a:rPr lang="en-US" sz="1013" dirty="0">
                <a:solidFill>
                  <a:srgbClr val="FFFFFF"/>
                </a:solidFill>
                <a:latin typeface="Arial"/>
              </a:rPr>
              <a:t>A </a:t>
            </a:r>
            <a:r>
              <a:rPr lang="en-US" sz="1013" b="1" dirty="0">
                <a:solidFill>
                  <a:srgbClr val="FFFFFF"/>
                </a:solidFill>
                <a:latin typeface="Arial"/>
              </a:rPr>
              <a:t>huge </a:t>
            </a:r>
            <a:r>
              <a:rPr lang="en-US" sz="1013" dirty="0">
                <a:solidFill>
                  <a:srgbClr val="FFFFFF"/>
                </a:solidFill>
                <a:latin typeface="Arial"/>
              </a:rPr>
              <a:t>thank you to </a:t>
            </a:r>
            <a:r>
              <a:rPr lang="en-US" sz="1013" dirty="0" err="1">
                <a:solidFill>
                  <a:srgbClr val="FFFFFF"/>
                </a:solidFill>
                <a:latin typeface="Arial"/>
              </a:rPr>
              <a:t>Eben</a:t>
            </a:r>
            <a:r>
              <a:rPr lang="en-US" sz="1013" dirty="0">
                <a:solidFill>
                  <a:srgbClr val="FFFFFF"/>
                </a:solidFill>
                <a:latin typeface="Arial"/>
              </a:rPr>
              <a:t> Upton, Raspberry Pi Foundation, and </a:t>
            </a:r>
            <a:r>
              <a:rPr lang="en-US" sz="1013" dirty="0" err="1">
                <a:solidFill>
                  <a:srgbClr val="FFFFFF"/>
                </a:solidFill>
                <a:latin typeface="Arial"/>
              </a:rPr>
              <a:t>PiHut</a:t>
            </a:r>
            <a:r>
              <a:rPr lang="en-US" sz="1013" dirty="0">
                <a:solidFill>
                  <a:srgbClr val="FFFFFF"/>
                </a:solidFill>
                <a:latin typeface="Arial"/>
              </a:rPr>
              <a:t> people for enabling this incarnation of the module at incredibly short notice.</a:t>
            </a:r>
          </a:p>
        </p:txBody>
      </p:sp>
    </p:spTree>
    <p:extLst>
      <p:ext uri="{BB962C8B-B14F-4D97-AF65-F5344CB8AC3E}">
        <p14:creationId xmlns:p14="http://schemas.microsoft.com/office/powerpoint/2010/main" val="30580141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4613"/>
            <a:ext cx="9144000" cy="714375"/>
          </a:xfrm>
        </p:spPr>
        <p:txBody>
          <a:bodyPr>
            <a:normAutofit fontScale="90000"/>
          </a:bodyPr>
          <a:lstStyle/>
          <a:p>
            <a:r>
              <a:rPr lang="en-US" dirty="0"/>
              <a:t>Why Datacenters?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" y="764704"/>
            <a:ext cx="8905875" cy="5519139"/>
          </a:xfrm>
        </p:spPr>
        <p:txBody>
          <a:bodyPr/>
          <a:lstStyle/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r>
              <a:rPr lang="en-US" i="1" dirty="0"/>
              <a:t>	Your &lt;public-life, private-life, banks, government&gt; live in my datacenter.</a:t>
            </a:r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r>
              <a:rPr lang="en-US" i="1" dirty="0"/>
              <a:t>Security, Privacy, Control, Cost, Energy, (breaking) received wisdom; all this and more come together into sharp focus in datacenters.</a:t>
            </a:r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r>
              <a:rPr lang="en-US" i="1" dirty="0"/>
              <a:t>	Do I need to labor the point?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372946"/>
            <a:ext cx="2133600" cy="331932"/>
          </a:xfrm>
        </p:spPr>
        <p:txBody>
          <a:bodyPr/>
          <a:lstStyle/>
          <a:p>
            <a:fld id="{EDD62991-B0E6-405B-8EC1-567F5CA116A8}" type="slidenum">
              <a:rPr lang="en-GB" smtClean="0"/>
              <a:pPr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0169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p79"/>
          <p:cNvSpPr txBox="1">
            <a:spLocks noGrp="1"/>
          </p:cNvSpPr>
          <p:nvPr>
            <p:ph type="title"/>
          </p:nvPr>
        </p:nvSpPr>
        <p:spPr>
          <a:xfrm>
            <a:off x="311700" y="13022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/>
              <a:t>"Interesting" case -- why it matters</a:t>
            </a:r>
            <a:endParaRPr/>
          </a:p>
        </p:txBody>
      </p:sp>
      <p:sp>
        <p:nvSpPr>
          <p:cNvPr id="882" name="Google Shape;882;p79"/>
          <p:cNvSpPr txBox="1">
            <a:spLocks noGrp="1"/>
          </p:cNvSpPr>
          <p:nvPr>
            <p:ph type="body" idx="1"/>
          </p:nvPr>
        </p:nvSpPr>
        <p:spPr>
          <a:xfrm>
            <a:off x="311700" y="200972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"/>
              <a:t>Until the </a:t>
            </a:r>
            <a:r>
              <a:rPr lang="en" i="1"/>
              <a:t>reason</a:t>
            </a:r>
            <a:r>
              <a:rPr lang="en"/>
              <a:t> for slowness is found, we cannot reproduce the problem offline</a:t>
            </a:r>
            <a:endParaRPr/>
          </a:p>
          <a:p>
            <a:pPr marL="0" indent="0">
              <a:buNone/>
            </a:pPr>
            <a:endParaRPr sz="900"/>
          </a:p>
          <a:p>
            <a:pPr marL="0" indent="0">
              <a:buNone/>
            </a:pPr>
            <a:r>
              <a:rPr lang="en">
                <a:solidFill>
                  <a:srgbClr val="000000"/>
                </a:solidFill>
              </a:rPr>
              <a:t>At 10,000 transactions/second and no call tree, the 99th percentile slow cases happen 100 times per second</a:t>
            </a:r>
            <a:endParaRPr>
              <a:solidFill>
                <a:srgbClr val="000000"/>
              </a:solidFill>
            </a:endParaRPr>
          </a:p>
          <a:p>
            <a:pPr marL="0" indent="0">
              <a:buNone/>
            </a:pPr>
            <a:endParaRPr sz="900"/>
          </a:p>
          <a:p>
            <a:pPr marL="0" indent="0">
              <a:buNone/>
            </a:pPr>
            <a:r>
              <a:rPr lang="en">
                <a:solidFill>
                  <a:srgbClr val="000000"/>
                </a:solidFill>
              </a:rPr>
              <a:t>But, for software with 100:1 fanout transaction call trees, </a:t>
            </a:r>
            <a:r>
              <a:rPr lang="en" i="1">
                <a:solidFill>
                  <a:srgbClr val="000000"/>
                </a:solidFill>
              </a:rPr>
              <a:t>almost everything runs at the 99th percentile slow rate </a:t>
            </a:r>
            <a:endParaRPr i="1">
              <a:solidFill>
                <a:srgbClr val="000000"/>
              </a:solidFill>
            </a:endParaRPr>
          </a:p>
          <a:p>
            <a:pPr marL="0" indent="0">
              <a:buNone/>
            </a:pPr>
            <a:endParaRPr sz="90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">
                <a:solidFill>
                  <a:srgbClr val="0000FF"/>
                </a:solidFill>
              </a:rPr>
              <a:t>Existing tools are unable to reveal where the time goes</a:t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883" name="Google Shape;883;p79"/>
          <p:cNvSpPr txBox="1">
            <a:spLocks noGrp="1"/>
          </p:cNvSpPr>
          <p:nvPr>
            <p:ph type="sldNum" idx="12"/>
          </p:nvPr>
        </p:nvSpPr>
        <p:spPr>
          <a:xfrm>
            <a:off x="8556784" y="56071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91440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914400">
                <a:buClr>
                  <a:srgbClr val="000000"/>
                </a:buClr>
              </a:pPr>
              <a:t>100</a:t>
            </a:fld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0037713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p80"/>
          <p:cNvSpPr txBox="1">
            <a:spLocks noGrp="1"/>
          </p:cNvSpPr>
          <p:nvPr>
            <p:ph type="title"/>
          </p:nvPr>
        </p:nvSpPr>
        <p:spPr>
          <a:xfrm>
            <a:off x="311700" y="13022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/>
              <a:t>Tail latency</a:t>
            </a:r>
            <a:endParaRPr/>
          </a:p>
        </p:txBody>
      </p:sp>
      <p:sp>
        <p:nvSpPr>
          <p:cNvPr id="889" name="Google Shape;889;p80"/>
          <p:cNvSpPr txBox="1">
            <a:spLocks noGrp="1"/>
          </p:cNvSpPr>
          <p:nvPr>
            <p:ph type="body" idx="1"/>
          </p:nvPr>
        </p:nvSpPr>
        <p:spPr>
          <a:xfrm>
            <a:off x="311700" y="200972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"/>
              <a:t>Some transactions, total latency</a:t>
            </a:r>
            <a:endParaRPr/>
          </a:p>
          <a:p>
            <a:pPr marL="0" indent="0">
              <a:buNone/>
            </a:pPr>
            <a:endParaRPr/>
          </a:p>
          <a:p>
            <a:pPr marL="0" indent="0">
              <a:buNone/>
            </a:pPr>
            <a:endParaRPr/>
          </a:p>
          <a:p>
            <a:pPr marL="0" indent="0">
              <a:buNone/>
            </a:pPr>
            <a:endParaRPr/>
          </a:p>
          <a:p>
            <a:pPr marL="0" indent="0">
              <a:buNone/>
            </a:pPr>
            <a:endParaRPr sz="600"/>
          </a:p>
          <a:p>
            <a:pPr marL="0" indent="0">
              <a:buNone/>
            </a:pPr>
            <a:endParaRPr>
              <a:solidFill>
                <a:srgbClr val="0000FF"/>
              </a:solidFill>
            </a:endParaRPr>
          </a:p>
          <a:p>
            <a:pPr marL="0" indent="0">
              <a:buNone/>
            </a:pPr>
            <a:endParaRPr>
              <a:solidFill>
                <a:srgbClr val="0000FF"/>
              </a:solidFill>
            </a:endParaRPr>
          </a:p>
          <a:p>
            <a:pPr marL="0" indent="0">
              <a:buNone/>
            </a:pPr>
            <a:endParaRPr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">
                <a:solidFill>
                  <a:srgbClr val="0000FF"/>
                </a:solidFill>
              </a:rPr>
              <a:t>We seek to understand why the one is slow</a:t>
            </a:r>
            <a:endParaRPr>
              <a:solidFill>
                <a:srgbClr val="0000FF"/>
              </a:solidFill>
            </a:endParaRPr>
          </a:p>
          <a:p>
            <a:pPr marL="0" indent="0">
              <a:buNone/>
            </a:pPr>
            <a:endParaRPr/>
          </a:p>
          <a:p>
            <a:pPr marL="0" indent="0">
              <a:buNone/>
            </a:pPr>
            <a:endParaRPr/>
          </a:p>
        </p:txBody>
      </p:sp>
      <p:grpSp>
        <p:nvGrpSpPr>
          <p:cNvPr id="890" name="Google Shape;890;p80"/>
          <p:cNvGrpSpPr/>
          <p:nvPr/>
        </p:nvGrpSpPr>
        <p:grpSpPr>
          <a:xfrm>
            <a:off x="759825" y="2722250"/>
            <a:ext cx="1202100" cy="607600"/>
            <a:chOff x="759825" y="1865000"/>
            <a:chExt cx="1202100" cy="607600"/>
          </a:xfrm>
        </p:grpSpPr>
        <p:cxnSp>
          <p:nvCxnSpPr>
            <p:cNvPr id="891" name="Google Shape;891;p80"/>
            <p:cNvCxnSpPr/>
            <p:nvPr/>
          </p:nvCxnSpPr>
          <p:spPr>
            <a:xfrm>
              <a:off x="759825" y="1865000"/>
              <a:ext cx="12021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cxnSp>
          <p:nvCxnSpPr>
            <p:cNvPr id="892" name="Google Shape;892;p80"/>
            <p:cNvCxnSpPr/>
            <p:nvPr/>
          </p:nvCxnSpPr>
          <p:spPr>
            <a:xfrm>
              <a:off x="759825" y="2029825"/>
              <a:ext cx="12021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cxnSp>
          <p:nvCxnSpPr>
            <p:cNvPr id="893" name="Google Shape;893;p80"/>
            <p:cNvCxnSpPr/>
            <p:nvPr/>
          </p:nvCxnSpPr>
          <p:spPr>
            <a:xfrm>
              <a:off x="759825" y="2169825"/>
              <a:ext cx="12021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cxnSp>
          <p:nvCxnSpPr>
            <p:cNvPr id="894" name="Google Shape;894;p80"/>
            <p:cNvCxnSpPr/>
            <p:nvPr/>
          </p:nvCxnSpPr>
          <p:spPr>
            <a:xfrm>
              <a:off x="759825" y="2322200"/>
              <a:ext cx="12021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cxnSp>
          <p:nvCxnSpPr>
            <p:cNvPr id="895" name="Google Shape;895;p80"/>
            <p:cNvCxnSpPr/>
            <p:nvPr/>
          </p:nvCxnSpPr>
          <p:spPr>
            <a:xfrm>
              <a:off x="759825" y="2472600"/>
              <a:ext cx="12021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</p:grpSp>
      <p:grpSp>
        <p:nvGrpSpPr>
          <p:cNvPr id="896" name="Google Shape;896;p80"/>
          <p:cNvGrpSpPr/>
          <p:nvPr/>
        </p:nvGrpSpPr>
        <p:grpSpPr>
          <a:xfrm>
            <a:off x="759825" y="3462850"/>
            <a:ext cx="3726900" cy="607600"/>
            <a:chOff x="759825" y="1865000"/>
            <a:chExt cx="3726900" cy="607600"/>
          </a:xfrm>
        </p:grpSpPr>
        <p:cxnSp>
          <p:nvCxnSpPr>
            <p:cNvPr id="897" name="Google Shape;897;p80"/>
            <p:cNvCxnSpPr/>
            <p:nvPr/>
          </p:nvCxnSpPr>
          <p:spPr>
            <a:xfrm>
              <a:off x="759825" y="1865000"/>
              <a:ext cx="12021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cxnSp>
          <p:nvCxnSpPr>
            <p:cNvPr id="898" name="Google Shape;898;p80"/>
            <p:cNvCxnSpPr/>
            <p:nvPr/>
          </p:nvCxnSpPr>
          <p:spPr>
            <a:xfrm>
              <a:off x="759825" y="2029825"/>
              <a:ext cx="12021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cxnSp>
          <p:nvCxnSpPr>
            <p:cNvPr id="899" name="Google Shape;899;p80"/>
            <p:cNvCxnSpPr/>
            <p:nvPr/>
          </p:nvCxnSpPr>
          <p:spPr>
            <a:xfrm>
              <a:off x="759825" y="2169825"/>
              <a:ext cx="3726900" cy="0"/>
            </a:xfrm>
            <a:prstGeom prst="straightConnector1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cxnSp>
          <p:nvCxnSpPr>
            <p:cNvPr id="900" name="Google Shape;900;p80"/>
            <p:cNvCxnSpPr/>
            <p:nvPr/>
          </p:nvCxnSpPr>
          <p:spPr>
            <a:xfrm>
              <a:off x="759825" y="2322200"/>
              <a:ext cx="12021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cxnSp>
          <p:nvCxnSpPr>
            <p:cNvPr id="901" name="Google Shape;901;p80"/>
            <p:cNvCxnSpPr/>
            <p:nvPr/>
          </p:nvCxnSpPr>
          <p:spPr>
            <a:xfrm>
              <a:off x="759825" y="2472600"/>
              <a:ext cx="12021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</p:grpSp>
      <p:sp>
        <p:nvSpPr>
          <p:cNvPr id="902" name="Google Shape;902;p80"/>
          <p:cNvSpPr txBox="1">
            <a:spLocks noGrp="1"/>
          </p:cNvSpPr>
          <p:nvPr>
            <p:ph type="sldNum" idx="12"/>
          </p:nvPr>
        </p:nvSpPr>
        <p:spPr>
          <a:xfrm>
            <a:off x="8556784" y="56071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91440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914400">
                <a:buClr>
                  <a:srgbClr val="000000"/>
                </a:buClr>
              </a:pPr>
              <a:t>101</a:t>
            </a:fld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323261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p81"/>
          <p:cNvSpPr txBox="1">
            <a:spLocks noGrp="1"/>
          </p:cNvSpPr>
          <p:nvPr>
            <p:ph type="title"/>
          </p:nvPr>
        </p:nvSpPr>
        <p:spPr>
          <a:xfrm>
            <a:off x="311700" y="13022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/>
              <a:t>Tail latency</a:t>
            </a:r>
            <a:endParaRPr/>
          </a:p>
        </p:txBody>
      </p:sp>
      <p:sp>
        <p:nvSpPr>
          <p:cNvPr id="908" name="Google Shape;908;p81"/>
          <p:cNvSpPr txBox="1">
            <a:spLocks noGrp="1"/>
          </p:cNvSpPr>
          <p:nvPr>
            <p:ph type="body" idx="1"/>
          </p:nvPr>
        </p:nvSpPr>
        <p:spPr>
          <a:xfrm>
            <a:off x="311700" y="200972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">
                <a:solidFill>
                  <a:srgbClr val="0000FF"/>
                </a:solidFill>
              </a:rPr>
              <a:t>Possible tool:</a:t>
            </a:r>
            <a:r>
              <a:rPr lang="en"/>
              <a:t> average latency</a:t>
            </a:r>
            <a:endParaRPr/>
          </a:p>
          <a:p>
            <a:pPr marL="0" indent="0">
              <a:buNone/>
            </a:pPr>
            <a:endParaRPr/>
          </a:p>
          <a:p>
            <a:pPr marL="0" indent="0">
              <a:buNone/>
            </a:pPr>
            <a:endParaRPr/>
          </a:p>
          <a:p>
            <a:pPr marL="0" indent="0">
              <a:buNone/>
            </a:pPr>
            <a:endParaRPr/>
          </a:p>
          <a:p>
            <a:pPr marL="0" indent="0">
              <a:buNone/>
            </a:pPr>
            <a:endParaRPr sz="600"/>
          </a:p>
          <a:p>
            <a:pPr marL="0" indent="0">
              <a:buNone/>
            </a:pPr>
            <a:endParaRPr sz="600">
              <a:solidFill>
                <a:srgbClr val="0000FF"/>
              </a:solidFill>
            </a:endParaRPr>
          </a:p>
          <a:p>
            <a:pPr marL="0" indent="0">
              <a:buNone/>
            </a:pPr>
            <a:endParaRPr>
              <a:solidFill>
                <a:srgbClr val="0000FF"/>
              </a:solidFill>
            </a:endParaRPr>
          </a:p>
          <a:p>
            <a:pPr marL="0" indent="0">
              <a:buNone/>
            </a:pPr>
            <a:endParaRPr>
              <a:solidFill>
                <a:srgbClr val="0000FF"/>
              </a:solidFill>
            </a:endParaRPr>
          </a:p>
          <a:p>
            <a:pPr marL="0" indent="0">
              <a:buNone/>
            </a:pPr>
            <a:endParaRPr>
              <a:solidFill>
                <a:srgbClr val="0000FF"/>
              </a:solidFill>
            </a:endParaRPr>
          </a:p>
          <a:p>
            <a:pPr marL="0" indent="0">
              <a:buNone/>
            </a:pPr>
            <a:endParaRPr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">
                <a:solidFill>
                  <a:srgbClr val="0000FF"/>
                </a:solidFill>
              </a:rPr>
              <a:t>Tells us </a:t>
            </a:r>
            <a:r>
              <a:rPr lang="en" b="1">
                <a:solidFill>
                  <a:srgbClr val="0000FF"/>
                </a:solidFill>
              </a:rPr>
              <a:t>nothing</a:t>
            </a:r>
            <a:r>
              <a:rPr lang="en">
                <a:solidFill>
                  <a:srgbClr val="0000FF"/>
                </a:solidFill>
              </a:rPr>
              <a:t> about the slow one</a:t>
            </a:r>
            <a:endParaRPr>
              <a:solidFill>
                <a:srgbClr val="0000FF"/>
              </a:solidFill>
            </a:endParaRPr>
          </a:p>
          <a:p>
            <a:pPr marL="0" indent="0">
              <a:buClr>
                <a:schemeClr val="dk1"/>
              </a:buClr>
              <a:buSzPts val="1100"/>
              <a:buNone/>
            </a:pPr>
            <a:endParaRPr sz="2400" b="1">
              <a:solidFill>
                <a:srgbClr val="FF0000"/>
              </a:solidFill>
            </a:endParaRPr>
          </a:p>
          <a:p>
            <a:pPr marL="0" indent="0">
              <a:buNone/>
            </a:pPr>
            <a:endParaRPr>
              <a:solidFill>
                <a:srgbClr val="0000FF"/>
              </a:solidFill>
            </a:endParaRPr>
          </a:p>
          <a:p>
            <a:pPr marL="0" indent="0">
              <a:buNone/>
            </a:pPr>
            <a:endParaRPr/>
          </a:p>
          <a:p>
            <a:pPr marL="0" indent="0">
              <a:buNone/>
            </a:pPr>
            <a:endParaRPr/>
          </a:p>
        </p:txBody>
      </p:sp>
      <p:grpSp>
        <p:nvGrpSpPr>
          <p:cNvPr id="909" name="Google Shape;909;p81"/>
          <p:cNvGrpSpPr/>
          <p:nvPr/>
        </p:nvGrpSpPr>
        <p:grpSpPr>
          <a:xfrm>
            <a:off x="759825" y="2722250"/>
            <a:ext cx="1202100" cy="607600"/>
            <a:chOff x="759825" y="1865000"/>
            <a:chExt cx="1202100" cy="607600"/>
          </a:xfrm>
        </p:grpSpPr>
        <p:cxnSp>
          <p:nvCxnSpPr>
            <p:cNvPr id="910" name="Google Shape;910;p81"/>
            <p:cNvCxnSpPr/>
            <p:nvPr/>
          </p:nvCxnSpPr>
          <p:spPr>
            <a:xfrm>
              <a:off x="759825" y="1865000"/>
              <a:ext cx="12021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cxnSp>
          <p:nvCxnSpPr>
            <p:cNvPr id="911" name="Google Shape;911;p81"/>
            <p:cNvCxnSpPr/>
            <p:nvPr/>
          </p:nvCxnSpPr>
          <p:spPr>
            <a:xfrm>
              <a:off x="759825" y="2029825"/>
              <a:ext cx="12021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cxnSp>
          <p:nvCxnSpPr>
            <p:cNvPr id="912" name="Google Shape;912;p81"/>
            <p:cNvCxnSpPr/>
            <p:nvPr/>
          </p:nvCxnSpPr>
          <p:spPr>
            <a:xfrm>
              <a:off x="759825" y="2169825"/>
              <a:ext cx="12021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cxnSp>
          <p:nvCxnSpPr>
            <p:cNvPr id="913" name="Google Shape;913;p81"/>
            <p:cNvCxnSpPr/>
            <p:nvPr/>
          </p:nvCxnSpPr>
          <p:spPr>
            <a:xfrm>
              <a:off x="759825" y="2322200"/>
              <a:ext cx="12021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cxnSp>
          <p:nvCxnSpPr>
            <p:cNvPr id="914" name="Google Shape;914;p81"/>
            <p:cNvCxnSpPr/>
            <p:nvPr/>
          </p:nvCxnSpPr>
          <p:spPr>
            <a:xfrm>
              <a:off x="759825" y="2472600"/>
              <a:ext cx="12021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</p:grpSp>
      <p:grpSp>
        <p:nvGrpSpPr>
          <p:cNvPr id="915" name="Google Shape;915;p81"/>
          <p:cNvGrpSpPr/>
          <p:nvPr/>
        </p:nvGrpSpPr>
        <p:grpSpPr>
          <a:xfrm>
            <a:off x="759825" y="3462850"/>
            <a:ext cx="3726900" cy="607600"/>
            <a:chOff x="759825" y="1865000"/>
            <a:chExt cx="3726900" cy="607600"/>
          </a:xfrm>
        </p:grpSpPr>
        <p:cxnSp>
          <p:nvCxnSpPr>
            <p:cNvPr id="916" name="Google Shape;916;p81"/>
            <p:cNvCxnSpPr/>
            <p:nvPr/>
          </p:nvCxnSpPr>
          <p:spPr>
            <a:xfrm>
              <a:off x="759825" y="1865000"/>
              <a:ext cx="12021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cxnSp>
          <p:nvCxnSpPr>
            <p:cNvPr id="917" name="Google Shape;917;p81"/>
            <p:cNvCxnSpPr/>
            <p:nvPr/>
          </p:nvCxnSpPr>
          <p:spPr>
            <a:xfrm>
              <a:off x="759825" y="2029825"/>
              <a:ext cx="12021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cxnSp>
          <p:nvCxnSpPr>
            <p:cNvPr id="918" name="Google Shape;918;p81"/>
            <p:cNvCxnSpPr/>
            <p:nvPr/>
          </p:nvCxnSpPr>
          <p:spPr>
            <a:xfrm>
              <a:off x="759825" y="2169825"/>
              <a:ext cx="3726900" cy="0"/>
            </a:xfrm>
            <a:prstGeom prst="straightConnector1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cxnSp>
          <p:nvCxnSpPr>
            <p:cNvPr id="919" name="Google Shape;919;p81"/>
            <p:cNvCxnSpPr/>
            <p:nvPr/>
          </p:nvCxnSpPr>
          <p:spPr>
            <a:xfrm>
              <a:off x="759825" y="2322200"/>
              <a:ext cx="12021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cxnSp>
          <p:nvCxnSpPr>
            <p:cNvPr id="920" name="Google Shape;920;p81"/>
            <p:cNvCxnSpPr/>
            <p:nvPr/>
          </p:nvCxnSpPr>
          <p:spPr>
            <a:xfrm>
              <a:off x="759825" y="2472600"/>
              <a:ext cx="12021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</p:grpSp>
      <p:cxnSp>
        <p:nvCxnSpPr>
          <p:cNvPr id="921" name="Google Shape;921;p81"/>
          <p:cNvCxnSpPr/>
          <p:nvPr/>
        </p:nvCxnSpPr>
        <p:spPr>
          <a:xfrm>
            <a:off x="2082175" y="2561125"/>
            <a:ext cx="0" cy="1660800"/>
          </a:xfrm>
          <a:prstGeom prst="straightConnector1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22" name="Google Shape;922;p81"/>
          <p:cNvSpPr txBox="1"/>
          <p:nvPr/>
        </p:nvSpPr>
        <p:spPr>
          <a:xfrm>
            <a:off x="1530625" y="4221925"/>
            <a:ext cx="11031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400">
              <a:buClr>
                <a:srgbClr val="000000"/>
              </a:buClr>
            </a:pPr>
            <a:r>
              <a:rPr lang="en" sz="14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average</a:t>
            </a:r>
            <a:endParaRPr sz="1400" kern="0">
              <a:solidFill>
                <a:srgbClr val="0000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23" name="Google Shape;923;p81"/>
          <p:cNvSpPr txBox="1">
            <a:spLocks noGrp="1"/>
          </p:cNvSpPr>
          <p:nvPr>
            <p:ph type="sldNum" idx="12"/>
          </p:nvPr>
        </p:nvSpPr>
        <p:spPr>
          <a:xfrm>
            <a:off x="8556784" y="56071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91440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914400">
                <a:buClr>
                  <a:srgbClr val="000000"/>
                </a:buClr>
              </a:pPr>
              <a:t>102</a:t>
            </a:fld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294312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p82"/>
          <p:cNvSpPr txBox="1">
            <a:spLocks noGrp="1"/>
          </p:cNvSpPr>
          <p:nvPr>
            <p:ph type="title"/>
          </p:nvPr>
        </p:nvSpPr>
        <p:spPr>
          <a:xfrm>
            <a:off x="311700" y="13022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/>
              <a:t>Tail latency</a:t>
            </a:r>
            <a:endParaRPr/>
          </a:p>
        </p:txBody>
      </p:sp>
      <p:sp>
        <p:nvSpPr>
          <p:cNvPr id="929" name="Google Shape;929;p82"/>
          <p:cNvSpPr txBox="1">
            <a:spLocks noGrp="1"/>
          </p:cNvSpPr>
          <p:nvPr>
            <p:ph type="body" idx="1"/>
          </p:nvPr>
        </p:nvSpPr>
        <p:spPr>
          <a:xfrm>
            <a:off x="311700" y="200972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">
                <a:solidFill>
                  <a:srgbClr val="0000FF"/>
                </a:solidFill>
              </a:rPr>
              <a:t>Possible tool:</a:t>
            </a:r>
            <a:r>
              <a:rPr lang="en"/>
              <a:t> average latency</a:t>
            </a:r>
            <a:endParaRPr/>
          </a:p>
          <a:p>
            <a:pPr marL="0" indent="0">
              <a:buNone/>
            </a:pPr>
            <a:endParaRPr/>
          </a:p>
          <a:p>
            <a:pPr marL="0" indent="0">
              <a:buNone/>
            </a:pPr>
            <a:endParaRPr/>
          </a:p>
          <a:p>
            <a:pPr marL="0" indent="0">
              <a:buNone/>
            </a:pPr>
            <a:endParaRPr/>
          </a:p>
          <a:p>
            <a:pPr marL="0" indent="0">
              <a:buNone/>
            </a:pPr>
            <a:endParaRPr sz="600"/>
          </a:p>
          <a:p>
            <a:pPr marL="0" indent="0">
              <a:buNone/>
            </a:pPr>
            <a:endParaRPr sz="600">
              <a:solidFill>
                <a:srgbClr val="0000FF"/>
              </a:solidFill>
            </a:endParaRPr>
          </a:p>
          <a:p>
            <a:pPr marL="0" indent="0">
              <a:buNone/>
            </a:pPr>
            <a:endParaRPr>
              <a:solidFill>
                <a:srgbClr val="0000FF"/>
              </a:solidFill>
            </a:endParaRPr>
          </a:p>
          <a:p>
            <a:pPr marL="0" indent="0">
              <a:buNone/>
            </a:pPr>
            <a:endParaRPr>
              <a:solidFill>
                <a:srgbClr val="0000FF"/>
              </a:solidFill>
            </a:endParaRPr>
          </a:p>
          <a:p>
            <a:pPr marL="0" indent="0">
              <a:buNone/>
            </a:pPr>
            <a:endParaRPr>
              <a:solidFill>
                <a:srgbClr val="0000FF"/>
              </a:solidFill>
            </a:endParaRPr>
          </a:p>
          <a:p>
            <a:pPr marL="0" indent="0">
              <a:buNone/>
            </a:pPr>
            <a:endParaRPr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">
                <a:solidFill>
                  <a:srgbClr val="0000FF"/>
                </a:solidFill>
              </a:rPr>
              <a:t>Tells us </a:t>
            </a:r>
            <a:r>
              <a:rPr lang="en" b="1">
                <a:solidFill>
                  <a:srgbClr val="0000FF"/>
                </a:solidFill>
              </a:rPr>
              <a:t>nothing</a:t>
            </a:r>
            <a:r>
              <a:rPr lang="en">
                <a:solidFill>
                  <a:srgbClr val="0000FF"/>
                </a:solidFill>
              </a:rPr>
              <a:t> about the slow one</a:t>
            </a:r>
            <a:endParaRPr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" sz="2400" b="1">
                <a:solidFill>
                  <a:srgbClr val="FF0000"/>
                </a:solidFill>
              </a:rPr>
              <a:t>Average is the wrong tool for understanding variance  </a:t>
            </a:r>
            <a:endParaRPr sz="2400" b="1">
              <a:solidFill>
                <a:srgbClr val="FF0000"/>
              </a:solidFill>
            </a:endParaRPr>
          </a:p>
          <a:p>
            <a:pPr marL="0" indent="0">
              <a:buNone/>
            </a:pPr>
            <a:endParaRPr>
              <a:solidFill>
                <a:srgbClr val="0000FF"/>
              </a:solidFill>
            </a:endParaRPr>
          </a:p>
          <a:p>
            <a:pPr marL="0" indent="0">
              <a:buNone/>
            </a:pPr>
            <a:endParaRPr/>
          </a:p>
          <a:p>
            <a:pPr marL="0" indent="0">
              <a:buNone/>
            </a:pPr>
            <a:endParaRPr/>
          </a:p>
        </p:txBody>
      </p:sp>
      <p:grpSp>
        <p:nvGrpSpPr>
          <p:cNvPr id="930" name="Google Shape;930;p82"/>
          <p:cNvGrpSpPr/>
          <p:nvPr/>
        </p:nvGrpSpPr>
        <p:grpSpPr>
          <a:xfrm>
            <a:off x="759825" y="2722250"/>
            <a:ext cx="1202100" cy="607600"/>
            <a:chOff x="759825" y="1865000"/>
            <a:chExt cx="1202100" cy="607600"/>
          </a:xfrm>
        </p:grpSpPr>
        <p:cxnSp>
          <p:nvCxnSpPr>
            <p:cNvPr id="931" name="Google Shape;931;p82"/>
            <p:cNvCxnSpPr/>
            <p:nvPr/>
          </p:nvCxnSpPr>
          <p:spPr>
            <a:xfrm>
              <a:off x="759825" y="1865000"/>
              <a:ext cx="12021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cxnSp>
          <p:nvCxnSpPr>
            <p:cNvPr id="932" name="Google Shape;932;p82"/>
            <p:cNvCxnSpPr/>
            <p:nvPr/>
          </p:nvCxnSpPr>
          <p:spPr>
            <a:xfrm>
              <a:off x="759825" y="2029825"/>
              <a:ext cx="12021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cxnSp>
          <p:nvCxnSpPr>
            <p:cNvPr id="933" name="Google Shape;933;p82"/>
            <p:cNvCxnSpPr/>
            <p:nvPr/>
          </p:nvCxnSpPr>
          <p:spPr>
            <a:xfrm>
              <a:off x="759825" y="2169825"/>
              <a:ext cx="12021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cxnSp>
          <p:nvCxnSpPr>
            <p:cNvPr id="934" name="Google Shape;934;p82"/>
            <p:cNvCxnSpPr/>
            <p:nvPr/>
          </p:nvCxnSpPr>
          <p:spPr>
            <a:xfrm>
              <a:off x="759825" y="2322200"/>
              <a:ext cx="12021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cxnSp>
          <p:nvCxnSpPr>
            <p:cNvPr id="935" name="Google Shape;935;p82"/>
            <p:cNvCxnSpPr/>
            <p:nvPr/>
          </p:nvCxnSpPr>
          <p:spPr>
            <a:xfrm>
              <a:off x="759825" y="2472600"/>
              <a:ext cx="12021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</p:grpSp>
      <p:grpSp>
        <p:nvGrpSpPr>
          <p:cNvPr id="936" name="Google Shape;936;p82"/>
          <p:cNvGrpSpPr/>
          <p:nvPr/>
        </p:nvGrpSpPr>
        <p:grpSpPr>
          <a:xfrm>
            <a:off x="759825" y="3462850"/>
            <a:ext cx="3726900" cy="607600"/>
            <a:chOff x="759825" y="1865000"/>
            <a:chExt cx="3726900" cy="607600"/>
          </a:xfrm>
        </p:grpSpPr>
        <p:cxnSp>
          <p:nvCxnSpPr>
            <p:cNvPr id="937" name="Google Shape;937;p82"/>
            <p:cNvCxnSpPr/>
            <p:nvPr/>
          </p:nvCxnSpPr>
          <p:spPr>
            <a:xfrm>
              <a:off x="759825" y="1865000"/>
              <a:ext cx="12021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cxnSp>
          <p:nvCxnSpPr>
            <p:cNvPr id="938" name="Google Shape;938;p82"/>
            <p:cNvCxnSpPr/>
            <p:nvPr/>
          </p:nvCxnSpPr>
          <p:spPr>
            <a:xfrm>
              <a:off x="759825" y="2029825"/>
              <a:ext cx="12021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cxnSp>
          <p:nvCxnSpPr>
            <p:cNvPr id="939" name="Google Shape;939;p82"/>
            <p:cNvCxnSpPr/>
            <p:nvPr/>
          </p:nvCxnSpPr>
          <p:spPr>
            <a:xfrm>
              <a:off x="759825" y="2169825"/>
              <a:ext cx="3726900" cy="0"/>
            </a:xfrm>
            <a:prstGeom prst="straightConnector1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cxnSp>
          <p:nvCxnSpPr>
            <p:cNvPr id="940" name="Google Shape;940;p82"/>
            <p:cNvCxnSpPr/>
            <p:nvPr/>
          </p:nvCxnSpPr>
          <p:spPr>
            <a:xfrm>
              <a:off x="759825" y="2322200"/>
              <a:ext cx="12021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cxnSp>
          <p:nvCxnSpPr>
            <p:cNvPr id="941" name="Google Shape;941;p82"/>
            <p:cNvCxnSpPr/>
            <p:nvPr/>
          </p:nvCxnSpPr>
          <p:spPr>
            <a:xfrm>
              <a:off x="759825" y="2472600"/>
              <a:ext cx="12021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</p:grpSp>
      <p:cxnSp>
        <p:nvCxnSpPr>
          <p:cNvPr id="942" name="Google Shape;942;p82"/>
          <p:cNvCxnSpPr/>
          <p:nvPr/>
        </p:nvCxnSpPr>
        <p:spPr>
          <a:xfrm>
            <a:off x="2082175" y="2561125"/>
            <a:ext cx="0" cy="1660800"/>
          </a:xfrm>
          <a:prstGeom prst="straightConnector1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43" name="Google Shape;943;p82"/>
          <p:cNvSpPr txBox="1"/>
          <p:nvPr/>
        </p:nvSpPr>
        <p:spPr>
          <a:xfrm>
            <a:off x="1530625" y="4221925"/>
            <a:ext cx="11031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400">
              <a:buClr>
                <a:srgbClr val="000000"/>
              </a:buClr>
            </a:pPr>
            <a:r>
              <a:rPr lang="en" sz="14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average</a:t>
            </a:r>
            <a:endParaRPr sz="1400" kern="0">
              <a:solidFill>
                <a:srgbClr val="0000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44" name="Google Shape;944;p82"/>
          <p:cNvSpPr txBox="1">
            <a:spLocks noGrp="1"/>
          </p:cNvSpPr>
          <p:nvPr>
            <p:ph type="sldNum" idx="12"/>
          </p:nvPr>
        </p:nvSpPr>
        <p:spPr>
          <a:xfrm>
            <a:off x="8556784" y="56071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91440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914400">
                <a:buClr>
                  <a:srgbClr val="000000"/>
                </a:buClr>
              </a:pPr>
              <a:t>103</a:t>
            </a:fld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141161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p83"/>
          <p:cNvSpPr txBox="1">
            <a:spLocks noGrp="1"/>
          </p:cNvSpPr>
          <p:nvPr>
            <p:ph type="title"/>
          </p:nvPr>
        </p:nvSpPr>
        <p:spPr>
          <a:xfrm>
            <a:off x="311700" y="13022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/>
              <a:t>Tail latency</a:t>
            </a:r>
            <a:endParaRPr/>
          </a:p>
        </p:txBody>
      </p:sp>
      <p:sp>
        <p:nvSpPr>
          <p:cNvPr id="950" name="Google Shape;950;p83"/>
          <p:cNvSpPr txBox="1">
            <a:spLocks noGrp="1"/>
          </p:cNvSpPr>
          <p:nvPr>
            <p:ph type="body" idx="1"/>
          </p:nvPr>
        </p:nvSpPr>
        <p:spPr>
          <a:xfrm>
            <a:off x="311700" y="200972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">
                <a:solidFill>
                  <a:srgbClr val="0000FF"/>
                </a:solidFill>
              </a:rPr>
              <a:t>Possible tool:</a:t>
            </a:r>
            <a:r>
              <a:rPr lang="en">
                <a:solidFill>
                  <a:srgbClr val="000000"/>
                </a:solidFill>
              </a:rPr>
              <a:t> latency histogram</a:t>
            </a:r>
            <a:endParaRPr>
              <a:solidFill>
                <a:srgbClr val="000000"/>
              </a:solidFill>
            </a:endParaRPr>
          </a:p>
          <a:p>
            <a:pPr marL="0" indent="0">
              <a:buNone/>
            </a:pPr>
            <a:endParaRPr/>
          </a:p>
          <a:p>
            <a:pPr marL="0" indent="0">
              <a:buNone/>
            </a:pPr>
            <a:endParaRPr/>
          </a:p>
          <a:p>
            <a:pPr marL="0" indent="0">
              <a:buNone/>
            </a:pPr>
            <a:endParaRPr/>
          </a:p>
          <a:p>
            <a:pPr marL="0" indent="0">
              <a:buNone/>
            </a:pPr>
            <a:endParaRPr/>
          </a:p>
          <a:p>
            <a:pPr marL="0" indent="0">
              <a:buNone/>
            </a:pPr>
            <a:endParaRPr>
              <a:solidFill>
                <a:srgbClr val="0000FF"/>
              </a:solidFill>
            </a:endParaRPr>
          </a:p>
          <a:p>
            <a:pPr marL="0" indent="0">
              <a:buNone/>
            </a:pPr>
            <a:endParaRPr>
              <a:solidFill>
                <a:srgbClr val="0000FF"/>
              </a:solidFill>
            </a:endParaRPr>
          </a:p>
          <a:p>
            <a:pPr marL="0" indent="0">
              <a:buNone/>
            </a:pPr>
            <a:endParaRPr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">
                <a:solidFill>
                  <a:srgbClr val="0000FF"/>
                </a:solidFill>
              </a:rPr>
              <a:t>Tells us </a:t>
            </a:r>
            <a:r>
              <a:rPr lang="en" b="1">
                <a:solidFill>
                  <a:srgbClr val="0000FF"/>
                </a:solidFill>
              </a:rPr>
              <a:t>what</a:t>
            </a:r>
            <a:r>
              <a:rPr lang="en">
                <a:solidFill>
                  <a:srgbClr val="0000FF"/>
                </a:solidFill>
              </a:rPr>
              <a:t> we have but not </a:t>
            </a:r>
            <a:r>
              <a:rPr lang="en" b="1">
                <a:solidFill>
                  <a:srgbClr val="0000FF"/>
                </a:solidFill>
              </a:rPr>
              <a:t>why</a:t>
            </a:r>
            <a:endParaRPr b="1">
              <a:solidFill>
                <a:srgbClr val="0000FF"/>
              </a:solidFill>
            </a:endParaRPr>
          </a:p>
          <a:p>
            <a:pPr marL="0" indent="0">
              <a:buClr>
                <a:schemeClr val="dk1"/>
              </a:buClr>
              <a:buSzPts val="1100"/>
              <a:buNone/>
            </a:pPr>
            <a:endParaRPr sz="2400" b="1">
              <a:solidFill>
                <a:srgbClr val="FF0000"/>
              </a:solidFill>
            </a:endParaRPr>
          </a:p>
          <a:p>
            <a:pPr marL="0" indent="0">
              <a:buClr>
                <a:schemeClr val="dk1"/>
              </a:buClr>
              <a:buSzPts val="1100"/>
              <a:buNone/>
            </a:pPr>
            <a:endParaRPr/>
          </a:p>
          <a:p>
            <a:pPr marL="0" indent="0">
              <a:buNone/>
            </a:pPr>
            <a:endParaRPr b="1">
              <a:solidFill>
                <a:srgbClr val="0000FF"/>
              </a:solidFill>
            </a:endParaRPr>
          </a:p>
          <a:p>
            <a:pPr marL="0" indent="0">
              <a:buNone/>
            </a:pPr>
            <a:endParaRPr/>
          </a:p>
          <a:p>
            <a:pPr marL="0" indent="0">
              <a:buNone/>
            </a:pPr>
            <a:endParaRPr/>
          </a:p>
          <a:p>
            <a:pPr marL="0" indent="0">
              <a:buNone/>
            </a:pPr>
            <a:endParaRPr/>
          </a:p>
        </p:txBody>
      </p:sp>
      <p:cxnSp>
        <p:nvCxnSpPr>
          <p:cNvPr id="951" name="Google Shape;951;p83"/>
          <p:cNvCxnSpPr/>
          <p:nvPr/>
        </p:nvCxnSpPr>
        <p:spPr>
          <a:xfrm rot="10800000">
            <a:off x="1961925" y="2647875"/>
            <a:ext cx="0" cy="149970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52" name="Google Shape;952;p83"/>
          <p:cNvCxnSpPr/>
          <p:nvPr/>
        </p:nvCxnSpPr>
        <p:spPr>
          <a:xfrm>
            <a:off x="669275" y="4184775"/>
            <a:ext cx="4573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53" name="Google Shape;953;p83"/>
          <p:cNvSpPr txBox="1"/>
          <p:nvPr/>
        </p:nvSpPr>
        <p:spPr>
          <a:xfrm>
            <a:off x="731275" y="4184775"/>
            <a:ext cx="4573500" cy="2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defTabSz="914400"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latency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54" name="Google Shape;954;p83"/>
          <p:cNvSpPr txBox="1"/>
          <p:nvPr/>
        </p:nvSpPr>
        <p:spPr>
          <a:xfrm rot="-5400000">
            <a:off x="-402000" y="3242750"/>
            <a:ext cx="1725000" cy="2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defTabSz="914400"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count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955" name="Google Shape;955;p83"/>
          <p:cNvCxnSpPr/>
          <p:nvPr/>
        </p:nvCxnSpPr>
        <p:spPr>
          <a:xfrm>
            <a:off x="669275" y="2523975"/>
            <a:ext cx="0" cy="1660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56" name="Google Shape;956;p83"/>
          <p:cNvCxnSpPr/>
          <p:nvPr/>
        </p:nvCxnSpPr>
        <p:spPr>
          <a:xfrm rot="10800000">
            <a:off x="4415925" y="4023675"/>
            <a:ext cx="0" cy="12390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57" name="Google Shape;957;p83"/>
          <p:cNvSpPr txBox="1">
            <a:spLocks noGrp="1"/>
          </p:cNvSpPr>
          <p:nvPr>
            <p:ph type="sldNum" idx="12"/>
          </p:nvPr>
        </p:nvSpPr>
        <p:spPr>
          <a:xfrm>
            <a:off x="8556784" y="56071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91440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914400">
                <a:buClr>
                  <a:srgbClr val="000000"/>
                </a:buClr>
              </a:pPr>
              <a:t>104</a:t>
            </a:fld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310456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Google Shape;962;p84"/>
          <p:cNvSpPr txBox="1">
            <a:spLocks noGrp="1"/>
          </p:cNvSpPr>
          <p:nvPr>
            <p:ph type="title"/>
          </p:nvPr>
        </p:nvSpPr>
        <p:spPr>
          <a:xfrm>
            <a:off x="311700" y="13022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/>
              <a:t>Tail latency</a:t>
            </a:r>
            <a:endParaRPr/>
          </a:p>
        </p:txBody>
      </p:sp>
      <p:sp>
        <p:nvSpPr>
          <p:cNvPr id="963" name="Google Shape;963;p84"/>
          <p:cNvSpPr txBox="1">
            <a:spLocks noGrp="1"/>
          </p:cNvSpPr>
          <p:nvPr>
            <p:ph type="body" idx="1"/>
          </p:nvPr>
        </p:nvSpPr>
        <p:spPr>
          <a:xfrm>
            <a:off x="311700" y="200972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">
                <a:solidFill>
                  <a:srgbClr val="0000FF"/>
                </a:solidFill>
              </a:rPr>
              <a:t>Possible tool:</a:t>
            </a:r>
            <a:r>
              <a:rPr lang="en">
                <a:solidFill>
                  <a:srgbClr val="000000"/>
                </a:solidFill>
              </a:rPr>
              <a:t> latency histogram</a:t>
            </a:r>
            <a:endParaRPr>
              <a:solidFill>
                <a:srgbClr val="000000"/>
              </a:solidFill>
            </a:endParaRPr>
          </a:p>
          <a:p>
            <a:pPr marL="0" indent="0">
              <a:buNone/>
            </a:pPr>
            <a:endParaRPr/>
          </a:p>
          <a:p>
            <a:pPr marL="0" indent="0">
              <a:buNone/>
            </a:pPr>
            <a:endParaRPr/>
          </a:p>
          <a:p>
            <a:pPr marL="0" indent="0">
              <a:buNone/>
            </a:pPr>
            <a:endParaRPr/>
          </a:p>
          <a:p>
            <a:pPr marL="0" indent="0">
              <a:buNone/>
            </a:pPr>
            <a:endParaRPr/>
          </a:p>
          <a:p>
            <a:pPr marL="0" indent="0">
              <a:buNone/>
            </a:pPr>
            <a:endParaRPr>
              <a:solidFill>
                <a:srgbClr val="0000FF"/>
              </a:solidFill>
            </a:endParaRPr>
          </a:p>
          <a:p>
            <a:pPr marL="0" indent="0">
              <a:buNone/>
            </a:pPr>
            <a:endParaRPr>
              <a:solidFill>
                <a:srgbClr val="0000FF"/>
              </a:solidFill>
            </a:endParaRPr>
          </a:p>
          <a:p>
            <a:pPr marL="0" indent="0">
              <a:buNone/>
            </a:pPr>
            <a:endParaRPr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">
                <a:solidFill>
                  <a:srgbClr val="0000FF"/>
                </a:solidFill>
              </a:rPr>
              <a:t>Tells us </a:t>
            </a:r>
            <a:r>
              <a:rPr lang="en" b="1">
                <a:solidFill>
                  <a:srgbClr val="0000FF"/>
                </a:solidFill>
              </a:rPr>
              <a:t>what</a:t>
            </a:r>
            <a:r>
              <a:rPr lang="en">
                <a:solidFill>
                  <a:srgbClr val="0000FF"/>
                </a:solidFill>
              </a:rPr>
              <a:t> we have but not </a:t>
            </a:r>
            <a:r>
              <a:rPr lang="en" b="1">
                <a:solidFill>
                  <a:srgbClr val="0000FF"/>
                </a:solidFill>
              </a:rPr>
              <a:t>why</a:t>
            </a:r>
            <a:endParaRPr b="1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" sz="2400" b="1">
                <a:solidFill>
                  <a:srgbClr val="FF0000"/>
                </a:solidFill>
              </a:rPr>
              <a:t>Histogram is the wrong tool for understanding variance  </a:t>
            </a:r>
            <a:endParaRPr sz="2400" b="1">
              <a:solidFill>
                <a:srgbClr val="FF0000"/>
              </a:solidFill>
            </a:endParaRPr>
          </a:p>
          <a:p>
            <a:pPr marL="0" indent="0">
              <a:buNone/>
            </a:pPr>
            <a:endParaRPr/>
          </a:p>
          <a:p>
            <a:pPr marL="0" indent="0">
              <a:buNone/>
            </a:pPr>
            <a:endParaRPr b="1">
              <a:solidFill>
                <a:srgbClr val="0000FF"/>
              </a:solidFill>
            </a:endParaRPr>
          </a:p>
          <a:p>
            <a:pPr marL="0" indent="0">
              <a:buNone/>
            </a:pPr>
            <a:endParaRPr/>
          </a:p>
          <a:p>
            <a:pPr marL="0" indent="0">
              <a:buNone/>
            </a:pPr>
            <a:endParaRPr/>
          </a:p>
          <a:p>
            <a:pPr marL="0" indent="0">
              <a:buNone/>
            </a:pPr>
            <a:endParaRPr/>
          </a:p>
        </p:txBody>
      </p:sp>
      <p:cxnSp>
        <p:nvCxnSpPr>
          <p:cNvPr id="964" name="Google Shape;964;p84"/>
          <p:cNvCxnSpPr/>
          <p:nvPr/>
        </p:nvCxnSpPr>
        <p:spPr>
          <a:xfrm rot="10800000">
            <a:off x="1961925" y="2647875"/>
            <a:ext cx="0" cy="149970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65" name="Google Shape;965;p84"/>
          <p:cNvCxnSpPr/>
          <p:nvPr/>
        </p:nvCxnSpPr>
        <p:spPr>
          <a:xfrm>
            <a:off x="669275" y="4184775"/>
            <a:ext cx="4573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66" name="Google Shape;966;p84"/>
          <p:cNvSpPr txBox="1"/>
          <p:nvPr/>
        </p:nvSpPr>
        <p:spPr>
          <a:xfrm>
            <a:off x="731275" y="4184775"/>
            <a:ext cx="4573500" cy="2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defTabSz="914400"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latency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67" name="Google Shape;967;p84"/>
          <p:cNvSpPr txBox="1"/>
          <p:nvPr/>
        </p:nvSpPr>
        <p:spPr>
          <a:xfrm rot="-5400000">
            <a:off x="-402000" y="3242750"/>
            <a:ext cx="1725000" cy="2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defTabSz="914400"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count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968" name="Google Shape;968;p84"/>
          <p:cNvCxnSpPr/>
          <p:nvPr/>
        </p:nvCxnSpPr>
        <p:spPr>
          <a:xfrm>
            <a:off x="669275" y="2523975"/>
            <a:ext cx="0" cy="1660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69" name="Google Shape;969;p84"/>
          <p:cNvCxnSpPr/>
          <p:nvPr/>
        </p:nvCxnSpPr>
        <p:spPr>
          <a:xfrm rot="10800000">
            <a:off x="4415925" y="4023675"/>
            <a:ext cx="0" cy="12390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70" name="Google Shape;970;p84"/>
          <p:cNvSpPr txBox="1">
            <a:spLocks noGrp="1"/>
          </p:cNvSpPr>
          <p:nvPr>
            <p:ph type="sldNum" idx="12"/>
          </p:nvPr>
        </p:nvSpPr>
        <p:spPr>
          <a:xfrm>
            <a:off x="8556784" y="56071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91440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914400">
                <a:buClr>
                  <a:srgbClr val="000000"/>
                </a:buClr>
              </a:pPr>
              <a:t>105</a:t>
            </a:fld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803677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p85"/>
          <p:cNvSpPr txBox="1">
            <a:spLocks noGrp="1"/>
          </p:cNvSpPr>
          <p:nvPr>
            <p:ph type="title"/>
          </p:nvPr>
        </p:nvSpPr>
        <p:spPr>
          <a:xfrm>
            <a:off x="311700" y="13022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/>
              <a:t>Tail latency</a:t>
            </a:r>
            <a:endParaRPr/>
          </a:p>
        </p:txBody>
      </p:sp>
      <p:sp>
        <p:nvSpPr>
          <p:cNvPr id="976" name="Google Shape;976;p85"/>
          <p:cNvSpPr txBox="1">
            <a:spLocks noGrp="1"/>
          </p:cNvSpPr>
          <p:nvPr>
            <p:ph type="body" idx="1"/>
          </p:nvPr>
        </p:nvSpPr>
        <p:spPr>
          <a:xfrm>
            <a:off x="311700" y="200972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">
                <a:solidFill>
                  <a:srgbClr val="0000FF"/>
                </a:solidFill>
              </a:rPr>
              <a:t>Possible tool:</a:t>
            </a:r>
            <a:r>
              <a:rPr lang="en">
                <a:solidFill>
                  <a:srgbClr val="000000"/>
                </a:solidFill>
              </a:rPr>
              <a:t> Profile of CPU time per source function</a:t>
            </a:r>
            <a:endParaRPr>
              <a:solidFill>
                <a:srgbClr val="000000"/>
              </a:solidFill>
            </a:endParaRPr>
          </a:p>
          <a:p>
            <a:pPr marL="0" indent="0">
              <a:buNone/>
            </a:pPr>
            <a:endParaRPr/>
          </a:p>
          <a:p>
            <a:pPr marL="0" indent="0">
              <a:buNone/>
            </a:pPr>
            <a:endParaRPr/>
          </a:p>
          <a:p>
            <a:pPr marL="0" indent="0">
              <a:buNone/>
            </a:pPr>
            <a:endParaRPr/>
          </a:p>
          <a:p>
            <a:pPr marL="0" indent="0">
              <a:buNone/>
            </a:pPr>
            <a:endParaRPr/>
          </a:p>
          <a:p>
            <a:pPr marL="0" indent="0">
              <a:buNone/>
            </a:pPr>
            <a:endParaRPr b="1">
              <a:solidFill>
                <a:srgbClr val="0000FF"/>
              </a:solidFill>
            </a:endParaRPr>
          </a:p>
          <a:p>
            <a:pPr marL="0" indent="0">
              <a:buNone/>
            </a:pPr>
            <a:endParaRPr b="1">
              <a:solidFill>
                <a:srgbClr val="0000FF"/>
              </a:solidFill>
            </a:endParaRPr>
          </a:p>
          <a:p>
            <a:pPr marL="0" indent="0">
              <a:buNone/>
            </a:pPr>
            <a:endParaRPr b="1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" b="1">
                <a:solidFill>
                  <a:srgbClr val="0000FF"/>
                </a:solidFill>
              </a:rPr>
              <a:t>But where is the slow transaction?</a:t>
            </a:r>
            <a:r>
              <a:rPr lang="en"/>
              <a:t> </a:t>
            </a:r>
            <a:endParaRPr/>
          </a:p>
          <a:p>
            <a:pPr marL="0" indent="0">
              <a:buNone/>
            </a:pPr>
            <a:endParaRPr/>
          </a:p>
          <a:p>
            <a:pPr marL="0" indent="0">
              <a:buNone/>
            </a:pPr>
            <a:endParaRPr/>
          </a:p>
        </p:txBody>
      </p:sp>
      <p:graphicFrame>
        <p:nvGraphicFramePr>
          <p:cNvPr id="977" name="Google Shape;977;p85"/>
          <p:cNvGraphicFramePr/>
          <p:nvPr/>
        </p:nvGraphicFramePr>
        <p:xfrm>
          <a:off x="952500" y="2476500"/>
          <a:ext cx="7239000" cy="19810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574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6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gather_inputs()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process_item()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process_more()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calculate()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produce_output()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cxnSp>
        <p:nvCxnSpPr>
          <p:cNvPr id="978" name="Google Shape;978;p85"/>
          <p:cNvCxnSpPr/>
          <p:nvPr/>
        </p:nvCxnSpPr>
        <p:spPr>
          <a:xfrm>
            <a:off x="2652300" y="2660300"/>
            <a:ext cx="471000" cy="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79" name="Google Shape;979;p85"/>
          <p:cNvCxnSpPr/>
          <p:nvPr/>
        </p:nvCxnSpPr>
        <p:spPr>
          <a:xfrm>
            <a:off x="2652300" y="3060575"/>
            <a:ext cx="842700" cy="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80" name="Google Shape;980;p85"/>
          <p:cNvCxnSpPr/>
          <p:nvPr/>
        </p:nvCxnSpPr>
        <p:spPr>
          <a:xfrm>
            <a:off x="2652300" y="3457500"/>
            <a:ext cx="2045100" cy="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81" name="Google Shape;981;p85"/>
          <p:cNvCxnSpPr/>
          <p:nvPr/>
        </p:nvCxnSpPr>
        <p:spPr>
          <a:xfrm>
            <a:off x="2652300" y="3873525"/>
            <a:ext cx="1264200" cy="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82" name="Google Shape;982;p85"/>
          <p:cNvCxnSpPr/>
          <p:nvPr/>
        </p:nvCxnSpPr>
        <p:spPr>
          <a:xfrm>
            <a:off x="2652300" y="4249025"/>
            <a:ext cx="359400" cy="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83" name="Google Shape;983;p85"/>
          <p:cNvSpPr txBox="1">
            <a:spLocks noGrp="1"/>
          </p:cNvSpPr>
          <p:nvPr>
            <p:ph type="sldNum" idx="12"/>
          </p:nvPr>
        </p:nvSpPr>
        <p:spPr>
          <a:xfrm>
            <a:off x="8556784" y="56071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91440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914400">
                <a:buClr>
                  <a:srgbClr val="000000"/>
                </a:buClr>
              </a:pPr>
              <a:t>106</a:t>
            </a:fld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47532896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Shape;988;p86"/>
          <p:cNvSpPr txBox="1">
            <a:spLocks noGrp="1"/>
          </p:cNvSpPr>
          <p:nvPr>
            <p:ph type="title"/>
          </p:nvPr>
        </p:nvSpPr>
        <p:spPr>
          <a:xfrm>
            <a:off x="311700" y="13022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/>
              <a:t>Tail latency</a:t>
            </a:r>
            <a:endParaRPr/>
          </a:p>
        </p:txBody>
      </p:sp>
      <p:sp>
        <p:nvSpPr>
          <p:cNvPr id="989" name="Google Shape;989;p86"/>
          <p:cNvSpPr txBox="1">
            <a:spLocks noGrp="1"/>
          </p:cNvSpPr>
          <p:nvPr>
            <p:ph type="body" idx="1"/>
          </p:nvPr>
        </p:nvSpPr>
        <p:spPr>
          <a:xfrm>
            <a:off x="311700" y="200972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">
                <a:solidFill>
                  <a:srgbClr val="0000FF"/>
                </a:solidFill>
              </a:rPr>
              <a:t>Possible tool:</a:t>
            </a:r>
            <a:r>
              <a:rPr lang="en"/>
              <a:t> Profile of CPU time per source function</a:t>
            </a:r>
            <a:endParaRPr/>
          </a:p>
          <a:p>
            <a:pPr marL="0" indent="0">
              <a:buNone/>
            </a:pPr>
            <a:endParaRPr/>
          </a:p>
          <a:p>
            <a:pPr marL="0" indent="0">
              <a:buNone/>
            </a:pPr>
            <a:endParaRPr/>
          </a:p>
          <a:p>
            <a:pPr marL="0" indent="0">
              <a:buNone/>
            </a:pPr>
            <a:endParaRPr/>
          </a:p>
          <a:p>
            <a:pPr marL="0" indent="0">
              <a:buNone/>
            </a:pPr>
            <a:endParaRPr/>
          </a:p>
          <a:p>
            <a:pPr marL="0" indent="0">
              <a:buClr>
                <a:schemeClr val="dk1"/>
              </a:buClr>
              <a:buSzPts val="1100"/>
              <a:buNone/>
            </a:pPr>
            <a:endParaRPr>
              <a:solidFill>
                <a:srgbClr val="0000FF"/>
              </a:solidFill>
            </a:endParaRPr>
          </a:p>
          <a:p>
            <a:pPr marL="0" indent="0">
              <a:buClr>
                <a:schemeClr val="dk1"/>
              </a:buClr>
              <a:buSzPts val="1100"/>
              <a:buNone/>
            </a:pPr>
            <a:endParaRPr>
              <a:solidFill>
                <a:srgbClr val="0000FF"/>
              </a:solidFill>
            </a:endParaRPr>
          </a:p>
          <a:p>
            <a:pPr marL="0" indent="0">
              <a:buClr>
                <a:schemeClr val="dk1"/>
              </a:buClr>
              <a:buSzPts val="1100"/>
              <a:buNone/>
            </a:pPr>
            <a:endParaRPr>
              <a:solidFill>
                <a:srgbClr val="0000FF"/>
              </a:solidFill>
            </a:endParaRPr>
          </a:p>
          <a:p>
            <a:pPr marL="0" indent="0">
              <a:buClr>
                <a:schemeClr val="dk1"/>
              </a:buClr>
              <a:buSzPts val="1100"/>
              <a:buNone/>
            </a:pPr>
            <a:r>
              <a:rPr lang="en">
                <a:solidFill>
                  <a:srgbClr val="0000FF"/>
                </a:solidFill>
              </a:rPr>
              <a:t>But where is the slow transaction?</a:t>
            </a:r>
            <a:endParaRPr/>
          </a:p>
          <a:p>
            <a:pPr marL="0" indent="0">
              <a:buNone/>
            </a:pPr>
            <a:r>
              <a:rPr lang="en" sz="2400" b="1">
                <a:solidFill>
                  <a:srgbClr val="FF0000"/>
                </a:solidFill>
              </a:rPr>
              <a:t>Profiling is the wrong tool for understanding variance  </a:t>
            </a:r>
            <a:endParaRPr sz="2400" b="1">
              <a:solidFill>
                <a:srgbClr val="FF0000"/>
              </a:solidFill>
            </a:endParaRPr>
          </a:p>
          <a:p>
            <a:pPr marL="0" indent="0">
              <a:buNone/>
            </a:pPr>
            <a:endParaRPr/>
          </a:p>
          <a:p>
            <a:pPr marL="0" indent="0">
              <a:buNone/>
            </a:pPr>
            <a:endParaRPr/>
          </a:p>
        </p:txBody>
      </p:sp>
      <p:graphicFrame>
        <p:nvGraphicFramePr>
          <p:cNvPr id="990" name="Google Shape;990;p86"/>
          <p:cNvGraphicFramePr/>
          <p:nvPr/>
        </p:nvGraphicFramePr>
        <p:xfrm>
          <a:off x="952500" y="2476500"/>
          <a:ext cx="7239000" cy="19810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574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6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gather_inputs()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process_item()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process_more()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calculate()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produce_output()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cxnSp>
        <p:nvCxnSpPr>
          <p:cNvPr id="991" name="Google Shape;991;p86"/>
          <p:cNvCxnSpPr/>
          <p:nvPr/>
        </p:nvCxnSpPr>
        <p:spPr>
          <a:xfrm>
            <a:off x="2652300" y="2660300"/>
            <a:ext cx="471000" cy="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92" name="Google Shape;992;p86"/>
          <p:cNvCxnSpPr/>
          <p:nvPr/>
        </p:nvCxnSpPr>
        <p:spPr>
          <a:xfrm>
            <a:off x="2652300" y="3060575"/>
            <a:ext cx="842700" cy="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93" name="Google Shape;993;p86"/>
          <p:cNvCxnSpPr/>
          <p:nvPr/>
        </p:nvCxnSpPr>
        <p:spPr>
          <a:xfrm>
            <a:off x="2652300" y="3457500"/>
            <a:ext cx="2045100" cy="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94" name="Google Shape;994;p86"/>
          <p:cNvCxnSpPr/>
          <p:nvPr/>
        </p:nvCxnSpPr>
        <p:spPr>
          <a:xfrm>
            <a:off x="2652300" y="3873525"/>
            <a:ext cx="1264200" cy="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95" name="Google Shape;995;p86"/>
          <p:cNvCxnSpPr/>
          <p:nvPr/>
        </p:nvCxnSpPr>
        <p:spPr>
          <a:xfrm>
            <a:off x="2652300" y="4249025"/>
            <a:ext cx="359400" cy="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96" name="Google Shape;996;p86"/>
          <p:cNvSpPr txBox="1">
            <a:spLocks noGrp="1"/>
          </p:cNvSpPr>
          <p:nvPr>
            <p:ph type="sldNum" idx="12"/>
          </p:nvPr>
        </p:nvSpPr>
        <p:spPr>
          <a:xfrm>
            <a:off x="8556784" y="56071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91440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914400">
                <a:buClr>
                  <a:srgbClr val="000000"/>
                </a:buClr>
              </a:pPr>
              <a:t>107</a:t>
            </a:fld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619682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Google Shape;1001;p87"/>
          <p:cNvSpPr txBox="1">
            <a:spLocks noGrp="1"/>
          </p:cNvSpPr>
          <p:nvPr>
            <p:ph type="title"/>
          </p:nvPr>
        </p:nvSpPr>
        <p:spPr>
          <a:xfrm>
            <a:off x="311700" y="13022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/>
              <a:t>Profiling: </a:t>
            </a:r>
            <a:r>
              <a:rPr lang="en">
                <a:solidFill>
                  <a:srgbClr val="0000FF"/>
                </a:solidFill>
              </a:rPr>
              <a:t>the wrong tool for understanding variance</a:t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1002" name="Google Shape;1002;p87"/>
          <p:cNvSpPr txBox="1">
            <a:spLocks noGrp="1"/>
          </p:cNvSpPr>
          <p:nvPr>
            <p:ph type="body" idx="1"/>
          </p:nvPr>
        </p:nvSpPr>
        <p:spPr>
          <a:xfrm>
            <a:off x="311700" y="200972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">
                <a:solidFill>
                  <a:srgbClr val="0000FF"/>
                </a:solidFill>
              </a:rPr>
              <a:t>Possible tool:</a:t>
            </a:r>
            <a:r>
              <a:rPr lang="en"/>
              <a:t> Profile of CPU time per source function</a:t>
            </a:r>
            <a:endParaRPr/>
          </a:p>
          <a:p>
            <a:pPr marL="0" indent="0">
              <a:buNone/>
            </a:pPr>
            <a:endParaRPr/>
          </a:p>
          <a:p>
            <a:pPr marL="0" indent="0">
              <a:buNone/>
            </a:pPr>
            <a:endParaRPr/>
          </a:p>
          <a:p>
            <a:pPr marL="0" indent="0">
              <a:buNone/>
            </a:pPr>
            <a:endParaRPr/>
          </a:p>
          <a:p>
            <a:pPr marL="0" indent="0">
              <a:buNone/>
            </a:pPr>
            <a:endParaRPr/>
          </a:p>
          <a:p>
            <a:pPr marL="0" indent="0">
              <a:buNone/>
            </a:pPr>
            <a:endParaRPr>
              <a:solidFill>
                <a:srgbClr val="FF0000"/>
              </a:solidFill>
            </a:endParaRPr>
          </a:p>
          <a:p>
            <a:pPr marL="0" indent="0">
              <a:buNone/>
            </a:pPr>
            <a:endParaRPr>
              <a:solidFill>
                <a:srgbClr val="FF0000"/>
              </a:solidFill>
            </a:endParaRPr>
          </a:p>
          <a:p>
            <a:pPr marL="0" indent="0">
              <a:buNone/>
            </a:pPr>
            <a:endParaRPr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">
                <a:solidFill>
                  <a:srgbClr val="FF0000"/>
                </a:solidFill>
              </a:rPr>
              <a:t>It merges together many normal transactions with few slow ones, hiding the 1% signal in 99% noise</a:t>
            </a:r>
            <a:endParaRPr sz="2400" b="1">
              <a:solidFill>
                <a:srgbClr val="FF0000"/>
              </a:solidFill>
            </a:endParaRPr>
          </a:p>
          <a:p>
            <a:pPr marL="0" indent="0">
              <a:buNone/>
            </a:pPr>
            <a:endParaRPr/>
          </a:p>
          <a:p>
            <a:pPr marL="0" indent="0">
              <a:buNone/>
            </a:pPr>
            <a:endParaRPr/>
          </a:p>
        </p:txBody>
      </p:sp>
      <p:graphicFrame>
        <p:nvGraphicFramePr>
          <p:cNvPr id="1003" name="Google Shape;1003;p87"/>
          <p:cNvGraphicFramePr/>
          <p:nvPr/>
        </p:nvGraphicFramePr>
        <p:xfrm>
          <a:off x="952500" y="2476500"/>
          <a:ext cx="7239000" cy="19810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574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6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gather_inputs()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process_item()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process_more()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calculate()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produce_output()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cxnSp>
        <p:nvCxnSpPr>
          <p:cNvPr id="1004" name="Google Shape;1004;p87"/>
          <p:cNvCxnSpPr/>
          <p:nvPr/>
        </p:nvCxnSpPr>
        <p:spPr>
          <a:xfrm>
            <a:off x="2652300" y="2660300"/>
            <a:ext cx="471000" cy="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05" name="Google Shape;1005;p87"/>
          <p:cNvCxnSpPr/>
          <p:nvPr/>
        </p:nvCxnSpPr>
        <p:spPr>
          <a:xfrm>
            <a:off x="2652300" y="3060575"/>
            <a:ext cx="842700" cy="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06" name="Google Shape;1006;p87"/>
          <p:cNvCxnSpPr/>
          <p:nvPr/>
        </p:nvCxnSpPr>
        <p:spPr>
          <a:xfrm>
            <a:off x="2652300" y="3457500"/>
            <a:ext cx="2045100" cy="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07" name="Google Shape;1007;p87"/>
          <p:cNvCxnSpPr/>
          <p:nvPr/>
        </p:nvCxnSpPr>
        <p:spPr>
          <a:xfrm>
            <a:off x="2652300" y="3873525"/>
            <a:ext cx="1264200" cy="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08" name="Google Shape;1008;p87"/>
          <p:cNvCxnSpPr/>
          <p:nvPr/>
        </p:nvCxnSpPr>
        <p:spPr>
          <a:xfrm>
            <a:off x="2652300" y="4249025"/>
            <a:ext cx="359400" cy="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09" name="Google Shape;1009;p87"/>
          <p:cNvCxnSpPr/>
          <p:nvPr/>
        </p:nvCxnSpPr>
        <p:spPr>
          <a:xfrm>
            <a:off x="2950125" y="2660300"/>
            <a:ext cx="72300" cy="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10" name="Google Shape;1010;p87"/>
          <p:cNvCxnSpPr/>
          <p:nvPr/>
        </p:nvCxnSpPr>
        <p:spPr>
          <a:xfrm>
            <a:off x="4127325" y="3457500"/>
            <a:ext cx="196200" cy="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11" name="Google Shape;1011;p87"/>
          <p:cNvCxnSpPr/>
          <p:nvPr/>
        </p:nvCxnSpPr>
        <p:spPr>
          <a:xfrm>
            <a:off x="3248250" y="3060575"/>
            <a:ext cx="103800" cy="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12" name="Google Shape;1012;p87"/>
          <p:cNvCxnSpPr/>
          <p:nvPr/>
        </p:nvCxnSpPr>
        <p:spPr>
          <a:xfrm>
            <a:off x="2928100" y="4249150"/>
            <a:ext cx="22200" cy="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13" name="Google Shape;1013;p87"/>
          <p:cNvCxnSpPr/>
          <p:nvPr/>
        </p:nvCxnSpPr>
        <p:spPr>
          <a:xfrm>
            <a:off x="3028100" y="3873525"/>
            <a:ext cx="652500" cy="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14" name="Google Shape;1014;p87"/>
          <p:cNvSpPr txBox="1">
            <a:spLocks noGrp="1"/>
          </p:cNvSpPr>
          <p:nvPr>
            <p:ph type="sldNum" idx="12"/>
          </p:nvPr>
        </p:nvSpPr>
        <p:spPr>
          <a:xfrm>
            <a:off x="8556784" y="56071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91440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914400">
                <a:buClr>
                  <a:srgbClr val="000000"/>
                </a:buClr>
              </a:pPr>
              <a:t>108</a:t>
            </a:fld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3074631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Google Shape;1019;p88"/>
          <p:cNvSpPr txBox="1">
            <a:spLocks noGrp="1"/>
          </p:cNvSpPr>
          <p:nvPr>
            <p:ph type="title"/>
          </p:nvPr>
        </p:nvSpPr>
        <p:spPr>
          <a:xfrm>
            <a:off x="311700" y="13022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/>
              <a:t>Tail latency</a:t>
            </a:r>
            <a:endParaRPr/>
          </a:p>
        </p:txBody>
      </p:sp>
      <p:sp>
        <p:nvSpPr>
          <p:cNvPr id="1020" name="Google Shape;1020;p88"/>
          <p:cNvSpPr txBox="1">
            <a:spLocks noGrp="1"/>
          </p:cNvSpPr>
          <p:nvPr>
            <p:ph type="body" idx="1"/>
          </p:nvPr>
        </p:nvSpPr>
        <p:spPr>
          <a:xfrm>
            <a:off x="311700" y="200972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">
                <a:solidFill>
                  <a:srgbClr val="0000FF"/>
                </a:solidFill>
              </a:rPr>
              <a:t>Possible tool:</a:t>
            </a:r>
            <a:r>
              <a:rPr lang="en"/>
              <a:t> Profile of CPU time per source function</a:t>
            </a:r>
            <a:endParaRPr/>
          </a:p>
          <a:p>
            <a:pPr marL="0" indent="0">
              <a:buNone/>
            </a:pPr>
            <a:endParaRPr/>
          </a:p>
          <a:p>
            <a:pPr marL="0" indent="0">
              <a:buNone/>
            </a:pPr>
            <a:endParaRPr/>
          </a:p>
          <a:p>
            <a:pPr marL="0" indent="0">
              <a:buNone/>
            </a:pPr>
            <a:endParaRPr/>
          </a:p>
          <a:p>
            <a:pPr marL="0" indent="0">
              <a:buNone/>
            </a:pPr>
            <a:endParaRPr/>
          </a:p>
          <a:p>
            <a:pPr marL="0" indent="0">
              <a:buNone/>
            </a:pPr>
            <a:endParaRPr>
              <a:solidFill>
                <a:srgbClr val="0000FF"/>
              </a:solidFill>
            </a:endParaRPr>
          </a:p>
          <a:p>
            <a:pPr marL="0" indent="0">
              <a:buNone/>
            </a:pPr>
            <a:endParaRPr>
              <a:solidFill>
                <a:srgbClr val="0000FF"/>
              </a:solidFill>
            </a:endParaRPr>
          </a:p>
          <a:p>
            <a:pPr marL="0" indent="0">
              <a:buNone/>
            </a:pPr>
            <a:endParaRPr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">
                <a:solidFill>
                  <a:srgbClr val="0000FF"/>
                </a:solidFill>
              </a:rPr>
              <a:t>But where is the slow transaction?</a:t>
            </a:r>
            <a:r>
              <a:rPr lang="en"/>
              <a:t> </a:t>
            </a:r>
            <a:endParaRPr/>
          </a:p>
          <a:p>
            <a:pPr marL="0" indent="0">
              <a:buNone/>
            </a:pPr>
            <a:r>
              <a:rPr lang="en" sz="2400" b="1"/>
              <a:t>CPU</a:t>
            </a:r>
            <a:r>
              <a:rPr lang="en" sz="2400" b="1">
                <a:solidFill>
                  <a:srgbClr val="FF0000"/>
                </a:solidFill>
              </a:rPr>
              <a:t> Profiling is the wrong tool for a second reason ...  </a:t>
            </a:r>
            <a:endParaRPr sz="2400" b="1">
              <a:solidFill>
                <a:srgbClr val="FF0000"/>
              </a:solidFill>
            </a:endParaRPr>
          </a:p>
          <a:p>
            <a:pPr marL="0" indent="0">
              <a:buNone/>
            </a:pPr>
            <a:endParaRPr/>
          </a:p>
          <a:p>
            <a:pPr marL="0" indent="0">
              <a:buNone/>
            </a:pPr>
            <a:endParaRPr/>
          </a:p>
        </p:txBody>
      </p:sp>
      <p:graphicFrame>
        <p:nvGraphicFramePr>
          <p:cNvPr id="1021" name="Google Shape;1021;p88"/>
          <p:cNvGraphicFramePr/>
          <p:nvPr/>
        </p:nvGraphicFramePr>
        <p:xfrm>
          <a:off x="952500" y="2476500"/>
          <a:ext cx="7239000" cy="19810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574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6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gather_inputs()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process_item()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process_more()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calculate()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produce_output()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cxnSp>
        <p:nvCxnSpPr>
          <p:cNvPr id="1022" name="Google Shape;1022;p88"/>
          <p:cNvCxnSpPr/>
          <p:nvPr/>
        </p:nvCxnSpPr>
        <p:spPr>
          <a:xfrm>
            <a:off x="2652300" y="2660300"/>
            <a:ext cx="471000" cy="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23" name="Google Shape;1023;p88"/>
          <p:cNvCxnSpPr/>
          <p:nvPr/>
        </p:nvCxnSpPr>
        <p:spPr>
          <a:xfrm>
            <a:off x="2652300" y="3060575"/>
            <a:ext cx="842700" cy="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24" name="Google Shape;1024;p88"/>
          <p:cNvCxnSpPr/>
          <p:nvPr/>
        </p:nvCxnSpPr>
        <p:spPr>
          <a:xfrm>
            <a:off x="2652300" y="3457500"/>
            <a:ext cx="2045100" cy="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25" name="Google Shape;1025;p88"/>
          <p:cNvCxnSpPr/>
          <p:nvPr/>
        </p:nvCxnSpPr>
        <p:spPr>
          <a:xfrm>
            <a:off x="2652300" y="3873525"/>
            <a:ext cx="1264200" cy="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26" name="Google Shape;1026;p88"/>
          <p:cNvCxnSpPr/>
          <p:nvPr/>
        </p:nvCxnSpPr>
        <p:spPr>
          <a:xfrm>
            <a:off x="2652300" y="4249025"/>
            <a:ext cx="359400" cy="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27" name="Google Shape;1027;p88"/>
          <p:cNvSpPr txBox="1">
            <a:spLocks noGrp="1"/>
          </p:cNvSpPr>
          <p:nvPr>
            <p:ph type="sldNum" idx="12"/>
          </p:nvPr>
        </p:nvSpPr>
        <p:spPr>
          <a:xfrm>
            <a:off x="8556784" y="56071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91440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914400">
                <a:buClr>
                  <a:srgbClr val="000000"/>
                </a:buClr>
              </a:pPr>
              <a:t>109</a:t>
            </a:fld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99250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571" y="2053775"/>
            <a:ext cx="8944429" cy="4525963"/>
          </a:xfrm>
        </p:spPr>
        <p:txBody>
          <a:bodyPr>
            <a:normAutofit/>
          </a:bodyPr>
          <a:lstStyle/>
          <a:p>
            <a:r>
              <a:rPr lang="en-US" dirty="0"/>
              <a:t>Servers organized in racks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5700" y="2053775"/>
            <a:ext cx="2324100" cy="35052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3265714" y="2739571"/>
            <a:ext cx="4108250" cy="117928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598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What goes into a datacenter (network)?</a:t>
            </a:r>
          </a:p>
        </p:txBody>
      </p:sp>
      <p:sp>
        <p:nvSpPr>
          <p:cNvPr id="7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372946"/>
            <a:ext cx="2133600" cy="331932"/>
          </a:xfrm>
        </p:spPr>
        <p:txBody>
          <a:bodyPr/>
          <a:lstStyle/>
          <a:p>
            <a:fld id="{EDD62991-B0E6-405B-8EC1-567F5CA116A8}" type="slidenum">
              <a:rPr lang="en-GB" smtClean="0"/>
              <a:pPr/>
              <a:t>11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CC83B3-922E-164B-CB38-1658E19AFB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3024" y="3765047"/>
            <a:ext cx="4415058" cy="30929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3E23AA4-1316-65AE-46E1-A79299430D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494" y="2632773"/>
            <a:ext cx="2963141" cy="170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410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p89"/>
          <p:cNvSpPr txBox="1">
            <a:spLocks noGrp="1"/>
          </p:cNvSpPr>
          <p:nvPr>
            <p:ph type="title"/>
          </p:nvPr>
        </p:nvSpPr>
        <p:spPr>
          <a:xfrm>
            <a:off x="311700" y="13022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1100"/>
            </a:pPr>
            <a:r>
              <a:rPr lang="en" b="1"/>
              <a:t>CPU</a:t>
            </a:r>
            <a:r>
              <a:rPr lang="en"/>
              <a:t> Profiling: </a:t>
            </a:r>
            <a:r>
              <a:rPr lang="en">
                <a:solidFill>
                  <a:srgbClr val="0000FF"/>
                </a:solidFill>
              </a:rPr>
              <a:t>the wrong tool for a second reason</a:t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1033" name="Google Shape;1033;p89"/>
          <p:cNvSpPr txBox="1">
            <a:spLocks noGrp="1"/>
          </p:cNvSpPr>
          <p:nvPr>
            <p:ph type="body" idx="1"/>
          </p:nvPr>
        </p:nvSpPr>
        <p:spPr>
          <a:xfrm>
            <a:off x="311700" y="200972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"/>
              <a:t>Some transactions, total time</a:t>
            </a:r>
            <a:endParaRPr/>
          </a:p>
          <a:p>
            <a:pPr marL="0" indent="0">
              <a:buNone/>
            </a:pPr>
            <a:endParaRPr/>
          </a:p>
          <a:p>
            <a:pPr marL="0" indent="0">
              <a:buNone/>
            </a:pPr>
            <a:endParaRPr/>
          </a:p>
          <a:p>
            <a:pPr marL="0" indent="0">
              <a:buNone/>
            </a:pPr>
            <a:endParaRPr/>
          </a:p>
          <a:p>
            <a:pPr marL="0" indent="0">
              <a:buNone/>
            </a:pPr>
            <a:endParaRPr sz="600"/>
          </a:p>
          <a:p>
            <a:pPr marL="0" indent="0">
              <a:buNone/>
            </a:pPr>
            <a:endParaRPr sz="2400">
              <a:solidFill>
                <a:srgbClr val="FF0000"/>
              </a:solidFill>
            </a:endParaRPr>
          </a:p>
          <a:p>
            <a:pPr marL="0" indent="0">
              <a:buNone/>
            </a:pPr>
            <a:endParaRPr sz="2400">
              <a:solidFill>
                <a:srgbClr val="FF0000"/>
              </a:solidFill>
            </a:endParaRPr>
          </a:p>
          <a:p>
            <a:pPr marL="0" indent="0">
              <a:buNone/>
            </a:pPr>
            <a:endParaRPr sz="240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" sz="2400">
                <a:solidFill>
                  <a:srgbClr val="FF0000"/>
                </a:solidFill>
              </a:rPr>
              <a:t>The delay may not be using CPU time at all; it may be </a:t>
            </a:r>
            <a:r>
              <a:rPr lang="en" sz="2400" i="1">
                <a:solidFill>
                  <a:srgbClr val="FF0000"/>
                </a:solidFill>
              </a:rPr>
              <a:t>waiting</a:t>
            </a:r>
            <a:r>
              <a:rPr lang="en" sz="2400">
                <a:solidFill>
                  <a:srgbClr val="FF0000"/>
                </a:solidFill>
              </a:rPr>
              <a:t> for something. CPU profiling is </a:t>
            </a:r>
            <a:r>
              <a:rPr lang="en" sz="2400" i="1">
                <a:solidFill>
                  <a:srgbClr val="FF0000"/>
                </a:solidFill>
              </a:rPr>
              <a:t>blind</a:t>
            </a:r>
            <a:r>
              <a:rPr lang="en" sz="2400">
                <a:solidFill>
                  <a:srgbClr val="FF0000"/>
                </a:solidFill>
              </a:rPr>
              <a:t> to non-CPU wait time</a:t>
            </a:r>
            <a:endParaRPr sz="2400">
              <a:solidFill>
                <a:srgbClr val="FF0000"/>
              </a:solidFill>
            </a:endParaRPr>
          </a:p>
          <a:p>
            <a:pPr marL="0" indent="0">
              <a:buNone/>
            </a:pPr>
            <a:endParaRPr/>
          </a:p>
          <a:p>
            <a:pPr marL="0" indent="0">
              <a:buNone/>
            </a:pPr>
            <a:endParaRPr/>
          </a:p>
        </p:txBody>
      </p:sp>
      <p:grpSp>
        <p:nvGrpSpPr>
          <p:cNvPr id="1034" name="Google Shape;1034;p89"/>
          <p:cNvGrpSpPr/>
          <p:nvPr/>
        </p:nvGrpSpPr>
        <p:grpSpPr>
          <a:xfrm>
            <a:off x="759825" y="2722250"/>
            <a:ext cx="1202100" cy="607600"/>
            <a:chOff x="759825" y="1865000"/>
            <a:chExt cx="1202100" cy="607600"/>
          </a:xfrm>
        </p:grpSpPr>
        <p:cxnSp>
          <p:nvCxnSpPr>
            <p:cNvPr id="1035" name="Google Shape;1035;p89"/>
            <p:cNvCxnSpPr/>
            <p:nvPr/>
          </p:nvCxnSpPr>
          <p:spPr>
            <a:xfrm>
              <a:off x="759825" y="1865000"/>
              <a:ext cx="12021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cxnSp>
          <p:nvCxnSpPr>
            <p:cNvPr id="1036" name="Google Shape;1036;p89"/>
            <p:cNvCxnSpPr/>
            <p:nvPr/>
          </p:nvCxnSpPr>
          <p:spPr>
            <a:xfrm>
              <a:off x="759825" y="2029825"/>
              <a:ext cx="12021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cxnSp>
          <p:nvCxnSpPr>
            <p:cNvPr id="1037" name="Google Shape;1037;p89"/>
            <p:cNvCxnSpPr/>
            <p:nvPr/>
          </p:nvCxnSpPr>
          <p:spPr>
            <a:xfrm>
              <a:off x="759825" y="2169825"/>
              <a:ext cx="12021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cxnSp>
          <p:nvCxnSpPr>
            <p:cNvPr id="1038" name="Google Shape;1038;p89"/>
            <p:cNvCxnSpPr/>
            <p:nvPr/>
          </p:nvCxnSpPr>
          <p:spPr>
            <a:xfrm>
              <a:off x="759825" y="2322200"/>
              <a:ext cx="12021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cxnSp>
          <p:nvCxnSpPr>
            <p:cNvPr id="1039" name="Google Shape;1039;p89"/>
            <p:cNvCxnSpPr/>
            <p:nvPr/>
          </p:nvCxnSpPr>
          <p:spPr>
            <a:xfrm>
              <a:off x="759825" y="2472600"/>
              <a:ext cx="12021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</p:grpSp>
      <p:cxnSp>
        <p:nvCxnSpPr>
          <p:cNvPr id="1040" name="Google Shape;1040;p89"/>
          <p:cNvCxnSpPr/>
          <p:nvPr/>
        </p:nvCxnSpPr>
        <p:spPr>
          <a:xfrm>
            <a:off x="759825" y="3462850"/>
            <a:ext cx="12021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1041" name="Google Shape;1041;p89"/>
          <p:cNvCxnSpPr/>
          <p:nvPr/>
        </p:nvCxnSpPr>
        <p:spPr>
          <a:xfrm>
            <a:off x="759825" y="3627675"/>
            <a:ext cx="12021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1042" name="Google Shape;1042;p89"/>
          <p:cNvCxnSpPr/>
          <p:nvPr/>
        </p:nvCxnSpPr>
        <p:spPr>
          <a:xfrm>
            <a:off x="759825" y="3767675"/>
            <a:ext cx="3726900" cy="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dot"/>
            <a:round/>
            <a:headEnd type="triangle" w="med" len="med"/>
            <a:tailEnd type="triangle" w="med" len="med"/>
          </a:ln>
        </p:spPr>
      </p:cxnSp>
      <p:cxnSp>
        <p:nvCxnSpPr>
          <p:cNvPr id="1043" name="Google Shape;1043;p89"/>
          <p:cNvCxnSpPr/>
          <p:nvPr/>
        </p:nvCxnSpPr>
        <p:spPr>
          <a:xfrm>
            <a:off x="759825" y="3920050"/>
            <a:ext cx="12021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1044" name="Google Shape;1044;p89"/>
          <p:cNvCxnSpPr/>
          <p:nvPr/>
        </p:nvCxnSpPr>
        <p:spPr>
          <a:xfrm>
            <a:off x="759825" y="4070450"/>
            <a:ext cx="12021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1045" name="Google Shape;1045;p89"/>
          <p:cNvCxnSpPr/>
          <p:nvPr/>
        </p:nvCxnSpPr>
        <p:spPr>
          <a:xfrm>
            <a:off x="759825" y="3769650"/>
            <a:ext cx="414000" cy="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46" name="Google Shape;1046;p89"/>
          <p:cNvCxnSpPr/>
          <p:nvPr/>
        </p:nvCxnSpPr>
        <p:spPr>
          <a:xfrm>
            <a:off x="3751175" y="3769650"/>
            <a:ext cx="611400" cy="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47" name="Google Shape;1047;p89"/>
          <p:cNvSpPr txBox="1">
            <a:spLocks noGrp="1"/>
          </p:cNvSpPr>
          <p:nvPr>
            <p:ph type="sldNum" idx="12"/>
          </p:nvPr>
        </p:nvSpPr>
        <p:spPr>
          <a:xfrm>
            <a:off x="8556784" y="56071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91440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914400">
                <a:buClr>
                  <a:srgbClr val="000000"/>
                </a:buClr>
              </a:pPr>
              <a:t>110</a:t>
            </a:fld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215465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Google Shape;1052;p90"/>
          <p:cNvSpPr txBox="1">
            <a:spLocks noGrp="1"/>
          </p:cNvSpPr>
          <p:nvPr>
            <p:ph type="title"/>
          </p:nvPr>
        </p:nvSpPr>
        <p:spPr>
          <a:xfrm>
            <a:off x="311700" y="13022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/>
              <a:t>Tail latency</a:t>
            </a:r>
            <a:endParaRPr/>
          </a:p>
        </p:txBody>
      </p:sp>
      <p:sp>
        <p:nvSpPr>
          <p:cNvPr id="1053" name="Google Shape;1053;p90"/>
          <p:cNvSpPr txBox="1">
            <a:spLocks noGrp="1"/>
          </p:cNvSpPr>
          <p:nvPr>
            <p:ph type="body" idx="1"/>
          </p:nvPr>
        </p:nvSpPr>
        <p:spPr>
          <a:xfrm>
            <a:off x="311700" y="200972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">
                <a:solidFill>
                  <a:srgbClr val="0000FF"/>
                </a:solidFill>
              </a:rPr>
              <a:t>Possible tool:</a:t>
            </a:r>
            <a:r>
              <a:rPr lang="en">
                <a:solidFill>
                  <a:srgbClr val="000000"/>
                </a:solidFill>
              </a:rPr>
              <a:t> </a:t>
            </a:r>
            <a:r>
              <a:rPr lang="en" b="1">
                <a:solidFill>
                  <a:srgbClr val="000000"/>
                </a:solidFill>
              </a:rPr>
              <a:t>trace</a:t>
            </a:r>
            <a:r>
              <a:rPr lang="en">
                <a:solidFill>
                  <a:srgbClr val="000000"/>
                </a:solidFill>
              </a:rPr>
              <a:t> events for each transaction</a:t>
            </a:r>
            <a:endParaRPr>
              <a:solidFill>
                <a:srgbClr val="000000"/>
              </a:solidFill>
            </a:endParaRPr>
          </a:p>
          <a:p>
            <a:pPr marL="0" indent="0">
              <a:buNone/>
            </a:pPr>
            <a:endParaRPr/>
          </a:p>
          <a:p>
            <a:pPr marL="0" indent="0">
              <a:buNone/>
            </a:pPr>
            <a:endParaRPr/>
          </a:p>
          <a:p>
            <a:pPr marL="0" indent="0">
              <a:buNone/>
            </a:pPr>
            <a:endParaRPr/>
          </a:p>
          <a:p>
            <a:pPr marL="0" indent="0">
              <a:buNone/>
            </a:pPr>
            <a:endParaRPr/>
          </a:p>
          <a:p>
            <a:pPr marL="0" indent="0">
              <a:buNone/>
            </a:pPr>
            <a:endParaRPr>
              <a:solidFill>
                <a:srgbClr val="0000FF"/>
              </a:solidFill>
            </a:endParaRPr>
          </a:p>
          <a:p>
            <a:pPr marL="0" indent="0">
              <a:buNone/>
            </a:pPr>
            <a:endParaRPr>
              <a:solidFill>
                <a:srgbClr val="0000FF"/>
              </a:solidFill>
            </a:endParaRPr>
          </a:p>
          <a:p>
            <a:pPr marL="0" indent="0">
              <a:buNone/>
            </a:pPr>
            <a:endParaRPr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">
                <a:solidFill>
                  <a:srgbClr val="0000FF"/>
                </a:solidFill>
              </a:rPr>
              <a:t>Now we can see </a:t>
            </a:r>
            <a:r>
              <a:rPr lang="en" b="1">
                <a:solidFill>
                  <a:srgbClr val="0000FF"/>
                </a:solidFill>
              </a:rPr>
              <a:t>what</a:t>
            </a:r>
            <a:r>
              <a:rPr lang="en">
                <a:solidFill>
                  <a:srgbClr val="0000FF"/>
                </a:solidFill>
              </a:rPr>
              <a:t> is different about the slow one.</a:t>
            </a:r>
            <a:endParaRPr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">
                <a:solidFill>
                  <a:srgbClr val="FF0000"/>
                </a:solidFill>
              </a:rPr>
              <a:t>But we don't know </a:t>
            </a:r>
            <a:r>
              <a:rPr lang="en" b="1">
                <a:solidFill>
                  <a:srgbClr val="FF0000"/>
                </a:solidFill>
              </a:rPr>
              <a:t>why</a:t>
            </a:r>
            <a:r>
              <a:rPr lang="en">
                <a:solidFill>
                  <a:srgbClr val="FF0000"/>
                </a:solidFill>
              </a:rPr>
              <a:t> it is different</a:t>
            </a:r>
            <a:endParaRPr>
              <a:solidFill>
                <a:srgbClr val="FF0000"/>
              </a:solidFill>
            </a:endParaRPr>
          </a:p>
          <a:p>
            <a:pPr marL="0" indent="0">
              <a:buNone/>
            </a:pPr>
            <a:endParaRPr/>
          </a:p>
          <a:p>
            <a:pPr marL="0" indent="0">
              <a:buNone/>
            </a:pPr>
            <a:endParaRPr/>
          </a:p>
        </p:txBody>
      </p:sp>
      <p:grpSp>
        <p:nvGrpSpPr>
          <p:cNvPr id="1054" name="Google Shape;1054;p90"/>
          <p:cNvGrpSpPr/>
          <p:nvPr/>
        </p:nvGrpSpPr>
        <p:grpSpPr>
          <a:xfrm>
            <a:off x="759825" y="2722251"/>
            <a:ext cx="1202100" cy="601775"/>
            <a:chOff x="759825" y="1865000"/>
            <a:chExt cx="1202100" cy="601775"/>
          </a:xfrm>
        </p:grpSpPr>
        <p:grpSp>
          <p:nvGrpSpPr>
            <p:cNvPr id="1055" name="Google Shape;1055;p90"/>
            <p:cNvGrpSpPr/>
            <p:nvPr/>
          </p:nvGrpSpPr>
          <p:grpSpPr>
            <a:xfrm>
              <a:off x="759825" y="1865000"/>
              <a:ext cx="1202100" cy="2875"/>
              <a:chOff x="759825" y="1865000"/>
              <a:chExt cx="1202100" cy="2875"/>
            </a:xfrm>
          </p:grpSpPr>
          <p:cxnSp>
            <p:nvCxnSpPr>
              <p:cNvPr id="1056" name="Google Shape;1056;p90"/>
              <p:cNvCxnSpPr/>
              <p:nvPr/>
            </p:nvCxnSpPr>
            <p:spPr>
              <a:xfrm>
                <a:off x="759825" y="1865000"/>
                <a:ext cx="12021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triangle" w="med" len="med"/>
                <a:tailEnd type="triangle" w="med" len="med"/>
              </a:ln>
            </p:spPr>
          </p:cxnSp>
          <p:cxnSp>
            <p:nvCxnSpPr>
              <p:cNvPr id="1057" name="Google Shape;1057;p90"/>
              <p:cNvCxnSpPr/>
              <p:nvPr/>
            </p:nvCxnSpPr>
            <p:spPr>
              <a:xfrm>
                <a:off x="890175" y="1865000"/>
                <a:ext cx="195300" cy="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58" name="Google Shape;1058;p90"/>
              <p:cNvCxnSpPr/>
              <p:nvPr/>
            </p:nvCxnSpPr>
            <p:spPr>
              <a:xfrm>
                <a:off x="1085575" y="1865000"/>
                <a:ext cx="193200" cy="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00FF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59" name="Google Shape;1059;p90"/>
              <p:cNvCxnSpPr/>
              <p:nvPr/>
            </p:nvCxnSpPr>
            <p:spPr>
              <a:xfrm>
                <a:off x="1668125" y="1865000"/>
                <a:ext cx="174900" cy="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99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0" name="Google Shape;1060;p90"/>
              <p:cNvCxnSpPr/>
              <p:nvPr/>
            </p:nvCxnSpPr>
            <p:spPr>
              <a:xfrm>
                <a:off x="1280700" y="1867875"/>
                <a:ext cx="386100" cy="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061" name="Google Shape;1061;p90"/>
            <p:cNvGrpSpPr/>
            <p:nvPr/>
          </p:nvGrpSpPr>
          <p:grpSpPr>
            <a:xfrm>
              <a:off x="759825" y="2017400"/>
              <a:ext cx="1202100" cy="2875"/>
              <a:chOff x="759825" y="1865000"/>
              <a:chExt cx="1202100" cy="2875"/>
            </a:xfrm>
          </p:grpSpPr>
          <p:cxnSp>
            <p:nvCxnSpPr>
              <p:cNvPr id="1062" name="Google Shape;1062;p90"/>
              <p:cNvCxnSpPr/>
              <p:nvPr/>
            </p:nvCxnSpPr>
            <p:spPr>
              <a:xfrm>
                <a:off x="759825" y="1865000"/>
                <a:ext cx="12021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triangle" w="med" len="med"/>
                <a:tailEnd type="triangle" w="med" len="med"/>
              </a:ln>
            </p:spPr>
          </p:cxnSp>
          <p:cxnSp>
            <p:nvCxnSpPr>
              <p:cNvPr id="1063" name="Google Shape;1063;p90"/>
              <p:cNvCxnSpPr/>
              <p:nvPr/>
            </p:nvCxnSpPr>
            <p:spPr>
              <a:xfrm>
                <a:off x="890175" y="1865000"/>
                <a:ext cx="195300" cy="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4" name="Google Shape;1064;p90"/>
              <p:cNvCxnSpPr/>
              <p:nvPr/>
            </p:nvCxnSpPr>
            <p:spPr>
              <a:xfrm>
                <a:off x="1085575" y="1865000"/>
                <a:ext cx="193200" cy="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00FF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5" name="Google Shape;1065;p90"/>
              <p:cNvCxnSpPr/>
              <p:nvPr/>
            </p:nvCxnSpPr>
            <p:spPr>
              <a:xfrm>
                <a:off x="1668125" y="1865000"/>
                <a:ext cx="174900" cy="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99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6" name="Google Shape;1066;p90"/>
              <p:cNvCxnSpPr/>
              <p:nvPr/>
            </p:nvCxnSpPr>
            <p:spPr>
              <a:xfrm>
                <a:off x="1280700" y="1867875"/>
                <a:ext cx="386100" cy="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067" name="Google Shape;1067;p90"/>
            <p:cNvGrpSpPr/>
            <p:nvPr/>
          </p:nvGrpSpPr>
          <p:grpSpPr>
            <a:xfrm>
              <a:off x="759825" y="2322200"/>
              <a:ext cx="1202100" cy="2875"/>
              <a:chOff x="759825" y="1865000"/>
              <a:chExt cx="1202100" cy="2875"/>
            </a:xfrm>
          </p:grpSpPr>
          <p:cxnSp>
            <p:nvCxnSpPr>
              <p:cNvPr id="1068" name="Google Shape;1068;p90"/>
              <p:cNvCxnSpPr/>
              <p:nvPr/>
            </p:nvCxnSpPr>
            <p:spPr>
              <a:xfrm>
                <a:off x="759825" y="1865000"/>
                <a:ext cx="12021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triangle" w="med" len="med"/>
                <a:tailEnd type="triangle" w="med" len="med"/>
              </a:ln>
            </p:spPr>
          </p:cxnSp>
          <p:cxnSp>
            <p:nvCxnSpPr>
              <p:cNvPr id="1069" name="Google Shape;1069;p90"/>
              <p:cNvCxnSpPr/>
              <p:nvPr/>
            </p:nvCxnSpPr>
            <p:spPr>
              <a:xfrm>
                <a:off x="890175" y="1865000"/>
                <a:ext cx="195300" cy="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0" name="Google Shape;1070;p90"/>
              <p:cNvCxnSpPr/>
              <p:nvPr/>
            </p:nvCxnSpPr>
            <p:spPr>
              <a:xfrm>
                <a:off x="1085575" y="1865000"/>
                <a:ext cx="193200" cy="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00FF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1" name="Google Shape;1071;p90"/>
              <p:cNvCxnSpPr/>
              <p:nvPr/>
            </p:nvCxnSpPr>
            <p:spPr>
              <a:xfrm>
                <a:off x="1668125" y="1865000"/>
                <a:ext cx="174900" cy="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99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2" name="Google Shape;1072;p90"/>
              <p:cNvCxnSpPr/>
              <p:nvPr/>
            </p:nvCxnSpPr>
            <p:spPr>
              <a:xfrm>
                <a:off x="1280700" y="1867875"/>
                <a:ext cx="386100" cy="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073" name="Google Shape;1073;p90"/>
            <p:cNvGrpSpPr/>
            <p:nvPr/>
          </p:nvGrpSpPr>
          <p:grpSpPr>
            <a:xfrm>
              <a:off x="759825" y="2463900"/>
              <a:ext cx="1202100" cy="2875"/>
              <a:chOff x="759825" y="1865000"/>
              <a:chExt cx="1202100" cy="2875"/>
            </a:xfrm>
          </p:grpSpPr>
          <p:cxnSp>
            <p:nvCxnSpPr>
              <p:cNvPr id="1074" name="Google Shape;1074;p90"/>
              <p:cNvCxnSpPr/>
              <p:nvPr/>
            </p:nvCxnSpPr>
            <p:spPr>
              <a:xfrm>
                <a:off x="759825" y="1865000"/>
                <a:ext cx="12021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triangle" w="med" len="med"/>
                <a:tailEnd type="triangle" w="med" len="med"/>
              </a:ln>
            </p:spPr>
          </p:cxnSp>
          <p:cxnSp>
            <p:nvCxnSpPr>
              <p:cNvPr id="1075" name="Google Shape;1075;p90"/>
              <p:cNvCxnSpPr/>
              <p:nvPr/>
            </p:nvCxnSpPr>
            <p:spPr>
              <a:xfrm>
                <a:off x="890175" y="1865000"/>
                <a:ext cx="195300" cy="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6" name="Google Shape;1076;p90"/>
              <p:cNvCxnSpPr/>
              <p:nvPr/>
            </p:nvCxnSpPr>
            <p:spPr>
              <a:xfrm>
                <a:off x="1085575" y="1865000"/>
                <a:ext cx="193200" cy="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00FF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7" name="Google Shape;1077;p90"/>
              <p:cNvCxnSpPr/>
              <p:nvPr/>
            </p:nvCxnSpPr>
            <p:spPr>
              <a:xfrm>
                <a:off x="1668125" y="1865000"/>
                <a:ext cx="174900" cy="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99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8" name="Google Shape;1078;p90"/>
              <p:cNvCxnSpPr/>
              <p:nvPr/>
            </p:nvCxnSpPr>
            <p:spPr>
              <a:xfrm>
                <a:off x="1280700" y="1867875"/>
                <a:ext cx="386100" cy="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079" name="Google Shape;1079;p90"/>
            <p:cNvGrpSpPr/>
            <p:nvPr/>
          </p:nvGrpSpPr>
          <p:grpSpPr>
            <a:xfrm>
              <a:off x="759825" y="2169800"/>
              <a:ext cx="1202100" cy="2875"/>
              <a:chOff x="759825" y="1865000"/>
              <a:chExt cx="1202100" cy="2875"/>
            </a:xfrm>
          </p:grpSpPr>
          <p:cxnSp>
            <p:nvCxnSpPr>
              <p:cNvPr id="1080" name="Google Shape;1080;p90"/>
              <p:cNvCxnSpPr/>
              <p:nvPr/>
            </p:nvCxnSpPr>
            <p:spPr>
              <a:xfrm>
                <a:off x="759825" y="1865000"/>
                <a:ext cx="12021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triangle" w="med" len="med"/>
                <a:tailEnd type="triangle" w="med" len="med"/>
              </a:ln>
            </p:spPr>
          </p:cxnSp>
          <p:cxnSp>
            <p:nvCxnSpPr>
              <p:cNvPr id="1081" name="Google Shape;1081;p90"/>
              <p:cNvCxnSpPr/>
              <p:nvPr/>
            </p:nvCxnSpPr>
            <p:spPr>
              <a:xfrm>
                <a:off x="890175" y="1865000"/>
                <a:ext cx="195300" cy="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2" name="Google Shape;1082;p90"/>
              <p:cNvCxnSpPr/>
              <p:nvPr/>
            </p:nvCxnSpPr>
            <p:spPr>
              <a:xfrm>
                <a:off x="1085575" y="1865000"/>
                <a:ext cx="193200" cy="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00FF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3" name="Google Shape;1083;p90"/>
              <p:cNvCxnSpPr/>
              <p:nvPr/>
            </p:nvCxnSpPr>
            <p:spPr>
              <a:xfrm>
                <a:off x="1668125" y="1865000"/>
                <a:ext cx="174900" cy="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99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4" name="Google Shape;1084;p90"/>
              <p:cNvCxnSpPr/>
              <p:nvPr/>
            </p:nvCxnSpPr>
            <p:spPr>
              <a:xfrm>
                <a:off x="1280700" y="1867875"/>
                <a:ext cx="386100" cy="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1085" name="Google Shape;1085;p90"/>
          <p:cNvGrpSpPr/>
          <p:nvPr/>
        </p:nvGrpSpPr>
        <p:grpSpPr>
          <a:xfrm>
            <a:off x="759825" y="3473551"/>
            <a:ext cx="3723000" cy="598925"/>
            <a:chOff x="759825" y="2616300"/>
            <a:chExt cx="3723000" cy="598925"/>
          </a:xfrm>
        </p:grpSpPr>
        <p:grpSp>
          <p:nvGrpSpPr>
            <p:cNvPr id="1086" name="Google Shape;1086;p90"/>
            <p:cNvGrpSpPr/>
            <p:nvPr/>
          </p:nvGrpSpPr>
          <p:grpSpPr>
            <a:xfrm>
              <a:off x="759825" y="2616300"/>
              <a:ext cx="1202100" cy="2875"/>
              <a:chOff x="759825" y="1865000"/>
              <a:chExt cx="1202100" cy="2875"/>
            </a:xfrm>
          </p:grpSpPr>
          <p:cxnSp>
            <p:nvCxnSpPr>
              <p:cNvPr id="1087" name="Google Shape;1087;p90"/>
              <p:cNvCxnSpPr/>
              <p:nvPr/>
            </p:nvCxnSpPr>
            <p:spPr>
              <a:xfrm>
                <a:off x="759825" y="1865000"/>
                <a:ext cx="12021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triangle" w="med" len="med"/>
                <a:tailEnd type="triangle" w="med" len="med"/>
              </a:ln>
            </p:spPr>
          </p:cxnSp>
          <p:cxnSp>
            <p:nvCxnSpPr>
              <p:cNvPr id="1088" name="Google Shape;1088;p90"/>
              <p:cNvCxnSpPr/>
              <p:nvPr/>
            </p:nvCxnSpPr>
            <p:spPr>
              <a:xfrm>
                <a:off x="890175" y="1865000"/>
                <a:ext cx="195300" cy="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9" name="Google Shape;1089;p90"/>
              <p:cNvCxnSpPr/>
              <p:nvPr/>
            </p:nvCxnSpPr>
            <p:spPr>
              <a:xfrm>
                <a:off x="1085575" y="1865000"/>
                <a:ext cx="193200" cy="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00FF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0" name="Google Shape;1090;p90"/>
              <p:cNvCxnSpPr/>
              <p:nvPr/>
            </p:nvCxnSpPr>
            <p:spPr>
              <a:xfrm>
                <a:off x="1668125" y="1865000"/>
                <a:ext cx="174900" cy="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99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1" name="Google Shape;1091;p90"/>
              <p:cNvCxnSpPr/>
              <p:nvPr/>
            </p:nvCxnSpPr>
            <p:spPr>
              <a:xfrm>
                <a:off x="1280700" y="1867875"/>
                <a:ext cx="386100" cy="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092" name="Google Shape;1092;p90"/>
            <p:cNvGrpSpPr/>
            <p:nvPr/>
          </p:nvGrpSpPr>
          <p:grpSpPr>
            <a:xfrm>
              <a:off x="759825" y="2763363"/>
              <a:ext cx="1202100" cy="2875"/>
              <a:chOff x="759825" y="1865000"/>
              <a:chExt cx="1202100" cy="2875"/>
            </a:xfrm>
          </p:grpSpPr>
          <p:cxnSp>
            <p:nvCxnSpPr>
              <p:cNvPr id="1093" name="Google Shape;1093;p90"/>
              <p:cNvCxnSpPr/>
              <p:nvPr/>
            </p:nvCxnSpPr>
            <p:spPr>
              <a:xfrm>
                <a:off x="759825" y="1865000"/>
                <a:ext cx="12021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triangle" w="med" len="med"/>
                <a:tailEnd type="triangle" w="med" len="med"/>
              </a:ln>
            </p:spPr>
          </p:cxnSp>
          <p:cxnSp>
            <p:nvCxnSpPr>
              <p:cNvPr id="1094" name="Google Shape;1094;p90"/>
              <p:cNvCxnSpPr/>
              <p:nvPr/>
            </p:nvCxnSpPr>
            <p:spPr>
              <a:xfrm>
                <a:off x="890175" y="1865000"/>
                <a:ext cx="195300" cy="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5" name="Google Shape;1095;p90"/>
              <p:cNvCxnSpPr/>
              <p:nvPr/>
            </p:nvCxnSpPr>
            <p:spPr>
              <a:xfrm>
                <a:off x="1085575" y="1865000"/>
                <a:ext cx="193200" cy="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00FF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6" name="Google Shape;1096;p90"/>
              <p:cNvCxnSpPr/>
              <p:nvPr/>
            </p:nvCxnSpPr>
            <p:spPr>
              <a:xfrm>
                <a:off x="1668125" y="1865000"/>
                <a:ext cx="174900" cy="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99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7" name="Google Shape;1097;p90"/>
              <p:cNvCxnSpPr/>
              <p:nvPr/>
            </p:nvCxnSpPr>
            <p:spPr>
              <a:xfrm>
                <a:off x="1280700" y="1867875"/>
                <a:ext cx="386100" cy="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098" name="Google Shape;1098;p90"/>
            <p:cNvGrpSpPr/>
            <p:nvPr/>
          </p:nvGrpSpPr>
          <p:grpSpPr>
            <a:xfrm>
              <a:off x="759825" y="3066725"/>
              <a:ext cx="1202100" cy="2875"/>
              <a:chOff x="759825" y="1865000"/>
              <a:chExt cx="1202100" cy="2875"/>
            </a:xfrm>
          </p:grpSpPr>
          <p:cxnSp>
            <p:nvCxnSpPr>
              <p:cNvPr id="1099" name="Google Shape;1099;p90"/>
              <p:cNvCxnSpPr/>
              <p:nvPr/>
            </p:nvCxnSpPr>
            <p:spPr>
              <a:xfrm>
                <a:off x="759825" y="1865000"/>
                <a:ext cx="12021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triangle" w="med" len="med"/>
                <a:tailEnd type="triangle" w="med" len="med"/>
              </a:ln>
            </p:spPr>
          </p:cxnSp>
          <p:cxnSp>
            <p:nvCxnSpPr>
              <p:cNvPr id="1100" name="Google Shape;1100;p90"/>
              <p:cNvCxnSpPr/>
              <p:nvPr/>
            </p:nvCxnSpPr>
            <p:spPr>
              <a:xfrm>
                <a:off x="890175" y="1865000"/>
                <a:ext cx="195300" cy="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1" name="Google Shape;1101;p90"/>
              <p:cNvCxnSpPr/>
              <p:nvPr/>
            </p:nvCxnSpPr>
            <p:spPr>
              <a:xfrm>
                <a:off x="1085575" y="1865000"/>
                <a:ext cx="193200" cy="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00FF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2" name="Google Shape;1102;p90"/>
              <p:cNvCxnSpPr/>
              <p:nvPr/>
            </p:nvCxnSpPr>
            <p:spPr>
              <a:xfrm>
                <a:off x="1668125" y="1865000"/>
                <a:ext cx="174900" cy="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99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3" name="Google Shape;1103;p90"/>
              <p:cNvCxnSpPr/>
              <p:nvPr/>
            </p:nvCxnSpPr>
            <p:spPr>
              <a:xfrm>
                <a:off x="1280700" y="1867875"/>
                <a:ext cx="386100" cy="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104" name="Google Shape;1104;p90"/>
            <p:cNvGrpSpPr/>
            <p:nvPr/>
          </p:nvGrpSpPr>
          <p:grpSpPr>
            <a:xfrm>
              <a:off x="759825" y="3212350"/>
              <a:ext cx="1202100" cy="2875"/>
              <a:chOff x="759825" y="1865000"/>
              <a:chExt cx="1202100" cy="2875"/>
            </a:xfrm>
          </p:grpSpPr>
          <p:cxnSp>
            <p:nvCxnSpPr>
              <p:cNvPr id="1105" name="Google Shape;1105;p90"/>
              <p:cNvCxnSpPr/>
              <p:nvPr/>
            </p:nvCxnSpPr>
            <p:spPr>
              <a:xfrm>
                <a:off x="759825" y="1865000"/>
                <a:ext cx="12021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triangle" w="med" len="med"/>
                <a:tailEnd type="triangle" w="med" len="med"/>
              </a:ln>
            </p:spPr>
          </p:cxnSp>
          <p:cxnSp>
            <p:nvCxnSpPr>
              <p:cNvPr id="1106" name="Google Shape;1106;p90"/>
              <p:cNvCxnSpPr/>
              <p:nvPr/>
            </p:nvCxnSpPr>
            <p:spPr>
              <a:xfrm>
                <a:off x="890175" y="1865000"/>
                <a:ext cx="195300" cy="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7" name="Google Shape;1107;p90"/>
              <p:cNvCxnSpPr/>
              <p:nvPr/>
            </p:nvCxnSpPr>
            <p:spPr>
              <a:xfrm>
                <a:off x="1085575" y="1865000"/>
                <a:ext cx="193200" cy="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00FF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8" name="Google Shape;1108;p90"/>
              <p:cNvCxnSpPr/>
              <p:nvPr/>
            </p:nvCxnSpPr>
            <p:spPr>
              <a:xfrm>
                <a:off x="1668125" y="1865000"/>
                <a:ext cx="174900" cy="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99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9" name="Google Shape;1109;p90"/>
              <p:cNvCxnSpPr/>
              <p:nvPr/>
            </p:nvCxnSpPr>
            <p:spPr>
              <a:xfrm>
                <a:off x="1280700" y="1867875"/>
                <a:ext cx="386100" cy="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110" name="Google Shape;1110;p90"/>
            <p:cNvGrpSpPr/>
            <p:nvPr/>
          </p:nvGrpSpPr>
          <p:grpSpPr>
            <a:xfrm>
              <a:off x="763725" y="2923975"/>
              <a:ext cx="3719100" cy="0"/>
              <a:chOff x="763725" y="2923975"/>
              <a:chExt cx="3719100" cy="0"/>
            </a:xfrm>
          </p:grpSpPr>
          <p:cxnSp>
            <p:nvCxnSpPr>
              <p:cNvPr id="1111" name="Google Shape;1111;p90"/>
              <p:cNvCxnSpPr/>
              <p:nvPr/>
            </p:nvCxnSpPr>
            <p:spPr>
              <a:xfrm>
                <a:off x="763725" y="2923975"/>
                <a:ext cx="37191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2"/>
                </a:solidFill>
                <a:prstDash val="dot"/>
                <a:round/>
                <a:headEnd type="triangle" w="med" len="med"/>
                <a:tailEnd type="triangle" w="med" len="med"/>
              </a:ln>
            </p:spPr>
          </p:cxnSp>
          <p:cxnSp>
            <p:nvCxnSpPr>
              <p:cNvPr id="1112" name="Google Shape;1112;p90"/>
              <p:cNvCxnSpPr/>
              <p:nvPr/>
            </p:nvCxnSpPr>
            <p:spPr>
              <a:xfrm>
                <a:off x="890275" y="2923975"/>
                <a:ext cx="195300" cy="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3" name="Google Shape;1113;p90"/>
              <p:cNvCxnSpPr/>
              <p:nvPr/>
            </p:nvCxnSpPr>
            <p:spPr>
              <a:xfrm>
                <a:off x="1085575" y="2923975"/>
                <a:ext cx="114600" cy="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00FF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4" name="Google Shape;1114;p90"/>
              <p:cNvCxnSpPr/>
              <p:nvPr/>
            </p:nvCxnSpPr>
            <p:spPr>
              <a:xfrm>
                <a:off x="4163675" y="2923975"/>
                <a:ext cx="174900" cy="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99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5" name="Google Shape;1115;p90"/>
              <p:cNvCxnSpPr/>
              <p:nvPr/>
            </p:nvCxnSpPr>
            <p:spPr>
              <a:xfrm>
                <a:off x="3777575" y="2923975"/>
                <a:ext cx="386100" cy="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6" name="Google Shape;1116;p90"/>
              <p:cNvCxnSpPr/>
              <p:nvPr/>
            </p:nvCxnSpPr>
            <p:spPr>
              <a:xfrm>
                <a:off x="3662975" y="2923975"/>
                <a:ext cx="114600" cy="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00FF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117" name="Google Shape;1117;p90"/>
          <p:cNvSpPr txBox="1">
            <a:spLocks noGrp="1"/>
          </p:cNvSpPr>
          <p:nvPr>
            <p:ph type="sldNum" idx="12"/>
          </p:nvPr>
        </p:nvSpPr>
        <p:spPr>
          <a:xfrm>
            <a:off x="8556784" y="56071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91440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914400">
                <a:buClr>
                  <a:srgbClr val="000000"/>
                </a:buClr>
              </a:pPr>
              <a:t>111</a:t>
            </a:fld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6357297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2" name="Google Shape;1122;p91"/>
          <p:cNvSpPr txBox="1">
            <a:spLocks noGrp="1"/>
          </p:cNvSpPr>
          <p:nvPr>
            <p:ph type="title"/>
          </p:nvPr>
        </p:nvSpPr>
        <p:spPr>
          <a:xfrm>
            <a:off x="311700" y="13022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/>
              <a:t>Tail latency</a:t>
            </a:r>
            <a:endParaRPr/>
          </a:p>
        </p:txBody>
      </p:sp>
      <p:sp>
        <p:nvSpPr>
          <p:cNvPr id="1123" name="Google Shape;1123;p91"/>
          <p:cNvSpPr txBox="1">
            <a:spLocks noGrp="1"/>
          </p:cNvSpPr>
          <p:nvPr>
            <p:ph type="body" idx="1"/>
          </p:nvPr>
        </p:nvSpPr>
        <p:spPr>
          <a:xfrm>
            <a:off x="311700" y="200972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">
                <a:solidFill>
                  <a:srgbClr val="0000FF"/>
                </a:solidFill>
              </a:rPr>
              <a:t>Possible tool:</a:t>
            </a:r>
            <a:r>
              <a:rPr lang="en">
                <a:solidFill>
                  <a:srgbClr val="000000"/>
                </a:solidFill>
              </a:rPr>
              <a:t> trace events for each transaction, </a:t>
            </a:r>
            <a:r>
              <a:rPr lang="en">
                <a:solidFill>
                  <a:srgbClr val="0000FF"/>
                </a:solidFill>
              </a:rPr>
              <a:t>lined up in time</a:t>
            </a:r>
            <a:endParaRPr>
              <a:solidFill>
                <a:srgbClr val="0000FF"/>
              </a:solidFill>
            </a:endParaRPr>
          </a:p>
          <a:p>
            <a:pPr marL="0" indent="0">
              <a:buNone/>
            </a:pPr>
            <a:endParaRPr/>
          </a:p>
          <a:p>
            <a:pPr marL="0" indent="0">
              <a:buNone/>
            </a:pPr>
            <a:endParaRPr/>
          </a:p>
          <a:p>
            <a:pPr marL="0" indent="0">
              <a:buNone/>
            </a:pPr>
            <a:endParaRPr/>
          </a:p>
          <a:p>
            <a:pPr marL="0" indent="0">
              <a:buNone/>
            </a:pPr>
            <a:endParaRPr/>
          </a:p>
          <a:p>
            <a:pPr marL="0" indent="0">
              <a:buNone/>
            </a:pPr>
            <a:endParaRPr>
              <a:solidFill>
                <a:srgbClr val="0000FF"/>
              </a:solidFill>
            </a:endParaRPr>
          </a:p>
          <a:p>
            <a:pPr marL="0" indent="0">
              <a:buNone/>
            </a:pPr>
            <a:endParaRPr>
              <a:solidFill>
                <a:srgbClr val="0000FF"/>
              </a:solidFill>
            </a:endParaRPr>
          </a:p>
          <a:p>
            <a:pPr marL="0" indent="0">
              <a:buNone/>
            </a:pPr>
            <a:endParaRPr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">
                <a:solidFill>
                  <a:srgbClr val="0000FF"/>
                </a:solidFill>
              </a:rPr>
              <a:t>Now we can see </a:t>
            </a:r>
            <a:r>
              <a:rPr lang="en" b="1">
                <a:solidFill>
                  <a:srgbClr val="0000FF"/>
                </a:solidFill>
              </a:rPr>
              <a:t>what</a:t>
            </a:r>
            <a:r>
              <a:rPr lang="en">
                <a:solidFill>
                  <a:srgbClr val="0000FF"/>
                </a:solidFill>
              </a:rPr>
              <a:t> is different about the slow one.</a:t>
            </a:r>
            <a:endParaRPr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">
                <a:solidFill>
                  <a:srgbClr val="FF0000"/>
                </a:solidFill>
              </a:rPr>
              <a:t>And the time alignment of 6's end-of-green (A) with 8's green blocking until B.</a:t>
            </a:r>
            <a:endParaRPr>
              <a:solidFill>
                <a:srgbClr val="FF0000"/>
              </a:solidFill>
            </a:endParaRPr>
          </a:p>
          <a:p>
            <a:pPr marL="0" indent="0">
              <a:buNone/>
            </a:pPr>
            <a:endParaRPr>
              <a:solidFill>
                <a:srgbClr val="FF0000"/>
              </a:solidFill>
            </a:endParaRPr>
          </a:p>
          <a:p>
            <a:pPr marL="0" indent="0">
              <a:buNone/>
            </a:pPr>
            <a:endParaRPr/>
          </a:p>
          <a:p>
            <a:pPr marL="0" indent="0">
              <a:buNone/>
            </a:pPr>
            <a:endParaRPr/>
          </a:p>
        </p:txBody>
      </p:sp>
      <p:grpSp>
        <p:nvGrpSpPr>
          <p:cNvPr id="1124" name="Google Shape;1124;p91"/>
          <p:cNvGrpSpPr/>
          <p:nvPr/>
        </p:nvGrpSpPr>
        <p:grpSpPr>
          <a:xfrm>
            <a:off x="759825" y="2722251"/>
            <a:ext cx="1202100" cy="2875"/>
            <a:chOff x="759825" y="1865000"/>
            <a:chExt cx="1202100" cy="2875"/>
          </a:xfrm>
        </p:grpSpPr>
        <p:cxnSp>
          <p:nvCxnSpPr>
            <p:cNvPr id="1125" name="Google Shape;1125;p91"/>
            <p:cNvCxnSpPr/>
            <p:nvPr/>
          </p:nvCxnSpPr>
          <p:spPr>
            <a:xfrm>
              <a:off x="759825" y="1865000"/>
              <a:ext cx="12021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cxnSp>
          <p:nvCxnSpPr>
            <p:cNvPr id="1126" name="Google Shape;1126;p91"/>
            <p:cNvCxnSpPr/>
            <p:nvPr/>
          </p:nvCxnSpPr>
          <p:spPr>
            <a:xfrm>
              <a:off x="890175" y="1865000"/>
              <a:ext cx="195300" cy="0"/>
            </a:xfrm>
            <a:prstGeom prst="straightConnector1">
              <a:avLst/>
            </a:prstGeom>
            <a:noFill/>
            <a:ln w="28575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7" name="Google Shape;1127;p91"/>
            <p:cNvCxnSpPr/>
            <p:nvPr/>
          </p:nvCxnSpPr>
          <p:spPr>
            <a:xfrm>
              <a:off x="1085575" y="1865000"/>
              <a:ext cx="193200" cy="0"/>
            </a:xfrm>
            <a:prstGeom prst="straightConnector1">
              <a:avLst/>
            </a:prstGeom>
            <a:noFill/>
            <a:ln w="38100" cap="flat" cmpd="sng">
              <a:solidFill>
                <a:srgbClr val="00FF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91"/>
            <p:cNvCxnSpPr/>
            <p:nvPr/>
          </p:nvCxnSpPr>
          <p:spPr>
            <a:xfrm>
              <a:off x="1668125" y="1865000"/>
              <a:ext cx="174900" cy="0"/>
            </a:xfrm>
            <a:prstGeom prst="straightConnector1">
              <a:avLst/>
            </a:prstGeom>
            <a:noFill/>
            <a:ln w="38100" cap="flat" cmpd="sng">
              <a:solidFill>
                <a:srgbClr val="99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91"/>
            <p:cNvCxnSpPr/>
            <p:nvPr/>
          </p:nvCxnSpPr>
          <p:spPr>
            <a:xfrm>
              <a:off x="1280700" y="1867875"/>
              <a:ext cx="386100" cy="0"/>
            </a:xfrm>
            <a:prstGeom prst="straightConnector1">
              <a:avLst/>
            </a:prstGeom>
            <a:noFill/>
            <a:ln w="28575" cap="flat" cmpd="sng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130" name="Google Shape;1130;p91"/>
          <p:cNvGrpSpPr/>
          <p:nvPr/>
        </p:nvGrpSpPr>
        <p:grpSpPr>
          <a:xfrm>
            <a:off x="988425" y="2874651"/>
            <a:ext cx="1202100" cy="2875"/>
            <a:chOff x="759825" y="1865000"/>
            <a:chExt cx="1202100" cy="2875"/>
          </a:xfrm>
        </p:grpSpPr>
        <p:cxnSp>
          <p:nvCxnSpPr>
            <p:cNvPr id="1131" name="Google Shape;1131;p91"/>
            <p:cNvCxnSpPr/>
            <p:nvPr/>
          </p:nvCxnSpPr>
          <p:spPr>
            <a:xfrm>
              <a:off x="759825" y="1865000"/>
              <a:ext cx="12021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cxnSp>
          <p:nvCxnSpPr>
            <p:cNvPr id="1132" name="Google Shape;1132;p91"/>
            <p:cNvCxnSpPr/>
            <p:nvPr/>
          </p:nvCxnSpPr>
          <p:spPr>
            <a:xfrm>
              <a:off x="890175" y="1865000"/>
              <a:ext cx="195300" cy="0"/>
            </a:xfrm>
            <a:prstGeom prst="straightConnector1">
              <a:avLst/>
            </a:prstGeom>
            <a:noFill/>
            <a:ln w="28575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91"/>
            <p:cNvCxnSpPr/>
            <p:nvPr/>
          </p:nvCxnSpPr>
          <p:spPr>
            <a:xfrm>
              <a:off x="1085575" y="1865000"/>
              <a:ext cx="193200" cy="0"/>
            </a:xfrm>
            <a:prstGeom prst="straightConnector1">
              <a:avLst/>
            </a:prstGeom>
            <a:noFill/>
            <a:ln w="38100" cap="flat" cmpd="sng">
              <a:solidFill>
                <a:srgbClr val="00FF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91"/>
            <p:cNvCxnSpPr/>
            <p:nvPr/>
          </p:nvCxnSpPr>
          <p:spPr>
            <a:xfrm>
              <a:off x="1668125" y="1865000"/>
              <a:ext cx="174900" cy="0"/>
            </a:xfrm>
            <a:prstGeom prst="straightConnector1">
              <a:avLst/>
            </a:prstGeom>
            <a:noFill/>
            <a:ln w="38100" cap="flat" cmpd="sng">
              <a:solidFill>
                <a:srgbClr val="99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91"/>
            <p:cNvCxnSpPr/>
            <p:nvPr/>
          </p:nvCxnSpPr>
          <p:spPr>
            <a:xfrm>
              <a:off x="1280700" y="1867875"/>
              <a:ext cx="386100" cy="0"/>
            </a:xfrm>
            <a:prstGeom prst="straightConnector1">
              <a:avLst/>
            </a:prstGeom>
            <a:noFill/>
            <a:ln w="28575" cap="flat" cmpd="sng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136" name="Google Shape;1136;p91"/>
          <p:cNvGrpSpPr/>
          <p:nvPr/>
        </p:nvGrpSpPr>
        <p:grpSpPr>
          <a:xfrm>
            <a:off x="1502775" y="3174101"/>
            <a:ext cx="1202100" cy="2875"/>
            <a:chOff x="759825" y="1865000"/>
            <a:chExt cx="1202100" cy="2875"/>
          </a:xfrm>
        </p:grpSpPr>
        <p:cxnSp>
          <p:nvCxnSpPr>
            <p:cNvPr id="1137" name="Google Shape;1137;p91"/>
            <p:cNvCxnSpPr/>
            <p:nvPr/>
          </p:nvCxnSpPr>
          <p:spPr>
            <a:xfrm>
              <a:off x="759825" y="1865000"/>
              <a:ext cx="12021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cxnSp>
          <p:nvCxnSpPr>
            <p:cNvPr id="1138" name="Google Shape;1138;p91"/>
            <p:cNvCxnSpPr/>
            <p:nvPr/>
          </p:nvCxnSpPr>
          <p:spPr>
            <a:xfrm>
              <a:off x="890175" y="1865000"/>
              <a:ext cx="195300" cy="0"/>
            </a:xfrm>
            <a:prstGeom prst="straightConnector1">
              <a:avLst/>
            </a:prstGeom>
            <a:noFill/>
            <a:ln w="28575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91"/>
            <p:cNvCxnSpPr/>
            <p:nvPr/>
          </p:nvCxnSpPr>
          <p:spPr>
            <a:xfrm>
              <a:off x="1085575" y="1865000"/>
              <a:ext cx="193200" cy="0"/>
            </a:xfrm>
            <a:prstGeom prst="straightConnector1">
              <a:avLst/>
            </a:prstGeom>
            <a:noFill/>
            <a:ln w="38100" cap="flat" cmpd="sng">
              <a:solidFill>
                <a:srgbClr val="00FF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91"/>
            <p:cNvCxnSpPr/>
            <p:nvPr/>
          </p:nvCxnSpPr>
          <p:spPr>
            <a:xfrm>
              <a:off x="1668125" y="1865000"/>
              <a:ext cx="174900" cy="0"/>
            </a:xfrm>
            <a:prstGeom prst="straightConnector1">
              <a:avLst/>
            </a:prstGeom>
            <a:noFill/>
            <a:ln w="38100" cap="flat" cmpd="sng">
              <a:solidFill>
                <a:srgbClr val="99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91"/>
            <p:cNvCxnSpPr/>
            <p:nvPr/>
          </p:nvCxnSpPr>
          <p:spPr>
            <a:xfrm>
              <a:off x="1280700" y="1867875"/>
              <a:ext cx="386100" cy="0"/>
            </a:xfrm>
            <a:prstGeom prst="straightConnector1">
              <a:avLst/>
            </a:prstGeom>
            <a:noFill/>
            <a:ln w="28575" cap="flat" cmpd="sng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142" name="Google Shape;1142;p91"/>
          <p:cNvGrpSpPr/>
          <p:nvPr/>
        </p:nvGrpSpPr>
        <p:grpSpPr>
          <a:xfrm>
            <a:off x="2190525" y="3325364"/>
            <a:ext cx="1202100" cy="2875"/>
            <a:chOff x="759825" y="1865000"/>
            <a:chExt cx="1202100" cy="2875"/>
          </a:xfrm>
        </p:grpSpPr>
        <p:cxnSp>
          <p:nvCxnSpPr>
            <p:cNvPr id="1143" name="Google Shape;1143;p91"/>
            <p:cNvCxnSpPr/>
            <p:nvPr/>
          </p:nvCxnSpPr>
          <p:spPr>
            <a:xfrm>
              <a:off x="759825" y="1865000"/>
              <a:ext cx="12021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cxnSp>
          <p:nvCxnSpPr>
            <p:cNvPr id="1144" name="Google Shape;1144;p91"/>
            <p:cNvCxnSpPr/>
            <p:nvPr/>
          </p:nvCxnSpPr>
          <p:spPr>
            <a:xfrm>
              <a:off x="890175" y="1865000"/>
              <a:ext cx="195300" cy="0"/>
            </a:xfrm>
            <a:prstGeom prst="straightConnector1">
              <a:avLst/>
            </a:prstGeom>
            <a:noFill/>
            <a:ln w="28575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91"/>
            <p:cNvCxnSpPr/>
            <p:nvPr/>
          </p:nvCxnSpPr>
          <p:spPr>
            <a:xfrm>
              <a:off x="1085575" y="1865000"/>
              <a:ext cx="193200" cy="0"/>
            </a:xfrm>
            <a:prstGeom prst="straightConnector1">
              <a:avLst/>
            </a:prstGeom>
            <a:noFill/>
            <a:ln w="38100" cap="flat" cmpd="sng">
              <a:solidFill>
                <a:srgbClr val="00FF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91"/>
            <p:cNvCxnSpPr/>
            <p:nvPr/>
          </p:nvCxnSpPr>
          <p:spPr>
            <a:xfrm>
              <a:off x="1668125" y="1865000"/>
              <a:ext cx="174900" cy="0"/>
            </a:xfrm>
            <a:prstGeom prst="straightConnector1">
              <a:avLst/>
            </a:prstGeom>
            <a:noFill/>
            <a:ln w="38100" cap="flat" cmpd="sng">
              <a:solidFill>
                <a:srgbClr val="99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91"/>
            <p:cNvCxnSpPr/>
            <p:nvPr/>
          </p:nvCxnSpPr>
          <p:spPr>
            <a:xfrm>
              <a:off x="1280700" y="1867875"/>
              <a:ext cx="386100" cy="0"/>
            </a:xfrm>
            <a:prstGeom prst="straightConnector1">
              <a:avLst/>
            </a:prstGeom>
            <a:noFill/>
            <a:ln w="28575" cap="flat" cmpd="sng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148" name="Google Shape;1148;p91"/>
          <p:cNvGrpSpPr/>
          <p:nvPr/>
        </p:nvGrpSpPr>
        <p:grpSpPr>
          <a:xfrm>
            <a:off x="1207500" y="3027051"/>
            <a:ext cx="1202100" cy="2875"/>
            <a:chOff x="759825" y="1865000"/>
            <a:chExt cx="1202100" cy="2875"/>
          </a:xfrm>
        </p:grpSpPr>
        <p:cxnSp>
          <p:nvCxnSpPr>
            <p:cNvPr id="1149" name="Google Shape;1149;p91"/>
            <p:cNvCxnSpPr/>
            <p:nvPr/>
          </p:nvCxnSpPr>
          <p:spPr>
            <a:xfrm>
              <a:off x="759825" y="1865000"/>
              <a:ext cx="12021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cxnSp>
          <p:nvCxnSpPr>
            <p:cNvPr id="1150" name="Google Shape;1150;p91"/>
            <p:cNvCxnSpPr/>
            <p:nvPr/>
          </p:nvCxnSpPr>
          <p:spPr>
            <a:xfrm>
              <a:off x="890175" y="1865000"/>
              <a:ext cx="195300" cy="0"/>
            </a:xfrm>
            <a:prstGeom prst="straightConnector1">
              <a:avLst/>
            </a:prstGeom>
            <a:noFill/>
            <a:ln w="28575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91"/>
            <p:cNvCxnSpPr/>
            <p:nvPr/>
          </p:nvCxnSpPr>
          <p:spPr>
            <a:xfrm>
              <a:off x="1085575" y="1865000"/>
              <a:ext cx="193200" cy="0"/>
            </a:xfrm>
            <a:prstGeom prst="straightConnector1">
              <a:avLst/>
            </a:prstGeom>
            <a:noFill/>
            <a:ln w="38100" cap="flat" cmpd="sng">
              <a:solidFill>
                <a:srgbClr val="00FF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91"/>
            <p:cNvCxnSpPr/>
            <p:nvPr/>
          </p:nvCxnSpPr>
          <p:spPr>
            <a:xfrm>
              <a:off x="1668125" y="1865000"/>
              <a:ext cx="174900" cy="0"/>
            </a:xfrm>
            <a:prstGeom prst="straightConnector1">
              <a:avLst/>
            </a:prstGeom>
            <a:noFill/>
            <a:ln w="38100" cap="flat" cmpd="sng">
              <a:solidFill>
                <a:srgbClr val="99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91"/>
            <p:cNvCxnSpPr/>
            <p:nvPr/>
          </p:nvCxnSpPr>
          <p:spPr>
            <a:xfrm>
              <a:off x="1280700" y="1867875"/>
              <a:ext cx="386100" cy="0"/>
            </a:xfrm>
            <a:prstGeom prst="straightConnector1">
              <a:avLst/>
            </a:prstGeom>
            <a:noFill/>
            <a:ln w="28575" cap="flat" cmpd="sng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154" name="Google Shape;1154;p91"/>
          <p:cNvGrpSpPr/>
          <p:nvPr/>
        </p:nvGrpSpPr>
        <p:grpSpPr>
          <a:xfrm>
            <a:off x="2531475" y="3629439"/>
            <a:ext cx="1202100" cy="2875"/>
            <a:chOff x="759825" y="1865000"/>
            <a:chExt cx="1202100" cy="2875"/>
          </a:xfrm>
        </p:grpSpPr>
        <p:cxnSp>
          <p:nvCxnSpPr>
            <p:cNvPr id="1155" name="Google Shape;1155;p91"/>
            <p:cNvCxnSpPr/>
            <p:nvPr/>
          </p:nvCxnSpPr>
          <p:spPr>
            <a:xfrm>
              <a:off x="759825" y="1865000"/>
              <a:ext cx="12021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cxnSp>
          <p:nvCxnSpPr>
            <p:cNvPr id="1156" name="Google Shape;1156;p91"/>
            <p:cNvCxnSpPr/>
            <p:nvPr/>
          </p:nvCxnSpPr>
          <p:spPr>
            <a:xfrm>
              <a:off x="890175" y="1865000"/>
              <a:ext cx="195300" cy="0"/>
            </a:xfrm>
            <a:prstGeom prst="straightConnector1">
              <a:avLst/>
            </a:prstGeom>
            <a:noFill/>
            <a:ln w="28575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91"/>
            <p:cNvCxnSpPr/>
            <p:nvPr/>
          </p:nvCxnSpPr>
          <p:spPr>
            <a:xfrm>
              <a:off x="1085575" y="1865000"/>
              <a:ext cx="193200" cy="0"/>
            </a:xfrm>
            <a:prstGeom prst="straightConnector1">
              <a:avLst/>
            </a:prstGeom>
            <a:noFill/>
            <a:ln w="38100" cap="flat" cmpd="sng">
              <a:solidFill>
                <a:srgbClr val="00FF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91"/>
            <p:cNvCxnSpPr/>
            <p:nvPr/>
          </p:nvCxnSpPr>
          <p:spPr>
            <a:xfrm>
              <a:off x="1668125" y="1865000"/>
              <a:ext cx="174900" cy="0"/>
            </a:xfrm>
            <a:prstGeom prst="straightConnector1">
              <a:avLst/>
            </a:prstGeom>
            <a:noFill/>
            <a:ln w="38100" cap="flat" cmpd="sng">
              <a:solidFill>
                <a:srgbClr val="99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91"/>
            <p:cNvCxnSpPr/>
            <p:nvPr/>
          </p:nvCxnSpPr>
          <p:spPr>
            <a:xfrm>
              <a:off x="1280700" y="1867875"/>
              <a:ext cx="386100" cy="0"/>
            </a:xfrm>
            <a:prstGeom prst="straightConnector1">
              <a:avLst/>
            </a:prstGeom>
            <a:noFill/>
            <a:ln w="28575" cap="flat" cmpd="sng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160" name="Google Shape;1160;p91"/>
          <p:cNvGrpSpPr/>
          <p:nvPr/>
        </p:nvGrpSpPr>
        <p:grpSpPr>
          <a:xfrm>
            <a:off x="3875700" y="3943026"/>
            <a:ext cx="1202100" cy="2875"/>
            <a:chOff x="759825" y="1865000"/>
            <a:chExt cx="1202100" cy="2875"/>
          </a:xfrm>
        </p:grpSpPr>
        <p:cxnSp>
          <p:nvCxnSpPr>
            <p:cNvPr id="1161" name="Google Shape;1161;p91"/>
            <p:cNvCxnSpPr/>
            <p:nvPr/>
          </p:nvCxnSpPr>
          <p:spPr>
            <a:xfrm>
              <a:off x="759825" y="1865000"/>
              <a:ext cx="12021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cxnSp>
          <p:nvCxnSpPr>
            <p:cNvPr id="1162" name="Google Shape;1162;p91"/>
            <p:cNvCxnSpPr/>
            <p:nvPr/>
          </p:nvCxnSpPr>
          <p:spPr>
            <a:xfrm>
              <a:off x="890175" y="1865000"/>
              <a:ext cx="195300" cy="0"/>
            </a:xfrm>
            <a:prstGeom prst="straightConnector1">
              <a:avLst/>
            </a:prstGeom>
            <a:noFill/>
            <a:ln w="28575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91"/>
            <p:cNvCxnSpPr/>
            <p:nvPr/>
          </p:nvCxnSpPr>
          <p:spPr>
            <a:xfrm>
              <a:off x="1085575" y="1865000"/>
              <a:ext cx="193200" cy="0"/>
            </a:xfrm>
            <a:prstGeom prst="straightConnector1">
              <a:avLst/>
            </a:prstGeom>
            <a:noFill/>
            <a:ln w="38100" cap="flat" cmpd="sng">
              <a:solidFill>
                <a:srgbClr val="00FF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91"/>
            <p:cNvCxnSpPr/>
            <p:nvPr/>
          </p:nvCxnSpPr>
          <p:spPr>
            <a:xfrm>
              <a:off x="1668125" y="1865000"/>
              <a:ext cx="174900" cy="0"/>
            </a:xfrm>
            <a:prstGeom prst="straightConnector1">
              <a:avLst/>
            </a:prstGeom>
            <a:noFill/>
            <a:ln w="38100" cap="flat" cmpd="sng">
              <a:solidFill>
                <a:srgbClr val="99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91"/>
            <p:cNvCxnSpPr/>
            <p:nvPr/>
          </p:nvCxnSpPr>
          <p:spPr>
            <a:xfrm>
              <a:off x="1280700" y="1867875"/>
              <a:ext cx="386100" cy="0"/>
            </a:xfrm>
            <a:prstGeom prst="straightConnector1">
              <a:avLst/>
            </a:prstGeom>
            <a:noFill/>
            <a:ln w="28575" cap="flat" cmpd="sng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166" name="Google Shape;1166;p91"/>
          <p:cNvGrpSpPr/>
          <p:nvPr/>
        </p:nvGrpSpPr>
        <p:grpSpPr>
          <a:xfrm>
            <a:off x="4265025" y="4116626"/>
            <a:ext cx="1202100" cy="2875"/>
            <a:chOff x="759825" y="1865000"/>
            <a:chExt cx="1202100" cy="2875"/>
          </a:xfrm>
        </p:grpSpPr>
        <p:cxnSp>
          <p:nvCxnSpPr>
            <p:cNvPr id="1167" name="Google Shape;1167;p91"/>
            <p:cNvCxnSpPr/>
            <p:nvPr/>
          </p:nvCxnSpPr>
          <p:spPr>
            <a:xfrm>
              <a:off x="759825" y="1865000"/>
              <a:ext cx="12021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cxnSp>
          <p:nvCxnSpPr>
            <p:cNvPr id="1168" name="Google Shape;1168;p91"/>
            <p:cNvCxnSpPr/>
            <p:nvPr/>
          </p:nvCxnSpPr>
          <p:spPr>
            <a:xfrm>
              <a:off x="890175" y="1865000"/>
              <a:ext cx="195300" cy="0"/>
            </a:xfrm>
            <a:prstGeom prst="straightConnector1">
              <a:avLst/>
            </a:prstGeom>
            <a:noFill/>
            <a:ln w="28575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91"/>
            <p:cNvCxnSpPr/>
            <p:nvPr/>
          </p:nvCxnSpPr>
          <p:spPr>
            <a:xfrm>
              <a:off x="1085575" y="1865000"/>
              <a:ext cx="193200" cy="0"/>
            </a:xfrm>
            <a:prstGeom prst="straightConnector1">
              <a:avLst/>
            </a:prstGeom>
            <a:noFill/>
            <a:ln w="38100" cap="flat" cmpd="sng">
              <a:solidFill>
                <a:srgbClr val="00FF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91"/>
            <p:cNvCxnSpPr/>
            <p:nvPr/>
          </p:nvCxnSpPr>
          <p:spPr>
            <a:xfrm>
              <a:off x="1668125" y="1865000"/>
              <a:ext cx="174900" cy="0"/>
            </a:xfrm>
            <a:prstGeom prst="straightConnector1">
              <a:avLst/>
            </a:prstGeom>
            <a:noFill/>
            <a:ln w="38100" cap="flat" cmpd="sng">
              <a:solidFill>
                <a:srgbClr val="99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1" name="Google Shape;1171;p91"/>
            <p:cNvCxnSpPr/>
            <p:nvPr/>
          </p:nvCxnSpPr>
          <p:spPr>
            <a:xfrm>
              <a:off x="1280700" y="1867875"/>
              <a:ext cx="386100" cy="0"/>
            </a:xfrm>
            <a:prstGeom prst="straightConnector1">
              <a:avLst/>
            </a:prstGeom>
            <a:noFill/>
            <a:ln w="28575" cap="flat" cmpd="sng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172" name="Google Shape;1172;p91"/>
          <p:cNvGrpSpPr/>
          <p:nvPr/>
        </p:nvGrpSpPr>
        <p:grpSpPr>
          <a:xfrm>
            <a:off x="2617200" y="3772300"/>
            <a:ext cx="3719100" cy="0"/>
            <a:chOff x="763725" y="2923975"/>
            <a:chExt cx="3719100" cy="0"/>
          </a:xfrm>
        </p:grpSpPr>
        <p:cxnSp>
          <p:nvCxnSpPr>
            <p:cNvPr id="1173" name="Google Shape;1173;p91"/>
            <p:cNvCxnSpPr/>
            <p:nvPr/>
          </p:nvCxnSpPr>
          <p:spPr>
            <a:xfrm>
              <a:off x="763725" y="2923975"/>
              <a:ext cx="37191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dot"/>
              <a:round/>
              <a:headEnd type="triangle" w="med" len="med"/>
              <a:tailEnd type="triangle" w="med" len="med"/>
            </a:ln>
          </p:spPr>
        </p:cxnSp>
        <p:cxnSp>
          <p:nvCxnSpPr>
            <p:cNvPr id="1174" name="Google Shape;1174;p91"/>
            <p:cNvCxnSpPr/>
            <p:nvPr/>
          </p:nvCxnSpPr>
          <p:spPr>
            <a:xfrm>
              <a:off x="890275" y="2923975"/>
              <a:ext cx="195300" cy="0"/>
            </a:xfrm>
            <a:prstGeom prst="straightConnector1">
              <a:avLst/>
            </a:prstGeom>
            <a:noFill/>
            <a:ln w="28575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5" name="Google Shape;1175;p91"/>
            <p:cNvCxnSpPr/>
            <p:nvPr/>
          </p:nvCxnSpPr>
          <p:spPr>
            <a:xfrm>
              <a:off x="1085575" y="2923975"/>
              <a:ext cx="114600" cy="0"/>
            </a:xfrm>
            <a:prstGeom prst="straightConnector1">
              <a:avLst/>
            </a:prstGeom>
            <a:noFill/>
            <a:ln w="38100" cap="flat" cmpd="sng">
              <a:solidFill>
                <a:srgbClr val="00FF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6" name="Google Shape;1176;p91"/>
            <p:cNvCxnSpPr/>
            <p:nvPr/>
          </p:nvCxnSpPr>
          <p:spPr>
            <a:xfrm>
              <a:off x="4163675" y="2923975"/>
              <a:ext cx="174900" cy="0"/>
            </a:xfrm>
            <a:prstGeom prst="straightConnector1">
              <a:avLst/>
            </a:prstGeom>
            <a:noFill/>
            <a:ln w="38100" cap="flat" cmpd="sng">
              <a:solidFill>
                <a:srgbClr val="99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91"/>
            <p:cNvCxnSpPr/>
            <p:nvPr/>
          </p:nvCxnSpPr>
          <p:spPr>
            <a:xfrm>
              <a:off x="3777575" y="2923975"/>
              <a:ext cx="386100" cy="0"/>
            </a:xfrm>
            <a:prstGeom prst="straightConnector1">
              <a:avLst/>
            </a:prstGeom>
            <a:noFill/>
            <a:ln w="28575" cap="flat" cmpd="sng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91"/>
            <p:cNvCxnSpPr/>
            <p:nvPr/>
          </p:nvCxnSpPr>
          <p:spPr>
            <a:xfrm>
              <a:off x="3662975" y="2923975"/>
              <a:ext cx="114600" cy="0"/>
            </a:xfrm>
            <a:prstGeom prst="straightConnector1">
              <a:avLst/>
            </a:prstGeom>
            <a:noFill/>
            <a:ln w="38100" cap="flat" cmpd="sng">
              <a:solidFill>
                <a:srgbClr val="00FF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1179" name="Google Shape;1179;p91"/>
          <p:cNvCxnSpPr/>
          <p:nvPr/>
        </p:nvCxnSpPr>
        <p:spPr>
          <a:xfrm rot="10800000">
            <a:off x="3053650" y="3136775"/>
            <a:ext cx="0" cy="699300"/>
          </a:xfrm>
          <a:prstGeom prst="straightConnector1">
            <a:avLst/>
          </a:prstGeom>
          <a:noFill/>
          <a:ln w="9525" cap="flat" cmpd="sng">
            <a:solidFill>
              <a:srgbClr val="EFEFEF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180" name="Google Shape;1180;p91"/>
          <p:cNvGrpSpPr/>
          <p:nvPr/>
        </p:nvGrpSpPr>
        <p:grpSpPr>
          <a:xfrm>
            <a:off x="2531475" y="3476626"/>
            <a:ext cx="1202100" cy="2875"/>
            <a:chOff x="2531475" y="2619375"/>
            <a:chExt cx="1202100" cy="2875"/>
          </a:xfrm>
        </p:grpSpPr>
        <p:cxnSp>
          <p:nvCxnSpPr>
            <p:cNvPr id="1181" name="Google Shape;1181;p91"/>
            <p:cNvCxnSpPr/>
            <p:nvPr/>
          </p:nvCxnSpPr>
          <p:spPr>
            <a:xfrm>
              <a:off x="2531475" y="2619375"/>
              <a:ext cx="12021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cxnSp>
          <p:nvCxnSpPr>
            <p:cNvPr id="1182" name="Google Shape;1182;p91"/>
            <p:cNvCxnSpPr/>
            <p:nvPr/>
          </p:nvCxnSpPr>
          <p:spPr>
            <a:xfrm>
              <a:off x="2661825" y="2619375"/>
              <a:ext cx="195300" cy="0"/>
            </a:xfrm>
            <a:prstGeom prst="straightConnector1">
              <a:avLst/>
            </a:prstGeom>
            <a:noFill/>
            <a:ln w="28575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91"/>
            <p:cNvCxnSpPr/>
            <p:nvPr/>
          </p:nvCxnSpPr>
          <p:spPr>
            <a:xfrm>
              <a:off x="2857225" y="2619375"/>
              <a:ext cx="193200" cy="0"/>
            </a:xfrm>
            <a:prstGeom prst="straightConnector1">
              <a:avLst/>
            </a:prstGeom>
            <a:noFill/>
            <a:ln w="38100" cap="flat" cmpd="sng">
              <a:solidFill>
                <a:srgbClr val="00FF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91"/>
            <p:cNvCxnSpPr/>
            <p:nvPr/>
          </p:nvCxnSpPr>
          <p:spPr>
            <a:xfrm>
              <a:off x="3439775" y="2619375"/>
              <a:ext cx="174900" cy="0"/>
            </a:xfrm>
            <a:prstGeom prst="straightConnector1">
              <a:avLst/>
            </a:prstGeom>
            <a:noFill/>
            <a:ln w="38100" cap="flat" cmpd="sng">
              <a:solidFill>
                <a:srgbClr val="99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91"/>
            <p:cNvCxnSpPr/>
            <p:nvPr/>
          </p:nvCxnSpPr>
          <p:spPr>
            <a:xfrm>
              <a:off x="3052350" y="2622250"/>
              <a:ext cx="386100" cy="0"/>
            </a:xfrm>
            <a:prstGeom prst="straightConnector1">
              <a:avLst/>
            </a:prstGeom>
            <a:noFill/>
            <a:ln w="28575" cap="flat" cmpd="sng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86" name="Google Shape;1186;p91"/>
          <p:cNvSpPr txBox="1"/>
          <p:nvPr/>
        </p:nvSpPr>
        <p:spPr>
          <a:xfrm>
            <a:off x="371825" y="2585925"/>
            <a:ext cx="387900" cy="2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r" defTabSz="914400"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87" name="Google Shape;1187;p91"/>
          <p:cNvSpPr txBox="1"/>
          <p:nvPr/>
        </p:nvSpPr>
        <p:spPr>
          <a:xfrm>
            <a:off x="524225" y="2738325"/>
            <a:ext cx="387900" cy="2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r" defTabSz="914400"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2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88" name="Google Shape;1188;p91"/>
          <p:cNvSpPr txBox="1"/>
          <p:nvPr/>
        </p:nvSpPr>
        <p:spPr>
          <a:xfrm>
            <a:off x="676625" y="2890725"/>
            <a:ext cx="387900" cy="2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r" defTabSz="914400"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89" name="Google Shape;1189;p91"/>
          <p:cNvSpPr txBox="1"/>
          <p:nvPr/>
        </p:nvSpPr>
        <p:spPr>
          <a:xfrm>
            <a:off x="829025" y="3043125"/>
            <a:ext cx="387900" cy="2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r" defTabSz="914400"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4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90" name="Google Shape;1190;p91"/>
          <p:cNvSpPr txBox="1"/>
          <p:nvPr/>
        </p:nvSpPr>
        <p:spPr>
          <a:xfrm>
            <a:off x="1680250" y="3174100"/>
            <a:ext cx="387900" cy="2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r" defTabSz="914400"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5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91" name="Google Shape;1191;p91"/>
          <p:cNvSpPr txBox="1"/>
          <p:nvPr/>
        </p:nvSpPr>
        <p:spPr>
          <a:xfrm>
            <a:off x="1870750" y="3342125"/>
            <a:ext cx="387900" cy="2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r" defTabSz="914400"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6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92" name="Google Shape;1192;p91"/>
          <p:cNvSpPr txBox="1"/>
          <p:nvPr/>
        </p:nvSpPr>
        <p:spPr>
          <a:xfrm>
            <a:off x="2021700" y="3476650"/>
            <a:ext cx="387900" cy="2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r" defTabSz="914400"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7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93" name="Google Shape;1193;p91"/>
          <p:cNvSpPr txBox="1"/>
          <p:nvPr/>
        </p:nvSpPr>
        <p:spPr>
          <a:xfrm>
            <a:off x="2143575" y="3627875"/>
            <a:ext cx="387900" cy="2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r" defTabSz="914400"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8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94" name="Google Shape;1194;p91"/>
          <p:cNvSpPr txBox="1"/>
          <p:nvPr/>
        </p:nvSpPr>
        <p:spPr>
          <a:xfrm>
            <a:off x="3185000" y="3782263"/>
            <a:ext cx="387900" cy="2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r" defTabSz="914400"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9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95" name="Google Shape;1195;p91"/>
          <p:cNvSpPr txBox="1"/>
          <p:nvPr/>
        </p:nvSpPr>
        <p:spPr>
          <a:xfrm>
            <a:off x="3431400" y="3973750"/>
            <a:ext cx="387900" cy="2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r" defTabSz="914400"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10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1196" name="Google Shape;1196;p91"/>
          <p:cNvCxnSpPr/>
          <p:nvPr/>
        </p:nvCxnSpPr>
        <p:spPr>
          <a:xfrm rot="10800000">
            <a:off x="5511100" y="3281238"/>
            <a:ext cx="0" cy="699300"/>
          </a:xfrm>
          <a:prstGeom prst="straightConnector1">
            <a:avLst/>
          </a:prstGeom>
          <a:noFill/>
          <a:ln w="9525" cap="flat" cmpd="sng">
            <a:solidFill>
              <a:srgbClr val="EFEFE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97" name="Google Shape;1197;p91"/>
          <p:cNvSpPr txBox="1"/>
          <p:nvPr/>
        </p:nvSpPr>
        <p:spPr>
          <a:xfrm>
            <a:off x="5250475" y="3486600"/>
            <a:ext cx="387900" cy="2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400">
              <a:buClr>
                <a:srgbClr val="000000"/>
              </a:buClr>
            </a:pPr>
            <a:r>
              <a:rPr lang="en" sz="1400" b="1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B</a:t>
            </a:r>
            <a:endParaRPr sz="1400" b="1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98" name="Google Shape;1198;p91"/>
          <p:cNvSpPr txBox="1"/>
          <p:nvPr/>
        </p:nvSpPr>
        <p:spPr>
          <a:xfrm>
            <a:off x="2859700" y="2985475"/>
            <a:ext cx="387900" cy="2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400">
              <a:buClr>
                <a:srgbClr val="000000"/>
              </a:buClr>
            </a:pPr>
            <a:r>
              <a:rPr lang="en" sz="1400" b="1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A</a:t>
            </a:r>
            <a:endParaRPr sz="1400" b="1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99" name="Google Shape;1199;p91"/>
          <p:cNvSpPr txBox="1">
            <a:spLocks noGrp="1"/>
          </p:cNvSpPr>
          <p:nvPr>
            <p:ph type="sldNum" idx="12"/>
          </p:nvPr>
        </p:nvSpPr>
        <p:spPr>
          <a:xfrm>
            <a:off x="8556784" y="56071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91440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914400">
                <a:buClr>
                  <a:srgbClr val="000000"/>
                </a:buClr>
              </a:pPr>
              <a:t>112</a:t>
            </a:fld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807530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4" name="Google Shape;1204;p92"/>
          <p:cNvSpPr txBox="1">
            <a:spLocks noGrp="1"/>
          </p:cNvSpPr>
          <p:nvPr>
            <p:ph type="title"/>
          </p:nvPr>
        </p:nvSpPr>
        <p:spPr>
          <a:xfrm>
            <a:off x="311700" y="13022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/>
              <a:t>Tail latency</a:t>
            </a:r>
            <a:endParaRPr/>
          </a:p>
        </p:txBody>
      </p:sp>
      <p:sp>
        <p:nvSpPr>
          <p:cNvPr id="1205" name="Google Shape;1205;p92"/>
          <p:cNvSpPr txBox="1">
            <a:spLocks noGrp="1"/>
          </p:cNvSpPr>
          <p:nvPr>
            <p:ph type="body" idx="1"/>
          </p:nvPr>
        </p:nvSpPr>
        <p:spPr>
          <a:xfrm>
            <a:off x="311700" y="200972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">
                <a:solidFill>
                  <a:srgbClr val="0000FF"/>
                </a:solidFill>
              </a:rPr>
              <a:t>Possible tool:</a:t>
            </a:r>
            <a:r>
              <a:rPr lang="en">
                <a:solidFill>
                  <a:srgbClr val="000000"/>
                </a:solidFill>
              </a:rPr>
              <a:t> trace events for each transaction, </a:t>
            </a:r>
            <a:r>
              <a:rPr lang="en">
                <a:solidFill>
                  <a:srgbClr val="0000FF"/>
                </a:solidFill>
              </a:rPr>
              <a:t>lined up in time</a:t>
            </a:r>
            <a:endParaRPr>
              <a:solidFill>
                <a:srgbClr val="0000FF"/>
              </a:solidFill>
            </a:endParaRPr>
          </a:p>
          <a:p>
            <a:pPr marL="0" indent="0">
              <a:buNone/>
            </a:pPr>
            <a:endParaRPr/>
          </a:p>
          <a:p>
            <a:pPr marL="0" indent="0">
              <a:buNone/>
            </a:pPr>
            <a:endParaRPr/>
          </a:p>
          <a:p>
            <a:pPr marL="0" indent="0">
              <a:buNone/>
            </a:pPr>
            <a:endParaRPr/>
          </a:p>
          <a:p>
            <a:pPr marL="0" indent="0">
              <a:buNone/>
            </a:pPr>
            <a:endParaRPr/>
          </a:p>
          <a:p>
            <a:pPr marL="0" indent="0">
              <a:buNone/>
            </a:pPr>
            <a:endParaRPr>
              <a:solidFill>
                <a:srgbClr val="0000FF"/>
              </a:solidFill>
            </a:endParaRPr>
          </a:p>
          <a:p>
            <a:pPr marL="0" indent="0">
              <a:buNone/>
            </a:pPr>
            <a:endParaRPr>
              <a:solidFill>
                <a:srgbClr val="0000FF"/>
              </a:solidFill>
            </a:endParaRPr>
          </a:p>
          <a:p>
            <a:pPr marL="0" indent="0">
              <a:buNone/>
            </a:pPr>
            <a:endParaRPr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">
                <a:solidFill>
                  <a:srgbClr val="0000FF"/>
                </a:solidFill>
              </a:rPr>
              <a:t>More detailed events at A or B will reveal the reason for starting or stopping blocking. </a:t>
            </a:r>
            <a:r>
              <a:rPr lang="en">
                <a:solidFill>
                  <a:srgbClr val="000000"/>
                </a:solidFill>
              </a:rPr>
              <a:t>(Possibly a race condition or a contended software lock.)</a:t>
            </a:r>
            <a:endParaRPr/>
          </a:p>
          <a:p>
            <a:pPr marL="0" indent="0">
              <a:buNone/>
            </a:pPr>
            <a:endParaRPr/>
          </a:p>
        </p:txBody>
      </p:sp>
      <p:grpSp>
        <p:nvGrpSpPr>
          <p:cNvPr id="1206" name="Google Shape;1206;p92"/>
          <p:cNvGrpSpPr/>
          <p:nvPr/>
        </p:nvGrpSpPr>
        <p:grpSpPr>
          <a:xfrm>
            <a:off x="759825" y="2722251"/>
            <a:ext cx="1202100" cy="2875"/>
            <a:chOff x="759825" y="1865000"/>
            <a:chExt cx="1202100" cy="2875"/>
          </a:xfrm>
        </p:grpSpPr>
        <p:cxnSp>
          <p:nvCxnSpPr>
            <p:cNvPr id="1207" name="Google Shape;1207;p92"/>
            <p:cNvCxnSpPr/>
            <p:nvPr/>
          </p:nvCxnSpPr>
          <p:spPr>
            <a:xfrm>
              <a:off x="759825" y="1865000"/>
              <a:ext cx="12021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cxnSp>
          <p:nvCxnSpPr>
            <p:cNvPr id="1208" name="Google Shape;1208;p92"/>
            <p:cNvCxnSpPr/>
            <p:nvPr/>
          </p:nvCxnSpPr>
          <p:spPr>
            <a:xfrm>
              <a:off x="890175" y="1865000"/>
              <a:ext cx="195300" cy="0"/>
            </a:xfrm>
            <a:prstGeom prst="straightConnector1">
              <a:avLst/>
            </a:prstGeom>
            <a:noFill/>
            <a:ln w="28575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92"/>
            <p:cNvCxnSpPr/>
            <p:nvPr/>
          </p:nvCxnSpPr>
          <p:spPr>
            <a:xfrm>
              <a:off x="1085575" y="1865000"/>
              <a:ext cx="193200" cy="0"/>
            </a:xfrm>
            <a:prstGeom prst="straightConnector1">
              <a:avLst/>
            </a:prstGeom>
            <a:noFill/>
            <a:ln w="38100" cap="flat" cmpd="sng">
              <a:solidFill>
                <a:srgbClr val="00FF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92"/>
            <p:cNvCxnSpPr/>
            <p:nvPr/>
          </p:nvCxnSpPr>
          <p:spPr>
            <a:xfrm>
              <a:off x="1668125" y="1865000"/>
              <a:ext cx="174900" cy="0"/>
            </a:xfrm>
            <a:prstGeom prst="straightConnector1">
              <a:avLst/>
            </a:prstGeom>
            <a:noFill/>
            <a:ln w="38100" cap="flat" cmpd="sng">
              <a:solidFill>
                <a:srgbClr val="99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92"/>
            <p:cNvCxnSpPr/>
            <p:nvPr/>
          </p:nvCxnSpPr>
          <p:spPr>
            <a:xfrm>
              <a:off x="1280700" y="1867875"/>
              <a:ext cx="386100" cy="0"/>
            </a:xfrm>
            <a:prstGeom prst="straightConnector1">
              <a:avLst/>
            </a:prstGeom>
            <a:noFill/>
            <a:ln w="28575" cap="flat" cmpd="sng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212" name="Google Shape;1212;p92"/>
          <p:cNvGrpSpPr/>
          <p:nvPr/>
        </p:nvGrpSpPr>
        <p:grpSpPr>
          <a:xfrm>
            <a:off x="988425" y="2874651"/>
            <a:ext cx="1202100" cy="2875"/>
            <a:chOff x="759825" y="1865000"/>
            <a:chExt cx="1202100" cy="2875"/>
          </a:xfrm>
        </p:grpSpPr>
        <p:cxnSp>
          <p:nvCxnSpPr>
            <p:cNvPr id="1213" name="Google Shape;1213;p92"/>
            <p:cNvCxnSpPr/>
            <p:nvPr/>
          </p:nvCxnSpPr>
          <p:spPr>
            <a:xfrm>
              <a:off x="759825" y="1865000"/>
              <a:ext cx="12021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cxnSp>
          <p:nvCxnSpPr>
            <p:cNvPr id="1214" name="Google Shape;1214;p92"/>
            <p:cNvCxnSpPr/>
            <p:nvPr/>
          </p:nvCxnSpPr>
          <p:spPr>
            <a:xfrm>
              <a:off x="890175" y="1865000"/>
              <a:ext cx="195300" cy="0"/>
            </a:xfrm>
            <a:prstGeom prst="straightConnector1">
              <a:avLst/>
            </a:prstGeom>
            <a:noFill/>
            <a:ln w="28575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92"/>
            <p:cNvCxnSpPr/>
            <p:nvPr/>
          </p:nvCxnSpPr>
          <p:spPr>
            <a:xfrm>
              <a:off x="1085575" y="1865000"/>
              <a:ext cx="193200" cy="0"/>
            </a:xfrm>
            <a:prstGeom prst="straightConnector1">
              <a:avLst/>
            </a:prstGeom>
            <a:noFill/>
            <a:ln w="38100" cap="flat" cmpd="sng">
              <a:solidFill>
                <a:srgbClr val="00FF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92"/>
            <p:cNvCxnSpPr/>
            <p:nvPr/>
          </p:nvCxnSpPr>
          <p:spPr>
            <a:xfrm>
              <a:off x="1668125" y="1865000"/>
              <a:ext cx="174900" cy="0"/>
            </a:xfrm>
            <a:prstGeom prst="straightConnector1">
              <a:avLst/>
            </a:prstGeom>
            <a:noFill/>
            <a:ln w="38100" cap="flat" cmpd="sng">
              <a:solidFill>
                <a:srgbClr val="99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92"/>
            <p:cNvCxnSpPr/>
            <p:nvPr/>
          </p:nvCxnSpPr>
          <p:spPr>
            <a:xfrm>
              <a:off x="1280700" y="1867875"/>
              <a:ext cx="386100" cy="0"/>
            </a:xfrm>
            <a:prstGeom prst="straightConnector1">
              <a:avLst/>
            </a:prstGeom>
            <a:noFill/>
            <a:ln w="28575" cap="flat" cmpd="sng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218" name="Google Shape;1218;p92"/>
          <p:cNvGrpSpPr/>
          <p:nvPr/>
        </p:nvGrpSpPr>
        <p:grpSpPr>
          <a:xfrm>
            <a:off x="1502775" y="3174101"/>
            <a:ext cx="1202100" cy="2875"/>
            <a:chOff x="759825" y="1865000"/>
            <a:chExt cx="1202100" cy="2875"/>
          </a:xfrm>
        </p:grpSpPr>
        <p:cxnSp>
          <p:nvCxnSpPr>
            <p:cNvPr id="1219" name="Google Shape;1219;p92"/>
            <p:cNvCxnSpPr/>
            <p:nvPr/>
          </p:nvCxnSpPr>
          <p:spPr>
            <a:xfrm>
              <a:off x="759825" y="1865000"/>
              <a:ext cx="12021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cxnSp>
          <p:nvCxnSpPr>
            <p:cNvPr id="1220" name="Google Shape;1220;p92"/>
            <p:cNvCxnSpPr/>
            <p:nvPr/>
          </p:nvCxnSpPr>
          <p:spPr>
            <a:xfrm>
              <a:off x="890175" y="1865000"/>
              <a:ext cx="195300" cy="0"/>
            </a:xfrm>
            <a:prstGeom prst="straightConnector1">
              <a:avLst/>
            </a:prstGeom>
            <a:noFill/>
            <a:ln w="28575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1" name="Google Shape;1221;p92"/>
            <p:cNvCxnSpPr/>
            <p:nvPr/>
          </p:nvCxnSpPr>
          <p:spPr>
            <a:xfrm>
              <a:off x="1085575" y="1865000"/>
              <a:ext cx="193200" cy="0"/>
            </a:xfrm>
            <a:prstGeom prst="straightConnector1">
              <a:avLst/>
            </a:prstGeom>
            <a:noFill/>
            <a:ln w="38100" cap="flat" cmpd="sng">
              <a:solidFill>
                <a:srgbClr val="00FF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2" name="Google Shape;1222;p92"/>
            <p:cNvCxnSpPr/>
            <p:nvPr/>
          </p:nvCxnSpPr>
          <p:spPr>
            <a:xfrm>
              <a:off x="1668125" y="1865000"/>
              <a:ext cx="174900" cy="0"/>
            </a:xfrm>
            <a:prstGeom prst="straightConnector1">
              <a:avLst/>
            </a:prstGeom>
            <a:noFill/>
            <a:ln w="38100" cap="flat" cmpd="sng">
              <a:solidFill>
                <a:srgbClr val="99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3" name="Google Shape;1223;p92"/>
            <p:cNvCxnSpPr/>
            <p:nvPr/>
          </p:nvCxnSpPr>
          <p:spPr>
            <a:xfrm>
              <a:off x="1280700" y="1867875"/>
              <a:ext cx="386100" cy="0"/>
            </a:xfrm>
            <a:prstGeom prst="straightConnector1">
              <a:avLst/>
            </a:prstGeom>
            <a:noFill/>
            <a:ln w="28575" cap="flat" cmpd="sng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224" name="Google Shape;1224;p92"/>
          <p:cNvGrpSpPr/>
          <p:nvPr/>
        </p:nvGrpSpPr>
        <p:grpSpPr>
          <a:xfrm>
            <a:off x="2190525" y="3325364"/>
            <a:ext cx="1202100" cy="2875"/>
            <a:chOff x="759825" y="1865000"/>
            <a:chExt cx="1202100" cy="2875"/>
          </a:xfrm>
        </p:grpSpPr>
        <p:cxnSp>
          <p:nvCxnSpPr>
            <p:cNvPr id="1225" name="Google Shape;1225;p92"/>
            <p:cNvCxnSpPr/>
            <p:nvPr/>
          </p:nvCxnSpPr>
          <p:spPr>
            <a:xfrm>
              <a:off x="759825" y="1865000"/>
              <a:ext cx="12021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cxnSp>
          <p:nvCxnSpPr>
            <p:cNvPr id="1226" name="Google Shape;1226;p92"/>
            <p:cNvCxnSpPr/>
            <p:nvPr/>
          </p:nvCxnSpPr>
          <p:spPr>
            <a:xfrm>
              <a:off x="890175" y="1865000"/>
              <a:ext cx="195300" cy="0"/>
            </a:xfrm>
            <a:prstGeom prst="straightConnector1">
              <a:avLst/>
            </a:prstGeom>
            <a:noFill/>
            <a:ln w="28575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7" name="Google Shape;1227;p92"/>
            <p:cNvCxnSpPr/>
            <p:nvPr/>
          </p:nvCxnSpPr>
          <p:spPr>
            <a:xfrm>
              <a:off x="1085575" y="1865000"/>
              <a:ext cx="193200" cy="0"/>
            </a:xfrm>
            <a:prstGeom prst="straightConnector1">
              <a:avLst/>
            </a:prstGeom>
            <a:noFill/>
            <a:ln w="38100" cap="flat" cmpd="sng">
              <a:solidFill>
                <a:srgbClr val="00FF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8" name="Google Shape;1228;p92"/>
            <p:cNvCxnSpPr/>
            <p:nvPr/>
          </p:nvCxnSpPr>
          <p:spPr>
            <a:xfrm>
              <a:off x="1668125" y="1865000"/>
              <a:ext cx="174900" cy="0"/>
            </a:xfrm>
            <a:prstGeom prst="straightConnector1">
              <a:avLst/>
            </a:prstGeom>
            <a:noFill/>
            <a:ln w="38100" cap="flat" cmpd="sng">
              <a:solidFill>
                <a:srgbClr val="99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9" name="Google Shape;1229;p92"/>
            <p:cNvCxnSpPr/>
            <p:nvPr/>
          </p:nvCxnSpPr>
          <p:spPr>
            <a:xfrm>
              <a:off x="1280700" y="1867875"/>
              <a:ext cx="386100" cy="0"/>
            </a:xfrm>
            <a:prstGeom prst="straightConnector1">
              <a:avLst/>
            </a:prstGeom>
            <a:noFill/>
            <a:ln w="28575" cap="flat" cmpd="sng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230" name="Google Shape;1230;p92"/>
          <p:cNvGrpSpPr/>
          <p:nvPr/>
        </p:nvGrpSpPr>
        <p:grpSpPr>
          <a:xfrm>
            <a:off x="1207500" y="3027051"/>
            <a:ext cx="1202100" cy="2875"/>
            <a:chOff x="759825" y="1865000"/>
            <a:chExt cx="1202100" cy="2875"/>
          </a:xfrm>
        </p:grpSpPr>
        <p:cxnSp>
          <p:nvCxnSpPr>
            <p:cNvPr id="1231" name="Google Shape;1231;p92"/>
            <p:cNvCxnSpPr/>
            <p:nvPr/>
          </p:nvCxnSpPr>
          <p:spPr>
            <a:xfrm>
              <a:off x="759825" y="1865000"/>
              <a:ext cx="12021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cxnSp>
          <p:nvCxnSpPr>
            <p:cNvPr id="1232" name="Google Shape;1232;p92"/>
            <p:cNvCxnSpPr/>
            <p:nvPr/>
          </p:nvCxnSpPr>
          <p:spPr>
            <a:xfrm>
              <a:off x="890175" y="1865000"/>
              <a:ext cx="195300" cy="0"/>
            </a:xfrm>
            <a:prstGeom prst="straightConnector1">
              <a:avLst/>
            </a:prstGeom>
            <a:noFill/>
            <a:ln w="28575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92"/>
            <p:cNvCxnSpPr/>
            <p:nvPr/>
          </p:nvCxnSpPr>
          <p:spPr>
            <a:xfrm>
              <a:off x="1085575" y="1865000"/>
              <a:ext cx="193200" cy="0"/>
            </a:xfrm>
            <a:prstGeom prst="straightConnector1">
              <a:avLst/>
            </a:prstGeom>
            <a:noFill/>
            <a:ln w="38100" cap="flat" cmpd="sng">
              <a:solidFill>
                <a:srgbClr val="00FF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92"/>
            <p:cNvCxnSpPr/>
            <p:nvPr/>
          </p:nvCxnSpPr>
          <p:spPr>
            <a:xfrm>
              <a:off x="1668125" y="1865000"/>
              <a:ext cx="174900" cy="0"/>
            </a:xfrm>
            <a:prstGeom prst="straightConnector1">
              <a:avLst/>
            </a:prstGeom>
            <a:noFill/>
            <a:ln w="38100" cap="flat" cmpd="sng">
              <a:solidFill>
                <a:srgbClr val="99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92"/>
            <p:cNvCxnSpPr/>
            <p:nvPr/>
          </p:nvCxnSpPr>
          <p:spPr>
            <a:xfrm>
              <a:off x="1280700" y="1867875"/>
              <a:ext cx="386100" cy="0"/>
            </a:xfrm>
            <a:prstGeom prst="straightConnector1">
              <a:avLst/>
            </a:prstGeom>
            <a:noFill/>
            <a:ln w="28575" cap="flat" cmpd="sng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236" name="Google Shape;1236;p92"/>
          <p:cNvGrpSpPr/>
          <p:nvPr/>
        </p:nvGrpSpPr>
        <p:grpSpPr>
          <a:xfrm>
            <a:off x="2531475" y="3624451"/>
            <a:ext cx="1202100" cy="2875"/>
            <a:chOff x="759825" y="1865000"/>
            <a:chExt cx="1202100" cy="2875"/>
          </a:xfrm>
        </p:grpSpPr>
        <p:cxnSp>
          <p:nvCxnSpPr>
            <p:cNvPr id="1237" name="Google Shape;1237;p92"/>
            <p:cNvCxnSpPr/>
            <p:nvPr/>
          </p:nvCxnSpPr>
          <p:spPr>
            <a:xfrm>
              <a:off x="759825" y="1865000"/>
              <a:ext cx="12021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cxnSp>
          <p:nvCxnSpPr>
            <p:cNvPr id="1238" name="Google Shape;1238;p92"/>
            <p:cNvCxnSpPr/>
            <p:nvPr/>
          </p:nvCxnSpPr>
          <p:spPr>
            <a:xfrm>
              <a:off x="890175" y="1865000"/>
              <a:ext cx="195300" cy="0"/>
            </a:xfrm>
            <a:prstGeom prst="straightConnector1">
              <a:avLst/>
            </a:prstGeom>
            <a:noFill/>
            <a:ln w="28575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92"/>
            <p:cNvCxnSpPr/>
            <p:nvPr/>
          </p:nvCxnSpPr>
          <p:spPr>
            <a:xfrm>
              <a:off x="1085575" y="1865000"/>
              <a:ext cx="193200" cy="0"/>
            </a:xfrm>
            <a:prstGeom prst="straightConnector1">
              <a:avLst/>
            </a:prstGeom>
            <a:noFill/>
            <a:ln w="38100" cap="flat" cmpd="sng">
              <a:solidFill>
                <a:srgbClr val="00FF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92"/>
            <p:cNvCxnSpPr/>
            <p:nvPr/>
          </p:nvCxnSpPr>
          <p:spPr>
            <a:xfrm>
              <a:off x="1668125" y="1865000"/>
              <a:ext cx="174900" cy="0"/>
            </a:xfrm>
            <a:prstGeom prst="straightConnector1">
              <a:avLst/>
            </a:prstGeom>
            <a:noFill/>
            <a:ln w="38100" cap="flat" cmpd="sng">
              <a:solidFill>
                <a:srgbClr val="99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92"/>
            <p:cNvCxnSpPr/>
            <p:nvPr/>
          </p:nvCxnSpPr>
          <p:spPr>
            <a:xfrm>
              <a:off x="1280700" y="1867875"/>
              <a:ext cx="386100" cy="0"/>
            </a:xfrm>
            <a:prstGeom prst="straightConnector1">
              <a:avLst/>
            </a:prstGeom>
            <a:noFill/>
            <a:ln w="28575" cap="flat" cmpd="sng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242" name="Google Shape;1242;p92"/>
          <p:cNvGrpSpPr/>
          <p:nvPr/>
        </p:nvGrpSpPr>
        <p:grpSpPr>
          <a:xfrm>
            <a:off x="3875700" y="3943026"/>
            <a:ext cx="1202100" cy="2875"/>
            <a:chOff x="759825" y="1865000"/>
            <a:chExt cx="1202100" cy="2875"/>
          </a:xfrm>
        </p:grpSpPr>
        <p:cxnSp>
          <p:nvCxnSpPr>
            <p:cNvPr id="1243" name="Google Shape;1243;p92"/>
            <p:cNvCxnSpPr/>
            <p:nvPr/>
          </p:nvCxnSpPr>
          <p:spPr>
            <a:xfrm>
              <a:off x="759825" y="1865000"/>
              <a:ext cx="12021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cxnSp>
          <p:nvCxnSpPr>
            <p:cNvPr id="1244" name="Google Shape;1244;p92"/>
            <p:cNvCxnSpPr/>
            <p:nvPr/>
          </p:nvCxnSpPr>
          <p:spPr>
            <a:xfrm>
              <a:off x="890175" y="1865000"/>
              <a:ext cx="195300" cy="0"/>
            </a:xfrm>
            <a:prstGeom prst="straightConnector1">
              <a:avLst/>
            </a:prstGeom>
            <a:noFill/>
            <a:ln w="28575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92"/>
            <p:cNvCxnSpPr/>
            <p:nvPr/>
          </p:nvCxnSpPr>
          <p:spPr>
            <a:xfrm>
              <a:off x="1085575" y="1865000"/>
              <a:ext cx="193200" cy="0"/>
            </a:xfrm>
            <a:prstGeom prst="straightConnector1">
              <a:avLst/>
            </a:prstGeom>
            <a:noFill/>
            <a:ln w="38100" cap="flat" cmpd="sng">
              <a:solidFill>
                <a:srgbClr val="00FF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92"/>
            <p:cNvCxnSpPr/>
            <p:nvPr/>
          </p:nvCxnSpPr>
          <p:spPr>
            <a:xfrm>
              <a:off x="1668125" y="1865000"/>
              <a:ext cx="174900" cy="0"/>
            </a:xfrm>
            <a:prstGeom prst="straightConnector1">
              <a:avLst/>
            </a:prstGeom>
            <a:noFill/>
            <a:ln w="38100" cap="flat" cmpd="sng">
              <a:solidFill>
                <a:srgbClr val="99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92"/>
            <p:cNvCxnSpPr/>
            <p:nvPr/>
          </p:nvCxnSpPr>
          <p:spPr>
            <a:xfrm>
              <a:off x="1280700" y="1867875"/>
              <a:ext cx="386100" cy="0"/>
            </a:xfrm>
            <a:prstGeom prst="straightConnector1">
              <a:avLst/>
            </a:prstGeom>
            <a:noFill/>
            <a:ln w="28575" cap="flat" cmpd="sng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248" name="Google Shape;1248;p92"/>
          <p:cNvGrpSpPr/>
          <p:nvPr/>
        </p:nvGrpSpPr>
        <p:grpSpPr>
          <a:xfrm>
            <a:off x="4265025" y="4116626"/>
            <a:ext cx="1202100" cy="2875"/>
            <a:chOff x="759825" y="1865000"/>
            <a:chExt cx="1202100" cy="2875"/>
          </a:xfrm>
        </p:grpSpPr>
        <p:cxnSp>
          <p:nvCxnSpPr>
            <p:cNvPr id="1249" name="Google Shape;1249;p92"/>
            <p:cNvCxnSpPr/>
            <p:nvPr/>
          </p:nvCxnSpPr>
          <p:spPr>
            <a:xfrm>
              <a:off x="759825" y="1865000"/>
              <a:ext cx="12021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cxnSp>
          <p:nvCxnSpPr>
            <p:cNvPr id="1250" name="Google Shape;1250;p92"/>
            <p:cNvCxnSpPr/>
            <p:nvPr/>
          </p:nvCxnSpPr>
          <p:spPr>
            <a:xfrm>
              <a:off x="890175" y="1865000"/>
              <a:ext cx="195300" cy="0"/>
            </a:xfrm>
            <a:prstGeom prst="straightConnector1">
              <a:avLst/>
            </a:prstGeom>
            <a:noFill/>
            <a:ln w="28575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92"/>
            <p:cNvCxnSpPr/>
            <p:nvPr/>
          </p:nvCxnSpPr>
          <p:spPr>
            <a:xfrm>
              <a:off x="1085575" y="1865000"/>
              <a:ext cx="193200" cy="0"/>
            </a:xfrm>
            <a:prstGeom prst="straightConnector1">
              <a:avLst/>
            </a:prstGeom>
            <a:noFill/>
            <a:ln w="38100" cap="flat" cmpd="sng">
              <a:solidFill>
                <a:srgbClr val="00FF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92"/>
            <p:cNvCxnSpPr/>
            <p:nvPr/>
          </p:nvCxnSpPr>
          <p:spPr>
            <a:xfrm>
              <a:off x="1668125" y="1865000"/>
              <a:ext cx="174900" cy="0"/>
            </a:xfrm>
            <a:prstGeom prst="straightConnector1">
              <a:avLst/>
            </a:prstGeom>
            <a:noFill/>
            <a:ln w="38100" cap="flat" cmpd="sng">
              <a:solidFill>
                <a:srgbClr val="99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92"/>
            <p:cNvCxnSpPr/>
            <p:nvPr/>
          </p:nvCxnSpPr>
          <p:spPr>
            <a:xfrm>
              <a:off x="1280700" y="1867875"/>
              <a:ext cx="386100" cy="0"/>
            </a:xfrm>
            <a:prstGeom prst="straightConnector1">
              <a:avLst/>
            </a:prstGeom>
            <a:noFill/>
            <a:ln w="28575" cap="flat" cmpd="sng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254" name="Google Shape;1254;p92"/>
          <p:cNvGrpSpPr/>
          <p:nvPr/>
        </p:nvGrpSpPr>
        <p:grpSpPr>
          <a:xfrm>
            <a:off x="2617200" y="3772300"/>
            <a:ext cx="3719100" cy="0"/>
            <a:chOff x="763725" y="2923975"/>
            <a:chExt cx="3719100" cy="0"/>
          </a:xfrm>
        </p:grpSpPr>
        <p:cxnSp>
          <p:nvCxnSpPr>
            <p:cNvPr id="1255" name="Google Shape;1255;p92"/>
            <p:cNvCxnSpPr/>
            <p:nvPr/>
          </p:nvCxnSpPr>
          <p:spPr>
            <a:xfrm>
              <a:off x="763725" y="2923975"/>
              <a:ext cx="37191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dot"/>
              <a:round/>
              <a:headEnd type="triangle" w="med" len="med"/>
              <a:tailEnd type="triangle" w="med" len="med"/>
            </a:ln>
          </p:spPr>
        </p:cxnSp>
        <p:cxnSp>
          <p:nvCxnSpPr>
            <p:cNvPr id="1256" name="Google Shape;1256;p92"/>
            <p:cNvCxnSpPr/>
            <p:nvPr/>
          </p:nvCxnSpPr>
          <p:spPr>
            <a:xfrm>
              <a:off x="890275" y="2923975"/>
              <a:ext cx="195300" cy="0"/>
            </a:xfrm>
            <a:prstGeom prst="straightConnector1">
              <a:avLst/>
            </a:prstGeom>
            <a:noFill/>
            <a:ln w="28575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92"/>
            <p:cNvCxnSpPr/>
            <p:nvPr/>
          </p:nvCxnSpPr>
          <p:spPr>
            <a:xfrm>
              <a:off x="1085575" y="2923975"/>
              <a:ext cx="114600" cy="0"/>
            </a:xfrm>
            <a:prstGeom prst="straightConnector1">
              <a:avLst/>
            </a:prstGeom>
            <a:noFill/>
            <a:ln w="38100" cap="flat" cmpd="sng">
              <a:solidFill>
                <a:srgbClr val="00FF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92"/>
            <p:cNvCxnSpPr/>
            <p:nvPr/>
          </p:nvCxnSpPr>
          <p:spPr>
            <a:xfrm>
              <a:off x="4163675" y="2923975"/>
              <a:ext cx="174900" cy="0"/>
            </a:xfrm>
            <a:prstGeom prst="straightConnector1">
              <a:avLst/>
            </a:prstGeom>
            <a:noFill/>
            <a:ln w="38100" cap="flat" cmpd="sng">
              <a:solidFill>
                <a:srgbClr val="99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92"/>
            <p:cNvCxnSpPr/>
            <p:nvPr/>
          </p:nvCxnSpPr>
          <p:spPr>
            <a:xfrm>
              <a:off x="3777575" y="2923975"/>
              <a:ext cx="386100" cy="0"/>
            </a:xfrm>
            <a:prstGeom prst="straightConnector1">
              <a:avLst/>
            </a:prstGeom>
            <a:noFill/>
            <a:ln w="28575" cap="flat" cmpd="sng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92"/>
            <p:cNvCxnSpPr/>
            <p:nvPr/>
          </p:nvCxnSpPr>
          <p:spPr>
            <a:xfrm>
              <a:off x="3662975" y="2923975"/>
              <a:ext cx="114600" cy="0"/>
            </a:xfrm>
            <a:prstGeom prst="straightConnector1">
              <a:avLst/>
            </a:prstGeom>
            <a:noFill/>
            <a:ln w="38100" cap="flat" cmpd="sng">
              <a:solidFill>
                <a:srgbClr val="00FF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1261" name="Google Shape;1261;p92"/>
          <p:cNvCxnSpPr/>
          <p:nvPr/>
        </p:nvCxnSpPr>
        <p:spPr>
          <a:xfrm rot="10800000">
            <a:off x="3053650" y="3136775"/>
            <a:ext cx="0" cy="699300"/>
          </a:xfrm>
          <a:prstGeom prst="straightConnector1">
            <a:avLst/>
          </a:prstGeom>
          <a:noFill/>
          <a:ln w="9525" cap="flat" cmpd="sng">
            <a:solidFill>
              <a:srgbClr val="EFEFEF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262" name="Google Shape;1262;p92"/>
          <p:cNvGrpSpPr/>
          <p:nvPr/>
        </p:nvGrpSpPr>
        <p:grpSpPr>
          <a:xfrm>
            <a:off x="2531475" y="3476626"/>
            <a:ext cx="1202100" cy="2875"/>
            <a:chOff x="2531475" y="2619375"/>
            <a:chExt cx="1202100" cy="2875"/>
          </a:xfrm>
        </p:grpSpPr>
        <p:cxnSp>
          <p:nvCxnSpPr>
            <p:cNvPr id="1263" name="Google Shape;1263;p92"/>
            <p:cNvCxnSpPr/>
            <p:nvPr/>
          </p:nvCxnSpPr>
          <p:spPr>
            <a:xfrm>
              <a:off x="2531475" y="2619375"/>
              <a:ext cx="12021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cxnSp>
          <p:nvCxnSpPr>
            <p:cNvPr id="1264" name="Google Shape;1264;p92"/>
            <p:cNvCxnSpPr/>
            <p:nvPr/>
          </p:nvCxnSpPr>
          <p:spPr>
            <a:xfrm>
              <a:off x="2661825" y="2619375"/>
              <a:ext cx="195300" cy="0"/>
            </a:xfrm>
            <a:prstGeom prst="straightConnector1">
              <a:avLst/>
            </a:prstGeom>
            <a:noFill/>
            <a:ln w="28575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92"/>
            <p:cNvCxnSpPr/>
            <p:nvPr/>
          </p:nvCxnSpPr>
          <p:spPr>
            <a:xfrm>
              <a:off x="2857225" y="2619375"/>
              <a:ext cx="193200" cy="0"/>
            </a:xfrm>
            <a:prstGeom prst="straightConnector1">
              <a:avLst/>
            </a:prstGeom>
            <a:noFill/>
            <a:ln w="38100" cap="flat" cmpd="sng">
              <a:solidFill>
                <a:srgbClr val="00FF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92"/>
            <p:cNvCxnSpPr/>
            <p:nvPr/>
          </p:nvCxnSpPr>
          <p:spPr>
            <a:xfrm>
              <a:off x="3439775" y="2619375"/>
              <a:ext cx="174900" cy="0"/>
            </a:xfrm>
            <a:prstGeom prst="straightConnector1">
              <a:avLst/>
            </a:prstGeom>
            <a:noFill/>
            <a:ln w="38100" cap="flat" cmpd="sng">
              <a:solidFill>
                <a:srgbClr val="99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92"/>
            <p:cNvCxnSpPr/>
            <p:nvPr/>
          </p:nvCxnSpPr>
          <p:spPr>
            <a:xfrm>
              <a:off x="3052350" y="2622250"/>
              <a:ext cx="386100" cy="0"/>
            </a:xfrm>
            <a:prstGeom prst="straightConnector1">
              <a:avLst/>
            </a:prstGeom>
            <a:noFill/>
            <a:ln w="28575" cap="flat" cmpd="sng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68" name="Google Shape;1268;p92"/>
          <p:cNvSpPr txBox="1"/>
          <p:nvPr/>
        </p:nvSpPr>
        <p:spPr>
          <a:xfrm>
            <a:off x="371825" y="2585925"/>
            <a:ext cx="387900" cy="2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r" defTabSz="914400"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69" name="Google Shape;1269;p92"/>
          <p:cNvSpPr txBox="1"/>
          <p:nvPr/>
        </p:nvSpPr>
        <p:spPr>
          <a:xfrm>
            <a:off x="524225" y="2738325"/>
            <a:ext cx="387900" cy="2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r" defTabSz="914400"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2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70" name="Google Shape;1270;p92"/>
          <p:cNvSpPr txBox="1"/>
          <p:nvPr/>
        </p:nvSpPr>
        <p:spPr>
          <a:xfrm>
            <a:off x="676625" y="2890725"/>
            <a:ext cx="387900" cy="2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r" defTabSz="914400"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71" name="Google Shape;1271;p92"/>
          <p:cNvSpPr txBox="1"/>
          <p:nvPr/>
        </p:nvSpPr>
        <p:spPr>
          <a:xfrm>
            <a:off x="829025" y="3043125"/>
            <a:ext cx="387900" cy="2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r" defTabSz="914400"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4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72" name="Google Shape;1272;p92"/>
          <p:cNvSpPr txBox="1"/>
          <p:nvPr/>
        </p:nvSpPr>
        <p:spPr>
          <a:xfrm>
            <a:off x="3185000" y="3782263"/>
            <a:ext cx="387900" cy="2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r" defTabSz="914400"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9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73" name="Google Shape;1273;p92"/>
          <p:cNvSpPr txBox="1"/>
          <p:nvPr/>
        </p:nvSpPr>
        <p:spPr>
          <a:xfrm>
            <a:off x="3431400" y="3973750"/>
            <a:ext cx="387900" cy="2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r" defTabSz="914400"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10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74" name="Google Shape;1274;p92"/>
          <p:cNvSpPr txBox="1"/>
          <p:nvPr/>
        </p:nvSpPr>
        <p:spPr>
          <a:xfrm>
            <a:off x="2859700" y="2985475"/>
            <a:ext cx="387900" cy="2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400">
              <a:buClr>
                <a:srgbClr val="000000"/>
              </a:buClr>
            </a:pPr>
            <a:r>
              <a:rPr lang="en" sz="1400" b="1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A</a:t>
            </a:r>
            <a:endParaRPr sz="1400" b="1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75" name="Google Shape;1275;p92"/>
          <p:cNvSpPr txBox="1"/>
          <p:nvPr/>
        </p:nvSpPr>
        <p:spPr>
          <a:xfrm>
            <a:off x="5250475" y="3486600"/>
            <a:ext cx="387900" cy="2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400">
              <a:buClr>
                <a:srgbClr val="000000"/>
              </a:buClr>
            </a:pPr>
            <a:r>
              <a:rPr lang="en" sz="1400" b="1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B</a:t>
            </a:r>
            <a:endParaRPr sz="1400" b="1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1276" name="Google Shape;1276;p92"/>
          <p:cNvCxnSpPr/>
          <p:nvPr/>
        </p:nvCxnSpPr>
        <p:spPr>
          <a:xfrm rot="10800000">
            <a:off x="5511100" y="3281238"/>
            <a:ext cx="0" cy="699300"/>
          </a:xfrm>
          <a:prstGeom prst="straightConnector1">
            <a:avLst/>
          </a:prstGeom>
          <a:noFill/>
          <a:ln w="9525" cap="flat" cmpd="sng">
            <a:solidFill>
              <a:srgbClr val="EFEFE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77" name="Google Shape;1277;p92"/>
          <p:cNvSpPr txBox="1"/>
          <p:nvPr/>
        </p:nvSpPr>
        <p:spPr>
          <a:xfrm>
            <a:off x="1680250" y="3174100"/>
            <a:ext cx="387900" cy="2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r" defTabSz="914400"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5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78" name="Google Shape;1278;p92"/>
          <p:cNvSpPr txBox="1"/>
          <p:nvPr/>
        </p:nvSpPr>
        <p:spPr>
          <a:xfrm>
            <a:off x="1870750" y="3342125"/>
            <a:ext cx="387900" cy="2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r" defTabSz="914400"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6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79" name="Google Shape;1279;p92"/>
          <p:cNvSpPr txBox="1"/>
          <p:nvPr/>
        </p:nvSpPr>
        <p:spPr>
          <a:xfrm>
            <a:off x="2021700" y="3476650"/>
            <a:ext cx="387900" cy="2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r" defTabSz="914400"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7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80" name="Google Shape;1280;p92"/>
          <p:cNvSpPr txBox="1"/>
          <p:nvPr/>
        </p:nvSpPr>
        <p:spPr>
          <a:xfrm>
            <a:off x="2143575" y="3627875"/>
            <a:ext cx="387900" cy="2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r" defTabSz="914400"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8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81" name="Google Shape;1281;p92"/>
          <p:cNvSpPr txBox="1">
            <a:spLocks noGrp="1"/>
          </p:cNvSpPr>
          <p:nvPr>
            <p:ph type="sldNum" idx="12"/>
          </p:nvPr>
        </p:nvSpPr>
        <p:spPr>
          <a:xfrm>
            <a:off x="8556784" y="56071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91440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914400">
                <a:buClr>
                  <a:srgbClr val="000000"/>
                </a:buClr>
              </a:pPr>
              <a:t>113</a:t>
            </a:fld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5768789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6" name="Google Shape;1286;p93"/>
          <p:cNvSpPr txBox="1">
            <a:spLocks noGrp="1"/>
          </p:cNvSpPr>
          <p:nvPr>
            <p:ph type="title"/>
          </p:nvPr>
        </p:nvSpPr>
        <p:spPr>
          <a:xfrm>
            <a:off x="311700" y="13022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/>
              <a:t>Tail latency, summary</a:t>
            </a:r>
            <a:endParaRPr/>
          </a:p>
        </p:txBody>
      </p:sp>
      <p:sp>
        <p:nvSpPr>
          <p:cNvPr id="1287" name="Google Shape;1287;p93"/>
          <p:cNvSpPr txBox="1">
            <a:spLocks noGrp="1"/>
          </p:cNvSpPr>
          <p:nvPr>
            <p:ph type="body" idx="1"/>
          </p:nvPr>
        </p:nvSpPr>
        <p:spPr>
          <a:xfrm>
            <a:off x="311700" y="200972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">
                <a:solidFill>
                  <a:srgbClr val="FF0000"/>
                </a:solidFill>
              </a:rPr>
              <a:t>Average</a:t>
            </a:r>
            <a:r>
              <a:rPr lang="en">
                <a:solidFill>
                  <a:schemeClr val="dk1"/>
                </a:solidFill>
              </a:rPr>
              <a:t> is the wrong tool for understanding variance  </a:t>
            </a:r>
            <a:endParaRPr>
              <a:solidFill>
                <a:schemeClr val="dk1"/>
              </a:solidFill>
            </a:endParaRPr>
          </a:p>
          <a:p>
            <a:pPr marL="0" indent="0">
              <a:buNone/>
            </a:pPr>
            <a:endParaRPr>
              <a:solidFill>
                <a:schemeClr val="dk1"/>
              </a:solidFill>
            </a:endParaRPr>
          </a:p>
          <a:p>
            <a:pPr marL="0" indent="0">
              <a:buNone/>
            </a:pPr>
            <a:r>
              <a:rPr lang="en">
                <a:solidFill>
                  <a:srgbClr val="FF0000"/>
                </a:solidFill>
              </a:rPr>
              <a:t>Histogram</a:t>
            </a:r>
            <a:r>
              <a:rPr lang="en">
                <a:solidFill>
                  <a:schemeClr val="dk1"/>
                </a:solidFill>
              </a:rPr>
              <a:t> is the wrong tool for understanding variance  </a:t>
            </a:r>
            <a:endParaRPr>
              <a:solidFill>
                <a:schemeClr val="dk1"/>
              </a:solidFill>
            </a:endParaRPr>
          </a:p>
          <a:p>
            <a:pPr marL="0" indent="0">
              <a:buNone/>
            </a:pPr>
            <a:endParaRPr>
              <a:solidFill>
                <a:schemeClr val="dk1"/>
              </a:solidFill>
            </a:endParaRPr>
          </a:p>
          <a:p>
            <a:pPr marL="0" indent="0">
              <a:buNone/>
            </a:pPr>
            <a:r>
              <a:rPr lang="en">
                <a:solidFill>
                  <a:srgbClr val="FF0000"/>
                </a:solidFill>
              </a:rPr>
              <a:t>Profile</a:t>
            </a:r>
            <a:r>
              <a:rPr lang="en">
                <a:solidFill>
                  <a:schemeClr val="dk1"/>
                </a:solidFill>
              </a:rPr>
              <a:t> is the wrong tool for understanding variance  </a:t>
            </a:r>
            <a:endParaRPr>
              <a:solidFill>
                <a:schemeClr val="dk1"/>
              </a:solidFill>
            </a:endParaRPr>
          </a:p>
          <a:p>
            <a:pPr marL="0" indent="0">
              <a:buNone/>
            </a:pPr>
            <a:endParaRPr>
              <a:solidFill>
                <a:schemeClr val="dk1"/>
              </a:solidFill>
            </a:endParaRPr>
          </a:p>
          <a:p>
            <a:pPr marL="0" indent="0">
              <a:buNone/>
            </a:pPr>
            <a:r>
              <a:rPr lang="en" b="1">
                <a:solidFill>
                  <a:srgbClr val="00D000"/>
                </a:solidFill>
              </a:rPr>
              <a:t>Event tracing</a:t>
            </a:r>
            <a:r>
              <a:rPr lang="en">
                <a:solidFill>
                  <a:srgbClr val="00E000"/>
                </a:solidFill>
              </a:rPr>
              <a:t> </a:t>
            </a:r>
            <a:r>
              <a:rPr lang="en">
                <a:solidFill>
                  <a:schemeClr val="dk1"/>
                </a:solidFill>
              </a:rPr>
              <a:t>is a good tool for understanding variance  </a:t>
            </a:r>
            <a:endParaRPr>
              <a:solidFill>
                <a:schemeClr val="dk1"/>
              </a:solidFill>
            </a:endParaRPr>
          </a:p>
          <a:p>
            <a:pPr marL="0" indent="0">
              <a:buNone/>
            </a:pPr>
            <a:endParaRPr>
              <a:solidFill>
                <a:schemeClr val="dk1"/>
              </a:solidFill>
            </a:endParaRPr>
          </a:p>
          <a:p>
            <a:pPr marL="0" indent="0">
              <a:buNone/>
            </a:pPr>
            <a:r>
              <a:rPr lang="en" b="1">
                <a:solidFill>
                  <a:srgbClr val="00D000"/>
                </a:solidFill>
              </a:rPr>
              <a:t>Event tracing lined up in time</a:t>
            </a:r>
            <a:r>
              <a:rPr lang="en">
                <a:solidFill>
                  <a:schemeClr val="dk1"/>
                </a:solidFill>
              </a:rPr>
              <a:t> is a great tool for understanding variance -- </a:t>
            </a:r>
            <a:endParaRPr>
              <a:solidFill>
                <a:schemeClr val="dk1"/>
              </a:solidFill>
            </a:endParaRPr>
          </a:p>
          <a:p>
            <a:pPr marL="0" indent="0">
              <a:buNone/>
            </a:pPr>
            <a:r>
              <a:rPr lang="en">
                <a:solidFill>
                  <a:schemeClr val="dk1"/>
                </a:solidFill>
              </a:rPr>
              <a:t>    it can show causes of delay directly </a:t>
            </a:r>
            <a:endParaRPr>
              <a:solidFill>
                <a:schemeClr val="dk1"/>
              </a:solidFill>
            </a:endParaRPr>
          </a:p>
          <a:p>
            <a:pPr marL="0" indent="0">
              <a:buNone/>
            </a:pPr>
            <a:endParaRPr>
              <a:solidFill>
                <a:schemeClr val="dk1"/>
              </a:solidFill>
            </a:endParaRPr>
          </a:p>
          <a:p>
            <a:pPr marL="0" indent="0">
              <a:buClr>
                <a:schemeClr val="dk1"/>
              </a:buClr>
              <a:buSzPts val="1100"/>
              <a:buNone/>
            </a:pPr>
            <a:endParaRPr>
              <a:solidFill>
                <a:srgbClr val="000000"/>
              </a:solidFill>
            </a:endParaRPr>
          </a:p>
          <a:p>
            <a:pPr marL="0" indent="0">
              <a:buNone/>
            </a:pPr>
            <a:endParaRPr/>
          </a:p>
          <a:p>
            <a:pPr marL="0" indent="0">
              <a:buNone/>
            </a:pPr>
            <a:endParaRPr/>
          </a:p>
          <a:p>
            <a:pPr marL="0" indent="0">
              <a:buNone/>
            </a:pPr>
            <a:endParaRPr/>
          </a:p>
          <a:p>
            <a:pPr marL="0" indent="0">
              <a:buNone/>
            </a:pPr>
            <a:endParaRPr/>
          </a:p>
          <a:p>
            <a:pPr marL="0" indent="0">
              <a:buNone/>
            </a:pPr>
            <a:r>
              <a:rPr lang="en">
                <a:solidFill>
                  <a:srgbClr val="0000FF"/>
                </a:solidFill>
              </a:rPr>
              <a:t>More detailed events at A or B will reveal the reason for starting or stopping blocking. </a:t>
            </a:r>
            <a:r>
              <a:rPr lang="en">
                <a:solidFill>
                  <a:srgbClr val="000000"/>
                </a:solidFill>
              </a:rPr>
              <a:t>(Possibly a race condition or a contended software lock.)</a:t>
            </a:r>
            <a:endParaRPr/>
          </a:p>
          <a:p>
            <a:pPr marL="0" indent="0">
              <a:buNone/>
            </a:pPr>
            <a:endParaRPr/>
          </a:p>
        </p:txBody>
      </p:sp>
      <p:cxnSp>
        <p:nvCxnSpPr>
          <p:cNvPr id="1288" name="Google Shape;1288;p93"/>
          <p:cNvCxnSpPr/>
          <p:nvPr/>
        </p:nvCxnSpPr>
        <p:spPr>
          <a:xfrm rot="10800000">
            <a:off x="3053650" y="3136775"/>
            <a:ext cx="0" cy="699300"/>
          </a:xfrm>
          <a:prstGeom prst="straightConnector1">
            <a:avLst/>
          </a:prstGeom>
          <a:noFill/>
          <a:ln w="9525" cap="flat" cmpd="sng">
            <a:solidFill>
              <a:srgbClr val="EFEFE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89" name="Google Shape;1289;p93"/>
          <p:cNvCxnSpPr/>
          <p:nvPr/>
        </p:nvCxnSpPr>
        <p:spPr>
          <a:xfrm rot="10800000">
            <a:off x="5511100" y="3281238"/>
            <a:ext cx="0" cy="699300"/>
          </a:xfrm>
          <a:prstGeom prst="straightConnector1">
            <a:avLst/>
          </a:prstGeom>
          <a:noFill/>
          <a:ln w="9525" cap="flat" cmpd="sng">
            <a:solidFill>
              <a:srgbClr val="EFEFE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90" name="Google Shape;1290;p93"/>
          <p:cNvSpPr txBox="1">
            <a:spLocks noGrp="1"/>
          </p:cNvSpPr>
          <p:nvPr>
            <p:ph type="sldNum" idx="12"/>
          </p:nvPr>
        </p:nvSpPr>
        <p:spPr>
          <a:xfrm>
            <a:off x="8556784" y="56071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91440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914400">
                <a:buClr>
                  <a:srgbClr val="000000"/>
                </a:buClr>
              </a:pPr>
              <a:t>114</a:t>
            </a:fld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1423207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lt1"/>
        </a:solidFill>
        <a:effectLst/>
      </p:bgPr>
    </p:bg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62"/>
          <p:cNvSpPr txBox="1">
            <a:spLocks noGrp="1"/>
          </p:cNvSpPr>
          <p:nvPr>
            <p:ph type="dt" idx="10"/>
          </p:nvPr>
        </p:nvSpPr>
        <p:spPr>
          <a:xfrm>
            <a:off x="457200" y="554116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defTabSz="914400">
              <a:buClr>
                <a:srgbClr val="000000"/>
              </a:buClr>
            </a:pP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14" name="Google Shape;714;p62"/>
          <p:cNvSpPr txBox="1">
            <a:spLocks noGrp="1"/>
          </p:cNvSpPr>
          <p:nvPr>
            <p:ph type="title"/>
          </p:nvPr>
        </p:nvSpPr>
        <p:spPr>
          <a:xfrm>
            <a:off x="311700" y="1302275"/>
            <a:ext cx="8520600" cy="57270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" sz="3200" b="1">
                <a:latin typeface="Tahoma"/>
                <a:ea typeface="Tahoma"/>
                <a:cs typeface="Tahoma"/>
                <a:sym typeface="Tahoma"/>
              </a:rPr>
              <a:t>Trace:</a:t>
            </a:r>
            <a:r>
              <a:rPr lang="en" sz="3200">
                <a:latin typeface="Tahoma"/>
                <a:ea typeface="Tahoma"/>
                <a:cs typeface="Tahoma"/>
                <a:sym typeface="Tahoma"/>
              </a:rPr>
              <a:t> Disk Server, 13 disks, 1.5 sec</a:t>
            </a:r>
            <a:endParaRPr/>
          </a:p>
        </p:txBody>
      </p:sp>
      <p:sp>
        <p:nvSpPr>
          <p:cNvPr id="715" name="Google Shape;715;p62"/>
          <p:cNvSpPr txBox="1">
            <a:spLocks noGrp="1"/>
          </p:cNvSpPr>
          <p:nvPr>
            <p:ph type="body" idx="1"/>
          </p:nvPr>
        </p:nvSpPr>
        <p:spPr>
          <a:xfrm>
            <a:off x="311700" y="200972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>
              <a:lnSpc>
                <a:spcPct val="100000"/>
              </a:lnSpc>
              <a:buClr>
                <a:schemeClr val="dk1"/>
              </a:buClr>
              <a:buSzPts val="2800"/>
              <a:buFont typeface="Tahoma"/>
              <a:buChar char="•"/>
            </a:pPr>
            <a:r>
              <a:rPr lang="en" sz="2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Latencies: 250ms, 500ms, … </a:t>
            </a:r>
            <a:r>
              <a:rPr lang="en" sz="2800" i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for nine minutes</a:t>
            </a:r>
            <a:endParaRPr/>
          </a:p>
        </p:txBody>
      </p:sp>
      <p:sp>
        <p:nvSpPr>
          <p:cNvPr id="716" name="Google Shape;716;p62"/>
          <p:cNvSpPr txBox="1"/>
          <p:nvPr/>
        </p:nvSpPr>
        <p:spPr>
          <a:xfrm>
            <a:off x="4416425" y="3292078"/>
            <a:ext cx="311100" cy="2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defTabSz="914400"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 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717" name="Google Shape;717;p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1200" y="4514850"/>
            <a:ext cx="1447800" cy="45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8" name="Google Shape;718;p6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57800" y="4743450"/>
            <a:ext cx="1066800" cy="22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9" name="Google Shape;719;p6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57400" y="5029200"/>
            <a:ext cx="1308000" cy="33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0" name="Google Shape;720;p6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257800" y="5086350"/>
            <a:ext cx="1066800" cy="198900"/>
          </a:xfrm>
          <a:prstGeom prst="rect">
            <a:avLst/>
          </a:prstGeom>
          <a:noFill/>
          <a:ln>
            <a:noFill/>
          </a:ln>
        </p:spPr>
      </p:pic>
      <p:sp>
        <p:nvSpPr>
          <p:cNvPr id="721" name="Google Shape;721;p62"/>
          <p:cNvSpPr txBox="1"/>
          <p:nvPr/>
        </p:nvSpPr>
        <p:spPr>
          <a:xfrm>
            <a:off x="4416425" y="3292078"/>
            <a:ext cx="311100" cy="2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defTabSz="914400"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 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22" name="Google Shape;722;p62"/>
          <p:cNvSpPr txBox="1"/>
          <p:nvPr/>
        </p:nvSpPr>
        <p:spPr>
          <a:xfrm>
            <a:off x="4416425" y="3292078"/>
            <a:ext cx="311100" cy="2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defTabSz="914400"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 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23" name="Google Shape;723;p62"/>
          <p:cNvSpPr txBox="1"/>
          <p:nvPr/>
        </p:nvSpPr>
        <p:spPr>
          <a:xfrm>
            <a:off x="838200" y="4629150"/>
            <a:ext cx="10668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defTabSz="914400"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Read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24" name="Google Shape;724;p62"/>
          <p:cNvSpPr txBox="1"/>
          <p:nvPr/>
        </p:nvSpPr>
        <p:spPr>
          <a:xfrm>
            <a:off x="838200" y="5029200"/>
            <a:ext cx="10668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defTabSz="914400"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Write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25" name="Google Shape;725;p62"/>
          <p:cNvSpPr txBox="1"/>
          <p:nvPr/>
        </p:nvSpPr>
        <p:spPr>
          <a:xfrm>
            <a:off x="3581400" y="4629150"/>
            <a:ext cx="14478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defTabSz="914400">
              <a:buClr>
                <a:srgbClr val="000000"/>
              </a:buClr>
            </a:pPr>
            <a:r>
              <a:rPr lang="en" sz="2400" kern="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Read hit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26" name="Google Shape;726;p62"/>
          <p:cNvSpPr txBox="1"/>
          <p:nvPr/>
        </p:nvSpPr>
        <p:spPr>
          <a:xfrm>
            <a:off x="3581400" y="5029200"/>
            <a:ext cx="13716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defTabSz="914400"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Write hit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727" name="Google Shape;727;p6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09600" y="2571750"/>
            <a:ext cx="12649200" cy="1814700"/>
          </a:xfrm>
          <a:prstGeom prst="rect">
            <a:avLst/>
          </a:prstGeom>
          <a:noFill/>
          <a:ln>
            <a:noFill/>
          </a:ln>
        </p:spPr>
      </p:pic>
      <p:sp>
        <p:nvSpPr>
          <p:cNvPr id="728" name="Google Shape;728;p62"/>
          <p:cNvSpPr/>
          <p:nvPr/>
        </p:nvSpPr>
        <p:spPr>
          <a:xfrm>
            <a:off x="3048000" y="2457450"/>
            <a:ext cx="6324600" cy="2114400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defTabSz="91440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9" name="Google Shape;729;p62"/>
          <p:cNvSpPr/>
          <p:nvPr/>
        </p:nvSpPr>
        <p:spPr>
          <a:xfrm>
            <a:off x="5029200" y="4114800"/>
            <a:ext cx="457200" cy="342900"/>
          </a:xfrm>
          <a:prstGeom prst="ellipse">
            <a:avLst/>
          </a:prstGeom>
          <a:solidFill>
            <a:srgbClr val="FFCC99">
              <a:alpha val="49800"/>
            </a:srgbClr>
          </a:solidFill>
          <a:ln w="9525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4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30" name="Google Shape;730;p62"/>
          <p:cNvSpPr/>
          <p:nvPr/>
        </p:nvSpPr>
        <p:spPr>
          <a:xfrm>
            <a:off x="8534400" y="2286000"/>
            <a:ext cx="457200" cy="342900"/>
          </a:xfrm>
          <a:prstGeom prst="ellipse">
            <a:avLst/>
          </a:prstGeom>
          <a:solidFill>
            <a:srgbClr val="FFCC99">
              <a:alpha val="49800"/>
            </a:srgbClr>
          </a:solidFill>
          <a:ln w="9525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5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31" name="Google Shape;731;p62"/>
          <p:cNvSpPr/>
          <p:nvPr/>
        </p:nvSpPr>
        <p:spPr>
          <a:xfrm>
            <a:off x="6324600" y="4114800"/>
            <a:ext cx="457200" cy="342900"/>
          </a:xfrm>
          <a:prstGeom prst="ellipse">
            <a:avLst/>
          </a:prstGeom>
          <a:solidFill>
            <a:srgbClr val="FFCC99">
              <a:alpha val="49800"/>
            </a:srgbClr>
          </a:solidFill>
          <a:ln w="9525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4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32" name="Google Shape;732;p62"/>
          <p:cNvSpPr txBox="1">
            <a:spLocks noGrp="1"/>
          </p:cNvSpPr>
          <p:nvPr>
            <p:ph type="sldNum" idx="12"/>
          </p:nvPr>
        </p:nvSpPr>
        <p:spPr>
          <a:xfrm>
            <a:off x="8556784" y="56071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91440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914400">
                <a:buClr>
                  <a:srgbClr val="000000"/>
                </a:buClr>
              </a:pPr>
              <a:t>115</a:t>
            </a:fld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lt1"/>
        </a:solidFill>
        <a:effectLst/>
      </p:bgPr>
    </p:bg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63"/>
          <p:cNvSpPr txBox="1">
            <a:spLocks noGrp="1"/>
          </p:cNvSpPr>
          <p:nvPr>
            <p:ph type="dt" idx="10"/>
          </p:nvPr>
        </p:nvSpPr>
        <p:spPr>
          <a:xfrm>
            <a:off x="457200" y="554116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defTabSz="914400">
              <a:buClr>
                <a:srgbClr val="000000"/>
              </a:buClr>
            </a:pP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38" name="Google Shape;738;p63"/>
          <p:cNvSpPr txBox="1">
            <a:spLocks noGrp="1"/>
          </p:cNvSpPr>
          <p:nvPr>
            <p:ph type="title"/>
          </p:nvPr>
        </p:nvSpPr>
        <p:spPr>
          <a:xfrm>
            <a:off x="311700" y="1302275"/>
            <a:ext cx="8520600" cy="57270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2"/>
              </a:buClr>
            </a:pPr>
            <a:r>
              <a:rPr lang="en" sz="32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Why?</a:t>
            </a:r>
            <a:endParaRPr/>
          </a:p>
        </p:txBody>
      </p:sp>
      <p:sp>
        <p:nvSpPr>
          <p:cNvPr id="739" name="Google Shape;739;p63"/>
          <p:cNvSpPr txBox="1">
            <a:spLocks noGrp="1"/>
          </p:cNvSpPr>
          <p:nvPr>
            <p:ph type="body" idx="1"/>
          </p:nvPr>
        </p:nvSpPr>
        <p:spPr>
          <a:xfrm>
            <a:off x="311700" y="200972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indent="-381000">
              <a:lnSpc>
                <a:spcPct val="100000"/>
              </a:lnSpc>
              <a:spcBef>
                <a:spcPts val="640"/>
              </a:spcBef>
              <a:buClr>
                <a:srgbClr val="0000FF"/>
              </a:buClr>
              <a:buSzPts val="2400"/>
              <a:buFont typeface="Tahoma"/>
              <a:buChar char="●"/>
            </a:pPr>
            <a:r>
              <a:rPr lang="en" sz="2400">
                <a:solidFill>
                  <a:srgbClr val="0000FF"/>
                </a:solidFill>
                <a:latin typeface="Tahoma"/>
                <a:ea typeface="Tahoma"/>
                <a:cs typeface="Tahoma"/>
                <a:sym typeface="Tahoma"/>
              </a:rPr>
              <a:t>Probably not on your guessing radar…</a:t>
            </a:r>
            <a:endParaRPr sz="2400"/>
          </a:p>
          <a:p>
            <a:pPr marL="342900" indent="-139700">
              <a:lnSpc>
                <a:spcPct val="100000"/>
              </a:lnSpc>
              <a:spcBef>
                <a:spcPts val="640"/>
              </a:spcBef>
              <a:buClr>
                <a:schemeClr val="dk1"/>
              </a:buClr>
              <a:buSzPts val="3200"/>
              <a:buNone/>
            </a:pPr>
            <a:endParaRPr sz="2400">
              <a:solidFill>
                <a:srgbClr val="0000FF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342900" indent="-292100">
              <a:lnSpc>
                <a:spcPct val="100000"/>
              </a:lnSpc>
              <a:spcBef>
                <a:spcPts val="640"/>
              </a:spcBef>
              <a:buClr>
                <a:schemeClr val="dk1"/>
              </a:buClr>
              <a:buSzPts val="2400"/>
              <a:buFont typeface="Tahoma"/>
              <a:buChar char="•"/>
            </a:pPr>
            <a:r>
              <a:rPr lang="en" sz="2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Kernel throttling the CPU use of any process that is over purchased quota</a:t>
            </a:r>
            <a:endParaRPr sz="2400"/>
          </a:p>
          <a:p>
            <a:pPr marL="342900" indent="-139700">
              <a:lnSpc>
                <a:spcPct val="100000"/>
              </a:lnSpc>
              <a:spcBef>
                <a:spcPts val="640"/>
              </a:spcBef>
              <a:buClr>
                <a:schemeClr val="dk1"/>
              </a:buClr>
              <a:buSzPts val="3200"/>
              <a:buNone/>
            </a:pPr>
            <a:endParaRPr sz="24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342900" indent="-292100">
              <a:lnSpc>
                <a:spcPct val="100000"/>
              </a:lnSpc>
              <a:spcBef>
                <a:spcPts val="640"/>
              </a:spcBef>
              <a:buClr>
                <a:schemeClr val="dk1"/>
              </a:buClr>
              <a:buSzPts val="2400"/>
              <a:buFont typeface="Tahoma"/>
              <a:buChar char="•"/>
            </a:pPr>
            <a:r>
              <a:rPr lang="en" sz="2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Only happened on old, slow servers</a:t>
            </a:r>
            <a:endParaRPr sz="2400"/>
          </a:p>
        </p:txBody>
      </p:sp>
      <p:sp>
        <p:nvSpPr>
          <p:cNvPr id="740" name="Google Shape;740;p63"/>
          <p:cNvSpPr txBox="1">
            <a:spLocks noGrp="1"/>
          </p:cNvSpPr>
          <p:nvPr>
            <p:ph type="sldNum" idx="12"/>
          </p:nvPr>
        </p:nvSpPr>
        <p:spPr>
          <a:xfrm>
            <a:off x="8556784" y="56071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91440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914400">
                <a:buClr>
                  <a:srgbClr val="000000"/>
                </a:buClr>
              </a:pPr>
              <a:t>116</a:t>
            </a:fld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lt1"/>
        </a:solidFill>
        <a:effectLst/>
      </p:bgPr>
    </p:bg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64"/>
          <p:cNvSpPr txBox="1">
            <a:spLocks noGrp="1"/>
          </p:cNvSpPr>
          <p:nvPr>
            <p:ph type="dt" idx="10"/>
          </p:nvPr>
        </p:nvSpPr>
        <p:spPr>
          <a:xfrm>
            <a:off x="457200" y="554116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defTabSz="914400">
              <a:buClr>
                <a:srgbClr val="000000"/>
              </a:buClr>
            </a:pP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46" name="Google Shape;746;p64"/>
          <p:cNvSpPr txBox="1">
            <a:spLocks noGrp="1"/>
          </p:cNvSpPr>
          <p:nvPr>
            <p:ph type="title"/>
          </p:nvPr>
        </p:nvSpPr>
        <p:spPr>
          <a:xfrm>
            <a:off x="311700" y="1302275"/>
            <a:ext cx="8520600" cy="57270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2"/>
              </a:buClr>
            </a:pPr>
            <a:r>
              <a:rPr lang="en" sz="32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Disk Server, CPU Quota bug</a:t>
            </a:r>
            <a:endParaRPr/>
          </a:p>
        </p:txBody>
      </p:sp>
      <p:sp>
        <p:nvSpPr>
          <p:cNvPr id="747" name="Google Shape;747;p64"/>
          <p:cNvSpPr txBox="1">
            <a:spLocks noGrp="1"/>
          </p:cNvSpPr>
          <p:nvPr>
            <p:ph type="body" idx="1"/>
          </p:nvPr>
        </p:nvSpPr>
        <p:spPr>
          <a:xfrm>
            <a:off x="311700" y="200972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292100">
              <a:lnSpc>
                <a:spcPct val="100000"/>
              </a:lnSpc>
              <a:buClr>
                <a:schemeClr val="dk1"/>
              </a:buClr>
              <a:buSzPts val="2400"/>
              <a:buFont typeface="Tahoma"/>
              <a:buChar char="•"/>
            </a:pPr>
            <a:r>
              <a:rPr lang="en" sz="2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Understanding Why      sped up 25% of entire disk fleet worldwide!</a:t>
            </a:r>
            <a:endParaRPr sz="2400"/>
          </a:p>
          <a:p>
            <a:pPr marL="742950" lvl="1" indent="-247650">
              <a:lnSpc>
                <a:spcPct val="100000"/>
              </a:lnSpc>
              <a:spcBef>
                <a:spcPts val="480"/>
              </a:spcBef>
              <a:buClr>
                <a:schemeClr val="dk1"/>
              </a:buClr>
              <a:buSzPts val="1800"/>
              <a:buFont typeface="Tahoma"/>
              <a:buChar char="–"/>
            </a:pPr>
            <a:r>
              <a:rPr lang="en" sz="1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Had been going on for three years</a:t>
            </a:r>
            <a:endParaRPr sz="1800"/>
          </a:p>
          <a:p>
            <a:pPr marL="742950" lvl="1" indent="-247650">
              <a:lnSpc>
                <a:spcPct val="100000"/>
              </a:lnSpc>
              <a:spcBef>
                <a:spcPts val="480"/>
              </a:spcBef>
              <a:buClr>
                <a:schemeClr val="dk1"/>
              </a:buClr>
              <a:buSzPts val="1800"/>
              <a:buFont typeface="Tahoma"/>
              <a:buChar char="–"/>
            </a:pPr>
            <a:r>
              <a:rPr lang="en" sz="1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Savings paid my salary for 10 years</a:t>
            </a:r>
            <a:endParaRPr sz="1800"/>
          </a:p>
          <a:p>
            <a:pPr marL="342900" indent="-292100">
              <a:lnSpc>
                <a:spcPct val="100000"/>
              </a:lnSpc>
              <a:spcBef>
                <a:spcPts val="1600"/>
              </a:spcBef>
              <a:buClr>
                <a:schemeClr val="dk1"/>
              </a:buClr>
              <a:buSzPts val="2400"/>
              <a:buFont typeface="Tahoma"/>
              <a:buChar char="•"/>
            </a:pPr>
            <a:r>
              <a:rPr lang="en" sz="2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Hanlon's razor: Never attribute to malice that which is adequately explained by stupidity.</a:t>
            </a:r>
            <a:endParaRPr sz="2400"/>
          </a:p>
          <a:p>
            <a:pPr marL="342900" indent="-292100">
              <a:lnSpc>
                <a:spcPct val="100000"/>
              </a:lnSpc>
              <a:spcBef>
                <a:spcPts val="1600"/>
              </a:spcBef>
              <a:buClr>
                <a:srgbClr val="0000FF"/>
              </a:buClr>
              <a:buSzPts val="2400"/>
              <a:buFont typeface="Tahoma"/>
              <a:buChar char="•"/>
            </a:pPr>
            <a:r>
              <a:rPr lang="en" sz="2400">
                <a:solidFill>
                  <a:srgbClr val="0000FF"/>
                </a:solidFill>
                <a:latin typeface="Tahoma"/>
                <a:ea typeface="Tahoma"/>
                <a:cs typeface="Tahoma"/>
                <a:sym typeface="Tahoma"/>
              </a:rPr>
              <a:t>Sites’ corollary:</a:t>
            </a:r>
            <a:r>
              <a:rPr lang="en" sz="2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Never attribute to stupidity that which is adequately explained by software complexity.</a:t>
            </a:r>
            <a:endParaRPr sz="2400"/>
          </a:p>
        </p:txBody>
      </p:sp>
      <p:sp>
        <p:nvSpPr>
          <p:cNvPr id="748" name="Google Shape;748;p64"/>
          <p:cNvSpPr/>
          <p:nvPr/>
        </p:nvSpPr>
        <p:spPr>
          <a:xfrm>
            <a:off x="3455600" y="2061375"/>
            <a:ext cx="457200" cy="342900"/>
          </a:xfrm>
          <a:prstGeom prst="ellipse">
            <a:avLst/>
          </a:prstGeom>
          <a:solidFill>
            <a:srgbClr val="FFCC99">
              <a:alpha val="49800"/>
            </a:srgbClr>
          </a:solidFill>
          <a:ln w="9525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4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49" name="Google Shape;749;p64"/>
          <p:cNvSpPr txBox="1">
            <a:spLocks noGrp="1"/>
          </p:cNvSpPr>
          <p:nvPr>
            <p:ph type="sldNum" idx="12"/>
          </p:nvPr>
        </p:nvSpPr>
        <p:spPr>
          <a:xfrm>
            <a:off x="8556784" y="56071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91440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914400">
                <a:buClr>
                  <a:srgbClr val="000000"/>
                </a:buClr>
              </a:pPr>
              <a:t>117</a:t>
            </a:fld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lt1"/>
        </a:solidFill>
        <a:effectLst/>
      </p:bgPr>
    </p:bg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p65"/>
          <p:cNvSpPr txBox="1">
            <a:spLocks noGrp="1"/>
          </p:cNvSpPr>
          <p:nvPr>
            <p:ph type="dt" idx="10"/>
          </p:nvPr>
        </p:nvSpPr>
        <p:spPr>
          <a:xfrm>
            <a:off x="457200" y="554116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defTabSz="914400">
              <a:buClr>
                <a:srgbClr val="000000"/>
              </a:buClr>
            </a:pP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55" name="Google Shape;755;p65"/>
          <p:cNvSpPr txBox="1">
            <a:spLocks noGrp="1"/>
          </p:cNvSpPr>
          <p:nvPr>
            <p:ph type="title"/>
          </p:nvPr>
        </p:nvSpPr>
        <p:spPr>
          <a:xfrm>
            <a:off x="311700" y="1302275"/>
            <a:ext cx="8520600" cy="57270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2"/>
              </a:buClr>
            </a:pPr>
            <a:r>
              <a:rPr lang="en" sz="32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Measurement Underpinnings</a:t>
            </a:r>
            <a:endParaRPr/>
          </a:p>
        </p:txBody>
      </p:sp>
      <p:sp>
        <p:nvSpPr>
          <p:cNvPr id="756" name="Google Shape;756;p65"/>
          <p:cNvSpPr txBox="1">
            <a:spLocks noGrp="1"/>
          </p:cNvSpPr>
          <p:nvPr>
            <p:ph type="body" idx="1"/>
          </p:nvPr>
        </p:nvSpPr>
        <p:spPr>
          <a:xfrm>
            <a:off x="311700" y="200972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139700">
              <a:lnSpc>
                <a:spcPct val="100000"/>
              </a:lnSpc>
              <a:buClr>
                <a:schemeClr val="dk1"/>
              </a:buClr>
              <a:buSzPts val="3200"/>
              <a:buNone/>
            </a:pPr>
            <a:endParaRPr sz="24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342900" indent="-292100">
              <a:lnSpc>
                <a:spcPct val="100000"/>
              </a:lnSpc>
              <a:spcBef>
                <a:spcPts val="640"/>
              </a:spcBef>
              <a:buClr>
                <a:schemeClr val="dk1"/>
              </a:buClr>
              <a:buSzPts val="2400"/>
              <a:buFont typeface="Tahoma"/>
              <a:buChar char="•"/>
            </a:pPr>
            <a:r>
              <a:rPr lang="en" sz="2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All performance mysteries are simple once they are understood</a:t>
            </a:r>
            <a:endParaRPr sz="2400"/>
          </a:p>
          <a:p>
            <a:pPr marL="342900" indent="-139700">
              <a:lnSpc>
                <a:spcPct val="100000"/>
              </a:lnSpc>
              <a:spcBef>
                <a:spcPts val="640"/>
              </a:spcBef>
              <a:buClr>
                <a:schemeClr val="dk1"/>
              </a:buClr>
              <a:buSzPts val="3200"/>
              <a:buNone/>
            </a:pPr>
            <a:endParaRPr sz="24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342900" indent="-292100">
              <a:lnSpc>
                <a:spcPct val="100000"/>
              </a:lnSpc>
              <a:spcBef>
                <a:spcPts val="640"/>
              </a:spcBef>
              <a:buClr>
                <a:schemeClr val="dk1"/>
              </a:buClr>
              <a:buSzPts val="2400"/>
              <a:buFont typeface="Tahoma"/>
              <a:buChar char="•"/>
            </a:pPr>
            <a:r>
              <a:rPr lang="en" sz="2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“Mystery” means that the picture in your head is wrong; software engineers are singularly inept at guessing how their view differs from reality</a:t>
            </a:r>
            <a:endParaRPr sz="2400"/>
          </a:p>
          <a:p>
            <a:pPr marL="342900" indent="-139700">
              <a:lnSpc>
                <a:spcPct val="100000"/>
              </a:lnSpc>
              <a:spcBef>
                <a:spcPts val="640"/>
              </a:spcBef>
              <a:buClr>
                <a:schemeClr val="dk1"/>
              </a:buClr>
              <a:buSzPts val="3200"/>
              <a:buNone/>
            </a:pPr>
            <a:endParaRPr sz="32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57" name="Google Shape;757;p65"/>
          <p:cNvSpPr txBox="1">
            <a:spLocks noGrp="1"/>
          </p:cNvSpPr>
          <p:nvPr>
            <p:ph type="sldNum" idx="12"/>
          </p:nvPr>
        </p:nvSpPr>
        <p:spPr>
          <a:xfrm>
            <a:off x="8556784" y="56071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91440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914400">
                <a:buClr>
                  <a:srgbClr val="000000"/>
                </a:buClr>
              </a:pPr>
              <a:t>118</a:t>
            </a:fld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lt1"/>
        </a:solidFill>
        <a:effectLst/>
      </p:bgPr>
    </p:bg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p66"/>
          <p:cNvSpPr txBox="1">
            <a:spLocks noGrp="1"/>
          </p:cNvSpPr>
          <p:nvPr>
            <p:ph type="dt" idx="10"/>
          </p:nvPr>
        </p:nvSpPr>
        <p:spPr>
          <a:xfrm>
            <a:off x="457200" y="554116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defTabSz="914400">
              <a:buClr>
                <a:srgbClr val="000000"/>
              </a:buClr>
            </a:pP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64" name="Google Shape;764;p66"/>
          <p:cNvSpPr txBox="1">
            <a:spLocks noGrp="1"/>
          </p:cNvSpPr>
          <p:nvPr>
            <p:ph type="title"/>
          </p:nvPr>
        </p:nvSpPr>
        <p:spPr>
          <a:xfrm>
            <a:off x="311700" y="1302275"/>
            <a:ext cx="8520600" cy="57270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" sz="3200">
                <a:latin typeface="Tahoma"/>
                <a:ea typeface="Tahoma"/>
                <a:cs typeface="Tahoma"/>
                <a:sym typeface="Tahoma"/>
              </a:rPr>
              <a:t>Modern challenges in CPU design</a:t>
            </a:r>
            <a:endParaRPr/>
          </a:p>
        </p:txBody>
      </p:sp>
      <p:sp>
        <p:nvSpPr>
          <p:cNvPr id="765" name="Google Shape;765;p66"/>
          <p:cNvSpPr txBox="1">
            <a:spLocks noGrp="1"/>
          </p:cNvSpPr>
          <p:nvPr>
            <p:ph type="body" idx="1"/>
          </p:nvPr>
        </p:nvSpPr>
        <p:spPr>
          <a:xfrm>
            <a:off x="311700" y="200972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292100">
              <a:lnSpc>
                <a:spcPct val="100000"/>
              </a:lnSpc>
              <a:buClr>
                <a:schemeClr val="dk1"/>
              </a:buClr>
              <a:buSzPts val="2400"/>
              <a:buFont typeface="Tahoma"/>
              <a:buChar char="•"/>
            </a:pPr>
            <a:r>
              <a:rPr lang="en" sz="2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Need low-overhead tools to observe the dynamics of performance anomalies</a:t>
            </a:r>
            <a:endParaRPr sz="2400"/>
          </a:p>
          <a:p>
            <a:pPr marL="742950" lvl="1" indent="-222250">
              <a:lnSpc>
                <a:spcPct val="100000"/>
              </a:lnSpc>
              <a:spcBef>
                <a:spcPts val="560"/>
              </a:spcBef>
              <a:buClr>
                <a:schemeClr val="dk1"/>
              </a:buClr>
              <a:buSzPts val="1800"/>
              <a:buFont typeface="Tahoma"/>
              <a:buChar char="–"/>
            </a:pPr>
            <a:r>
              <a:rPr lang="en" sz="1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Transaction IDs</a:t>
            </a:r>
            <a:endParaRPr sz="1800"/>
          </a:p>
          <a:p>
            <a:pPr marL="742950" lvl="1" indent="-222250">
              <a:lnSpc>
                <a:spcPct val="100000"/>
              </a:lnSpc>
              <a:spcBef>
                <a:spcPts val="560"/>
              </a:spcBef>
              <a:buClr>
                <a:schemeClr val="dk1"/>
              </a:buClr>
              <a:buSzPts val="1800"/>
              <a:buFont typeface="Tahoma"/>
              <a:buChar char="–"/>
            </a:pPr>
            <a:r>
              <a:rPr lang="en" sz="1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RPC trees</a:t>
            </a:r>
            <a:endParaRPr sz="1800"/>
          </a:p>
          <a:p>
            <a:pPr marL="742950" lvl="1" indent="-222250">
              <a:lnSpc>
                <a:spcPct val="100000"/>
              </a:lnSpc>
              <a:spcBef>
                <a:spcPts val="560"/>
              </a:spcBef>
              <a:buClr>
                <a:schemeClr val="dk1"/>
              </a:buClr>
              <a:buSzPts val="1800"/>
              <a:buFont typeface="Tahoma"/>
              <a:buChar char="–"/>
            </a:pPr>
            <a:r>
              <a:rPr lang="en" sz="1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Timestamped transaction begin/end</a:t>
            </a:r>
            <a:endParaRPr sz="1800"/>
          </a:p>
          <a:p>
            <a:pPr marL="342900" indent="-292100">
              <a:lnSpc>
                <a:spcPct val="100000"/>
              </a:lnSpc>
              <a:spcBef>
                <a:spcPts val="640"/>
              </a:spcBef>
              <a:buClr>
                <a:schemeClr val="dk1"/>
              </a:buClr>
              <a:buSzPts val="2400"/>
              <a:buFont typeface="Tahoma"/>
              <a:buChar char="•"/>
            </a:pPr>
            <a:r>
              <a:rPr lang="en" sz="2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Traces	</a:t>
            </a:r>
            <a:endParaRPr sz="2400"/>
          </a:p>
          <a:p>
            <a:pPr marL="742950" lvl="1" indent="-222250">
              <a:lnSpc>
                <a:spcPct val="100000"/>
              </a:lnSpc>
              <a:spcBef>
                <a:spcPts val="560"/>
              </a:spcBef>
              <a:buClr>
                <a:schemeClr val="dk1"/>
              </a:buClr>
              <a:buSzPts val="1800"/>
              <a:buFont typeface="Tahoma"/>
              <a:buChar char="–"/>
            </a:pPr>
            <a:r>
              <a:rPr lang="en" sz="1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CPU kernel+user, RPC, lock, thread traces</a:t>
            </a:r>
            <a:endParaRPr sz="1800"/>
          </a:p>
          <a:p>
            <a:pPr marL="742950" lvl="1" indent="-222250">
              <a:lnSpc>
                <a:spcPct val="100000"/>
              </a:lnSpc>
              <a:spcBef>
                <a:spcPts val="560"/>
              </a:spcBef>
              <a:buClr>
                <a:schemeClr val="dk1"/>
              </a:buClr>
              <a:buSzPts val="1800"/>
              <a:buFont typeface="Tahoma"/>
              <a:buChar char="–"/>
            </a:pPr>
            <a:r>
              <a:rPr lang="en" sz="1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Disk, network, power-consumption</a:t>
            </a:r>
            <a:endParaRPr sz="1800"/>
          </a:p>
        </p:txBody>
      </p:sp>
      <p:sp>
        <p:nvSpPr>
          <p:cNvPr id="769" name="Google Shape;769;p66"/>
          <p:cNvSpPr txBox="1">
            <a:spLocks noGrp="1"/>
          </p:cNvSpPr>
          <p:nvPr>
            <p:ph type="sldNum" idx="12"/>
          </p:nvPr>
        </p:nvSpPr>
        <p:spPr>
          <a:xfrm>
            <a:off x="8556784" y="56071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91440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914400">
                <a:buClr>
                  <a:srgbClr val="000000"/>
                </a:buClr>
              </a:pPr>
              <a:t>119</a:t>
            </a:fld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571" y="2053775"/>
            <a:ext cx="8944429" cy="4525963"/>
          </a:xfrm>
        </p:spPr>
        <p:txBody>
          <a:bodyPr>
            <a:normAutofit/>
          </a:bodyPr>
          <a:lstStyle/>
          <a:p>
            <a:r>
              <a:rPr lang="en-US" dirty="0"/>
              <a:t>Servers organized in racks</a:t>
            </a:r>
          </a:p>
          <a:p>
            <a:r>
              <a:rPr lang="en-US" dirty="0"/>
              <a:t>Each rack has a `Top of Rack’ (</a:t>
            </a:r>
            <a:r>
              <a:rPr lang="en-US" dirty="0" err="1"/>
              <a:t>ToR</a:t>
            </a:r>
            <a:r>
              <a:rPr lang="en-US" dirty="0"/>
              <a:t>) switch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428" y="3465286"/>
            <a:ext cx="4314371" cy="3114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>
            <a:off x="3556000" y="3193143"/>
            <a:ext cx="3447143" cy="1124857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598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What goes into a datacenter (network)?</a:t>
            </a:r>
          </a:p>
        </p:txBody>
      </p:sp>
      <p:sp>
        <p:nvSpPr>
          <p:cNvPr id="6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372946"/>
            <a:ext cx="2133600" cy="331932"/>
          </a:xfrm>
        </p:spPr>
        <p:txBody>
          <a:bodyPr/>
          <a:lstStyle/>
          <a:p>
            <a:fld id="{EDD62991-B0E6-405B-8EC1-567F5CA116A8}" type="slidenum">
              <a:rPr lang="en-GB" smtClean="0"/>
              <a:pPr/>
              <a:t>12</a:t>
            </a:fld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946CD2-AF24-0969-CEEC-6A09CDCDAD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571" y="4503941"/>
            <a:ext cx="3447143" cy="1037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775775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67"/>
          <p:cNvSpPr txBox="1">
            <a:spLocks noGrp="1"/>
          </p:cNvSpPr>
          <p:nvPr>
            <p:ph type="sldNum" idx="12"/>
          </p:nvPr>
        </p:nvSpPr>
        <p:spPr>
          <a:xfrm>
            <a:off x="457200" y="554116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l" defTabSz="914400">
              <a:buClr>
                <a:srgbClr val="000000"/>
              </a:buClr>
            </a:pPr>
            <a:endParaRPr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775" name="Google Shape;775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76" name="Google Shape;776;p67"/>
          <p:cNvSpPr txBox="1">
            <a:spLocks noGrp="1"/>
          </p:cNvSpPr>
          <p:nvPr>
            <p:ph type="ctrTitle"/>
          </p:nvPr>
        </p:nvSpPr>
        <p:spPr>
          <a:xfrm>
            <a:off x="311708" y="160182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l">
              <a:buClr>
                <a:schemeClr val="dk2"/>
              </a:buClr>
            </a:pPr>
            <a:r>
              <a:rPr lang="en" sz="4000" b="1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Summary: </a:t>
            </a:r>
            <a:br>
              <a:rPr lang="en" sz="4000" b="1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lang="en" sz="4000" b="1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Datacenter Servers are Different</a:t>
            </a:r>
            <a:r>
              <a:rPr lang="en" sz="3600" b="1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br>
              <a:rPr lang="en" sz="4000" b="1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</a:br>
            <a:endParaRPr/>
          </a:p>
        </p:txBody>
      </p:sp>
      <p:sp>
        <p:nvSpPr>
          <p:cNvPr id="777" name="Google Shape;777;p67"/>
          <p:cNvSpPr txBox="1">
            <a:spLocks noGrp="1"/>
          </p:cNvSpPr>
          <p:nvPr>
            <p:ph type="subTitle" idx="1"/>
          </p:nvPr>
        </p:nvSpPr>
        <p:spPr>
          <a:xfrm>
            <a:off x="311700" y="369137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139700" algn="l">
              <a:buClr>
                <a:schemeClr val="dk1"/>
              </a:buClr>
              <a:buSzPts val="3200"/>
            </a:pPr>
            <a:endParaRPr sz="32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p68"/>
          <p:cNvSpPr txBox="1">
            <a:spLocks noGrp="1"/>
          </p:cNvSpPr>
          <p:nvPr>
            <p:ph type="dt" idx="10"/>
          </p:nvPr>
        </p:nvSpPr>
        <p:spPr>
          <a:xfrm>
            <a:off x="457200" y="554116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defTabSz="914400">
              <a:buClr>
                <a:srgbClr val="000000"/>
              </a:buClr>
            </a:pP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783" name="Google Shape;783;p68"/>
          <p:cNvGrpSpPr/>
          <p:nvPr/>
        </p:nvGrpSpPr>
        <p:grpSpPr>
          <a:xfrm>
            <a:off x="6585032" y="1728073"/>
            <a:ext cx="1360720" cy="3014935"/>
            <a:chOff x="6585032" y="1161096"/>
            <a:chExt cx="1360720" cy="4019913"/>
          </a:xfrm>
        </p:grpSpPr>
        <p:pic>
          <p:nvPicPr>
            <p:cNvPr id="784" name="Google Shape;784;p6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360142">
              <a:off x="6629390" y="1222346"/>
              <a:ext cx="1219285" cy="9127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5" name="Google Shape;785;p6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-180278">
              <a:off x="6703964" y="2214518"/>
              <a:ext cx="1219076" cy="9018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6" name="Google Shape;786;p6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724650" y="3213100"/>
              <a:ext cx="1219200" cy="95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7" name="Google Shape;787;p6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180229">
              <a:off x="6710422" y="4241840"/>
              <a:ext cx="1207960" cy="90813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88" name="Google Shape;788;p68"/>
          <p:cNvSpPr txBox="1">
            <a:spLocks noGrp="1"/>
          </p:cNvSpPr>
          <p:nvPr>
            <p:ph type="title"/>
          </p:nvPr>
        </p:nvSpPr>
        <p:spPr>
          <a:xfrm>
            <a:off x="311700" y="1302275"/>
            <a:ext cx="8520600" cy="57270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2"/>
              </a:buClr>
            </a:pPr>
            <a:r>
              <a:rPr lang="en" sz="32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Datacenter Servers are Different</a:t>
            </a:r>
            <a:endParaRPr/>
          </a:p>
        </p:txBody>
      </p:sp>
      <p:sp>
        <p:nvSpPr>
          <p:cNvPr id="789" name="Google Shape;789;p68"/>
          <p:cNvSpPr txBox="1">
            <a:spLocks noGrp="1"/>
          </p:cNvSpPr>
          <p:nvPr>
            <p:ph type="body" idx="1"/>
          </p:nvPr>
        </p:nvSpPr>
        <p:spPr>
          <a:xfrm>
            <a:off x="311700" y="200972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>
              <a:lnSpc>
                <a:spcPct val="100000"/>
              </a:lnSpc>
              <a:buClr>
                <a:schemeClr val="dk1"/>
              </a:buClr>
              <a:buNone/>
            </a:pPr>
            <a:endParaRPr sz="2000" b="1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342900">
              <a:lnSpc>
                <a:spcPct val="100000"/>
              </a:lnSpc>
              <a:spcBef>
                <a:spcPts val="800"/>
              </a:spcBef>
              <a:buClr>
                <a:schemeClr val="dk1"/>
              </a:buClr>
              <a:buNone/>
            </a:pPr>
            <a:r>
              <a:rPr lang="en" sz="2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① </a:t>
            </a:r>
            <a:r>
              <a:rPr lang="en" sz="2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Move data: big and small</a:t>
            </a:r>
            <a:endParaRPr sz="2400"/>
          </a:p>
          <a:p>
            <a:pPr marL="342900">
              <a:lnSpc>
                <a:spcPct val="100000"/>
              </a:lnSpc>
              <a:spcBef>
                <a:spcPts val="800"/>
              </a:spcBef>
              <a:buClr>
                <a:schemeClr val="dk1"/>
              </a:buClr>
              <a:buNone/>
            </a:pPr>
            <a:r>
              <a:rPr lang="en" sz="2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② </a:t>
            </a:r>
            <a:r>
              <a:rPr lang="en" sz="2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Real-time transactions: 1000s </a:t>
            </a:r>
            <a:br>
              <a:rPr lang="en" sz="2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lang="en" sz="2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per second</a:t>
            </a:r>
            <a:endParaRPr sz="2400"/>
          </a:p>
          <a:p>
            <a:pPr marL="342900">
              <a:lnSpc>
                <a:spcPct val="100000"/>
              </a:lnSpc>
              <a:spcBef>
                <a:spcPts val="800"/>
              </a:spcBef>
              <a:buClr>
                <a:schemeClr val="dk1"/>
              </a:buClr>
              <a:buNone/>
            </a:pPr>
            <a:r>
              <a:rPr lang="en" sz="2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③ </a:t>
            </a:r>
            <a:r>
              <a:rPr lang="en" sz="2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Isolation between programs</a:t>
            </a:r>
            <a:endParaRPr sz="2400"/>
          </a:p>
          <a:p>
            <a:pPr marL="342900">
              <a:lnSpc>
                <a:spcPct val="100000"/>
              </a:lnSpc>
              <a:spcBef>
                <a:spcPts val="800"/>
              </a:spcBef>
              <a:buClr>
                <a:schemeClr val="dk1"/>
              </a:buClr>
              <a:buNone/>
            </a:pPr>
            <a:r>
              <a:rPr lang="en" sz="2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④ </a:t>
            </a:r>
            <a:r>
              <a:rPr lang="en" sz="2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Measurement underpinnings</a:t>
            </a:r>
            <a:endParaRPr sz="2400"/>
          </a:p>
          <a:p>
            <a:pPr marL="342900" indent="-139700">
              <a:lnSpc>
                <a:spcPct val="100000"/>
              </a:lnSpc>
              <a:spcBef>
                <a:spcPts val="640"/>
              </a:spcBef>
              <a:buClr>
                <a:schemeClr val="dk1"/>
              </a:buClr>
              <a:buSzPts val="3200"/>
              <a:buNone/>
            </a:pPr>
            <a:endParaRPr sz="32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90" name="Google Shape;790;p68"/>
          <p:cNvSpPr txBox="1">
            <a:spLocks noGrp="1"/>
          </p:cNvSpPr>
          <p:nvPr>
            <p:ph type="sldNum" idx="12"/>
          </p:nvPr>
        </p:nvSpPr>
        <p:spPr>
          <a:xfrm>
            <a:off x="8556784" y="56071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91440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914400">
                <a:buClr>
                  <a:srgbClr val="000000"/>
                </a:buClr>
              </a:pPr>
              <a:t>121</a:t>
            </a:fld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lt1"/>
        </a:solidFill>
        <a:effectLst/>
      </p:bgPr>
    </p:bg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p69"/>
          <p:cNvSpPr txBox="1">
            <a:spLocks noGrp="1"/>
          </p:cNvSpPr>
          <p:nvPr>
            <p:ph type="body" idx="1"/>
          </p:nvPr>
        </p:nvSpPr>
        <p:spPr>
          <a:xfrm>
            <a:off x="311700" y="200972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>
              <a:lnSpc>
                <a:spcPct val="100000"/>
              </a:lnSpc>
              <a:buClr>
                <a:schemeClr val="dk1"/>
              </a:buClr>
              <a:buNone/>
            </a:pPr>
            <a:r>
              <a:rPr lang="en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Claude Shannon, </a:t>
            </a:r>
            <a:r>
              <a:rPr lang="en" i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A Mathematical Theory of Communication</a:t>
            </a:r>
            <a:r>
              <a:rPr lang="en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, The Bell System Technical Journal, Vol. 27, pp. 379–423, 623–656, July, October, 1948.</a:t>
            </a:r>
            <a:endParaRPr/>
          </a:p>
          <a:p>
            <a:pPr marL="342900">
              <a:lnSpc>
                <a:spcPct val="100000"/>
              </a:lnSpc>
              <a:spcBef>
                <a:spcPts val="280"/>
              </a:spcBef>
              <a:buClr>
                <a:schemeClr val="dk1"/>
              </a:buClr>
              <a:buNone/>
            </a:pPr>
            <a:r>
              <a:rPr lang="en" sz="1400" u="sng">
                <a:solidFill>
                  <a:schemeClr val="hlink"/>
                </a:solidFill>
                <a:latin typeface="Tahoma"/>
                <a:ea typeface="Tahoma"/>
                <a:cs typeface="Tahoma"/>
                <a:sym typeface="Tahoma"/>
                <a:hlinkClick r:id="rId3"/>
              </a:rPr>
              <a:t>http://cs.ucf.edu/~dcm/Teaching/COP5611-Spring2013/Shannon48-MathTheoryComm.pdf</a:t>
            </a:r>
            <a:endParaRPr/>
          </a:p>
          <a:p>
            <a:pPr marL="342900">
              <a:lnSpc>
                <a:spcPct val="100000"/>
              </a:lnSpc>
              <a:spcBef>
                <a:spcPts val="360"/>
              </a:spcBef>
              <a:buClr>
                <a:schemeClr val="dk1"/>
              </a:buClr>
              <a:buNone/>
            </a:pPr>
            <a:endParaRPr sz="9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342900">
              <a:lnSpc>
                <a:spcPct val="100000"/>
              </a:lnSpc>
              <a:spcBef>
                <a:spcPts val="360"/>
              </a:spcBef>
              <a:buClr>
                <a:schemeClr val="dk1"/>
              </a:buClr>
              <a:buNone/>
            </a:pPr>
            <a:r>
              <a:rPr lang="en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Richard Sites, </a:t>
            </a:r>
            <a:r>
              <a:rPr lang="en" i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It’s the Memory, Stupid!</a:t>
            </a:r>
            <a:r>
              <a:rPr lang="en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, Microprocessor Report August 5, 1996.</a:t>
            </a:r>
            <a:endParaRPr/>
          </a:p>
          <a:p>
            <a:pPr marL="342900">
              <a:lnSpc>
                <a:spcPct val="100000"/>
              </a:lnSpc>
              <a:spcBef>
                <a:spcPts val="280"/>
              </a:spcBef>
              <a:buClr>
                <a:schemeClr val="dk1"/>
              </a:buClr>
              <a:buNone/>
            </a:pPr>
            <a:r>
              <a:rPr lang="en" sz="1400" u="sng">
                <a:solidFill>
                  <a:schemeClr val="hlink"/>
                </a:solidFill>
                <a:latin typeface="Tahoma"/>
                <a:ea typeface="Tahoma"/>
                <a:cs typeface="Tahoma"/>
                <a:sym typeface="Tahoma"/>
                <a:hlinkClick r:id="rId4"/>
              </a:rPr>
              <a:t>http://cva.stanford.edu/classes/cs99s/papers/architects_look_to_future.pdf</a:t>
            </a:r>
            <a:endParaRPr/>
          </a:p>
          <a:p>
            <a:pPr marL="342900">
              <a:lnSpc>
                <a:spcPct val="100000"/>
              </a:lnSpc>
              <a:spcBef>
                <a:spcPts val="280"/>
              </a:spcBef>
              <a:buClr>
                <a:schemeClr val="dk1"/>
              </a:buClr>
              <a:buNone/>
            </a:pPr>
            <a:endParaRPr sz="9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342900">
              <a:lnSpc>
                <a:spcPct val="100000"/>
              </a:lnSpc>
              <a:spcBef>
                <a:spcPts val="360"/>
              </a:spcBef>
              <a:buClr>
                <a:schemeClr val="dk1"/>
              </a:buClr>
              <a:buNone/>
            </a:pPr>
            <a:r>
              <a:rPr lang="en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Ravi Iyer, </a:t>
            </a:r>
            <a:r>
              <a:rPr lang="en" i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CQoS: A Framework for Enabling QoS in Shared Caches of CMP Platforms</a:t>
            </a:r>
            <a:r>
              <a:rPr lang="en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, ACM International Conference on Supercomputing, 2004.</a:t>
            </a:r>
            <a:endParaRPr/>
          </a:p>
          <a:p>
            <a:pPr marL="342900">
              <a:lnSpc>
                <a:spcPct val="100000"/>
              </a:lnSpc>
              <a:spcBef>
                <a:spcPts val="280"/>
              </a:spcBef>
              <a:buClr>
                <a:schemeClr val="dk1"/>
              </a:buClr>
              <a:buNone/>
            </a:pPr>
            <a:r>
              <a:rPr lang="en" sz="1400" u="sng">
                <a:solidFill>
                  <a:schemeClr val="hlink"/>
                </a:solidFill>
                <a:latin typeface="Tahoma"/>
                <a:ea typeface="Tahoma"/>
                <a:cs typeface="Tahoma"/>
                <a:sym typeface="Tahoma"/>
                <a:hlinkClick r:id="rId5"/>
              </a:rPr>
              <a:t>http://cs.binghamton.edu/~apatel/cache_sharing/CQoS_iyer.pdf</a:t>
            </a:r>
            <a:endParaRPr/>
          </a:p>
          <a:p>
            <a:pPr marL="342900">
              <a:lnSpc>
                <a:spcPct val="100000"/>
              </a:lnSpc>
              <a:spcBef>
                <a:spcPts val="280"/>
              </a:spcBef>
              <a:buClr>
                <a:schemeClr val="dk1"/>
              </a:buClr>
              <a:buNone/>
            </a:pPr>
            <a:endParaRPr sz="9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342900">
              <a:lnSpc>
                <a:spcPct val="100000"/>
              </a:lnSpc>
              <a:spcBef>
                <a:spcPts val="360"/>
              </a:spcBef>
              <a:buClr>
                <a:schemeClr val="dk1"/>
              </a:buClr>
              <a:buNone/>
            </a:pPr>
            <a:r>
              <a:rPr lang="en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M Bligh, M Desnoyers, R Schultz , </a:t>
            </a:r>
            <a:r>
              <a:rPr lang="en" i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Linux Kernel Debugging on Google-sized clusters</a:t>
            </a:r>
            <a:r>
              <a:rPr lang="en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, Linux Symposium, 2007 </a:t>
            </a:r>
            <a:endParaRPr/>
          </a:p>
          <a:p>
            <a:pPr marL="342900">
              <a:lnSpc>
                <a:spcPct val="100000"/>
              </a:lnSpc>
              <a:spcBef>
                <a:spcPts val="280"/>
              </a:spcBef>
              <a:buClr>
                <a:schemeClr val="dk1"/>
              </a:buClr>
              <a:buNone/>
            </a:pPr>
            <a:r>
              <a:rPr lang="en" sz="1400" u="sng">
                <a:solidFill>
                  <a:schemeClr val="hlink"/>
                </a:solidFill>
                <a:latin typeface="Tahoma"/>
                <a:ea typeface="Tahoma"/>
                <a:cs typeface="Tahoma"/>
                <a:sym typeface="Tahoma"/>
                <a:hlinkClick r:id="rId6"/>
              </a:rPr>
              <a:t>https://www.kernel.org/doc/mirror/ols2007v1.pdf#page=29</a:t>
            </a:r>
            <a:endParaRPr/>
          </a:p>
          <a:p>
            <a:pPr marL="342900">
              <a:lnSpc>
                <a:spcPct val="100000"/>
              </a:lnSpc>
              <a:spcBef>
                <a:spcPts val="280"/>
              </a:spcBef>
              <a:buClr>
                <a:schemeClr val="dk1"/>
              </a:buClr>
              <a:buNone/>
            </a:pPr>
            <a:endParaRPr sz="14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342900">
              <a:lnSpc>
                <a:spcPct val="100000"/>
              </a:lnSpc>
              <a:spcBef>
                <a:spcPts val="280"/>
              </a:spcBef>
              <a:buClr>
                <a:schemeClr val="dk1"/>
              </a:buClr>
              <a:buNone/>
            </a:pPr>
            <a:endParaRPr sz="14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342900" indent="-254000">
              <a:lnSpc>
                <a:spcPct val="100000"/>
              </a:lnSpc>
              <a:spcBef>
                <a:spcPts val="280"/>
              </a:spcBef>
              <a:buClr>
                <a:schemeClr val="dk1"/>
              </a:buClr>
              <a:buSzPts val="1400"/>
              <a:buNone/>
            </a:pPr>
            <a:endParaRPr sz="14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96" name="Google Shape;796;p69"/>
          <p:cNvSpPr txBox="1">
            <a:spLocks noGrp="1"/>
          </p:cNvSpPr>
          <p:nvPr>
            <p:ph type="title"/>
          </p:nvPr>
        </p:nvSpPr>
        <p:spPr>
          <a:xfrm>
            <a:off x="311700" y="1302275"/>
            <a:ext cx="8520600" cy="57270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2"/>
              </a:buClr>
            </a:pPr>
            <a:r>
              <a:rPr lang="en" sz="32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References</a:t>
            </a:r>
            <a:endParaRPr/>
          </a:p>
        </p:txBody>
      </p:sp>
      <p:sp>
        <p:nvSpPr>
          <p:cNvPr id="797" name="Google Shape;797;p69"/>
          <p:cNvSpPr txBox="1">
            <a:spLocks noGrp="1"/>
          </p:cNvSpPr>
          <p:nvPr>
            <p:ph type="sldNum" idx="12"/>
          </p:nvPr>
        </p:nvSpPr>
        <p:spPr>
          <a:xfrm>
            <a:off x="8556784" y="56071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91440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914400">
                <a:buClr>
                  <a:srgbClr val="000000"/>
                </a:buClr>
              </a:pPr>
              <a:t>122</a:t>
            </a:fld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lt1"/>
        </a:solidFill>
        <a:effectLst/>
      </p:bgPr>
    </p:bg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p70"/>
          <p:cNvSpPr txBox="1">
            <a:spLocks noGrp="1"/>
          </p:cNvSpPr>
          <p:nvPr>
            <p:ph type="dt" idx="10"/>
          </p:nvPr>
        </p:nvSpPr>
        <p:spPr>
          <a:xfrm>
            <a:off x="457200" y="554116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defTabSz="914400">
              <a:buClr>
                <a:srgbClr val="000000"/>
              </a:buClr>
            </a:pP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03" name="Google Shape;803;p70"/>
          <p:cNvSpPr txBox="1">
            <a:spLocks noGrp="1"/>
          </p:cNvSpPr>
          <p:nvPr>
            <p:ph type="title"/>
          </p:nvPr>
        </p:nvSpPr>
        <p:spPr>
          <a:xfrm>
            <a:off x="311700" y="1302275"/>
            <a:ext cx="8520600" cy="57270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2"/>
              </a:buClr>
            </a:pPr>
            <a:r>
              <a:rPr lang="en" sz="32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References</a:t>
            </a:r>
            <a:endParaRPr/>
          </a:p>
        </p:txBody>
      </p:sp>
      <p:sp>
        <p:nvSpPr>
          <p:cNvPr id="804" name="Google Shape;804;p70"/>
          <p:cNvSpPr txBox="1">
            <a:spLocks noGrp="1"/>
          </p:cNvSpPr>
          <p:nvPr>
            <p:ph type="body" idx="1"/>
          </p:nvPr>
        </p:nvSpPr>
        <p:spPr>
          <a:xfrm>
            <a:off x="311700" y="200972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>
              <a:lnSpc>
                <a:spcPct val="100000"/>
              </a:lnSpc>
              <a:buClr>
                <a:schemeClr val="dk1"/>
              </a:buClr>
              <a:buNone/>
            </a:pPr>
            <a:r>
              <a:rPr lang="en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Daniel Sanchez and Christos Kozyrakis , </a:t>
            </a:r>
            <a:r>
              <a:rPr lang="en" i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The ZCache: Decoupling Ways and Associativity</a:t>
            </a:r>
            <a:r>
              <a:rPr lang="en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. IEEE/ACM Symp. on Microarchitecture (MICRO-43), 2010.</a:t>
            </a:r>
            <a:endParaRPr/>
          </a:p>
          <a:p>
            <a:pPr marL="342900">
              <a:lnSpc>
                <a:spcPct val="100000"/>
              </a:lnSpc>
              <a:spcBef>
                <a:spcPts val="280"/>
              </a:spcBef>
              <a:buClr>
                <a:schemeClr val="dk1"/>
              </a:buClr>
              <a:buNone/>
            </a:pPr>
            <a:r>
              <a:rPr lang="en" sz="1400" u="sng">
                <a:solidFill>
                  <a:schemeClr val="hlink"/>
                </a:solidFill>
                <a:latin typeface="Tahoma"/>
                <a:ea typeface="Tahoma"/>
                <a:cs typeface="Tahoma"/>
                <a:sym typeface="Tahoma"/>
                <a:hlinkClick r:id="rId3"/>
              </a:rPr>
              <a:t>http://people.csail.mit.edu/sanchez/papers/2010.zcache.micro.pdf</a:t>
            </a:r>
            <a:endParaRPr/>
          </a:p>
          <a:p>
            <a:pPr marL="342900">
              <a:lnSpc>
                <a:spcPct val="100000"/>
              </a:lnSpc>
              <a:spcBef>
                <a:spcPts val="280"/>
              </a:spcBef>
              <a:buClr>
                <a:schemeClr val="dk1"/>
              </a:buClr>
              <a:buNone/>
            </a:pPr>
            <a:endParaRPr sz="9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342900">
              <a:lnSpc>
                <a:spcPct val="100000"/>
              </a:lnSpc>
              <a:spcBef>
                <a:spcPts val="360"/>
              </a:spcBef>
              <a:buClr>
                <a:schemeClr val="dk1"/>
              </a:buClr>
              <a:buNone/>
            </a:pPr>
            <a:r>
              <a:rPr lang="en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Benjamin H. Sigelman, Luiz Andre Barroso, Mike Burrows, Pat Stephenson, Manoj Plakal, Donald Beaver, Saul Jaspan, Chandan Shanbhag, </a:t>
            </a:r>
            <a:r>
              <a:rPr lang="en" i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Dapper, a Large-Scale Distributed Systems Tracing Infrastructure</a:t>
            </a:r>
            <a:r>
              <a:rPr lang="en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, Google Technical Report dapper-2010-1, April 2010</a:t>
            </a:r>
            <a:endParaRPr/>
          </a:p>
          <a:p>
            <a:pPr marL="342900">
              <a:lnSpc>
                <a:spcPct val="100000"/>
              </a:lnSpc>
              <a:spcBef>
                <a:spcPts val="280"/>
              </a:spcBef>
              <a:buClr>
                <a:schemeClr val="dk1"/>
              </a:buClr>
              <a:buNone/>
            </a:pPr>
            <a:r>
              <a:rPr lang="en" sz="1400" u="sng">
                <a:solidFill>
                  <a:schemeClr val="hlink"/>
                </a:solidFill>
                <a:latin typeface="Tahoma"/>
                <a:ea typeface="Tahoma"/>
                <a:cs typeface="Tahoma"/>
                <a:sym typeface="Tahoma"/>
                <a:hlinkClick r:id="rId4"/>
              </a:rPr>
              <a:t>http://scholar.google.com/scholar?q=Google+Technical+Report+dapper-2010-1&amp;btnG=&amp;hl=en&amp;as_sdt=0%2C5&amp;as_vis=1</a:t>
            </a:r>
            <a:endParaRPr/>
          </a:p>
          <a:p>
            <a:pPr marL="342900">
              <a:lnSpc>
                <a:spcPct val="100000"/>
              </a:lnSpc>
              <a:spcBef>
                <a:spcPts val="280"/>
              </a:spcBef>
              <a:buClr>
                <a:schemeClr val="dk1"/>
              </a:buClr>
              <a:buNone/>
            </a:pPr>
            <a:endParaRPr sz="9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342900">
              <a:lnSpc>
                <a:spcPct val="100000"/>
              </a:lnSpc>
              <a:spcBef>
                <a:spcPts val="280"/>
              </a:spcBef>
              <a:buClr>
                <a:schemeClr val="dk1"/>
              </a:buClr>
              <a:buNone/>
            </a:pPr>
            <a:endParaRPr sz="14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342900" indent="-254000">
              <a:lnSpc>
                <a:spcPct val="100000"/>
              </a:lnSpc>
              <a:spcBef>
                <a:spcPts val="280"/>
              </a:spcBef>
              <a:buClr>
                <a:schemeClr val="dk1"/>
              </a:buClr>
              <a:buSzPts val="1400"/>
              <a:buNone/>
            </a:pPr>
            <a:endParaRPr sz="1400" u="sng">
              <a:solidFill>
                <a:schemeClr val="hlink"/>
              </a:solidFill>
              <a:latin typeface="Tahoma"/>
              <a:ea typeface="Tahoma"/>
              <a:cs typeface="Tahoma"/>
              <a:sym typeface="Tahoma"/>
              <a:hlinkClick r:id="rId5"/>
            </a:endParaRPr>
          </a:p>
        </p:txBody>
      </p:sp>
      <p:sp>
        <p:nvSpPr>
          <p:cNvPr id="805" name="Google Shape;805;p70"/>
          <p:cNvSpPr txBox="1">
            <a:spLocks noGrp="1"/>
          </p:cNvSpPr>
          <p:nvPr>
            <p:ph type="sldNum" idx="12"/>
          </p:nvPr>
        </p:nvSpPr>
        <p:spPr>
          <a:xfrm>
            <a:off x="8556784" y="56071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91440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914400">
                <a:buClr>
                  <a:srgbClr val="000000"/>
                </a:buClr>
              </a:pPr>
              <a:t>123</a:t>
            </a:fld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lt1"/>
        </a:solidFill>
        <a:effectLst/>
      </p:bgPr>
    </p:bg>
    <p:spTree>
      <p:nvGrpSpPr>
        <p:cNvPr id="1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71"/>
          <p:cNvSpPr txBox="1">
            <a:spLocks noGrp="1"/>
          </p:cNvSpPr>
          <p:nvPr>
            <p:ph type="dt" idx="10"/>
          </p:nvPr>
        </p:nvSpPr>
        <p:spPr>
          <a:xfrm>
            <a:off x="457200" y="554116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defTabSz="914400">
              <a:buClr>
                <a:srgbClr val="000000"/>
              </a:buClr>
            </a:pP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11" name="Google Shape;811;p71"/>
          <p:cNvSpPr txBox="1">
            <a:spLocks noGrp="1"/>
          </p:cNvSpPr>
          <p:nvPr>
            <p:ph type="title"/>
          </p:nvPr>
        </p:nvSpPr>
        <p:spPr>
          <a:xfrm>
            <a:off x="311700" y="1302275"/>
            <a:ext cx="8520600" cy="57270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2"/>
              </a:buClr>
            </a:pPr>
            <a:r>
              <a:rPr lang="en" sz="32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References</a:t>
            </a:r>
            <a:endParaRPr/>
          </a:p>
        </p:txBody>
      </p:sp>
      <p:sp>
        <p:nvSpPr>
          <p:cNvPr id="812" name="Google Shape;812;p71"/>
          <p:cNvSpPr txBox="1">
            <a:spLocks noGrp="1"/>
          </p:cNvSpPr>
          <p:nvPr>
            <p:ph type="body" idx="1"/>
          </p:nvPr>
        </p:nvSpPr>
        <p:spPr>
          <a:xfrm>
            <a:off x="311700" y="200972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lnSpc>
                <a:spcPct val="100000"/>
              </a:lnSpc>
              <a:spcBef>
                <a:spcPts val="280"/>
              </a:spcBef>
              <a:buClr>
                <a:schemeClr val="dk1"/>
              </a:buClr>
              <a:buNone/>
            </a:pPr>
            <a:endParaRPr sz="9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342900">
              <a:lnSpc>
                <a:spcPct val="100000"/>
              </a:lnSpc>
              <a:spcBef>
                <a:spcPts val="360"/>
              </a:spcBef>
              <a:buClr>
                <a:schemeClr val="dk1"/>
              </a:buClr>
              <a:buNone/>
            </a:pPr>
            <a:r>
              <a:rPr lang="en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Daniel Sanchez, Christos Kozyrakis, </a:t>
            </a:r>
            <a:r>
              <a:rPr lang="en" i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Vantage: Scalable and Efficient Fine-Grained Cache Partitioning</a:t>
            </a:r>
            <a:r>
              <a:rPr lang="en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, Symp. on Computer Architecture ISCA 2011.</a:t>
            </a:r>
            <a:endParaRPr/>
          </a:p>
          <a:p>
            <a:pPr marL="342900">
              <a:lnSpc>
                <a:spcPct val="100000"/>
              </a:lnSpc>
              <a:spcBef>
                <a:spcPts val="280"/>
              </a:spcBef>
              <a:buClr>
                <a:schemeClr val="dk1"/>
              </a:buClr>
              <a:buNone/>
            </a:pPr>
            <a:r>
              <a:rPr lang="en" sz="1400" u="sng">
                <a:solidFill>
                  <a:schemeClr val="hlink"/>
                </a:solidFill>
                <a:latin typeface="Tahoma"/>
                <a:ea typeface="Tahoma"/>
                <a:cs typeface="Tahoma"/>
                <a:sym typeface="Tahoma"/>
                <a:hlinkClick r:id="rId3"/>
              </a:rPr>
              <a:t>http://ppl.stanford.edu/papers/isca11-sanchez.pdf</a:t>
            </a:r>
            <a:endParaRPr/>
          </a:p>
          <a:p>
            <a:pPr marL="342900">
              <a:lnSpc>
                <a:spcPct val="100000"/>
              </a:lnSpc>
              <a:spcBef>
                <a:spcPts val="280"/>
              </a:spcBef>
              <a:buClr>
                <a:schemeClr val="dk1"/>
              </a:buClr>
              <a:buNone/>
            </a:pPr>
            <a:endParaRPr sz="14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342900">
              <a:lnSpc>
                <a:spcPct val="100000"/>
              </a:lnSpc>
              <a:spcBef>
                <a:spcPts val="360"/>
              </a:spcBef>
              <a:buClr>
                <a:schemeClr val="dk1"/>
              </a:buClr>
              <a:buNone/>
            </a:pPr>
            <a:r>
              <a:rPr lang="en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Luiz André Barroso and Urs Hölzle , </a:t>
            </a:r>
            <a:r>
              <a:rPr lang="en" i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The Datacenter as a Computer An Introduction to the Design of Warehouse-Scale Machines, 2nd Edition 2013</a:t>
            </a:r>
            <a:r>
              <a:rPr lang="en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.</a:t>
            </a:r>
            <a:endParaRPr/>
          </a:p>
          <a:p>
            <a:pPr marL="342900">
              <a:lnSpc>
                <a:spcPct val="100000"/>
              </a:lnSpc>
              <a:spcBef>
                <a:spcPts val="280"/>
              </a:spcBef>
              <a:buClr>
                <a:schemeClr val="dk1"/>
              </a:buClr>
              <a:buNone/>
            </a:pPr>
            <a:r>
              <a:rPr lang="en" sz="1400" u="sng">
                <a:solidFill>
                  <a:schemeClr val="hlink"/>
                </a:solidFill>
                <a:latin typeface="Tahoma"/>
                <a:ea typeface="Tahoma"/>
                <a:cs typeface="Tahoma"/>
                <a:sym typeface="Tahoma"/>
                <a:hlinkClick r:id="rId4"/>
              </a:rPr>
              <a:t>http://www.morganclaypool.com/doi/pdf/10.2200/S00516ED2V01Y201306CAC024</a:t>
            </a:r>
            <a:endParaRPr/>
          </a:p>
          <a:p>
            <a:pPr marL="342900" indent="-254000">
              <a:lnSpc>
                <a:spcPct val="100000"/>
              </a:lnSpc>
              <a:spcBef>
                <a:spcPts val="280"/>
              </a:spcBef>
              <a:buClr>
                <a:schemeClr val="dk1"/>
              </a:buClr>
              <a:buSzPts val="1400"/>
              <a:buNone/>
            </a:pPr>
            <a:endParaRPr sz="1400" u="sng">
              <a:solidFill>
                <a:schemeClr val="hlink"/>
              </a:solidFill>
              <a:latin typeface="Tahoma"/>
              <a:ea typeface="Tahoma"/>
              <a:cs typeface="Tahoma"/>
              <a:sym typeface="Tahoma"/>
              <a:hlinkClick r:id="rId4"/>
            </a:endParaRPr>
          </a:p>
        </p:txBody>
      </p:sp>
      <p:sp>
        <p:nvSpPr>
          <p:cNvPr id="813" name="Google Shape;813;p71"/>
          <p:cNvSpPr txBox="1">
            <a:spLocks noGrp="1"/>
          </p:cNvSpPr>
          <p:nvPr>
            <p:ph type="sldNum" idx="12"/>
          </p:nvPr>
        </p:nvSpPr>
        <p:spPr>
          <a:xfrm>
            <a:off x="8556784" y="56071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91440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914400">
                <a:buClr>
                  <a:srgbClr val="000000"/>
                </a:buClr>
              </a:pPr>
              <a:t>124</a:t>
            </a:fld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p72"/>
          <p:cNvSpPr txBox="1">
            <a:spLocks noGrp="1"/>
          </p:cNvSpPr>
          <p:nvPr>
            <p:ph type="dt" idx="10"/>
          </p:nvPr>
        </p:nvSpPr>
        <p:spPr>
          <a:xfrm>
            <a:off x="457200" y="554116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defTabSz="914400">
              <a:buClr>
                <a:srgbClr val="000000"/>
              </a:buClr>
            </a:pP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19" name="Google Shape;819;p72"/>
          <p:cNvSpPr txBox="1">
            <a:spLocks noGrp="1"/>
          </p:cNvSpPr>
          <p:nvPr>
            <p:ph type="title"/>
          </p:nvPr>
        </p:nvSpPr>
        <p:spPr>
          <a:xfrm>
            <a:off x="311700" y="1302275"/>
            <a:ext cx="8520600" cy="57270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2"/>
              </a:buClr>
            </a:pPr>
            <a:r>
              <a:rPr lang="en" sz="32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Thank You, Questions?</a:t>
            </a:r>
            <a:endParaRPr/>
          </a:p>
        </p:txBody>
      </p:sp>
      <p:sp>
        <p:nvSpPr>
          <p:cNvPr id="820" name="Google Shape;820;p72"/>
          <p:cNvSpPr txBox="1">
            <a:spLocks noGrp="1"/>
          </p:cNvSpPr>
          <p:nvPr>
            <p:ph type="body" idx="1"/>
          </p:nvPr>
        </p:nvSpPr>
        <p:spPr>
          <a:xfrm>
            <a:off x="311700" y="200972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139700">
              <a:lnSpc>
                <a:spcPct val="100000"/>
              </a:lnSpc>
              <a:buClr>
                <a:schemeClr val="dk1"/>
              </a:buClr>
              <a:buSzPts val="3200"/>
              <a:buNone/>
            </a:pPr>
            <a:endParaRPr sz="32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821" name="Google Shape;821;p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3875" y="2000250"/>
            <a:ext cx="8096400" cy="3416400"/>
          </a:xfrm>
          <a:prstGeom prst="rect">
            <a:avLst/>
          </a:prstGeom>
          <a:noFill/>
          <a:ln>
            <a:noFill/>
          </a:ln>
        </p:spPr>
      </p:pic>
      <p:sp>
        <p:nvSpPr>
          <p:cNvPr id="822" name="Google Shape;822;p72"/>
          <p:cNvSpPr txBox="1">
            <a:spLocks noGrp="1"/>
          </p:cNvSpPr>
          <p:nvPr>
            <p:ph type="sldNum" idx="12"/>
          </p:nvPr>
        </p:nvSpPr>
        <p:spPr>
          <a:xfrm>
            <a:off x="8556784" y="56071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91440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914400">
                <a:buClr>
                  <a:srgbClr val="000000"/>
                </a:buClr>
              </a:pPr>
              <a:t>125</a:t>
            </a:fld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598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What goes into a datacenter (network)?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159000" y="3918856"/>
            <a:ext cx="5154230" cy="2884715"/>
            <a:chOff x="2159000" y="3918856"/>
            <a:chExt cx="5154230" cy="288471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59000" y="3918856"/>
              <a:ext cx="5154230" cy="2884715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5606143" y="5932714"/>
              <a:ext cx="653143" cy="39007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571" y="2053776"/>
            <a:ext cx="8944429" cy="2173510"/>
          </a:xfrm>
          <a:solidFill>
            <a:srgbClr val="FFFFFF"/>
          </a:solidFill>
        </p:spPr>
        <p:txBody>
          <a:bodyPr>
            <a:normAutofit/>
          </a:bodyPr>
          <a:lstStyle/>
          <a:p>
            <a:r>
              <a:rPr lang="en-US" dirty="0"/>
              <a:t>Servers organized in racks</a:t>
            </a:r>
          </a:p>
          <a:p>
            <a:r>
              <a:rPr lang="en-US" dirty="0"/>
              <a:t>Each rack has a `Top of Rack’ (</a:t>
            </a:r>
            <a:r>
              <a:rPr lang="en-US" dirty="0" err="1"/>
              <a:t>ToR</a:t>
            </a:r>
            <a:r>
              <a:rPr lang="en-US" dirty="0"/>
              <a:t>) switch</a:t>
            </a:r>
          </a:p>
          <a:p>
            <a:r>
              <a:rPr lang="en-US" dirty="0"/>
              <a:t>An `aggregation fabric’ interconnects </a:t>
            </a:r>
            <a:r>
              <a:rPr lang="en-US" dirty="0" err="1"/>
              <a:t>ToR</a:t>
            </a:r>
            <a:r>
              <a:rPr lang="en-US" dirty="0"/>
              <a:t> switches</a:t>
            </a:r>
          </a:p>
          <a:p>
            <a:pPr lvl="1"/>
            <a:endParaRPr lang="en-US" dirty="0"/>
          </a:p>
        </p:txBody>
      </p:sp>
      <p:sp>
        <p:nvSpPr>
          <p:cNvPr id="10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372946"/>
            <a:ext cx="2133600" cy="331932"/>
          </a:xfrm>
        </p:spPr>
        <p:txBody>
          <a:bodyPr/>
          <a:lstStyle/>
          <a:p>
            <a:fld id="{EDD62991-B0E6-405B-8EC1-567F5CA116A8}" type="slidenum">
              <a:rPr lang="en-GB" smtClean="0"/>
              <a:pPr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67144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598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What goes into a datacenter (network)?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571" y="2053775"/>
            <a:ext cx="8944429" cy="4187368"/>
          </a:xfrm>
          <a:solidFill>
            <a:srgbClr val="FFFFFF"/>
          </a:solidFill>
        </p:spPr>
        <p:txBody>
          <a:bodyPr>
            <a:normAutofit/>
          </a:bodyPr>
          <a:lstStyle/>
          <a:p>
            <a:r>
              <a:rPr lang="en-US" dirty="0"/>
              <a:t>Servers organized in racks</a:t>
            </a:r>
          </a:p>
          <a:p>
            <a:r>
              <a:rPr lang="en-US" dirty="0"/>
              <a:t>Each rack has a `Top of Rack’ (</a:t>
            </a:r>
            <a:r>
              <a:rPr lang="en-US" dirty="0" err="1"/>
              <a:t>ToR</a:t>
            </a:r>
            <a:r>
              <a:rPr lang="en-US" dirty="0"/>
              <a:t>) switch</a:t>
            </a:r>
          </a:p>
          <a:p>
            <a:r>
              <a:rPr lang="en-US" dirty="0"/>
              <a:t>An `aggregation fabric’ interconnects </a:t>
            </a:r>
            <a:r>
              <a:rPr lang="en-US" dirty="0" err="1"/>
              <a:t>ToR</a:t>
            </a:r>
            <a:r>
              <a:rPr lang="en-US" dirty="0"/>
              <a:t> switches</a:t>
            </a:r>
          </a:p>
          <a:p>
            <a:r>
              <a:rPr lang="en-US" dirty="0"/>
              <a:t>Connected to the outside via `core’ switches</a:t>
            </a:r>
          </a:p>
          <a:p>
            <a:pPr lvl="1"/>
            <a:r>
              <a:rPr lang="en-US" dirty="0"/>
              <a:t>note: blurry line between aggregation and core </a:t>
            </a:r>
          </a:p>
          <a:p>
            <a:r>
              <a:rPr lang="en-US" dirty="0"/>
              <a:t>With network redundancy of ~2x for robustness </a:t>
            </a:r>
          </a:p>
          <a:p>
            <a:pPr lvl="1"/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372946"/>
            <a:ext cx="2133600" cy="331932"/>
          </a:xfrm>
        </p:spPr>
        <p:txBody>
          <a:bodyPr/>
          <a:lstStyle/>
          <a:p>
            <a:fld id="{EDD62991-B0E6-405B-8EC1-567F5CA116A8}" type="slidenum">
              <a:rPr lang="en-GB" smtClean="0"/>
              <a:pPr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2666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774" y="1103200"/>
            <a:ext cx="6024883" cy="4830762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6042820"/>
            <a:ext cx="8229600" cy="846592"/>
          </a:xfrm>
        </p:spPr>
        <p:txBody>
          <a:bodyPr/>
          <a:lstStyle/>
          <a:p>
            <a:pPr marL="0" indent="0" algn="ctr">
              <a:buNone/>
            </a:pPr>
            <a:r>
              <a:rPr lang="en-US" i="1" dirty="0"/>
              <a:t>Brocade reference design (circa 2007)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59800" cy="1143000"/>
          </a:xfrm>
        </p:spPr>
        <p:txBody>
          <a:bodyPr>
            <a:normAutofit/>
          </a:bodyPr>
          <a:lstStyle/>
          <a:p>
            <a:r>
              <a:rPr lang="en-US" dirty="0"/>
              <a:t>Example 1</a:t>
            </a:r>
          </a:p>
        </p:txBody>
      </p:sp>
      <p:sp>
        <p:nvSpPr>
          <p:cNvPr id="7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372946"/>
            <a:ext cx="2133600" cy="331932"/>
          </a:xfrm>
        </p:spPr>
        <p:txBody>
          <a:bodyPr/>
          <a:lstStyle/>
          <a:p>
            <a:fld id="{EDD62991-B0E6-405B-8EC1-567F5CA116A8}" type="slidenum">
              <a:rPr lang="en-GB" smtClean="0"/>
              <a:pPr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275030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1910898" y="3397250"/>
            <a:ext cx="3384550" cy="2425700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  <a:effectLst>
            <a:outerShdw blurRad="50800" dist="20000" dir="7200000" rotWithShape="0">
              <a:schemeClr val="tx1">
                <a:alpha val="69000"/>
              </a:scheme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/>
          <a:lstStyle/>
          <a:p>
            <a:pPr>
              <a:defRPr/>
            </a:pPr>
            <a:endParaRPr lang="en-US" sz="3000">
              <a:solidFill>
                <a:schemeClr val="tx1"/>
              </a:solidFill>
              <a:cs typeface="Times New Roman"/>
            </a:endParaRPr>
          </a:p>
        </p:txBody>
      </p:sp>
      <p:cxnSp>
        <p:nvCxnSpPr>
          <p:cNvPr id="6" name="Straight Connector 57"/>
          <p:cNvCxnSpPr>
            <a:cxnSpLocks noChangeShapeType="1"/>
          </p:cNvCxnSpPr>
          <p:nvPr/>
        </p:nvCxnSpPr>
        <p:spPr bwMode="auto">
          <a:xfrm>
            <a:off x="596448" y="2316163"/>
            <a:ext cx="7554913" cy="11112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  <a:prstDash val="dash"/>
            <a:headEnd/>
            <a:tailEnd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" name="Oval 7"/>
          <p:cNvSpPr>
            <a:spLocks noChangeArrowheads="1"/>
          </p:cNvSpPr>
          <p:nvPr/>
        </p:nvSpPr>
        <p:spPr bwMode="auto">
          <a:xfrm>
            <a:off x="3927527" y="2186312"/>
            <a:ext cx="376040" cy="26359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>
              <a:defRPr/>
            </a:pPr>
            <a:r>
              <a:rPr lang="en-US" sz="1600">
                <a:solidFill>
                  <a:schemeClr val="tx1"/>
                </a:solidFill>
              </a:rPr>
              <a:t>CR</a:t>
            </a:r>
          </a:p>
        </p:txBody>
      </p:sp>
      <p:sp>
        <p:nvSpPr>
          <p:cNvPr id="10" name="Oval 8"/>
          <p:cNvSpPr>
            <a:spLocks noChangeArrowheads="1"/>
          </p:cNvSpPr>
          <p:nvPr/>
        </p:nvSpPr>
        <p:spPr bwMode="auto">
          <a:xfrm>
            <a:off x="5350961" y="2186312"/>
            <a:ext cx="376040" cy="26359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latin typeface="Calibri" charset="0"/>
              </a:rPr>
              <a:t>CR</a:t>
            </a:r>
            <a:endParaRPr lang="en-US">
              <a:latin typeface="Calibri" charset="0"/>
            </a:endParaRPr>
          </a:p>
        </p:txBody>
      </p:sp>
      <p:sp>
        <p:nvSpPr>
          <p:cNvPr id="11" name="Oval 9"/>
          <p:cNvSpPr>
            <a:spLocks noChangeArrowheads="1"/>
          </p:cNvSpPr>
          <p:nvPr/>
        </p:nvSpPr>
        <p:spPr bwMode="auto">
          <a:xfrm>
            <a:off x="2952316" y="2948175"/>
            <a:ext cx="376040" cy="26359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>
              <a:defRPr/>
            </a:pPr>
            <a:r>
              <a:rPr lang="en-US" sz="1600">
                <a:solidFill>
                  <a:schemeClr val="tx1"/>
                </a:solidFill>
              </a:rPr>
              <a:t>AR</a:t>
            </a:r>
          </a:p>
        </p:txBody>
      </p:sp>
      <p:sp>
        <p:nvSpPr>
          <p:cNvPr id="12" name="Oval 10"/>
          <p:cNvSpPr>
            <a:spLocks noChangeArrowheads="1"/>
          </p:cNvSpPr>
          <p:nvPr/>
        </p:nvSpPr>
        <p:spPr bwMode="auto">
          <a:xfrm>
            <a:off x="3851328" y="2948175"/>
            <a:ext cx="376040" cy="26359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>
              <a:defRPr/>
            </a:pPr>
            <a:r>
              <a:rPr lang="en-US" sz="1600" dirty="0">
                <a:solidFill>
                  <a:schemeClr val="tx1"/>
                </a:solidFill>
              </a:rPr>
              <a:t>AR</a:t>
            </a:r>
          </a:p>
        </p:txBody>
      </p:sp>
      <p:sp>
        <p:nvSpPr>
          <p:cNvPr id="13" name="Oval 11"/>
          <p:cNvSpPr>
            <a:spLocks noChangeArrowheads="1"/>
          </p:cNvSpPr>
          <p:nvPr/>
        </p:nvSpPr>
        <p:spPr bwMode="auto">
          <a:xfrm>
            <a:off x="5507706" y="2948175"/>
            <a:ext cx="376040" cy="26359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>
              <a:defRPr/>
            </a:pPr>
            <a:r>
              <a:rPr lang="en-US" sz="1600" dirty="0">
                <a:solidFill>
                  <a:schemeClr val="tx1"/>
                </a:solidFill>
              </a:rPr>
              <a:t>AR</a:t>
            </a:r>
          </a:p>
        </p:txBody>
      </p:sp>
      <p:sp>
        <p:nvSpPr>
          <p:cNvPr id="14" name="Oval 12"/>
          <p:cNvSpPr>
            <a:spLocks noChangeArrowheads="1"/>
          </p:cNvSpPr>
          <p:nvPr/>
        </p:nvSpPr>
        <p:spPr bwMode="auto">
          <a:xfrm>
            <a:off x="6465385" y="2948175"/>
            <a:ext cx="376040" cy="26359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>
              <a:defRPr/>
            </a:pPr>
            <a:r>
              <a:rPr lang="en-US" sz="1600" dirty="0">
                <a:solidFill>
                  <a:schemeClr val="tx1"/>
                </a:solidFill>
              </a:rPr>
              <a:t>AR</a:t>
            </a:r>
          </a:p>
        </p:txBody>
      </p:sp>
      <p:cxnSp>
        <p:nvCxnSpPr>
          <p:cNvPr id="32792" name="AutoShape 13"/>
          <p:cNvCxnSpPr>
            <a:cxnSpLocks noChangeShapeType="1"/>
          </p:cNvCxnSpPr>
          <p:nvPr/>
        </p:nvCxnSpPr>
        <p:spPr bwMode="auto">
          <a:xfrm rot="5400000">
            <a:off x="3378542" y="2210594"/>
            <a:ext cx="498475" cy="97631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2793" name="AutoShape 14"/>
          <p:cNvCxnSpPr>
            <a:cxnSpLocks noChangeShapeType="1"/>
          </p:cNvCxnSpPr>
          <p:nvPr/>
        </p:nvCxnSpPr>
        <p:spPr bwMode="auto">
          <a:xfrm rot="5400000" flipH="1" flipV="1">
            <a:off x="4089742" y="1499394"/>
            <a:ext cx="498475" cy="239871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2794" name="AutoShape 15"/>
          <p:cNvCxnSpPr>
            <a:cxnSpLocks noChangeShapeType="1"/>
          </p:cNvCxnSpPr>
          <p:nvPr/>
        </p:nvCxnSpPr>
        <p:spPr bwMode="auto">
          <a:xfrm rot="5400000">
            <a:off x="4539798" y="1949451"/>
            <a:ext cx="498475" cy="1498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2795" name="AutoShape 16"/>
          <p:cNvCxnSpPr>
            <a:cxnSpLocks noChangeShapeType="1"/>
          </p:cNvCxnSpPr>
          <p:nvPr/>
        </p:nvCxnSpPr>
        <p:spPr bwMode="auto">
          <a:xfrm rot="16200000" flipH="1">
            <a:off x="5367679" y="2620170"/>
            <a:ext cx="498475" cy="15716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2796" name="AutoShape 17"/>
          <p:cNvCxnSpPr>
            <a:cxnSpLocks noChangeShapeType="1"/>
          </p:cNvCxnSpPr>
          <p:nvPr/>
        </p:nvCxnSpPr>
        <p:spPr bwMode="auto">
          <a:xfrm rot="16200000" flipH="1">
            <a:off x="5846311" y="2141538"/>
            <a:ext cx="498475" cy="11144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2797" name="AutoShape 18"/>
          <p:cNvCxnSpPr>
            <a:cxnSpLocks noChangeShapeType="1"/>
          </p:cNvCxnSpPr>
          <p:nvPr/>
        </p:nvCxnSpPr>
        <p:spPr bwMode="auto">
          <a:xfrm rot="16200000" flipH="1">
            <a:off x="5135111" y="1430338"/>
            <a:ext cx="498475" cy="25368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2798" name="AutoShape 19"/>
          <p:cNvCxnSpPr>
            <a:cxnSpLocks noChangeShapeType="1"/>
          </p:cNvCxnSpPr>
          <p:nvPr/>
        </p:nvCxnSpPr>
        <p:spPr bwMode="auto">
          <a:xfrm rot="5400000">
            <a:off x="3828598" y="2660651"/>
            <a:ext cx="498475" cy="762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2799" name="AutoShape 20"/>
          <p:cNvCxnSpPr>
            <a:cxnSpLocks noChangeShapeType="1"/>
          </p:cNvCxnSpPr>
          <p:nvPr/>
        </p:nvCxnSpPr>
        <p:spPr bwMode="auto">
          <a:xfrm rot="16200000" flipH="1">
            <a:off x="4656479" y="1908970"/>
            <a:ext cx="498475" cy="157956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3" name="Rectangle 21"/>
          <p:cNvSpPr>
            <a:spLocks noChangeArrowheads="1"/>
          </p:cNvSpPr>
          <p:nvPr/>
        </p:nvSpPr>
        <p:spPr bwMode="auto">
          <a:xfrm>
            <a:off x="4482648" y="2667000"/>
            <a:ext cx="6834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latin typeface="Helvetica" charset="0"/>
                <a:cs typeface="Arial" charset="0"/>
              </a:rPr>
              <a:t>. . .</a:t>
            </a:r>
            <a:endParaRPr lang="en-US" sz="2800">
              <a:latin typeface="Calibri" charset="0"/>
              <a:cs typeface="Arial" charset="0"/>
            </a:endParaRPr>
          </a:p>
        </p:txBody>
      </p:sp>
      <p:sp>
        <p:nvSpPr>
          <p:cNvPr id="24" name="Rectangle 25"/>
          <p:cNvSpPr>
            <a:spLocks noChangeArrowheads="1"/>
          </p:cNvSpPr>
          <p:nvPr/>
        </p:nvSpPr>
        <p:spPr bwMode="auto">
          <a:xfrm>
            <a:off x="3862690" y="3585284"/>
            <a:ext cx="352680" cy="242726"/>
          </a:xfrm>
          <a:prstGeom prst="rect">
            <a:avLst/>
          </a:prstGeom>
          <a:ln>
            <a:headEnd/>
            <a:tailEnd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 prstMaterial="plastic"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r>
              <a:rPr lang="en-US" sz="1600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5" name="Rectangle 26"/>
          <p:cNvSpPr>
            <a:spLocks noChangeArrowheads="1"/>
          </p:cNvSpPr>
          <p:nvPr/>
        </p:nvSpPr>
        <p:spPr bwMode="auto">
          <a:xfrm>
            <a:off x="2963680" y="3585284"/>
            <a:ext cx="352680" cy="242726"/>
          </a:xfrm>
          <a:prstGeom prst="rect">
            <a:avLst/>
          </a:prstGeom>
          <a:ln>
            <a:headEnd/>
            <a:tailEnd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 prstMaterial="plastic"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r>
              <a:rPr lang="en-US" sz="1600">
                <a:solidFill>
                  <a:schemeClr val="tx1"/>
                </a:solidFill>
              </a:rPr>
              <a:t>S</a:t>
            </a:r>
          </a:p>
        </p:txBody>
      </p:sp>
      <p:cxnSp>
        <p:nvCxnSpPr>
          <p:cNvPr id="32807" name="AutoShape 59"/>
          <p:cNvCxnSpPr>
            <a:cxnSpLocks noChangeShapeType="1"/>
          </p:cNvCxnSpPr>
          <p:nvPr/>
        </p:nvCxnSpPr>
        <p:spPr bwMode="auto">
          <a:xfrm rot="5400000" flipH="1" flipV="1">
            <a:off x="2953092" y="3398044"/>
            <a:ext cx="373062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2808" name="AutoShape 60"/>
          <p:cNvCxnSpPr>
            <a:cxnSpLocks noChangeShapeType="1"/>
          </p:cNvCxnSpPr>
          <p:nvPr/>
        </p:nvCxnSpPr>
        <p:spPr bwMode="auto">
          <a:xfrm rot="16200000" flipV="1">
            <a:off x="3403149" y="2947987"/>
            <a:ext cx="373062" cy="90011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2809" name="AutoShape 61"/>
          <p:cNvCxnSpPr>
            <a:cxnSpLocks noChangeShapeType="1"/>
          </p:cNvCxnSpPr>
          <p:nvPr/>
        </p:nvCxnSpPr>
        <p:spPr bwMode="auto">
          <a:xfrm rot="5400000" flipH="1" flipV="1">
            <a:off x="3853205" y="3398044"/>
            <a:ext cx="373062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2810" name="AutoShape 62"/>
          <p:cNvCxnSpPr>
            <a:cxnSpLocks noChangeShapeType="1"/>
          </p:cNvCxnSpPr>
          <p:nvPr/>
        </p:nvCxnSpPr>
        <p:spPr bwMode="auto">
          <a:xfrm rot="5400000" flipH="1" flipV="1">
            <a:off x="3403149" y="2947987"/>
            <a:ext cx="373062" cy="90011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2811" name="AutoShape 63"/>
          <p:cNvCxnSpPr>
            <a:cxnSpLocks noChangeShapeType="1"/>
          </p:cNvCxnSpPr>
          <p:nvPr/>
        </p:nvCxnSpPr>
        <p:spPr bwMode="auto">
          <a:xfrm>
            <a:off x="3315836" y="3706813"/>
            <a:ext cx="546100" cy="15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2812" name="AutoShape 64"/>
          <p:cNvCxnSpPr>
            <a:cxnSpLocks noChangeShapeType="1"/>
          </p:cNvCxnSpPr>
          <p:nvPr/>
        </p:nvCxnSpPr>
        <p:spPr bwMode="auto">
          <a:xfrm rot="5400000" flipH="1" flipV="1">
            <a:off x="2919754" y="3193257"/>
            <a:ext cx="485775" cy="17541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2813" name="AutoShape 65"/>
          <p:cNvCxnSpPr>
            <a:cxnSpLocks noChangeShapeType="1"/>
          </p:cNvCxnSpPr>
          <p:nvPr/>
        </p:nvCxnSpPr>
        <p:spPr bwMode="auto">
          <a:xfrm rot="5400000" flipH="1" flipV="1">
            <a:off x="2469698" y="3643313"/>
            <a:ext cx="485775" cy="8540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2814" name="AutoShape 66"/>
          <p:cNvCxnSpPr>
            <a:cxnSpLocks noChangeShapeType="1"/>
          </p:cNvCxnSpPr>
          <p:nvPr/>
        </p:nvCxnSpPr>
        <p:spPr bwMode="auto">
          <a:xfrm rot="16200000" flipV="1">
            <a:off x="2919754" y="4047332"/>
            <a:ext cx="485775" cy="4603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2815" name="AutoShape 67"/>
          <p:cNvCxnSpPr>
            <a:cxnSpLocks noChangeShapeType="1"/>
          </p:cNvCxnSpPr>
          <p:nvPr/>
        </p:nvCxnSpPr>
        <p:spPr bwMode="auto">
          <a:xfrm rot="5400000" flipH="1" flipV="1">
            <a:off x="3369811" y="3643313"/>
            <a:ext cx="485775" cy="8540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6" name="TextBox 59"/>
          <p:cNvSpPr txBox="1">
            <a:spLocks noChangeArrowheads="1"/>
          </p:cNvSpPr>
          <p:nvPr/>
        </p:nvSpPr>
        <p:spPr bwMode="auto">
          <a:xfrm>
            <a:off x="450850" y="1809750"/>
            <a:ext cx="1212397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i="1" dirty="0">
                <a:latin typeface="+mn-lt"/>
                <a:ea typeface="Arial" charset="0"/>
                <a:cs typeface="Arial" charset="0"/>
              </a:rPr>
              <a:t>Internet</a:t>
            </a:r>
          </a:p>
        </p:txBody>
      </p:sp>
      <p:sp>
        <p:nvSpPr>
          <p:cNvPr id="37" name="Rectangle 38"/>
          <p:cNvSpPr>
            <a:spLocks noChangeArrowheads="1"/>
          </p:cNvSpPr>
          <p:nvPr/>
        </p:nvSpPr>
        <p:spPr bwMode="auto">
          <a:xfrm>
            <a:off x="3008943" y="4313417"/>
            <a:ext cx="352680" cy="242724"/>
          </a:xfrm>
          <a:prstGeom prst="rect">
            <a:avLst/>
          </a:prstGeom>
          <a:ln>
            <a:headEnd/>
            <a:tailEnd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 prstMaterial="plastic"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r>
              <a:rPr lang="en-US" sz="160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38" name="Rectangle 39"/>
          <p:cNvSpPr>
            <a:spLocks noChangeArrowheads="1"/>
          </p:cNvSpPr>
          <p:nvPr/>
        </p:nvSpPr>
        <p:spPr bwMode="auto">
          <a:xfrm>
            <a:off x="2109933" y="4313415"/>
            <a:ext cx="352680" cy="242726"/>
          </a:xfrm>
          <a:prstGeom prst="rect">
            <a:avLst/>
          </a:prstGeom>
          <a:ln>
            <a:headEnd/>
            <a:tailEnd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 prstMaterial="plastic"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r>
              <a:rPr lang="en-US" sz="1600">
                <a:solidFill>
                  <a:schemeClr val="tx1"/>
                </a:solidFill>
              </a:rPr>
              <a:t>S</a:t>
            </a:r>
          </a:p>
        </p:txBody>
      </p:sp>
      <p:cxnSp>
        <p:nvCxnSpPr>
          <p:cNvPr id="32825" name="AutoShape 69"/>
          <p:cNvCxnSpPr>
            <a:cxnSpLocks noChangeShapeType="1"/>
          </p:cNvCxnSpPr>
          <p:nvPr/>
        </p:nvCxnSpPr>
        <p:spPr bwMode="auto">
          <a:xfrm rot="5400000" flipH="1" flipV="1">
            <a:off x="2526054" y="4318794"/>
            <a:ext cx="422275" cy="89693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2826" name="AutoShape 70"/>
          <p:cNvCxnSpPr>
            <a:cxnSpLocks noChangeShapeType="1"/>
          </p:cNvCxnSpPr>
          <p:nvPr/>
        </p:nvCxnSpPr>
        <p:spPr bwMode="auto">
          <a:xfrm rot="16200000" flipV="1">
            <a:off x="2075998" y="4765675"/>
            <a:ext cx="422275" cy="31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2827" name="AutoShape 71"/>
          <p:cNvCxnSpPr>
            <a:cxnSpLocks noChangeShapeType="1"/>
          </p:cNvCxnSpPr>
          <p:nvPr/>
        </p:nvCxnSpPr>
        <p:spPr bwMode="auto">
          <a:xfrm rot="16200000" flipV="1">
            <a:off x="2525260" y="4316413"/>
            <a:ext cx="422275" cy="9017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2828" name="AutoShape 72"/>
          <p:cNvCxnSpPr>
            <a:cxnSpLocks noChangeShapeType="1"/>
          </p:cNvCxnSpPr>
          <p:nvPr/>
        </p:nvCxnSpPr>
        <p:spPr bwMode="auto">
          <a:xfrm rot="16200000" flipV="1">
            <a:off x="2975317" y="4766469"/>
            <a:ext cx="422275" cy="15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43" name="AutoShape 80"/>
          <p:cNvSpPr>
            <a:spLocks noChangeArrowheads="1"/>
          </p:cNvSpPr>
          <p:nvPr/>
        </p:nvSpPr>
        <p:spPr bwMode="auto">
          <a:xfrm rot="16171351">
            <a:off x="2054602" y="5064161"/>
            <a:ext cx="472701" cy="299670"/>
          </a:xfrm>
          <a:prstGeom prst="flowChartPredefinedProcess">
            <a:avLst/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80000">
                <a:schemeClr val="dk1">
                  <a:shade val="93000"/>
                  <a:satMod val="130000"/>
                </a:schemeClr>
              </a:gs>
              <a:gs pos="100000">
                <a:schemeClr val="dk1">
                  <a:shade val="94000"/>
                  <a:satMod val="135000"/>
                </a:schemeClr>
              </a:gs>
            </a:gsLst>
          </a:gradFill>
          <a:ln>
            <a:headEnd/>
            <a:tailEnd/>
          </a:ln>
          <a:scene3d>
            <a:camera prst="orthographicFront">
              <a:rot lat="0" lon="0" rev="0"/>
            </a:camera>
            <a:lightRig rig="threePt" dir="t"/>
          </a:scene3d>
          <a:sp3d prstMaterial="powder">
            <a:bevelT w="63500" h="254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eaVert" wrap="none" anchor="ctr"/>
          <a:lstStyle/>
          <a:p>
            <a:pPr>
              <a:defRPr/>
            </a:pPr>
            <a:r>
              <a:rPr lang="en-US" sz="160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44" name="AutoShape 82"/>
          <p:cNvSpPr>
            <a:spLocks noChangeArrowheads="1"/>
          </p:cNvSpPr>
          <p:nvPr/>
        </p:nvSpPr>
        <p:spPr bwMode="auto">
          <a:xfrm rot="16171351">
            <a:off x="2953612" y="5064161"/>
            <a:ext cx="472701" cy="299670"/>
          </a:xfrm>
          <a:prstGeom prst="flowChartPredefinedProcess">
            <a:avLst/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80000">
                <a:schemeClr val="dk1">
                  <a:shade val="93000"/>
                  <a:satMod val="130000"/>
                </a:schemeClr>
              </a:gs>
              <a:gs pos="100000">
                <a:schemeClr val="dk1">
                  <a:shade val="94000"/>
                  <a:satMod val="135000"/>
                </a:schemeClr>
              </a:gs>
            </a:gsLst>
          </a:gradFill>
          <a:ln>
            <a:headEnd/>
            <a:tailEnd/>
          </a:ln>
          <a:scene3d>
            <a:camera prst="orthographicFront">
              <a:rot lat="0" lon="0" rev="0"/>
            </a:camera>
            <a:lightRig rig="threePt" dir="t"/>
          </a:scene3d>
          <a:sp3d prstMaterial="powder">
            <a:bevelT w="63500" h="254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eaVert" wrap="none" anchor="ctr"/>
          <a:lstStyle/>
          <a:p>
            <a:pPr>
              <a:defRPr/>
            </a:pPr>
            <a:r>
              <a:rPr lang="en-US" sz="1600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45" name="AutoShape 82"/>
          <p:cNvSpPr>
            <a:spLocks noChangeArrowheads="1"/>
          </p:cNvSpPr>
          <p:nvPr/>
        </p:nvSpPr>
        <p:spPr bwMode="auto">
          <a:xfrm rot="16171351">
            <a:off x="2400467" y="5064161"/>
            <a:ext cx="472701" cy="299670"/>
          </a:xfrm>
          <a:prstGeom prst="flowChartPredefinedProcess">
            <a:avLst/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80000">
                <a:schemeClr val="dk1">
                  <a:shade val="93000"/>
                  <a:satMod val="130000"/>
                </a:schemeClr>
              </a:gs>
              <a:gs pos="100000">
                <a:schemeClr val="dk1">
                  <a:shade val="94000"/>
                  <a:satMod val="135000"/>
                </a:schemeClr>
              </a:gs>
            </a:gsLst>
          </a:gradFill>
          <a:ln>
            <a:headEnd/>
            <a:tailEnd/>
          </a:ln>
          <a:scene3d>
            <a:camera prst="orthographicFront">
              <a:rot lat="0" lon="0" rev="0"/>
            </a:camera>
            <a:lightRig rig="threePt" dir="t"/>
          </a:scene3d>
          <a:sp3d prstMaterial="powder">
            <a:bevelT w="63500" h="254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eaVert" wrap="none" anchor="ctr"/>
          <a:lstStyle/>
          <a:p>
            <a:pPr>
              <a:defRPr/>
            </a:pPr>
            <a:r>
              <a:rPr lang="en-US" sz="160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46" name="Rectangle 21"/>
          <p:cNvSpPr>
            <a:spLocks noChangeArrowheads="1"/>
          </p:cNvSpPr>
          <p:nvPr/>
        </p:nvSpPr>
        <p:spPr bwMode="auto">
          <a:xfrm>
            <a:off x="2752273" y="5029200"/>
            <a:ext cx="3444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bg1"/>
                </a:solidFill>
                <a:latin typeface="Calibri" charset="0"/>
                <a:cs typeface="Arial" charset="0"/>
              </a:rPr>
              <a:t>…</a:t>
            </a:r>
          </a:p>
        </p:txBody>
      </p:sp>
      <p:cxnSp>
        <p:nvCxnSpPr>
          <p:cNvPr id="32839" name="AutoShape 69"/>
          <p:cNvCxnSpPr>
            <a:cxnSpLocks noChangeShapeType="1"/>
          </p:cNvCxnSpPr>
          <p:nvPr/>
        </p:nvCxnSpPr>
        <p:spPr bwMode="auto">
          <a:xfrm rot="5400000" flipH="1" flipV="1">
            <a:off x="2699092" y="4491831"/>
            <a:ext cx="422275" cy="55086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2840" name="AutoShape 69"/>
          <p:cNvCxnSpPr>
            <a:cxnSpLocks noChangeShapeType="1"/>
          </p:cNvCxnSpPr>
          <p:nvPr/>
        </p:nvCxnSpPr>
        <p:spPr bwMode="auto">
          <a:xfrm rot="16200000" flipV="1">
            <a:off x="2249035" y="4592638"/>
            <a:ext cx="422275" cy="3492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49" name="Rectangle 38"/>
          <p:cNvSpPr>
            <a:spLocks noChangeArrowheads="1"/>
          </p:cNvSpPr>
          <p:nvPr/>
        </p:nvSpPr>
        <p:spPr bwMode="auto">
          <a:xfrm>
            <a:off x="4714879" y="4313417"/>
            <a:ext cx="352680" cy="242724"/>
          </a:xfrm>
          <a:prstGeom prst="rect">
            <a:avLst/>
          </a:prstGeom>
          <a:ln>
            <a:headEnd/>
            <a:tailEnd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 prstMaterial="plastic"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r>
              <a:rPr lang="en-US" sz="1600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50" name="Rectangle 39"/>
          <p:cNvSpPr>
            <a:spLocks noChangeArrowheads="1"/>
          </p:cNvSpPr>
          <p:nvPr/>
        </p:nvSpPr>
        <p:spPr bwMode="auto">
          <a:xfrm>
            <a:off x="3815869" y="4313415"/>
            <a:ext cx="352680" cy="242726"/>
          </a:xfrm>
          <a:prstGeom prst="rect">
            <a:avLst/>
          </a:prstGeom>
          <a:ln>
            <a:headEnd/>
            <a:tailEnd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 prstMaterial="plastic"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r>
              <a:rPr lang="en-US" sz="1600" dirty="0">
                <a:solidFill>
                  <a:schemeClr val="tx1"/>
                </a:solidFill>
              </a:rPr>
              <a:t>S</a:t>
            </a:r>
          </a:p>
        </p:txBody>
      </p:sp>
      <p:cxnSp>
        <p:nvCxnSpPr>
          <p:cNvPr id="32847" name="AutoShape 69"/>
          <p:cNvCxnSpPr>
            <a:cxnSpLocks noChangeShapeType="1"/>
          </p:cNvCxnSpPr>
          <p:nvPr/>
        </p:nvCxnSpPr>
        <p:spPr bwMode="auto">
          <a:xfrm rot="5400000" flipH="1" flipV="1">
            <a:off x="4231823" y="4319588"/>
            <a:ext cx="422275" cy="8953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2848" name="AutoShape 70"/>
          <p:cNvCxnSpPr>
            <a:cxnSpLocks noChangeShapeType="1"/>
          </p:cNvCxnSpPr>
          <p:nvPr/>
        </p:nvCxnSpPr>
        <p:spPr bwMode="auto">
          <a:xfrm rot="16200000" flipV="1">
            <a:off x="3782561" y="4765675"/>
            <a:ext cx="422275" cy="31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2849" name="AutoShape 71"/>
          <p:cNvCxnSpPr>
            <a:cxnSpLocks noChangeShapeType="1"/>
          </p:cNvCxnSpPr>
          <p:nvPr/>
        </p:nvCxnSpPr>
        <p:spPr bwMode="auto">
          <a:xfrm rot="16200000" flipV="1">
            <a:off x="4231823" y="4316413"/>
            <a:ext cx="422275" cy="9017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2850" name="AutoShape 72"/>
          <p:cNvCxnSpPr>
            <a:cxnSpLocks noChangeShapeType="1"/>
          </p:cNvCxnSpPr>
          <p:nvPr/>
        </p:nvCxnSpPr>
        <p:spPr bwMode="auto">
          <a:xfrm rot="16200000" flipV="1">
            <a:off x="4681086" y="4765675"/>
            <a:ext cx="422275" cy="31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55" name="AutoShape 80"/>
          <p:cNvSpPr>
            <a:spLocks noChangeArrowheads="1"/>
          </p:cNvSpPr>
          <p:nvPr/>
        </p:nvSpPr>
        <p:spPr bwMode="auto">
          <a:xfrm rot="16171351">
            <a:off x="3760538" y="5064161"/>
            <a:ext cx="472701" cy="299670"/>
          </a:xfrm>
          <a:prstGeom prst="flowChartPredefinedProcess">
            <a:avLst/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80000">
                <a:schemeClr val="dk1">
                  <a:shade val="93000"/>
                  <a:satMod val="130000"/>
                </a:schemeClr>
              </a:gs>
              <a:gs pos="100000">
                <a:schemeClr val="dk1">
                  <a:shade val="94000"/>
                  <a:satMod val="135000"/>
                </a:schemeClr>
              </a:gs>
            </a:gsLst>
          </a:gradFill>
          <a:ln>
            <a:headEnd/>
            <a:tailEnd/>
          </a:ln>
          <a:scene3d>
            <a:camera prst="orthographicFront">
              <a:rot lat="0" lon="0" rev="0"/>
            </a:camera>
            <a:lightRig rig="threePt" dir="t"/>
          </a:scene3d>
          <a:sp3d prstMaterial="powder">
            <a:bevelT w="63500" h="254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eaVert" wrap="none" anchor="ctr"/>
          <a:lstStyle/>
          <a:p>
            <a:pPr>
              <a:defRPr/>
            </a:pPr>
            <a:r>
              <a:rPr lang="en-US" sz="1600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56" name="AutoShape 82"/>
          <p:cNvSpPr>
            <a:spLocks noChangeArrowheads="1"/>
          </p:cNvSpPr>
          <p:nvPr/>
        </p:nvSpPr>
        <p:spPr bwMode="auto">
          <a:xfrm rot="16171351">
            <a:off x="4659547" y="5064161"/>
            <a:ext cx="472701" cy="299670"/>
          </a:xfrm>
          <a:prstGeom prst="flowChartPredefinedProcess">
            <a:avLst/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80000">
                <a:schemeClr val="dk1">
                  <a:shade val="93000"/>
                  <a:satMod val="130000"/>
                </a:schemeClr>
              </a:gs>
              <a:gs pos="100000">
                <a:schemeClr val="dk1">
                  <a:shade val="94000"/>
                  <a:satMod val="135000"/>
                </a:schemeClr>
              </a:gs>
            </a:gsLst>
          </a:gradFill>
          <a:ln>
            <a:headEnd/>
            <a:tailEnd/>
          </a:ln>
          <a:scene3d>
            <a:camera prst="orthographicFront">
              <a:rot lat="0" lon="0" rev="0"/>
            </a:camera>
            <a:lightRig rig="threePt" dir="t"/>
          </a:scene3d>
          <a:sp3d prstMaterial="powder">
            <a:bevelT w="63500" h="254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eaVert" wrap="none" anchor="ctr"/>
          <a:lstStyle/>
          <a:p>
            <a:pPr>
              <a:defRPr/>
            </a:pPr>
            <a:r>
              <a:rPr lang="en-US" sz="1600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57" name="AutoShape 82"/>
          <p:cNvSpPr>
            <a:spLocks noChangeArrowheads="1"/>
          </p:cNvSpPr>
          <p:nvPr/>
        </p:nvSpPr>
        <p:spPr bwMode="auto">
          <a:xfrm rot="16171351">
            <a:off x="4106402" y="5064161"/>
            <a:ext cx="472701" cy="299670"/>
          </a:xfrm>
          <a:prstGeom prst="flowChartPredefinedProcess">
            <a:avLst/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80000">
                <a:schemeClr val="dk1">
                  <a:shade val="93000"/>
                  <a:satMod val="130000"/>
                </a:schemeClr>
              </a:gs>
              <a:gs pos="100000">
                <a:schemeClr val="dk1">
                  <a:shade val="94000"/>
                  <a:satMod val="135000"/>
                </a:schemeClr>
              </a:gs>
            </a:gsLst>
          </a:gradFill>
          <a:ln>
            <a:headEnd/>
            <a:tailEnd/>
          </a:ln>
          <a:scene3d>
            <a:camera prst="orthographicFront">
              <a:rot lat="0" lon="0" rev="0"/>
            </a:camera>
            <a:lightRig rig="threePt" dir="t"/>
          </a:scene3d>
          <a:sp3d prstMaterial="powder">
            <a:bevelT w="63500" h="254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eaVert" wrap="none" anchor="ctr"/>
          <a:lstStyle/>
          <a:p>
            <a:pPr>
              <a:defRPr/>
            </a:pPr>
            <a:r>
              <a:rPr lang="en-US" sz="160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58" name="Rectangle 21"/>
          <p:cNvSpPr>
            <a:spLocks noChangeArrowheads="1"/>
          </p:cNvSpPr>
          <p:nvPr/>
        </p:nvSpPr>
        <p:spPr bwMode="auto">
          <a:xfrm>
            <a:off x="4444548" y="5029200"/>
            <a:ext cx="3429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bg1"/>
                </a:solidFill>
                <a:latin typeface="Calibri" charset="0"/>
                <a:cs typeface="Arial" charset="0"/>
              </a:rPr>
              <a:t>…</a:t>
            </a:r>
          </a:p>
        </p:txBody>
      </p:sp>
      <p:cxnSp>
        <p:nvCxnSpPr>
          <p:cNvPr id="32861" name="AutoShape 69"/>
          <p:cNvCxnSpPr>
            <a:cxnSpLocks noChangeShapeType="1"/>
          </p:cNvCxnSpPr>
          <p:nvPr/>
        </p:nvCxnSpPr>
        <p:spPr bwMode="auto">
          <a:xfrm rot="5400000" flipH="1" flipV="1">
            <a:off x="4404861" y="4492625"/>
            <a:ext cx="422275" cy="5492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2862" name="AutoShape 69"/>
          <p:cNvCxnSpPr>
            <a:cxnSpLocks noChangeShapeType="1"/>
          </p:cNvCxnSpPr>
          <p:nvPr/>
        </p:nvCxnSpPr>
        <p:spPr bwMode="auto">
          <a:xfrm rot="16200000" flipV="1">
            <a:off x="3955598" y="4592638"/>
            <a:ext cx="422275" cy="3492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2863" name="AutoShape 64"/>
          <p:cNvCxnSpPr>
            <a:cxnSpLocks noChangeShapeType="1"/>
          </p:cNvCxnSpPr>
          <p:nvPr/>
        </p:nvCxnSpPr>
        <p:spPr bwMode="auto">
          <a:xfrm rot="16200000" flipV="1">
            <a:off x="3772242" y="3194844"/>
            <a:ext cx="485775" cy="175101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2864" name="AutoShape 65"/>
          <p:cNvCxnSpPr>
            <a:cxnSpLocks noChangeShapeType="1"/>
          </p:cNvCxnSpPr>
          <p:nvPr/>
        </p:nvCxnSpPr>
        <p:spPr bwMode="auto">
          <a:xfrm rot="16200000" flipV="1">
            <a:off x="3322979" y="3644107"/>
            <a:ext cx="485775" cy="8524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2865" name="AutoShape 66"/>
          <p:cNvCxnSpPr>
            <a:cxnSpLocks noChangeShapeType="1"/>
          </p:cNvCxnSpPr>
          <p:nvPr/>
        </p:nvCxnSpPr>
        <p:spPr bwMode="auto">
          <a:xfrm rot="5400000" flipH="1" flipV="1">
            <a:off x="3773036" y="4046538"/>
            <a:ext cx="485775" cy="476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2866" name="AutoShape 67"/>
          <p:cNvCxnSpPr>
            <a:cxnSpLocks noChangeShapeType="1"/>
          </p:cNvCxnSpPr>
          <p:nvPr/>
        </p:nvCxnSpPr>
        <p:spPr bwMode="auto">
          <a:xfrm rot="16200000" flipV="1">
            <a:off x="4222298" y="3644901"/>
            <a:ext cx="485775" cy="8509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65" name="Rectangle 21"/>
          <p:cNvSpPr>
            <a:spLocks noChangeArrowheads="1"/>
          </p:cNvSpPr>
          <p:nvPr/>
        </p:nvSpPr>
        <p:spPr bwMode="auto">
          <a:xfrm>
            <a:off x="5308148" y="4232275"/>
            <a:ext cx="6834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latin typeface="Helvetica" charset="0"/>
                <a:cs typeface="Arial" charset="0"/>
              </a:rPr>
              <a:t>. . .</a:t>
            </a:r>
            <a:endParaRPr lang="en-US" sz="2800">
              <a:latin typeface="Calibri" charset="0"/>
              <a:cs typeface="Arial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1914073" y="5465763"/>
            <a:ext cx="3349625" cy="339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tx1"/>
                </a:solidFill>
              </a:rPr>
              <a:t>~ 40-80 servers/rack</a:t>
            </a:r>
          </a:p>
        </p:txBody>
      </p:sp>
      <p:cxnSp>
        <p:nvCxnSpPr>
          <p:cNvPr id="32870" name="AutoShape 17"/>
          <p:cNvCxnSpPr>
            <a:cxnSpLocks noChangeShapeType="1"/>
          </p:cNvCxnSpPr>
          <p:nvPr/>
        </p:nvCxnSpPr>
        <p:spPr bwMode="auto">
          <a:xfrm rot="5400000" flipH="1" flipV="1">
            <a:off x="5463723" y="1947863"/>
            <a:ext cx="312738" cy="1635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2871" name="AutoShape 17"/>
          <p:cNvCxnSpPr>
            <a:cxnSpLocks noChangeShapeType="1"/>
          </p:cNvCxnSpPr>
          <p:nvPr/>
        </p:nvCxnSpPr>
        <p:spPr bwMode="auto">
          <a:xfrm rot="16200000" flipV="1">
            <a:off x="5311323" y="1958975"/>
            <a:ext cx="312738" cy="1412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2872" name="AutoShape 17"/>
          <p:cNvCxnSpPr>
            <a:cxnSpLocks noChangeShapeType="1"/>
          </p:cNvCxnSpPr>
          <p:nvPr/>
        </p:nvCxnSpPr>
        <p:spPr bwMode="auto">
          <a:xfrm rot="5400000">
            <a:off x="5377998" y="2024063"/>
            <a:ext cx="322263" cy="15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2873" name="AutoShape 17"/>
          <p:cNvCxnSpPr>
            <a:cxnSpLocks noChangeShapeType="1"/>
          </p:cNvCxnSpPr>
          <p:nvPr/>
        </p:nvCxnSpPr>
        <p:spPr bwMode="auto">
          <a:xfrm rot="5400000" flipH="1" flipV="1">
            <a:off x="4029417" y="1942307"/>
            <a:ext cx="330200" cy="15716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2874" name="AutoShape 17"/>
          <p:cNvCxnSpPr>
            <a:cxnSpLocks noChangeShapeType="1"/>
          </p:cNvCxnSpPr>
          <p:nvPr/>
        </p:nvCxnSpPr>
        <p:spPr bwMode="auto">
          <a:xfrm rot="16200000" flipV="1">
            <a:off x="3877017" y="1947069"/>
            <a:ext cx="330200" cy="14763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2875" name="AutoShape 17"/>
          <p:cNvCxnSpPr>
            <a:cxnSpLocks noChangeShapeType="1"/>
          </p:cNvCxnSpPr>
          <p:nvPr/>
        </p:nvCxnSpPr>
        <p:spPr bwMode="auto">
          <a:xfrm rot="5400000">
            <a:off x="3947661" y="2017713"/>
            <a:ext cx="33655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7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59800" cy="1143000"/>
          </a:xfrm>
        </p:spPr>
        <p:txBody>
          <a:bodyPr>
            <a:normAutofit/>
          </a:bodyPr>
          <a:lstStyle/>
          <a:p>
            <a:r>
              <a:rPr lang="en-US" dirty="0"/>
              <a:t>Example 2</a:t>
            </a:r>
          </a:p>
        </p:txBody>
      </p:sp>
      <p:sp>
        <p:nvSpPr>
          <p:cNvPr id="72" name="Content Placeholder 4"/>
          <p:cNvSpPr>
            <a:spLocks noGrp="1"/>
          </p:cNvSpPr>
          <p:nvPr>
            <p:ph idx="1"/>
          </p:nvPr>
        </p:nvSpPr>
        <p:spPr>
          <a:xfrm>
            <a:off x="457200" y="6042820"/>
            <a:ext cx="8229600" cy="846592"/>
          </a:xfrm>
        </p:spPr>
        <p:txBody>
          <a:bodyPr/>
          <a:lstStyle/>
          <a:p>
            <a:pPr marL="0" indent="0" algn="ctr">
              <a:buNone/>
            </a:pPr>
            <a:r>
              <a:rPr lang="en-US" i="1" dirty="0"/>
              <a:t>Cisco reference design</a:t>
            </a:r>
          </a:p>
        </p:txBody>
      </p:sp>
      <p:sp>
        <p:nvSpPr>
          <p:cNvPr id="69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372946"/>
            <a:ext cx="2133600" cy="331932"/>
          </a:xfrm>
        </p:spPr>
        <p:txBody>
          <a:bodyPr/>
          <a:lstStyle/>
          <a:p>
            <a:fld id="{EDD62991-B0E6-405B-8EC1-567F5CA116A8}" type="slidenum">
              <a:rPr lang="en-GB" smtClean="0"/>
              <a:pPr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86182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59800" cy="1143000"/>
          </a:xfrm>
        </p:spPr>
        <p:txBody>
          <a:bodyPr>
            <a:normAutofit/>
          </a:bodyPr>
          <a:lstStyle/>
          <a:p>
            <a:r>
              <a:rPr lang="en-US" dirty="0"/>
              <a:t>Observations on DC architecture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>
            <a:normAutofit/>
          </a:bodyPr>
          <a:lstStyle/>
          <a:p>
            <a:r>
              <a:rPr lang="en-US" dirty="0"/>
              <a:t>Regular, well-defined arrangement</a:t>
            </a:r>
          </a:p>
          <a:p>
            <a:r>
              <a:rPr lang="en-US" dirty="0"/>
              <a:t>Hierarchical structure with rack/</a:t>
            </a:r>
            <a:r>
              <a:rPr lang="en-US" dirty="0" err="1"/>
              <a:t>aggr</a:t>
            </a:r>
            <a:r>
              <a:rPr lang="en-US" dirty="0"/>
              <a:t>/core layers</a:t>
            </a:r>
          </a:p>
          <a:p>
            <a:r>
              <a:rPr lang="en-US" dirty="0"/>
              <a:t>Mostly homogenous within a layer</a:t>
            </a:r>
          </a:p>
          <a:p>
            <a:r>
              <a:rPr lang="en-US" dirty="0"/>
              <a:t>Supports communication between servers and between servers and the external world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Contrast: ad-hoc structure, heterogeneity of WANs</a:t>
            </a:r>
          </a:p>
          <a:p>
            <a:endParaRPr lang="en-US" dirty="0"/>
          </a:p>
        </p:txBody>
      </p:sp>
      <p:sp>
        <p:nvSpPr>
          <p:cNvPr id="4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372946"/>
            <a:ext cx="2133600" cy="331932"/>
          </a:xfrm>
        </p:spPr>
        <p:txBody>
          <a:bodyPr/>
          <a:lstStyle/>
          <a:p>
            <a:fld id="{EDD62991-B0E6-405B-8EC1-567F5CA116A8}" type="slidenum">
              <a:rPr lang="en-GB" smtClean="0"/>
              <a:pPr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01693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96032"/>
            <a:ext cx="8229600" cy="1143000"/>
          </a:xfrm>
        </p:spPr>
        <p:txBody>
          <a:bodyPr/>
          <a:lstStyle/>
          <a:p>
            <a:r>
              <a:rPr lang="en-US" dirty="0"/>
              <a:t>What’s different?</a:t>
            </a:r>
          </a:p>
        </p:txBody>
      </p:sp>
      <p:sp>
        <p:nvSpPr>
          <p:cNvPr id="3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372946"/>
            <a:ext cx="2133600" cy="331932"/>
          </a:xfrm>
        </p:spPr>
        <p:txBody>
          <a:bodyPr/>
          <a:lstStyle/>
          <a:p>
            <a:fld id="{EDD62991-B0E6-405B-8EC1-567F5CA116A8}" type="slidenum">
              <a:rPr lang="en-GB" smtClean="0"/>
              <a:pPr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25284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SCALE!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631" y="1562284"/>
            <a:ext cx="7296313" cy="52578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76953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6181" y="1960399"/>
            <a:ext cx="7020619" cy="446630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739" y="1808737"/>
            <a:ext cx="7221036" cy="481637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2022" y="1808736"/>
            <a:ext cx="6044778" cy="45390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397" y="1600201"/>
            <a:ext cx="7409378" cy="4939585"/>
          </a:xfrm>
          <a:prstGeom prst="rect">
            <a:avLst/>
          </a:prstGeom>
        </p:spPr>
      </p:pic>
      <p:sp>
        <p:nvSpPr>
          <p:cNvPr id="9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372946"/>
            <a:ext cx="2133600" cy="331932"/>
          </a:xfrm>
        </p:spPr>
        <p:txBody>
          <a:bodyPr/>
          <a:lstStyle/>
          <a:p>
            <a:fld id="{EDD62991-B0E6-405B-8EC1-567F5CA116A8}" type="slidenum">
              <a:rPr lang="en-GB" smtClean="0"/>
              <a:pPr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685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we will cover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571" y="1979360"/>
            <a:ext cx="8944429" cy="4525963"/>
          </a:xfrm>
        </p:spPr>
        <p:txBody>
          <a:bodyPr>
            <a:normAutofit/>
          </a:bodyPr>
          <a:lstStyle/>
          <a:p>
            <a:r>
              <a:rPr lang="en-US" dirty="0"/>
              <a:t>Characteristics of a datacenter environment </a:t>
            </a:r>
          </a:p>
          <a:p>
            <a:pPr lvl="1"/>
            <a:r>
              <a:rPr lang="en-US" dirty="0">
                <a:solidFill>
                  <a:srgbClr val="000090"/>
                </a:solidFill>
              </a:rPr>
              <a:t>goals, constraints, workloads,</a:t>
            </a:r>
            <a:r>
              <a:rPr lang="en-US" i="1" dirty="0">
                <a:solidFill>
                  <a:srgbClr val="000090"/>
                </a:solidFill>
              </a:rPr>
              <a:t> etc.</a:t>
            </a:r>
          </a:p>
          <a:p>
            <a:r>
              <a:rPr lang="en-US" dirty="0"/>
              <a:t>How and why DC networks are different (</a:t>
            </a:r>
            <a:r>
              <a:rPr lang="en-US" i="1" dirty="0"/>
              <a:t>vs.</a:t>
            </a:r>
            <a:r>
              <a:rPr lang="en-US" dirty="0"/>
              <a:t> WAN)</a:t>
            </a:r>
          </a:p>
          <a:p>
            <a:pPr lvl="1"/>
            <a:r>
              <a:rPr lang="en-US" dirty="0">
                <a:solidFill>
                  <a:srgbClr val="000090"/>
                </a:solidFill>
              </a:rPr>
              <a:t>e.g., latency, geo, autonomy, …</a:t>
            </a:r>
          </a:p>
          <a:p>
            <a:r>
              <a:rPr lang="en-US" dirty="0"/>
              <a:t>How traditional solutions fare in this environment</a:t>
            </a:r>
          </a:p>
          <a:p>
            <a:pPr lvl="1"/>
            <a:r>
              <a:rPr lang="en-US" dirty="0">
                <a:solidFill>
                  <a:srgbClr val="000090"/>
                </a:solidFill>
              </a:rPr>
              <a:t>e.g., IP, Ethernet, TCP, ARP, DHCP </a:t>
            </a:r>
          </a:p>
          <a:p>
            <a:r>
              <a:rPr lang="en-US" dirty="0"/>
              <a:t>Not details of </a:t>
            </a:r>
            <a:r>
              <a:rPr lang="en-US" i="1" dirty="0"/>
              <a:t>how</a:t>
            </a:r>
            <a:r>
              <a:rPr lang="en-US" dirty="0"/>
              <a:t> datacenter networks operate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1485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big exactly?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997130"/>
          </a:xfrm>
        </p:spPr>
        <p:txBody>
          <a:bodyPr>
            <a:normAutofit/>
          </a:bodyPr>
          <a:lstStyle/>
          <a:p>
            <a:r>
              <a:rPr lang="en-US" dirty="0"/>
              <a:t>1Million servers [</a:t>
            </a:r>
            <a:r>
              <a:rPr lang="en-US" sz="2400" dirty="0"/>
              <a:t>Microsoft</a:t>
            </a:r>
            <a:r>
              <a:rPr lang="en-US" dirty="0"/>
              <a:t>] </a:t>
            </a:r>
          </a:p>
          <a:p>
            <a:pPr lvl="1"/>
            <a:r>
              <a:rPr lang="en-US" dirty="0"/>
              <a:t>less than </a:t>
            </a:r>
            <a:r>
              <a:rPr lang="en-US" dirty="0" err="1"/>
              <a:t>google</a:t>
            </a:r>
            <a:r>
              <a:rPr lang="en-US" dirty="0"/>
              <a:t>, more than amazon</a:t>
            </a:r>
          </a:p>
          <a:p>
            <a:pPr lvl="1"/>
            <a:endParaRPr lang="en-US" dirty="0"/>
          </a:p>
          <a:p>
            <a:r>
              <a:rPr lang="en-US" dirty="0"/>
              <a:t>&gt; $1B to build one site [</a:t>
            </a:r>
            <a:r>
              <a:rPr lang="en-US" sz="2400" dirty="0"/>
              <a:t>Facebook</a:t>
            </a:r>
            <a:r>
              <a:rPr lang="en-US" dirty="0"/>
              <a:t>]</a:t>
            </a:r>
          </a:p>
          <a:p>
            <a:endParaRPr lang="en-US" dirty="0"/>
          </a:p>
          <a:p>
            <a:r>
              <a:rPr lang="en-US" dirty="0"/>
              <a:t>&gt;$20M/month/site operational costs [</a:t>
            </a:r>
            <a:r>
              <a:rPr lang="en-US" sz="2400" dirty="0"/>
              <a:t>Microsoft </a:t>
            </a:r>
            <a:r>
              <a:rPr lang="fr-FR" sz="2400" dirty="0"/>
              <a:t>’</a:t>
            </a:r>
            <a:r>
              <a:rPr lang="en-US" sz="2400" dirty="0"/>
              <a:t>09</a:t>
            </a:r>
            <a:r>
              <a:rPr lang="en-US" dirty="0"/>
              <a:t>]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000090"/>
                </a:solidFill>
              </a:rPr>
              <a:t>But only O(10-100) sites </a:t>
            </a:r>
          </a:p>
        </p:txBody>
      </p:sp>
      <p:sp>
        <p:nvSpPr>
          <p:cNvPr id="4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372946"/>
            <a:ext cx="2133600" cy="331932"/>
          </a:xfrm>
        </p:spPr>
        <p:txBody>
          <a:bodyPr/>
          <a:lstStyle/>
          <a:p>
            <a:fld id="{EDD62991-B0E6-405B-8EC1-567F5CA116A8}" type="slidenum">
              <a:rPr lang="en-GB" smtClean="0"/>
              <a:pPr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1997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new?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35045"/>
          </a:xfrm>
        </p:spPr>
        <p:txBody>
          <a:bodyPr/>
          <a:lstStyle/>
          <a:p>
            <a:r>
              <a:rPr lang="en-US" dirty="0"/>
              <a:t>Scale </a:t>
            </a:r>
          </a:p>
          <a:p>
            <a:r>
              <a:rPr lang="en-US" dirty="0"/>
              <a:t>Service model </a:t>
            </a:r>
          </a:p>
          <a:p>
            <a:pPr lvl="1"/>
            <a:r>
              <a:rPr lang="en-US" dirty="0"/>
              <a:t>user-facing, revenue generating services</a:t>
            </a:r>
          </a:p>
          <a:p>
            <a:pPr lvl="1"/>
            <a:r>
              <a:rPr lang="en-US" dirty="0"/>
              <a:t>multi-tenancy</a:t>
            </a:r>
          </a:p>
          <a:p>
            <a:pPr lvl="1"/>
            <a:r>
              <a:rPr lang="en-US" dirty="0"/>
              <a:t>jargon: </a:t>
            </a:r>
            <a:r>
              <a:rPr lang="en-US" dirty="0" err="1"/>
              <a:t>SaaS</a:t>
            </a:r>
            <a:r>
              <a:rPr lang="en-US" dirty="0"/>
              <a:t>, </a:t>
            </a:r>
            <a:r>
              <a:rPr lang="en-US" dirty="0" err="1"/>
              <a:t>PaaS</a:t>
            </a:r>
            <a:r>
              <a:rPr lang="en-US" dirty="0"/>
              <a:t>, </a:t>
            </a:r>
            <a:r>
              <a:rPr lang="en-US" dirty="0" err="1"/>
              <a:t>DaaS</a:t>
            </a:r>
            <a:r>
              <a:rPr lang="en-US" dirty="0"/>
              <a:t>, </a:t>
            </a:r>
            <a:r>
              <a:rPr lang="en-US" dirty="0" err="1"/>
              <a:t>IaaS</a:t>
            </a:r>
            <a:r>
              <a:rPr lang="en-US" dirty="0"/>
              <a:t>, …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372946"/>
            <a:ext cx="2133600" cy="331932"/>
          </a:xfrm>
        </p:spPr>
        <p:txBody>
          <a:bodyPr/>
          <a:lstStyle/>
          <a:p>
            <a:fld id="{EDD62991-B0E6-405B-8EC1-567F5CA116A8}" type="slidenum">
              <a:rPr lang="en-GB" smtClean="0"/>
              <a:pPr/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2726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650" y="1600200"/>
            <a:ext cx="8992350" cy="5035045"/>
          </a:xfrm>
        </p:spPr>
        <p:txBody>
          <a:bodyPr>
            <a:normAutofit/>
          </a:bodyPr>
          <a:lstStyle/>
          <a:p>
            <a:r>
              <a:rPr lang="en-US" dirty="0"/>
              <a:t>Scale </a:t>
            </a:r>
          </a:p>
          <a:p>
            <a:pPr lvl="1"/>
            <a:r>
              <a:rPr lang="en-US" dirty="0"/>
              <a:t>need </a:t>
            </a:r>
            <a:r>
              <a:rPr lang="en-US" dirty="0">
                <a:solidFill>
                  <a:srgbClr val="FF0000"/>
                </a:solidFill>
              </a:rPr>
              <a:t>scalable</a:t>
            </a:r>
            <a:r>
              <a:rPr lang="en-US" dirty="0"/>
              <a:t> solutions</a:t>
            </a:r>
          </a:p>
          <a:p>
            <a:pPr lvl="1"/>
            <a:r>
              <a:rPr lang="en-US" dirty="0"/>
              <a:t>improving </a:t>
            </a:r>
            <a:r>
              <a:rPr lang="en-US" dirty="0">
                <a:solidFill>
                  <a:srgbClr val="FF0000"/>
                </a:solidFill>
              </a:rPr>
              <a:t>efficiency</a:t>
            </a:r>
            <a:r>
              <a:rPr lang="en-US" dirty="0"/>
              <a:t>, lowering </a:t>
            </a:r>
            <a:r>
              <a:rPr lang="en-US" dirty="0">
                <a:solidFill>
                  <a:srgbClr val="FF0000"/>
                </a:solidFill>
              </a:rPr>
              <a:t>cost</a:t>
            </a:r>
            <a:r>
              <a:rPr lang="en-US" dirty="0"/>
              <a:t> is critical </a:t>
            </a:r>
          </a:p>
          <a:p>
            <a:pPr lvl="1">
              <a:buFont typeface="Wingdings" charset="0"/>
              <a:buChar char="à"/>
            </a:pPr>
            <a:r>
              <a:rPr lang="en-US" i="1" dirty="0">
                <a:solidFill>
                  <a:srgbClr val="000090"/>
                </a:solidFill>
                <a:sym typeface="Wingdings"/>
              </a:rPr>
              <a:t>`scale out’ </a:t>
            </a:r>
            <a:r>
              <a:rPr lang="en-US" i="1" dirty="0">
                <a:sym typeface="Wingdings"/>
              </a:rPr>
              <a:t>solutions w/</a:t>
            </a:r>
            <a:r>
              <a:rPr lang="en-US" i="1" dirty="0">
                <a:solidFill>
                  <a:srgbClr val="000090"/>
                </a:solidFill>
                <a:sym typeface="Wingdings"/>
              </a:rPr>
              <a:t> commodity </a:t>
            </a:r>
            <a:r>
              <a:rPr lang="en-US" i="1" dirty="0">
                <a:solidFill>
                  <a:srgbClr val="000000"/>
                </a:solidFill>
                <a:sym typeface="Wingdings"/>
              </a:rPr>
              <a:t>technologies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Service model 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performance</a:t>
            </a:r>
            <a:r>
              <a:rPr lang="en-US" dirty="0"/>
              <a:t> means $$</a:t>
            </a:r>
          </a:p>
          <a:p>
            <a:pPr lvl="1"/>
            <a:r>
              <a:rPr lang="en-US" i="1" dirty="0">
                <a:solidFill>
                  <a:srgbClr val="000090"/>
                </a:solidFill>
              </a:rPr>
              <a:t>virtualization </a:t>
            </a:r>
            <a:r>
              <a:rPr lang="en-US" dirty="0"/>
              <a:t>for isolation and portability</a:t>
            </a:r>
          </a:p>
          <a:p>
            <a:pPr lvl="1"/>
            <a:endParaRPr lang="en-US" dirty="0"/>
          </a:p>
        </p:txBody>
      </p:sp>
      <p:sp>
        <p:nvSpPr>
          <p:cNvPr id="4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372946"/>
            <a:ext cx="2133600" cy="331932"/>
          </a:xfrm>
        </p:spPr>
        <p:txBody>
          <a:bodyPr/>
          <a:lstStyle/>
          <a:p>
            <a:fld id="{EDD62991-B0E6-405B-8EC1-567F5CA116A8}" type="slidenum">
              <a:rPr lang="en-GB" smtClean="0"/>
              <a:pPr/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1549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Multi-Tier Applications</a:t>
            </a:r>
          </a:p>
        </p:txBody>
      </p:sp>
      <p:sp>
        <p:nvSpPr>
          <p:cNvPr id="25602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Calibri" charset="0"/>
                <a:ea typeface="ＭＳ Ｐゴシック" charset="0"/>
                <a:cs typeface="ＭＳ Ｐゴシック" charset="0"/>
              </a:rPr>
              <a:t>Applications decomposed into tasks</a:t>
            </a:r>
          </a:p>
          <a:p>
            <a:pPr lvl="1"/>
            <a:r>
              <a:rPr lang="en-US" sz="3200" dirty="0">
                <a:latin typeface="Calibri" charset="0"/>
                <a:ea typeface="ＭＳ Ｐゴシック" charset="0"/>
              </a:rPr>
              <a:t>Many separate components</a:t>
            </a:r>
          </a:p>
          <a:p>
            <a:pPr lvl="1">
              <a:spcAft>
                <a:spcPts val="2400"/>
              </a:spcAft>
            </a:pPr>
            <a:r>
              <a:rPr lang="en-US" sz="3200" dirty="0">
                <a:latin typeface="Calibri" charset="0"/>
                <a:ea typeface="ＭＳ Ｐゴシック" charset="0"/>
              </a:rPr>
              <a:t>Running in </a:t>
            </a:r>
            <a:r>
              <a:rPr lang="en-US" sz="3200" dirty="0">
                <a:solidFill>
                  <a:srgbClr val="FF0000"/>
                </a:solidFill>
                <a:latin typeface="Calibri" charset="0"/>
                <a:ea typeface="ＭＳ Ｐゴシック" charset="0"/>
              </a:rPr>
              <a:t>parallel</a:t>
            </a:r>
            <a:r>
              <a:rPr lang="en-US" sz="3200" dirty="0">
                <a:latin typeface="Calibri" charset="0"/>
                <a:ea typeface="ＭＳ Ｐゴシック" charset="0"/>
              </a:rPr>
              <a:t> on different machines</a:t>
            </a:r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DF67B40F-B60F-B54A-8C07-805F2E034321}" type="slidenum">
              <a:rPr lang="en-US" sz="1200">
                <a:solidFill>
                  <a:srgbClr val="898989"/>
                </a:solidFill>
              </a:rPr>
              <a:pPr eaLnBrk="1" hangingPunct="1"/>
              <a:t>23</a:t>
            </a:fld>
            <a:endParaRPr 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266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Componentization leads to different types of network traffic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24000"/>
            <a:ext cx="8763000" cy="4953000"/>
          </a:xfrm>
        </p:spPr>
        <p:txBody>
          <a:bodyPr/>
          <a:lstStyle/>
          <a:p>
            <a:r>
              <a:rPr lang="ja-JP" altLang="en-US" sz="2800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2800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North-South traffic</a:t>
            </a:r>
            <a:r>
              <a:rPr lang="ja-JP" altLang="en-US" sz="2800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”</a:t>
            </a:r>
            <a:endParaRPr lang="en-US" altLang="ja-JP" sz="2800" dirty="0">
              <a:solidFill>
                <a:srgbClr val="FF00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2400" dirty="0">
                <a:latin typeface="Calibri" charset="0"/>
                <a:ea typeface="ＭＳ Ｐゴシック" charset="0"/>
              </a:rPr>
              <a:t>Traffic between external clients and the datacenter</a:t>
            </a:r>
          </a:p>
          <a:p>
            <a:pPr lvl="1"/>
            <a:r>
              <a:rPr lang="en-US" sz="2400" dirty="0">
                <a:latin typeface="Calibri" charset="0"/>
                <a:ea typeface="ＭＳ Ｐゴシック" charset="0"/>
              </a:rPr>
              <a:t>Handled by front-end (web) servers, mid-tier application servers, and back-end databases</a:t>
            </a:r>
          </a:p>
          <a:p>
            <a:pPr lvl="1">
              <a:spcAft>
                <a:spcPts val="1200"/>
              </a:spcAft>
            </a:pPr>
            <a:r>
              <a:rPr lang="en-US" sz="2400" dirty="0">
                <a:latin typeface="Calibri" charset="0"/>
                <a:ea typeface="ＭＳ Ｐゴシック" charset="0"/>
              </a:rPr>
              <a:t>Traffic patterns fairly stable, though diurnal variations</a:t>
            </a:r>
          </a:p>
          <a:p>
            <a:pPr lvl="1"/>
            <a:endParaRPr lang="en-US" sz="2400" dirty="0">
              <a:latin typeface="Calibri" charset="0"/>
              <a:ea typeface="ＭＳ Ｐゴシック" charset="0"/>
            </a:endParaRPr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5C5D33C0-6816-B846-8FC9-DB319C97AFB2}" type="slidenum">
              <a:rPr lang="en-US" sz="1200">
                <a:solidFill>
                  <a:srgbClr val="898989"/>
                </a:solidFill>
              </a:rPr>
              <a:pPr eaLnBrk="1" hangingPunct="1"/>
              <a:t>24</a:t>
            </a:fld>
            <a:endParaRPr 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492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North-South Traffic</a:t>
            </a:r>
          </a:p>
        </p:txBody>
      </p:sp>
      <p:sp>
        <p:nvSpPr>
          <p:cNvPr id="2765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E30FDFD4-4BF7-B345-ADF2-C2A42233C27F}" type="slidenum">
              <a:rPr lang="en-US" sz="1200">
                <a:solidFill>
                  <a:srgbClr val="898989"/>
                </a:solidFill>
              </a:rPr>
              <a:pPr eaLnBrk="1" hangingPunct="1"/>
              <a:t>25</a:t>
            </a:fld>
            <a:endParaRPr lang="en-US" sz="1200">
              <a:solidFill>
                <a:srgbClr val="898989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409700" y="2408936"/>
            <a:ext cx="6667500" cy="4188253"/>
            <a:chOff x="1409700" y="2153778"/>
            <a:chExt cx="6667500" cy="4443412"/>
          </a:xfrm>
        </p:grpSpPr>
        <p:sp>
          <p:nvSpPr>
            <p:cNvPr id="5" name="Rectangle 4"/>
            <p:cNvSpPr/>
            <p:nvPr/>
          </p:nvSpPr>
          <p:spPr>
            <a:xfrm>
              <a:off x="3848100" y="2153778"/>
              <a:ext cx="1600200" cy="609600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rgbClr val="000000"/>
                  </a:solidFill>
                </a:rPr>
                <a:t>Router</a:t>
              </a:r>
            </a:p>
          </p:txBody>
        </p:sp>
        <p:grpSp>
          <p:nvGrpSpPr>
            <p:cNvPr id="27652" name="Group 19"/>
            <p:cNvGrpSpPr>
              <a:grpSpLocks/>
            </p:cNvGrpSpPr>
            <p:nvPr/>
          </p:nvGrpSpPr>
          <p:grpSpPr bwMode="auto">
            <a:xfrm>
              <a:off x="1752600" y="4430253"/>
              <a:ext cx="5791200" cy="685800"/>
              <a:chOff x="1752600" y="3276600"/>
              <a:chExt cx="5791200" cy="685800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1752600" y="3276600"/>
                <a:ext cx="1371600" cy="685800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dirty="0"/>
                  <a:t>Web Server</a:t>
                </a: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4114800" y="3276600"/>
                <a:ext cx="1333499" cy="685800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dirty="0"/>
                  <a:t>Web Server</a:t>
                </a: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6172200" y="3276600"/>
                <a:ext cx="1371600" cy="685800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dirty="0"/>
                  <a:t>Web Server</a:t>
                </a:r>
              </a:p>
            </p:txBody>
          </p:sp>
        </p:grpSp>
        <p:grpSp>
          <p:nvGrpSpPr>
            <p:cNvPr id="27653" name="Group 66"/>
            <p:cNvGrpSpPr>
              <a:grpSpLocks/>
            </p:cNvGrpSpPr>
            <p:nvPr/>
          </p:nvGrpSpPr>
          <p:grpSpPr bwMode="auto">
            <a:xfrm>
              <a:off x="1409700" y="5911390"/>
              <a:ext cx="6667500" cy="685800"/>
              <a:chOff x="1409700" y="5053012"/>
              <a:chExt cx="6667500" cy="685800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1409700" y="5053012"/>
                <a:ext cx="1371600" cy="685800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dirty="0"/>
                  <a:t>Data</a:t>
                </a:r>
              </a:p>
              <a:p>
                <a:pPr algn="ctr">
                  <a:defRPr/>
                </a:pPr>
                <a:r>
                  <a:rPr lang="en-US" dirty="0"/>
                  <a:t>Cache</a:t>
                </a: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3175000" y="5053012"/>
                <a:ext cx="1371600" cy="685800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dirty="0"/>
                  <a:t>Data</a:t>
                </a:r>
              </a:p>
              <a:p>
                <a:pPr algn="ctr">
                  <a:defRPr/>
                </a:pPr>
                <a:r>
                  <a:rPr lang="en-US" dirty="0"/>
                  <a:t>Cache</a:t>
                </a: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4940300" y="5053012"/>
                <a:ext cx="1371600" cy="685800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dirty="0"/>
                  <a:t>Database</a:t>
                </a: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6705600" y="5053012"/>
                <a:ext cx="1371600" cy="685800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dirty="0"/>
                  <a:t>Database</a:t>
                </a:r>
              </a:p>
            </p:txBody>
          </p:sp>
        </p:grpSp>
        <p:grpSp>
          <p:nvGrpSpPr>
            <p:cNvPr id="27654" name="Group 22"/>
            <p:cNvGrpSpPr>
              <a:grpSpLocks/>
            </p:cNvGrpSpPr>
            <p:nvPr/>
          </p:nvGrpSpPr>
          <p:grpSpPr bwMode="auto">
            <a:xfrm>
              <a:off x="2743200" y="3211053"/>
              <a:ext cx="3810000" cy="685800"/>
              <a:chOff x="3276600" y="2171700"/>
              <a:chExt cx="3810000" cy="685800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3276600" y="2171700"/>
                <a:ext cx="1371600" cy="68580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dirty="0"/>
                  <a:t>Front-End</a:t>
                </a:r>
              </a:p>
              <a:p>
                <a:pPr algn="ctr">
                  <a:defRPr/>
                </a:pPr>
                <a:r>
                  <a:rPr lang="en-US" dirty="0"/>
                  <a:t>Proxy</a:t>
                </a: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5715000" y="2171700"/>
                <a:ext cx="1371600" cy="68580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dirty="0"/>
                  <a:t>Front-End</a:t>
                </a:r>
              </a:p>
              <a:p>
                <a:pPr algn="ctr">
                  <a:defRPr/>
                </a:pPr>
                <a:r>
                  <a:rPr lang="en-US" dirty="0"/>
                  <a:t>Proxy</a:t>
                </a:r>
              </a:p>
            </p:txBody>
          </p:sp>
        </p:grpSp>
        <p:cxnSp>
          <p:nvCxnSpPr>
            <p:cNvPr id="25" name="Straight Arrow Connector 24"/>
            <p:cNvCxnSpPr>
              <a:stCxn id="5" idx="2"/>
            </p:cNvCxnSpPr>
            <p:nvPr/>
          </p:nvCxnSpPr>
          <p:spPr>
            <a:xfrm rot="5400000">
              <a:off x="3814762" y="2377616"/>
              <a:ext cx="447675" cy="12192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5" idx="2"/>
            </p:cNvCxnSpPr>
            <p:nvPr/>
          </p:nvCxnSpPr>
          <p:spPr>
            <a:xfrm rot="16200000" flipH="1">
              <a:off x="5033962" y="2377616"/>
              <a:ext cx="447675" cy="12192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rot="5400000">
              <a:off x="2667000" y="3668253"/>
              <a:ext cx="533400" cy="9906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rot="16200000" flipH="1">
              <a:off x="3771900" y="3553953"/>
              <a:ext cx="533400" cy="12192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rot="16200000" flipH="1">
              <a:off x="4739481" y="5024772"/>
              <a:ext cx="795337" cy="9779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 rot="16200000" flipH="1">
              <a:off x="5622131" y="4142122"/>
              <a:ext cx="795337" cy="27432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 rot="5400000">
              <a:off x="2974181" y="4237372"/>
              <a:ext cx="795337" cy="25527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 rot="5400000">
              <a:off x="3856831" y="5120022"/>
              <a:ext cx="795337" cy="7874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 rot="5400000">
              <a:off x="4991100" y="3553953"/>
              <a:ext cx="533400" cy="12192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 rot="16200000" flipH="1">
              <a:off x="6096000" y="3668253"/>
              <a:ext cx="533400" cy="9906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" name="Straight Arrow Connector 2"/>
          <p:cNvCxnSpPr/>
          <p:nvPr/>
        </p:nvCxnSpPr>
        <p:spPr>
          <a:xfrm>
            <a:off x="4639980" y="1886068"/>
            <a:ext cx="0" cy="5291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260916" y="1512588"/>
            <a:ext cx="34764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user requests from the Internet 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6668658" y="1116644"/>
            <a:ext cx="2126751" cy="1191998"/>
            <a:chOff x="6545370" y="1116644"/>
            <a:chExt cx="2126751" cy="1191998"/>
          </a:xfrm>
        </p:grpSpPr>
        <p:sp>
          <p:nvSpPr>
            <p:cNvPr id="2" name="Left Arrow 1"/>
            <p:cNvSpPr/>
            <p:nvPr/>
          </p:nvSpPr>
          <p:spPr>
            <a:xfrm>
              <a:off x="6545370" y="1116644"/>
              <a:ext cx="2126751" cy="1191998"/>
            </a:xfrm>
            <a:prstGeom prst="leftArrow">
              <a:avLst/>
            </a:prstGeom>
            <a:noFill/>
            <a:ln w="28575" cmpd="sng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7027524" y="1512588"/>
              <a:ext cx="15411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You Live Here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751462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Componentization leads to different types of network traffic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808370"/>
            <a:ext cx="8763000" cy="4737560"/>
          </a:xfrm>
        </p:spPr>
        <p:txBody>
          <a:bodyPr>
            <a:norm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2800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North-South traffic</a:t>
            </a:r>
            <a:r>
              <a:rPr lang="ja-JP" altLang="en-US" sz="2800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”</a:t>
            </a:r>
            <a:endParaRPr lang="en-US" altLang="ja-JP" sz="2800" dirty="0">
              <a:solidFill>
                <a:srgbClr val="FF00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ＭＳ Ｐゴシック" charset="0"/>
              </a:rPr>
              <a:t>Traffic between external clients and the datacenter</a:t>
            </a:r>
          </a:p>
          <a:p>
            <a:pPr lvl="1"/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ＭＳ Ｐゴシック" charset="0"/>
              </a:rPr>
              <a:t>Handled by front-end (web) servers, mid-tier application servers, and back-end databases</a:t>
            </a:r>
          </a:p>
          <a:p>
            <a:pPr lvl="1">
              <a:spcAft>
                <a:spcPts val="1200"/>
              </a:spcAft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ＭＳ Ｐゴシック" charset="0"/>
              </a:rPr>
              <a:t>Traffic patterns fairly stable, though diurnal variations</a:t>
            </a:r>
          </a:p>
          <a:p>
            <a:r>
              <a:rPr lang="ja-JP" altLang="en-US" sz="2800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2800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East-West traffic</a:t>
            </a:r>
            <a:r>
              <a:rPr lang="ja-JP" altLang="en-US" sz="2800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”</a:t>
            </a:r>
            <a:endParaRPr lang="en-US" altLang="ja-JP" sz="2800" dirty="0">
              <a:solidFill>
                <a:srgbClr val="FF00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2400" dirty="0">
                <a:latin typeface="Calibri" charset="0"/>
                <a:ea typeface="ＭＳ Ｐゴシック" charset="0"/>
              </a:rPr>
              <a:t>Traffic between machines in the datacenter</a:t>
            </a:r>
          </a:p>
          <a:p>
            <a:pPr lvl="1"/>
            <a:r>
              <a:rPr lang="en-US" sz="2400">
                <a:latin typeface="Calibri" charset="0"/>
                <a:ea typeface="ＭＳ Ｐゴシック" charset="0"/>
              </a:rPr>
              <a:t>Comm </a:t>
            </a:r>
            <a:r>
              <a:rPr lang="en-US" sz="2400" i="1" dirty="0">
                <a:latin typeface="Calibri" charset="0"/>
                <a:ea typeface="ＭＳ Ｐゴシック" charset="0"/>
              </a:rPr>
              <a:t>within</a:t>
            </a:r>
            <a:r>
              <a:rPr lang="en-US" sz="2400" dirty="0">
                <a:latin typeface="Calibri" charset="0"/>
                <a:ea typeface="ＭＳ Ｐゴシック" charset="0"/>
              </a:rPr>
              <a:t> “big data” computations (e.g. </a:t>
            </a:r>
            <a:r>
              <a:rPr lang="en-US" altLang="ja-JP" sz="2400" dirty="0">
                <a:latin typeface="Calibri" charset="0"/>
                <a:ea typeface="ＭＳ Ｐゴシック" charset="0"/>
              </a:rPr>
              <a:t>Map Reduce)</a:t>
            </a:r>
          </a:p>
          <a:p>
            <a:pPr lvl="1"/>
            <a:r>
              <a:rPr lang="en-US" sz="2400" dirty="0">
                <a:latin typeface="Calibri" charset="0"/>
                <a:ea typeface="ＭＳ Ｐゴシック" charset="0"/>
              </a:rPr>
              <a:t>Traffic may shift on small timescales (e.g., minutes)</a:t>
            </a:r>
          </a:p>
          <a:p>
            <a:pPr lvl="1"/>
            <a:endParaRPr lang="en-US" sz="2400" dirty="0">
              <a:latin typeface="Calibri" charset="0"/>
              <a:ea typeface="ＭＳ Ｐゴシック" charset="0"/>
            </a:endParaRPr>
          </a:p>
        </p:txBody>
      </p:sp>
      <p:sp>
        <p:nvSpPr>
          <p:cNvPr id="4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372946"/>
            <a:ext cx="2133600" cy="331932"/>
          </a:xfrm>
        </p:spPr>
        <p:txBody>
          <a:bodyPr/>
          <a:lstStyle/>
          <a:p>
            <a:fld id="{EDD62991-B0E6-405B-8EC1-567F5CA116A8}" type="slidenum">
              <a:rPr lang="en-GB" smtClean="0"/>
              <a:pPr/>
              <a:t>26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4025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East-West Traffic</a:t>
            </a:r>
          </a:p>
        </p:txBody>
      </p:sp>
      <p:sp>
        <p:nvSpPr>
          <p:cNvPr id="2867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0ABBF82D-9D21-2D47-9E4F-38685398D760}" type="slidenum">
              <a:rPr lang="en-US" sz="1200">
                <a:solidFill>
                  <a:srgbClr val="898989"/>
                </a:solidFill>
              </a:rPr>
              <a:pPr eaLnBrk="1" hangingPunct="1"/>
              <a:t>27</a:t>
            </a:fld>
            <a:endParaRPr lang="en-US" sz="1200">
              <a:solidFill>
                <a:srgbClr val="898989"/>
              </a:solidFill>
            </a:endParaRPr>
          </a:p>
        </p:txBody>
      </p:sp>
      <p:sp>
        <p:nvSpPr>
          <p:cNvPr id="28675" name="TextBox 7"/>
          <p:cNvSpPr txBox="1">
            <a:spLocks noChangeArrowheads="1"/>
          </p:cNvSpPr>
          <p:nvPr/>
        </p:nvSpPr>
        <p:spPr bwMode="auto">
          <a:xfrm>
            <a:off x="228600" y="5181600"/>
            <a:ext cx="18573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>
                <a:latin typeface="Calibri" charset="0"/>
                <a:cs typeface="Calibri" charset="0"/>
              </a:rPr>
              <a:t>Distributed</a:t>
            </a:r>
          </a:p>
          <a:p>
            <a:pPr eaLnBrk="1" hangingPunct="1"/>
            <a:r>
              <a:rPr lang="en-US" sz="2800">
                <a:latin typeface="Calibri" charset="0"/>
                <a:cs typeface="Calibri" charset="0"/>
              </a:rPr>
              <a:t>Storage</a:t>
            </a:r>
          </a:p>
        </p:txBody>
      </p:sp>
      <p:sp>
        <p:nvSpPr>
          <p:cNvPr id="28676" name="TextBox 17"/>
          <p:cNvSpPr txBox="1">
            <a:spLocks noChangeArrowheads="1"/>
          </p:cNvSpPr>
          <p:nvPr/>
        </p:nvSpPr>
        <p:spPr bwMode="auto">
          <a:xfrm>
            <a:off x="6938963" y="5181600"/>
            <a:ext cx="18573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>
                <a:latin typeface="Calibri" charset="0"/>
                <a:cs typeface="Calibri" charset="0"/>
              </a:rPr>
              <a:t>Distributed</a:t>
            </a:r>
          </a:p>
          <a:p>
            <a:pPr eaLnBrk="1" hangingPunct="1"/>
            <a:r>
              <a:rPr lang="en-US" sz="2800">
                <a:latin typeface="Calibri" charset="0"/>
                <a:cs typeface="Calibri" charset="0"/>
              </a:rPr>
              <a:t>Storage</a:t>
            </a:r>
          </a:p>
        </p:txBody>
      </p:sp>
      <p:sp>
        <p:nvSpPr>
          <p:cNvPr id="28677" name="TextBox 20"/>
          <p:cNvSpPr txBox="1">
            <a:spLocks noChangeArrowheads="1"/>
          </p:cNvSpPr>
          <p:nvPr/>
        </p:nvSpPr>
        <p:spPr bwMode="auto">
          <a:xfrm>
            <a:off x="2762250" y="5181600"/>
            <a:ext cx="9683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>
                <a:latin typeface="Calibri" charset="0"/>
                <a:cs typeface="Calibri" charset="0"/>
              </a:rPr>
              <a:t>Map</a:t>
            </a:r>
          </a:p>
          <a:p>
            <a:pPr eaLnBrk="1" hangingPunct="1"/>
            <a:r>
              <a:rPr lang="en-US" sz="2800">
                <a:latin typeface="Calibri" charset="0"/>
                <a:cs typeface="Calibri" charset="0"/>
              </a:rPr>
              <a:t>Tasks</a:t>
            </a:r>
          </a:p>
        </p:txBody>
      </p:sp>
      <p:sp>
        <p:nvSpPr>
          <p:cNvPr id="28678" name="TextBox 21"/>
          <p:cNvSpPr txBox="1">
            <a:spLocks noChangeArrowheads="1"/>
          </p:cNvSpPr>
          <p:nvPr/>
        </p:nvSpPr>
        <p:spPr bwMode="auto">
          <a:xfrm>
            <a:off x="5121275" y="5181600"/>
            <a:ext cx="1277938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>
                <a:latin typeface="Calibri" charset="0"/>
                <a:cs typeface="Calibri" charset="0"/>
              </a:rPr>
              <a:t>Reduce</a:t>
            </a:r>
          </a:p>
          <a:p>
            <a:pPr eaLnBrk="1" hangingPunct="1"/>
            <a:r>
              <a:rPr lang="en-US" sz="2800">
                <a:latin typeface="Calibri" charset="0"/>
                <a:cs typeface="Calibri" charset="0"/>
              </a:rPr>
              <a:t>Tasks</a:t>
            </a:r>
          </a:p>
        </p:txBody>
      </p:sp>
      <p:grpSp>
        <p:nvGrpSpPr>
          <p:cNvPr id="28679" name="Group 89"/>
          <p:cNvGrpSpPr>
            <a:grpSpLocks/>
          </p:cNvGrpSpPr>
          <p:nvPr/>
        </p:nvGrpSpPr>
        <p:grpSpPr bwMode="auto">
          <a:xfrm>
            <a:off x="1065213" y="1600200"/>
            <a:ext cx="7162800" cy="3200400"/>
            <a:chOff x="1065088" y="1600200"/>
            <a:chExt cx="7162800" cy="3200400"/>
          </a:xfrm>
        </p:grpSpPr>
        <p:grpSp>
          <p:nvGrpSpPr>
            <p:cNvPr id="28680" name="Group 87"/>
            <p:cNvGrpSpPr>
              <a:grpSpLocks/>
            </p:cNvGrpSpPr>
            <p:nvPr/>
          </p:nvGrpSpPr>
          <p:grpSpPr bwMode="auto">
            <a:xfrm>
              <a:off x="1065088" y="1905000"/>
              <a:ext cx="685800" cy="1879600"/>
              <a:chOff x="1219200" y="2209800"/>
              <a:chExt cx="685800" cy="1879600"/>
            </a:xfrm>
          </p:grpSpPr>
          <p:sp>
            <p:nvSpPr>
              <p:cNvPr id="5" name="Can 4"/>
              <p:cNvSpPr/>
              <p:nvPr/>
            </p:nvSpPr>
            <p:spPr>
              <a:xfrm>
                <a:off x="1219200" y="2209800"/>
                <a:ext cx="685800" cy="668682"/>
              </a:xfrm>
              <a:prstGeom prst="can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" name="Can 6"/>
              <p:cNvSpPr/>
              <p:nvPr/>
            </p:nvSpPr>
            <p:spPr>
              <a:xfrm>
                <a:off x="1219200" y="3378200"/>
                <a:ext cx="685800" cy="711200"/>
              </a:xfrm>
              <a:prstGeom prst="can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28681" name="Group 86"/>
            <p:cNvGrpSpPr>
              <a:grpSpLocks/>
            </p:cNvGrpSpPr>
            <p:nvPr/>
          </p:nvGrpSpPr>
          <p:grpSpPr bwMode="auto">
            <a:xfrm>
              <a:off x="3160588" y="1714500"/>
              <a:ext cx="457200" cy="2971800"/>
              <a:chOff x="3314700" y="2133600"/>
              <a:chExt cx="457200" cy="2971800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3314700" y="2133600"/>
                <a:ext cx="457200" cy="60960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3314700" y="4495800"/>
                <a:ext cx="457200" cy="60960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3314700" y="3314700"/>
                <a:ext cx="457200" cy="60960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28682" name="Group 85"/>
            <p:cNvGrpSpPr>
              <a:grpSpLocks/>
            </p:cNvGrpSpPr>
            <p:nvPr/>
          </p:nvGrpSpPr>
          <p:grpSpPr bwMode="auto">
            <a:xfrm>
              <a:off x="5522788" y="1600200"/>
              <a:ext cx="457200" cy="3200400"/>
              <a:chOff x="5676900" y="1828800"/>
              <a:chExt cx="457200" cy="3200400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5676900" y="1828800"/>
                <a:ext cx="457200" cy="609600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5676900" y="4419600"/>
                <a:ext cx="457200" cy="609600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5676900" y="3556000"/>
                <a:ext cx="457200" cy="609600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5676900" y="2692400"/>
                <a:ext cx="457200" cy="609600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28683" name="Group 84"/>
            <p:cNvGrpSpPr>
              <a:grpSpLocks/>
            </p:cNvGrpSpPr>
            <p:nvPr/>
          </p:nvGrpSpPr>
          <p:grpSpPr bwMode="auto">
            <a:xfrm>
              <a:off x="7542088" y="1660570"/>
              <a:ext cx="685800" cy="2682830"/>
              <a:chOff x="7696200" y="2117770"/>
              <a:chExt cx="685800" cy="2682830"/>
            </a:xfrm>
          </p:grpSpPr>
          <p:sp>
            <p:nvSpPr>
              <p:cNvPr id="16" name="Can 15"/>
              <p:cNvSpPr/>
              <p:nvPr/>
            </p:nvSpPr>
            <p:spPr>
              <a:xfrm>
                <a:off x="7696200" y="2117770"/>
                <a:ext cx="685800" cy="647700"/>
              </a:xfrm>
              <a:prstGeom prst="can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" name="Can 16"/>
              <p:cNvSpPr/>
              <p:nvPr/>
            </p:nvSpPr>
            <p:spPr>
              <a:xfrm>
                <a:off x="7696200" y="4089400"/>
                <a:ext cx="685800" cy="711200"/>
              </a:xfrm>
              <a:prstGeom prst="can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cxnSp>
          <p:nvCxnSpPr>
            <p:cNvPr id="24" name="Straight Arrow Connector 23"/>
            <p:cNvCxnSpPr>
              <a:stCxn id="5" idx="4"/>
            </p:cNvCxnSpPr>
            <p:nvPr/>
          </p:nvCxnSpPr>
          <p:spPr>
            <a:xfrm flipV="1">
              <a:off x="1750888" y="2019300"/>
              <a:ext cx="1409700" cy="22004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43" idx="4"/>
            </p:cNvCxnSpPr>
            <p:nvPr/>
          </p:nvCxnSpPr>
          <p:spPr>
            <a:xfrm flipV="1">
              <a:off x="1750888" y="4381500"/>
              <a:ext cx="1409700" cy="9572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7" idx="4"/>
            </p:cNvCxnSpPr>
            <p:nvPr/>
          </p:nvCxnSpPr>
          <p:spPr>
            <a:xfrm flipV="1">
              <a:off x="1750888" y="3200400"/>
              <a:ext cx="1409700" cy="2286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V="1">
              <a:off x="3617788" y="1905000"/>
              <a:ext cx="1905000" cy="1143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>
              <a:off x="3617788" y="2019300"/>
              <a:ext cx="1905000" cy="7493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>
              <a:off x="3617788" y="2019300"/>
              <a:ext cx="1905000" cy="16129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>
              <a:off x="3617788" y="2019300"/>
              <a:ext cx="1905000" cy="24765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 flipV="1">
              <a:off x="3617788" y="1905000"/>
              <a:ext cx="1905000" cy="12954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 flipV="1">
              <a:off x="3617788" y="2768600"/>
              <a:ext cx="1905000" cy="4318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>
              <a:off x="3617788" y="3200400"/>
              <a:ext cx="1905000" cy="4318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>
              <a:off x="3617788" y="3200400"/>
              <a:ext cx="1905000" cy="12954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 flipV="1">
              <a:off x="3617788" y="1905000"/>
              <a:ext cx="1905000" cy="24765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 flipV="1">
              <a:off x="3617788" y="2768600"/>
              <a:ext cx="1905000" cy="16129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 flipV="1">
              <a:off x="3617788" y="3632200"/>
              <a:ext cx="1905000" cy="7493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>
              <a:off x="3617788" y="4381500"/>
              <a:ext cx="1905000" cy="1143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/>
            <p:cNvCxnSpPr/>
            <p:nvPr/>
          </p:nvCxnSpPr>
          <p:spPr>
            <a:xfrm>
              <a:off x="5979988" y="3632200"/>
              <a:ext cx="1562100" cy="2540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>
              <a:endCxn id="48" idx="2"/>
            </p:cNvCxnSpPr>
            <p:nvPr/>
          </p:nvCxnSpPr>
          <p:spPr>
            <a:xfrm>
              <a:off x="5979988" y="1905000"/>
              <a:ext cx="1562100" cy="118165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/>
            <p:nvPr/>
          </p:nvCxnSpPr>
          <p:spPr>
            <a:xfrm>
              <a:off x="5979988" y="2768600"/>
              <a:ext cx="1562100" cy="4318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/>
            <p:cNvCxnSpPr/>
            <p:nvPr/>
          </p:nvCxnSpPr>
          <p:spPr>
            <a:xfrm flipV="1">
              <a:off x="5979988" y="3886200"/>
              <a:ext cx="1562100" cy="6096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Can 42"/>
          <p:cNvSpPr/>
          <p:nvPr/>
        </p:nvSpPr>
        <p:spPr bwMode="auto">
          <a:xfrm>
            <a:off x="1065213" y="4191000"/>
            <a:ext cx="685800" cy="572448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48" name="Can 47"/>
          <p:cNvSpPr/>
          <p:nvPr/>
        </p:nvSpPr>
        <p:spPr bwMode="auto">
          <a:xfrm>
            <a:off x="7542213" y="2762802"/>
            <a:ext cx="685800" cy="647700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49" name="Can 48"/>
          <p:cNvSpPr/>
          <p:nvPr/>
        </p:nvSpPr>
        <p:spPr bwMode="auto">
          <a:xfrm>
            <a:off x="7542213" y="4476750"/>
            <a:ext cx="685800" cy="647700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cxnSp>
        <p:nvCxnSpPr>
          <p:cNvPr id="50" name="Straight Arrow Connector 49"/>
          <p:cNvCxnSpPr>
            <a:stCxn id="12" idx="3"/>
            <a:endCxn id="16" idx="2"/>
          </p:cNvCxnSpPr>
          <p:nvPr/>
        </p:nvCxnSpPr>
        <p:spPr bwMode="auto">
          <a:xfrm>
            <a:off x="5980113" y="1905000"/>
            <a:ext cx="1562100" cy="794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endCxn id="49" idx="2"/>
          </p:cNvCxnSpPr>
          <p:nvPr/>
        </p:nvCxnSpPr>
        <p:spPr bwMode="auto">
          <a:xfrm>
            <a:off x="6018777" y="2826210"/>
            <a:ext cx="1523436" cy="19743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13938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/>
          <p:cNvSpPr>
            <a:spLocks noGrp="1"/>
          </p:cNvSpPr>
          <p:nvPr>
            <p:ph type="title"/>
          </p:nvPr>
        </p:nvSpPr>
        <p:spPr>
          <a:xfrm>
            <a:off x="457200" y="9226"/>
            <a:ext cx="8229600" cy="1143000"/>
          </a:xfrm>
        </p:spPr>
        <p:txBody>
          <a:bodyPr/>
          <a:lstStyle/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East-West Traffic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1425208" y="2558107"/>
            <a:ext cx="2614613" cy="1859070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  <a:effectLst>
            <a:outerShdw blurRad="50800" dist="20000" dir="7200000" rotWithShape="0">
              <a:schemeClr val="tx1">
                <a:alpha val="69000"/>
              </a:scheme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/>
          <a:lstStyle/>
          <a:p>
            <a:pPr>
              <a:defRPr/>
            </a:pPr>
            <a:endParaRPr lang="en-US" sz="3000">
              <a:solidFill>
                <a:schemeClr val="tx1">
                  <a:alpha val="100000"/>
                </a:schemeClr>
              </a:solidFill>
              <a:cs typeface="Times New Roman"/>
            </a:endParaRPr>
          </a:p>
        </p:txBody>
      </p:sp>
      <p:sp>
        <p:nvSpPr>
          <p:cNvPr id="6" name="Oval 7"/>
          <p:cNvSpPr>
            <a:spLocks noChangeArrowheads="1"/>
          </p:cNvSpPr>
          <p:nvPr/>
        </p:nvSpPr>
        <p:spPr bwMode="auto">
          <a:xfrm>
            <a:off x="2793884" y="1423044"/>
            <a:ext cx="299788" cy="214309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0" tIns="0" rIns="0" bIns="0" anchor="ctr"/>
          <a:lstStyle/>
          <a:p>
            <a:pPr>
              <a:defRPr/>
            </a:pPr>
            <a:r>
              <a:rPr lang="en-US" sz="1600" dirty="0">
                <a:solidFill>
                  <a:srgbClr val="000000"/>
                </a:solidFill>
              </a:rPr>
              <a:t>CR</a:t>
            </a:r>
          </a:p>
        </p:txBody>
      </p:sp>
      <p:sp>
        <p:nvSpPr>
          <p:cNvPr id="7" name="Oval 8"/>
          <p:cNvSpPr>
            <a:spLocks noChangeArrowheads="1"/>
          </p:cNvSpPr>
          <p:nvPr/>
        </p:nvSpPr>
        <p:spPr bwMode="auto">
          <a:xfrm>
            <a:off x="5514859" y="1423044"/>
            <a:ext cx="299788" cy="214309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0" tIns="0" rIns="0" bIns="0" anchor="ctr"/>
          <a:lstStyle/>
          <a:p>
            <a:pPr>
              <a:defRPr/>
            </a:pPr>
            <a:r>
              <a:rPr lang="en-US" sz="160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CR</a:t>
            </a:r>
            <a:endParaRPr lang="en-US">
              <a:solidFill>
                <a:srgbClr val="0000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Oval 9"/>
          <p:cNvSpPr>
            <a:spLocks noChangeArrowheads="1"/>
          </p:cNvSpPr>
          <p:nvPr/>
        </p:nvSpPr>
        <p:spPr bwMode="auto">
          <a:xfrm>
            <a:off x="1819159" y="2108844"/>
            <a:ext cx="299788" cy="214309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0" tIns="0" rIns="0" bIns="0" anchor="ctr"/>
          <a:lstStyle/>
          <a:p>
            <a:pPr>
              <a:defRPr/>
            </a:pPr>
            <a:r>
              <a:rPr lang="en-US" sz="1600"/>
              <a:t>AR</a:t>
            </a:r>
          </a:p>
        </p:txBody>
      </p:sp>
      <p:sp>
        <p:nvSpPr>
          <p:cNvPr id="9" name="Oval 10"/>
          <p:cNvSpPr>
            <a:spLocks noChangeArrowheads="1"/>
          </p:cNvSpPr>
          <p:nvPr/>
        </p:nvSpPr>
        <p:spPr bwMode="auto">
          <a:xfrm>
            <a:off x="2717684" y="2108844"/>
            <a:ext cx="299788" cy="214309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0" tIns="0" rIns="0" bIns="0" anchor="ctr"/>
          <a:lstStyle/>
          <a:p>
            <a:pPr>
              <a:defRPr/>
            </a:pPr>
            <a:r>
              <a:rPr lang="en-US" sz="1600" dirty="0"/>
              <a:t>AR</a:t>
            </a:r>
          </a:p>
        </p:txBody>
      </p:sp>
      <p:sp>
        <p:nvSpPr>
          <p:cNvPr id="10" name="Oval 11"/>
          <p:cNvSpPr>
            <a:spLocks noChangeArrowheads="1"/>
          </p:cNvSpPr>
          <p:nvPr/>
        </p:nvSpPr>
        <p:spPr bwMode="auto">
          <a:xfrm>
            <a:off x="5719645" y="2108844"/>
            <a:ext cx="299789" cy="214309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0" tIns="0" rIns="0" bIns="0" anchor="ctr"/>
          <a:lstStyle/>
          <a:p>
            <a:pPr>
              <a:defRPr/>
            </a:pPr>
            <a:r>
              <a:rPr lang="en-US" sz="1600" dirty="0"/>
              <a:t>AR</a:t>
            </a:r>
          </a:p>
        </p:txBody>
      </p:sp>
      <p:sp>
        <p:nvSpPr>
          <p:cNvPr id="11" name="Oval 12"/>
          <p:cNvSpPr>
            <a:spLocks noChangeArrowheads="1"/>
          </p:cNvSpPr>
          <p:nvPr/>
        </p:nvSpPr>
        <p:spPr bwMode="auto">
          <a:xfrm>
            <a:off x="6611820" y="2108844"/>
            <a:ext cx="299789" cy="214309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0" tIns="0" rIns="0" bIns="0" anchor="ctr"/>
          <a:lstStyle/>
          <a:p>
            <a:pPr>
              <a:defRPr/>
            </a:pPr>
            <a:r>
              <a:rPr lang="en-US" sz="1600" dirty="0"/>
              <a:t>AR</a:t>
            </a:r>
          </a:p>
        </p:txBody>
      </p:sp>
      <p:cxnSp>
        <p:nvCxnSpPr>
          <p:cNvPr id="12" name="AutoShape 13"/>
          <p:cNvCxnSpPr>
            <a:cxnSpLocks noChangeShapeType="1"/>
            <a:stCxn id="6" idx="4"/>
            <a:endCxn id="8" idx="0"/>
          </p:cNvCxnSpPr>
          <p:nvPr/>
        </p:nvCxnSpPr>
        <p:spPr bwMode="auto">
          <a:xfrm flipH="1">
            <a:off x="1969053" y="1637353"/>
            <a:ext cx="974725" cy="471491"/>
          </a:xfrm>
          <a:prstGeom prst="straightConnector1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cxnSp>
      <p:cxnSp>
        <p:nvCxnSpPr>
          <p:cNvPr id="13" name="AutoShape 14"/>
          <p:cNvCxnSpPr>
            <a:cxnSpLocks noChangeShapeType="1"/>
            <a:endCxn id="7" idx="4"/>
          </p:cNvCxnSpPr>
          <p:nvPr/>
        </p:nvCxnSpPr>
        <p:spPr bwMode="auto">
          <a:xfrm flipV="1">
            <a:off x="1930035" y="1637353"/>
            <a:ext cx="3734718" cy="471492"/>
          </a:xfrm>
          <a:prstGeom prst="straightConnector1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cxnSp>
      <p:cxnSp>
        <p:nvCxnSpPr>
          <p:cNvPr id="14" name="AutoShape 15"/>
          <p:cNvCxnSpPr>
            <a:cxnSpLocks noChangeShapeType="1"/>
            <a:stCxn id="7" idx="4"/>
            <a:endCxn id="9" idx="0"/>
          </p:cNvCxnSpPr>
          <p:nvPr/>
        </p:nvCxnSpPr>
        <p:spPr bwMode="auto">
          <a:xfrm flipH="1">
            <a:off x="2867578" y="1637353"/>
            <a:ext cx="2797175" cy="471491"/>
          </a:xfrm>
          <a:prstGeom prst="straightConnector1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cxnSp>
      <p:cxnSp>
        <p:nvCxnSpPr>
          <p:cNvPr id="15" name="AutoShape 16"/>
          <p:cNvCxnSpPr>
            <a:cxnSpLocks noChangeShapeType="1"/>
            <a:stCxn id="7" idx="4"/>
            <a:endCxn id="10" idx="0"/>
          </p:cNvCxnSpPr>
          <p:nvPr/>
        </p:nvCxnSpPr>
        <p:spPr bwMode="auto">
          <a:xfrm>
            <a:off x="5664753" y="1637353"/>
            <a:ext cx="204787" cy="471491"/>
          </a:xfrm>
          <a:prstGeom prst="straightConnector1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cxnSp>
      <p:cxnSp>
        <p:nvCxnSpPr>
          <p:cNvPr id="16" name="AutoShape 17"/>
          <p:cNvCxnSpPr>
            <a:cxnSpLocks noChangeShapeType="1"/>
            <a:stCxn id="7" idx="4"/>
            <a:endCxn id="11" idx="0"/>
          </p:cNvCxnSpPr>
          <p:nvPr/>
        </p:nvCxnSpPr>
        <p:spPr bwMode="auto">
          <a:xfrm>
            <a:off x="5664753" y="1637353"/>
            <a:ext cx="1096962" cy="471491"/>
          </a:xfrm>
          <a:prstGeom prst="straightConnector1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cxnSp>
      <p:cxnSp>
        <p:nvCxnSpPr>
          <p:cNvPr id="17" name="AutoShape 18"/>
          <p:cNvCxnSpPr>
            <a:cxnSpLocks noChangeShapeType="1"/>
            <a:stCxn id="6" idx="4"/>
            <a:endCxn id="11" idx="0"/>
          </p:cNvCxnSpPr>
          <p:nvPr/>
        </p:nvCxnSpPr>
        <p:spPr bwMode="auto">
          <a:xfrm>
            <a:off x="2943778" y="1637353"/>
            <a:ext cx="3817937" cy="471491"/>
          </a:xfrm>
          <a:prstGeom prst="straightConnector1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cxnSp>
      <p:cxnSp>
        <p:nvCxnSpPr>
          <p:cNvPr id="18" name="AutoShape 19"/>
          <p:cNvCxnSpPr>
            <a:cxnSpLocks noChangeShapeType="1"/>
            <a:stCxn id="6" idx="4"/>
            <a:endCxn id="9" idx="0"/>
          </p:cNvCxnSpPr>
          <p:nvPr/>
        </p:nvCxnSpPr>
        <p:spPr bwMode="auto">
          <a:xfrm flipH="1">
            <a:off x="2867578" y="1637353"/>
            <a:ext cx="76200" cy="471491"/>
          </a:xfrm>
          <a:prstGeom prst="straightConnector1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cxnSp>
      <p:cxnSp>
        <p:nvCxnSpPr>
          <p:cNvPr id="19" name="AutoShape 20"/>
          <p:cNvCxnSpPr>
            <a:cxnSpLocks noChangeShapeType="1"/>
            <a:stCxn id="6" idx="4"/>
            <a:endCxn id="10" idx="0"/>
          </p:cNvCxnSpPr>
          <p:nvPr/>
        </p:nvCxnSpPr>
        <p:spPr bwMode="auto">
          <a:xfrm>
            <a:off x="2943778" y="1637353"/>
            <a:ext cx="2925762" cy="471491"/>
          </a:xfrm>
          <a:prstGeom prst="straightConnector1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cxnSp>
      <p:sp>
        <p:nvSpPr>
          <p:cNvPr id="20" name="Rectangle 25"/>
          <p:cNvSpPr>
            <a:spLocks noChangeArrowheads="1"/>
          </p:cNvSpPr>
          <p:nvPr/>
        </p:nvSpPr>
        <p:spPr bwMode="auto">
          <a:xfrm>
            <a:off x="2724280" y="2747019"/>
            <a:ext cx="282080" cy="19752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r>
              <a:rPr lang="en-US" sz="1600" dirty="0"/>
              <a:t>S</a:t>
            </a:r>
          </a:p>
        </p:txBody>
      </p:sp>
      <p:sp>
        <p:nvSpPr>
          <p:cNvPr id="21" name="Rectangle 26"/>
          <p:cNvSpPr>
            <a:spLocks noChangeArrowheads="1"/>
          </p:cNvSpPr>
          <p:nvPr/>
        </p:nvSpPr>
        <p:spPr bwMode="auto">
          <a:xfrm>
            <a:off x="1825432" y="2747019"/>
            <a:ext cx="280815" cy="19752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r>
              <a:rPr lang="en-US" sz="1600"/>
              <a:t>S</a:t>
            </a:r>
          </a:p>
        </p:txBody>
      </p:sp>
      <p:cxnSp>
        <p:nvCxnSpPr>
          <p:cNvPr id="22" name="AutoShape 59"/>
          <p:cNvCxnSpPr>
            <a:cxnSpLocks noChangeShapeType="1"/>
            <a:endCxn id="8" idx="4"/>
          </p:cNvCxnSpPr>
          <p:nvPr/>
        </p:nvCxnSpPr>
        <p:spPr bwMode="auto">
          <a:xfrm flipV="1">
            <a:off x="1930035" y="2323153"/>
            <a:ext cx="39018" cy="423866"/>
          </a:xfrm>
          <a:prstGeom prst="straightConnector1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cxnSp>
      <p:cxnSp>
        <p:nvCxnSpPr>
          <p:cNvPr id="23" name="AutoShape 60"/>
          <p:cNvCxnSpPr>
            <a:cxnSpLocks noChangeShapeType="1"/>
            <a:endCxn id="8" idx="4"/>
          </p:cNvCxnSpPr>
          <p:nvPr/>
        </p:nvCxnSpPr>
        <p:spPr bwMode="auto">
          <a:xfrm flipH="1" flipV="1">
            <a:off x="1969053" y="2323153"/>
            <a:ext cx="859508" cy="423866"/>
          </a:xfrm>
          <a:prstGeom prst="straightConnector1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cxnSp>
      <p:cxnSp>
        <p:nvCxnSpPr>
          <p:cNvPr id="24" name="AutoShape 61"/>
          <p:cNvCxnSpPr>
            <a:cxnSpLocks noChangeShapeType="1"/>
            <a:endCxn id="9" idx="4"/>
          </p:cNvCxnSpPr>
          <p:nvPr/>
        </p:nvCxnSpPr>
        <p:spPr bwMode="auto">
          <a:xfrm flipV="1">
            <a:off x="2828560" y="2323153"/>
            <a:ext cx="39018" cy="423866"/>
          </a:xfrm>
          <a:prstGeom prst="straightConnector1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cxnSp>
      <p:cxnSp>
        <p:nvCxnSpPr>
          <p:cNvPr id="25" name="AutoShape 62"/>
          <p:cNvCxnSpPr>
            <a:cxnSpLocks noChangeShapeType="1"/>
            <a:endCxn id="9" idx="4"/>
          </p:cNvCxnSpPr>
          <p:nvPr/>
        </p:nvCxnSpPr>
        <p:spPr bwMode="auto">
          <a:xfrm flipV="1">
            <a:off x="1930035" y="2323153"/>
            <a:ext cx="937543" cy="423866"/>
          </a:xfrm>
          <a:prstGeom prst="straightConnector1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cxnSp>
      <p:cxnSp>
        <p:nvCxnSpPr>
          <p:cNvPr id="26" name="AutoShape 63"/>
          <p:cNvCxnSpPr>
            <a:cxnSpLocks noChangeShapeType="1"/>
          </p:cNvCxnSpPr>
          <p:nvPr/>
        </p:nvCxnSpPr>
        <p:spPr bwMode="auto">
          <a:xfrm>
            <a:off x="2217211" y="2868960"/>
            <a:ext cx="435136" cy="297"/>
          </a:xfrm>
          <a:prstGeom prst="straightConnector1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7" name="AutoShape 64"/>
          <p:cNvCxnSpPr>
            <a:cxnSpLocks noChangeShapeType="1"/>
          </p:cNvCxnSpPr>
          <p:nvPr/>
        </p:nvCxnSpPr>
        <p:spPr bwMode="auto">
          <a:xfrm flipV="1">
            <a:off x="1075960" y="2989908"/>
            <a:ext cx="1752600" cy="484187"/>
          </a:xfrm>
          <a:prstGeom prst="straightConnector1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8" name="AutoShape 65"/>
          <p:cNvCxnSpPr>
            <a:cxnSpLocks noChangeShapeType="1"/>
          </p:cNvCxnSpPr>
          <p:nvPr/>
        </p:nvCxnSpPr>
        <p:spPr bwMode="auto">
          <a:xfrm flipV="1">
            <a:off x="1075960" y="2989908"/>
            <a:ext cx="854075" cy="484187"/>
          </a:xfrm>
          <a:prstGeom prst="straightConnector1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9" name="AutoShape 66"/>
          <p:cNvCxnSpPr>
            <a:cxnSpLocks noChangeShapeType="1"/>
          </p:cNvCxnSpPr>
          <p:nvPr/>
        </p:nvCxnSpPr>
        <p:spPr bwMode="auto">
          <a:xfrm flipH="1" flipV="1">
            <a:off x="1930036" y="2989908"/>
            <a:ext cx="46037" cy="484187"/>
          </a:xfrm>
          <a:prstGeom prst="straightConnector1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30" name="AutoShape 67"/>
          <p:cNvCxnSpPr>
            <a:cxnSpLocks noChangeShapeType="1"/>
          </p:cNvCxnSpPr>
          <p:nvPr/>
        </p:nvCxnSpPr>
        <p:spPr bwMode="auto">
          <a:xfrm flipV="1">
            <a:off x="1976072" y="2989908"/>
            <a:ext cx="852488" cy="484187"/>
          </a:xfrm>
          <a:prstGeom prst="straightConnector1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sp>
        <p:nvSpPr>
          <p:cNvPr id="31" name="Rectangle 38"/>
          <p:cNvSpPr>
            <a:spLocks noChangeArrowheads="1"/>
          </p:cNvSpPr>
          <p:nvPr/>
        </p:nvSpPr>
        <p:spPr bwMode="auto">
          <a:xfrm>
            <a:off x="1871470" y="3474094"/>
            <a:ext cx="280815" cy="19752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r>
              <a:rPr lang="en-US" sz="1600"/>
              <a:t>S</a:t>
            </a:r>
          </a:p>
        </p:txBody>
      </p:sp>
      <p:sp>
        <p:nvSpPr>
          <p:cNvPr id="32" name="Rectangle 39"/>
          <p:cNvSpPr>
            <a:spLocks noChangeArrowheads="1"/>
          </p:cNvSpPr>
          <p:nvPr/>
        </p:nvSpPr>
        <p:spPr bwMode="auto">
          <a:xfrm>
            <a:off x="971357" y="3474094"/>
            <a:ext cx="280815" cy="19752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r>
              <a:rPr lang="en-US" sz="1600"/>
              <a:t>S</a:t>
            </a:r>
          </a:p>
        </p:txBody>
      </p:sp>
      <p:cxnSp>
        <p:nvCxnSpPr>
          <p:cNvPr id="33" name="AutoShape 69"/>
          <p:cNvCxnSpPr>
            <a:cxnSpLocks noChangeShapeType="1"/>
          </p:cNvCxnSpPr>
          <p:nvPr/>
        </p:nvCxnSpPr>
        <p:spPr bwMode="auto">
          <a:xfrm flipV="1">
            <a:off x="1079135" y="3716983"/>
            <a:ext cx="896937" cy="422275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34" name="AutoShape 70"/>
          <p:cNvCxnSpPr>
            <a:cxnSpLocks noChangeShapeType="1"/>
          </p:cNvCxnSpPr>
          <p:nvPr/>
        </p:nvCxnSpPr>
        <p:spPr bwMode="auto">
          <a:xfrm flipH="1" flipV="1">
            <a:off x="1075961" y="3716983"/>
            <a:ext cx="644" cy="343411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35" name="AutoShape 71"/>
          <p:cNvCxnSpPr>
            <a:cxnSpLocks noChangeShapeType="1"/>
          </p:cNvCxnSpPr>
          <p:nvPr/>
        </p:nvCxnSpPr>
        <p:spPr bwMode="auto">
          <a:xfrm flipH="1" flipV="1">
            <a:off x="1075960" y="3716983"/>
            <a:ext cx="901700" cy="422275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36" name="AutoShape 72"/>
          <p:cNvCxnSpPr>
            <a:cxnSpLocks noChangeShapeType="1"/>
          </p:cNvCxnSpPr>
          <p:nvPr/>
        </p:nvCxnSpPr>
        <p:spPr bwMode="auto">
          <a:xfrm flipH="1" flipV="1">
            <a:off x="1976072" y="3716983"/>
            <a:ext cx="323" cy="343414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sp>
        <p:nvSpPr>
          <p:cNvPr id="37" name="AutoShape 80"/>
          <p:cNvSpPr>
            <a:spLocks noChangeArrowheads="1"/>
          </p:cNvSpPr>
          <p:nvPr/>
        </p:nvSpPr>
        <p:spPr bwMode="auto">
          <a:xfrm rot="16171351">
            <a:off x="919031" y="4212002"/>
            <a:ext cx="384420" cy="238779"/>
          </a:xfrm>
          <a:prstGeom prst="flowChartPredefinedProcess">
            <a:avLst/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80000">
                <a:schemeClr val="dk1">
                  <a:shade val="93000"/>
                  <a:satMod val="130000"/>
                </a:schemeClr>
              </a:gs>
              <a:gs pos="100000">
                <a:schemeClr val="dk1">
                  <a:shade val="94000"/>
                  <a:satMod val="135000"/>
                </a:schemeClr>
              </a:gs>
            </a:gsLst>
          </a:gradFill>
          <a:ln>
            <a:headEnd/>
            <a:tailEnd/>
          </a:ln>
          <a:scene3d>
            <a:camera prst="orthographicFront">
              <a:rot lat="0" lon="0" rev="0"/>
            </a:camera>
            <a:lightRig rig="threePt" dir="t"/>
          </a:scene3d>
          <a:sp3d prstMaterial="powder">
            <a:bevelT w="63500" h="254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eaVert" wrap="none" anchor="ctr"/>
          <a:lstStyle/>
          <a:p>
            <a:pPr>
              <a:defRPr/>
            </a:pPr>
            <a:r>
              <a:rPr lang="en-US" sz="1600"/>
              <a:t>A</a:t>
            </a:r>
          </a:p>
        </p:txBody>
      </p:sp>
      <p:sp>
        <p:nvSpPr>
          <p:cNvPr id="38" name="AutoShape 82"/>
          <p:cNvSpPr>
            <a:spLocks noChangeArrowheads="1"/>
          </p:cNvSpPr>
          <p:nvPr/>
        </p:nvSpPr>
        <p:spPr bwMode="auto">
          <a:xfrm rot="16171351">
            <a:off x="1818041" y="4212002"/>
            <a:ext cx="384420" cy="238779"/>
          </a:xfrm>
          <a:prstGeom prst="flowChartPredefinedProcess">
            <a:avLst/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80000">
                <a:schemeClr val="dk1">
                  <a:shade val="93000"/>
                  <a:satMod val="130000"/>
                </a:schemeClr>
              </a:gs>
              <a:gs pos="100000">
                <a:schemeClr val="dk1">
                  <a:shade val="94000"/>
                  <a:satMod val="135000"/>
                </a:schemeClr>
              </a:gs>
            </a:gsLst>
          </a:gradFill>
          <a:ln>
            <a:headEnd/>
            <a:tailEnd/>
          </a:ln>
          <a:scene3d>
            <a:camera prst="orthographicFront">
              <a:rot lat="0" lon="0" rev="0"/>
            </a:camera>
            <a:lightRig rig="threePt" dir="t"/>
          </a:scene3d>
          <a:sp3d prstMaterial="powder">
            <a:bevelT w="63500" h="254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eaVert" wrap="none" anchor="ctr"/>
          <a:lstStyle/>
          <a:p>
            <a:pPr>
              <a:defRPr/>
            </a:pPr>
            <a:r>
              <a:rPr lang="en-US" sz="1600" dirty="0"/>
              <a:t>A</a:t>
            </a:r>
          </a:p>
        </p:txBody>
      </p:sp>
      <p:sp>
        <p:nvSpPr>
          <p:cNvPr id="39" name="AutoShape 82"/>
          <p:cNvSpPr>
            <a:spLocks noChangeArrowheads="1"/>
          </p:cNvSpPr>
          <p:nvPr/>
        </p:nvSpPr>
        <p:spPr bwMode="auto">
          <a:xfrm rot="16171351">
            <a:off x="1264896" y="4212002"/>
            <a:ext cx="384420" cy="238779"/>
          </a:xfrm>
          <a:prstGeom prst="flowChartPredefinedProcess">
            <a:avLst/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80000">
                <a:schemeClr val="dk1">
                  <a:shade val="93000"/>
                  <a:satMod val="130000"/>
                </a:schemeClr>
              </a:gs>
              <a:gs pos="100000">
                <a:schemeClr val="dk1">
                  <a:shade val="94000"/>
                  <a:satMod val="135000"/>
                </a:schemeClr>
              </a:gs>
            </a:gsLst>
          </a:gradFill>
          <a:ln>
            <a:headEnd/>
            <a:tailEnd/>
          </a:ln>
          <a:scene3d>
            <a:camera prst="orthographicFront">
              <a:rot lat="0" lon="0" rev="0"/>
            </a:camera>
            <a:lightRig rig="threePt" dir="t"/>
          </a:scene3d>
          <a:sp3d prstMaterial="powder">
            <a:bevelT w="63500" h="254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eaVert" wrap="none" anchor="ctr"/>
          <a:lstStyle/>
          <a:p>
            <a:pPr>
              <a:defRPr/>
            </a:pPr>
            <a:r>
              <a:rPr lang="en-US" sz="1600"/>
              <a:t>A</a:t>
            </a:r>
          </a:p>
        </p:txBody>
      </p:sp>
      <p:sp>
        <p:nvSpPr>
          <p:cNvPr id="36907" name="Rectangle 21"/>
          <p:cNvSpPr>
            <a:spLocks noChangeArrowheads="1"/>
          </p:cNvSpPr>
          <p:nvPr/>
        </p:nvSpPr>
        <p:spPr bwMode="auto">
          <a:xfrm>
            <a:off x="1612682" y="4221807"/>
            <a:ext cx="2744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800">
                <a:latin typeface="Calibri" charset="0"/>
                <a:cs typeface="Arial" charset="0"/>
              </a:rPr>
              <a:t>…</a:t>
            </a:r>
          </a:p>
        </p:txBody>
      </p:sp>
      <p:cxnSp>
        <p:nvCxnSpPr>
          <p:cNvPr id="41" name="AutoShape 69"/>
          <p:cNvCxnSpPr>
            <a:cxnSpLocks noChangeShapeType="1"/>
          </p:cNvCxnSpPr>
          <p:nvPr/>
        </p:nvCxnSpPr>
        <p:spPr bwMode="auto">
          <a:xfrm flipV="1">
            <a:off x="1425210" y="3716983"/>
            <a:ext cx="550862" cy="422275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42" name="AutoShape 69"/>
          <p:cNvCxnSpPr>
            <a:cxnSpLocks noChangeShapeType="1"/>
          </p:cNvCxnSpPr>
          <p:nvPr/>
        </p:nvCxnSpPr>
        <p:spPr bwMode="auto">
          <a:xfrm flipH="1" flipV="1">
            <a:off x="1075960" y="3716983"/>
            <a:ext cx="349250" cy="422275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sp>
        <p:nvSpPr>
          <p:cNvPr id="43" name="Rectangle 38"/>
          <p:cNvSpPr>
            <a:spLocks noChangeArrowheads="1"/>
          </p:cNvSpPr>
          <p:nvPr/>
        </p:nvSpPr>
        <p:spPr bwMode="auto">
          <a:xfrm>
            <a:off x="3576445" y="3474094"/>
            <a:ext cx="280815" cy="19752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r>
              <a:rPr lang="en-US" sz="1600" dirty="0"/>
              <a:t>S</a:t>
            </a:r>
          </a:p>
        </p:txBody>
      </p:sp>
      <p:sp>
        <p:nvSpPr>
          <p:cNvPr id="44" name="Rectangle 39"/>
          <p:cNvSpPr>
            <a:spLocks noChangeArrowheads="1"/>
          </p:cNvSpPr>
          <p:nvPr/>
        </p:nvSpPr>
        <p:spPr bwMode="auto">
          <a:xfrm>
            <a:off x="2677920" y="3474094"/>
            <a:ext cx="280815" cy="19752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r>
              <a:rPr lang="en-US" sz="1600" dirty="0"/>
              <a:t>S</a:t>
            </a:r>
          </a:p>
        </p:txBody>
      </p:sp>
      <p:cxnSp>
        <p:nvCxnSpPr>
          <p:cNvPr id="45" name="AutoShape 69"/>
          <p:cNvCxnSpPr>
            <a:cxnSpLocks noChangeShapeType="1"/>
          </p:cNvCxnSpPr>
          <p:nvPr/>
        </p:nvCxnSpPr>
        <p:spPr bwMode="auto">
          <a:xfrm flipV="1">
            <a:off x="2785697" y="3716983"/>
            <a:ext cx="895350" cy="420687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46" name="AutoShape 70"/>
          <p:cNvCxnSpPr>
            <a:cxnSpLocks noChangeShapeType="1"/>
          </p:cNvCxnSpPr>
          <p:nvPr/>
        </p:nvCxnSpPr>
        <p:spPr bwMode="auto">
          <a:xfrm flipH="1" flipV="1">
            <a:off x="2782523" y="3716983"/>
            <a:ext cx="644" cy="342119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47" name="AutoShape 71"/>
          <p:cNvCxnSpPr>
            <a:cxnSpLocks noChangeShapeType="1"/>
          </p:cNvCxnSpPr>
          <p:nvPr/>
        </p:nvCxnSpPr>
        <p:spPr bwMode="auto">
          <a:xfrm flipH="1" flipV="1">
            <a:off x="2782522" y="3716983"/>
            <a:ext cx="901700" cy="420687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48" name="AutoShape 72"/>
          <p:cNvCxnSpPr>
            <a:cxnSpLocks noChangeShapeType="1"/>
          </p:cNvCxnSpPr>
          <p:nvPr/>
        </p:nvCxnSpPr>
        <p:spPr bwMode="auto">
          <a:xfrm flipH="1" flipV="1">
            <a:off x="3681048" y="3716983"/>
            <a:ext cx="644" cy="342119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sp>
        <p:nvSpPr>
          <p:cNvPr id="49" name="AutoShape 80"/>
          <p:cNvSpPr>
            <a:spLocks noChangeArrowheads="1"/>
          </p:cNvSpPr>
          <p:nvPr/>
        </p:nvSpPr>
        <p:spPr bwMode="auto">
          <a:xfrm rot="16171351">
            <a:off x="2624967" y="4210771"/>
            <a:ext cx="384420" cy="238779"/>
          </a:xfrm>
          <a:prstGeom prst="flowChartPredefinedProcess">
            <a:avLst/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80000">
                <a:schemeClr val="dk1">
                  <a:shade val="93000"/>
                  <a:satMod val="130000"/>
                </a:schemeClr>
              </a:gs>
              <a:gs pos="100000">
                <a:schemeClr val="dk1">
                  <a:shade val="94000"/>
                  <a:satMod val="135000"/>
                </a:schemeClr>
              </a:gs>
            </a:gsLst>
          </a:gradFill>
          <a:ln>
            <a:headEnd/>
            <a:tailEnd/>
          </a:ln>
          <a:scene3d>
            <a:camera prst="orthographicFront">
              <a:rot lat="0" lon="0" rev="0"/>
            </a:camera>
            <a:lightRig rig="threePt" dir="t"/>
          </a:scene3d>
          <a:sp3d prstMaterial="powder">
            <a:bevelT w="63500" h="254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eaVert" wrap="none" anchor="ctr"/>
          <a:lstStyle/>
          <a:p>
            <a:pPr>
              <a:defRPr/>
            </a:pPr>
            <a:r>
              <a:rPr lang="en-US" sz="1600" dirty="0"/>
              <a:t>A</a:t>
            </a:r>
          </a:p>
        </p:txBody>
      </p:sp>
      <p:sp>
        <p:nvSpPr>
          <p:cNvPr id="50" name="AutoShape 82"/>
          <p:cNvSpPr>
            <a:spLocks noChangeArrowheads="1"/>
          </p:cNvSpPr>
          <p:nvPr/>
        </p:nvSpPr>
        <p:spPr bwMode="auto">
          <a:xfrm rot="16171351">
            <a:off x="3523976" y="4210771"/>
            <a:ext cx="384420" cy="238779"/>
          </a:xfrm>
          <a:prstGeom prst="flowChartPredefinedProcess">
            <a:avLst/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80000">
                <a:schemeClr val="dk1">
                  <a:shade val="93000"/>
                  <a:satMod val="130000"/>
                </a:schemeClr>
              </a:gs>
              <a:gs pos="100000">
                <a:schemeClr val="dk1">
                  <a:shade val="94000"/>
                  <a:satMod val="135000"/>
                </a:schemeClr>
              </a:gs>
            </a:gsLst>
          </a:gradFill>
          <a:ln>
            <a:headEnd/>
            <a:tailEnd/>
          </a:ln>
          <a:scene3d>
            <a:camera prst="orthographicFront">
              <a:rot lat="0" lon="0" rev="0"/>
            </a:camera>
            <a:lightRig rig="threePt" dir="t"/>
          </a:scene3d>
          <a:sp3d prstMaterial="powder">
            <a:bevelT w="63500" h="254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eaVert" wrap="none" anchor="ctr"/>
          <a:lstStyle/>
          <a:p>
            <a:pPr>
              <a:defRPr/>
            </a:pPr>
            <a:r>
              <a:rPr lang="en-US" sz="1600" dirty="0"/>
              <a:t>A</a:t>
            </a:r>
          </a:p>
        </p:txBody>
      </p:sp>
      <p:sp>
        <p:nvSpPr>
          <p:cNvPr id="51" name="AutoShape 82"/>
          <p:cNvSpPr>
            <a:spLocks noChangeArrowheads="1"/>
          </p:cNvSpPr>
          <p:nvPr/>
        </p:nvSpPr>
        <p:spPr bwMode="auto">
          <a:xfrm rot="16171351">
            <a:off x="2970831" y="4210771"/>
            <a:ext cx="384420" cy="238779"/>
          </a:xfrm>
          <a:prstGeom prst="flowChartPredefinedProcess">
            <a:avLst/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80000">
                <a:schemeClr val="dk1">
                  <a:shade val="93000"/>
                  <a:satMod val="130000"/>
                </a:schemeClr>
              </a:gs>
              <a:gs pos="100000">
                <a:schemeClr val="dk1">
                  <a:shade val="94000"/>
                  <a:satMod val="135000"/>
                </a:schemeClr>
              </a:gs>
            </a:gsLst>
          </a:gradFill>
          <a:ln>
            <a:headEnd/>
            <a:tailEnd/>
          </a:ln>
          <a:scene3d>
            <a:camera prst="orthographicFront">
              <a:rot lat="0" lon="0" rev="0"/>
            </a:camera>
            <a:lightRig rig="threePt" dir="t"/>
          </a:scene3d>
          <a:sp3d prstMaterial="powder">
            <a:bevelT w="63500" h="254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eaVert" wrap="none" anchor="ctr"/>
          <a:lstStyle/>
          <a:p>
            <a:pPr>
              <a:defRPr/>
            </a:pPr>
            <a:r>
              <a:rPr lang="en-US" sz="1600"/>
              <a:t>A</a:t>
            </a:r>
          </a:p>
        </p:txBody>
      </p:sp>
      <p:sp>
        <p:nvSpPr>
          <p:cNvPr id="36925" name="Rectangle 21"/>
          <p:cNvSpPr>
            <a:spLocks noChangeArrowheads="1"/>
          </p:cNvSpPr>
          <p:nvPr/>
        </p:nvSpPr>
        <p:spPr bwMode="auto">
          <a:xfrm>
            <a:off x="3304634" y="4220219"/>
            <a:ext cx="2732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800">
                <a:latin typeface="Calibri" charset="0"/>
                <a:cs typeface="Arial" charset="0"/>
              </a:rPr>
              <a:t>…</a:t>
            </a:r>
          </a:p>
        </p:txBody>
      </p:sp>
      <p:cxnSp>
        <p:nvCxnSpPr>
          <p:cNvPr id="53" name="AutoShape 69"/>
          <p:cNvCxnSpPr>
            <a:cxnSpLocks noChangeShapeType="1"/>
          </p:cNvCxnSpPr>
          <p:nvPr/>
        </p:nvCxnSpPr>
        <p:spPr bwMode="auto">
          <a:xfrm flipV="1">
            <a:off x="3131772" y="3716983"/>
            <a:ext cx="549275" cy="420687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54" name="AutoShape 69"/>
          <p:cNvCxnSpPr>
            <a:cxnSpLocks noChangeShapeType="1"/>
          </p:cNvCxnSpPr>
          <p:nvPr/>
        </p:nvCxnSpPr>
        <p:spPr bwMode="auto">
          <a:xfrm flipH="1" flipV="1">
            <a:off x="2782522" y="3716983"/>
            <a:ext cx="349250" cy="420687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55" name="AutoShape 64"/>
          <p:cNvCxnSpPr>
            <a:cxnSpLocks noChangeShapeType="1"/>
          </p:cNvCxnSpPr>
          <p:nvPr/>
        </p:nvCxnSpPr>
        <p:spPr bwMode="auto">
          <a:xfrm flipH="1" flipV="1">
            <a:off x="1930035" y="2989908"/>
            <a:ext cx="1751012" cy="484187"/>
          </a:xfrm>
          <a:prstGeom prst="straightConnector1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56" name="AutoShape 65"/>
          <p:cNvCxnSpPr>
            <a:cxnSpLocks noChangeShapeType="1"/>
          </p:cNvCxnSpPr>
          <p:nvPr/>
        </p:nvCxnSpPr>
        <p:spPr bwMode="auto">
          <a:xfrm flipH="1" flipV="1">
            <a:off x="1930036" y="2989908"/>
            <a:ext cx="852487" cy="484187"/>
          </a:xfrm>
          <a:prstGeom prst="straightConnector1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57" name="AutoShape 66"/>
          <p:cNvCxnSpPr>
            <a:cxnSpLocks noChangeShapeType="1"/>
          </p:cNvCxnSpPr>
          <p:nvPr/>
        </p:nvCxnSpPr>
        <p:spPr bwMode="auto">
          <a:xfrm flipV="1">
            <a:off x="2782522" y="2989908"/>
            <a:ext cx="46038" cy="484187"/>
          </a:xfrm>
          <a:prstGeom prst="straightConnector1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58" name="AutoShape 67"/>
          <p:cNvCxnSpPr>
            <a:cxnSpLocks noChangeShapeType="1"/>
          </p:cNvCxnSpPr>
          <p:nvPr/>
        </p:nvCxnSpPr>
        <p:spPr bwMode="auto">
          <a:xfrm flipH="1" flipV="1">
            <a:off x="2828561" y="2989908"/>
            <a:ext cx="852487" cy="484187"/>
          </a:xfrm>
          <a:prstGeom prst="straightConnector1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sp>
        <p:nvSpPr>
          <p:cNvPr id="59" name="Rectangle 21"/>
          <p:cNvSpPr>
            <a:spLocks noChangeArrowheads="1"/>
          </p:cNvSpPr>
          <p:nvPr/>
        </p:nvSpPr>
        <p:spPr bwMode="auto">
          <a:xfrm>
            <a:off x="4164681" y="3393132"/>
            <a:ext cx="495853" cy="954107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2800">
                <a:solidFill>
                  <a:srgbClr val="000000"/>
                </a:solidFill>
                <a:latin typeface="Helvetica" charset="0"/>
                <a:ea typeface="ＭＳ Ｐゴシック" charset="0"/>
                <a:cs typeface="Arial" charset="0"/>
              </a:rPr>
              <a:t>. . .</a:t>
            </a:r>
            <a:endParaRPr lang="en-US" sz="2800">
              <a:solidFill>
                <a:srgbClr val="000000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cxnSp>
        <p:nvCxnSpPr>
          <p:cNvPr id="60" name="AutoShape 17"/>
          <p:cNvCxnSpPr>
            <a:cxnSpLocks noChangeShapeType="1"/>
          </p:cNvCxnSpPr>
          <p:nvPr/>
        </p:nvCxnSpPr>
        <p:spPr bwMode="auto">
          <a:xfrm flipV="1">
            <a:off x="5627322" y="1110308"/>
            <a:ext cx="161925" cy="312737"/>
          </a:xfrm>
          <a:prstGeom prst="straightConnector1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cxnSp>
      <p:cxnSp>
        <p:nvCxnSpPr>
          <p:cNvPr id="61" name="AutoShape 17"/>
          <p:cNvCxnSpPr>
            <a:cxnSpLocks noChangeShapeType="1"/>
          </p:cNvCxnSpPr>
          <p:nvPr/>
        </p:nvCxnSpPr>
        <p:spPr bwMode="auto">
          <a:xfrm flipH="1" flipV="1">
            <a:off x="5484448" y="1110308"/>
            <a:ext cx="142875" cy="312737"/>
          </a:xfrm>
          <a:prstGeom prst="straightConnector1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cxnSp>
      <p:cxnSp>
        <p:nvCxnSpPr>
          <p:cNvPr id="62" name="AutoShape 17"/>
          <p:cNvCxnSpPr>
            <a:cxnSpLocks noChangeShapeType="1"/>
          </p:cNvCxnSpPr>
          <p:nvPr/>
        </p:nvCxnSpPr>
        <p:spPr bwMode="auto">
          <a:xfrm>
            <a:off x="5627322" y="1362859"/>
            <a:ext cx="0" cy="60185"/>
          </a:xfrm>
          <a:prstGeom prst="straightConnector1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cxnSp>
      <p:cxnSp>
        <p:nvCxnSpPr>
          <p:cNvPr id="63" name="AutoShape 17"/>
          <p:cNvCxnSpPr>
            <a:cxnSpLocks noChangeShapeType="1"/>
          </p:cNvCxnSpPr>
          <p:nvPr/>
        </p:nvCxnSpPr>
        <p:spPr bwMode="auto">
          <a:xfrm flipV="1">
            <a:off x="2906347" y="1092844"/>
            <a:ext cx="157163" cy="330200"/>
          </a:xfrm>
          <a:prstGeom prst="straightConnector1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cxnSp>
      <p:cxnSp>
        <p:nvCxnSpPr>
          <p:cNvPr id="64" name="AutoShape 17"/>
          <p:cNvCxnSpPr>
            <a:cxnSpLocks noChangeShapeType="1"/>
          </p:cNvCxnSpPr>
          <p:nvPr/>
        </p:nvCxnSpPr>
        <p:spPr bwMode="auto">
          <a:xfrm flipH="1" flipV="1">
            <a:off x="2758711" y="1092844"/>
            <a:ext cx="147637" cy="330200"/>
          </a:xfrm>
          <a:prstGeom prst="straightConnector1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cxnSp>
      <p:cxnSp>
        <p:nvCxnSpPr>
          <p:cNvPr id="65" name="AutoShape 17"/>
          <p:cNvCxnSpPr>
            <a:cxnSpLocks noChangeShapeType="1"/>
          </p:cNvCxnSpPr>
          <p:nvPr/>
        </p:nvCxnSpPr>
        <p:spPr bwMode="auto">
          <a:xfrm>
            <a:off x="2906347" y="1360190"/>
            <a:ext cx="0" cy="62854"/>
          </a:xfrm>
          <a:prstGeom prst="straightConnector1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cxnSp>
      <p:sp>
        <p:nvSpPr>
          <p:cNvPr id="66" name="Rectangle 65"/>
          <p:cNvSpPr/>
          <p:nvPr/>
        </p:nvSpPr>
        <p:spPr bwMode="auto">
          <a:xfrm>
            <a:off x="5322521" y="2542232"/>
            <a:ext cx="2614614" cy="1859070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  <a:effectLst>
            <a:outerShdw blurRad="50800" dist="20000" dir="7200000" rotWithShape="0">
              <a:schemeClr val="tx1">
                <a:alpha val="69000"/>
              </a:scheme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/>
          <a:lstStyle/>
          <a:p>
            <a:pPr>
              <a:defRPr/>
            </a:pPr>
            <a:endParaRPr lang="en-US" sz="3000">
              <a:solidFill>
                <a:schemeClr val="tx1">
                  <a:alpha val="100000"/>
                </a:schemeClr>
              </a:solidFill>
              <a:cs typeface="Times New Roman"/>
            </a:endParaRPr>
          </a:p>
        </p:txBody>
      </p:sp>
      <p:sp>
        <p:nvSpPr>
          <p:cNvPr id="67" name="Rectangle 25"/>
          <p:cNvSpPr>
            <a:spLocks noChangeArrowheads="1"/>
          </p:cNvSpPr>
          <p:nvPr/>
        </p:nvSpPr>
        <p:spPr bwMode="auto">
          <a:xfrm>
            <a:off x="6622857" y="2721619"/>
            <a:ext cx="280815" cy="19752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r>
              <a:rPr lang="en-US" sz="1600" dirty="0"/>
              <a:t>S</a:t>
            </a:r>
          </a:p>
        </p:txBody>
      </p:sp>
      <p:sp>
        <p:nvSpPr>
          <p:cNvPr id="68" name="Rectangle 26"/>
          <p:cNvSpPr>
            <a:spLocks noChangeArrowheads="1"/>
          </p:cNvSpPr>
          <p:nvPr/>
        </p:nvSpPr>
        <p:spPr bwMode="auto">
          <a:xfrm>
            <a:off x="5722745" y="2721619"/>
            <a:ext cx="280815" cy="19752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r>
              <a:rPr lang="en-US" sz="1600"/>
              <a:t>S</a:t>
            </a:r>
          </a:p>
        </p:txBody>
      </p:sp>
      <p:cxnSp>
        <p:nvCxnSpPr>
          <p:cNvPr id="69" name="AutoShape 59"/>
          <p:cNvCxnSpPr>
            <a:cxnSpLocks noChangeShapeType="1"/>
            <a:endCxn id="10" idx="4"/>
          </p:cNvCxnSpPr>
          <p:nvPr/>
        </p:nvCxnSpPr>
        <p:spPr bwMode="auto">
          <a:xfrm flipV="1">
            <a:off x="5827347" y="2323153"/>
            <a:ext cx="42193" cy="398466"/>
          </a:xfrm>
          <a:prstGeom prst="straightConnector1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cxnSp>
      <p:cxnSp>
        <p:nvCxnSpPr>
          <p:cNvPr id="70" name="AutoShape 60"/>
          <p:cNvCxnSpPr>
            <a:cxnSpLocks noChangeShapeType="1"/>
            <a:endCxn id="10" idx="4"/>
          </p:cNvCxnSpPr>
          <p:nvPr/>
        </p:nvCxnSpPr>
        <p:spPr bwMode="auto">
          <a:xfrm flipH="1" flipV="1">
            <a:off x="5869540" y="2323153"/>
            <a:ext cx="857920" cy="398466"/>
          </a:xfrm>
          <a:prstGeom prst="straightConnector1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cxnSp>
      <p:cxnSp>
        <p:nvCxnSpPr>
          <p:cNvPr id="71" name="AutoShape 61"/>
          <p:cNvCxnSpPr>
            <a:cxnSpLocks noChangeShapeType="1"/>
            <a:endCxn id="11" idx="4"/>
          </p:cNvCxnSpPr>
          <p:nvPr/>
        </p:nvCxnSpPr>
        <p:spPr bwMode="auto">
          <a:xfrm flipV="1">
            <a:off x="6727461" y="2323153"/>
            <a:ext cx="34254" cy="398466"/>
          </a:xfrm>
          <a:prstGeom prst="straightConnector1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cxnSp>
      <p:cxnSp>
        <p:nvCxnSpPr>
          <p:cNvPr id="72" name="AutoShape 62"/>
          <p:cNvCxnSpPr>
            <a:cxnSpLocks noChangeShapeType="1"/>
            <a:endCxn id="11" idx="4"/>
          </p:cNvCxnSpPr>
          <p:nvPr/>
        </p:nvCxnSpPr>
        <p:spPr bwMode="auto">
          <a:xfrm flipV="1">
            <a:off x="5827347" y="2323153"/>
            <a:ext cx="934368" cy="398466"/>
          </a:xfrm>
          <a:prstGeom prst="straightConnector1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cxnSp>
      <p:cxnSp>
        <p:nvCxnSpPr>
          <p:cNvPr id="73" name="AutoShape 63"/>
          <p:cNvCxnSpPr>
            <a:cxnSpLocks noChangeShapeType="1"/>
          </p:cNvCxnSpPr>
          <p:nvPr/>
        </p:nvCxnSpPr>
        <p:spPr bwMode="auto">
          <a:xfrm>
            <a:off x="6114846" y="2845148"/>
            <a:ext cx="436401" cy="296"/>
          </a:xfrm>
          <a:prstGeom prst="straightConnector1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74" name="AutoShape 64"/>
          <p:cNvCxnSpPr>
            <a:cxnSpLocks noChangeShapeType="1"/>
          </p:cNvCxnSpPr>
          <p:nvPr/>
        </p:nvCxnSpPr>
        <p:spPr bwMode="auto">
          <a:xfrm flipV="1">
            <a:off x="4974860" y="2964508"/>
            <a:ext cx="1752600" cy="485775"/>
          </a:xfrm>
          <a:prstGeom prst="straightConnector1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75" name="AutoShape 65"/>
          <p:cNvCxnSpPr>
            <a:cxnSpLocks noChangeShapeType="1"/>
          </p:cNvCxnSpPr>
          <p:nvPr/>
        </p:nvCxnSpPr>
        <p:spPr bwMode="auto">
          <a:xfrm flipV="1">
            <a:off x="4974860" y="2964508"/>
            <a:ext cx="852487" cy="485775"/>
          </a:xfrm>
          <a:prstGeom prst="straightConnector1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76" name="AutoShape 66"/>
          <p:cNvCxnSpPr>
            <a:cxnSpLocks noChangeShapeType="1"/>
          </p:cNvCxnSpPr>
          <p:nvPr/>
        </p:nvCxnSpPr>
        <p:spPr bwMode="auto">
          <a:xfrm flipH="1" flipV="1">
            <a:off x="5827347" y="2964508"/>
            <a:ext cx="46038" cy="485775"/>
          </a:xfrm>
          <a:prstGeom prst="straightConnector1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77" name="AutoShape 67"/>
          <p:cNvCxnSpPr>
            <a:cxnSpLocks noChangeShapeType="1"/>
          </p:cNvCxnSpPr>
          <p:nvPr/>
        </p:nvCxnSpPr>
        <p:spPr bwMode="auto">
          <a:xfrm flipV="1">
            <a:off x="5873385" y="2964508"/>
            <a:ext cx="854075" cy="485775"/>
          </a:xfrm>
          <a:prstGeom prst="straightConnector1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sp>
        <p:nvSpPr>
          <p:cNvPr id="78" name="Rectangle 38"/>
          <p:cNvSpPr>
            <a:spLocks noChangeArrowheads="1"/>
          </p:cNvSpPr>
          <p:nvPr/>
        </p:nvSpPr>
        <p:spPr bwMode="auto">
          <a:xfrm>
            <a:off x="5768782" y="3450283"/>
            <a:ext cx="280815" cy="19752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r>
              <a:rPr lang="en-US" sz="1600"/>
              <a:t>S</a:t>
            </a:r>
          </a:p>
        </p:txBody>
      </p:sp>
      <p:sp>
        <p:nvSpPr>
          <p:cNvPr id="79" name="Rectangle 39"/>
          <p:cNvSpPr>
            <a:spLocks noChangeArrowheads="1"/>
          </p:cNvSpPr>
          <p:nvPr/>
        </p:nvSpPr>
        <p:spPr bwMode="auto">
          <a:xfrm>
            <a:off x="4868992" y="3450283"/>
            <a:ext cx="282079" cy="19752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r>
              <a:rPr lang="en-US" sz="1600" dirty="0"/>
              <a:t>S</a:t>
            </a:r>
          </a:p>
        </p:txBody>
      </p:sp>
      <p:cxnSp>
        <p:nvCxnSpPr>
          <p:cNvPr id="80" name="AutoShape 69"/>
          <p:cNvCxnSpPr>
            <a:cxnSpLocks noChangeShapeType="1"/>
          </p:cNvCxnSpPr>
          <p:nvPr/>
        </p:nvCxnSpPr>
        <p:spPr bwMode="auto">
          <a:xfrm flipV="1">
            <a:off x="4976447" y="3693170"/>
            <a:ext cx="896938" cy="422275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81" name="AutoShape 70"/>
          <p:cNvCxnSpPr>
            <a:cxnSpLocks noChangeShapeType="1"/>
          </p:cNvCxnSpPr>
          <p:nvPr/>
        </p:nvCxnSpPr>
        <p:spPr bwMode="auto">
          <a:xfrm flipH="1" flipV="1">
            <a:off x="4974861" y="3693170"/>
            <a:ext cx="321" cy="343411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82" name="AutoShape 71"/>
          <p:cNvCxnSpPr>
            <a:cxnSpLocks noChangeShapeType="1"/>
          </p:cNvCxnSpPr>
          <p:nvPr/>
        </p:nvCxnSpPr>
        <p:spPr bwMode="auto">
          <a:xfrm flipH="1" flipV="1">
            <a:off x="4974860" y="3693170"/>
            <a:ext cx="901700" cy="422275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83" name="AutoShape 72"/>
          <p:cNvCxnSpPr>
            <a:cxnSpLocks noChangeShapeType="1"/>
          </p:cNvCxnSpPr>
          <p:nvPr/>
        </p:nvCxnSpPr>
        <p:spPr bwMode="auto">
          <a:xfrm flipH="1" flipV="1">
            <a:off x="5873386" y="3693170"/>
            <a:ext cx="644" cy="343411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sp>
        <p:nvSpPr>
          <p:cNvPr id="84" name="AutoShape 80"/>
          <p:cNvSpPr>
            <a:spLocks noChangeArrowheads="1"/>
          </p:cNvSpPr>
          <p:nvPr/>
        </p:nvSpPr>
        <p:spPr bwMode="auto">
          <a:xfrm rot="16171351">
            <a:off x="4816646" y="4187902"/>
            <a:ext cx="384420" cy="238779"/>
          </a:xfrm>
          <a:prstGeom prst="flowChartPredefinedProcess">
            <a:avLst/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80000">
                <a:schemeClr val="dk1">
                  <a:shade val="93000"/>
                  <a:satMod val="130000"/>
                </a:schemeClr>
              </a:gs>
              <a:gs pos="100000">
                <a:schemeClr val="dk1">
                  <a:shade val="94000"/>
                  <a:satMod val="135000"/>
                </a:schemeClr>
              </a:gs>
            </a:gsLst>
          </a:gradFill>
          <a:ln>
            <a:headEnd/>
            <a:tailEnd/>
          </a:ln>
          <a:scene3d>
            <a:camera prst="orthographicFront">
              <a:rot lat="0" lon="0" rev="0"/>
            </a:camera>
            <a:lightRig rig="threePt" dir="t"/>
          </a:scene3d>
          <a:sp3d prstMaterial="powder">
            <a:bevelT w="63500" h="254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eaVert" wrap="none" anchor="ctr"/>
          <a:lstStyle/>
          <a:p>
            <a:pPr>
              <a:defRPr/>
            </a:pPr>
            <a:r>
              <a:rPr lang="en-US" sz="1600"/>
              <a:t>A</a:t>
            </a:r>
          </a:p>
        </p:txBody>
      </p:sp>
      <p:sp>
        <p:nvSpPr>
          <p:cNvPr id="85" name="AutoShape 82"/>
          <p:cNvSpPr>
            <a:spLocks noChangeArrowheads="1"/>
          </p:cNvSpPr>
          <p:nvPr/>
        </p:nvSpPr>
        <p:spPr bwMode="auto">
          <a:xfrm rot="16171351">
            <a:off x="5715656" y="4187902"/>
            <a:ext cx="384420" cy="238779"/>
          </a:xfrm>
          <a:prstGeom prst="flowChartPredefinedProcess">
            <a:avLst/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80000">
                <a:schemeClr val="dk1">
                  <a:shade val="93000"/>
                  <a:satMod val="130000"/>
                </a:schemeClr>
              </a:gs>
              <a:gs pos="100000">
                <a:schemeClr val="dk1">
                  <a:shade val="94000"/>
                  <a:satMod val="135000"/>
                </a:schemeClr>
              </a:gs>
            </a:gsLst>
          </a:gradFill>
          <a:ln>
            <a:headEnd/>
            <a:tailEnd/>
          </a:ln>
          <a:scene3d>
            <a:camera prst="orthographicFront">
              <a:rot lat="0" lon="0" rev="0"/>
            </a:camera>
            <a:lightRig rig="threePt" dir="t"/>
          </a:scene3d>
          <a:sp3d prstMaterial="powder">
            <a:bevelT w="63500" h="254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eaVert" wrap="none" anchor="ctr"/>
          <a:lstStyle/>
          <a:p>
            <a:pPr>
              <a:defRPr/>
            </a:pPr>
            <a:r>
              <a:rPr lang="en-US" sz="1600" dirty="0"/>
              <a:t>A</a:t>
            </a:r>
          </a:p>
        </p:txBody>
      </p:sp>
      <p:sp>
        <p:nvSpPr>
          <p:cNvPr id="86" name="AutoShape 82"/>
          <p:cNvSpPr>
            <a:spLocks noChangeArrowheads="1"/>
          </p:cNvSpPr>
          <p:nvPr/>
        </p:nvSpPr>
        <p:spPr bwMode="auto">
          <a:xfrm rot="16171351">
            <a:off x="5162511" y="4187902"/>
            <a:ext cx="384420" cy="238779"/>
          </a:xfrm>
          <a:prstGeom prst="flowChartPredefinedProcess">
            <a:avLst/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80000">
                <a:schemeClr val="dk1">
                  <a:shade val="93000"/>
                  <a:satMod val="130000"/>
                </a:schemeClr>
              </a:gs>
              <a:gs pos="100000">
                <a:schemeClr val="dk1">
                  <a:shade val="94000"/>
                  <a:satMod val="135000"/>
                </a:schemeClr>
              </a:gs>
            </a:gsLst>
          </a:gradFill>
          <a:ln>
            <a:headEnd/>
            <a:tailEnd/>
          </a:ln>
          <a:scene3d>
            <a:camera prst="orthographicFront">
              <a:rot lat="0" lon="0" rev="0"/>
            </a:camera>
            <a:lightRig rig="threePt" dir="t"/>
          </a:scene3d>
          <a:sp3d prstMaterial="powder">
            <a:bevelT w="63500" h="254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eaVert" wrap="none" anchor="ctr"/>
          <a:lstStyle/>
          <a:p>
            <a:pPr>
              <a:defRPr/>
            </a:pPr>
            <a:r>
              <a:rPr lang="en-US" sz="1600"/>
              <a:t>A</a:t>
            </a:r>
          </a:p>
        </p:txBody>
      </p:sp>
      <p:sp>
        <p:nvSpPr>
          <p:cNvPr id="36966" name="Rectangle 21"/>
          <p:cNvSpPr>
            <a:spLocks noChangeArrowheads="1"/>
          </p:cNvSpPr>
          <p:nvPr/>
        </p:nvSpPr>
        <p:spPr bwMode="auto">
          <a:xfrm>
            <a:off x="5509993" y="4197994"/>
            <a:ext cx="27449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800">
                <a:latin typeface="Calibri" charset="0"/>
                <a:cs typeface="Arial" charset="0"/>
              </a:rPr>
              <a:t>…</a:t>
            </a:r>
          </a:p>
        </p:txBody>
      </p:sp>
      <p:cxnSp>
        <p:nvCxnSpPr>
          <p:cNvPr id="88" name="AutoShape 69"/>
          <p:cNvCxnSpPr>
            <a:cxnSpLocks noChangeShapeType="1"/>
          </p:cNvCxnSpPr>
          <p:nvPr/>
        </p:nvCxnSpPr>
        <p:spPr bwMode="auto">
          <a:xfrm flipV="1">
            <a:off x="5322522" y="3693170"/>
            <a:ext cx="550863" cy="422275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89" name="AutoShape 69"/>
          <p:cNvCxnSpPr>
            <a:cxnSpLocks noChangeShapeType="1"/>
          </p:cNvCxnSpPr>
          <p:nvPr/>
        </p:nvCxnSpPr>
        <p:spPr bwMode="auto">
          <a:xfrm flipH="1" flipV="1">
            <a:off x="4974860" y="3693170"/>
            <a:ext cx="347662" cy="422275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sp>
        <p:nvSpPr>
          <p:cNvPr id="90" name="Rectangle 38"/>
          <p:cNvSpPr>
            <a:spLocks noChangeArrowheads="1"/>
          </p:cNvSpPr>
          <p:nvPr/>
        </p:nvSpPr>
        <p:spPr bwMode="auto">
          <a:xfrm>
            <a:off x="7474080" y="3450283"/>
            <a:ext cx="282080" cy="19752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r>
              <a:rPr lang="en-US" sz="1600" dirty="0"/>
              <a:t>S</a:t>
            </a:r>
          </a:p>
        </p:txBody>
      </p:sp>
      <p:sp>
        <p:nvSpPr>
          <p:cNvPr id="91" name="Rectangle 39"/>
          <p:cNvSpPr>
            <a:spLocks noChangeArrowheads="1"/>
          </p:cNvSpPr>
          <p:nvPr/>
        </p:nvSpPr>
        <p:spPr bwMode="auto">
          <a:xfrm>
            <a:off x="6575232" y="3450283"/>
            <a:ext cx="280815" cy="19752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r>
              <a:rPr lang="en-US" sz="1600" dirty="0"/>
              <a:t>S</a:t>
            </a:r>
          </a:p>
        </p:txBody>
      </p:sp>
      <p:cxnSp>
        <p:nvCxnSpPr>
          <p:cNvPr id="92" name="AutoShape 69"/>
          <p:cNvCxnSpPr>
            <a:cxnSpLocks noChangeShapeType="1"/>
          </p:cNvCxnSpPr>
          <p:nvPr/>
        </p:nvCxnSpPr>
        <p:spPr bwMode="auto">
          <a:xfrm flipV="1">
            <a:off x="6683010" y="3693169"/>
            <a:ext cx="895350" cy="420688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93" name="AutoShape 70"/>
          <p:cNvCxnSpPr>
            <a:cxnSpLocks noChangeShapeType="1"/>
          </p:cNvCxnSpPr>
          <p:nvPr/>
        </p:nvCxnSpPr>
        <p:spPr bwMode="auto">
          <a:xfrm flipH="1" flipV="1">
            <a:off x="6679836" y="3693169"/>
            <a:ext cx="645" cy="342121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94" name="AutoShape 71"/>
          <p:cNvCxnSpPr>
            <a:cxnSpLocks noChangeShapeType="1"/>
          </p:cNvCxnSpPr>
          <p:nvPr/>
        </p:nvCxnSpPr>
        <p:spPr bwMode="auto">
          <a:xfrm flipH="1" flipV="1">
            <a:off x="6679835" y="3693169"/>
            <a:ext cx="901700" cy="420688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95" name="AutoShape 72"/>
          <p:cNvCxnSpPr>
            <a:cxnSpLocks noChangeShapeType="1"/>
          </p:cNvCxnSpPr>
          <p:nvPr/>
        </p:nvCxnSpPr>
        <p:spPr bwMode="auto">
          <a:xfrm flipH="1" flipV="1">
            <a:off x="7578361" y="3693169"/>
            <a:ext cx="645" cy="342121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sp>
        <p:nvSpPr>
          <p:cNvPr id="96" name="AutoShape 80"/>
          <p:cNvSpPr>
            <a:spLocks noChangeArrowheads="1"/>
          </p:cNvSpPr>
          <p:nvPr/>
        </p:nvSpPr>
        <p:spPr bwMode="auto">
          <a:xfrm rot="16171351">
            <a:off x="6522582" y="4186671"/>
            <a:ext cx="384420" cy="238779"/>
          </a:xfrm>
          <a:prstGeom prst="flowChartPredefinedProcess">
            <a:avLst/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80000">
                <a:schemeClr val="dk1">
                  <a:shade val="93000"/>
                  <a:satMod val="130000"/>
                </a:schemeClr>
              </a:gs>
              <a:gs pos="100000">
                <a:schemeClr val="dk1">
                  <a:shade val="94000"/>
                  <a:satMod val="135000"/>
                </a:schemeClr>
              </a:gs>
            </a:gsLst>
          </a:gradFill>
          <a:ln>
            <a:headEnd/>
            <a:tailEnd/>
          </a:ln>
          <a:scene3d>
            <a:camera prst="orthographicFront">
              <a:rot lat="0" lon="0" rev="0"/>
            </a:camera>
            <a:lightRig rig="threePt" dir="t"/>
          </a:scene3d>
          <a:sp3d prstMaterial="powder">
            <a:bevelT w="63500" h="254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eaVert" wrap="none" anchor="ctr"/>
          <a:lstStyle/>
          <a:p>
            <a:pPr>
              <a:defRPr/>
            </a:pPr>
            <a:r>
              <a:rPr lang="en-US" sz="1600" dirty="0"/>
              <a:t>A</a:t>
            </a:r>
          </a:p>
        </p:txBody>
      </p:sp>
      <p:sp>
        <p:nvSpPr>
          <p:cNvPr id="97" name="AutoShape 82"/>
          <p:cNvSpPr>
            <a:spLocks noChangeArrowheads="1"/>
          </p:cNvSpPr>
          <p:nvPr/>
        </p:nvSpPr>
        <p:spPr bwMode="auto">
          <a:xfrm rot="16171351">
            <a:off x="7421591" y="4186671"/>
            <a:ext cx="384420" cy="238779"/>
          </a:xfrm>
          <a:prstGeom prst="flowChartPredefinedProcess">
            <a:avLst/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80000">
                <a:schemeClr val="dk1">
                  <a:shade val="93000"/>
                  <a:satMod val="130000"/>
                </a:schemeClr>
              </a:gs>
              <a:gs pos="100000">
                <a:schemeClr val="dk1">
                  <a:shade val="94000"/>
                  <a:satMod val="135000"/>
                </a:schemeClr>
              </a:gs>
            </a:gsLst>
          </a:gradFill>
          <a:ln>
            <a:headEnd/>
            <a:tailEnd/>
          </a:ln>
          <a:scene3d>
            <a:camera prst="orthographicFront">
              <a:rot lat="0" lon="0" rev="0"/>
            </a:camera>
            <a:lightRig rig="threePt" dir="t"/>
          </a:scene3d>
          <a:sp3d prstMaterial="powder">
            <a:bevelT w="63500" h="254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eaVert" wrap="none" anchor="ctr"/>
          <a:lstStyle/>
          <a:p>
            <a:pPr>
              <a:defRPr/>
            </a:pPr>
            <a:r>
              <a:rPr lang="en-US" sz="1600" dirty="0"/>
              <a:t>A</a:t>
            </a:r>
          </a:p>
        </p:txBody>
      </p:sp>
      <p:sp>
        <p:nvSpPr>
          <p:cNvPr id="98" name="AutoShape 82"/>
          <p:cNvSpPr>
            <a:spLocks noChangeArrowheads="1"/>
          </p:cNvSpPr>
          <p:nvPr/>
        </p:nvSpPr>
        <p:spPr bwMode="auto">
          <a:xfrm rot="16171351">
            <a:off x="6868446" y="4186671"/>
            <a:ext cx="384420" cy="238779"/>
          </a:xfrm>
          <a:prstGeom prst="flowChartPredefinedProcess">
            <a:avLst/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80000">
                <a:schemeClr val="dk1">
                  <a:shade val="93000"/>
                  <a:satMod val="130000"/>
                </a:schemeClr>
              </a:gs>
              <a:gs pos="100000">
                <a:schemeClr val="dk1">
                  <a:shade val="94000"/>
                  <a:satMod val="135000"/>
                </a:schemeClr>
              </a:gs>
            </a:gsLst>
          </a:gradFill>
          <a:ln>
            <a:headEnd/>
            <a:tailEnd/>
          </a:ln>
          <a:scene3d>
            <a:camera prst="orthographicFront">
              <a:rot lat="0" lon="0" rev="0"/>
            </a:camera>
            <a:lightRig rig="threePt" dir="t"/>
          </a:scene3d>
          <a:sp3d prstMaterial="powder">
            <a:bevelT w="63500" h="254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eaVert" wrap="none" anchor="ctr"/>
          <a:lstStyle/>
          <a:p>
            <a:pPr>
              <a:defRPr/>
            </a:pPr>
            <a:r>
              <a:rPr lang="en-US" sz="1600"/>
              <a:t>A</a:t>
            </a:r>
          </a:p>
        </p:txBody>
      </p:sp>
      <p:sp>
        <p:nvSpPr>
          <p:cNvPr id="36984" name="Rectangle 21"/>
          <p:cNvSpPr>
            <a:spLocks noChangeArrowheads="1"/>
          </p:cNvSpPr>
          <p:nvPr/>
        </p:nvSpPr>
        <p:spPr bwMode="auto">
          <a:xfrm>
            <a:off x="7201946" y="4196407"/>
            <a:ext cx="2732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800">
                <a:latin typeface="Calibri" charset="0"/>
                <a:cs typeface="Arial" charset="0"/>
              </a:rPr>
              <a:t>…</a:t>
            </a:r>
          </a:p>
        </p:txBody>
      </p:sp>
      <p:cxnSp>
        <p:nvCxnSpPr>
          <p:cNvPr id="100" name="AutoShape 69"/>
          <p:cNvCxnSpPr>
            <a:cxnSpLocks noChangeShapeType="1"/>
          </p:cNvCxnSpPr>
          <p:nvPr/>
        </p:nvCxnSpPr>
        <p:spPr bwMode="auto">
          <a:xfrm flipV="1">
            <a:off x="7029085" y="3693169"/>
            <a:ext cx="549275" cy="420688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101" name="AutoShape 69"/>
          <p:cNvCxnSpPr>
            <a:cxnSpLocks noChangeShapeType="1"/>
          </p:cNvCxnSpPr>
          <p:nvPr/>
        </p:nvCxnSpPr>
        <p:spPr bwMode="auto">
          <a:xfrm flipH="1" flipV="1">
            <a:off x="6679835" y="3693169"/>
            <a:ext cx="349250" cy="420688"/>
          </a:xfrm>
          <a:prstGeom prst="straightConnector1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102" name="AutoShape 64"/>
          <p:cNvCxnSpPr>
            <a:cxnSpLocks noChangeShapeType="1"/>
          </p:cNvCxnSpPr>
          <p:nvPr/>
        </p:nvCxnSpPr>
        <p:spPr bwMode="auto">
          <a:xfrm flipH="1" flipV="1">
            <a:off x="5827348" y="2964508"/>
            <a:ext cx="1751013" cy="485775"/>
          </a:xfrm>
          <a:prstGeom prst="straightConnector1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103" name="AutoShape 65"/>
          <p:cNvCxnSpPr>
            <a:cxnSpLocks noChangeShapeType="1"/>
          </p:cNvCxnSpPr>
          <p:nvPr/>
        </p:nvCxnSpPr>
        <p:spPr bwMode="auto">
          <a:xfrm flipH="1" flipV="1">
            <a:off x="5827347" y="2964508"/>
            <a:ext cx="852488" cy="485775"/>
          </a:xfrm>
          <a:prstGeom prst="straightConnector1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104" name="AutoShape 66"/>
          <p:cNvCxnSpPr>
            <a:cxnSpLocks noChangeShapeType="1"/>
          </p:cNvCxnSpPr>
          <p:nvPr/>
        </p:nvCxnSpPr>
        <p:spPr bwMode="auto">
          <a:xfrm flipV="1">
            <a:off x="6679835" y="2964508"/>
            <a:ext cx="47625" cy="485775"/>
          </a:xfrm>
          <a:prstGeom prst="straightConnector1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105" name="AutoShape 67"/>
          <p:cNvCxnSpPr>
            <a:cxnSpLocks noChangeShapeType="1"/>
          </p:cNvCxnSpPr>
          <p:nvPr/>
        </p:nvCxnSpPr>
        <p:spPr bwMode="auto">
          <a:xfrm flipH="1" flipV="1">
            <a:off x="6727460" y="2964508"/>
            <a:ext cx="850900" cy="485775"/>
          </a:xfrm>
          <a:prstGeom prst="straightConnector1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sp>
        <p:nvSpPr>
          <p:cNvPr id="107" name="U-Turn Arrow 106"/>
          <p:cNvSpPr/>
          <p:nvPr/>
        </p:nvSpPr>
        <p:spPr>
          <a:xfrm>
            <a:off x="1794067" y="3094682"/>
            <a:ext cx="1882218" cy="805597"/>
          </a:xfrm>
          <a:prstGeom prst="uturnArrow">
            <a:avLst>
              <a:gd name="adj1" fmla="val 7680"/>
              <a:gd name="adj2" fmla="val 11727"/>
              <a:gd name="adj3" fmla="val 18778"/>
              <a:gd name="adj4" fmla="val 58519"/>
              <a:gd name="adj5" fmla="val 100000"/>
            </a:avLst>
          </a:prstGeom>
          <a:gradFill>
            <a:gsLst>
              <a:gs pos="0">
                <a:schemeClr val="accent6">
                  <a:lumMod val="50000"/>
                </a:schemeClr>
              </a:gs>
              <a:gs pos="80000">
                <a:schemeClr val="accent6">
                  <a:shade val="93000"/>
                  <a:satMod val="130000"/>
                </a:schemeClr>
              </a:gs>
              <a:gs pos="100000">
                <a:schemeClr val="accent6">
                  <a:shade val="94000"/>
                  <a:satMod val="135000"/>
                </a:schemeClr>
              </a:gs>
            </a:gsLst>
          </a:gradFill>
          <a:ln w="38100" cmpd="sng">
            <a:solidFill>
              <a:srgbClr val="0000FF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tIns="0"/>
          <a:lstStyle/>
          <a:p>
            <a:pPr>
              <a:defRPr/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8" name="U-Turn Arrow 107"/>
          <p:cNvSpPr/>
          <p:nvPr/>
        </p:nvSpPr>
        <p:spPr>
          <a:xfrm>
            <a:off x="1079135" y="1848494"/>
            <a:ext cx="6142037" cy="1819049"/>
          </a:xfrm>
          <a:prstGeom prst="uturnArrow">
            <a:avLst>
              <a:gd name="adj1" fmla="val 1411"/>
              <a:gd name="adj2" fmla="val 3566"/>
              <a:gd name="adj3" fmla="val 8126"/>
              <a:gd name="adj4" fmla="val 81854"/>
              <a:gd name="adj5" fmla="val 100000"/>
            </a:avLst>
          </a:prstGeom>
          <a:gradFill>
            <a:gsLst>
              <a:gs pos="0">
                <a:srgbClr val="660033"/>
              </a:gs>
              <a:gs pos="80000">
                <a:srgbClr val="FF0000"/>
              </a:gs>
              <a:gs pos="100000">
                <a:srgbClr val="FF0000"/>
              </a:gs>
            </a:gsLst>
          </a:gradFill>
          <a:ln w="38100" cmpd="sng">
            <a:solidFill>
              <a:srgbClr val="0000FF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tIns="0"/>
          <a:lstStyle/>
          <a:p>
            <a:pPr>
              <a:defRPr/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44" name="Can 4"/>
          <p:cNvSpPr/>
          <p:nvPr/>
        </p:nvSpPr>
        <p:spPr bwMode="auto">
          <a:xfrm>
            <a:off x="2758711" y="5225444"/>
            <a:ext cx="342033" cy="389590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45" name="Can 144"/>
          <p:cNvSpPr/>
          <p:nvPr/>
        </p:nvSpPr>
        <p:spPr bwMode="auto">
          <a:xfrm>
            <a:off x="2758711" y="5975404"/>
            <a:ext cx="342033" cy="418809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41" name="Rectangle 140"/>
          <p:cNvSpPr/>
          <p:nvPr/>
        </p:nvSpPr>
        <p:spPr bwMode="auto">
          <a:xfrm>
            <a:off x="3802084" y="5037953"/>
            <a:ext cx="228023" cy="33358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42" name="Rectangle 141"/>
          <p:cNvSpPr/>
          <p:nvPr/>
        </p:nvSpPr>
        <p:spPr bwMode="auto">
          <a:xfrm>
            <a:off x="3802084" y="6330906"/>
            <a:ext cx="228023" cy="33358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43" name="Rectangle 142"/>
          <p:cNvSpPr/>
          <p:nvPr/>
        </p:nvSpPr>
        <p:spPr bwMode="auto">
          <a:xfrm>
            <a:off x="3802084" y="5683213"/>
            <a:ext cx="228023" cy="33602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37" name="Rectangle 136"/>
          <p:cNvSpPr/>
          <p:nvPr/>
        </p:nvSpPr>
        <p:spPr bwMode="auto">
          <a:xfrm>
            <a:off x="4976743" y="4974644"/>
            <a:ext cx="228023" cy="333587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38" name="Rectangle 137"/>
          <p:cNvSpPr/>
          <p:nvPr/>
        </p:nvSpPr>
        <p:spPr bwMode="auto">
          <a:xfrm>
            <a:off x="4976743" y="6394213"/>
            <a:ext cx="228023" cy="333586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39" name="Rectangle 138"/>
          <p:cNvSpPr/>
          <p:nvPr/>
        </p:nvSpPr>
        <p:spPr bwMode="auto">
          <a:xfrm>
            <a:off x="4976743" y="5921835"/>
            <a:ext cx="228023" cy="333586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40" name="Rectangle 139"/>
          <p:cNvSpPr/>
          <p:nvPr/>
        </p:nvSpPr>
        <p:spPr bwMode="auto">
          <a:xfrm>
            <a:off x="4976743" y="5447022"/>
            <a:ext cx="228023" cy="333587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35" name="Can 134"/>
          <p:cNvSpPr/>
          <p:nvPr/>
        </p:nvSpPr>
        <p:spPr bwMode="auto">
          <a:xfrm>
            <a:off x="5982115" y="5225443"/>
            <a:ext cx="342031" cy="501597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36" name="Can 135"/>
          <p:cNvSpPr/>
          <p:nvPr/>
        </p:nvSpPr>
        <p:spPr bwMode="auto">
          <a:xfrm>
            <a:off x="5982115" y="5975404"/>
            <a:ext cx="342031" cy="418809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cxnSp>
        <p:nvCxnSpPr>
          <p:cNvPr id="116" name="Straight Arrow Connector 115"/>
          <p:cNvCxnSpPr/>
          <p:nvPr/>
        </p:nvCxnSpPr>
        <p:spPr bwMode="auto">
          <a:xfrm flipV="1">
            <a:off x="3100745" y="5203528"/>
            <a:ext cx="701339" cy="27271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/>
          <p:cNvCxnSpPr/>
          <p:nvPr/>
        </p:nvCxnSpPr>
        <p:spPr bwMode="auto">
          <a:xfrm>
            <a:off x="3100745" y="6226202"/>
            <a:ext cx="701339" cy="27271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/>
          <p:cNvCxnSpPr/>
          <p:nvPr/>
        </p:nvCxnSpPr>
        <p:spPr bwMode="auto">
          <a:xfrm flipV="1">
            <a:off x="3100745" y="5851222"/>
            <a:ext cx="701339" cy="3749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/>
          <p:cNvCxnSpPr/>
          <p:nvPr/>
        </p:nvCxnSpPr>
        <p:spPr bwMode="auto">
          <a:xfrm flipV="1">
            <a:off x="4030107" y="5142655"/>
            <a:ext cx="946637" cy="6087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/>
          <p:cNvCxnSpPr/>
          <p:nvPr/>
        </p:nvCxnSpPr>
        <p:spPr bwMode="auto">
          <a:xfrm>
            <a:off x="4030107" y="5203528"/>
            <a:ext cx="946637" cy="41150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/>
          <p:cNvCxnSpPr/>
          <p:nvPr/>
        </p:nvCxnSpPr>
        <p:spPr bwMode="auto">
          <a:xfrm>
            <a:off x="4030107" y="5203528"/>
            <a:ext cx="946637" cy="88388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/>
          <p:cNvCxnSpPr/>
          <p:nvPr/>
        </p:nvCxnSpPr>
        <p:spPr bwMode="auto">
          <a:xfrm>
            <a:off x="4030107" y="5203528"/>
            <a:ext cx="946637" cy="135626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/>
          <p:cNvCxnSpPr/>
          <p:nvPr/>
        </p:nvCxnSpPr>
        <p:spPr bwMode="auto">
          <a:xfrm flipV="1">
            <a:off x="4030107" y="5142655"/>
            <a:ext cx="946637" cy="7085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Arrow Connector 123"/>
          <p:cNvCxnSpPr/>
          <p:nvPr/>
        </p:nvCxnSpPr>
        <p:spPr bwMode="auto">
          <a:xfrm flipV="1">
            <a:off x="4030107" y="5615033"/>
            <a:ext cx="946637" cy="2361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/>
          <p:cNvCxnSpPr/>
          <p:nvPr/>
        </p:nvCxnSpPr>
        <p:spPr bwMode="auto">
          <a:xfrm>
            <a:off x="4030107" y="5851222"/>
            <a:ext cx="946637" cy="2361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Arrow Connector 125"/>
          <p:cNvCxnSpPr/>
          <p:nvPr/>
        </p:nvCxnSpPr>
        <p:spPr bwMode="auto">
          <a:xfrm>
            <a:off x="4030107" y="5851222"/>
            <a:ext cx="946637" cy="70856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Arrow Connector 126"/>
          <p:cNvCxnSpPr/>
          <p:nvPr/>
        </p:nvCxnSpPr>
        <p:spPr bwMode="auto">
          <a:xfrm flipV="1">
            <a:off x="4030107" y="5142655"/>
            <a:ext cx="946637" cy="13562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Arrow Connector 127"/>
          <p:cNvCxnSpPr/>
          <p:nvPr/>
        </p:nvCxnSpPr>
        <p:spPr bwMode="auto">
          <a:xfrm flipV="1">
            <a:off x="4030107" y="5615033"/>
            <a:ext cx="946637" cy="88388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28"/>
          <p:cNvCxnSpPr/>
          <p:nvPr/>
        </p:nvCxnSpPr>
        <p:spPr bwMode="auto">
          <a:xfrm flipV="1">
            <a:off x="4030107" y="6087411"/>
            <a:ext cx="946637" cy="4115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Arrow Connector 129"/>
          <p:cNvCxnSpPr/>
          <p:nvPr/>
        </p:nvCxnSpPr>
        <p:spPr bwMode="auto">
          <a:xfrm>
            <a:off x="4030107" y="6498915"/>
            <a:ext cx="946637" cy="6087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Arrow Connector 130"/>
          <p:cNvCxnSpPr/>
          <p:nvPr/>
        </p:nvCxnSpPr>
        <p:spPr bwMode="auto">
          <a:xfrm>
            <a:off x="5204765" y="6087411"/>
            <a:ext cx="777349" cy="1387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/>
          <p:nvPr/>
        </p:nvCxnSpPr>
        <p:spPr bwMode="auto">
          <a:xfrm>
            <a:off x="5204765" y="5142655"/>
            <a:ext cx="777349" cy="33358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Arrow Connector 132"/>
          <p:cNvCxnSpPr/>
          <p:nvPr/>
        </p:nvCxnSpPr>
        <p:spPr bwMode="auto">
          <a:xfrm flipV="1">
            <a:off x="5204765" y="5476241"/>
            <a:ext cx="777349" cy="13879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/>
          <p:cNvCxnSpPr/>
          <p:nvPr/>
        </p:nvCxnSpPr>
        <p:spPr bwMode="auto">
          <a:xfrm flipV="1">
            <a:off x="5204765" y="6226202"/>
            <a:ext cx="777349" cy="3335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6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372946"/>
            <a:ext cx="2133600" cy="331932"/>
          </a:xfrm>
        </p:spPr>
        <p:txBody>
          <a:bodyPr/>
          <a:lstStyle/>
          <a:p>
            <a:fld id="{EDD62991-B0E6-405B-8EC1-567F5CA116A8}" type="slidenum">
              <a:rPr lang="en-GB" smtClean="0"/>
              <a:pPr/>
              <a:t>28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1787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533E-6 2.64631E-6 L -0.18676 -0.07449 " pathEditMode="relative" ptsTypes="AA">
                                      <p:cBhvr>
                                        <p:cTn id="6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3176E-6 5.66736E-7 L -0.29604 -0.16678 " pathEditMode="relative" ptsTypes="AA">
                                      <p:cBhvr>
                                        <p:cTn id="8" dur="2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3176E-6 -2.63243E-6 L 0.21022 -0.27643 " pathEditMode="relative" ptsTypes="AA">
                                      <p:cBhvr>
                                        <p:cTn id="10" dur="2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6108E-6 -8.55887E-8 L -0.12856 -0.0788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28" y="-395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90618E-6 2.34097E-6 L -0.10511 -0.1105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64" y="-552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6206E-6 -1.6632E-6 L 0.27102 -0.2537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51" y="-127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3176E-6 2.83368E-6 L 0.21647 -0.13833 " pathEditMode="relative" ptsTypes="AA">
                                      <p:cBhvr>
                                        <p:cTn id="18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5156E-6 -1.6632E-6 L 0.27484 -0.2373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42" y="-11867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92912E-6 -1.32084E-6 L 0.07089 -0.14828 " pathEditMode="relative" ptsTypes="AA">
                                      <p:cBhvr>
                                        <p:cTn id="22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92912E-6 -1.32084E-6 L 7.92912E-6 -0.2371 " pathEditMode="relative" ptsTypes="AA">
                                      <p:cBhvr>
                                        <p:cTn id="24" dur="2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3176E-6 1.51284E-6 L -0.23679 -0.27689 " pathEditMode="relative" ptsTypes="AA">
                                      <p:cBhvr>
                                        <p:cTn id="26" dur="2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1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4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0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 animBg="1"/>
      <p:bldP spid="108" grpId="0" animBg="1"/>
      <p:bldP spid="144" grpId="0" animBg="1"/>
      <p:bldP spid="145" grpId="0" animBg="1"/>
      <p:bldP spid="141" grpId="0" animBg="1"/>
      <p:bldP spid="142" grpId="0" animBg="1"/>
      <p:bldP spid="143" grpId="0" animBg="1"/>
      <p:bldP spid="137" grpId="0" animBg="1"/>
      <p:bldP spid="138" grpId="0" animBg="1"/>
      <p:bldP spid="139" grpId="0" animBg="1"/>
      <p:bldP spid="140" grpId="0" animBg="1"/>
      <p:bldP spid="135" grpId="0" animBg="1"/>
      <p:bldP spid="13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East-West Traffic</a:t>
            </a:r>
          </a:p>
        </p:txBody>
      </p:sp>
      <p:sp>
        <p:nvSpPr>
          <p:cNvPr id="2867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0ABBF82D-9D21-2D47-9E4F-38685398D760}" type="slidenum">
              <a:rPr lang="en-US" sz="1200">
                <a:solidFill>
                  <a:srgbClr val="898989"/>
                </a:solidFill>
              </a:rPr>
              <a:pPr eaLnBrk="1" hangingPunct="1"/>
              <a:t>29</a:t>
            </a:fld>
            <a:endParaRPr lang="en-US" sz="1200">
              <a:solidFill>
                <a:srgbClr val="898989"/>
              </a:solidFill>
            </a:endParaRPr>
          </a:p>
        </p:txBody>
      </p:sp>
      <p:sp>
        <p:nvSpPr>
          <p:cNvPr id="28675" name="TextBox 7"/>
          <p:cNvSpPr txBox="1">
            <a:spLocks noChangeArrowheads="1"/>
          </p:cNvSpPr>
          <p:nvPr/>
        </p:nvSpPr>
        <p:spPr bwMode="auto">
          <a:xfrm>
            <a:off x="228600" y="5181600"/>
            <a:ext cx="18573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>
                <a:latin typeface="Calibri" charset="0"/>
                <a:cs typeface="Calibri" charset="0"/>
              </a:rPr>
              <a:t>Distributed</a:t>
            </a:r>
          </a:p>
          <a:p>
            <a:pPr eaLnBrk="1" hangingPunct="1"/>
            <a:r>
              <a:rPr lang="en-US" sz="2800">
                <a:latin typeface="Calibri" charset="0"/>
                <a:cs typeface="Calibri" charset="0"/>
              </a:rPr>
              <a:t>Storage</a:t>
            </a:r>
          </a:p>
        </p:txBody>
      </p:sp>
      <p:sp>
        <p:nvSpPr>
          <p:cNvPr id="28676" name="TextBox 17"/>
          <p:cNvSpPr txBox="1">
            <a:spLocks noChangeArrowheads="1"/>
          </p:cNvSpPr>
          <p:nvPr/>
        </p:nvSpPr>
        <p:spPr bwMode="auto">
          <a:xfrm>
            <a:off x="6938963" y="5181600"/>
            <a:ext cx="18573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>
                <a:latin typeface="Calibri" charset="0"/>
                <a:cs typeface="Calibri" charset="0"/>
              </a:rPr>
              <a:t>Distributed</a:t>
            </a:r>
          </a:p>
          <a:p>
            <a:pPr eaLnBrk="1" hangingPunct="1"/>
            <a:r>
              <a:rPr lang="en-US" sz="2800">
                <a:latin typeface="Calibri" charset="0"/>
                <a:cs typeface="Calibri" charset="0"/>
              </a:rPr>
              <a:t>Storage</a:t>
            </a:r>
          </a:p>
        </p:txBody>
      </p:sp>
      <p:sp>
        <p:nvSpPr>
          <p:cNvPr id="28677" name="TextBox 20"/>
          <p:cNvSpPr txBox="1">
            <a:spLocks noChangeArrowheads="1"/>
          </p:cNvSpPr>
          <p:nvPr/>
        </p:nvSpPr>
        <p:spPr bwMode="auto">
          <a:xfrm>
            <a:off x="2762250" y="5181600"/>
            <a:ext cx="9683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>
                <a:latin typeface="Calibri" charset="0"/>
                <a:cs typeface="Calibri" charset="0"/>
              </a:rPr>
              <a:t>Map</a:t>
            </a:r>
          </a:p>
          <a:p>
            <a:pPr eaLnBrk="1" hangingPunct="1"/>
            <a:r>
              <a:rPr lang="en-US" sz="2800">
                <a:latin typeface="Calibri" charset="0"/>
                <a:cs typeface="Calibri" charset="0"/>
              </a:rPr>
              <a:t>Tasks</a:t>
            </a:r>
          </a:p>
        </p:txBody>
      </p:sp>
      <p:sp>
        <p:nvSpPr>
          <p:cNvPr id="28678" name="TextBox 21"/>
          <p:cNvSpPr txBox="1">
            <a:spLocks noChangeArrowheads="1"/>
          </p:cNvSpPr>
          <p:nvPr/>
        </p:nvSpPr>
        <p:spPr bwMode="auto">
          <a:xfrm>
            <a:off x="5121275" y="5181600"/>
            <a:ext cx="1277938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>
                <a:latin typeface="Calibri" charset="0"/>
                <a:cs typeface="Calibri" charset="0"/>
              </a:rPr>
              <a:t>Reduce</a:t>
            </a:r>
          </a:p>
          <a:p>
            <a:pPr eaLnBrk="1" hangingPunct="1"/>
            <a:r>
              <a:rPr lang="en-US" sz="2800">
                <a:latin typeface="Calibri" charset="0"/>
                <a:cs typeface="Calibri" charset="0"/>
              </a:rPr>
              <a:t>Tasks</a:t>
            </a:r>
          </a:p>
        </p:txBody>
      </p:sp>
      <p:grpSp>
        <p:nvGrpSpPr>
          <p:cNvPr id="28679" name="Group 89"/>
          <p:cNvGrpSpPr>
            <a:grpSpLocks/>
          </p:cNvGrpSpPr>
          <p:nvPr/>
        </p:nvGrpSpPr>
        <p:grpSpPr bwMode="auto">
          <a:xfrm>
            <a:off x="1065213" y="1600200"/>
            <a:ext cx="7162800" cy="3200400"/>
            <a:chOff x="1065088" y="1600200"/>
            <a:chExt cx="7162800" cy="3200400"/>
          </a:xfrm>
        </p:grpSpPr>
        <p:grpSp>
          <p:nvGrpSpPr>
            <p:cNvPr id="28680" name="Group 87"/>
            <p:cNvGrpSpPr>
              <a:grpSpLocks/>
            </p:cNvGrpSpPr>
            <p:nvPr/>
          </p:nvGrpSpPr>
          <p:grpSpPr bwMode="auto">
            <a:xfrm>
              <a:off x="1065088" y="1905000"/>
              <a:ext cx="685800" cy="1879600"/>
              <a:chOff x="1219200" y="2209800"/>
              <a:chExt cx="685800" cy="1879600"/>
            </a:xfrm>
          </p:grpSpPr>
          <p:sp>
            <p:nvSpPr>
              <p:cNvPr id="5" name="Can 4"/>
              <p:cNvSpPr/>
              <p:nvPr/>
            </p:nvSpPr>
            <p:spPr>
              <a:xfrm>
                <a:off x="1219200" y="2209800"/>
                <a:ext cx="685800" cy="668682"/>
              </a:xfrm>
              <a:prstGeom prst="can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" name="Can 6"/>
              <p:cNvSpPr/>
              <p:nvPr/>
            </p:nvSpPr>
            <p:spPr>
              <a:xfrm>
                <a:off x="1219200" y="3378200"/>
                <a:ext cx="685800" cy="711200"/>
              </a:xfrm>
              <a:prstGeom prst="can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28681" name="Group 86"/>
            <p:cNvGrpSpPr>
              <a:grpSpLocks/>
            </p:cNvGrpSpPr>
            <p:nvPr/>
          </p:nvGrpSpPr>
          <p:grpSpPr bwMode="auto">
            <a:xfrm>
              <a:off x="3160588" y="1714500"/>
              <a:ext cx="457200" cy="2971800"/>
              <a:chOff x="3314700" y="2133600"/>
              <a:chExt cx="457200" cy="2971800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3314700" y="2133600"/>
                <a:ext cx="457200" cy="60960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3314700" y="4495800"/>
                <a:ext cx="457200" cy="60960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3314700" y="3314700"/>
                <a:ext cx="457200" cy="60960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28682" name="Group 85"/>
            <p:cNvGrpSpPr>
              <a:grpSpLocks/>
            </p:cNvGrpSpPr>
            <p:nvPr/>
          </p:nvGrpSpPr>
          <p:grpSpPr bwMode="auto">
            <a:xfrm>
              <a:off x="5522788" y="1600200"/>
              <a:ext cx="457200" cy="3200400"/>
              <a:chOff x="5676900" y="1828800"/>
              <a:chExt cx="457200" cy="3200400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5676900" y="1828800"/>
                <a:ext cx="457200" cy="609600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5676900" y="4419600"/>
                <a:ext cx="457200" cy="609600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5676900" y="3556000"/>
                <a:ext cx="457200" cy="609600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5676900" y="2692400"/>
                <a:ext cx="457200" cy="609600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28683" name="Group 84"/>
            <p:cNvGrpSpPr>
              <a:grpSpLocks/>
            </p:cNvGrpSpPr>
            <p:nvPr/>
          </p:nvGrpSpPr>
          <p:grpSpPr bwMode="auto">
            <a:xfrm>
              <a:off x="7542088" y="1660570"/>
              <a:ext cx="685800" cy="2682830"/>
              <a:chOff x="7696200" y="2117770"/>
              <a:chExt cx="685800" cy="2682830"/>
            </a:xfrm>
          </p:grpSpPr>
          <p:sp>
            <p:nvSpPr>
              <p:cNvPr id="16" name="Can 15"/>
              <p:cNvSpPr/>
              <p:nvPr/>
            </p:nvSpPr>
            <p:spPr>
              <a:xfrm>
                <a:off x="7696200" y="2117770"/>
                <a:ext cx="685800" cy="647700"/>
              </a:xfrm>
              <a:prstGeom prst="can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" name="Can 16"/>
              <p:cNvSpPr/>
              <p:nvPr/>
            </p:nvSpPr>
            <p:spPr>
              <a:xfrm>
                <a:off x="7696200" y="4089400"/>
                <a:ext cx="685800" cy="711200"/>
              </a:xfrm>
              <a:prstGeom prst="can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cxnSp>
          <p:nvCxnSpPr>
            <p:cNvPr id="24" name="Straight Arrow Connector 23"/>
            <p:cNvCxnSpPr>
              <a:stCxn id="5" idx="4"/>
            </p:cNvCxnSpPr>
            <p:nvPr/>
          </p:nvCxnSpPr>
          <p:spPr>
            <a:xfrm flipV="1">
              <a:off x="1750888" y="2019300"/>
              <a:ext cx="1409700" cy="22004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43" idx="4"/>
            </p:cNvCxnSpPr>
            <p:nvPr/>
          </p:nvCxnSpPr>
          <p:spPr>
            <a:xfrm flipV="1">
              <a:off x="1750888" y="4381500"/>
              <a:ext cx="1409700" cy="9572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7" idx="4"/>
            </p:cNvCxnSpPr>
            <p:nvPr/>
          </p:nvCxnSpPr>
          <p:spPr>
            <a:xfrm flipV="1">
              <a:off x="1750888" y="3200400"/>
              <a:ext cx="1409700" cy="2286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V="1">
              <a:off x="3617788" y="1905000"/>
              <a:ext cx="1905000" cy="1143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>
              <a:off x="3617788" y="2019300"/>
              <a:ext cx="1905000" cy="7493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>
              <a:off x="3617788" y="2019300"/>
              <a:ext cx="1905000" cy="16129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>
              <a:off x="3617788" y="2019300"/>
              <a:ext cx="1905000" cy="24765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 flipV="1">
              <a:off x="3617788" y="1905000"/>
              <a:ext cx="1905000" cy="12954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 flipV="1">
              <a:off x="3617788" y="2768600"/>
              <a:ext cx="1905000" cy="4318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>
              <a:off x="3617788" y="3200400"/>
              <a:ext cx="1905000" cy="4318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>
              <a:off x="3617788" y="3200400"/>
              <a:ext cx="1905000" cy="12954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 flipV="1">
              <a:off x="3617788" y="1905000"/>
              <a:ext cx="1905000" cy="24765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 flipV="1">
              <a:off x="3617788" y="2768600"/>
              <a:ext cx="1905000" cy="16129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 flipV="1">
              <a:off x="3617788" y="3632200"/>
              <a:ext cx="1905000" cy="7493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>
              <a:off x="3617788" y="4381500"/>
              <a:ext cx="1905000" cy="1143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/>
            <p:cNvCxnSpPr/>
            <p:nvPr/>
          </p:nvCxnSpPr>
          <p:spPr>
            <a:xfrm>
              <a:off x="5979988" y="3632200"/>
              <a:ext cx="1562100" cy="2540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>
              <a:endCxn id="48" idx="2"/>
            </p:cNvCxnSpPr>
            <p:nvPr/>
          </p:nvCxnSpPr>
          <p:spPr>
            <a:xfrm>
              <a:off x="5979988" y="1905000"/>
              <a:ext cx="1562100" cy="118165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/>
            <p:nvPr/>
          </p:nvCxnSpPr>
          <p:spPr>
            <a:xfrm>
              <a:off x="5979988" y="2768600"/>
              <a:ext cx="1562100" cy="4318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/>
            <p:cNvCxnSpPr/>
            <p:nvPr/>
          </p:nvCxnSpPr>
          <p:spPr>
            <a:xfrm flipV="1">
              <a:off x="5979988" y="3886200"/>
              <a:ext cx="1562100" cy="6096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Can 42"/>
          <p:cNvSpPr/>
          <p:nvPr/>
        </p:nvSpPr>
        <p:spPr bwMode="auto">
          <a:xfrm>
            <a:off x="1065213" y="4191000"/>
            <a:ext cx="685800" cy="572448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6" name="Oval Callout 5"/>
          <p:cNvSpPr/>
          <p:nvPr/>
        </p:nvSpPr>
        <p:spPr>
          <a:xfrm>
            <a:off x="228600" y="132705"/>
            <a:ext cx="3183517" cy="1200341"/>
          </a:xfrm>
          <a:prstGeom prst="wedgeEllipseCallout">
            <a:avLst>
              <a:gd name="adj1" fmla="val 21300"/>
              <a:gd name="adj2" fmla="val 115204"/>
            </a:avLst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Often doesn’t cross the network</a:t>
            </a:r>
          </a:p>
        </p:txBody>
      </p:sp>
      <p:sp>
        <p:nvSpPr>
          <p:cNvPr id="48" name="Can 47"/>
          <p:cNvSpPr/>
          <p:nvPr/>
        </p:nvSpPr>
        <p:spPr bwMode="auto">
          <a:xfrm>
            <a:off x="7542213" y="2762802"/>
            <a:ext cx="685800" cy="647700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49" name="Can 48"/>
          <p:cNvSpPr/>
          <p:nvPr/>
        </p:nvSpPr>
        <p:spPr bwMode="auto">
          <a:xfrm>
            <a:off x="7542213" y="4476750"/>
            <a:ext cx="685800" cy="647700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cxnSp>
        <p:nvCxnSpPr>
          <p:cNvPr id="50" name="Straight Arrow Connector 49"/>
          <p:cNvCxnSpPr>
            <a:stCxn id="12" idx="3"/>
            <a:endCxn id="16" idx="2"/>
          </p:cNvCxnSpPr>
          <p:nvPr/>
        </p:nvCxnSpPr>
        <p:spPr bwMode="auto">
          <a:xfrm>
            <a:off x="5980113" y="1905000"/>
            <a:ext cx="1562100" cy="794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endCxn id="49" idx="2"/>
          </p:cNvCxnSpPr>
          <p:nvPr/>
        </p:nvCxnSpPr>
        <p:spPr bwMode="auto">
          <a:xfrm>
            <a:off x="6018777" y="2826210"/>
            <a:ext cx="1523436" cy="19743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Oval Callout 56"/>
          <p:cNvSpPr/>
          <p:nvPr/>
        </p:nvSpPr>
        <p:spPr>
          <a:xfrm>
            <a:off x="2762250" y="5321089"/>
            <a:ext cx="3614988" cy="925703"/>
          </a:xfrm>
          <a:prstGeom prst="wedgeEllipseCallout">
            <a:avLst>
              <a:gd name="adj1" fmla="val 1731"/>
              <a:gd name="adj2" fmla="val -187892"/>
            </a:avLst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Always goes over the network</a:t>
            </a:r>
          </a:p>
        </p:txBody>
      </p:sp>
      <p:sp>
        <p:nvSpPr>
          <p:cNvPr id="58" name="Oval Callout 57"/>
          <p:cNvSpPr/>
          <p:nvPr/>
        </p:nvSpPr>
        <p:spPr>
          <a:xfrm>
            <a:off x="5326694" y="220530"/>
            <a:ext cx="3807259" cy="1440040"/>
          </a:xfrm>
          <a:prstGeom prst="wedgeEllipseCallout">
            <a:avLst>
              <a:gd name="adj1" fmla="val -14339"/>
              <a:gd name="adj2" fmla="val 98821"/>
            </a:avLst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Some fraction (typically 2/3) crosses the network</a:t>
            </a:r>
          </a:p>
        </p:txBody>
      </p:sp>
    </p:spTree>
    <p:extLst>
      <p:ext uri="{BB962C8B-B14F-4D97-AF65-F5344CB8AC3E}">
        <p14:creationId xmlns:p14="http://schemas.microsoft.com/office/powerpoint/2010/main" val="2999073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7" grpId="0" animBg="1"/>
      <p:bldP spid="5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Disclaimer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2053775"/>
            <a:ext cx="9144000" cy="4525963"/>
          </a:xfrm>
        </p:spPr>
        <p:txBody>
          <a:bodyPr>
            <a:normAutofit/>
          </a:bodyPr>
          <a:lstStyle/>
          <a:p>
            <a:r>
              <a:rPr lang="en-US" sz="2800" dirty="0"/>
              <a:t>Material is a snapshot of evolving (not established) wisdom</a:t>
            </a:r>
          </a:p>
          <a:p>
            <a:endParaRPr lang="en-US" sz="2800" dirty="0"/>
          </a:p>
          <a:p>
            <a:r>
              <a:rPr lang="en-US" sz="2800" dirty="0"/>
              <a:t>Material is incomplete</a:t>
            </a:r>
          </a:p>
          <a:p>
            <a:pPr lvl="1"/>
            <a:r>
              <a:rPr lang="en-US" sz="2400" dirty="0"/>
              <a:t>many details on how and why datacenter networks</a:t>
            </a:r>
            <a:br>
              <a:rPr lang="en-US" sz="2400" dirty="0"/>
            </a:br>
            <a:r>
              <a:rPr lang="en-US" sz="2400" dirty="0"/>
              <a:t>operate aren’t public </a:t>
            </a:r>
          </a:p>
          <a:p>
            <a:pPr lvl="1"/>
            <a:endParaRPr lang="en-US" sz="2400" dirty="0"/>
          </a:p>
          <a:p>
            <a:pPr lvl="1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658176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East-West vs North-South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6F65A-AA6A-2742-B31A-5123DCD351C6}" type="slidenum">
              <a:rPr lang="en-US" smtClean="0"/>
              <a:t>30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013" y="1406854"/>
            <a:ext cx="7178453" cy="513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7495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431" y="199942"/>
            <a:ext cx="8777493" cy="1143000"/>
          </a:xfrm>
        </p:spPr>
        <p:txBody>
          <a:bodyPr>
            <a:noAutofit/>
          </a:bodyPr>
          <a:lstStyle/>
          <a:p>
            <a:r>
              <a:rPr lang="en-US" dirty="0"/>
              <a:t>What’s different about DC networks?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381" y="1600200"/>
            <a:ext cx="9144000" cy="5257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u="sng" dirty="0">
                <a:solidFill>
                  <a:srgbClr val="000090"/>
                </a:solidFill>
              </a:rPr>
              <a:t>Characteristics</a:t>
            </a:r>
          </a:p>
          <a:p>
            <a:r>
              <a:rPr lang="en-US" dirty="0"/>
              <a:t>Huge scale: </a:t>
            </a:r>
          </a:p>
          <a:p>
            <a:pPr lvl="1"/>
            <a:r>
              <a:rPr lang="en-US" dirty="0">
                <a:solidFill>
                  <a:srgbClr val="000090"/>
                </a:solidFill>
              </a:rPr>
              <a:t>~20,000 switches/routers</a:t>
            </a:r>
          </a:p>
          <a:p>
            <a:pPr lvl="1"/>
            <a:r>
              <a:rPr lang="en-US" i="1" dirty="0">
                <a:solidFill>
                  <a:srgbClr val="000090"/>
                </a:solidFill>
              </a:rPr>
              <a:t> contrast: AT&amp;T ~500 routers </a:t>
            </a:r>
          </a:p>
        </p:txBody>
      </p:sp>
    </p:spTree>
    <p:extLst>
      <p:ext uri="{BB962C8B-B14F-4D97-AF65-F5344CB8AC3E}">
        <p14:creationId xmlns:p14="http://schemas.microsoft.com/office/powerpoint/2010/main" val="3947997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431" y="199942"/>
            <a:ext cx="8777493" cy="1143000"/>
          </a:xfrm>
        </p:spPr>
        <p:txBody>
          <a:bodyPr>
            <a:noAutofit/>
          </a:bodyPr>
          <a:lstStyle/>
          <a:p>
            <a:r>
              <a:rPr lang="en-US" dirty="0"/>
              <a:t>What’s different about DC networks?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381" y="1600200"/>
            <a:ext cx="9144000" cy="5257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u="sng" dirty="0">
                <a:solidFill>
                  <a:srgbClr val="000090"/>
                </a:solidFill>
              </a:rPr>
              <a:t>Characteristics</a:t>
            </a:r>
          </a:p>
          <a:p>
            <a:r>
              <a:rPr lang="en-US" dirty="0"/>
              <a:t>Huge scale: </a:t>
            </a:r>
          </a:p>
          <a:p>
            <a:r>
              <a:rPr lang="en-US" dirty="0"/>
              <a:t>Limited geographic scope:</a:t>
            </a:r>
          </a:p>
          <a:p>
            <a:pPr lvl="1"/>
            <a:r>
              <a:rPr lang="en-US" dirty="0">
                <a:solidFill>
                  <a:srgbClr val="000090"/>
                </a:solidFill>
              </a:rPr>
              <a:t>High bandwidth: 10/40/100G </a:t>
            </a:r>
          </a:p>
          <a:p>
            <a:pPr lvl="1"/>
            <a:r>
              <a:rPr lang="en-US" i="1" dirty="0">
                <a:solidFill>
                  <a:srgbClr val="000090"/>
                </a:solidFill>
              </a:rPr>
              <a:t>Contrast: Cable/</a:t>
            </a:r>
            <a:r>
              <a:rPr lang="en-US" i="1" dirty="0" err="1">
                <a:solidFill>
                  <a:srgbClr val="000090"/>
                </a:solidFill>
              </a:rPr>
              <a:t>aDSL</a:t>
            </a:r>
            <a:r>
              <a:rPr lang="en-US" i="1" dirty="0">
                <a:solidFill>
                  <a:srgbClr val="000090"/>
                </a:solidFill>
              </a:rPr>
              <a:t>/</a:t>
            </a:r>
            <a:r>
              <a:rPr lang="en-US" i="1" dirty="0" err="1">
                <a:solidFill>
                  <a:srgbClr val="000090"/>
                </a:solidFill>
              </a:rPr>
              <a:t>WiFi</a:t>
            </a:r>
            <a:endParaRPr lang="en-US" i="1" dirty="0">
              <a:solidFill>
                <a:srgbClr val="000090"/>
              </a:solidFill>
            </a:endParaRPr>
          </a:p>
          <a:p>
            <a:pPr lvl="1"/>
            <a:r>
              <a:rPr lang="en-US" dirty="0">
                <a:solidFill>
                  <a:srgbClr val="000090"/>
                </a:solidFill>
              </a:rPr>
              <a:t>Very low RTT: 10s of microseconds</a:t>
            </a:r>
          </a:p>
          <a:p>
            <a:pPr lvl="1"/>
            <a:r>
              <a:rPr lang="en-US" i="1" dirty="0">
                <a:solidFill>
                  <a:srgbClr val="000090"/>
                </a:solidFill>
              </a:rPr>
              <a:t>Contrast: 100s of milliseconds in the WAN</a:t>
            </a:r>
          </a:p>
        </p:txBody>
      </p:sp>
      <p:sp>
        <p:nvSpPr>
          <p:cNvPr id="4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372946"/>
            <a:ext cx="2133600" cy="331932"/>
          </a:xfrm>
        </p:spPr>
        <p:txBody>
          <a:bodyPr/>
          <a:lstStyle/>
          <a:p>
            <a:fld id="{EDD62991-B0E6-405B-8EC1-567F5CA116A8}" type="slidenum">
              <a:rPr lang="en-GB" smtClean="0"/>
              <a:pPr/>
              <a:t>32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35938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431" y="199942"/>
            <a:ext cx="8777493" cy="1143000"/>
          </a:xfrm>
        </p:spPr>
        <p:txBody>
          <a:bodyPr>
            <a:noAutofit/>
          </a:bodyPr>
          <a:lstStyle/>
          <a:p>
            <a:r>
              <a:rPr lang="en-US" dirty="0"/>
              <a:t>What’s different about DC networks?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381" y="1600200"/>
            <a:ext cx="9144000" cy="5257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u="sng" dirty="0">
                <a:solidFill>
                  <a:srgbClr val="000090"/>
                </a:solidFill>
              </a:rPr>
              <a:t>Characteristics</a:t>
            </a:r>
          </a:p>
          <a:p>
            <a:r>
              <a:rPr lang="en-US" dirty="0"/>
              <a:t>Huge scale</a:t>
            </a:r>
          </a:p>
          <a:p>
            <a:r>
              <a:rPr lang="en-US" dirty="0"/>
              <a:t>Limited geographic scope</a:t>
            </a:r>
          </a:p>
          <a:p>
            <a:r>
              <a:rPr lang="en-US" dirty="0">
                <a:solidFill>
                  <a:srgbClr val="FF0000"/>
                </a:solidFill>
              </a:rPr>
              <a:t>Single administrative domain</a:t>
            </a:r>
          </a:p>
          <a:p>
            <a:pPr lvl="1"/>
            <a:r>
              <a:rPr lang="en-US" dirty="0">
                <a:solidFill>
                  <a:srgbClr val="000090"/>
                </a:solidFill>
              </a:rPr>
              <a:t>Can deviate from standards, invent your own, </a:t>
            </a:r>
            <a:r>
              <a:rPr lang="en-US" i="1" dirty="0">
                <a:solidFill>
                  <a:srgbClr val="000090"/>
                </a:solidFill>
              </a:rPr>
              <a:t>etc.</a:t>
            </a:r>
            <a:endParaRPr lang="en-US" dirty="0">
              <a:solidFill>
                <a:srgbClr val="000090"/>
              </a:solidFill>
            </a:endParaRPr>
          </a:p>
          <a:p>
            <a:pPr lvl="1"/>
            <a:r>
              <a:rPr lang="en-US" dirty="0">
                <a:solidFill>
                  <a:srgbClr val="000090"/>
                </a:solidFill>
              </a:rPr>
              <a:t>“Green field” deployment is still feasible </a:t>
            </a:r>
          </a:p>
          <a:p>
            <a:pPr marL="457200" lvl="1" indent="0">
              <a:buNone/>
            </a:pP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4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372946"/>
            <a:ext cx="2133600" cy="331932"/>
          </a:xfrm>
        </p:spPr>
        <p:txBody>
          <a:bodyPr/>
          <a:lstStyle/>
          <a:p>
            <a:fld id="{EDD62991-B0E6-405B-8EC1-567F5CA116A8}" type="slidenum">
              <a:rPr lang="en-GB" smtClean="0"/>
              <a:pPr/>
              <a:t>33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06642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431" y="199942"/>
            <a:ext cx="8777493" cy="1143000"/>
          </a:xfrm>
        </p:spPr>
        <p:txBody>
          <a:bodyPr>
            <a:noAutofit/>
          </a:bodyPr>
          <a:lstStyle/>
          <a:p>
            <a:r>
              <a:rPr lang="en-US" dirty="0"/>
              <a:t>What’s different about DC networks?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381" y="1600200"/>
            <a:ext cx="9144000" cy="5257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u="sng" dirty="0">
                <a:solidFill>
                  <a:srgbClr val="000090"/>
                </a:solidFill>
              </a:rPr>
              <a:t>Characteristics</a:t>
            </a:r>
          </a:p>
          <a:p>
            <a:r>
              <a:rPr lang="en-US" dirty="0"/>
              <a:t>Huge scale</a:t>
            </a:r>
          </a:p>
          <a:p>
            <a:r>
              <a:rPr lang="en-US" dirty="0"/>
              <a:t>Limited geographic scope</a:t>
            </a:r>
          </a:p>
          <a:p>
            <a:r>
              <a:rPr lang="en-US" dirty="0">
                <a:solidFill>
                  <a:srgbClr val="FF0000"/>
                </a:solidFill>
              </a:rPr>
              <a:t>Single administrative domain</a:t>
            </a:r>
          </a:p>
          <a:p>
            <a:r>
              <a:rPr lang="en-US" dirty="0">
                <a:solidFill>
                  <a:srgbClr val="FF0000"/>
                </a:solidFill>
              </a:rPr>
              <a:t>Control over one/both endpoints</a:t>
            </a:r>
          </a:p>
          <a:p>
            <a:pPr lvl="1"/>
            <a:r>
              <a:rPr lang="en-US" dirty="0">
                <a:solidFill>
                  <a:srgbClr val="000090"/>
                </a:solidFill>
              </a:rPr>
              <a:t>can change (say) addressing, congestion control, </a:t>
            </a:r>
            <a:r>
              <a:rPr lang="en-US" i="1" dirty="0">
                <a:solidFill>
                  <a:srgbClr val="000090"/>
                </a:solidFill>
              </a:rPr>
              <a:t>etc.</a:t>
            </a:r>
          </a:p>
          <a:p>
            <a:pPr lvl="1"/>
            <a:r>
              <a:rPr lang="en-US" dirty="0">
                <a:solidFill>
                  <a:srgbClr val="000090"/>
                </a:solidFill>
              </a:rPr>
              <a:t>can add mechanisms for security/policy/etc. at the endpoints (typically in the hypervisor)</a:t>
            </a:r>
          </a:p>
        </p:txBody>
      </p:sp>
      <p:sp>
        <p:nvSpPr>
          <p:cNvPr id="4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372946"/>
            <a:ext cx="2133600" cy="331932"/>
          </a:xfrm>
        </p:spPr>
        <p:txBody>
          <a:bodyPr/>
          <a:lstStyle/>
          <a:p>
            <a:fld id="{EDD62991-B0E6-405B-8EC1-567F5CA116A8}" type="slidenum">
              <a:rPr lang="en-GB" smtClean="0"/>
              <a:pPr/>
              <a:t>34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75163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431" y="199942"/>
            <a:ext cx="8777493" cy="1143000"/>
          </a:xfrm>
        </p:spPr>
        <p:txBody>
          <a:bodyPr>
            <a:noAutofit/>
          </a:bodyPr>
          <a:lstStyle/>
          <a:p>
            <a:r>
              <a:rPr lang="en-US" dirty="0"/>
              <a:t>What’s different about DC networks?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381" y="1600200"/>
            <a:ext cx="9144000" cy="5257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u="sng" dirty="0">
                <a:solidFill>
                  <a:srgbClr val="000090"/>
                </a:solidFill>
              </a:rPr>
              <a:t>Characteristics</a:t>
            </a:r>
          </a:p>
          <a:p>
            <a:r>
              <a:rPr lang="en-US" dirty="0"/>
              <a:t>Huge scale</a:t>
            </a:r>
          </a:p>
          <a:p>
            <a:r>
              <a:rPr lang="en-US" dirty="0"/>
              <a:t>Limited geographic scope</a:t>
            </a:r>
          </a:p>
          <a:p>
            <a:r>
              <a:rPr lang="en-US" dirty="0">
                <a:solidFill>
                  <a:srgbClr val="FF0000"/>
                </a:solidFill>
              </a:rPr>
              <a:t>Single administrative domain</a:t>
            </a:r>
          </a:p>
          <a:p>
            <a:r>
              <a:rPr lang="en-US" dirty="0">
                <a:solidFill>
                  <a:srgbClr val="FF0000"/>
                </a:solidFill>
              </a:rPr>
              <a:t>Control over one/both endpoints</a:t>
            </a:r>
          </a:p>
          <a:p>
            <a:r>
              <a:rPr lang="en-US" dirty="0">
                <a:solidFill>
                  <a:srgbClr val="FF0000"/>
                </a:solidFill>
              </a:rPr>
              <a:t>Control over the </a:t>
            </a:r>
            <a:r>
              <a:rPr lang="en-US" i="1" dirty="0">
                <a:solidFill>
                  <a:srgbClr val="FF0000"/>
                </a:solidFill>
              </a:rPr>
              <a:t>placement</a:t>
            </a:r>
            <a:r>
              <a:rPr lang="en-US" dirty="0">
                <a:solidFill>
                  <a:srgbClr val="FF0000"/>
                </a:solidFill>
              </a:rPr>
              <a:t> of traffic source/sink</a:t>
            </a:r>
          </a:p>
          <a:p>
            <a:pPr lvl="1"/>
            <a:r>
              <a:rPr lang="en-US" dirty="0">
                <a:solidFill>
                  <a:srgbClr val="000090"/>
                </a:solidFill>
              </a:rPr>
              <a:t>e.g., map-reduce scheduler chooses where tasks run</a:t>
            </a:r>
          </a:p>
          <a:p>
            <a:pPr lvl="1"/>
            <a:r>
              <a:rPr lang="en-US" dirty="0">
                <a:solidFill>
                  <a:srgbClr val="000090"/>
                </a:solidFill>
              </a:rPr>
              <a:t>alters traffic pattern (what traffic crosses which links)</a:t>
            </a:r>
          </a:p>
        </p:txBody>
      </p:sp>
      <p:sp>
        <p:nvSpPr>
          <p:cNvPr id="4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372946"/>
            <a:ext cx="2133600" cy="331932"/>
          </a:xfrm>
        </p:spPr>
        <p:txBody>
          <a:bodyPr/>
          <a:lstStyle/>
          <a:p>
            <a:fld id="{EDD62991-B0E6-405B-8EC1-567F5CA116A8}" type="slidenum">
              <a:rPr lang="en-GB" smtClean="0"/>
              <a:pPr/>
              <a:t>35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15294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431" y="199942"/>
            <a:ext cx="8777493" cy="1143000"/>
          </a:xfrm>
        </p:spPr>
        <p:txBody>
          <a:bodyPr>
            <a:noAutofit/>
          </a:bodyPr>
          <a:lstStyle/>
          <a:p>
            <a:r>
              <a:rPr lang="en-US" dirty="0"/>
              <a:t>What’s different about DC networks?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381" y="1600199"/>
            <a:ext cx="9144000" cy="58880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u="sng" dirty="0">
                <a:solidFill>
                  <a:srgbClr val="000090"/>
                </a:solidFill>
              </a:rPr>
              <a:t>Characteristics</a:t>
            </a:r>
          </a:p>
          <a:p>
            <a:r>
              <a:rPr lang="en-US" dirty="0"/>
              <a:t>Huge scale</a:t>
            </a:r>
          </a:p>
          <a:p>
            <a:r>
              <a:rPr lang="en-US" dirty="0"/>
              <a:t>Limited geographic scope</a:t>
            </a:r>
          </a:p>
          <a:p>
            <a:r>
              <a:rPr lang="en-US" dirty="0">
                <a:solidFill>
                  <a:srgbClr val="FF0000"/>
                </a:solidFill>
              </a:rPr>
              <a:t>Single administrative domain</a:t>
            </a:r>
          </a:p>
          <a:p>
            <a:r>
              <a:rPr lang="en-US" dirty="0">
                <a:solidFill>
                  <a:srgbClr val="FF0000"/>
                </a:solidFill>
              </a:rPr>
              <a:t>Control over one/both endpoints</a:t>
            </a:r>
          </a:p>
          <a:p>
            <a:r>
              <a:rPr lang="en-US" dirty="0">
                <a:solidFill>
                  <a:srgbClr val="FF0000"/>
                </a:solidFill>
              </a:rPr>
              <a:t>Control over the </a:t>
            </a:r>
            <a:r>
              <a:rPr lang="en-US" i="1" dirty="0">
                <a:solidFill>
                  <a:srgbClr val="FF0000"/>
                </a:solidFill>
              </a:rPr>
              <a:t>placement</a:t>
            </a:r>
            <a:r>
              <a:rPr lang="en-US" dirty="0">
                <a:solidFill>
                  <a:srgbClr val="FF0000"/>
                </a:solidFill>
              </a:rPr>
              <a:t> of traffic source/sink</a:t>
            </a:r>
          </a:p>
          <a:p>
            <a:r>
              <a:rPr lang="en-US" dirty="0"/>
              <a:t>Regular/planned topologies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(e.g., trees/fat-trees)</a:t>
            </a:r>
          </a:p>
          <a:p>
            <a:pPr lvl="1"/>
            <a:r>
              <a:rPr lang="en-US" dirty="0">
                <a:solidFill>
                  <a:srgbClr val="000090"/>
                </a:solidFill>
              </a:rPr>
              <a:t>Contrast: ad-hoc WAN topologies (dictated by </a:t>
            </a:r>
            <a:br>
              <a:rPr lang="en-US" dirty="0">
                <a:solidFill>
                  <a:srgbClr val="000090"/>
                </a:solidFill>
              </a:rPr>
            </a:br>
            <a:r>
              <a:rPr lang="en-US" dirty="0">
                <a:solidFill>
                  <a:srgbClr val="000090"/>
                </a:solidFill>
              </a:rPr>
              <a:t>real-world geography and facilities)</a:t>
            </a:r>
          </a:p>
        </p:txBody>
      </p:sp>
      <p:sp>
        <p:nvSpPr>
          <p:cNvPr id="4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372946"/>
            <a:ext cx="2133600" cy="331932"/>
          </a:xfrm>
        </p:spPr>
        <p:txBody>
          <a:bodyPr/>
          <a:lstStyle/>
          <a:p>
            <a:fld id="{EDD62991-B0E6-405B-8EC1-567F5CA116A8}" type="slidenum">
              <a:rPr lang="en-GB" smtClean="0"/>
              <a:pPr/>
              <a:t>36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11845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431" y="199942"/>
            <a:ext cx="8777493" cy="1143000"/>
          </a:xfrm>
        </p:spPr>
        <p:txBody>
          <a:bodyPr>
            <a:noAutofit/>
          </a:bodyPr>
          <a:lstStyle/>
          <a:p>
            <a:r>
              <a:rPr lang="en-US" dirty="0"/>
              <a:t>What’s different about DC networks?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381" y="1600199"/>
            <a:ext cx="9144000" cy="58880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u="sng" dirty="0">
                <a:solidFill>
                  <a:srgbClr val="000090"/>
                </a:solidFill>
              </a:rPr>
              <a:t>Characteristics</a:t>
            </a:r>
          </a:p>
          <a:p>
            <a:r>
              <a:rPr lang="en-US" dirty="0"/>
              <a:t>Huge scale</a:t>
            </a:r>
          </a:p>
          <a:p>
            <a:r>
              <a:rPr lang="en-US" dirty="0"/>
              <a:t>Limited geographic scope</a:t>
            </a:r>
          </a:p>
          <a:p>
            <a:r>
              <a:rPr lang="en-US" dirty="0">
                <a:solidFill>
                  <a:srgbClr val="FF0000"/>
                </a:solidFill>
              </a:rPr>
              <a:t>Single administrative domain</a:t>
            </a:r>
          </a:p>
          <a:p>
            <a:r>
              <a:rPr lang="en-US" dirty="0">
                <a:solidFill>
                  <a:srgbClr val="FF0000"/>
                </a:solidFill>
              </a:rPr>
              <a:t>Control over one/both endpoints</a:t>
            </a:r>
          </a:p>
          <a:p>
            <a:r>
              <a:rPr lang="en-US" dirty="0">
                <a:solidFill>
                  <a:srgbClr val="FF0000"/>
                </a:solidFill>
              </a:rPr>
              <a:t>Control over the </a:t>
            </a:r>
            <a:r>
              <a:rPr lang="en-US" i="1" dirty="0">
                <a:solidFill>
                  <a:srgbClr val="FF0000"/>
                </a:solidFill>
              </a:rPr>
              <a:t>placement</a:t>
            </a:r>
            <a:r>
              <a:rPr lang="en-US" dirty="0">
                <a:solidFill>
                  <a:srgbClr val="FF0000"/>
                </a:solidFill>
              </a:rPr>
              <a:t> of traffic source/sink</a:t>
            </a:r>
          </a:p>
          <a:p>
            <a:r>
              <a:rPr lang="en-US" dirty="0"/>
              <a:t>Regular/planned topologies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(e.g., trees/fat-trees)</a:t>
            </a:r>
          </a:p>
          <a:p>
            <a:r>
              <a:rPr lang="en-US" dirty="0"/>
              <a:t>Limited heterogeneity</a:t>
            </a:r>
          </a:p>
          <a:p>
            <a:pPr lvl="1"/>
            <a:r>
              <a:rPr lang="en-US" dirty="0">
                <a:solidFill>
                  <a:srgbClr val="000090"/>
                </a:solidFill>
              </a:rPr>
              <a:t>link speeds, technologies, latencies, …</a:t>
            </a:r>
          </a:p>
        </p:txBody>
      </p:sp>
      <p:sp>
        <p:nvSpPr>
          <p:cNvPr id="4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372946"/>
            <a:ext cx="2133600" cy="331932"/>
          </a:xfrm>
        </p:spPr>
        <p:txBody>
          <a:bodyPr/>
          <a:lstStyle/>
          <a:p>
            <a:fld id="{EDD62991-B0E6-405B-8EC1-567F5CA116A8}" type="slidenum">
              <a:rPr lang="en-GB" smtClean="0"/>
              <a:pPr/>
              <a:t>37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3020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431" y="199942"/>
            <a:ext cx="8777493" cy="1143000"/>
          </a:xfrm>
        </p:spPr>
        <p:txBody>
          <a:bodyPr>
            <a:noAutofit/>
          </a:bodyPr>
          <a:lstStyle/>
          <a:p>
            <a:r>
              <a:rPr lang="en-US" dirty="0"/>
              <a:t>What’s different about DC networks?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381" y="1600200"/>
            <a:ext cx="9144000" cy="5257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u="sng" dirty="0">
                <a:solidFill>
                  <a:srgbClr val="000090"/>
                </a:solidFill>
              </a:rPr>
              <a:t>Goals</a:t>
            </a:r>
          </a:p>
          <a:p>
            <a:r>
              <a:rPr lang="en-US" dirty="0"/>
              <a:t>Extreme bisection bandwidth requirements </a:t>
            </a:r>
          </a:p>
          <a:p>
            <a:pPr lvl="1"/>
            <a:r>
              <a:rPr lang="en-US" dirty="0">
                <a:solidFill>
                  <a:srgbClr val="000090"/>
                </a:solidFill>
              </a:rPr>
              <a:t>recall: all that east-west traffic</a:t>
            </a:r>
          </a:p>
          <a:p>
            <a:pPr lvl="1"/>
            <a:r>
              <a:rPr lang="en-US" dirty="0">
                <a:solidFill>
                  <a:srgbClr val="000090"/>
                </a:solidFill>
              </a:rPr>
              <a:t>target: any server can communicate at its full link speed</a:t>
            </a:r>
          </a:p>
          <a:p>
            <a:pPr lvl="1"/>
            <a:r>
              <a:rPr lang="en-US" dirty="0">
                <a:solidFill>
                  <a:srgbClr val="000090"/>
                </a:solidFill>
              </a:rPr>
              <a:t>problem: server’s access link is 10Gbps!</a:t>
            </a:r>
            <a:endParaRPr lang="en-US" dirty="0"/>
          </a:p>
          <a:p>
            <a:endParaRPr lang="en-US" dirty="0"/>
          </a:p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372946"/>
            <a:ext cx="2133600" cy="331932"/>
          </a:xfrm>
        </p:spPr>
        <p:txBody>
          <a:bodyPr/>
          <a:lstStyle/>
          <a:p>
            <a:fld id="{EDD62991-B0E6-405B-8EC1-567F5CA116A8}" type="slidenum">
              <a:rPr lang="en-GB" smtClean="0"/>
              <a:pPr/>
              <a:t>38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4679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Full Bisection Bandwidth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1910898" y="3397250"/>
            <a:ext cx="3384550" cy="2425700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  <a:effectLst>
            <a:outerShdw blurRad="50800" dist="20000" dir="7200000" rotWithShape="0">
              <a:schemeClr val="tx1">
                <a:alpha val="69000"/>
              </a:scheme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/>
          <a:lstStyle/>
          <a:p>
            <a:pPr>
              <a:defRPr/>
            </a:pPr>
            <a:endParaRPr lang="en-US" sz="3000">
              <a:solidFill>
                <a:schemeClr val="tx1"/>
              </a:solidFill>
              <a:cs typeface="Times New Roman"/>
            </a:endParaRPr>
          </a:p>
        </p:txBody>
      </p:sp>
      <p:cxnSp>
        <p:nvCxnSpPr>
          <p:cNvPr id="9" name="Straight Connector 57"/>
          <p:cNvCxnSpPr>
            <a:cxnSpLocks noChangeShapeType="1"/>
          </p:cNvCxnSpPr>
          <p:nvPr/>
        </p:nvCxnSpPr>
        <p:spPr bwMode="auto">
          <a:xfrm>
            <a:off x="596448" y="2316163"/>
            <a:ext cx="7554913" cy="11112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  <a:prstDash val="dash"/>
            <a:headEnd/>
            <a:tailEnd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Oval 7"/>
          <p:cNvSpPr>
            <a:spLocks noChangeArrowheads="1"/>
          </p:cNvSpPr>
          <p:nvPr/>
        </p:nvSpPr>
        <p:spPr bwMode="auto">
          <a:xfrm>
            <a:off x="3927527" y="2186312"/>
            <a:ext cx="376040" cy="26359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>
              <a:defRPr/>
            </a:pPr>
            <a:r>
              <a:rPr lang="en-US" sz="1600">
                <a:solidFill>
                  <a:schemeClr val="tx1"/>
                </a:solidFill>
              </a:rPr>
              <a:t>CR</a:t>
            </a:r>
          </a:p>
        </p:txBody>
      </p:sp>
      <p:sp>
        <p:nvSpPr>
          <p:cNvPr id="11" name="Oval 8"/>
          <p:cNvSpPr>
            <a:spLocks noChangeArrowheads="1"/>
          </p:cNvSpPr>
          <p:nvPr/>
        </p:nvSpPr>
        <p:spPr bwMode="auto">
          <a:xfrm>
            <a:off x="5350961" y="2186312"/>
            <a:ext cx="376040" cy="26359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latin typeface="Calibri" charset="0"/>
              </a:rPr>
              <a:t>CR</a:t>
            </a:r>
            <a:endParaRPr lang="en-US">
              <a:latin typeface="Calibri" charset="0"/>
            </a:endParaRPr>
          </a:p>
        </p:txBody>
      </p:sp>
      <p:sp>
        <p:nvSpPr>
          <p:cNvPr id="12" name="Oval 9"/>
          <p:cNvSpPr>
            <a:spLocks noChangeArrowheads="1"/>
          </p:cNvSpPr>
          <p:nvPr/>
        </p:nvSpPr>
        <p:spPr bwMode="auto">
          <a:xfrm>
            <a:off x="2952316" y="2948175"/>
            <a:ext cx="376040" cy="26359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>
              <a:defRPr/>
            </a:pPr>
            <a:r>
              <a:rPr lang="en-US" sz="1600">
                <a:solidFill>
                  <a:schemeClr val="tx1"/>
                </a:solidFill>
              </a:rPr>
              <a:t>AR</a:t>
            </a:r>
          </a:p>
        </p:txBody>
      </p:sp>
      <p:sp>
        <p:nvSpPr>
          <p:cNvPr id="13" name="Oval 10"/>
          <p:cNvSpPr>
            <a:spLocks noChangeArrowheads="1"/>
          </p:cNvSpPr>
          <p:nvPr/>
        </p:nvSpPr>
        <p:spPr bwMode="auto">
          <a:xfrm>
            <a:off x="3851328" y="2948175"/>
            <a:ext cx="376040" cy="26359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>
              <a:defRPr/>
            </a:pPr>
            <a:r>
              <a:rPr lang="en-US" sz="1600" dirty="0">
                <a:solidFill>
                  <a:schemeClr val="tx1"/>
                </a:solidFill>
              </a:rPr>
              <a:t>AR</a:t>
            </a:r>
          </a:p>
        </p:txBody>
      </p:sp>
      <p:sp>
        <p:nvSpPr>
          <p:cNvPr id="14" name="Oval 11"/>
          <p:cNvSpPr>
            <a:spLocks noChangeArrowheads="1"/>
          </p:cNvSpPr>
          <p:nvPr/>
        </p:nvSpPr>
        <p:spPr bwMode="auto">
          <a:xfrm>
            <a:off x="5507706" y="2948175"/>
            <a:ext cx="376040" cy="26359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>
              <a:defRPr/>
            </a:pPr>
            <a:r>
              <a:rPr lang="en-US" sz="1600" dirty="0">
                <a:solidFill>
                  <a:schemeClr val="tx1"/>
                </a:solidFill>
              </a:rPr>
              <a:t>AR</a:t>
            </a:r>
          </a:p>
        </p:txBody>
      </p:sp>
      <p:sp>
        <p:nvSpPr>
          <p:cNvPr id="15" name="Oval 12"/>
          <p:cNvSpPr>
            <a:spLocks noChangeArrowheads="1"/>
          </p:cNvSpPr>
          <p:nvPr/>
        </p:nvSpPr>
        <p:spPr bwMode="auto">
          <a:xfrm>
            <a:off x="6465385" y="2948175"/>
            <a:ext cx="376040" cy="26359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>
              <a:defRPr/>
            </a:pPr>
            <a:r>
              <a:rPr lang="en-US" sz="1600" dirty="0">
                <a:solidFill>
                  <a:schemeClr val="tx1"/>
                </a:solidFill>
              </a:rPr>
              <a:t>AR</a:t>
            </a:r>
          </a:p>
        </p:txBody>
      </p:sp>
      <p:cxnSp>
        <p:nvCxnSpPr>
          <p:cNvPr id="16" name="AutoShape 13"/>
          <p:cNvCxnSpPr>
            <a:cxnSpLocks noChangeShapeType="1"/>
          </p:cNvCxnSpPr>
          <p:nvPr/>
        </p:nvCxnSpPr>
        <p:spPr bwMode="auto">
          <a:xfrm rot="5400000">
            <a:off x="3378542" y="2210594"/>
            <a:ext cx="498475" cy="97631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7" name="AutoShape 14"/>
          <p:cNvCxnSpPr>
            <a:cxnSpLocks noChangeShapeType="1"/>
          </p:cNvCxnSpPr>
          <p:nvPr/>
        </p:nvCxnSpPr>
        <p:spPr bwMode="auto">
          <a:xfrm rot="5400000" flipH="1" flipV="1">
            <a:off x="4089742" y="1499394"/>
            <a:ext cx="498475" cy="239871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8" name="AutoShape 15"/>
          <p:cNvCxnSpPr>
            <a:cxnSpLocks noChangeShapeType="1"/>
          </p:cNvCxnSpPr>
          <p:nvPr/>
        </p:nvCxnSpPr>
        <p:spPr bwMode="auto">
          <a:xfrm rot="5400000">
            <a:off x="4539798" y="1949451"/>
            <a:ext cx="498475" cy="1498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9" name="AutoShape 16"/>
          <p:cNvCxnSpPr>
            <a:cxnSpLocks noChangeShapeType="1"/>
          </p:cNvCxnSpPr>
          <p:nvPr/>
        </p:nvCxnSpPr>
        <p:spPr bwMode="auto">
          <a:xfrm rot="16200000" flipH="1">
            <a:off x="5367679" y="2620170"/>
            <a:ext cx="498475" cy="15716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0" name="AutoShape 17"/>
          <p:cNvCxnSpPr>
            <a:cxnSpLocks noChangeShapeType="1"/>
          </p:cNvCxnSpPr>
          <p:nvPr/>
        </p:nvCxnSpPr>
        <p:spPr bwMode="auto">
          <a:xfrm rot="16200000" flipH="1">
            <a:off x="5846311" y="2141538"/>
            <a:ext cx="498475" cy="11144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1" name="AutoShape 18"/>
          <p:cNvCxnSpPr>
            <a:cxnSpLocks noChangeShapeType="1"/>
          </p:cNvCxnSpPr>
          <p:nvPr/>
        </p:nvCxnSpPr>
        <p:spPr bwMode="auto">
          <a:xfrm rot="16200000" flipH="1">
            <a:off x="5135111" y="1430338"/>
            <a:ext cx="498475" cy="25368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2" name="AutoShape 19"/>
          <p:cNvCxnSpPr>
            <a:cxnSpLocks noChangeShapeType="1"/>
          </p:cNvCxnSpPr>
          <p:nvPr/>
        </p:nvCxnSpPr>
        <p:spPr bwMode="auto">
          <a:xfrm rot="5400000">
            <a:off x="3828598" y="2660651"/>
            <a:ext cx="498475" cy="762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3" name="AutoShape 20"/>
          <p:cNvCxnSpPr>
            <a:cxnSpLocks noChangeShapeType="1"/>
          </p:cNvCxnSpPr>
          <p:nvPr/>
        </p:nvCxnSpPr>
        <p:spPr bwMode="auto">
          <a:xfrm rot="16200000" flipH="1">
            <a:off x="4656479" y="1908970"/>
            <a:ext cx="498475" cy="157956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4" name="Rectangle 21"/>
          <p:cNvSpPr>
            <a:spLocks noChangeArrowheads="1"/>
          </p:cNvSpPr>
          <p:nvPr/>
        </p:nvSpPr>
        <p:spPr bwMode="auto">
          <a:xfrm>
            <a:off x="4482648" y="2667000"/>
            <a:ext cx="6834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latin typeface="Helvetica" charset="0"/>
                <a:cs typeface="Arial" charset="0"/>
              </a:rPr>
              <a:t>. . .</a:t>
            </a:r>
            <a:endParaRPr lang="en-US" sz="2800">
              <a:latin typeface="Calibri" charset="0"/>
              <a:cs typeface="Arial" charset="0"/>
            </a:endParaRPr>
          </a:p>
        </p:txBody>
      </p:sp>
      <p:sp>
        <p:nvSpPr>
          <p:cNvPr id="25" name="Rectangle 25"/>
          <p:cNvSpPr>
            <a:spLocks noChangeArrowheads="1"/>
          </p:cNvSpPr>
          <p:nvPr/>
        </p:nvSpPr>
        <p:spPr bwMode="auto">
          <a:xfrm>
            <a:off x="3862690" y="3585284"/>
            <a:ext cx="352680" cy="242726"/>
          </a:xfrm>
          <a:prstGeom prst="rect">
            <a:avLst/>
          </a:prstGeom>
          <a:ln>
            <a:headEnd/>
            <a:tailEnd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 prstMaterial="plastic"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r>
              <a:rPr lang="en-US" sz="1600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6" name="Rectangle 26"/>
          <p:cNvSpPr>
            <a:spLocks noChangeArrowheads="1"/>
          </p:cNvSpPr>
          <p:nvPr/>
        </p:nvSpPr>
        <p:spPr bwMode="auto">
          <a:xfrm>
            <a:off x="2963680" y="3585284"/>
            <a:ext cx="352680" cy="242726"/>
          </a:xfrm>
          <a:prstGeom prst="rect">
            <a:avLst/>
          </a:prstGeom>
          <a:ln>
            <a:headEnd/>
            <a:tailEnd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 prstMaterial="plastic"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r>
              <a:rPr lang="en-US" sz="1600">
                <a:solidFill>
                  <a:schemeClr val="tx1"/>
                </a:solidFill>
              </a:rPr>
              <a:t>S</a:t>
            </a:r>
          </a:p>
        </p:txBody>
      </p:sp>
      <p:cxnSp>
        <p:nvCxnSpPr>
          <p:cNvPr id="27" name="AutoShape 59"/>
          <p:cNvCxnSpPr>
            <a:cxnSpLocks noChangeShapeType="1"/>
          </p:cNvCxnSpPr>
          <p:nvPr/>
        </p:nvCxnSpPr>
        <p:spPr bwMode="auto">
          <a:xfrm rot="5400000" flipH="1" flipV="1">
            <a:off x="2953092" y="3398044"/>
            <a:ext cx="373062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8" name="AutoShape 60"/>
          <p:cNvCxnSpPr>
            <a:cxnSpLocks noChangeShapeType="1"/>
          </p:cNvCxnSpPr>
          <p:nvPr/>
        </p:nvCxnSpPr>
        <p:spPr bwMode="auto">
          <a:xfrm rot="16200000" flipV="1">
            <a:off x="3403149" y="2947987"/>
            <a:ext cx="373062" cy="90011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9" name="AutoShape 61"/>
          <p:cNvCxnSpPr>
            <a:cxnSpLocks noChangeShapeType="1"/>
          </p:cNvCxnSpPr>
          <p:nvPr/>
        </p:nvCxnSpPr>
        <p:spPr bwMode="auto">
          <a:xfrm rot="5400000" flipH="1" flipV="1">
            <a:off x="3853205" y="3398044"/>
            <a:ext cx="373062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0" name="AutoShape 62"/>
          <p:cNvCxnSpPr>
            <a:cxnSpLocks noChangeShapeType="1"/>
          </p:cNvCxnSpPr>
          <p:nvPr/>
        </p:nvCxnSpPr>
        <p:spPr bwMode="auto">
          <a:xfrm rot="5400000" flipH="1" flipV="1">
            <a:off x="3403149" y="2947987"/>
            <a:ext cx="373062" cy="90011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1" name="AutoShape 63"/>
          <p:cNvCxnSpPr>
            <a:cxnSpLocks noChangeShapeType="1"/>
          </p:cNvCxnSpPr>
          <p:nvPr/>
        </p:nvCxnSpPr>
        <p:spPr bwMode="auto">
          <a:xfrm>
            <a:off x="3315836" y="3706813"/>
            <a:ext cx="546100" cy="15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2" name="AutoShape 64"/>
          <p:cNvCxnSpPr>
            <a:cxnSpLocks noChangeShapeType="1"/>
          </p:cNvCxnSpPr>
          <p:nvPr/>
        </p:nvCxnSpPr>
        <p:spPr bwMode="auto">
          <a:xfrm rot="5400000" flipH="1" flipV="1">
            <a:off x="2919754" y="3193257"/>
            <a:ext cx="485775" cy="17541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3" name="AutoShape 65"/>
          <p:cNvCxnSpPr>
            <a:cxnSpLocks noChangeShapeType="1"/>
          </p:cNvCxnSpPr>
          <p:nvPr/>
        </p:nvCxnSpPr>
        <p:spPr bwMode="auto">
          <a:xfrm rot="5400000" flipH="1" flipV="1">
            <a:off x="2469698" y="3643313"/>
            <a:ext cx="485775" cy="8540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4" name="AutoShape 66"/>
          <p:cNvCxnSpPr>
            <a:cxnSpLocks noChangeShapeType="1"/>
          </p:cNvCxnSpPr>
          <p:nvPr/>
        </p:nvCxnSpPr>
        <p:spPr bwMode="auto">
          <a:xfrm rot="16200000" flipV="1">
            <a:off x="2919754" y="4047332"/>
            <a:ext cx="485775" cy="4603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5" name="AutoShape 67"/>
          <p:cNvCxnSpPr>
            <a:cxnSpLocks noChangeShapeType="1"/>
          </p:cNvCxnSpPr>
          <p:nvPr/>
        </p:nvCxnSpPr>
        <p:spPr bwMode="auto">
          <a:xfrm rot="5400000" flipH="1" flipV="1">
            <a:off x="3369811" y="3643313"/>
            <a:ext cx="485775" cy="8540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6" name="TextBox 59"/>
          <p:cNvSpPr txBox="1">
            <a:spLocks noChangeArrowheads="1"/>
          </p:cNvSpPr>
          <p:nvPr/>
        </p:nvSpPr>
        <p:spPr bwMode="auto">
          <a:xfrm>
            <a:off x="450850" y="1809750"/>
            <a:ext cx="1212397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i="1" dirty="0">
                <a:latin typeface="+mn-lt"/>
                <a:ea typeface="Arial" charset="0"/>
                <a:cs typeface="Arial" charset="0"/>
              </a:rPr>
              <a:t>Internet</a:t>
            </a:r>
          </a:p>
        </p:txBody>
      </p:sp>
      <p:sp>
        <p:nvSpPr>
          <p:cNvPr id="37" name="Rectangle 38"/>
          <p:cNvSpPr>
            <a:spLocks noChangeArrowheads="1"/>
          </p:cNvSpPr>
          <p:nvPr/>
        </p:nvSpPr>
        <p:spPr bwMode="auto">
          <a:xfrm>
            <a:off x="3008943" y="4313417"/>
            <a:ext cx="352680" cy="242724"/>
          </a:xfrm>
          <a:prstGeom prst="rect">
            <a:avLst/>
          </a:prstGeom>
          <a:ln>
            <a:headEnd/>
            <a:tailEnd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 prstMaterial="plastic"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r>
              <a:rPr lang="en-US" sz="160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38" name="Rectangle 39"/>
          <p:cNvSpPr>
            <a:spLocks noChangeArrowheads="1"/>
          </p:cNvSpPr>
          <p:nvPr/>
        </p:nvSpPr>
        <p:spPr bwMode="auto">
          <a:xfrm>
            <a:off x="2109933" y="4313415"/>
            <a:ext cx="352680" cy="242726"/>
          </a:xfrm>
          <a:prstGeom prst="rect">
            <a:avLst/>
          </a:prstGeom>
          <a:ln>
            <a:headEnd/>
            <a:tailEnd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 prstMaterial="plastic"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r>
              <a:rPr lang="en-US" sz="1600">
                <a:solidFill>
                  <a:schemeClr val="tx1"/>
                </a:solidFill>
              </a:rPr>
              <a:t>S</a:t>
            </a:r>
          </a:p>
        </p:txBody>
      </p:sp>
      <p:cxnSp>
        <p:nvCxnSpPr>
          <p:cNvPr id="39" name="AutoShape 69"/>
          <p:cNvCxnSpPr>
            <a:cxnSpLocks noChangeShapeType="1"/>
          </p:cNvCxnSpPr>
          <p:nvPr/>
        </p:nvCxnSpPr>
        <p:spPr bwMode="auto">
          <a:xfrm rot="5400000" flipH="1" flipV="1">
            <a:off x="2526054" y="4318794"/>
            <a:ext cx="422275" cy="89693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2" name="AutoShape 70"/>
          <p:cNvCxnSpPr>
            <a:cxnSpLocks noChangeShapeType="1"/>
          </p:cNvCxnSpPr>
          <p:nvPr/>
        </p:nvCxnSpPr>
        <p:spPr bwMode="auto">
          <a:xfrm rot="16200000" flipV="1">
            <a:off x="2075998" y="4765675"/>
            <a:ext cx="422275" cy="31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3" name="AutoShape 71"/>
          <p:cNvCxnSpPr>
            <a:cxnSpLocks noChangeShapeType="1"/>
          </p:cNvCxnSpPr>
          <p:nvPr/>
        </p:nvCxnSpPr>
        <p:spPr bwMode="auto">
          <a:xfrm rot="16200000" flipV="1">
            <a:off x="2525260" y="4316413"/>
            <a:ext cx="422275" cy="9017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4" name="AutoShape 72"/>
          <p:cNvCxnSpPr>
            <a:cxnSpLocks noChangeShapeType="1"/>
          </p:cNvCxnSpPr>
          <p:nvPr/>
        </p:nvCxnSpPr>
        <p:spPr bwMode="auto">
          <a:xfrm rot="16200000" flipV="1">
            <a:off x="2975317" y="4766469"/>
            <a:ext cx="422275" cy="15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45" name="AutoShape 80"/>
          <p:cNvSpPr>
            <a:spLocks noChangeArrowheads="1"/>
          </p:cNvSpPr>
          <p:nvPr/>
        </p:nvSpPr>
        <p:spPr bwMode="auto">
          <a:xfrm rot="16171351">
            <a:off x="2054602" y="5064161"/>
            <a:ext cx="472701" cy="299670"/>
          </a:xfrm>
          <a:prstGeom prst="flowChartPredefinedProcess">
            <a:avLst/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80000">
                <a:schemeClr val="dk1">
                  <a:shade val="93000"/>
                  <a:satMod val="130000"/>
                </a:schemeClr>
              </a:gs>
              <a:gs pos="100000">
                <a:schemeClr val="dk1">
                  <a:shade val="94000"/>
                  <a:satMod val="135000"/>
                </a:schemeClr>
              </a:gs>
            </a:gsLst>
          </a:gradFill>
          <a:ln>
            <a:headEnd/>
            <a:tailEnd/>
          </a:ln>
          <a:scene3d>
            <a:camera prst="orthographicFront">
              <a:rot lat="0" lon="0" rev="0"/>
            </a:camera>
            <a:lightRig rig="threePt" dir="t"/>
          </a:scene3d>
          <a:sp3d prstMaterial="powder">
            <a:bevelT w="63500" h="254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eaVert" wrap="none" anchor="ctr"/>
          <a:lstStyle/>
          <a:p>
            <a:pPr>
              <a:defRPr/>
            </a:pPr>
            <a:r>
              <a:rPr lang="en-US" sz="160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46" name="AutoShape 82"/>
          <p:cNvSpPr>
            <a:spLocks noChangeArrowheads="1"/>
          </p:cNvSpPr>
          <p:nvPr/>
        </p:nvSpPr>
        <p:spPr bwMode="auto">
          <a:xfrm rot="16171351">
            <a:off x="2953612" y="5064161"/>
            <a:ext cx="472701" cy="299670"/>
          </a:xfrm>
          <a:prstGeom prst="flowChartPredefinedProcess">
            <a:avLst/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80000">
                <a:schemeClr val="dk1">
                  <a:shade val="93000"/>
                  <a:satMod val="130000"/>
                </a:schemeClr>
              </a:gs>
              <a:gs pos="100000">
                <a:schemeClr val="dk1">
                  <a:shade val="94000"/>
                  <a:satMod val="135000"/>
                </a:schemeClr>
              </a:gs>
            </a:gsLst>
          </a:gradFill>
          <a:ln>
            <a:headEnd/>
            <a:tailEnd/>
          </a:ln>
          <a:scene3d>
            <a:camera prst="orthographicFront">
              <a:rot lat="0" lon="0" rev="0"/>
            </a:camera>
            <a:lightRig rig="threePt" dir="t"/>
          </a:scene3d>
          <a:sp3d prstMaterial="powder">
            <a:bevelT w="63500" h="254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eaVert" wrap="none" anchor="ctr"/>
          <a:lstStyle/>
          <a:p>
            <a:pPr>
              <a:defRPr/>
            </a:pPr>
            <a:r>
              <a:rPr lang="en-US" sz="1600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47" name="AutoShape 82"/>
          <p:cNvSpPr>
            <a:spLocks noChangeArrowheads="1"/>
          </p:cNvSpPr>
          <p:nvPr/>
        </p:nvSpPr>
        <p:spPr bwMode="auto">
          <a:xfrm rot="16171351">
            <a:off x="2400467" y="5064161"/>
            <a:ext cx="472701" cy="299670"/>
          </a:xfrm>
          <a:prstGeom prst="flowChartPredefinedProcess">
            <a:avLst/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80000">
                <a:schemeClr val="dk1">
                  <a:shade val="93000"/>
                  <a:satMod val="130000"/>
                </a:schemeClr>
              </a:gs>
              <a:gs pos="100000">
                <a:schemeClr val="dk1">
                  <a:shade val="94000"/>
                  <a:satMod val="135000"/>
                </a:schemeClr>
              </a:gs>
            </a:gsLst>
          </a:gradFill>
          <a:ln>
            <a:headEnd/>
            <a:tailEnd/>
          </a:ln>
          <a:scene3d>
            <a:camera prst="orthographicFront">
              <a:rot lat="0" lon="0" rev="0"/>
            </a:camera>
            <a:lightRig rig="threePt" dir="t"/>
          </a:scene3d>
          <a:sp3d prstMaterial="powder">
            <a:bevelT w="63500" h="254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eaVert" wrap="none" anchor="ctr"/>
          <a:lstStyle/>
          <a:p>
            <a:pPr>
              <a:defRPr/>
            </a:pPr>
            <a:r>
              <a:rPr lang="en-US" sz="160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48" name="Rectangle 21"/>
          <p:cNvSpPr>
            <a:spLocks noChangeArrowheads="1"/>
          </p:cNvSpPr>
          <p:nvPr/>
        </p:nvSpPr>
        <p:spPr bwMode="auto">
          <a:xfrm>
            <a:off x="2752273" y="5029200"/>
            <a:ext cx="3444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bg1"/>
                </a:solidFill>
                <a:latin typeface="Calibri" charset="0"/>
                <a:cs typeface="Arial" charset="0"/>
              </a:rPr>
              <a:t>…</a:t>
            </a:r>
          </a:p>
        </p:txBody>
      </p:sp>
      <p:cxnSp>
        <p:nvCxnSpPr>
          <p:cNvPr id="49" name="AutoShape 69"/>
          <p:cNvCxnSpPr>
            <a:cxnSpLocks noChangeShapeType="1"/>
          </p:cNvCxnSpPr>
          <p:nvPr/>
        </p:nvCxnSpPr>
        <p:spPr bwMode="auto">
          <a:xfrm rot="5400000" flipH="1" flipV="1">
            <a:off x="2699092" y="4491831"/>
            <a:ext cx="422275" cy="55086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50" name="AutoShape 69"/>
          <p:cNvCxnSpPr>
            <a:cxnSpLocks noChangeShapeType="1"/>
          </p:cNvCxnSpPr>
          <p:nvPr/>
        </p:nvCxnSpPr>
        <p:spPr bwMode="auto">
          <a:xfrm rot="16200000" flipV="1">
            <a:off x="2249035" y="4592638"/>
            <a:ext cx="422275" cy="3492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51" name="Rectangle 38"/>
          <p:cNvSpPr>
            <a:spLocks noChangeArrowheads="1"/>
          </p:cNvSpPr>
          <p:nvPr/>
        </p:nvSpPr>
        <p:spPr bwMode="auto">
          <a:xfrm>
            <a:off x="4714879" y="4313417"/>
            <a:ext cx="352680" cy="242724"/>
          </a:xfrm>
          <a:prstGeom prst="rect">
            <a:avLst/>
          </a:prstGeom>
          <a:ln>
            <a:headEnd/>
            <a:tailEnd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 prstMaterial="plastic"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r>
              <a:rPr lang="en-US" sz="1600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52" name="Rectangle 39"/>
          <p:cNvSpPr>
            <a:spLocks noChangeArrowheads="1"/>
          </p:cNvSpPr>
          <p:nvPr/>
        </p:nvSpPr>
        <p:spPr bwMode="auto">
          <a:xfrm>
            <a:off x="3815869" y="4313415"/>
            <a:ext cx="352680" cy="242726"/>
          </a:xfrm>
          <a:prstGeom prst="rect">
            <a:avLst/>
          </a:prstGeom>
          <a:ln>
            <a:headEnd/>
            <a:tailEnd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 prstMaterial="plastic"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r>
              <a:rPr lang="en-US" sz="1600" dirty="0">
                <a:solidFill>
                  <a:schemeClr val="tx1"/>
                </a:solidFill>
              </a:rPr>
              <a:t>S</a:t>
            </a:r>
          </a:p>
        </p:txBody>
      </p:sp>
      <p:cxnSp>
        <p:nvCxnSpPr>
          <p:cNvPr id="53" name="AutoShape 69"/>
          <p:cNvCxnSpPr>
            <a:cxnSpLocks noChangeShapeType="1"/>
          </p:cNvCxnSpPr>
          <p:nvPr/>
        </p:nvCxnSpPr>
        <p:spPr bwMode="auto">
          <a:xfrm rot="5400000" flipH="1" flipV="1">
            <a:off x="4231823" y="4319588"/>
            <a:ext cx="422275" cy="8953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54" name="AutoShape 70"/>
          <p:cNvCxnSpPr>
            <a:cxnSpLocks noChangeShapeType="1"/>
          </p:cNvCxnSpPr>
          <p:nvPr/>
        </p:nvCxnSpPr>
        <p:spPr bwMode="auto">
          <a:xfrm rot="16200000" flipV="1">
            <a:off x="3782561" y="4765675"/>
            <a:ext cx="422275" cy="31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55" name="AutoShape 71"/>
          <p:cNvCxnSpPr>
            <a:cxnSpLocks noChangeShapeType="1"/>
          </p:cNvCxnSpPr>
          <p:nvPr/>
        </p:nvCxnSpPr>
        <p:spPr bwMode="auto">
          <a:xfrm rot="16200000" flipV="1">
            <a:off x="4231823" y="4316413"/>
            <a:ext cx="422275" cy="9017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56" name="AutoShape 72"/>
          <p:cNvCxnSpPr>
            <a:cxnSpLocks noChangeShapeType="1"/>
          </p:cNvCxnSpPr>
          <p:nvPr/>
        </p:nvCxnSpPr>
        <p:spPr bwMode="auto">
          <a:xfrm rot="16200000" flipV="1">
            <a:off x="4681086" y="4765675"/>
            <a:ext cx="422275" cy="31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57" name="AutoShape 80"/>
          <p:cNvSpPr>
            <a:spLocks noChangeArrowheads="1"/>
          </p:cNvSpPr>
          <p:nvPr/>
        </p:nvSpPr>
        <p:spPr bwMode="auto">
          <a:xfrm rot="16171351">
            <a:off x="3760538" y="5064161"/>
            <a:ext cx="472701" cy="299670"/>
          </a:xfrm>
          <a:prstGeom prst="flowChartPredefinedProcess">
            <a:avLst/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80000">
                <a:schemeClr val="dk1">
                  <a:shade val="93000"/>
                  <a:satMod val="130000"/>
                </a:schemeClr>
              </a:gs>
              <a:gs pos="100000">
                <a:schemeClr val="dk1">
                  <a:shade val="94000"/>
                  <a:satMod val="135000"/>
                </a:schemeClr>
              </a:gs>
            </a:gsLst>
          </a:gradFill>
          <a:ln>
            <a:headEnd/>
            <a:tailEnd/>
          </a:ln>
          <a:scene3d>
            <a:camera prst="orthographicFront">
              <a:rot lat="0" lon="0" rev="0"/>
            </a:camera>
            <a:lightRig rig="threePt" dir="t"/>
          </a:scene3d>
          <a:sp3d prstMaterial="powder">
            <a:bevelT w="63500" h="254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eaVert" wrap="none" anchor="ctr"/>
          <a:lstStyle/>
          <a:p>
            <a:pPr>
              <a:defRPr/>
            </a:pPr>
            <a:r>
              <a:rPr lang="en-US" sz="1600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58" name="AutoShape 82"/>
          <p:cNvSpPr>
            <a:spLocks noChangeArrowheads="1"/>
          </p:cNvSpPr>
          <p:nvPr/>
        </p:nvSpPr>
        <p:spPr bwMode="auto">
          <a:xfrm rot="16171351">
            <a:off x="4659547" y="5064161"/>
            <a:ext cx="472701" cy="299670"/>
          </a:xfrm>
          <a:prstGeom prst="flowChartPredefinedProcess">
            <a:avLst/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80000">
                <a:schemeClr val="dk1">
                  <a:shade val="93000"/>
                  <a:satMod val="130000"/>
                </a:schemeClr>
              </a:gs>
              <a:gs pos="100000">
                <a:schemeClr val="dk1">
                  <a:shade val="94000"/>
                  <a:satMod val="135000"/>
                </a:schemeClr>
              </a:gs>
            </a:gsLst>
          </a:gradFill>
          <a:ln>
            <a:headEnd/>
            <a:tailEnd/>
          </a:ln>
          <a:scene3d>
            <a:camera prst="orthographicFront">
              <a:rot lat="0" lon="0" rev="0"/>
            </a:camera>
            <a:lightRig rig="threePt" dir="t"/>
          </a:scene3d>
          <a:sp3d prstMaterial="powder">
            <a:bevelT w="63500" h="254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eaVert" wrap="none" anchor="ctr"/>
          <a:lstStyle/>
          <a:p>
            <a:pPr>
              <a:defRPr/>
            </a:pPr>
            <a:r>
              <a:rPr lang="en-US" sz="1600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59" name="AutoShape 82"/>
          <p:cNvSpPr>
            <a:spLocks noChangeArrowheads="1"/>
          </p:cNvSpPr>
          <p:nvPr/>
        </p:nvSpPr>
        <p:spPr bwMode="auto">
          <a:xfrm rot="16171351">
            <a:off x="4106402" y="5064161"/>
            <a:ext cx="472701" cy="299670"/>
          </a:xfrm>
          <a:prstGeom prst="flowChartPredefinedProcess">
            <a:avLst/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80000">
                <a:schemeClr val="dk1">
                  <a:shade val="93000"/>
                  <a:satMod val="130000"/>
                </a:schemeClr>
              </a:gs>
              <a:gs pos="100000">
                <a:schemeClr val="dk1">
                  <a:shade val="94000"/>
                  <a:satMod val="135000"/>
                </a:schemeClr>
              </a:gs>
            </a:gsLst>
          </a:gradFill>
          <a:ln>
            <a:headEnd/>
            <a:tailEnd/>
          </a:ln>
          <a:scene3d>
            <a:camera prst="orthographicFront">
              <a:rot lat="0" lon="0" rev="0"/>
            </a:camera>
            <a:lightRig rig="threePt" dir="t"/>
          </a:scene3d>
          <a:sp3d prstMaterial="powder">
            <a:bevelT w="63500" h="254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eaVert" wrap="none" anchor="ctr"/>
          <a:lstStyle/>
          <a:p>
            <a:pPr>
              <a:defRPr/>
            </a:pPr>
            <a:r>
              <a:rPr lang="en-US" sz="160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60" name="Rectangle 21"/>
          <p:cNvSpPr>
            <a:spLocks noChangeArrowheads="1"/>
          </p:cNvSpPr>
          <p:nvPr/>
        </p:nvSpPr>
        <p:spPr bwMode="auto">
          <a:xfrm>
            <a:off x="4444548" y="5029200"/>
            <a:ext cx="3429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bg1"/>
                </a:solidFill>
                <a:latin typeface="Calibri" charset="0"/>
                <a:cs typeface="Arial" charset="0"/>
              </a:rPr>
              <a:t>…</a:t>
            </a:r>
          </a:p>
        </p:txBody>
      </p:sp>
      <p:cxnSp>
        <p:nvCxnSpPr>
          <p:cNvPr id="61" name="AutoShape 69"/>
          <p:cNvCxnSpPr>
            <a:cxnSpLocks noChangeShapeType="1"/>
          </p:cNvCxnSpPr>
          <p:nvPr/>
        </p:nvCxnSpPr>
        <p:spPr bwMode="auto">
          <a:xfrm rot="5400000" flipH="1" flipV="1">
            <a:off x="4404861" y="4492625"/>
            <a:ext cx="422275" cy="5492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62" name="AutoShape 69"/>
          <p:cNvCxnSpPr>
            <a:cxnSpLocks noChangeShapeType="1"/>
          </p:cNvCxnSpPr>
          <p:nvPr/>
        </p:nvCxnSpPr>
        <p:spPr bwMode="auto">
          <a:xfrm rot="16200000" flipV="1">
            <a:off x="3955598" y="4592638"/>
            <a:ext cx="422275" cy="3492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63" name="AutoShape 64"/>
          <p:cNvCxnSpPr>
            <a:cxnSpLocks noChangeShapeType="1"/>
          </p:cNvCxnSpPr>
          <p:nvPr/>
        </p:nvCxnSpPr>
        <p:spPr bwMode="auto">
          <a:xfrm rot="16200000" flipV="1">
            <a:off x="3772242" y="3194844"/>
            <a:ext cx="485775" cy="175101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64" name="AutoShape 65"/>
          <p:cNvCxnSpPr>
            <a:cxnSpLocks noChangeShapeType="1"/>
          </p:cNvCxnSpPr>
          <p:nvPr/>
        </p:nvCxnSpPr>
        <p:spPr bwMode="auto">
          <a:xfrm rot="16200000" flipV="1">
            <a:off x="3322979" y="3644107"/>
            <a:ext cx="485775" cy="8524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65" name="AutoShape 66"/>
          <p:cNvCxnSpPr>
            <a:cxnSpLocks noChangeShapeType="1"/>
          </p:cNvCxnSpPr>
          <p:nvPr/>
        </p:nvCxnSpPr>
        <p:spPr bwMode="auto">
          <a:xfrm rot="5400000" flipH="1" flipV="1">
            <a:off x="3773036" y="4046538"/>
            <a:ext cx="485775" cy="476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66" name="AutoShape 67"/>
          <p:cNvCxnSpPr>
            <a:cxnSpLocks noChangeShapeType="1"/>
          </p:cNvCxnSpPr>
          <p:nvPr/>
        </p:nvCxnSpPr>
        <p:spPr bwMode="auto">
          <a:xfrm rot="16200000" flipV="1">
            <a:off x="4222298" y="3644901"/>
            <a:ext cx="485775" cy="8509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67" name="Rectangle 21"/>
          <p:cNvSpPr>
            <a:spLocks noChangeArrowheads="1"/>
          </p:cNvSpPr>
          <p:nvPr/>
        </p:nvSpPr>
        <p:spPr bwMode="auto">
          <a:xfrm>
            <a:off x="5308148" y="4232275"/>
            <a:ext cx="6834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latin typeface="Helvetica" charset="0"/>
                <a:cs typeface="Arial" charset="0"/>
              </a:rPr>
              <a:t>. . .</a:t>
            </a:r>
            <a:endParaRPr lang="en-US" sz="2800">
              <a:latin typeface="Calibri" charset="0"/>
              <a:cs typeface="Arial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1914073" y="5465763"/>
            <a:ext cx="3349625" cy="339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tx1"/>
                </a:solidFill>
              </a:rPr>
              <a:t>~ 40-80 servers/rack</a:t>
            </a:r>
          </a:p>
        </p:txBody>
      </p:sp>
      <p:cxnSp>
        <p:nvCxnSpPr>
          <p:cNvPr id="69" name="AutoShape 17"/>
          <p:cNvCxnSpPr>
            <a:cxnSpLocks noChangeShapeType="1"/>
          </p:cNvCxnSpPr>
          <p:nvPr/>
        </p:nvCxnSpPr>
        <p:spPr bwMode="auto">
          <a:xfrm rot="5400000" flipH="1" flipV="1">
            <a:off x="5463723" y="1947863"/>
            <a:ext cx="312738" cy="1635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70" name="AutoShape 17"/>
          <p:cNvCxnSpPr>
            <a:cxnSpLocks noChangeShapeType="1"/>
          </p:cNvCxnSpPr>
          <p:nvPr/>
        </p:nvCxnSpPr>
        <p:spPr bwMode="auto">
          <a:xfrm rot="16200000" flipV="1">
            <a:off x="5311323" y="1958975"/>
            <a:ext cx="312738" cy="1412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71" name="AutoShape 17"/>
          <p:cNvCxnSpPr>
            <a:cxnSpLocks noChangeShapeType="1"/>
          </p:cNvCxnSpPr>
          <p:nvPr/>
        </p:nvCxnSpPr>
        <p:spPr bwMode="auto">
          <a:xfrm rot="5400000">
            <a:off x="5377998" y="2024063"/>
            <a:ext cx="322263" cy="15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72" name="AutoShape 17"/>
          <p:cNvCxnSpPr>
            <a:cxnSpLocks noChangeShapeType="1"/>
          </p:cNvCxnSpPr>
          <p:nvPr/>
        </p:nvCxnSpPr>
        <p:spPr bwMode="auto">
          <a:xfrm rot="5400000" flipH="1" flipV="1">
            <a:off x="4029417" y="1942307"/>
            <a:ext cx="330200" cy="15716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73" name="AutoShape 17"/>
          <p:cNvCxnSpPr>
            <a:cxnSpLocks noChangeShapeType="1"/>
          </p:cNvCxnSpPr>
          <p:nvPr/>
        </p:nvCxnSpPr>
        <p:spPr bwMode="auto">
          <a:xfrm rot="16200000" flipV="1">
            <a:off x="3877017" y="1947069"/>
            <a:ext cx="330200" cy="14763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74" name="AutoShape 17"/>
          <p:cNvCxnSpPr>
            <a:cxnSpLocks noChangeShapeType="1"/>
          </p:cNvCxnSpPr>
          <p:nvPr/>
        </p:nvCxnSpPr>
        <p:spPr bwMode="auto">
          <a:xfrm rot="5400000">
            <a:off x="3947661" y="2017713"/>
            <a:ext cx="33655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4" name="Oval Callout 3"/>
          <p:cNvSpPr/>
          <p:nvPr/>
        </p:nvSpPr>
        <p:spPr>
          <a:xfrm>
            <a:off x="168078" y="3641306"/>
            <a:ext cx="1476493" cy="646991"/>
          </a:xfrm>
          <a:prstGeom prst="wedgeEllipseCallout">
            <a:avLst>
              <a:gd name="adj1" fmla="val 86005"/>
              <a:gd name="adj2" fmla="val 117511"/>
            </a:avLst>
          </a:prstGeom>
          <a:solidFill>
            <a:srgbClr val="FCD5B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0090"/>
                </a:solidFill>
              </a:rPr>
              <a:t>10Gbps</a:t>
            </a:r>
          </a:p>
        </p:txBody>
      </p:sp>
      <p:sp>
        <p:nvSpPr>
          <p:cNvPr id="76" name="Oval Callout 75"/>
          <p:cNvSpPr/>
          <p:nvPr/>
        </p:nvSpPr>
        <p:spPr>
          <a:xfrm>
            <a:off x="112056" y="2787607"/>
            <a:ext cx="2442752" cy="646991"/>
          </a:xfrm>
          <a:prstGeom prst="wedgeEllipseCallout">
            <a:avLst>
              <a:gd name="adj1" fmla="val 53894"/>
              <a:gd name="adj2" fmla="val 129056"/>
            </a:avLst>
          </a:prstGeom>
          <a:solidFill>
            <a:srgbClr val="FCD5B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0090"/>
                </a:solidFill>
              </a:rPr>
              <a:t>O(40x10)</a:t>
            </a:r>
            <a:r>
              <a:rPr lang="en-US" sz="2000" dirty="0" err="1">
                <a:solidFill>
                  <a:srgbClr val="000090"/>
                </a:solidFill>
              </a:rPr>
              <a:t>Gbps</a:t>
            </a:r>
            <a:endParaRPr lang="en-US" sz="2000" dirty="0">
              <a:solidFill>
                <a:srgbClr val="000090"/>
              </a:solidFill>
            </a:endParaRPr>
          </a:p>
        </p:txBody>
      </p:sp>
      <p:sp>
        <p:nvSpPr>
          <p:cNvPr id="77" name="Oval Callout 76"/>
          <p:cNvSpPr/>
          <p:nvPr/>
        </p:nvSpPr>
        <p:spPr>
          <a:xfrm>
            <a:off x="918871" y="1669172"/>
            <a:ext cx="2442752" cy="646991"/>
          </a:xfrm>
          <a:prstGeom prst="wedgeEllipseCallout">
            <a:avLst>
              <a:gd name="adj1" fmla="val 61540"/>
              <a:gd name="adj2" fmla="val 103080"/>
            </a:avLst>
          </a:prstGeom>
          <a:solidFill>
            <a:srgbClr val="FCD5B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0090"/>
                </a:solidFill>
              </a:rPr>
              <a:t>O(40x10x100)</a:t>
            </a:r>
            <a:r>
              <a:rPr lang="en-US" sz="2000" dirty="0" err="1">
                <a:solidFill>
                  <a:srgbClr val="000090"/>
                </a:solidFill>
              </a:rPr>
              <a:t>Gbps</a:t>
            </a:r>
            <a:endParaRPr lang="en-US" sz="2000" dirty="0">
              <a:solidFill>
                <a:srgbClr val="000090"/>
              </a:solidFill>
            </a:endParaRPr>
          </a:p>
        </p:txBody>
      </p:sp>
      <p:pic>
        <p:nvPicPr>
          <p:cNvPr id="78" name="Picture 7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324337"/>
            <a:ext cx="3810000" cy="21272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</p:pic>
      <p:sp>
        <p:nvSpPr>
          <p:cNvPr id="5" name="Rounded Rectangle 4"/>
          <p:cNvSpPr/>
          <p:nvPr/>
        </p:nvSpPr>
        <p:spPr>
          <a:xfrm>
            <a:off x="783208" y="4755495"/>
            <a:ext cx="7844886" cy="1911098"/>
          </a:xfrm>
          <a:prstGeom prst="roundRect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u="sng" dirty="0">
                <a:solidFill>
                  <a:schemeClr val="tx1"/>
                </a:solidFill>
              </a:rPr>
              <a:t>Traditional tree topologies “scale up”</a:t>
            </a:r>
          </a:p>
          <a:p>
            <a:pPr marL="342900" indent="-342900" algn="ctr">
              <a:buFont typeface="Arial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full bisection bandwidth is expensive</a:t>
            </a:r>
          </a:p>
          <a:p>
            <a:pPr marL="342900" indent="-342900" algn="ctr">
              <a:buFont typeface="Arial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typically, tree topologies “oversubscribed” </a:t>
            </a:r>
          </a:p>
        </p:txBody>
      </p:sp>
      <p:sp>
        <p:nvSpPr>
          <p:cNvPr id="75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372946"/>
            <a:ext cx="2133600" cy="331932"/>
          </a:xfrm>
        </p:spPr>
        <p:txBody>
          <a:bodyPr/>
          <a:lstStyle/>
          <a:p>
            <a:fld id="{EDD62991-B0E6-405B-8EC1-567F5CA116A8}" type="slidenum">
              <a:rPr lang="en-GB" smtClean="0"/>
              <a:pPr/>
              <a:t>39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3043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6" grpId="0" animBg="1"/>
      <p:bldP spid="77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75" y="1119319"/>
            <a:ext cx="7886700" cy="670967"/>
          </a:xfrm>
        </p:spPr>
        <p:txBody>
          <a:bodyPr>
            <a:normAutofit fontScale="90000"/>
          </a:bodyPr>
          <a:lstStyle/>
          <a:p>
            <a:r>
              <a:rPr lang="en-US" b="0" dirty="0">
                <a:latin typeface="Calibri" panose="020F0502020204030204"/>
              </a:rPr>
              <a:t>Datacenter networks</a:t>
            </a:r>
            <a:endParaRPr lang="en-US" sz="3300" dirty="0">
              <a:latin typeface="+mn-lt"/>
            </a:endParaRPr>
          </a:p>
        </p:txBody>
      </p:sp>
      <p:sp>
        <p:nvSpPr>
          <p:cNvPr id="439" name="Slide Number Placeholder 4">
            <a:extLst>
              <a:ext uri="{FF2B5EF4-FFF2-40B4-BE49-F238E27FC236}">
                <a16:creationId xmlns:a16="http://schemas.microsoft.com/office/drawing/2014/main" id="{C87F3257-E91D-E144-BA13-B0DD96B23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Link Layer: 6-</a:t>
            </a:r>
            <a:fld id="{C4204591-24BD-A542-B9D5-F8D8A88D2FEE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80" name="Rectangle 6">
            <a:extLst>
              <a:ext uri="{FF2B5EF4-FFF2-40B4-BE49-F238E27FC236}">
                <a16:creationId xmlns:a16="http://schemas.microsoft.com/office/drawing/2014/main" id="{E4D728B5-3C3F-924A-9CDF-27480A919CB3}"/>
              </a:ext>
            </a:extLst>
          </p:cNvPr>
          <p:cNvSpPr txBox="1">
            <a:spLocks noChangeArrowheads="1"/>
          </p:cNvSpPr>
          <p:nvPr/>
        </p:nvSpPr>
        <p:spPr>
          <a:xfrm>
            <a:off x="732864" y="1827679"/>
            <a:ext cx="7658100" cy="1480298"/>
          </a:xfrm>
          <a:prstGeom prst="rect">
            <a:avLst/>
          </a:prstGeom>
        </p:spPr>
        <p:txBody>
          <a:bodyPr vert="horz" lIns="68580" tIns="34290" rIns="68580" bIns="34290" rtlCol="0">
            <a:normAutofit fontScale="92500" lnSpcReduction="10000"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7631" indent="0">
              <a:buNone/>
              <a:defRPr/>
            </a:pPr>
            <a:r>
              <a:rPr lang="en-US" sz="2400" dirty="0"/>
              <a:t>10’s to 100’s of thousands of hosts, often closely coupled, in close proximity:</a:t>
            </a:r>
          </a:p>
          <a:p>
            <a:pPr marL="481013" lvl="1" indent="-221456">
              <a:buFont typeface="Wingdings" pitchFamily="2" charset="2"/>
              <a:buChar char="§"/>
              <a:defRPr/>
            </a:pPr>
            <a:r>
              <a:rPr lang="en-US" sz="1800" dirty="0"/>
              <a:t>e-business (e.g. Amazon)</a:t>
            </a:r>
          </a:p>
          <a:p>
            <a:pPr marL="481013" lvl="1" indent="-221456">
              <a:buFont typeface="Wingdings" pitchFamily="2" charset="2"/>
              <a:buChar char="§"/>
              <a:defRPr/>
            </a:pPr>
            <a:r>
              <a:rPr lang="en-US" sz="1800" dirty="0"/>
              <a:t>content-servers (e.g., YouTube, Akamai, Apple, Microsoft)</a:t>
            </a:r>
          </a:p>
          <a:p>
            <a:pPr marL="481013" lvl="1" indent="-221456">
              <a:buFont typeface="Wingdings" pitchFamily="2" charset="2"/>
              <a:buChar char="§"/>
              <a:defRPr/>
            </a:pPr>
            <a:r>
              <a:rPr lang="en-US" sz="1800" dirty="0"/>
              <a:t>search engines, data mining (e.g., Google)</a:t>
            </a:r>
          </a:p>
          <a:p>
            <a:pPr>
              <a:defRPr/>
            </a:pPr>
            <a:endParaRPr lang="en-US" sz="2100" dirty="0">
              <a:latin typeface="Gill Sans MT" charset="0"/>
            </a:endParaRPr>
          </a:p>
        </p:txBody>
      </p:sp>
      <p:sp>
        <p:nvSpPr>
          <p:cNvPr id="81" name="Rectangle 6">
            <a:extLst>
              <a:ext uri="{FF2B5EF4-FFF2-40B4-BE49-F238E27FC236}">
                <a16:creationId xmlns:a16="http://schemas.microsoft.com/office/drawing/2014/main" id="{D3EF5B0D-E7CD-5644-B7EA-B471327DD1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1" y="3466330"/>
            <a:ext cx="4329182" cy="2292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marL="342900" indent="-3429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65000"/>
              <a:buFont typeface="Wingdings" charset="0"/>
              <a:buChar char="v"/>
              <a:defRPr sz="28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Font typeface="Wingdings" charset="0"/>
              <a:buChar char="§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-109" charset="0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</a:defRPr>
            </a:lvl9pPr>
          </a:lstStyle>
          <a:p>
            <a:pPr marL="0" indent="0">
              <a:buSzPct val="100000"/>
              <a:buNone/>
              <a:defRPr/>
            </a:pPr>
            <a:r>
              <a:rPr lang="en-US" sz="2400" dirty="0">
                <a:cs typeface="+mn-cs"/>
              </a:rPr>
              <a:t>challenges:</a:t>
            </a:r>
          </a:p>
          <a:p>
            <a:pPr marL="350044" lvl="1" indent="-210741">
              <a:defRPr/>
            </a:pPr>
            <a:r>
              <a:rPr lang="en-US" sz="2100" dirty="0"/>
              <a:t>multiple applications, each serving massive numbers of clients </a:t>
            </a:r>
          </a:p>
          <a:p>
            <a:pPr marL="350044" lvl="1" indent="-210741">
              <a:defRPr/>
            </a:pPr>
            <a:r>
              <a:rPr lang="en-US" sz="2100" dirty="0"/>
              <a:t>reliability</a:t>
            </a:r>
          </a:p>
          <a:p>
            <a:pPr marL="350044" lvl="1" indent="-210741">
              <a:defRPr/>
            </a:pPr>
            <a:r>
              <a:rPr lang="en-US" sz="2100" dirty="0"/>
              <a:t>managing/balancing load, avoiding processing, networking, data bottlenecks  </a:t>
            </a:r>
          </a:p>
        </p:txBody>
      </p:sp>
      <p:pic>
        <p:nvPicPr>
          <p:cNvPr id="82" name="Picture 1">
            <a:extLst>
              <a:ext uri="{FF2B5EF4-FFF2-40B4-BE49-F238E27FC236}">
                <a16:creationId xmlns:a16="http://schemas.microsoft.com/office/drawing/2014/main" id="{EF697C9C-05DB-EC46-A107-B9EED28B84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060" y="3334730"/>
            <a:ext cx="2645569" cy="1891904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" name="TextBox 3">
            <a:extLst>
              <a:ext uri="{FF2B5EF4-FFF2-40B4-BE49-F238E27FC236}">
                <a16:creationId xmlns:a16="http://schemas.microsoft.com/office/drawing/2014/main" id="{8A4A2A11-339C-0B43-A8FB-3B9DF32DFB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0526" y="5300733"/>
            <a:ext cx="3595898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050" i="0" dirty="0">
                <a:latin typeface="Arial" charset="0"/>
                <a:cs typeface="Arial" charset="0"/>
              </a:rPr>
              <a:t>Inside a 40-ft Microsoft container, Chicago data center</a:t>
            </a:r>
          </a:p>
        </p:txBody>
      </p:sp>
    </p:spTree>
    <p:extLst>
      <p:ext uri="{BB962C8B-B14F-4D97-AF65-F5344CB8AC3E}">
        <p14:creationId xmlns:p14="http://schemas.microsoft.com/office/powerpoint/2010/main" val="1677537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A “Scale Out” Design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048" cy="4525963"/>
          </a:xfrm>
        </p:spPr>
        <p:txBody>
          <a:bodyPr>
            <a:normAutofit/>
          </a:bodyPr>
          <a:lstStyle/>
          <a:p>
            <a:r>
              <a:rPr lang="en-US" sz="3000" dirty="0">
                <a:latin typeface="Calibri" charset="0"/>
                <a:ea typeface="ＭＳ Ｐゴシック" charset="0"/>
                <a:cs typeface="ＭＳ Ｐゴシック" charset="0"/>
              </a:rPr>
              <a:t>Build multi-stage `Fat Trees’ out of k-port switches</a:t>
            </a:r>
            <a:endParaRPr lang="en-US" dirty="0">
              <a:latin typeface="Calibri" charset="0"/>
              <a:ea typeface="ＭＳ Ｐゴシック" charset="0"/>
            </a:endParaRPr>
          </a:p>
          <a:p>
            <a:pPr lvl="1"/>
            <a:r>
              <a:rPr lang="en-US" dirty="0">
                <a:latin typeface="Calibri" charset="0"/>
                <a:ea typeface="ＭＳ Ｐゴシック" charset="0"/>
              </a:rPr>
              <a:t>k/2 ports up, k/2 down</a:t>
            </a:r>
          </a:p>
          <a:p>
            <a:pPr lvl="1"/>
            <a:r>
              <a:rPr lang="en-US" dirty="0">
                <a:latin typeface="Calibri" charset="0"/>
                <a:ea typeface="ＭＳ Ｐゴシック" charset="0"/>
              </a:rPr>
              <a:t>Supports k</a:t>
            </a:r>
            <a:r>
              <a:rPr lang="en-US" baseline="30000" dirty="0">
                <a:latin typeface="Calibri" charset="0"/>
                <a:ea typeface="ＭＳ Ｐゴシック" charset="0"/>
              </a:rPr>
              <a:t>3</a:t>
            </a:r>
            <a:r>
              <a:rPr lang="en-US" dirty="0">
                <a:latin typeface="Calibri" charset="0"/>
                <a:ea typeface="ＭＳ Ｐゴシック" charset="0"/>
              </a:rPr>
              <a:t>/4 hosts: </a:t>
            </a:r>
          </a:p>
          <a:p>
            <a:pPr lvl="2"/>
            <a:r>
              <a:rPr lang="en-US" dirty="0">
                <a:latin typeface="Calibri" charset="0"/>
                <a:ea typeface="ＭＳ Ｐゴシック" charset="0"/>
              </a:rPr>
              <a:t>48 ports, 27,648 hosts</a:t>
            </a:r>
          </a:p>
          <a:p>
            <a:pPr lvl="1"/>
            <a:endParaRPr lang="en-US" dirty="0">
              <a:latin typeface="Calibri" charset="0"/>
              <a:ea typeface="ＭＳ Ｐゴシック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640" y="3979863"/>
            <a:ext cx="4572000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Callout 7"/>
          <p:cNvSpPr/>
          <p:nvPr/>
        </p:nvSpPr>
        <p:spPr>
          <a:xfrm>
            <a:off x="298809" y="4390689"/>
            <a:ext cx="3192458" cy="1379554"/>
          </a:xfrm>
          <a:prstGeom prst="wedgeEllipseCallout">
            <a:avLst>
              <a:gd name="adj1" fmla="val -5739"/>
              <a:gd name="adj2" fmla="val 28036"/>
            </a:avLst>
          </a:prstGeom>
          <a:solidFill>
            <a:srgbClr val="FCD5B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90"/>
                </a:solidFill>
              </a:rPr>
              <a:t>All links are the same speed (e.g. 10Gps)</a:t>
            </a:r>
          </a:p>
        </p:txBody>
      </p:sp>
      <p:sp>
        <p:nvSpPr>
          <p:cNvPr id="6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372946"/>
            <a:ext cx="2133600" cy="331932"/>
          </a:xfrm>
        </p:spPr>
        <p:txBody>
          <a:bodyPr/>
          <a:lstStyle/>
          <a:p>
            <a:fld id="{EDD62991-B0E6-405B-8EC1-567F5CA116A8}" type="slidenum">
              <a:rPr lang="en-GB" smtClean="0"/>
              <a:pPr/>
              <a:t>40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18921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z="4200">
                <a:latin typeface="Calibri" charset="0"/>
                <a:ea typeface="ＭＳ Ｐゴシック" charset="0"/>
                <a:cs typeface="ＭＳ Ｐゴシック" charset="0"/>
              </a:rPr>
              <a:t>Full Bisection Bandwidth Not Sufficient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3276600"/>
            <a:ext cx="8991600" cy="3733800"/>
          </a:xfrm>
        </p:spPr>
        <p:txBody>
          <a:bodyPr/>
          <a:lstStyle/>
          <a:p>
            <a:r>
              <a:rPr lang="en-US" sz="2800" dirty="0">
                <a:latin typeface="Calibri" charset="0"/>
                <a:ea typeface="ＭＳ Ｐゴシック" charset="0"/>
                <a:cs typeface="ＭＳ Ｐゴシック" charset="0"/>
              </a:rPr>
              <a:t>To realize full bisectional throughput, routing must spread traffic across paths</a:t>
            </a:r>
          </a:p>
          <a:p>
            <a:r>
              <a:rPr lang="en-US" sz="2800" dirty="0">
                <a:latin typeface="Calibri" charset="0"/>
                <a:ea typeface="ＭＳ Ｐゴシック" charset="0"/>
                <a:cs typeface="ＭＳ Ｐゴシック" charset="0"/>
              </a:rPr>
              <a:t>Enter load-balanced routing</a:t>
            </a:r>
          </a:p>
          <a:p>
            <a:pPr lvl="1"/>
            <a:r>
              <a:rPr lang="en-US" sz="2400" dirty="0">
                <a:latin typeface="Calibri" charset="0"/>
                <a:ea typeface="ＭＳ Ｐゴシック" charset="0"/>
              </a:rPr>
              <a:t>How? (1) Let the network split traffic/flows at random </a:t>
            </a:r>
            <a:br>
              <a:rPr lang="en-US" sz="2400" dirty="0">
                <a:latin typeface="Calibri" charset="0"/>
                <a:ea typeface="ＭＳ Ｐゴシック" charset="0"/>
              </a:rPr>
            </a:br>
            <a:r>
              <a:rPr lang="en-US" sz="2400" dirty="0">
                <a:latin typeface="Calibri" charset="0"/>
                <a:ea typeface="ＭＳ Ｐゴシック" charset="0"/>
              </a:rPr>
              <a:t>(e.g., ECMP protocol -- RFC 2991/2992)</a:t>
            </a:r>
          </a:p>
          <a:p>
            <a:pPr lvl="1"/>
            <a:r>
              <a:rPr lang="en-US" sz="2400" dirty="0">
                <a:latin typeface="Calibri" charset="0"/>
                <a:ea typeface="ＭＳ Ｐゴシック" charset="0"/>
              </a:rPr>
              <a:t>How? (2) Centralized flow scheduling?</a:t>
            </a:r>
          </a:p>
          <a:p>
            <a:pPr lvl="1"/>
            <a:r>
              <a:rPr lang="en-US" sz="2400" dirty="0">
                <a:latin typeface="Calibri" charset="0"/>
                <a:ea typeface="ＭＳ Ｐゴシック" charset="0"/>
              </a:rPr>
              <a:t>Many more research proposals</a:t>
            </a:r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B5FB77BF-2B3F-4C45-A7C6-B1CB5711C368}" type="slidenum">
              <a:rPr lang="en-US" sz="1200">
                <a:solidFill>
                  <a:srgbClr val="898989"/>
                </a:solidFill>
              </a:rPr>
              <a:pPr eaLnBrk="1" hangingPunct="1"/>
              <a:t>41</a:t>
            </a:fld>
            <a:endParaRPr lang="en-US" sz="1200">
              <a:solidFill>
                <a:srgbClr val="898989"/>
              </a:solidFill>
            </a:endParaRPr>
          </a:p>
        </p:txBody>
      </p:sp>
      <p:pic>
        <p:nvPicPr>
          <p:cNvPr id="4403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14400"/>
            <a:ext cx="894715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-18676" y="933074"/>
            <a:ext cx="1923578" cy="173729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628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431" y="199942"/>
            <a:ext cx="8777493" cy="1143000"/>
          </a:xfrm>
        </p:spPr>
        <p:txBody>
          <a:bodyPr>
            <a:noAutofit/>
          </a:bodyPr>
          <a:lstStyle/>
          <a:p>
            <a:r>
              <a:rPr lang="en-US" dirty="0"/>
              <a:t>What’s different about DC networks?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381" y="1600200"/>
            <a:ext cx="9144000" cy="5257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u="sng" dirty="0">
                <a:solidFill>
                  <a:srgbClr val="000090"/>
                </a:solidFill>
              </a:rPr>
              <a:t>Goals</a:t>
            </a:r>
          </a:p>
          <a:p>
            <a:r>
              <a:rPr lang="en-US" dirty="0"/>
              <a:t>Extreme bisection bandwidth requirements </a:t>
            </a:r>
          </a:p>
          <a:p>
            <a:r>
              <a:rPr lang="en-US" dirty="0"/>
              <a:t>Extreme latency requirements </a:t>
            </a:r>
          </a:p>
          <a:p>
            <a:pPr lvl="1"/>
            <a:r>
              <a:rPr lang="en-US" dirty="0">
                <a:solidFill>
                  <a:srgbClr val="000090"/>
                </a:solidFill>
              </a:rPr>
              <a:t>real money on the line</a:t>
            </a:r>
          </a:p>
          <a:p>
            <a:pPr lvl="1"/>
            <a:r>
              <a:rPr lang="en-US" dirty="0">
                <a:solidFill>
                  <a:srgbClr val="000090"/>
                </a:solidFill>
              </a:rPr>
              <a:t>current target: 1μs RTTs</a:t>
            </a:r>
          </a:p>
          <a:p>
            <a:pPr lvl="1"/>
            <a:r>
              <a:rPr lang="en-US" dirty="0">
                <a:solidFill>
                  <a:srgbClr val="000090"/>
                </a:solidFill>
              </a:rPr>
              <a:t>how? cut-through switches making a comeback</a:t>
            </a:r>
          </a:p>
          <a:p>
            <a:pPr lvl="2"/>
            <a:r>
              <a:rPr lang="en-US" dirty="0">
                <a:solidFill>
                  <a:srgbClr val="000090"/>
                </a:solidFill>
              </a:rPr>
              <a:t>reduces switching time</a:t>
            </a:r>
          </a:p>
          <a:p>
            <a:pPr marL="457200" lvl="1" indent="0">
              <a:buNone/>
            </a:pPr>
            <a:endParaRPr lang="en-US" dirty="0">
              <a:solidFill>
                <a:srgbClr val="000090"/>
              </a:solidFill>
            </a:endParaRP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372946"/>
            <a:ext cx="2133600" cy="331932"/>
          </a:xfrm>
        </p:spPr>
        <p:txBody>
          <a:bodyPr/>
          <a:lstStyle/>
          <a:p>
            <a:fld id="{EDD62991-B0E6-405B-8EC1-567F5CA116A8}" type="slidenum">
              <a:rPr lang="en-GB" smtClean="0"/>
              <a:pPr/>
              <a:t>42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3172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431" y="199942"/>
            <a:ext cx="8777493" cy="1143000"/>
          </a:xfrm>
        </p:spPr>
        <p:txBody>
          <a:bodyPr>
            <a:noAutofit/>
          </a:bodyPr>
          <a:lstStyle/>
          <a:p>
            <a:r>
              <a:rPr lang="en-US" dirty="0"/>
              <a:t>What’s different about DC networks?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381" y="1600200"/>
            <a:ext cx="9144000" cy="5257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u="sng" dirty="0">
                <a:solidFill>
                  <a:srgbClr val="000090"/>
                </a:solidFill>
              </a:rPr>
              <a:t>Goals</a:t>
            </a:r>
          </a:p>
          <a:p>
            <a:r>
              <a:rPr lang="en-US" dirty="0"/>
              <a:t>Extreme bisection bandwidth requirements </a:t>
            </a:r>
          </a:p>
          <a:p>
            <a:r>
              <a:rPr lang="en-US" dirty="0"/>
              <a:t>Extreme latency requirements </a:t>
            </a:r>
          </a:p>
          <a:p>
            <a:pPr lvl="1"/>
            <a:r>
              <a:rPr lang="en-US" dirty="0">
                <a:solidFill>
                  <a:srgbClr val="000090"/>
                </a:solidFill>
              </a:rPr>
              <a:t>real money on the line</a:t>
            </a:r>
          </a:p>
          <a:p>
            <a:pPr lvl="1"/>
            <a:r>
              <a:rPr lang="en-US" dirty="0">
                <a:solidFill>
                  <a:srgbClr val="000090"/>
                </a:solidFill>
              </a:rPr>
              <a:t>current target: 1μs RTTs</a:t>
            </a:r>
          </a:p>
          <a:p>
            <a:pPr lvl="1"/>
            <a:r>
              <a:rPr lang="en-US" dirty="0">
                <a:solidFill>
                  <a:srgbClr val="000090"/>
                </a:solidFill>
              </a:rPr>
              <a:t>how? cut-through switches making a comeback</a:t>
            </a:r>
          </a:p>
          <a:p>
            <a:pPr lvl="1"/>
            <a:r>
              <a:rPr lang="en-US" dirty="0">
                <a:solidFill>
                  <a:srgbClr val="000090"/>
                </a:solidFill>
              </a:rPr>
              <a:t>how? avoid congestion</a:t>
            </a:r>
          </a:p>
          <a:p>
            <a:pPr lvl="2"/>
            <a:r>
              <a:rPr lang="en-US" dirty="0">
                <a:solidFill>
                  <a:srgbClr val="000090"/>
                </a:solidFill>
              </a:rPr>
              <a:t>reduces queuing delay</a:t>
            </a:r>
          </a:p>
          <a:p>
            <a:pPr marL="457200" lvl="1" indent="0">
              <a:buNone/>
            </a:pPr>
            <a:endParaRPr lang="en-US" dirty="0">
              <a:solidFill>
                <a:srgbClr val="000090"/>
              </a:solidFill>
            </a:endParaRP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372946"/>
            <a:ext cx="2133600" cy="331932"/>
          </a:xfrm>
        </p:spPr>
        <p:txBody>
          <a:bodyPr/>
          <a:lstStyle/>
          <a:p>
            <a:fld id="{EDD62991-B0E6-405B-8EC1-567F5CA116A8}" type="slidenum">
              <a:rPr lang="en-GB" smtClean="0"/>
              <a:pPr/>
              <a:t>43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83281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431" y="199942"/>
            <a:ext cx="8777493" cy="1143000"/>
          </a:xfrm>
        </p:spPr>
        <p:txBody>
          <a:bodyPr>
            <a:noAutofit/>
          </a:bodyPr>
          <a:lstStyle/>
          <a:p>
            <a:r>
              <a:rPr lang="en-US" dirty="0"/>
              <a:t>What’s different about DC networks?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381" y="1600200"/>
            <a:ext cx="9144000" cy="5257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u="sng" dirty="0">
                <a:solidFill>
                  <a:srgbClr val="000090"/>
                </a:solidFill>
              </a:rPr>
              <a:t>Goals</a:t>
            </a:r>
          </a:p>
          <a:p>
            <a:r>
              <a:rPr lang="en-US" dirty="0"/>
              <a:t>Extreme bisection bandwidth requirements </a:t>
            </a:r>
          </a:p>
          <a:p>
            <a:r>
              <a:rPr lang="en-US" dirty="0"/>
              <a:t>Extreme latency requirements </a:t>
            </a:r>
          </a:p>
          <a:p>
            <a:pPr lvl="1"/>
            <a:r>
              <a:rPr lang="en-US" dirty="0">
                <a:solidFill>
                  <a:srgbClr val="000090"/>
                </a:solidFill>
              </a:rPr>
              <a:t>real money on the line</a:t>
            </a:r>
          </a:p>
          <a:p>
            <a:pPr lvl="1"/>
            <a:r>
              <a:rPr lang="en-US" dirty="0">
                <a:solidFill>
                  <a:srgbClr val="000090"/>
                </a:solidFill>
              </a:rPr>
              <a:t>current target: 1μs RTTs</a:t>
            </a:r>
          </a:p>
          <a:p>
            <a:pPr lvl="1"/>
            <a:r>
              <a:rPr lang="en-US" dirty="0">
                <a:solidFill>
                  <a:srgbClr val="000090"/>
                </a:solidFill>
              </a:rPr>
              <a:t>how? cut-through switches making a comeback (</a:t>
            </a:r>
            <a:r>
              <a:rPr lang="en-US" dirty="0" err="1">
                <a:solidFill>
                  <a:srgbClr val="000090"/>
                </a:solidFill>
              </a:rPr>
              <a:t>lec</a:t>
            </a:r>
            <a:r>
              <a:rPr lang="en-US" dirty="0">
                <a:solidFill>
                  <a:srgbClr val="000090"/>
                </a:solidFill>
              </a:rPr>
              <a:t>. 2!)</a:t>
            </a:r>
          </a:p>
          <a:p>
            <a:pPr lvl="1"/>
            <a:r>
              <a:rPr lang="en-US" dirty="0">
                <a:solidFill>
                  <a:srgbClr val="000090"/>
                </a:solidFill>
              </a:rPr>
              <a:t>how? avoid congestion</a:t>
            </a:r>
          </a:p>
          <a:p>
            <a:pPr lvl="1"/>
            <a:r>
              <a:rPr lang="en-US" dirty="0">
                <a:solidFill>
                  <a:srgbClr val="000090"/>
                </a:solidFill>
              </a:rPr>
              <a:t>how? fix TCP timers (e.g., default timeout is 500ms!)</a:t>
            </a:r>
          </a:p>
          <a:p>
            <a:pPr lvl="1"/>
            <a:r>
              <a:rPr lang="en-US" dirty="0">
                <a:solidFill>
                  <a:srgbClr val="000090"/>
                </a:solidFill>
              </a:rPr>
              <a:t>how? fix/replace TCP to more rapidly fill the pipe</a:t>
            </a:r>
          </a:p>
          <a:p>
            <a:pPr marL="457200" lvl="1" indent="0">
              <a:buNone/>
            </a:pPr>
            <a:endParaRPr lang="en-US" dirty="0">
              <a:solidFill>
                <a:srgbClr val="000090"/>
              </a:solidFill>
            </a:endParaRP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372946"/>
            <a:ext cx="2133600" cy="331932"/>
          </a:xfrm>
        </p:spPr>
        <p:txBody>
          <a:bodyPr/>
          <a:lstStyle/>
          <a:p>
            <a:fld id="{EDD62991-B0E6-405B-8EC1-567F5CA116A8}" type="slidenum">
              <a:rPr lang="en-GB" smtClean="0"/>
              <a:pPr/>
              <a:t>44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0686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85" descr="server-gray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5013325"/>
            <a:ext cx="915988" cy="97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86" descr="server-gray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4188" y="3794125"/>
            <a:ext cx="914400" cy="97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87" descr="server-gray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4188" y="2514600"/>
            <a:ext cx="914400" cy="9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88" descr="server-gray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4188" y="1219200"/>
            <a:ext cx="914400" cy="9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0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An example problem at scale - INCAST</a:t>
            </a:r>
          </a:p>
        </p:txBody>
      </p:sp>
      <p:pic>
        <p:nvPicPr>
          <p:cNvPr id="10" name="Content Placeholder 9" descr="switch.pn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286250" y="3233738"/>
            <a:ext cx="1643063" cy="69215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CD2245-9B60-4CE5-81A6-BF7D91A288F5}" type="slidenum">
              <a:rPr lang="en-US"/>
              <a:pPr>
                <a:defRPr/>
              </a:pPr>
              <a:t>45</a:t>
            </a:fld>
            <a:endParaRPr lang="en-US"/>
          </a:p>
        </p:txBody>
      </p:sp>
      <p:pic>
        <p:nvPicPr>
          <p:cNvPr id="11273" name="Picture 4" descr="server2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4238" y="3044825"/>
            <a:ext cx="1149350" cy="110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Straight Connector 11"/>
          <p:cNvCxnSpPr/>
          <p:nvPr/>
        </p:nvCxnSpPr>
        <p:spPr>
          <a:xfrm flipV="1">
            <a:off x="5700713" y="3579813"/>
            <a:ext cx="1609725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611438" y="1706563"/>
            <a:ext cx="1674812" cy="176530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2611438" y="3001963"/>
            <a:ext cx="1674812" cy="54610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2611438" y="3624263"/>
            <a:ext cx="1674812" cy="657225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2609850" y="3700463"/>
            <a:ext cx="1676400" cy="1800225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51"/>
          <p:cNvGrpSpPr>
            <a:grpSpLocks/>
          </p:cNvGrpSpPr>
          <p:nvPr/>
        </p:nvGrpSpPr>
        <p:grpSpPr bwMode="auto">
          <a:xfrm>
            <a:off x="4421356" y="3276600"/>
            <a:ext cx="1295400" cy="609600"/>
            <a:chOff x="4032" y="480"/>
            <a:chExt cx="768" cy="576"/>
          </a:xfrm>
          <a:gradFill>
            <a:gsLst>
              <a:gs pos="0">
                <a:schemeClr val="bg1"/>
              </a:gs>
              <a:gs pos="100000">
                <a:schemeClr val="hlink"/>
              </a:gs>
            </a:gsLst>
            <a:lin ang="0" scaled="1"/>
          </a:gradFill>
        </p:grpSpPr>
        <p:sp>
          <p:nvSpPr>
            <p:cNvPr id="55" name="Freeform 152"/>
            <p:cNvSpPr>
              <a:spLocks/>
            </p:cNvSpPr>
            <p:nvPr/>
          </p:nvSpPr>
          <p:spPr bwMode="auto">
            <a:xfrm>
              <a:off x="4032" y="480"/>
              <a:ext cx="768" cy="576"/>
            </a:xfrm>
            <a:custGeom>
              <a:avLst/>
              <a:gdLst>
                <a:gd name="T0" fmla="*/ 0 w 768"/>
                <a:gd name="T1" fmla="*/ 0 h 576"/>
                <a:gd name="T2" fmla="*/ 768 w 768"/>
                <a:gd name="T3" fmla="*/ 0 h 576"/>
                <a:gd name="T4" fmla="*/ 768 w 768"/>
                <a:gd name="T5" fmla="*/ 576 h 576"/>
                <a:gd name="T6" fmla="*/ 0 w 768"/>
                <a:gd name="T7" fmla="*/ 576 h 57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68"/>
                <a:gd name="T13" fmla="*/ 0 h 576"/>
                <a:gd name="T14" fmla="*/ 768 w 768"/>
                <a:gd name="T15" fmla="*/ 576 h 57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68" h="576">
                  <a:moveTo>
                    <a:pt x="0" y="0"/>
                  </a:moveTo>
                  <a:lnTo>
                    <a:pt x="768" y="0"/>
                  </a:lnTo>
                  <a:lnTo>
                    <a:pt x="768" y="576"/>
                  </a:lnTo>
                  <a:lnTo>
                    <a:pt x="0" y="576"/>
                  </a:lnTo>
                </a:path>
              </a:pathLst>
            </a:custGeom>
            <a:grp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333399"/>
                </a:solidFill>
                <a:latin typeface="+mn-lt"/>
                <a:cs typeface="+mn-cs"/>
              </a:endParaRPr>
            </a:p>
          </p:txBody>
        </p:sp>
        <p:sp>
          <p:nvSpPr>
            <p:cNvPr id="56" name="Line 153"/>
            <p:cNvSpPr>
              <a:spLocks noChangeShapeType="1"/>
            </p:cNvSpPr>
            <p:nvPr/>
          </p:nvSpPr>
          <p:spPr bwMode="auto">
            <a:xfrm>
              <a:off x="4664" y="653"/>
              <a:ext cx="0" cy="288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sp>
        <p:nvSpPr>
          <p:cNvPr id="74" name="Rectangle 163"/>
          <p:cNvSpPr>
            <a:spLocks noChangeArrowheads="1"/>
          </p:cNvSpPr>
          <p:nvPr/>
        </p:nvSpPr>
        <p:spPr bwMode="auto">
          <a:xfrm>
            <a:off x="7164388" y="3276600"/>
            <a:ext cx="192087" cy="593725"/>
          </a:xfrm>
          <a:prstGeom prst="rect">
            <a:avLst/>
          </a:prstGeom>
          <a:solidFill>
            <a:srgbClr val="0C921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srgbClr val="333399"/>
              </a:solidFill>
              <a:latin typeface="Calibri"/>
            </a:endParaRPr>
          </a:p>
        </p:txBody>
      </p:sp>
      <p:sp>
        <p:nvSpPr>
          <p:cNvPr id="75" name="Rectangle 163"/>
          <p:cNvSpPr>
            <a:spLocks noChangeArrowheads="1"/>
          </p:cNvSpPr>
          <p:nvPr/>
        </p:nvSpPr>
        <p:spPr bwMode="auto">
          <a:xfrm>
            <a:off x="7164388" y="3276600"/>
            <a:ext cx="192087" cy="593725"/>
          </a:xfrm>
          <a:prstGeom prst="rect">
            <a:avLst/>
          </a:prstGeom>
          <a:solidFill>
            <a:srgbClr val="0C921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srgbClr val="333399"/>
              </a:solidFill>
              <a:latin typeface="Calibri"/>
            </a:endParaRPr>
          </a:p>
        </p:txBody>
      </p:sp>
      <p:sp>
        <p:nvSpPr>
          <p:cNvPr id="76" name="Rectangle 163"/>
          <p:cNvSpPr>
            <a:spLocks noChangeArrowheads="1"/>
          </p:cNvSpPr>
          <p:nvPr/>
        </p:nvSpPr>
        <p:spPr bwMode="auto">
          <a:xfrm>
            <a:off x="7164388" y="3276600"/>
            <a:ext cx="192087" cy="593725"/>
          </a:xfrm>
          <a:prstGeom prst="rect">
            <a:avLst/>
          </a:prstGeom>
          <a:solidFill>
            <a:srgbClr val="0C921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srgbClr val="333399"/>
              </a:solidFill>
              <a:latin typeface="Calibri"/>
            </a:endParaRPr>
          </a:p>
        </p:txBody>
      </p:sp>
      <p:sp>
        <p:nvSpPr>
          <p:cNvPr id="77" name="Rectangle 163"/>
          <p:cNvSpPr>
            <a:spLocks noChangeArrowheads="1"/>
          </p:cNvSpPr>
          <p:nvPr/>
        </p:nvSpPr>
        <p:spPr bwMode="auto">
          <a:xfrm>
            <a:off x="7164388" y="3276600"/>
            <a:ext cx="192087" cy="593725"/>
          </a:xfrm>
          <a:prstGeom prst="rect">
            <a:avLst/>
          </a:prstGeom>
          <a:solidFill>
            <a:srgbClr val="0C921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srgbClr val="333399"/>
              </a:solidFill>
              <a:latin typeface="Calibri"/>
            </a:endParaRPr>
          </a:p>
        </p:txBody>
      </p:sp>
      <p:sp>
        <p:nvSpPr>
          <p:cNvPr id="78" name="Rectangle 163"/>
          <p:cNvSpPr>
            <a:spLocks noChangeArrowheads="1"/>
          </p:cNvSpPr>
          <p:nvPr/>
        </p:nvSpPr>
        <p:spPr bwMode="auto">
          <a:xfrm>
            <a:off x="2400300" y="1447800"/>
            <a:ext cx="192088" cy="593725"/>
          </a:xfrm>
          <a:prstGeom prst="rect">
            <a:avLst/>
          </a:prstGeom>
          <a:gradFill rotWithShape="1">
            <a:gsLst>
              <a:gs pos="0">
                <a:srgbClr val="72280A"/>
              </a:gs>
              <a:gs pos="50000">
                <a:srgbClr val="F75615"/>
              </a:gs>
              <a:gs pos="100000">
                <a:srgbClr val="72280A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srgbClr val="333399"/>
              </a:solidFill>
              <a:latin typeface="Calibri"/>
            </a:endParaRPr>
          </a:p>
        </p:txBody>
      </p:sp>
      <p:sp>
        <p:nvSpPr>
          <p:cNvPr id="79" name="Rectangle 163"/>
          <p:cNvSpPr>
            <a:spLocks noChangeArrowheads="1"/>
          </p:cNvSpPr>
          <p:nvPr/>
        </p:nvSpPr>
        <p:spPr bwMode="auto">
          <a:xfrm>
            <a:off x="2171700" y="1463675"/>
            <a:ext cx="192088" cy="593725"/>
          </a:xfrm>
          <a:prstGeom prst="rect">
            <a:avLst/>
          </a:prstGeom>
          <a:gradFill rotWithShape="1">
            <a:gsLst>
              <a:gs pos="0">
                <a:srgbClr val="72280A"/>
              </a:gs>
              <a:gs pos="50000">
                <a:srgbClr val="F75615"/>
              </a:gs>
              <a:gs pos="100000">
                <a:srgbClr val="72280A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srgbClr val="333399"/>
              </a:solidFill>
              <a:latin typeface="Calibri"/>
            </a:endParaRPr>
          </a:p>
        </p:txBody>
      </p:sp>
      <p:sp>
        <p:nvSpPr>
          <p:cNvPr id="80" name="Rectangle 163"/>
          <p:cNvSpPr>
            <a:spLocks noChangeArrowheads="1"/>
          </p:cNvSpPr>
          <p:nvPr/>
        </p:nvSpPr>
        <p:spPr bwMode="auto">
          <a:xfrm>
            <a:off x="2400300" y="2714625"/>
            <a:ext cx="192088" cy="593725"/>
          </a:xfrm>
          <a:prstGeom prst="rect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5400000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srgbClr val="333399"/>
              </a:solidFill>
              <a:latin typeface="Calibri"/>
            </a:endParaRPr>
          </a:p>
        </p:txBody>
      </p:sp>
      <p:sp>
        <p:nvSpPr>
          <p:cNvPr id="81" name="Rectangle 163"/>
          <p:cNvSpPr>
            <a:spLocks noChangeArrowheads="1"/>
          </p:cNvSpPr>
          <p:nvPr/>
        </p:nvSpPr>
        <p:spPr bwMode="auto">
          <a:xfrm>
            <a:off x="2171700" y="2714625"/>
            <a:ext cx="192088" cy="593725"/>
          </a:xfrm>
          <a:prstGeom prst="rect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5400000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srgbClr val="333399"/>
              </a:solidFill>
              <a:latin typeface="Calibri"/>
            </a:endParaRPr>
          </a:p>
        </p:txBody>
      </p:sp>
      <p:sp>
        <p:nvSpPr>
          <p:cNvPr id="82" name="Rectangle 163"/>
          <p:cNvSpPr>
            <a:spLocks noChangeArrowheads="1"/>
          </p:cNvSpPr>
          <p:nvPr/>
        </p:nvSpPr>
        <p:spPr bwMode="auto">
          <a:xfrm>
            <a:off x="2400300" y="3962400"/>
            <a:ext cx="192088" cy="593725"/>
          </a:xfrm>
          <a:prstGeom prst="rect">
            <a:avLst/>
          </a:prstGeom>
          <a:gradFill rotWithShape="1">
            <a:gsLst>
              <a:gs pos="0">
                <a:srgbClr val="825600"/>
              </a:gs>
              <a:gs pos="13000">
                <a:srgbClr val="FFA800"/>
              </a:gs>
              <a:gs pos="28000">
                <a:srgbClr val="825600"/>
              </a:gs>
              <a:gs pos="42999">
                <a:srgbClr val="FFA800"/>
              </a:gs>
              <a:gs pos="58000">
                <a:srgbClr val="825600"/>
              </a:gs>
              <a:gs pos="72000">
                <a:srgbClr val="FFA800"/>
              </a:gs>
              <a:gs pos="87000">
                <a:srgbClr val="825600"/>
              </a:gs>
              <a:gs pos="100000">
                <a:srgbClr val="FFA800"/>
              </a:gs>
            </a:gsLst>
            <a:lin ang="5400000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srgbClr val="333399"/>
              </a:solidFill>
              <a:latin typeface="Calibri"/>
            </a:endParaRPr>
          </a:p>
        </p:txBody>
      </p:sp>
      <p:sp>
        <p:nvSpPr>
          <p:cNvPr id="83" name="Rectangle 163"/>
          <p:cNvSpPr>
            <a:spLocks noChangeArrowheads="1"/>
          </p:cNvSpPr>
          <p:nvPr/>
        </p:nvSpPr>
        <p:spPr bwMode="auto">
          <a:xfrm>
            <a:off x="2171700" y="3962400"/>
            <a:ext cx="192088" cy="593725"/>
          </a:xfrm>
          <a:prstGeom prst="rect">
            <a:avLst/>
          </a:prstGeom>
          <a:gradFill rotWithShape="1">
            <a:gsLst>
              <a:gs pos="0">
                <a:srgbClr val="825600"/>
              </a:gs>
              <a:gs pos="13000">
                <a:srgbClr val="FFA800"/>
              </a:gs>
              <a:gs pos="28000">
                <a:srgbClr val="825600"/>
              </a:gs>
              <a:gs pos="42999">
                <a:srgbClr val="FFA800"/>
              </a:gs>
              <a:gs pos="58000">
                <a:srgbClr val="825600"/>
              </a:gs>
              <a:gs pos="72000">
                <a:srgbClr val="FFA800"/>
              </a:gs>
              <a:gs pos="87000">
                <a:srgbClr val="825600"/>
              </a:gs>
              <a:gs pos="100000">
                <a:srgbClr val="FFA800"/>
              </a:gs>
            </a:gsLst>
            <a:lin ang="5400000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srgbClr val="333399"/>
              </a:solidFill>
              <a:latin typeface="Calibri"/>
            </a:endParaRPr>
          </a:p>
        </p:txBody>
      </p:sp>
      <p:sp>
        <p:nvSpPr>
          <p:cNvPr id="84" name="Rectangle 163"/>
          <p:cNvSpPr>
            <a:spLocks noChangeArrowheads="1"/>
          </p:cNvSpPr>
          <p:nvPr/>
        </p:nvSpPr>
        <p:spPr bwMode="auto">
          <a:xfrm>
            <a:off x="2400300" y="5257800"/>
            <a:ext cx="192088" cy="593725"/>
          </a:xfrm>
          <a:prstGeom prst="rect">
            <a:avLst/>
          </a:prstGeom>
          <a:gradFill rotWithShape="1">
            <a:gsLst>
              <a:gs pos="0">
                <a:srgbClr val="000082"/>
              </a:gs>
              <a:gs pos="13000">
                <a:srgbClr val="0047FF"/>
              </a:gs>
              <a:gs pos="28000">
                <a:srgbClr val="000082"/>
              </a:gs>
              <a:gs pos="42999">
                <a:srgbClr val="0047FF"/>
              </a:gs>
              <a:gs pos="58000">
                <a:srgbClr val="000082"/>
              </a:gs>
              <a:gs pos="72000">
                <a:srgbClr val="0047FF"/>
              </a:gs>
              <a:gs pos="87000">
                <a:srgbClr val="000082"/>
              </a:gs>
              <a:gs pos="100000">
                <a:srgbClr val="0047FF"/>
              </a:gs>
            </a:gsLst>
            <a:lin ang="5400000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srgbClr val="333399"/>
              </a:solidFill>
              <a:latin typeface="Calibri"/>
            </a:endParaRPr>
          </a:p>
        </p:txBody>
      </p:sp>
      <p:sp>
        <p:nvSpPr>
          <p:cNvPr id="85" name="Rectangle 163"/>
          <p:cNvSpPr>
            <a:spLocks noChangeArrowheads="1"/>
          </p:cNvSpPr>
          <p:nvPr/>
        </p:nvSpPr>
        <p:spPr bwMode="auto">
          <a:xfrm>
            <a:off x="2171700" y="5257800"/>
            <a:ext cx="192088" cy="593725"/>
          </a:xfrm>
          <a:prstGeom prst="rect">
            <a:avLst/>
          </a:prstGeom>
          <a:gradFill rotWithShape="1">
            <a:gsLst>
              <a:gs pos="0">
                <a:srgbClr val="000082"/>
              </a:gs>
              <a:gs pos="13000">
                <a:srgbClr val="0047FF"/>
              </a:gs>
              <a:gs pos="28000">
                <a:srgbClr val="000082"/>
              </a:gs>
              <a:gs pos="42999">
                <a:srgbClr val="0047FF"/>
              </a:gs>
              <a:gs pos="58000">
                <a:srgbClr val="000082"/>
              </a:gs>
              <a:gs pos="72000">
                <a:srgbClr val="0047FF"/>
              </a:gs>
              <a:gs pos="87000">
                <a:srgbClr val="000082"/>
              </a:gs>
              <a:gs pos="100000">
                <a:srgbClr val="0047FF"/>
              </a:gs>
            </a:gsLst>
            <a:lin ang="5400000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srgbClr val="333399"/>
              </a:solidFill>
              <a:latin typeface="Calibri"/>
            </a:endParaRPr>
          </a:p>
        </p:txBody>
      </p:sp>
      <p:pic>
        <p:nvPicPr>
          <p:cNvPr id="99" name="Picture 98" descr="bang.g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06788" y="2819400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02"/>
          <p:cNvGrpSpPr>
            <a:grpSpLocks/>
          </p:cNvGrpSpPr>
          <p:nvPr/>
        </p:nvGrpSpPr>
        <p:grpSpPr bwMode="auto">
          <a:xfrm>
            <a:off x="3048000" y="5257800"/>
            <a:ext cx="2743200" cy="461963"/>
            <a:chOff x="2743200" y="5418892"/>
            <a:chExt cx="2743200" cy="461665"/>
          </a:xfrm>
        </p:grpSpPr>
        <p:sp>
          <p:nvSpPr>
            <p:cNvPr id="11303" name="TextBox 100"/>
            <p:cNvSpPr txBox="1">
              <a:spLocks noChangeArrowheads="1"/>
            </p:cNvSpPr>
            <p:nvPr/>
          </p:nvSpPr>
          <p:spPr bwMode="auto">
            <a:xfrm>
              <a:off x="3581400" y="5418892"/>
              <a:ext cx="19050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400" b="1">
                  <a:solidFill>
                    <a:srgbClr val="FF0000"/>
                  </a:solidFill>
                </a:rPr>
                <a:t>TCP timeout</a:t>
              </a:r>
              <a:endParaRPr lang="en-US" sz="2000" b="1">
                <a:solidFill>
                  <a:srgbClr val="FF0000"/>
                </a:solidFill>
              </a:endParaRPr>
            </a:p>
          </p:txBody>
        </p:sp>
        <p:sp>
          <p:nvSpPr>
            <p:cNvPr id="102" name="Left Arrow 101"/>
            <p:cNvSpPr/>
            <p:nvPr/>
          </p:nvSpPr>
          <p:spPr>
            <a:xfrm>
              <a:off x="2743200" y="5563262"/>
              <a:ext cx="762000" cy="239557"/>
            </a:xfrm>
            <a:prstGeom prst="lef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11294" name="TextBox 40"/>
          <p:cNvSpPr txBox="1">
            <a:spLocks noChangeArrowheads="1"/>
          </p:cNvSpPr>
          <p:nvPr/>
        </p:nvSpPr>
        <p:spPr bwMode="auto">
          <a:xfrm>
            <a:off x="381000" y="1382713"/>
            <a:ext cx="1295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/>
              <a:t>Worker 1</a:t>
            </a:r>
          </a:p>
        </p:txBody>
      </p:sp>
      <p:sp>
        <p:nvSpPr>
          <p:cNvPr id="11295" name="TextBox 42"/>
          <p:cNvSpPr txBox="1">
            <a:spLocks noChangeArrowheads="1"/>
          </p:cNvSpPr>
          <p:nvPr/>
        </p:nvSpPr>
        <p:spPr bwMode="auto">
          <a:xfrm>
            <a:off x="381000" y="2667000"/>
            <a:ext cx="1295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/>
              <a:t>Worker 2</a:t>
            </a:r>
          </a:p>
        </p:txBody>
      </p:sp>
      <p:sp>
        <p:nvSpPr>
          <p:cNvPr id="11296" name="TextBox 43"/>
          <p:cNvSpPr txBox="1">
            <a:spLocks noChangeArrowheads="1"/>
          </p:cNvSpPr>
          <p:nvPr/>
        </p:nvSpPr>
        <p:spPr bwMode="auto">
          <a:xfrm>
            <a:off x="381000" y="3962400"/>
            <a:ext cx="1371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/>
              <a:t>Worker 3</a:t>
            </a:r>
          </a:p>
        </p:txBody>
      </p:sp>
      <p:sp>
        <p:nvSpPr>
          <p:cNvPr id="11297" name="TextBox 44"/>
          <p:cNvSpPr txBox="1">
            <a:spLocks noChangeArrowheads="1"/>
          </p:cNvSpPr>
          <p:nvPr/>
        </p:nvSpPr>
        <p:spPr bwMode="auto">
          <a:xfrm>
            <a:off x="381000" y="5181600"/>
            <a:ext cx="1219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/>
              <a:t>Worker 4</a:t>
            </a:r>
          </a:p>
        </p:txBody>
      </p:sp>
      <p:sp>
        <p:nvSpPr>
          <p:cNvPr id="11298" name="TextBox 45"/>
          <p:cNvSpPr txBox="1">
            <a:spLocks noChangeArrowheads="1"/>
          </p:cNvSpPr>
          <p:nvPr/>
        </p:nvSpPr>
        <p:spPr bwMode="auto">
          <a:xfrm>
            <a:off x="7010400" y="2514600"/>
            <a:ext cx="152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/>
              <a:t>Aggregator</a:t>
            </a:r>
          </a:p>
        </p:txBody>
      </p:sp>
      <p:grpSp>
        <p:nvGrpSpPr>
          <p:cNvPr id="5" name="Group 47"/>
          <p:cNvGrpSpPr>
            <a:grpSpLocks/>
          </p:cNvGrpSpPr>
          <p:nvPr/>
        </p:nvGrpSpPr>
        <p:grpSpPr bwMode="auto">
          <a:xfrm>
            <a:off x="5562600" y="4532313"/>
            <a:ext cx="2590800" cy="1849437"/>
            <a:chOff x="5410200" y="4837093"/>
            <a:chExt cx="2590800" cy="1849457"/>
          </a:xfrm>
        </p:grpSpPr>
        <p:sp>
          <p:nvSpPr>
            <p:cNvPr id="11301" name="TextBox 34"/>
            <p:cNvSpPr txBox="1">
              <a:spLocks noChangeArrowheads="1"/>
            </p:cNvSpPr>
            <p:nvPr/>
          </p:nvSpPr>
          <p:spPr bwMode="auto">
            <a:xfrm>
              <a:off x="5410200" y="4837093"/>
              <a:ext cx="2590800" cy="954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000" b="1">
                  <a:solidFill>
                    <a:srgbClr val="0000CC"/>
                  </a:solidFill>
                </a:rPr>
                <a:t>RTO</a:t>
              </a:r>
              <a:r>
                <a:rPr lang="en-US" sz="2000" b="1" baseline="-25000">
                  <a:solidFill>
                    <a:srgbClr val="0000CC"/>
                  </a:solidFill>
                </a:rPr>
                <a:t>min </a:t>
              </a:r>
              <a:r>
                <a:rPr lang="en-US" sz="2000" b="1">
                  <a:solidFill>
                    <a:srgbClr val="0000CC"/>
                  </a:solidFill>
                </a:rPr>
                <a:t>= 300 ms</a:t>
              </a:r>
            </a:p>
            <a:p>
              <a:endParaRPr lang="en-US" b="1">
                <a:solidFill>
                  <a:srgbClr val="FF0000"/>
                </a:solidFill>
              </a:endParaRPr>
            </a:p>
            <a:p>
              <a:endParaRPr lang="en-US"/>
            </a:p>
          </p:txBody>
        </p:sp>
        <p:pic>
          <p:nvPicPr>
            <p:cNvPr id="11302" name="Picture 46" descr="hourglass_3.gif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779180" y="5334000"/>
              <a:ext cx="1078820" cy="1352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3810000" y="1393825"/>
            <a:ext cx="5029200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2800"/>
              <a:t> Synchronized mice collide.</a:t>
            </a:r>
          </a:p>
          <a:p>
            <a:pPr lvl="1">
              <a:buFont typeface="Wingdings" pitchFamily="2" charset="2"/>
              <a:buChar char="Ø"/>
            </a:pPr>
            <a:r>
              <a:rPr lang="en-US" sz="2400" b="1">
                <a:solidFill>
                  <a:srgbClr val="FF0000"/>
                </a:solidFill>
              </a:rPr>
              <a:t> Caused by Partition/Aggregate.</a:t>
            </a:r>
            <a:endParaRPr lang="en-US" sz="2000" b="1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03274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59 -0.00023 C -0.11909 0.00093 -0.22257 0.00671 -0.27795 -0.00023 C -0.33333 -0.00717 -0.32743 -0.02845 -0.34305 -0.04187 C -0.35868 -0.05528 -0.34583 -0.04418 -0.37205 -0.0805 C -0.39826 -0.11681 -0.47395 -0.22276 -0.50086 -0.26023 " pathEditMode="relative" rAng="0" ptsTypes="aaaaa">
                                      <p:cBhvr>
                                        <p:cTn id="18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" y="-1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59 -0.00023 C -0.11909 0.00093 -0.22482 0.00116 -0.27795 -0.00023 C -0.33107 -0.00162 -0.30816 -0.00138 -0.32986 -0.00809 C -0.35156 -0.0148 -0.37934 -0.02822 -0.40816 -0.04025 C -0.43698 -0.05228 -0.4835 -0.07217 -0.5033 -0.0805 " pathEditMode="relative" rAng="0" ptsTypes="aaaaa">
                                      <p:cBhvr>
                                        <p:cTn id="20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59 -0.00023 C -0.11909 0.00093 -0.22378 -0.00254 -0.27795 -0.00023 C -0.33211 0.00209 -0.31441 0.00602 -0.33576 0.01435 C -0.35711 0.02267 -0.37847 0.03586 -0.40573 0.04951 C -0.43298 0.06315 -0.48003 0.08652 -0.49965 0.09623 " pathEditMode="relative" rAng="0" ptsTypes="aaaaa">
                                      <p:cBhvr>
                                        <p:cTn id="22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59 -0.00023 C -0.0552 -0.00023 -0.22274 -0.00763 -0.27795 -0.00023 C -0.33316 0.00717 -0.32257 0.02499 -0.34184 0.04488 C -0.36111 0.06477 -0.36718 0.08143 -0.39357 0.11867 C -0.41996 0.15591 -0.4776 0.23688 -0.49965 0.26787 " pathEditMode="relative" rAng="0" ptsTypes="aaaaa">
                                      <p:cBhvr>
                                        <p:cTn id="24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" y="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67 -0.0037 C 0.0342 0.0266 0.10746 0.13371 0.14166 0.17789 C 0.17586 0.22207 0.18455 0.24636 0.2177 0.26139 C 0.25086 0.27643 0.3151 0.26648 0.34062 0.26787 " pathEditMode="relative" rAng="0" ptsTypes="aaaa">
                                      <p:cBhvr>
                                        <p:cTn id="6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" y="1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02 -0.00463 C 0.01458 -0.00324 0.02708 -0.01203 0.0427 0.00323 C 0.05833 0.0185 0.07777 0.05135 0.10295 0.08651 C 0.12812 0.12167 0.16823 0.18528 0.1934 0.21489 C 0.21857 0.2445 0.22916 0.2556 0.25364 0.26393 C 0.27812 0.27226 0.32222 0.26532 0.34027 0.26555 " pathEditMode="relative" rAng="0" ptsTypes="aaaaaa">
                                      <p:cBhvr>
                                        <p:cTn id="67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" y="1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0" presetClass="path" presetSubtype="0" accel="50000" decel="5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3.61111E-6 4.16146E-6 C 0.06458 0.02914 0.12934 0.05829 0.1651 0.0724 C 0.20086 0.08651 0.19357 0.08327 0.21458 0.08512 C 0.23559 0.08697 0.27517 0.08373 0.29114 0.08327 " pathEditMode="relative" rAng="0" ptsTypes="aaaa">
                                      <p:cBhvr>
                                        <p:cTn id="6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0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0" presetClass="path" presetSubtype="0" accel="50000" decel="5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3.61111E-6 -0.00694 C -0.00295 -0.01203 -0.00643 -0.01758 0.02882 -0.00371 C 0.06406 0.01017 0.16753 0.06222 0.21145 0.07679 C 0.25538 0.09137 0.27534 0.08188 0.29218 0.08327 " pathEditMode="relative" rAng="0" ptsTypes="aaaa">
                                      <p:cBhvr>
                                        <p:cTn id="7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0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0" presetClass="path" presetSubtype="0" accel="50000" decel="5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00208 0.00417 C 0.01666 -0.003 0.06336 -0.02752 0.08993 -0.04071 C 0.11649 -0.05389 0.14062 -0.06523 0.16111 -0.07448 C 0.18159 -0.08373 0.19913 -0.09299 0.21284 -0.09692 C 0.22656 -0.10085 0.2368 -0.09831 0.24305 -0.09854 " pathEditMode="relative" rAng="0" ptsTypes="aaaaa">
                                      <p:cBhvr>
                                        <p:cTn id="7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-1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0" presetClass="path" presetSubtype="0" accel="50000" decel="5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3.61111E-6 -4.02036E-6 C 0.00625 0.00209 0.01267 0.00417 0.02048 0.00324 C 0.0283 0.00232 0.02743 0.00255 0.04687 -0.00624 C 0.06632 -0.01503 0.10902 -0.03423 0.13663 -0.0488 C 0.16423 -0.06338 0.19461 -0.08558 0.21267 -0.09368 C 0.23073 -0.10178 0.23836 -0.09623 0.24514 -0.09692 " pathEditMode="relative" rAng="0" ptsTypes="aaaaaa">
                                      <p:cBhvr>
                                        <p:cTn id="75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0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0" presetClass="path" presetSubtype="0" accel="50000" decel="5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.02136 -0.02082 L 0.20695 -0.28614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-1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0" presetClass="path" presetSubtype="0" accel="50000" decel="5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.00937 0.00278 C 0.01823 0.0037 0.02708 0.00463 0.03333 0.00116 C 0.03958 -0.00231 0.0158 0.02637 0.0467 -0.01804 C 0.0776 -0.06245 0.14826 -0.164 0.21892 -0.26532 " pathEditMode="relative" rAng="0" ptsTypes="aaaA">
                                      <p:cBhvr>
                                        <p:cTn id="79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-1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42" presetClass="path" presetSubtype="0" accel="50000" decel="5000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21059 -0.2873 L 0.21059 0.24543 " pathEditMode="relative" rAng="0" ptsTypes="AA">
                                      <p:cBhvr>
                                        <p:cTn id="8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8" presetClass="emph" presetSubtype="0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86400000">
                                      <p:cBhvr>
                                        <p:cTn id="85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42" presetClass="path" presetSubtype="0" accel="50000" decel="5000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21892 -0.26532 L 0.21892 0.24543 " pathEditMode="relative" rAng="0" ptsTypes="AA">
                                      <p:cBhvr>
                                        <p:cTn id="87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8" presetClass="emph" presetSubtype="0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86400000">
                                      <p:cBhvr>
                                        <p:cTn id="89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63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541 0.26764 L 0.51041 0.26764 " pathEditMode="relative" rAng="0" ptsTypes="AA">
                                      <p:cBhvr>
                                        <p:cTn id="92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0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3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63" presetClass="path" presetSubtype="0" accel="50000" decel="5000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33611 0.26463 L 0.53541 0.26532 " pathEditMode="relative" rAng="0" ptsTypes="AA">
                                      <p:cBhvr>
                                        <p:cTn id="97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0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63" presetClass="path" presetSubtype="0" accel="50000" decel="5000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27864 0.08142 L 0.51041 0.08304 " pathEditMode="relative" rAng="0" ptsTypes="AA">
                                      <p:cBhvr>
                                        <p:cTn id="104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0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3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63" presetClass="path" presetSubtype="0" accel="50000" decel="50000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28437 0.08304 L 0.53541 0.08258 " pathEditMode="relative" rAng="0" ptsTypes="AA">
                                      <p:cBhvr>
                                        <p:cTn id="10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0"/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3" nodeType="withEffect">
                                  <p:stCondLst>
                                    <p:cond delay="1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63" presetClass="path" presetSubtype="0" accel="50000" decel="5000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24253 -0.09877 L 0.51041 -0.09877 " pathEditMode="relative" rAng="0" ptsTypes="AA">
                                      <p:cBhvr>
                                        <p:cTn id="11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0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grpId="3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63" presetClass="path" presetSubtype="0" accel="50000" decel="5000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25277 -0.09877 L 0.53541 -0.09877 " pathEditMode="relative" rAng="0" ptsTypes="AA">
                                      <p:cBhvr>
                                        <p:cTn id="11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0"/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0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59 0.00116 C 0.02951 -0.03192 0.11319 -0.15174 0.14427 -0.19778 C 0.17534 -0.24381 0.18316 -0.26 0.19357 -0.27481 C 0.20399 -0.28961 0.20052 -0.28429 0.20694 -0.28614 C 0.21336 -0.28799 0.18142 -0.28614 0.23194 -0.28614 C 0.28246 -0.28614 0.45243 -0.28614 0.51041 -0.28614 " pathEditMode="relative" rAng="0" ptsTypes="aaaaaa">
                                      <p:cBhvr>
                                        <p:cTn id="134" dur="1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" y="-1"/>
                                    </p:animMotion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grpId="5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0" presetClass="path" presetSubtype="0" accel="50000" decel="50000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33333E-6 0.00625 C 0.01093 0.00717 0.02048 0.00787 0.02777 0.00463 C 0.03507 0.00139 0.02534 0.01226 0.0434 -0.01295 C 0.06146 -0.03817 0.10625 -0.10432 0.13611 -0.14619 C 0.16597 -0.18806 0.19896 -0.24219 0.22291 -0.26486 C 0.24687 -0.28753 0.22795 -0.2799 0.27951 -0.28267 C 0.33107 -0.28545 0.47986 -0.28221 0.53246 -0.28221 " pathEditMode="relative" rAng="0" ptsTypes="aaaaaaa">
                                      <p:cBhvr>
                                        <p:cTn id="139" dur="1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" y="-1"/>
                                    </p:animMotion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grpId="5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4" grpId="1" animBg="1"/>
      <p:bldP spid="74" grpId="2" animBg="1"/>
      <p:bldP spid="75" grpId="0" animBg="1"/>
      <p:bldP spid="75" grpId="1" animBg="1"/>
      <p:bldP spid="75" grpId="2" animBg="1"/>
      <p:bldP spid="76" grpId="0" animBg="1"/>
      <p:bldP spid="76" grpId="1" animBg="1"/>
      <p:bldP spid="76" grpId="2" animBg="1"/>
      <p:bldP spid="77" grpId="0" animBg="1"/>
      <p:bldP spid="77" grpId="1" animBg="1"/>
      <p:bldP spid="77" grpId="2" animBg="1"/>
      <p:bldP spid="78" grpId="0" animBg="1"/>
      <p:bldP spid="78" grpId="1" animBg="1"/>
      <p:bldP spid="78" grpId="2" animBg="1"/>
      <p:bldP spid="78" grpId="3" animBg="1"/>
      <p:bldP spid="79" grpId="0" animBg="1"/>
      <p:bldP spid="79" grpId="1" animBg="1"/>
      <p:bldP spid="79" grpId="2" animBg="1"/>
      <p:bldP spid="79" grpId="3" animBg="1"/>
      <p:bldP spid="80" grpId="0" animBg="1"/>
      <p:bldP spid="80" grpId="1" animBg="1"/>
      <p:bldP spid="80" grpId="2" animBg="1"/>
      <p:bldP spid="80" grpId="3" animBg="1"/>
      <p:bldP spid="81" grpId="0" animBg="1"/>
      <p:bldP spid="81" grpId="1" animBg="1"/>
      <p:bldP spid="81" grpId="2" animBg="1"/>
      <p:bldP spid="81" grpId="3" animBg="1"/>
      <p:bldP spid="82" grpId="0" animBg="1"/>
      <p:bldP spid="82" grpId="1" animBg="1"/>
      <p:bldP spid="82" grpId="2" animBg="1"/>
      <p:bldP spid="82" grpId="3" animBg="1"/>
      <p:bldP spid="83" grpId="0" animBg="1"/>
      <p:bldP spid="83" grpId="1" animBg="1"/>
      <p:bldP spid="83" grpId="2" animBg="1"/>
      <p:bldP spid="83" grpId="3" animBg="1"/>
      <p:bldP spid="84" grpId="0" animBg="1"/>
      <p:bldP spid="84" grpId="1" animBg="1"/>
      <p:bldP spid="84" grpId="2" animBg="1"/>
      <p:bldP spid="84" grpId="3" animBg="1"/>
      <p:bldP spid="84" grpId="4" animBg="1"/>
      <p:bldP spid="84" grpId="5" animBg="1"/>
      <p:bldP spid="85" grpId="0" animBg="1"/>
      <p:bldP spid="85" grpId="1" animBg="1"/>
      <p:bldP spid="85" grpId="2" animBg="1"/>
      <p:bldP spid="85" grpId="3" animBg="1"/>
      <p:bldP spid="85" grpId="4" animBg="1"/>
      <p:bldP spid="85" grpId="5" animBg="1"/>
      <p:bldP spid="4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1" name="Group 3"/>
          <p:cNvGrpSpPr>
            <a:grpSpLocks/>
          </p:cNvGrpSpPr>
          <p:nvPr/>
        </p:nvGrpSpPr>
        <p:grpSpPr bwMode="auto">
          <a:xfrm>
            <a:off x="6245201" y="1618506"/>
            <a:ext cx="1175370" cy="4000500"/>
            <a:chOff x="0" y="0"/>
            <a:chExt cx="1053" cy="3584"/>
          </a:xfrm>
        </p:grpSpPr>
        <p:sp>
          <p:nvSpPr>
            <p:cNvPr id="27649" name="AutoShape 1"/>
            <p:cNvSpPr>
              <a:spLocks/>
            </p:cNvSpPr>
            <p:nvPr/>
          </p:nvSpPr>
          <p:spPr bwMode="auto">
            <a:xfrm>
              <a:off x="0" y="0"/>
              <a:ext cx="1053" cy="3584"/>
            </a:xfrm>
            <a:prstGeom prst="roundRect">
              <a:avLst>
                <a:gd name="adj" fmla="val 11718"/>
              </a:avLst>
            </a:prstGeom>
            <a:solidFill>
              <a:srgbClr val="00CC99">
                <a:alpha val="0"/>
              </a:srgbClr>
            </a:solidFill>
            <a:ln w="25400" cap="flat">
              <a:solidFill>
                <a:srgbClr val="00956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650" name="Rectangle 2"/>
            <p:cNvSpPr>
              <a:spLocks/>
            </p:cNvSpPr>
            <p:nvPr/>
          </p:nvSpPr>
          <p:spPr bwMode="auto">
            <a:xfrm>
              <a:off x="50" y="1572"/>
              <a:ext cx="952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27652" name="Rectangle 4"/>
          <p:cNvSpPr>
            <a:spLocks noGrp="1" noChangeArrowheads="1"/>
          </p:cNvSpPr>
          <p:nvPr>
            <p:ph type="title"/>
          </p:nvPr>
        </p:nvSpPr>
        <p:spPr>
          <a:xfrm>
            <a:off x="892969" y="-178594"/>
            <a:ext cx="7358063" cy="1714500"/>
          </a:xfrm>
          <a:ln/>
        </p:spPr>
        <p:txBody>
          <a:bodyPr/>
          <a:lstStyle/>
          <a:p>
            <a:r>
              <a:rPr lang="en-US" sz="4500"/>
              <a:t>The Incast Workload</a:t>
            </a:r>
          </a:p>
        </p:txBody>
      </p:sp>
      <p:pic>
        <p:nvPicPr>
          <p:cNvPr id="27653" name="Picture 5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119" y="2985864"/>
            <a:ext cx="1242342" cy="839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6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808" y="1813844"/>
            <a:ext cx="1415355" cy="586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7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805" y="2824013"/>
            <a:ext cx="1414240" cy="584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Picture 8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826" y="3833068"/>
            <a:ext cx="1414240" cy="586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7" name="Picture 9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826" y="4919143"/>
            <a:ext cx="1414240" cy="586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8" name="Picture 10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069" y="3125391"/>
            <a:ext cx="1316013" cy="561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9" name="Rectangle 11"/>
          <p:cNvSpPr>
            <a:spLocks/>
          </p:cNvSpPr>
          <p:nvPr/>
        </p:nvSpPr>
        <p:spPr bwMode="auto">
          <a:xfrm>
            <a:off x="737816" y="4095289"/>
            <a:ext cx="54247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Calibri"/>
                <a:ea typeface="ＭＳ Ｐゴシック" charset="0"/>
                <a:cs typeface="Calibri"/>
                <a:sym typeface="Arial" charset="0"/>
              </a:rPr>
              <a:t>Client</a:t>
            </a:r>
          </a:p>
        </p:txBody>
      </p:sp>
      <p:sp>
        <p:nvSpPr>
          <p:cNvPr id="27660" name="Rectangle 12"/>
          <p:cNvSpPr>
            <a:spLocks/>
          </p:cNvSpPr>
          <p:nvPr/>
        </p:nvSpPr>
        <p:spPr bwMode="auto">
          <a:xfrm>
            <a:off x="2762623" y="4103102"/>
            <a:ext cx="62024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Calibri"/>
                <a:ea typeface="ＭＳ Ｐゴシック" charset="0"/>
                <a:cs typeface="Calibri"/>
                <a:sym typeface="Arial" charset="0"/>
              </a:rPr>
              <a:t>Switch</a:t>
            </a:r>
          </a:p>
        </p:txBody>
      </p:sp>
      <p:sp>
        <p:nvSpPr>
          <p:cNvPr id="27661" name="Rectangle 13"/>
          <p:cNvSpPr>
            <a:spLocks/>
          </p:cNvSpPr>
          <p:nvPr/>
        </p:nvSpPr>
        <p:spPr bwMode="auto">
          <a:xfrm>
            <a:off x="4065240" y="5809789"/>
            <a:ext cx="146310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Calibri"/>
                <a:ea typeface="ＭＳ Ｐゴシック" charset="0"/>
                <a:cs typeface="Calibri"/>
                <a:sym typeface="Arial" charset="0"/>
              </a:rPr>
              <a:t>Storage Servers</a:t>
            </a:r>
          </a:p>
        </p:txBody>
      </p:sp>
      <p:grpSp>
        <p:nvGrpSpPr>
          <p:cNvPr id="27664" name="Group 16"/>
          <p:cNvGrpSpPr>
            <a:grpSpLocks/>
          </p:cNvGrpSpPr>
          <p:nvPr/>
        </p:nvGrpSpPr>
        <p:grpSpPr bwMode="auto">
          <a:xfrm>
            <a:off x="923107" y="2344043"/>
            <a:ext cx="303609" cy="294680"/>
            <a:chOff x="0" y="0"/>
            <a:chExt cx="272" cy="264"/>
          </a:xfrm>
        </p:grpSpPr>
        <p:sp>
          <p:nvSpPr>
            <p:cNvPr id="27662" name="AutoShape 14"/>
            <p:cNvSpPr>
              <a:spLocks/>
            </p:cNvSpPr>
            <p:nvPr/>
          </p:nvSpPr>
          <p:spPr bwMode="auto">
            <a:xfrm>
              <a:off x="0" y="33"/>
              <a:ext cx="272" cy="208"/>
            </a:xfrm>
            <a:prstGeom prst="roundRect">
              <a:avLst>
                <a:gd name="adj" fmla="val 11537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25400" cap="flat">
              <a:solidFill>
                <a:srgbClr val="00956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663" name="Rectangle 15"/>
            <p:cNvSpPr>
              <a:spLocks/>
            </p:cNvSpPr>
            <p:nvPr/>
          </p:nvSpPr>
          <p:spPr bwMode="auto">
            <a:xfrm>
              <a:off x="8" y="0"/>
              <a:ext cx="256" cy="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38100" tIns="38100" rIns="109201" bIns="38100" anchor="ctr"/>
            <a:lstStyle/>
            <a:p>
              <a:pPr marL="22323"/>
              <a:r>
                <a:rPr lang="en-US" sz="1700" dirty="0">
                  <a:solidFill>
                    <a:srgbClr val="FFFFFF"/>
                  </a:solidFill>
                  <a:latin typeface="Calibri"/>
                  <a:ea typeface="ＭＳ Ｐゴシック" charset="0"/>
                  <a:cs typeface="Calibri"/>
                  <a:sym typeface="Arial" charset="0"/>
                </a:rPr>
                <a:t>R</a:t>
              </a:r>
            </a:p>
          </p:txBody>
        </p:sp>
      </p:grpSp>
      <p:grpSp>
        <p:nvGrpSpPr>
          <p:cNvPr id="27667" name="Group 19"/>
          <p:cNvGrpSpPr>
            <a:grpSpLocks/>
          </p:cNvGrpSpPr>
          <p:nvPr/>
        </p:nvGrpSpPr>
        <p:grpSpPr bwMode="auto">
          <a:xfrm>
            <a:off x="1076028" y="2495848"/>
            <a:ext cx="303609" cy="294680"/>
            <a:chOff x="0" y="0"/>
            <a:chExt cx="272" cy="264"/>
          </a:xfrm>
        </p:grpSpPr>
        <p:sp>
          <p:nvSpPr>
            <p:cNvPr id="27665" name="AutoShape 17"/>
            <p:cNvSpPr>
              <a:spLocks/>
            </p:cNvSpPr>
            <p:nvPr/>
          </p:nvSpPr>
          <p:spPr bwMode="auto">
            <a:xfrm>
              <a:off x="0" y="33"/>
              <a:ext cx="272" cy="208"/>
            </a:xfrm>
            <a:prstGeom prst="roundRect">
              <a:avLst>
                <a:gd name="adj" fmla="val 11537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25400" cap="flat">
              <a:solidFill>
                <a:srgbClr val="00956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666" name="Rectangle 18"/>
            <p:cNvSpPr>
              <a:spLocks/>
            </p:cNvSpPr>
            <p:nvPr/>
          </p:nvSpPr>
          <p:spPr bwMode="auto">
            <a:xfrm>
              <a:off x="8" y="0"/>
              <a:ext cx="256" cy="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38100" tIns="38100" rIns="109201" bIns="38100" anchor="ctr"/>
            <a:lstStyle/>
            <a:p>
              <a:pPr marL="22323"/>
              <a:r>
                <a:rPr lang="en-US" sz="1700" dirty="0">
                  <a:solidFill>
                    <a:srgbClr val="FFFFFF"/>
                  </a:solidFill>
                  <a:latin typeface="Calibri"/>
                  <a:ea typeface="ＭＳ Ｐゴシック" charset="0"/>
                  <a:cs typeface="Calibri"/>
                  <a:sym typeface="Arial" charset="0"/>
                </a:rPr>
                <a:t>R</a:t>
              </a:r>
            </a:p>
          </p:txBody>
        </p:sp>
      </p:grpSp>
      <p:grpSp>
        <p:nvGrpSpPr>
          <p:cNvPr id="27670" name="Group 22"/>
          <p:cNvGrpSpPr>
            <a:grpSpLocks/>
          </p:cNvGrpSpPr>
          <p:nvPr/>
        </p:nvGrpSpPr>
        <p:grpSpPr bwMode="auto">
          <a:xfrm>
            <a:off x="1227832" y="2656582"/>
            <a:ext cx="303609" cy="294680"/>
            <a:chOff x="0" y="0"/>
            <a:chExt cx="272" cy="264"/>
          </a:xfrm>
        </p:grpSpPr>
        <p:sp>
          <p:nvSpPr>
            <p:cNvPr id="27668" name="AutoShape 20"/>
            <p:cNvSpPr>
              <a:spLocks/>
            </p:cNvSpPr>
            <p:nvPr/>
          </p:nvSpPr>
          <p:spPr bwMode="auto">
            <a:xfrm>
              <a:off x="0" y="26"/>
              <a:ext cx="272" cy="208"/>
            </a:xfrm>
            <a:prstGeom prst="roundRect">
              <a:avLst>
                <a:gd name="adj" fmla="val 11537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25400" cap="flat">
              <a:solidFill>
                <a:srgbClr val="00956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669" name="Rectangle 21"/>
            <p:cNvSpPr>
              <a:spLocks/>
            </p:cNvSpPr>
            <p:nvPr/>
          </p:nvSpPr>
          <p:spPr bwMode="auto">
            <a:xfrm>
              <a:off x="8" y="0"/>
              <a:ext cx="256" cy="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38100" tIns="38100" rIns="109201" bIns="38100" anchor="ctr"/>
            <a:lstStyle/>
            <a:p>
              <a:pPr marL="22323"/>
              <a:r>
                <a:rPr lang="en-US" sz="1700" dirty="0">
                  <a:solidFill>
                    <a:srgbClr val="FFFFFF"/>
                  </a:solidFill>
                  <a:latin typeface="Calibri"/>
                  <a:ea typeface="ＭＳ Ｐゴシック" charset="0"/>
                  <a:cs typeface="Calibri"/>
                  <a:sym typeface="Arial" charset="0"/>
                </a:rPr>
                <a:t>R</a:t>
              </a:r>
            </a:p>
          </p:txBody>
        </p:sp>
      </p:grpSp>
      <p:grpSp>
        <p:nvGrpSpPr>
          <p:cNvPr id="27673" name="Group 25"/>
          <p:cNvGrpSpPr>
            <a:grpSpLocks/>
          </p:cNvGrpSpPr>
          <p:nvPr/>
        </p:nvGrpSpPr>
        <p:grpSpPr bwMode="auto">
          <a:xfrm>
            <a:off x="1380753" y="2808387"/>
            <a:ext cx="303609" cy="294680"/>
            <a:chOff x="0" y="0"/>
            <a:chExt cx="272" cy="264"/>
          </a:xfrm>
        </p:grpSpPr>
        <p:sp>
          <p:nvSpPr>
            <p:cNvPr id="27671" name="AutoShape 23"/>
            <p:cNvSpPr>
              <a:spLocks/>
            </p:cNvSpPr>
            <p:nvPr/>
          </p:nvSpPr>
          <p:spPr bwMode="auto">
            <a:xfrm>
              <a:off x="0" y="26"/>
              <a:ext cx="272" cy="208"/>
            </a:xfrm>
            <a:prstGeom prst="roundRect">
              <a:avLst>
                <a:gd name="adj" fmla="val 11537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25400" cap="flat">
              <a:solidFill>
                <a:srgbClr val="00956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672" name="Rectangle 24"/>
            <p:cNvSpPr>
              <a:spLocks/>
            </p:cNvSpPr>
            <p:nvPr/>
          </p:nvSpPr>
          <p:spPr bwMode="auto">
            <a:xfrm>
              <a:off x="8" y="0"/>
              <a:ext cx="256" cy="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38100" tIns="38100" rIns="109201" bIns="38100" anchor="ctr"/>
            <a:lstStyle/>
            <a:p>
              <a:pPr marL="22323"/>
              <a:r>
                <a:rPr lang="en-US" sz="1700" dirty="0">
                  <a:solidFill>
                    <a:srgbClr val="FFFFFF"/>
                  </a:solidFill>
                  <a:latin typeface="Calibri"/>
                  <a:ea typeface="ＭＳ Ｐゴシック" charset="0"/>
                  <a:cs typeface="Calibri"/>
                  <a:sym typeface="Arial" charset="0"/>
                </a:rPr>
                <a:t>R</a:t>
              </a:r>
            </a:p>
          </p:txBody>
        </p:sp>
      </p:grpSp>
      <p:grpSp>
        <p:nvGrpSpPr>
          <p:cNvPr id="27676" name="Group 28"/>
          <p:cNvGrpSpPr>
            <a:grpSpLocks/>
          </p:cNvGrpSpPr>
          <p:nvPr/>
        </p:nvGrpSpPr>
        <p:grpSpPr bwMode="auto">
          <a:xfrm>
            <a:off x="6467326" y="1855143"/>
            <a:ext cx="741164" cy="295796"/>
            <a:chOff x="0" y="0"/>
            <a:chExt cx="664" cy="265"/>
          </a:xfrm>
        </p:grpSpPr>
        <p:sp>
          <p:nvSpPr>
            <p:cNvPr id="27674" name="AutoShape 26"/>
            <p:cNvSpPr>
              <a:spLocks/>
            </p:cNvSpPr>
            <p:nvPr/>
          </p:nvSpPr>
          <p:spPr bwMode="auto">
            <a:xfrm>
              <a:off x="0" y="1"/>
              <a:ext cx="664" cy="264"/>
            </a:xfrm>
            <a:prstGeom prst="roundRect">
              <a:avLst>
                <a:gd name="adj" fmla="val 11616"/>
              </a:avLst>
            </a:prstGeom>
            <a:solidFill>
              <a:schemeClr val="accent1"/>
            </a:solidFill>
            <a:ln w="25400" cap="flat">
              <a:solidFill>
                <a:srgbClr val="23239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675" name="Rectangle 27"/>
            <p:cNvSpPr>
              <a:spLocks/>
            </p:cNvSpPr>
            <p:nvPr/>
          </p:nvSpPr>
          <p:spPr bwMode="auto">
            <a:xfrm>
              <a:off x="13" y="0"/>
              <a:ext cx="640" cy="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38100" tIns="38100" rIns="111459" bIns="38100" anchor="ctr"/>
            <a:lstStyle/>
            <a:p>
              <a:pPr marL="24556"/>
              <a:r>
                <a:rPr lang="en-US" sz="1700" dirty="0">
                  <a:solidFill>
                    <a:srgbClr val="FFFFFF"/>
                  </a:solidFill>
                  <a:latin typeface="Calibri"/>
                  <a:ea typeface="ＭＳ Ｐゴシック" charset="0"/>
                  <a:cs typeface="Calibri"/>
                  <a:sym typeface="Arial" charset="0"/>
                </a:rPr>
                <a:t>1</a:t>
              </a:r>
            </a:p>
          </p:txBody>
        </p:sp>
      </p:grpSp>
      <p:grpSp>
        <p:nvGrpSpPr>
          <p:cNvPr id="27679" name="Group 31"/>
          <p:cNvGrpSpPr>
            <a:grpSpLocks/>
          </p:cNvGrpSpPr>
          <p:nvPr/>
        </p:nvGrpSpPr>
        <p:grpSpPr bwMode="auto">
          <a:xfrm>
            <a:off x="6467326" y="2872011"/>
            <a:ext cx="727770" cy="294680"/>
            <a:chOff x="0" y="0"/>
            <a:chExt cx="652" cy="264"/>
          </a:xfrm>
        </p:grpSpPr>
        <p:sp>
          <p:nvSpPr>
            <p:cNvPr id="27677" name="AutoShape 29"/>
            <p:cNvSpPr>
              <a:spLocks/>
            </p:cNvSpPr>
            <p:nvPr/>
          </p:nvSpPr>
          <p:spPr bwMode="auto">
            <a:xfrm>
              <a:off x="0" y="8"/>
              <a:ext cx="652" cy="249"/>
            </a:xfrm>
            <a:prstGeom prst="roundRect">
              <a:avLst>
                <a:gd name="adj" fmla="val 11718"/>
              </a:avLst>
            </a:prstGeom>
            <a:solidFill>
              <a:schemeClr val="accent1"/>
            </a:solidFill>
            <a:ln w="25400" cap="flat">
              <a:solidFill>
                <a:srgbClr val="23239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678" name="Rectangle 30"/>
            <p:cNvSpPr>
              <a:spLocks/>
            </p:cNvSpPr>
            <p:nvPr/>
          </p:nvSpPr>
          <p:spPr bwMode="auto">
            <a:xfrm>
              <a:off x="13" y="0"/>
              <a:ext cx="624" cy="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38100" tIns="38100" rIns="111540" bIns="38100" anchor="ctr"/>
            <a:lstStyle/>
            <a:p>
              <a:pPr marL="24556"/>
              <a:r>
                <a:rPr lang="en-US" sz="1700" dirty="0">
                  <a:solidFill>
                    <a:srgbClr val="FFFFFF"/>
                  </a:solidFill>
                  <a:latin typeface="Calibri"/>
                  <a:ea typeface="ＭＳ Ｐゴシック" charset="0"/>
                  <a:cs typeface="Calibri"/>
                  <a:sym typeface="Arial" charset="0"/>
                </a:rPr>
                <a:t>2</a:t>
              </a:r>
            </a:p>
          </p:txBody>
        </p:sp>
      </p:grpSp>
      <p:sp>
        <p:nvSpPr>
          <p:cNvPr id="27680" name="Rectangle 32"/>
          <p:cNvSpPr>
            <a:spLocks/>
          </p:cNvSpPr>
          <p:nvPr/>
        </p:nvSpPr>
        <p:spPr bwMode="auto">
          <a:xfrm>
            <a:off x="6206133" y="1234321"/>
            <a:ext cx="940161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700" dirty="0">
                <a:latin typeface="Calibri"/>
                <a:ea typeface="ＭＳ Ｐゴシック" charset="0"/>
                <a:cs typeface="Calibri"/>
                <a:sym typeface="Arial" charset="0"/>
              </a:rPr>
              <a:t>Data Block</a:t>
            </a:r>
          </a:p>
        </p:txBody>
      </p:sp>
      <p:sp>
        <p:nvSpPr>
          <p:cNvPr id="27681" name="Rectangle 33"/>
          <p:cNvSpPr>
            <a:spLocks/>
          </p:cNvSpPr>
          <p:nvPr/>
        </p:nvSpPr>
        <p:spPr bwMode="auto">
          <a:xfrm>
            <a:off x="7552284" y="4704204"/>
            <a:ext cx="1154162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700" dirty="0">
                <a:latin typeface="Calibri"/>
                <a:ea typeface="ＭＳ Ｐゴシック" charset="0"/>
                <a:cs typeface="Calibri"/>
                <a:sym typeface="Arial" charset="0"/>
              </a:rPr>
              <a:t>Server </a:t>
            </a:r>
          </a:p>
          <a:p>
            <a:r>
              <a:rPr lang="en-US" sz="1700" dirty="0">
                <a:latin typeface="Calibri"/>
                <a:ea typeface="ＭＳ Ｐゴシック" charset="0"/>
                <a:cs typeface="Calibri"/>
                <a:sym typeface="Arial" charset="0"/>
              </a:rPr>
              <a:t>Request Unit</a:t>
            </a:r>
          </a:p>
          <a:p>
            <a:r>
              <a:rPr lang="en-US" sz="1700" dirty="0">
                <a:latin typeface="Calibri"/>
                <a:ea typeface="ＭＳ Ｐゴシック" charset="0"/>
                <a:cs typeface="Calibri"/>
                <a:sym typeface="Arial" charset="0"/>
              </a:rPr>
              <a:t>(SRU)</a:t>
            </a:r>
          </a:p>
        </p:txBody>
      </p:sp>
      <p:sp>
        <p:nvSpPr>
          <p:cNvPr id="27682" name="Line 34"/>
          <p:cNvSpPr>
            <a:spLocks noChangeShapeType="1"/>
          </p:cNvSpPr>
          <p:nvPr/>
        </p:nvSpPr>
        <p:spPr bwMode="auto">
          <a:xfrm rot="10800000">
            <a:off x="7183934" y="5144617"/>
            <a:ext cx="348258" cy="7813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683" name="Line 35"/>
          <p:cNvSpPr>
            <a:spLocks noChangeShapeType="1"/>
          </p:cNvSpPr>
          <p:nvPr/>
        </p:nvSpPr>
        <p:spPr bwMode="auto">
          <a:xfrm>
            <a:off x="1977926" y="3404444"/>
            <a:ext cx="712143" cy="2232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25399" dir="5400000" algn="ctr" rotWithShape="0">
              <a:schemeClr val="bg2">
                <a:alpha val="37997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684" name="Line 36"/>
          <p:cNvSpPr>
            <a:spLocks noChangeShapeType="1"/>
          </p:cNvSpPr>
          <p:nvPr/>
        </p:nvSpPr>
        <p:spPr bwMode="auto">
          <a:xfrm rot="10800000" flipH="1">
            <a:off x="4006081" y="2107406"/>
            <a:ext cx="669727" cy="1295921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25399" dir="5400000" algn="ctr" rotWithShape="0">
              <a:schemeClr val="bg2">
                <a:alpha val="37997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685" name="Line 37"/>
          <p:cNvSpPr>
            <a:spLocks noChangeShapeType="1"/>
          </p:cNvSpPr>
          <p:nvPr/>
        </p:nvSpPr>
        <p:spPr bwMode="auto">
          <a:xfrm rot="10800000" flipH="1">
            <a:off x="4006082" y="3117578"/>
            <a:ext cx="717723" cy="286866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25399" dir="5400000" algn="ctr" rotWithShape="0">
              <a:schemeClr val="bg2">
                <a:alpha val="37997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686" name="Line 38"/>
          <p:cNvSpPr>
            <a:spLocks noChangeShapeType="1"/>
          </p:cNvSpPr>
          <p:nvPr/>
        </p:nvSpPr>
        <p:spPr bwMode="auto">
          <a:xfrm>
            <a:off x="4006082" y="3404444"/>
            <a:ext cx="746745" cy="722189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25399" dir="5400000" algn="ctr" rotWithShape="0">
              <a:schemeClr val="bg2">
                <a:alpha val="37997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687" name="Line 39"/>
          <p:cNvSpPr>
            <a:spLocks noChangeShapeType="1"/>
          </p:cNvSpPr>
          <p:nvPr/>
        </p:nvSpPr>
        <p:spPr bwMode="auto">
          <a:xfrm>
            <a:off x="4006082" y="3404443"/>
            <a:ext cx="746745" cy="1808262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25399" dir="5400000" algn="ctr" rotWithShape="0">
              <a:schemeClr val="bg2">
                <a:alpha val="37997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27690" name="Group 42"/>
          <p:cNvGrpSpPr>
            <a:grpSpLocks/>
          </p:cNvGrpSpPr>
          <p:nvPr/>
        </p:nvGrpSpPr>
        <p:grpSpPr bwMode="auto">
          <a:xfrm>
            <a:off x="6474024" y="3920133"/>
            <a:ext cx="707678" cy="299145"/>
            <a:chOff x="0" y="0"/>
            <a:chExt cx="634" cy="268"/>
          </a:xfrm>
        </p:grpSpPr>
        <p:sp>
          <p:nvSpPr>
            <p:cNvPr id="27688" name="AutoShape 40"/>
            <p:cNvSpPr>
              <a:spLocks/>
            </p:cNvSpPr>
            <p:nvPr/>
          </p:nvSpPr>
          <p:spPr bwMode="auto">
            <a:xfrm>
              <a:off x="0" y="0"/>
              <a:ext cx="634" cy="264"/>
            </a:xfrm>
            <a:prstGeom prst="roundRect">
              <a:avLst>
                <a:gd name="adj" fmla="val 11616"/>
              </a:avLst>
            </a:prstGeom>
            <a:solidFill>
              <a:schemeClr val="accent1"/>
            </a:solidFill>
            <a:ln w="25400" cap="flat">
              <a:solidFill>
                <a:srgbClr val="23239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689" name="Rectangle 41"/>
            <p:cNvSpPr>
              <a:spLocks/>
            </p:cNvSpPr>
            <p:nvPr/>
          </p:nvSpPr>
          <p:spPr bwMode="auto">
            <a:xfrm>
              <a:off x="12" y="4"/>
              <a:ext cx="616" cy="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38100" tIns="38100" rIns="111343" bIns="38100" anchor="ctr"/>
            <a:lstStyle/>
            <a:p>
              <a:pPr marL="24556"/>
              <a:r>
                <a:rPr lang="en-US" sz="1700" dirty="0">
                  <a:solidFill>
                    <a:srgbClr val="FFFFFF"/>
                  </a:solidFill>
                  <a:latin typeface="Calibri"/>
                  <a:ea typeface="ＭＳ Ｐゴシック" charset="0"/>
                  <a:cs typeface="Calibri"/>
                  <a:sym typeface="Arial" charset="0"/>
                </a:rPr>
                <a:t>3</a:t>
              </a:r>
            </a:p>
          </p:txBody>
        </p:sp>
      </p:grpSp>
      <p:grpSp>
        <p:nvGrpSpPr>
          <p:cNvPr id="27693" name="Group 45"/>
          <p:cNvGrpSpPr>
            <a:grpSpLocks/>
          </p:cNvGrpSpPr>
          <p:nvPr/>
        </p:nvGrpSpPr>
        <p:grpSpPr bwMode="auto">
          <a:xfrm>
            <a:off x="6491883" y="4996160"/>
            <a:ext cx="694283" cy="294680"/>
            <a:chOff x="0" y="0"/>
            <a:chExt cx="622" cy="264"/>
          </a:xfrm>
        </p:grpSpPr>
        <p:sp>
          <p:nvSpPr>
            <p:cNvPr id="27691" name="AutoShape 43"/>
            <p:cNvSpPr>
              <a:spLocks/>
            </p:cNvSpPr>
            <p:nvPr/>
          </p:nvSpPr>
          <p:spPr bwMode="auto">
            <a:xfrm>
              <a:off x="0" y="7"/>
              <a:ext cx="622" cy="248"/>
            </a:xfrm>
            <a:prstGeom prst="roundRect">
              <a:avLst>
                <a:gd name="adj" fmla="val 11824"/>
              </a:avLst>
            </a:prstGeom>
            <a:solidFill>
              <a:schemeClr val="accent1"/>
            </a:solidFill>
            <a:ln w="25400" cap="flat">
              <a:solidFill>
                <a:srgbClr val="23239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692" name="Rectangle 44"/>
            <p:cNvSpPr>
              <a:spLocks/>
            </p:cNvSpPr>
            <p:nvPr/>
          </p:nvSpPr>
          <p:spPr bwMode="auto">
            <a:xfrm>
              <a:off x="8" y="0"/>
              <a:ext cx="600" cy="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38100" tIns="38100" rIns="111411" bIns="38100" anchor="ctr"/>
            <a:lstStyle/>
            <a:p>
              <a:pPr marL="24556"/>
              <a:r>
                <a:rPr lang="en-US" sz="1700" dirty="0">
                  <a:solidFill>
                    <a:srgbClr val="FFFFFF"/>
                  </a:solidFill>
                  <a:latin typeface="Calibri"/>
                  <a:ea typeface="ＭＳ Ｐゴシック" charset="0"/>
                  <a:cs typeface="Calibri"/>
                  <a:sym typeface="Arial" charset="0"/>
                </a:rPr>
                <a:t>4</a:t>
              </a:r>
            </a:p>
          </p:txBody>
        </p:sp>
      </p:grpSp>
      <p:sp>
        <p:nvSpPr>
          <p:cNvPr id="27694" name="Rectangle 46"/>
          <p:cNvSpPr>
            <a:spLocks/>
          </p:cNvSpPr>
          <p:nvPr/>
        </p:nvSpPr>
        <p:spPr bwMode="auto">
          <a:xfrm>
            <a:off x="314771" y="1775803"/>
            <a:ext cx="177869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Calibri"/>
                <a:ea typeface="ＭＳ Ｐゴシック" charset="0"/>
                <a:cs typeface="Calibri"/>
                <a:sym typeface="Arial" charset="0"/>
              </a:rPr>
              <a:t>Synchronized Read</a:t>
            </a:r>
          </a:p>
        </p:txBody>
      </p:sp>
      <p:sp>
        <p:nvSpPr>
          <p:cNvPr id="27695" name="Rectangle 47"/>
          <p:cNvSpPr>
            <a:spLocks/>
          </p:cNvSpPr>
          <p:nvPr/>
        </p:nvSpPr>
        <p:spPr bwMode="auto">
          <a:xfrm>
            <a:off x="24557" y="5690265"/>
            <a:ext cx="210314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Calibri"/>
                <a:ea typeface="ＭＳ Ｐゴシック" charset="0"/>
                <a:cs typeface="Calibri"/>
                <a:sym typeface="Arial" charset="0"/>
              </a:rPr>
              <a:t>Client now sends</a:t>
            </a:r>
          </a:p>
          <a:p>
            <a:r>
              <a:rPr lang="en-US" dirty="0">
                <a:solidFill>
                  <a:schemeClr val="tx1"/>
                </a:solidFill>
                <a:latin typeface="Calibri"/>
                <a:ea typeface="ＭＳ Ｐゴシック" charset="0"/>
                <a:cs typeface="Calibri"/>
                <a:sym typeface="Arial" charset="0"/>
              </a:rPr>
              <a:t>next batch of requests</a:t>
            </a:r>
          </a:p>
        </p:txBody>
      </p:sp>
      <p:grpSp>
        <p:nvGrpSpPr>
          <p:cNvPr id="27698" name="Group 50"/>
          <p:cNvGrpSpPr>
            <a:grpSpLocks/>
          </p:cNvGrpSpPr>
          <p:nvPr/>
        </p:nvGrpSpPr>
        <p:grpSpPr bwMode="auto">
          <a:xfrm>
            <a:off x="550292" y="4822032"/>
            <a:ext cx="741164" cy="296912"/>
            <a:chOff x="0" y="0"/>
            <a:chExt cx="664" cy="265"/>
          </a:xfrm>
        </p:grpSpPr>
        <p:sp>
          <p:nvSpPr>
            <p:cNvPr id="27696" name="AutoShape 48"/>
            <p:cNvSpPr>
              <a:spLocks/>
            </p:cNvSpPr>
            <p:nvPr/>
          </p:nvSpPr>
          <p:spPr bwMode="auto">
            <a:xfrm>
              <a:off x="0" y="1"/>
              <a:ext cx="664" cy="264"/>
            </a:xfrm>
            <a:prstGeom prst="roundRect">
              <a:avLst>
                <a:gd name="adj" fmla="val 11616"/>
              </a:avLst>
            </a:prstGeom>
            <a:solidFill>
              <a:schemeClr val="accent1"/>
            </a:solidFill>
            <a:ln w="25400" cap="flat">
              <a:solidFill>
                <a:srgbClr val="23239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697" name="Rectangle 49"/>
            <p:cNvSpPr>
              <a:spLocks/>
            </p:cNvSpPr>
            <p:nvPr/>
          </p:nvSpPr>
          <p:spPr bwMode="auto">
            <a:xfrm>
              <a:off x="13" y="0"/>
              <a:ext cx="640" cy="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38100" tIns="38100" rIns="111459" bIns="38100" anchor="ctr"/>
            <a:lstStyle/>
            <a:p>
              <a:pPr marL="24556"/>
              <a:r>
                <a:rPr lang="en-US" sz="1700" dirty="0">
                  <a:solidFill>
                    <a:srgbClr val="FFFFFF"/>
                  </a:solidFill>
                  <a:latin typeface="Calibri"/>
                  <a:ea typeface="ＭＳ Ｐゴシック" charset="0"/>
                  <a:cs typeface="Calibri"/>
                  <a:sym typeface="Arial" charset="0"/>
                </a:rPr>
                <a:t>1</a:t>
              </a:r>
            </a:p>
          </p:txBody>
        </p:sp>
      </p:grpSp>
      <p:grpSp>
        <p:nvGrpSpPr>
          <p:cNvPr id="27701" name="Group 53"/>
          <p:cNvGrpSpPr>
            <a:grpSpLocks/>
          </p:cNvGrpSpPr>
          <p:nvPr/>
        </p:nvGrpSpPr>
        <p:grpSpPr bwMode="auto">
          <a:xfrm>
            <a:off x="1309316" y="4819799"/>
            <a:ext cx="740048" cy="296912"/>
            <a:chOff x="0" y="0"/>
            <a:chExt cx="662" cy="265"/>
          </a:xfrm>
        </p:grpSpPr>
        <p:sp>
          <p:nvSpPr>
            <p:cNvPr id="27699" name="AutoShape 51"/>
            <p:cNvSpPr>
              <a:spLocks/>
            </p:cNvSpPr>
            <p:nvPr/>
          </p:nvSpPr>
          <p:spPr bwMode="auto">
            <a:xfrm>
              <a:off x="0" y="1"/>
              <a:ext cx="662" cy="264"/>
            </a:xfrm>
            <a:prstGeom prst="roundRect">
              <a:avLst>
                <a:gd name="adj" fmla="val 11616"/>
              </a:avLst>
            </a:prstGeom>
            <a:solidFill>
              <a:schemeClr val="accent1"/>
            </a:solidFill>
            <a:ln w="25400" cap="flat">
              <a:solidFill>
                <a:srgbClr val="23239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700" name="Rectangle 52"/>
            <p:cNvSpPr>
              <a:spLocks/>
            </p:cNvSpPr>
            <p:nvPr/>
          </p:nvSpPr>
          <p:spPr bwMode="auto">
            <a:xfrm>
              <a:off x="12" y="0"/>
              <a:ext cx="640" cy="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38100" tIns="38100" rIns="111455" bIns="38100" anchor="ctr"/>
            <a:lstStyle/>
            <a:p>
              <a:pPr marL="24556"/>
              <a:r>
                <a:rPr lang="en-US" sz="1700" dirty="0">
                  <a:solidFill>
                    <a:srgbClr val="FFFFFF"/>
                  </a:solidFill>
                  <a:latin typeface="Calibri"/>
                  <a:ea typeface="ＭＳ Ｐゴシック" charset="0"/>
                  <a:cs typeface="Calibri"/>
                  <a:sym typeface="Arial" charset="0"/>
                </a:rPr>
                <a:t>2</a:t>
              </a:r>
            </a:p>
          </p:txBody>
        </p:sp>
      </p:grpSp>
      <p:grpSp>
        <p:nvGrpSpPr>
          <p:cNvPr id="27704" name="Group 56"/>
          <p:cNvGrpSpPr>
            <a:grpSpLocks/>
          </p:cNvGrpSpPr>
          <p:nvPr/>
        </p:nvGrpSpPr>
        <p:grpSpPr bwMode="auto">
          <a:xfrm>
            <a:off x="2080617" y="4819799"/>
            <a:ext cx="741164" cy="296912"/>
            <a:chOff x="0" y="0"/>
            <a:chExt cx="664" cy="265"/>
          </a:xfrm>
        </p:grpSpPr>
        <p:sp>
          <p:nvSpPr>
            <p:cNvPr id="27702" name="AutoShape 54"/>
            <p:cNvSpPr>
              <a:spLocks/>
            </p:cNvSpPr>
            <p:nvPr/>
          </p:nvSpPr>
          <p:spPr bwMode="auto">
            <a:xfrm>
              <a:off x="0" y="1"/>
              <a:ext cx="664" cy="264"/>
            </a:xfrm>
            <a:prstGeom prst="roundRect">
              <a:avLst>
                <a:gd name="adj" fmla="val 11616"/>
              </a:avLst>
            </a:prstGeom>
            <a:solidFill>
              <a:schemeClr val="accent1"/>
            </a:solidFill>
            <a:ln w="25400" cap="flat">
              <a:solidFill>
                <a:srgbClr val="23239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703" name="Rectangle 55"/>
            <p:cNvSpPr>
              <a:spLocks/>
            </p:cNvSpPr>
            <p:nvPr/>
          </p:nvSpPr>
          <p:spPr bwMode="auto">
            <a:xfrm>
              <a:off x="13" y="0"/>
              <a:ext cx="640" cy="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38100" tIns="38100" rIns="111459" bIns="38100" anchor="ctr"/>
            <a:lstStyle/>
            <a:p>
              <a:pPr marL="24556"/>
              <a:r>
                <a:rPr lang="en-US" sz="1700" dirty="0">
                  <a:solidFill>
                    <a:srgbClr val="FFFFFF"/>
                  </a:solidFill>
                  <a:latin typeface="Calibri"/>
                  <a:ea typeface="ＭＳ Ｐゴシック" charset="0"/>
                  <a:cs typeface="Calibri"/>
                  <a:sym typeface="Arial" charset="0"/>
                </a:rPr>
                <a:t>3</a:t>
              </a:r>
            </a:p>
          </p:txBody>
        </p:sp>
      </p:grpSp>
      <p:grpSp>
        <p:nvGrpSpPr>
          <p:cNvPr id="27707" name="Group 59"/>
          <p:cNvGrpSpPr>
            <a:grpSpLocks/>
          </p:cNvGrpSpPr>
          <p:nvPr/>
        </p:nvGrpSpPr>
        <p:grpSpPr bwMode="auto">
          <a:xfrm>
            <a:off x="2840757" y="4819799"/>
            <a:ext cx="740048" cy="296912"/>
            <a:chOff x="0" y="0"/>
            <a:chExt cx="662" cy="265"/>
          </a:xfrm>
        </p:grpSpPr>
        <p:sp>
          <p:nvSpPr>
            <p:cNvPr id="27705" name="AutoShape 57"/>
            <p:cNvSpPr>
              <a:spLocks/>
            </p:cNvSpPr>
            <p:nvPr/>
          </p:nvSpPr>
          <p:spPr bwMode="auto">
            <a:xfrm>
              <a:off x="0" y="1"/>
              <a:ext cx="662" cy="264"/>
            </a:xfrm>
            <a:prstGeom prst="roundRect">
              <a:avLst>
                <a:gd name="adj" fmla="val 11616"/>
              </a:avLst>
            </a:prstGeom>
            <a:solidFill>
              <a:schemeClr val="accent1"/>
            </a:solidFill>
            <a:ln w="25400" cap="flat">
              <a:solidFill>
                <a:srgbClr val="23239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706" name="Rectangle 58"/>
            <p:cNvSpPr>
              <a:spLocks/>
            </p:cNvSpPr>
            <p:nvPr/>
          </p:nvSpPr>
          <p:spPr bwMode="auto">
            <a:xfrm>
              <a:off x="12" y="0"/>
              <a:ext cx="640" cy="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38100" tIns="38100" rIns="111455" bIns="38100" anchor="ctr"/>
            <a:lstStyle/>
            <a:p>
              <a:pPr marL="24556"/>
              <a:r>
                <a:rPr lang="en-US" sz="1700" dirty="0">
                  <a:solidFill>
                    <a:srgbClr val="FFFFFF"/>
                  </a:solidFill>
                  <a:latin typeface="Calibri"/>
                  <a:ea typeface="ＭＳ Ｐゴシック" charset="0"/>
                  <a:cs typeface="Calibri"/>
                  <a:sym typeface="Arial" charset="0"/>
                </a:rPr>
                <a:t>4</a:t>
              </a:r>
            </a:p>
          </p:txBody>
        </p:sp>
      </p:grpSp>
      <p:sp>
        <p:nvSpPr>
          <p:cNvPr id="27708" name="Text Box 60"/>
          <p:cNvSpPr txBox="1">
            <a:spLocks noChangeArrowheads="1"/>
          </p:cNvSpPr>
          <p:nvPr/>
        </p:nvSpPr>
        <p:spPr bwMode="auto">
          <a:xfrm>
            <a:off x="4446984" y="6509742"/>
            <a:ext cx="241102" cy="258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91" tIns="32146" rIns="64291" bIns="32146"/>
          <a:lstStyle>
            <a:lvl1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 algn="ctr"/>
            <a:fld id="{FCCA8572-7900-E444-B1D9-5FE7ACC73397}" type="slidenum">
              <a:rPr lang="en-US" sz="1300">
                <a:cs typeface="Gill Sans" charset="0"/>
              </a:rPr>
              <a:pPr algn="ctr"/>
              <a:t>46</a:t>
            </a:fld>
            <a:endParaRPr lang="en-US" sz="1300">
              <a:cs typeface="Gill Sans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6F65A-AA6A-2742-B31A-5123DCD351C6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768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2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3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1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502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003"/>
                            </p:stCondLst>
                            <p:childTnLst>
                              <p:par>
                                <p:cTn id="34" presetID="1" presetClass="exit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504"/>
                            </p:stCondLst>
                            <p:childTnLst>
                              <p:par>
                                <p:cTn id="37" presetID="1" presetClass="exit" presetSubtype="0" fill="hold" grpId="0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005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3506"/>
                            </p:stCondLst>
                            <p:childTnLst>
                              <p:par>
                                <p:cTn id="43" presetID="1" presetClass="exit" presetSubtype="0" fill="hold" grpId="0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001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502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2003"/>
                            </p:stCondLst>
                            <p:childTnLst>
                              <p:par>
                                <p:cTn id="59" presetID="1" presetClass="exit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2504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3005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3506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4007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80" grpId="0" autoUpdateAnimBg="0"/>
      <p:bldP spid="27681" grpId="0" autoUpdateAnimBg="0"/>
      <p:bldP spid="27682" grpId="0" animBg="1"/>
      <p:bldP spid="27694" grpId="0" autoUpdateAnimBg="0"/>
      <p:bldP spid="27695" grpId="0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5" name="Group 3"/>
          <p:cNvGrpSpPr>
            <a:grpSpLocks/>
          </p:cNvGrpSpPr>
          <p:nvPr/>
        </p:nvGrpSpPr>
        <p:grpSpPr bwMode="auto">
          <a:xfrm>
            <a:off x="6245201" y="1350615"/>
            <a:ext cx="1175370" cy="4000500"/>
            <a:chOff x="0" y="0"/>
            <a:chExt cx="1053" cy="3584"/>
          </a:xfrm>
        </p:grpSpPr>
        <p:sp>
          <p:nvSpPr>
            <p:cNvPr id="28673" name="AutoShape 1"/>
            <p:cNvSpPr>
              <a:spLocks/>
            </p:cNvSpPr>
            <p:nvPr/>
          </p:nvSpPr>
          <p:spPr bwMode="auto">
            <a:xfrm>
              <a:off x="0" y="0"/>
              <a:ext cx="1053" cy="3584"/>
            </a:xfrm>
            <a:prstGeom prst="roundRect">
              <a:avLst>
                <a:gd name="adj" fmla="val 11718"/>
              </a:avLst>
            </a:prstGeom>
            <a:solidFill>
              <a:schemeClr val="accent1">
                <a:alpha val="0"/>
              </a:schemeClr>
            </a:solidFill>
            <a:ln w="25400" cap="flat">
              <a:solidFill>
                <a:srgbClr val="00956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674" name="Rectangle 2"/>
            <p:cNvSpPr>
              <a:spLocks/>
            </p:cNvSpPr>
            <p:nvPr/>
          </p:nvSpPr>
          <p:spPr bwMode="auto">
            <a:xfrm>
              <a:off x="50" y="1572"/>
              <a:ext cx="952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pic>
        <p:nvPicPr>
          <p:cNvPr id="28676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119" y="2717974"/>
            <a:ext cx="1242342" cy="839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808" y="1545953"/>
            <a:ext cx="1415355" cy="586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6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805" y="2556123"/>
            <a:ext cx="1414240" cy="584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7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826" y="3565178"/>
            <a:ext cx="1414240" cy="586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Picture 8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826" y="4651252"/>
            <a:ext cx="1414240" cy="586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1" name="Picture 9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069" y="2857501"/>
            <a:ext cx="1316013" cy="561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2" name="Rectangle 10"/>
          <p:cNvSpPr>
            <a:spLocks/>
          </p:cNvSpPr>
          <p:nvPr/>
        </p:nvSpPr>
        <p:spPr bwMode="auto">
          <a:xfrm>
            <a:off x="737816" y="3827398"/>
            <a:ext cx="54247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Calibri"/>
                <a:ea typeface="ＭＳ Ｐゴシック" charset="0"/>
                <a:cs typeface="Calibri"/>
                <a:sym typeface="Arial" charset="0"/>
              </a:rPr>
              <a:t>Client</a:t>
            </a:r>
          </a:p>
        </p:txBody>
      </p:sp>
      <p:sp>
        <p:nvSpPr>
          <p:cNvPr id="28683" name="Rectangle 11"/>
          <p:cNvSpPr>
            <a:spLocks/>
          </p:cNvSpPr>
          <p:nvPr/>
        </p:nvSpPr>
        <p:spPr bwMode="auto">
          <a:xfrm>
            <a:off x="2762623" y="3835211"/>
            <a:ext cx="62024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Calibri"/>
                <a:ea typeface="ＭＳ Ｐゴシック" charset="0"/>
                <a:cs typeface="Calibri"/>
                <a:sym typeface="Arial" charset="0"/>
              </a:rPr>
              <a:t>Switch</a:t>
            </a:r>
          </a:p>
        </p:txBody>
      </p:sp>
      <p:grpSp>
        <p:nvGrpSpPr>
          <p:cNvPr id="28686" name="Group 14"/>
          <p:cNvGrpSpPr>
            <a:grpSpLocks/>
          </p:cNvGrpSpPr>
          <p:nvPr/>
        </p:nvGrpSpPr>
        <p:grpSpPr bwMode="auto">
          <a:xfrm>
            <a:off x="923107" y="2076152"/>
            <a:ext cx="303609" cy="294680"/>
            <a:chOff x="0" y="0"/>
            <a:chExt cx="272" cy="264"/>
          </a:xfrm>
        </p:grpSpPr>
        <p:sp>
          <p:nvSpPr>
            <p:cNvPr id="28684" name="AutoShape 12"/>
            <p:cNvSpPr>
              <a:spLocks/>
            </p:cNvSpPr>
            <p:nvPr/>
          </p:nvSpPr>
          <p:spPr bwMode="auto">
            <a:xfrm>
              <a:off x="0" y="33"/>
              <a:ext cx="272" cy="208"/>
            </a:xfrm>
            <a:prstGeom prst="roundRect">
              <a:avLst>
                <a:gd name="adj" fmla="val 11537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25400" cap="flat">
              <a:solidFill>
                <a:srgbClr val="00956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685" name="Rectangle 13"/>
            <p:cNvSpPr>
              <a:spLocks/>
            </p:cNvSpPr>
            <p:nvPr/>
          </p:nvSpPr>
          <p:spPr bwMode="auto">
            <a:xfrm>
              <a:off x="8" y="0"/>
              <a:ext cx="256" cy="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38100" tIns="38100" rIns="109201" bIns="38100" anchor="ctr"/>
            <a:lstStyle/>
            <a:p>
              <a:pPr marL="22323"/>
              <a:r>
                <a:rPr lang="en-US" sz="1700" dirty="0">
                  <a:solidFill>
                    <a:srgbClr val="FFFFFF"/>
                  </a:solidFill>
                  <a:latin typeface="Calibri"/>
                  <a:ea typeface="ＭＳ Ｐゴシック" charset="0"/>
                  <a:cs typeface="Calibri"/>
                  <a:sym typeface="Arial" charset="0"/>
                </a:rPr>
                <a:t>R</a:t>
              </a:r>
            </a:p>
          </p:txBody>
        </p:sp>
      </p:grpSp>
      <p:grpSp>
        <p:nvGrpSpPr>
          <p:cNvPr id="28689" name="Group 17"/>
          <p:cNvGrpSpPr>
            <a:grpSpLocks/>
          </p:cNvGrpSpPr>
          <p:nvPr/>
        </p:nvGrpSpPr>
        <p:grpSpPr bwMode="auto">
          <a:xfrm>
            <a:off x="1076028" y="2227957"/>
            <a:ext cx="303609" cy="294680"/>
            <a:chOff x="0" y="0"/>
            <a:chExt cx="272" cy="264"/>
          </a:xfrm>
        </p:grpSpPr>
        <p:sp>
          <p:nvSpPr>
            <p:cNvPr id="28687" name="AutoShape 15"/>
            <p:cNvSpPr>
              <a:spLocks/>
            </p:cNvSpPr>
            <p:nvPr/>
          </p:nvSpPr>
          <p:spPr bwMode="auto">
            <a:xfrm>
              <a:off x="0" y="33"/>
              <a:ext cx="272" cy="208"/>
            </a:xfrm>
            <a:prstGeom prst="roundRect">
              <a:avLst>
                <a:gd name="adj" fmla="val 11537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25400" cap="flat">
              <a:solidFill>
                <a:srgbClr val="00956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688" name="Rectangle 16"/>
            <p:cNvSpPr>
              <a:spLocks/>
            </p:cNvSpPr>
            <p:nvPr/>
          </p:nvSpPr>
          <p:spPr bwMode="auto">
            <a:xfrm>
              <a:off x="8" y="0"/>
              <a:ext cx="256" cy="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38100" tIns="38100" rIns="109201" bIns="38100" anchor="ctr"/>
            <a:lstStyle/>
            <a:p>
              <a:pPr marL="22323"/>
              <a:r>
                <a:rPr lang="en-US" sz="1700" dirty="0">
                  <a:solidFill>
                    <a:srgbClr val="FFFFFF"/>
                  </a:solidFill>
                  <a:latin typeface="Calibri"/>
                  <a:ea typeface="ＭＳ Ｐゴシック" charset="0"/>
                  <a:cs typeface="Calibri"/>
                  <a:sym typeface="Arial" charset="0"/>
                </a:rPr>
                <a:t>R</a:t>
              </a:r>
            </a:p>
          </p:txBody>
        </p:sp>
      </p:grpSp>
      <p:grpSp>
        <p:nvGrpSpPr>
          <p:cNvPr id="28692" name="Group 20"/>
          <p:cNvGrpSpPr>
            <a:grpSpLocks/>
          </p:cNvGrpSpPr>
          <p:nvPr/>
        </p:nvGrpSpPr>
        <p:grpSpPr bwMode="auto">
          <a:xfrm>
            <a:off x="1227832" y="2388691"/>
            <a:ext cx="303609" cy="294680"/>
            <a:chOff x="0" y="0"/>
            <a:chExt cx="272" cy="264"/>
          </a:xfrm>
        </p:grpSpPr>
        <p:sp>
          <p:nvSpPr>
            <p:cNvPr id="28690" name="AutoShape 18"/>
            <p:cNvSpPr>
              <a:spLocks/>
            </p:cNvSpPr>
            <p:nvPr/>
          </p:nvSpPr>
          <p:spPr bwMode="auto">
            <a:xfrm>
              <a:off x="0" y="26"/>
              <a:ext cx="272" cy="208"/>
            </a:xfrm>
            <a:prstGeom prst="roundRect">
              <a:avLst>
                <a:gd name="adj" fmla="val 11537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25400" cap="flat">
              <a:solidFill>
                <a:srgbClr val="00956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691" name="Rectangle 19"/>
            <p:cNvSpPr>
              <a:spLocks/>
            </p:cNvSpPr>
            <p:nvPr/>
          </p:nvSpPr>
          <p:spPr bwMode="auto">
            <a:xfrm>
              <a:off x="8" y="0"/>
              <a:ext cx="256" cy="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38100" tIns="38100" rIns="109201" bIns="38100" anchor="ctr"/>
            <a:lstStyle/>
            <a:p>
              <a:pPr marL="22323"/>
              <a:r>
                <a:rPr lang="en-US" sz="1700" dirty="0">
                  <a:solidFill>
                    <a:srgbClr val="FFFFFF"/>
                  </a:solidFill>
                  <a:latin typeface="Calibri"/>
                  <a:ea typeface="ＭＳ Ｐゴシック" charset="0"/>
                  <a:cs typeface="Calibri"/>
                  <a:sym typeface="Arial" charset="0"/>
                </a:rPr>
                <a:t>R</a:t>
              </a:r>
            </a:p>
          </p:txBody>
        </p:sp>
      </p:grpSp>
      <p:grpSp>
        <p:nvGrpSpPr>
          <p:cNvPr id="28695" name="Group 23"/>
          <p:cNvGrpSpPr>
            <a:grpSpLocks/>
          </p:cNvGrpSpPr>
          <p:nvPr/>
        </p:nvGrpSpPr>
        <p:grpSpPr bwMode="auto">
          <a:xfrm>
            <a:off x="1380753" y="2540496"/>
            <a:ext cx="303609" cy="294680"/>
            <a:chOff x="0" y="0"/>
            <a:chExt cx="272" cy="264"/>
          </a:xfrm>
        </p:grpSpPr>
        <p:sp>
          <p:nvSpPr>
            <p:cNvPr id="28693" name="AutoShape 21"/>
            <p:cNvSpPr>
              <a:spLocks/>
            </p:cNvSpPr>
            <p:nvPr/>
          </p:nvSpPr>
          <p:spPr bwMode="auto">
            <a:xfrm>
              <a:off x="0" y="26"/>
              <a:ext cx="272" cy="208"/>
            </a:xfrm>
            <a:prstGeom prst="roundRect">
              <a:avLst>
                <a:gd name="adj" fmla="val 11537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25400" cap="flat">
              <a:solidFill>
                <a:srgbClr val="00956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694" name="Rectangle 22"/>
            <p:cNvSpPr>
              <a:spLocks/>
            </p:cNvSpPr>
            <p:nvPr/>
          </p:nvSpPr>
          <p:spPr bwMode="auto">
            <a:xfrm>
              <a:off x="8" y="0"/>
              <a:ext cx="256" cy="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38100" tIns="38100" rIns="109201" bIns="38100" anchor="ctr"/>
            <a:lstStyle/>
            <a:p>
              <a:pPr marL="22323"/>
              <a:r>
                <a:rPr lang="en-US" sz="1700" dirty="0">
                  <a:solidFill>
                    <a:srgbClr val="FFFFFF"/>
                  </a:solidFill>
                  <a:latin typeface="Calibri"/>
                  <a:ea typeface="ＭＳ Ｐゴシック" charset="0"/>
                  <a:cs typeface="Calibri"/>
                  <a:sym typeface="Arial" charset="0"/>
                </a:rPr>
                <a:t>R</a:t>
              </a:r>
            </a:p>
          </p:txBody>
        </p:sp>
      </p:grpSp>
      <p:grpSp>
        <p:nvGrpSpPr>
          <p:cNvPr id="28698" name="Group 26"/>
          <p:cNvGrpSpPr>
            <a:grpSpLocks/>
          </p:cNvGrpSpPr>
          <p:nvPr/>
        </p:nvGrpSpPr>
        <p:grpSpPr bwMode="auto">
          <a:xfrm>
            <a:off x="6467326" y="1587252"/>
            <a:ext cx="727770" cy="295796"/>
            <a:chOff x="0" y="0"/>
            <a:chExt cx="652" cy="265"/>
          </a:xfrm>
        </p:grpSpPr>
        <p:sp>
          <p:nvSpPr>
            <p:cNvPr id="28696" name="AutoShape 24"/>
            <p:cNvSpPr>
              <a:spLocks/>
            </p:cNvSpPr>
            <p:nvPr/>
          </p:nvSpPr>
          <p:spPr bwMode="auto">
            <a:xfrm>
              <a:off x="0" y="1"/>
              <a:ext cx="652" cy="264"/>
            </a:xfrm>
            <a:prstGeom prst="roundRect">
              <a:avLst>
                <a:gd name="adj" fmla="val 11616"/>
              </a:avLst>
            </a:prstGeom>
            <a:solidFill>
              <a:srgbClr val="3333CC"/>
            </a:solidFill>
            <a:ln w="25400" cap="flat">
              <a:solidFill>
                <a:srgbClr val="23239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697" name="Rectangle 25"/>
            <p:cNvSpPr>
              <a:spLocks/>
            </p:cNvSpPr>
            <p:nvPr/>
          </p:nvSpPr>
          <p:spPr bwMode="auto">
            <a:xfrm>
              <a:off x="13" y="0"/>
              <a:ext cx="624" cy="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38100" tIns="38100" rIns="111416" bIns="38100" anchor="ctr"/>
            <a:lstStyle/>
            <a:p>
              <a:pPr marL="24556"/>
              <a:r>
                <a:rPr lang="en-US" sz="1700" dirty="0">
                  <a:solidFill>
                    <a:srgbClr val="FFFFFF"/>
                  </a:solidFill>
                  <a:latin typeface="Calibri"/>
                  <a:ea typeface="ＭＳ Ｐゴシック" charset="0"/>
                  <a:cs typeface="Calibri"/>
                  <a:sym typeface="Arial" charset="0"/>
                </a:rPr>
                <a:t>1</a:t>
              </a:r>
            </a:p>
          </p:txBody>
        </p:sp>
      </p:grpSp>
      <p:grpSp>
        <p:nvGrpSpPr>
          <p:cNvPr id="28701" name="Group 29"/>
          <p:cNvGrpSpPr>
            <a:grpSpLocks/>
          </p:cNvGrpSpPr>
          <p:nvPr/>
        </p:nvGrpSpPr>
        <p:grpSpPr bwMode="auto">
          <a:xfrm>
            <a:off x="6467327" y="2597423"/>
            <a:ext cx="716607" cy="294680"/>
            <a:chOff x="0" y="0"/>
            <a:chExt cx="642" cy="264"/>
          </a:xfrm>
        </p:grpSpPr>
        <p:sp>
          <p:nvSpPr>
            <p:cNvPr id="28699" name="AutoShape 27"/>
            <p:cNvSpPr>
              <a:spLocks/>
            </p:cNvSpPr>
            <p:nvPr/>
          </p:nvSpPr>
          <p:spPr bwMode="auto">
            <a:xfrm>
              <a:off x="0" y="13"/>
              <a:ext cx="642" cy="238"/>
            </a:xfrm>
            <a:prstGeom prst="roundRect">
              <a:avLst>
                <a:gd name="adj" fmla="val 11718"/>
              </a:avLst>
            </a:prstGeom>
            <a:solidFill>
              <a:srgbClr val="3333CC"/>
            </a:solidFill>
            <a:ln w="25400" cap="flat">
              <a:solidFill>
                <a:srgbClr val="23239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700" name="Rectangle 28"/>
            <p:cNvSpPr>
              <a:spLocks/>
            </p:cNvSpPr>
            <p:nvPr/>
          </p:nvSpPr>
          <p:spPr bwMode="auto">
            <a:xfrm>
              <a:off x="14" y="0"/>
              <a:ext cx="616" cy="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38100" tIns="38100" rIns="111616" bIns="38100" anchor="ctr"/>
            <a:lstStyle/>
            <a:p>
              <a:pPr marL="24556"/>
              <a:r>
                <a:rPr lang="en-US" sz="1700" dirty="0">
                  <a:solidFill>
                    <a:srgbClr val="FFFFFF"/>
                  </a:solidFill>
                  <a:latin typeface="Calibri"/>
                  <a:ea typeface="ＭＳ Ｐゴシック" charset="0"/>
                  <a:cs typeface="Calibri"/>
                  <a:sym typeface="Arial" charset="0"/>
                </a:rPr>
                <a:t>2</a:t>
              </a:r>
            </a:p>
          </p:txBody>
        </p:sp>
      </p:grpSp>
      <p:sp>
        <p:nvSpPr>
          <p:cNvPr id="28702" name="Line 30"/>
          <p:cNvSpPr>
            <a:spLocks noChangeShapeType="1"/>
          </p:cNvSpPr>
          <p:nvPr/>
        </p:nvSpPr>
        <p:spPr bwMode="auto">
          <a:xfrm>
            <a:off x="1977926" y="3136553"/>
            <a:ext cx="712143" cy="2232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25399" dir="5400000" algn="ctr" rotWithShape="0">
              <a:schemeClr val="bg2">
                <a:alpha val="37997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703" name="Line 31"/>
          <p:cNvSpPr>
            <a:spLocks noChangeShapeType="1"/>
          </p:cNvSpPr>
          <p:nvPr/>
        </p:nvSpPr>
        <p:spPr bwMode="auto">
          <a:xfrm rot="10800000" flipH="1">
            <a:off x="4006081" y="1839516"/>
            <a:ext cx="669727" cy="1295921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25399" dir="5400000" algn="ctr" rotWithShape="0">
              <a:schemeClr val="bg2">
                <a:alpha val="37997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704" name="Line 32"/>
          <p:cNvSpPr>
            <a:spLocks noChangeShapeType="1"/>
          </p:cNvSpPr>
          <p:nvPr/>
        </p:nvSpPr>
        <p:spPr bwMode="auto">
          <a:xfrm rot="10800000" flipH="1">
            <a:off x="4006082" y="2849687"/>
            <a:ext cx="717723" cy="286866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25399" dir="5400000" algn="ctr" rotWithShape="0">
              <a:schemeClr val="bg2">
                <a:alpha val="37997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705" name="Line 33"/>
          <p:cNvSpPr>
            <a:spLocks noChangeShapeType="1"/>
          </p:cNvSpPr>
          <p:nvPr/>
        </p:nvSpPr>
        <p:spPr bwMode="auto">
          <a:xfrm>
            <a:off x="4006082" y="3136553"/>
            <a:ext cx="746745" cy="722189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25399" dir="5400000" algn="ctr" rotWithShape="0">
              <a:schemeClr val="bg2">
                <a:alpha val="37997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706" name="Line 34"/>
          <p:cNvSpPr>
            <a:spLocks noChangeShapeType="1"/>
          </p:cNvSpPr>
          <p:nvPr/>
        </p:nvSpPr>
        <p:spPr bwMode="auto">
          <a:xfrm>
            <a:off x="4006082" y="3136553"/>
            <a:ext cx="746745" cy="1808262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25399" dir="5400000" algn="ctr" rotWithShape="0">
              <a:schemeClr val="bg2">
                <a:alpha val="37997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28709" name="Group 37"/>
          <p:cNvGrpSpPr>
            <a:grpSpLocks/>
          </p:cNvGrpSpPr>
          <p:nvPr/>
        </p:nvGrpSpPr>
        <p:grpSpPr bwMode="auto">
          <a:xfrm>
            <a:off x="6474023" y="3652243"/>
            <a:ext cx="718840" cy="315888"/>
            <a:chOff x="0" y="0"/>
            <a:chExt cx="644" cy="283"/>
          </a:xfrm>
        </p:grpSpPr>
        <p:sp>
          <p:nvSpPr>
            <p:cNvPr id="28707" name="AutoShape 35"/>
            <p:cNvSpPr>
              <a:spLocks/>
            </p:cNvSpPr>
            <p:nvPr/>
          </p:nvSpPr>
          <p:spPr bwMode="auto">
            <a:xfrm>
              <a:off x="0" y="0"/>
              <a:ext cx="644" cy="283"/>
            </a:xfrm>
            <a:prstGeom prst="roundRect">
              <a:avLst>
                <a:gd name="adj" fmla="val 11718"/>
              </a:avLst>
            </a:prstGeom>
            <a:solidFill>
              <a:srgbClr val="3333CC"/>
            </a:solidFill>
            <a:ln w="25400" cap="flat">
              <a:solidFill>
                <a:srgbClr val="23239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708" name="Rectangle 36"/>
            <p:cNvSpPr>
              <a:spLocks/>
            </p:cNvSpPr>
            <p:nvPr/>
          </p:nvSpPr>
          <p:spPr bwMode="auto">
            <a:xfrm>
              <a:off x="17" y="12"/>
              <a:ext cx="616" cy="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38100" tIns="38100" rIns="111172" bIns="38100" anchor="ctr"/>
            <a:lstStyle/>
            <a:p>
              <a:pPr marL="24556"/>
              <a:r>
                <a:rPr lang="en-US" sz="1700" dirty="0">
                  <a:solidFill>
                    <a:srgbClr val="FFFFFF"/>
                  </a:solidFill>
                  <a:latin typeface="Calibri"/>
                  <a:ea typeface="ＭＳ Ｐゴシック" charset="0"/>
                  <a:cs typeface="Calibri"/>
                  <a:sym typeface="Arial" charset="0"/>
                </a:rPr>
                <a:t>3</a:t>
              </a:r>
            </a:p>
          </p:txBody>
        </p:sp>
      </p:grpSp>
      <p:grpSp>
        <p:nvGrpSpPr>
          <p:cNvPr id="28712" name="Group 40"/>
          <p:cNvGrpSpPr>
            <a:grpSpLocks/>
          </p:cNvGrpSpPr>
          <p:nvPr/>
        </p:nvGrpSpPr>
        <p:grpSpPr bwMode="auto">
          <a:xfrm>
            <a:off x="6475140" y="4695900"/>
            <a:ext cx="695399" cy="313655"/>
            <a:chOff x="0" y="0"/>
            <a:chExt cx="622" cy="281"/>
          </a:xfrm>
        </p:grpSpPr>
        <p:sp>
          <p:nvSpPr>
            <p:cNvPr id="28710" name="AutoShape 38"/>
            <p:cNvSpPr>
              <a:spLocks/>
            </p:cNvSpPr>
            <p:nvPr/>
          </p:nvSpPr>
          <p:spPr bwMode="auto">
            <a:xfrm>
              <a:off x="0" y="0"/>
              <a:ext cx="622" cy="281"/>
            </a:xfrm>
            <a:prstGeom prst="roundRect">
              <a:avLst>
                <a:gd name="adj" fmla="val 11718"/>
              </a:avLst>
            </a:prstGeom>
            <a:solidFill>
              <a:srgbClr val="3333CC"/>
            </a:solidFill>
            <a:ln w="25400" cap="flat">
              <a:solidFill>
                <a:srgbClr val="23239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711" name="Rectangle 39"/>
            <p:cNvSpPr>
              <a:spLocks/>
            </p:cNvSpPr>
            <p:nvPr/>
          </p:nvSpPr>
          <p:spPr bwMode="auto">
            <a:xfrm>
              <a:off x="14" y="9"/>
              <a:ext cx="592" cy="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38100" tIns="38100" rIns="111091" bIns="38100" anchor="ctr"/>
            <a:lstStyle/>
            <a:p>
              <a:pPr marL="23440"/>
              <a:r>
                <a:rPr lang="en-US" sz="1700" dirty="0">
                  <a:solidFill>
                    <a:srgbClr val="FFFFFF"/>
                  </a:solidFill>
                  <a:latin typeface="Calibri"/>
                  <a:ea typeface="ＭＳ Ｐゴシック" charset="0"/>
                  <a:cs typeface="Calibri"/>
                  <a:sym typeface="Arial" charset="0"/>
                </a:rPr>
                <a:t>4</a:t>
              </a:r>
            </a:p>
          </p:txBody>
        </p:sp>
      </p:grpSp>
      <p:grpSp>
        <p:nvGrpSpPr>
          <p:cNvPr id="28715" name="Group 43"/>
          <p:cNvGrpSpPr>
            <a:grpSpLocks/>
          </p:cNvGrpSpPr>
          <p:nvPr/>
        </p:nvGrpSpPr>
        <p:grpSpPr bwMode="auto">
          <a:xfrm>
            <a:off x="3087440" y="2922240"/>
            <a:ext cx="658564" cy="339328"/>
            <a:chOff x="0" y="0"/>
            <a:chExt cx="590" cy="304"/>
          </a:xfrm>
        </p:grpSpPr>
        <p:sp>
          <p:nvSpPr>
            <p:cNvPr id="28713" name="AutoShape 41"/>
            <p:cNvSpPr>
              <a:spLocks/>
            </p:cNvSpPr>
            <p:nvPr/>
          </p:nvSpPr>
          <p:spPr bwMode="auto">
            <a:xfrm>
              <a:off x="0" y="0"/>
              <a:ext cx="590" cy="304"/>
            </a:xfrm>
            <a:prstGeom prst="roundRect">
              <a:avLst>
                <a:gd name="adj" fmla="val 11838"/>
              </a:avLst>
            </a:prstGeom>
            <a:solidFill>
              <a:srgbClr val="FF0000"/>
            </a:solidFill>
            <a:ln w="25400" cap="flat">
              <a:solidFill>
                <a:srgbClr val="23239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714" name="Rectangle 42"/>
            <p:cNvSpPr>
              <a:spLocks/>
            </p:cNvSpPr>
            <p:nvPr/>
          </p:nvSpPr>
          <p:spPr bwMode="auto">
            <a:xfrm>
              <a:off x="16" y="20"/>
              <a:ext cx="560" cy="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38100" tIns="38100" rIns="110657" bIns="38100" anchor="ctr"/>
            <a:lstStyle/>
            <a:p>
              <a:pPr marL="23440"/>
              <a:r>
                <a:rPr lang="en-US" sz="1700" dirty="0">
                  <a:solidFill>
                    <a:srgbClr val="FFFFFF"/>
                  </a:solidFill>
                  <a:latin typeface="Calibri"/>
                  <a:ea typeface="ＭＳ Ｐゴシック" charset="0"/>
                  <a:cs typeface="Calibri"/>
                  <a:sym typeface="Arial" charset="0"/>
                </a:rPr>
                <a:t>4</a:t>
              </a:r>
            </a:p>
          </p:txBody>
        </p:sp>
      </p:grpSp>
      <p:sp>
        <p:nvSpPr>
          <p:cNvPr id="28716" name="Rectangle 44"/>
          <p:cNvSpPr>
            <a:spLocks/>
          </p:cNvSpPr>
          <p:nvPr/>
        </p:nvSpPr>
        <p:spPr bwMode="auto">
          <a:xfrm>
            <a:off x="314771" y="1507912"/>
            <a:ext cx="177869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Calibri"/>
                <a:ea typeface="ＭＳ Ｐゴシック" charset="0"/>
                <a:cs typeface="Calibri"/>
                <a:sym typeface="Arial" charset="0"/>
              </a:rPr>
              <a:t>Synchronized Read</a:t>
            </a:r>
          </a:p>
        </p:txBody>
      </p:sp>
      <p:grpSp>
        <p:nvGrpSpPr>
          <p:cNvPr id="28719" name="Group 47"/>
          <p:cNvGrpSpPr>
            <a:grpSpLocks/>
          </p:cNvGrpSpPr>
          <p:nvPr/>
        </p:nvGrpSpPr>
        <p:grpSpPr bwMode="auto">
          <a:xfrm>
            <a:off x="526852" y="4554141"/>
            <a:ext cx="741164" cy="296912"/>
            <a:chOff x="0" y="0"/>
            <a:chExt cx="664" cy="265"/>
          </a:xfrm>
        </p:grpSpPr>
        <p:sp>
          <p:nvSpPr>
            <p:cNvPr id="28717" name="AutoShape 45"/>
            <p:cNvSpPr>
              <a:spLocks/>
            </p:cNvSpPr>
            <p:nvPr/>
          </p:nvSpPr>
          <p:spPr bwMode="auto">
            <a:xfrm>
              <a:off x="0" y="1"/>
              <a:ext cx="664" cy="264"/>
            </a:xfrm>
            <a:prstGeom prst="roundRect">
              <a:avLst>
                <a:gd name="adj" fmla="val 11616"/>
              </a:avLst>
            </a:prstGeom>
            <a:solidFill>
              <a:srgbClr val="3333CC"/>
            </a:solidFill>
            <a:ln w="25400" cap="flat">
              <a:solidFill>
                <a:srgbClr val="23239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718" name="Rectangle 46"/>
            <p:cNvSpPr>
              <a:spLocks/>
            </p:cNvSpPr>
            <p:nvPr/>
          </p:nvSpPr>
          <p:spPr bwMode="auto">
            <a:xfrm>
              <a:off x="13" y="0"/>
              <a:ext cx="640" cy="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38100" tIns="38100" rIns="111459" bIns="38100" anchor="ctr"/>
            <a:lstStyle/>
            <a:p>
              <a:pPr marL="24556"/>
              <a:r>
                <a:rPr lang="en-US" sz="1700" dirty="0">
                  <a:solidFill>
                    <a:srgbClr val="FFFFFF"/>
                  </a:solidFill>
                  <a:latin typeface="Calibri"/>
                  <a:ea typeface="ＭＳ Ｐゴシック" charset="0"/>
                  <a:cs typeface="Calibri"/>
                  <a:sym typeface="Arial" charset="0"/>
                </a:rPr>
                <a:t>1</a:t>
              </a:r>
            </a:p>
          </p:txBody>
        </p:sp>
      </p:grpSp>
      <p:grpSp>
        <p:nvGrpSpPr>
          <p:cNvPr id="28722" name="Group 50"/>
          <p:cNvGrpSpPr>
            <a:grpSpLocks/>
          </p:cNvGrpSpPr>
          <p:nvPr/>
        </p:nvGrpSpPr>
        <p:grpSpPr bwMode="auto">
          <a:xfrm>
            <a:off x="1285875" y="4551909"/>
            <a:ext cx="741164" cy="296912"/>
            <a:chOff x="0" y="0"/>
            <a:chExt cx="664" cy="265"/>
          </a:xfrm>
        </p:grpSpPr>
        <p:sp>
          <p:nvSpPr>
            <p:cNvPr id="28720" name="AutoShape 48"/>
            <p:cNvSpPr>
              <a:spLocks/>
            </p:cNvSpPr>
            <p:nvPr/>
          </p:nvSpPr>
          <p:spPr bwMode="auto">
            <a:xfrm>
              <a:off x="0" y="1"/>
              <a:ext cx="664" cy="264"/>
            </a:xfrm>
            <a:prstGeom prst="roundRect">
              <a:avLst>
                <a:gd name="adj" fmla="val 11616"/>
              </a:avLst>
            </a:prstGeom>
            <a:solidFill>
              <a:srgbClr val="3333CC"/>
            </a:solidFill>
            <a:ln w="25400" cap="flat">
              <a:solidFill>
                <a:srgbClr val="23239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721" name="Rectangle 49"/>
            <p:cNvSpPr>
              <a:spLocks/>
            </p:cNvSpPr>
            <p:nvPr/>
          </p:nvSpPr>
          <p:spPr bwMode="auto">
            <a:xfrm>
              <a:off x="13" y="0"/>
              <a:ext cx="640" cy="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38100" tIns="38100" rIns="111459" bIns="38100" anchor="ctr"/>
            <a:lstStyle/>
            <a:p>
              <a:pPr marL="24556"/>
              <a:r>
                <a:rPr lang="en-US" sz="1700" dirty="0">
                  <a:solidFill>
                    <a:srgbClr val="FFFFFF"/>
                  </a:solidFill>
                  <a:latin typeface="Calibri"/>
                  <a:ea typeface="ＭＳ Ｐゴシック" charset="0"/>
                  <a:cs typeface="Calibri"/>
                  <a:sym typeface="Arial" charset="0"/>
                </a:rPr>
                <a:t>2</a:t>
              </a:r>
            </a:p>
          </p:txBody>
        </p:sp>
      </p:grpSp>
      <p:grpSp>
        <p:nvGrpSpPr>
          <p:cNvPr id="28725" name="Group 53"/>
          <p:cNvGrpSpPr>
            <a:grpSpLocks/>
          </p:cNvGrpSpPr>
          <p:nvPr/>
        </p:nvGrpSpPr>
        <p:grpSpPr bwMode="auto">
          <a:xfrm>
            <a:off x="2053828" y="4551909"/>
            <a:ext cx="741164" cy="296912"/>
            <a:chOff x="0" y="0"/>
            <a:chExt cx="664" cy="265"/>
          </a:xfrm>
        </p:grpSpPr>
        <p:sp>
          <p:nvSpPr>
            <p:cNvPr id="28723" name="AutoShape 51"/>
            <p:cNvSpPr>
              <a:spLocks/>
            </p:cNvSpPr>
            <p:nvPr/>
          </p:nvSpPr>
          <p:spPr bwMode="auto">
            <a:xfrm>
              <a:off x="0" y="1"/>
              <a:ext cx="664" cy="264"/>
            </a:xfrm>
            <a:prstGeom prst="roundRect">
              <a:avLst>
                <a:gd name="adj" fmla="val 11616"/>
              </a:avLst>
            </a:prstGeom>
            <a:solidFill>
              <a:srgbClr val="3333CC"/>
            </a:solidFill>
            <a:ln w="25400" cap="flat">
              <a:solidFill>
                <a:srgbClr val="23239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724" name="Rectangle 52"/>
            <p:cNvSpPr>
              <a:spLocks/>
            </p:cNvSpPr>
            <p:nvPr/>
          </p:nvSpPr>
          <p:spPr bwMode="auto">
            <a:xfrm>
              <a:off x="16" y="0"/>
              <a:ext cx="640" cy="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38100" tIns="38100" rIns="111459" bIns="38100" anchor="ctr"/>
            <a:lstStyle/>
            <a:p>
              <a:pPr marL="24556"/>
              <a:r>
                <a:rPr lang="en-US" sz="1700" dirty="0">
                  <a:solidFill>
                    <a:srgbClr val="FFFFFF"/>
                  </a:solidFill>
                  <a:latin typeface="Calibri"/>
                  <a:ea typeface="ＭＳ Ｐゴシック" charset="0"/>
                  <a:cs typeface="Calibri"/>
                  <a:sym typeface="Arial" charset="0"/>
                </a:rPr>
                <a:t>3</a:t>
              </a:r>
            </a:p>
          </p:txBody>
        </p:sp>
      </p:grpSp>
      <p:grpSp>
        <p:nvGrpSpPr>
          <p:cNvPr id="28728" name="Group 56"/>
          <p:cNvGrpSpPr>
            <a:grpSpLocks/>
          </p:cNvGrpSpPr>
          <p:nvPr/>
        </p:nvGrpSpPr>
        <p:grpSpPr bwMode="auto">
          <a:xfrm>
            <a:off x="2817316" y="4551909"/>
            <a:ext cx="741164" cy="296912"/>
            <a:chOff x="0" y="0"/>
            <a:chExt cx="664" cy="265"/>
          </a:xfrm>
        </p:grpSpPr>
        <p:sp>
          <p:nvSpPr>
            <p:cNvPr id="28726" name="AutoShape 54"/>
            <p:cNvSpPr>
              <a:spLocks/>
            </p:cNvSpPr>
            <p:nvPr/>
          </p:nvSpPr>
          <p:spPr bwMode="auto">
            <a:xfrm>
              <a:off x="0" y="1"/>
              <a:ext cx="664" cy="264"/>
            </a:xfrm>
            <a:prstGeom prst="roundRect">
              <a:avLst>
                <a:gd name="adj" fmla="val 11616"/>
              </a:avLst>
            </a:prstGeom>
            <a:solidFill>
              <a:srgbClr val="3333CC"/>
            </a:solidFill>
            <a:ln w="25400" cap="flat">
              <a:solidFill>
                <a:srgbClr val="23239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727" name="Rectangle 55"/>
            <p:cNvSpPr>
              <a:spLocks/>
            </p:cNvSpPr>
            <p:nvPr/>
          </p:nvSpPr>
          <p:spPr bwMode="auto">
            <a:xfrm>
              <a:off x="13" y="0"/>
              <a:ext cx="640" cy="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38100" tIns="38100" rIns="111459" bIns="38100" anchor="ctr"/>
            <a:lstStyle/>
            <a:p>
              <a:pPr marL="24556"/>
              <a:r>
                <a:rPr lang="en-US" sz="1700" dirty="0">
                  <a:solidFill>
                    <a:srgbClr val="FFFFFF"/>
                  </a:solidFill>
                  <a:latin typeface="Calibri"/>
                  <a:ea typeface="ＭＳ Ｐゴシック" charset="0"/>
                  <a:cs typeface="Calibri"/>
                  <a:sym typeface="Arial" charset="0"/>
                </a:rPr>
                <a:t>4</a:t>
              </a:r>
            </a:p>
          </p:txBody>
        </p:sp>
      </p:grpSp>
      <p:sp>
        <p:nvSpPr>
          <p:cNvPr id="28729" name="Rectangle 57"/>
          <p:cNvSpPr>
            <a:spLocks/>
          </p:cNvSpPr>
          <p:nvPr/>
        </p:nvSpPr>
        <p:spPr bwMode="auto">
          <a:xfrm>
            <a:off x="7552284" y="4436314"/>
            <a:ext cx="1154162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700" dirty="0">
                <a:latin typeface="Calibri"/>
                <a:ea typeface="ＭＳ Ｐゴシック" charset="0"/>
                <a:cs typeface="Calibri"/>
                <a:sym typeface="Arial" charset="0"/>
              </a:rPr>
              <a:t>Server </a:t>
            </a:r>
          </a:p>
          <a:p>
            <a:r>
              <a:rPr lang="en-US" sz="1700" dirty="0">
                <a:latin typeface="Calibri"/>
                <a:ea typeface="ＭＳ Ｐゴシック" charset="0"/>
                <a:cs typeface="Calibri"/>
                <a:sym typeface="Arial" charset="0"/>
              </a:rPr>
              <a:t>Request Unit</a:t>
            </a:r>
          </a:p>
          <a:p>
            <a:r>
              <a:rPr lang="en-US" sz="1700" dirty="0">
                <a:latin typeface="Calibri"/>
                <a:ea typeface="ＭＳ Ｐゴシック" charset="0"/>
                <a:cs typeface="Calibri"/>
                <a:sym typeface="Arial" charset="0"/>
              </a:rPr>
              <a:t>(SRU)</a:t>
            </a:r>
          </a:p>
        </p:txBody>
      </p:sp>
      <p:sp>
        <p:nvSpPr>
          <p:cNvPr id="28730" name="Line 58"/>
          <p:cNvSpPr>
            <a:spLocks noChangeShapeType="1"/>
          </p:cNvSpPr>
          <p:nvPr/>
        </p:nvSpPr>
        <p:spPr bwMode="auto">
          <a:xfrm rot="10800000">
            <a:off x="7183934" y="4876726"/>
            <a:ext cx="348258" cy="7813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28733" name="Group 61"/>
          <p:cNvGrpSpPr>
            <a:grpSpLocks/>
          </p:cNvGrpSpPr>
          <p:nvPr/>
        </p:nvGrpSpPr>
        <p:grpSpPr bwMode="auto">
          <a:xfrm>
            <a:off x="6436072" y="4679156"/>
            <a:ext cx="741164" cy="299145"/>
            <a:chOff x="0" y="0"/>
            <a:chExt cx="664" cy="268"/>
          </a:xfrm>
        </p:grpSpPr>
        <p:sp>
          <p:nvSpPr>
            <p:cNvPr id="28731" name="AutoShape 59"/>
            <p:cNvSpPr>
              <a:spLocks/>
            </p:cNvSpPr>
            <p:nvPr/>
          </p:nvSpPr>
          <p:spPr bwMode="auto">
            <a:xfrm>
              <a:off x="0" y="4"/>
              <a:ext cx="664" cy="264"/>
            </a:xfrm>
            <a:prstGeom prst="roundRect">
              <a:avLst>
                <a:gd name="adj" fmla="val 11616"/>
              </a:avLst>
            </a:prstGeom>
            <a:solidFill>
              <a:srgbClr val="3333CC"/>
            </a:solidFill>
            <a:ln w="25400" cap="flat">
              <a:solidFill>
                <a:srgbClr val="23239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732" name="Rectangle 60"/>
            <p:cNvSpPr>
              <a:spLocks/>
            </p:cNvSpPr>
            <p:nvPr/>
          </p:nvSpPr>
          <p:spPr bwMode="auto">
            <a:xfrm>
              <a:off x="17" y="0"/>
              <a:ext cx="640" cy="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38100" tIns="38100" rIns="111459" bIns="38100" anchor="ctr"/>
            <a:lstStyle/>
            <a:p>
              <a:pPr marL="24556"/>
              <a:r>
                <a:rPr lang="en-US" sz="1700" dirty="0">
                  <a:solidFill>
                    <a:srgbClr val="FFFFFF"/>
                  </a:solidFill>
                  <a:latin typeface="Calibri"/>
                  <a:ea typeface="ＭＳ Ｐゴシック" charset="0"/>
                  <a:cs typeface="Calibri"/>
                  <a:sym typeface="Arial" charset="0"/>
                </a:rPr>
                <a:t>4</a:t>
              </a:r>
            </a:p>
          </p:txBody>
        </p:sp>
      </p:grpSp>
      <p:sp>
        <p:nvSpPr>
          <p:cNvPr id="28734" name="Rectangle 62"/>
          <p:cNvSpPr>
            <a:spLocks/>
          </p:cNvSpPr>
          <p:nvPr/>
        </p:nvSpPr>
        <p:spPr bwMode="auto">
          <a:xfrm>
            <a:off x="767953" y="-357187"/>
            <a:ext cx="7840266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4500">
                <a:ea typeface="ＭＳ Ｐゴシック" charset="0"/>
                <a:cs typeface="Gill Sans" charset="0"/>
              </a:rPr>
              <a:t>Incast Workload Overfills Buffers</a:t>
            </a:r>
          </a:p>
        </p:txBody>
      </p:sp>
      <p:sp>
        <p:nvSpPr>
          <p:cNvPr id="28735" name="Text Box 63"/>
          <p:cNvSpPr txBox="1">
            <a:spLocks noChangeArrowheads="1"/>
          </p:cNvSpPr>
          <p:nvPr/>
        </p:nvSpPr>
        <p:spPr bwMode="auto">
          <a:xfrm>
            <a:off x="4446984" y="6509742"/>
            <a:ext cx="241102" cy="258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91" tIns="32146" rIns="64291" bIns="32146"/>
          <a:lstStyle>
            <a:lvl1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 algn="ctr"/>
            <a:fld id="{6036C4CF-580F-D54A-B166-A576A5C95628}" type="slidenum">
              <a:rPr lang="en-US" sz="1300">
                <a:cs typeface="Gill Sans" charset="0"/>
              </a:rPr>
              <a:pPr algn="ctr"/>
              <a:t>47</a:t>
            </a:fld>
            <a:endParaRPr lang="en-US" sz="1300">
              <a:cs typeface="Gill Sans" charset="0"/>
            </a:endParaRPr>
          </a:p>
        </p:txBody>
      </p:sp>
      <p:sp>
        <p:nvSpPr>
          <p:cNvPr id="28736" name="Line 64"/>
          <p:cNvSpPr>
            <a:spLocks noChangeShapeType="1"/>
          </p:cNvSpPr>
          <p:nvPr/>
        </p:nvSpPr>
        <p:spPr bwMode="auto">
          <a:xfrm rot="10800000" flipH="1">
            <a:off x="615033" y="5910337"/>
            <a:ext cx="7903889" cy="0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stealth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737" name="Line 65"/>
          <p:cNvSpPr>
            <a:spLocks noChangeShapeType="1"/>
          </p:cNvSpPr>
          <p:nvPr/>
        </p:nvSpPr>
        <p:spPr bwMode="auto">
          <a:xfrm>
            <a:off x="901898" y="5732859"/>
            <a:ext cx="0" cy="375047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738" name="Line 66"/>
          <p:cNvSpPr>
            <a:spLocks noChangeShapeType="1"/>
          </p:cNvSpPr>
          <p:nvPr/>
        </p:nvSpPr>
        <p:spPr bwMode="auto">
          <a:xfrm>
            <a:off x="1214438" y="5715001"/>
            <a:ext cx="0" cy="40406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739" name="Line 67"/>
          <p:cNvSpPr>
            <a:spLocks noChangeShapeType="1"/>
          </p:cNvSpPr>
          <p:nvPr/>
        </p:nvSpPr>
        <p:spPr bwMode="auto">
          <a:xfrm>
            <a:off x="2830711" y="5704954"/>
            <a:ext cx="0" cy="423044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740" name="Rectangle 68"/>
          <p:cNvSpPr>
            <a:spLocks/>
          </p:cNvSpPr>
          <p:nvPr/>
        </p:nvSpPr>
        <p:spPr bwMode="auto">
          <a:xfrm>
            <a:off x="455414" y="6148090"/>
            <a:ext cx="86618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1700">
                <a:ea typeface="ＭＳ Ｐゴシック" charset="0"/>
                <a:cs typeface="Gill Sans" charset="0"/>
              </a:rPr>
              <a:t>Requests Sent</a:t>
            </a:r>
          </a:p>
        </p:txBody>
      </p:sp>
      <p:sp>
        <p:nvSpPr>
          <p:cNvPr id="28741" name="Rectangle 69"/>
          <p:cNvSpPr>
            <a:spLocks/>
          </p:cNvSpPr>
          <p:nvPr/>
        </p:nvSpPr>
        <p:spPr bwMode="auto">
          <a:xfrm>
            <a:off x="714375" y="5116711"/>
            <a:ext cx="1035844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1700">
                <a:ea typeface="ＭＳ Ｐゴシック" charset="0"/>
                <a:cs typeface="Gill Sans" charset="0"/>
              </a:rPr>
              <a:t>Requests </a:t>
            </a:r>
          </a:p>
          <a:p>
            <a:r>
              <a:rPr lang="en-US" sz="1700">
                <a:ea typeface="ＭＳ Ｐゴシック" charset="0"/>
                <a:cs typeface="Gill Sans" charset="0"/>
              </a:rPr>
              <a:t>Received</a:t>
            </a:r>
          </a:p>
        </p:txBody>
      </p:sp>
      <p:sp>
        <p:nvSpPr>
          <p:cNvPr id="28742" name="Rectangle 70"/>
          <p:cNvSpPr>
            <a:spLocks/>
          </p:cNvSpPr>
          <p:nvPr/>
        </p:nvSpPr>
        <p:spPr bwMode="auto">
          <a:xfrm>
            <a:off x="2080617" y="5080992"/>
            <a:ext cx="1482328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1700">
                <a:ea typeface="ＭＳ Ｐゴシック" charset="0"/>
                <a:cs typeface="Gill Sans" charset="0"/>
              </a:rPr>
              <a:t>Responses 1-3 completed</a:t>
            </a:r>
          </a:p>
        </p:txBody>
      </p:sp>
      <p:sp>
        <p:nvSpPr>
          <p:cNvPr id="28743" name="Line 71"/>
          <p:cNvSpPr>
            <a:spLocks noChangeShapeType="1"/>
          </p:cNvSpPr>
          <p:nvPr/>
        </p:nvSpPr>
        <p:spPr bwMode="auto">
          <a:xfrm>
            <a:off x="1839516" y="5741789"/>
            <a:ext cx="0" cy="34825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744" name="Rectangle 72"/>
          <p:cNvSpPr>
            <a:spLocks/>
          </p:cNvSpPr>
          <p:nvPr/>
        </p:nvSpPr>
        <p:spPr bwMode="auto">
          <a:xfrm>
            <a:off x="1348383" y="6161484"/>
            <a:ext cx="1098352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1700">
                <a:ea typeface="ＭＳ Ｐゴシック" charset="0"/>
                <a:cs typeface="Gill Sans" charset="0"/>
              </a:rPr>
              <a:t>Response 4 </a:t>
            </a:r>
          </a:p>
          <a:p>
            <a:r>
              <a:rPr lang="en-US" sz="1700">
                <a:ea typeface="ＭＳ Ｐゴシック" charset="0"/>
                <a:cs typeface="Gill Sans" charset="0"/>
              </a:rPr>
              <a:t>dropped</a:t>
            </a:r>
          </a:p>
        </p:txBody>
      </p:sp>
      <p:sp>
        <p:nvSpPr>
          <p:cNvPr id="28745" name="Line 73"/>
          <p:cNvSpPr>
            <a:spLocks noChangeShapeType="1"/>
          </p:cNvSpPr>
          <p:nvPr/>
        </p:nvSpPr>
        <p:spPr bwMode="auto">
          <a:xfrm>
            <a:off x="6831211" y="5741789"/>
            <a:ext cx="0" cy="34825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746" name="Rectangle 74"/>
          <p:cNvSpPr>
            <a:spLocks/>
          </p:cNvSpPr>
          <p:nvPr/>
        </p:nvSpPr>
        <p:spPr bwMode="auto">
          <a:xfrm>
            <a:off x="6259711" y="6090047"/>
            <a:ext cx="1098352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1700">
                <a:ea typeface="ＭＳ Ｐゴシック" charset="0"/>
                <a:cs typeface="Gill Sans" charset="0"/>
              </a:rPr>
              <a:t>Response 4 </a:t>
            </a:r>
          </a:p>
          <a:p>
            <a:r>
              <a:rPr lang="en-US" sz="1700">
                <a:ea typeface="ＭＳ Ｐゴシック" charset="0"/>
                <a:cs typeface="Gill Sans" charset="0"/>
              </a:rPr>
              <a:t>Resent</a:t>
            </a:r>
          </a:p>
        </p:txBody>
      </p:sp>
      <p:sp>
        <p:nvSpPr>
          <p:cNvPr id="28747" name="Rectangle 75"/>
          <p:cNvSpPr>
            <a:spLocks/>
          </p:cNvSpPr>
          <p:nvPr/>
        </p:nvSpPr>
        <p:spPr bwMode="auto">
          <a:xfrm>
            <a:off x="4039568" y="5518457"/>
            <a:ext cx="85085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>
                <a:solidFill>
                  <a:schemeClr val="tx1"/>
                </a:solidFill>
                <a:ea typeface="ＭＳ Ｐゴシック" charset="0"/>
                <a:cs typeface="Gill Sans" charset="0"/>
              </a:rPr>
              <a:t>Link Idle!</a:t>
            </a:r>
          </a:p>
        </p:txBody>
      </p:sp>
      <p:sp>
        <p:nvSpPr>
          <p:cNvPr id="28748" name="Rectangle 76"/>
          <p:cNvSpPr>
            <a:spLocks/>
          </p:cNvSpPr>
          <p:nvPr/>
        </p:nvSpPr>
        <p:spPr bwMode="auto">
          <a:xfrm>
            <a:off x="2536031" y="2294930"/>
            <a:ext cx="303609" cy="571500"/>
          </a:xfrm>
          <a:prstGeom prst="rect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749" name="AutoShape 77"/>
          <p:cNvSpPr>
            <a:spLocks/>
          </p:cNvSpPr>
          <p:nvPr/>
        </p:nvSpPr>
        <p:spPr bwMode="auto">
          <a:xfrm>
            <a:off x="2553891" y="2696766"/>
            <a:ext cx="258961" cy="133945"/>
          </a:xfrm>
          <a:prstGeom prst="roundRect">
            <a:avLst>
              <a:gd name="adj" fmla="val 50000"/>
            </a:avLst>
          </a:prstGeom>
          <a:solidFill>
            <a:srgbClr val="002D99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750" name="AutoShape 78"/>
          <p:cNvSpPr>
            <a:spLocks/>
          </p:cNvSpPr>
          <p:nvPr/>
        </p:nvSpPr>
        <p:spPr bwMode="auto">
          <a:xfrm>
            <a:off x="2553891" y="2518172"/>
            <a:ext cx="258961" cy="133945"/>
          </a:xfrm>
          <a:prstGeom prst="roundRect">
            <a:avLst>
              <a:gd name="adj" fmla="val 50000"/>
            </a:avLst>
          </a:prstGeom>
          <a:solidFill>
            <a:srgbClr val="002D99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751" name="AutoShape 79"/>
          <p:cNvSpPr>
            <a:spLocks/>
          </p:cNvSpPr>
          <p:nvPr/>
        </p:nvSpPr>
        <p:spPr bwMode="auto">
          <a:xfrm>
            <a:off x="2553891" y="2330649"/>
            <a:ext cx="258961" cy="133945"/>
          </a:xfrm>
          <a:prstGeom prst="roundRect">
            <a:avLst>
              <a:gd name="adj" fmla="val 50000"/>
            </a:avLst>
          </a:prstGeom>
          <a:solidFill>
            <a:srgbClr val="002D99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6F65A-AA6A-2742-B31A-5123DCD351C6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762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2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3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4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1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502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003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3503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003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4504"/>
                            </p:stCondLst>
                            <p:childTnLst>
                              <p:par>
                                <p:cTn id="48" presetID="1" presetClass="exit" presetSubtype="0" fill="hold" grpId="0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05"/>
                            </p:stCondLst>
                            <p:childTnLst>
                              <p:par>
                                <p:cTn id="51" presetID="1" presetClass="exit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506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506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007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508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008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508"/>
                            </p:stCondLst>
                            <p:childTnLst>
                              <p:par>
                                <p:cTn id="75" presetID="1" presetClass="entr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9009"/>
                            </p:stCondLst>
                            <p:childTnLst>
                              <p:par>
                                <p:cTn id="78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7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3000"/>
                                        <p:tgtEl>
                                          <p:spTgt spid="287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3000"/>
                                        <p:tgtEl>
                                          <p:spTgt spid="287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8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000"/>
                            </p:stCondLst>
                            <p:childTnLst>
                              <p:par>
                                <p:cTn id="9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501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001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1501"/>
                            </p:stCondLst>
                            <p:childTnLst>
                              <p:par>
                                <p:cTn id="118" presetID="1" presetClass="entr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2002"/>
                            </p:stCondLst>
                            <p:childTnLst>
                              <p:par>
                                <p:cTn id="121" presetID="1" presetClass="entr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2503"/>
                            </p:stCondLst>
                            <p:childTnLst>
                              <p:par>
                                <p:cTn id="124" presetID="1" presetClass="entr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3004"/>
                            </p:stCondLst>
                            <p:childTnLst>
                              <p:par>
                                <p:cTn id="1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716" grpId="0" autoUpdateAnimBg="0"/>
      <p:bldP spid="28729" grpId="0" autoUpdateAnimBg="0"/>
      <p:bldP spid="28730" grpId="0" animBg="1"/>
      <p:bldP spid="28737" grpId="0" animBg="1"/>
      <p:bldP spid="28738" grpId="0" animBg="1"/>
      <p:bldP spid="28739" grpId="0" animBg="1"/>
      <p:bldP spid="28740" grpId="0" autoUpdateAnimBg="0"/>
      <p:bldP spid="28741" grpId="0" autoUpdateAnimBg="0"/>
      <p:bldP spid="28742" grpId="0" autoUpdateAnimBg="0"/>
      <p:bldP spid="28743" grpId="0" animBg="1"/>
      <p:bldP spid="28744" grpId="0" autoUpdateAnimBg="0"/>
      <p:bldP spid="28745" grpId="0" animBg="1"/>
      <p:bldP spid="28746" grpId="0" autoUpdateAnimBg="0"/>
      <p:bldP spid="28747" grpId="0" autoUpdateAnimBg="0"/>
      <p:bldP spid="28749" grpId="0" animBg="1"/>
      <p:bldP spid="28749" grpId="1" animBg="1"/>
      <p:bldP spid="28750" grpId="0" animBg="1"/>
      <p:bldP spid="28750" grpId="1" animBg="1"/>
      <p:bldP spid="28751" grpId="0" animBg="1"/>
      <p:bldP spid="28751" grpId="1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85" descr="server-gray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1013" y="5349875"/>
            <a:ext cx="914400" cy="9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88" descr="server-gray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1013" y="1557338"/>
            <a:ext cx="915987" cy="97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/>
              <a:t>Queue Buildup</a:t>
            </a:r>
          </a:p>
        </p:txBody>
      </p:sp>
      <p:pic>
        <p:nvPicPr>
          <p:cNvPr id="10" name="Content Placeholder 9" descr="switch.pn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284663" y="3570288"/>
            <a:ext cx="1643062" cy="69373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92888" y="6356350"/>
            <a:ext cx="2133600" cy="365125"/>
          </a:xfrm>
        </p:spPr>
        <p:txBody>
          <a:bodyPr/>
          <a:lstStyle/>
          <a:p>
            <a:pPr>
              <a:defRPr/>
            </a:pPr>
            <a:fld id="{B90372EE-A76A-4C7B-8000-8CA9BFA024AD}" type="slidenum">
              <a:rPr lang="en-US"/>
              <a:pPr>
                <a:defRPr/>
              </a:pPr>
              <a:t>48</a:t>
            </a:fld>
            <a:endParaRPr lang="en-US"/>
          </a:p>
        </p:txBody>
      </p:sp>
      <p:pic>
        <p:nvPicPr>
          <p:cNvPr id="13319" name="Picture 4" descr="server2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2650" y="3381375"/>
            <a:ext cx="1149350" cy="110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Straight Connector 11"/>
          <p:cNvCxnSpPr/>
          <p:nvPr/>
        </p:nvCxnSpPr>
        <p:spPr>
          <a:xfrm flipV="1">
            <a:off x="5699125" y="3916363"/>
            <a:ext cx="1609725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609850" y="2043113"/>
            <a:ext cx="1674813" cy="1766887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2608263" y="4038600"/>
            <a:ext cx="1676400" cy="1798638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51"/>
          <p:cNvGrpSpPr>
            <a:grpSpLocks/>
          </p:cNvGrpSpPr>
          <p:nvPr/>
        </p:nvGrpSpPr>
        <p:grpSpPr bwMode="auto">
          <a:xfrm>
            <a:off x="4419600" y="3613944"/>
            <a:ext cx="1295400" cy="609600"/>
            <a:chOff x="4032" y="480"/>
            <a:chExt cx="768" cy="576"/>
          </a:xfrm>
          <a:gradFill>
            <a:gsLst>
              <a:gs pos="0">
                <a:schemeClr val="bg1"/>
              </a:gs>
              <a:gs pos="100000">
                <a:schemeClr val="hlink"/>
              </a:gs>
            </a:gsLst>
            <a:lin ang="0" scaled="1"/>
          </a:gradFill>
        </p:grpSpPr>
        <p:sp>
          <p:nvSpPr>
            <p:cNvPr id="55" name="Freeform 152"/>
            <p:cNvSpPr>
              <a:spLocks/>
            </p:cNvSpPr>
            <p:nvPr/>
          </p:nvSpPr>
          <p:spPr bwMode="auto">
            <a:xfrm>
              <a:off x="4032" y="480"/>
              <a:ext cx="768" cy="576"/>
            </a:xfrm>
            <a:custGeom>
              <a:avLst/>
              <a:gdLst>
                <a:gd name="T0" fmla="*/ 0 w 768"/>
                <a:gd name="T1" fmla="*/ 0 h 576"/>
                <a:gd name="T2" fmla="*/ 768 w 768"/>
                <a:gd name="T3" fmla="*/ 0 h 576"/>
                <a:gd name="T4" fmla="*/ 768 w 768"/>
                <a:gd name="T5" fmla="*/ 576 h 576"/>
                <a:gd name="T6" fmla="*/ 0 w 768"/>
                <a:gd name="T7" fmla="*/ 576 h 57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68"/>
                <a:gd name="T13" fmla="*/ 0 h 576"/>
                <a:gd name="T14" fmla="*/ 768 w 768"/>
                <a:gd name="T15" fmla="*/ 576 h 57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68" h="576">
                  <a:moveTo>
                    <a:pt x="0" y="0"/>
                  </a:moveTo>
                  <a:lnTo>
                    <a:pt x="768" y="0"/>
                  </a:lnTo>
                  <a:lnTo>
                    <a:pt x="768" y="576"/>
                  </a:lnTo>
                  <a:lnTo>
                    <a:pt x="0" y="576"/>
                  </a:lnTo>
                </a:path>
              </a:pathLst>
            </a:custGeom>
            <a:grp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333399"/>
                </a:solidFill>
                <a:latin typeface="+mn-lt"/>
                <a:cs typeface="+mn-cs"/>
              </a:endParaRPr>
            </a:p>
          </p:txBody>
        </p:sp>
        <p:sp>
          <p:nvSpPr>
            <p:cNvPr id="56" name="Line 153"/>
            <p:cNvSpPr>
              <a:spLocks noChangeShapeType="1"/>
            </p:cNvSpPr>
            <p:nvPr/>
          </p:nvSpPr>
          <p:spPr bwMode="auto">
            <a:xfrm>
              <a:off x="4664" y="653"/>
              <a:ext cx="0" cy="288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sp>
        <p:nvSpPr>
          <p:cNvPr id="78" name="Rectangle 163"/>
          <p:cNvSpPr>
            <a:spLocks noChangeArrowheads="1"/>
          </p:cNvSpPr>
          <p:nvPr/>
        </p:nvSpPr>
        <p:spPr bwMode="auto">
          <a:xfrm>
            <a:off x="2398713" y="1785938"/>
            <a:ext cx="192087" cy="593725"/>
          </a:xfrm>
          <a:prstGeom prst="rect">
            <a:avLst/>
          </a:prstGeom>
          <a:gradFill rotWithShape="1">
            <a:gsLst>
              <a:gs pos="0">
                <a:srgbClr val="72280A"/>
              </a:gs>
              <a:gs pos="50000">
                <a:srgbClr val="F75615"/>
              </a:gs>
              <a:gs pos="100000">
                <a:srgbClr val="72280A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srgbClr val="333399"/>
              </a:solidFill>
              <a:latin typeface="Calibri"/>
            </a:endParaRPr>
          </a:p>
        </p:txBody>
      </p:sp>
      <p:sp>
        <p:nvSpPr>
          <p:cNvPr id="79" name="Rectangle 163"/>
          <p:cNvSpPr>
            <a:spLocks noChangeArrowheads="1"/>
          </p:cNvSpPr>
          <p:nvPr/>
        </p:nvSpPr>
        <p:spPr bwMode="auto">
          <a:xfrm>
            <a:off x="2170113" y="1785938"/>
            <a:ext cx="192087" cy="593725"/>
          </a:xfrm>
          <a:prstGeom prst="rect">
            <a:avLst/>
          </a:prstGeom>
          <a:gradFill rotWithShape="1">
            <a:gsLst>
              <a:gs pos="0">
                <a:srgbClr val="72280A"/>
              </a:gs>
              <a:gs pos="50000">
                <a:srgbClr val="F75615"/>
              </a:gs>
              <a:gs pos="100000">
                <a:srgbClr val="72280A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srgbClr val="333399"/>
              </a:solidFill>
              <a:latin typeface="Calibri"/>
            </a:endParaRPr>
          </a:p>
        </p:txBody>
      </p:sp>
      <p:sp>
        <p:nvSpPr>
          <p:cNvPr id="84" name="Rectangle 163"/>
          <p:cNvSpPr>
            <a:spLocks noChangeArrowheads="1"/>
          </p:cNvSpPr>
          <p:nvPr/>
        </p:nvSpPr>
        <p:spPr bwMode="auto">
          <a:xfrm>
            <a:off x="2398713" y="5595938"/>
            <a:ext cx="192087" cy="593725"/>
          </a:xfrm>
          <a:prstGeom prst="rect">
            <a:avLst/>
          </a:prstGeom>
          <a:gradFill rotWithShape="1">
            <a:gsLst>
              <a:gs pos="0">
                <a:srgbClr val="000082"/>
              </a:gs>
              <a:gs pos="13000">
                <a:srgbClr val="0047FF"/>
              </a:gs>
              <a:gs pos="28000">
                <a:srgbClr val="000082"/>
              </a:gs>
              <a:gs pos="42999">
                <a:srgbClr val="0047FF"/>
              </a:gs>
              <a:gs pos="58000">
                <a:srgbClr val="000082"/>
              </a:gs>
              <a:gs pos="72000">
                <a:srgbClr val="0047FF"/>
              </a:gs>
              <a:gs pos="87000">
                <a:srgbClr val="000082"/>
              </a:gs>
              <a:gs pos="100000">
                <a:srgbClr val="0047FF"/>
              </a:gs>
            </a:gsLst>
            <a:lin ang="5400000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srgbClr val="333399"/>
              </a:solidFill>
              <a:latin typeface="Calibri"/>
            </a:endParaRPr>
          </a:p>
        </p:txBody>
      </p:sp>
      <p:sp>
        <p:nvSpPr>
          <p:cNvPr id="85" name="Rectangle 163"/>
          <p:cNvSpPr>
            <a:spLocks noChangeArrowheads="1"/>
          </p:cNvSpPr>
          <p:nvPr/>
        </p:nvSpPr>
        <p:spPr bwMode="auto">
          <a:xfrm>
            <a:off x="2170113" y="5595938"/>
            <a:ext cx="192087" cy="593725"/>
          </a:xfrm>
          <a:prstGeom prst="rect">
            <a:avLst/>
          </a:prstGeom>
          <a:gradFill rotWithShape="1">
            <a:gsLst>
              <a:gs pos="0">
                <a:srgbClr val="000082"/>
              </a:gs>
              <a:gs pos="13000">
                <a:srgbClr val="0047FF"/>
              </a:gs>
              <a:gs pos="28000">
                <a:srgbClr val="000082"/>
              </a:gs>
              <a:gs pos="42999">
                <a:srgbClr val="0047FF"/>
              </a:gs>
              <a:gs pos="58000">
                <a:srgbClr val="000082"/>
              </a:gs>
              <a:gs pos="72000">
                <a:srgbClr val="0047FF"/>
              </a:gs>
              <a:gs pos="87000">
                <a:srgbClr val="000082"/>
              </a:gs>
              <a:gs pos="100000">
                <a:srgbClr val="0047FF"/>
              </a:gs>
            </a:gsLst>
            <a:lin ang="5400000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srgbClr val="333399"/>
              </a:solidFill>
              <a:latin typeface="Calibri"/>
            </a:endParaRPr>
          </a:p>
        </p:txBody>
      </p:sp>
      <p:sp>
        <p:nvSpPr>
          <p:cNvPr id="13328" name="TextBox 40"/>
          <p:cNvSpPr txBox="1">
            <a:spLocks noChangeArrowheads="1"/>
          </p:cNvSpPr>
          <p:nvPr/>
        </p:nvSpPr>
        <p:spPr bwMode="auto">
          <a:xfrm>
            <a:off x="1522413" y="1100138"/>
            <a:ext cx="12954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/>
              <a:t>Sender 1</a:t>
            </a:r>
          </a:p>
        </p:txBody>
      </p:sp>
      <p:sp>
        <p:nvSpPr>
          <p:cNvPr id="13329" name="TextBox 44"/>
          <p:cNvSpPr txBox="1">
            <a:spLocks noChangeArrowheads="1"/>
          </p:cNvSpPr>
          <p:nvPr/>
        </p:nvSpPr>
        <p:spPr bwMode="auto">
          <a:xfrm>
            <a:off x="1522413" y="4910138"/>
            <a:ext cx="10668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/>
              <a:t>Sender 2</a:t>
            </a:r>
          </a:p>
        </p:txBody>
      </p:sp>
      <p:sp>
        <p:nvSpPr>
          <p:cNvPr id="13330" name="TextBox 45"/>
          <p:cNvSpPr txBox="1">
            <a:spLocks noChangeArrowheads="1"/>
          </p:cNvSpPr>
          <p:nvPr/>
        </p:nvSpPr>
        <p:spPr bwMode="auto">
          <a:xfrm>
            <a:off x="7237413" y="2863850"/>
            <a:ext cx="990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/>
              <a:t>Receiver</a:t>
            </a:r>
          </a:p>
        </p:txBody>
      </p:sp>
      <p:sp>
        <p:nvSpPr>
          <p:cNvPr id="42" name="Rectangle 163"/>
          <p:cNvSpPr>
            <a:spLocks noChangeArrowheads="1"/>
          </p:cNvSpPr>
          <p:nvPr/>
        </p:nvSpPr>
        <p:spPr bwMode="auto">
          <a:xfrm>
            <a:off x="1939925" y="1785938"/>
            <a:ext cx="192088" cy="593725"/>
          </a:xfrm>
          <a:prstGeom prst="rect">
            <a:avLst/>
          </a:prstGeom>
          <a:gradFill rotWithShape="1">
            <a:gsLst>
              <a:gs pos="0">
                <a:srgbClr val="72280A"/>
              </a:gs>
              <a:gs pos="50000">
                <a:srgbClr val="F75615"/>
              </a:gs>
              <a:gs pos="100000">
                <a:srgbClr val="72280A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srgbClr val="333399"/>
              </a:solidFill>
              <a:latin typeface="Calibri"/>
            </a:endParaRPr>
          </a:p>
        </p:txBody>
      </p:sp>
      <p:sp>
        <p:nvSpPr>
          <p:cNvPr id="48" name="Rectangle 163"/>
          <p:cNvSpPr>
            <a:spLocks noChangeArrowheads="1"/>
          </p:cNvSpPr>
          <p:nvPr/>
        </p:nvSpPr>
        <p:spPr bwMode="auto">
          <a:xfrm>
            <a:off x="1711325" y="1785938"/>
            <a:ext cx="192088" cy="593725"/>
          </a:xfrm>
          <a:prstGeom prst="rect">
            <a:avLst/>
          </a:prstGeom>
          <a:gradFill rotWithShape="1">
            <a:gsLst>
              <a:gs pos="0">
                <a:srgbClr val="72280A"/>
              </a:gs>
              <a:gs pos="50000">
                <a:srgbClr val="F75615"/>
              </a:gs>
              <a:gs pos="100000">
                <a:srgbClr val="72280A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srgbClr val="333399"/>
              </a:solidFill>
              <a:latin typeface="Calibri"/>
            </a:endParaRPr>
          </a:p>
        </p:txBody>
      </p:sp>
      <p:sp>
        <p:nvSpPr>
          <p:cNvPr id="49" name="Rectangle 163"/>
          <p:cNvSpPr>
            <a:spLocks noChangeArrowheads="1"/>
          </p:cNvSpPr>
          <p:nvPr/>
        </p:nvSpPr>
        <p:spPr bwMode="auto">
          <a:xfrm>
            <a:off x="1482725" y="1785938"/>
            <a:ext cx="192088" cy="593725"/>
          </a:xfrm>
          <a:prstGeom prst="rect">
            <a:avLst/>
          </a:prstGeom>
          <a:gradFill rotWithShape="1">
            <a:gsLst>
              <a:gs pos="0">
                <a:srgbClr val="72280A"/>
              </a:gs>
              <a:gs pos="50000">
                <a:srgbClr val="F75615"/>
              </a:gs>
              <a:gs pos="100000">
                <a:srgbClr val="72280A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srgbClr val="333399"/>
              </a:solidFill>
              <a:latin typeface="Calibri"/>
            </a:endParaRPr>
          </a:p>
        </p:txBody>
      </p:sp>
      <p:grpSp>
        <p:nvGrpSpPr>
          <p:cNvPr id="3" name="Group 57"/>
          <p:cNvGrpSpPr>
            <a:grpSpLocks/>
          </p:cNvGrpSpPr>
          <p:nvPr/>
        </p:nvGrpSpPr>
        <p:grpSpPr bwMode="auto">
          <a:xfrm>
            <a:off x="111125" y="1785938"/>
            <a:ext cx="1335088" cy="593725"/>
            <a:chOff x="3389376" y="1676400"/>
            <a:chExt cx="1335024" cy="594360"/>
          </a:xfrm>
        </p:grpSpPr>
        <p:sp>
          <p:nvSpPr>
            <p:cNvPr id="13337" name="Rectangle 163"/>
            <p:cNvSpPr>
              <a:spLocks noChangeArrowheads="1"/>
            </p:cNvSpPr>
            <p:nvPr/>
          </p:nvSpPr>
          <p:spPr bwMode="auto">
            <a:xfrm>
              <a:off x="3389376" y="1676400"/>
              <a:ext cx="192024" cy="594360"/>
            </a:xfrm>
            <a:prstGeom prst="rect">
              <a:avLst/>
            </a:prstGeom>
            <a:gradFill rotWithShape="1">
              <a:gsLst>
                <a:gs pos="0">
                  <a:srgbClr val="72280A"/>
                </a:gs>
                <a:gs pos="50000">
                  <a:srgbClr val="F75615"/>
                </a:gs>
                <a:gs pos="100000">
                  <a:srgbClr val="72280A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solidFill>
                  <a:srgbClr val="333399"/>
                </a:solidFill>
                <a:latin typeface="Calibri"/>
              </a:endParaRPr>
            </a:p>
          </p:txBody>
        </p:sp>
        <p:sp>
          <p:nvSpPr>
            <p:cNvPr id="13338" name="Rectangle 163"/>
            <p:cNvSpPr>
              <a:spLocks noChangeArrowheads="1"/>
            </p:cNvSpPr>
            <p:nvPr/>
          </p:nvSpPr>
          <p:spPr bwMode="auto">
            <a:xfrm>
              <a:off x="3617976" y="1676400"/>
              <a:ext cx="192024" cy="594360"/>
            </a:xfrm>
            <a:prstGeom prst="rect">
              <a:avLst/>
            </a:prstGeom>
            <a:gradFill rotWithShape="1">
              <a:gsLst>
                <a:gs pos="0">
                  <a:srgbClr val="72280A"/>
                </a:gs>
                <a:gs pos="50000">
                  <a:srgbClr val="F75615"/>
                </a:gs>
                <a:gs pos="100000">
                  <a:srgbClr val="72280A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solidFill>
                  <a:srgbClr val="333399"/>
                </a:solidFill>
                <a:latin typeface="Calibri"/>
              </a:endParaRPr>
            </a:p>
          </p:txBody>
        </p:sp>
        <p:sp>
          <p:nvSpPr>
            <p:cNvPr id="13339" name="Rectangle 163"/>
            <p:cNvSpPr>
              <a:spLocks noChangeArrowheads="1"/>
            </p:cNvSpPr>
            <p:nvPr/>
          </p:nvSpPr>
          <p:spPr bwMode="auto">
            <a:xfrm>
              <a:off x="3846576" y="1676400"/>
              <a:ext cx="192024" cy="594360"/>
            </a:xfrm>
            <a:prstGeom prst="rect">
              <a:avLst/>
            </a:prstGeom>
            <a:gradFill rotWithShape="1">
              <a:gsLst>
                <a:gs pos="0">
                  <a:srgbClr val="72280A"/>
                </a:gs>
                <a:gs pos="50000">
                  <a:srgbClr val="F75615"/>
                </a:gs>
                <a:gs pos="100000">
                  <a:srgbClr val="72280A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solidFill>
                  <a:srgbClr val="333399"/>
                </a:solidFill>
                <a:latin typeface="Calibri"/>
              </a:endParaRPr>
            </a:p>
          </p:txBody>
        </p:sp>
        <p:sp>
          <p:nvSpPr>
            <p:cNvPr id="13340" name="Rectangle 163"/>
            <p:cNvSpPr>
              <a:spLocks noChangeArrowheads="1"/>
            </p:cNvSpPr>
            <p:nvPr/>
          </p:nvSpPr>
          <p:spPr bwMode="auto">
            <a:xfrm>
              <a:off x="4075176" y="1676400"/>
              <a:ext cx="192024" cy="594360"/>
            </a:xfrm>
            <a:prstGeom prst="rect">
              <a:avLst/>
            </a:prstGeom>
            <a:gradFill rotWithShape="1">
              <a:gsLst>
                <a:gs pos="0">
                  <a:srgbClr val="72280A"/>
                </a:gs>
                <a:gs pos="50000">
                  <a:srgbClr val="F75615"/>
                </a:gs>
                <a:gs pos="100000">
                  <a:srgbClr val="72280A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solidFill>
                  <a:srgbClr val="333399"/>
                </a:solidFill>
                <a:latin typeface="Calibri"/>
              </a:endParaRPr>
            </a:p>
          </p:txBody>
        </p:sp>
        <p:sp>
          <p:nvSpPr>
            <p:cNvPr id="13341" name="Rectangle 163"/>
            <p:cNvSpPr>
              <a:spLocks noChangeArrowheads="1"/>
            </p:cNvSpPr>
            <p:nvPr/>
          </p:nvSpPr>
          <p:spPr bwMode="auto">
            <a:xfrm>
              <a:off x="4303776" y="1676400"/>
              <a:ext cx="192024" cy="594360"/>
            </a:xfrm>
            <a:prstGeom prst="rect">
              <a:avLst/>
            </a:prstGeom>
            <a:gradFill rotWithShape="1">
              <a:gsLst>
                <a:gs pos="0">
                  <a:srgbClr val="72280A"/>
                </a:gs>
                <a:gs pos="50000">
                  <a:srgbClr val="F75615"/>
                </a:gs>
                <a:gs pos="100000">
                  <a:srgbClr val="72280A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solidFill>
                  <a:srgbClr val="333399"/>
                </a:solidFill>
                <a:latin typeface="Calibri"/>
              </a:endParaRPr>
            </a:p>
          </p:txBody>
        </p:sp>
        <p:sp>
          <p:nvSpPr>
            <p:cNvPr id="13342" name="Rectangle 163"/>
            <p:cNvSpPr>
              <a:spLocks noChangeArrowheads="1"/>
            </p:cNvSpPr>
            <p:nvPr/>
          </p:nvSpPr>
          <p:spPr bwMode="auto">
            <a:xfrm>
              <a:off x="4532376" y="1676400"/>
              <a:ext cx="192024" cy="594360"/>
            </a:xfrm>
            <a:prstGeom prst="rect">
              <a:avLst/>
            </a:prstGeom>
            <a:gradFill rotWithShape="1">
              <a:gsLst>
                <a:gs pos="0">
                  <a:srgbClr val="72280A"/>
                </a:gs>
                <a:gs pos="50000">
                  <a:srgbClr val="F75615"/>
                </a:gs>
                <a:gs pos="100000">
                  <a:srgbClr val="72280A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solidFill>
                  <a:srgbClr val="333399"/>
                </a:solidFill>
                <a:latin typeface="Calibri"/>
              </a:endParaRPr>
            </a:p>
          </p:txBody>
        </p:sp>
      </p:grpSp>
      <p:sp>
        <p:nvSpPr>
          <p:cNvPr id="59" name="TextBox 58"/>
          <p:cNvSpPr txBox="1">
            <a:spLocks noChangeArrowheads="1"/>
          </p:cNvSpPr>
          <p:nvPr/>
        </p:nvSpPr>
        <p:spPr bwMode="auto">
          <a:xfrm>
            <a:off x="3657600" y="1752600"/>
            <a:ext cx="5486400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2800"/>
              <a:t> Big flows buildup queues. </a:t>
            </a:r>
          </a:p>
          <a:p>
            <a:pPr lvl="1">
              <a:buFont typeface="Wingdings" pitchFamily="2" charset="2"/>
              <a:buChar char="Ø"/>
            </a:pPr>
            <a:r>
              <a:rPr lang="en-US" sz="2400" b="1">
                <a:solidFill>
                  <a:srgbClr val="FF0000"/>
                </a:solidFill>
              </a:rPr>
              <a:t> Increased latency for short flows.</a:t>
            </a:r>
            <a:endParaRPr lang="en-US" sz="2000" b="1">
              <a:solidFill>
                <a:srgbClr val="FF0000"/>
              </a:solidFill>
            </a:endParaRPr>
          </a:p>
        </p:txBody>
      </p:sp>
      <p:sp>
        <p:nvSpPr>
          <p:cNvPr id="60" name="TextBox 59"/>
          <p:cNvSpPr txBox="1">
            <a:spLocks noChangeArrowheads="1"/>
          </p:cNvSpPr>
          <p:nvPr/>
        </p:nvSpPr>
        <p:spPr bwMode="auto">
          <a:xfrm>
            <a:off x="3657600" y="4910138"/>
            <a:ext cx="5410200" cy="126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2800"/>
              <a:t> Measurements in Bing cluster</a:t>
            </a:r>
          </a:p>
          <a:p>
            <a:pPr lvl="1">
              <a:buFont typeface="Wingdings" pitchFamily="2" charset="2"/>
              <a:buChar char="Ø"/>
            </a:pPr>
            <a:r>
              <a:rPr lang="en-US" sz="2400" b="1">
                <a:solidFill>
                  <a:srgbClr val="0000CC"/>
                </a:solidFill>
              </a:rPr>
              <a:t> For 90% packets: RTT &lt; 1ms</a:t>
            </a:r>
          </a:p>
          <a:p>
            <a:pPr lvl="1">
              <a:buFont typeface="Wingdings" pitchFamily="2" charset="2"/>
              <a:buChar char="Ø"/>
            </a:pPr>
            <a:r>
              <a:rPr lang="en-US" sz="2400" b="1">
                <a:solidFill>
                  <a:srgbClr val="FF0000"/>
                </a:solidFill>
              </a:rPr>
              <a:t> For 10% packets: 1ms &lt; RTT &lt; 15ms</a:t>
            </a:r>
            <a:endParaRPr lang="en-US" sz="2000" b="1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21815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67 -0.0037 C 0.0342 0.0266 0.10746 0.13371 0.14166 0.17789 C 0.17586 0.22207 0.18455 0.24636 0.2177 0.26139 C 0.25086 0.27643 0.3151 0.26648 0.34062 0.26787 " pathEditMode="relative" rAng="0" ptsTypes="aaaa">
                                      <p:cBhvr>
                                        <p:cTn id="3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" y="1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02 -0.00462 C 0.01458 -0.00324 0.02708 -0.01203 0.04271 0.00324 C 0.05833 0.01851 0.07777 0.05136 0.10295 0.08652 C 0.12812 0.12168 0.1684 0.1846 0.1934 0.2149 C 0.2184 0.2452 0.2283 0.25885 0.25295 0.26787 C 0.2776 0.27689 0.32274 0.26926 0.34097 0.26949 " pathEditMode="relative" rAng="0" ptsTypes="aaaaaa">
                                      <p:cBhvr>
                                        <p:cTn id="3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" y="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528 -0.00462 C 0.08542 0.02475 0.15295 0.12723 0.18629 0.17141 C 0.21962 0.21559 0.23941 0.24428 0.26528 0.26024 C 0.29115 0.2762 0.32604 0.26625 0.34202 0.26787 " pathEditMode="relative" rAng="0" ptsTypes="aaaa">
                                      <p:cBhvr>
                                        <p:cTn id="4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1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03 -0.00463 C 0.02257 -0.00347 0.06233 -0.01921 0.09028 0.00208 C 0.11823 0.02338 0.1507 0.08796 0.17657 0.12384 C 0.20243 0.15972 0.22743 0.19352 0.24584 0.21759 C 0.26424 0.24167 0.27118 0.25972 0.2875 0.26806 C 0.30382 0.27639 0.33177 0.26783 0.34341 0.26783 " pathEditMode="relative" rAng="0" ptsTypes="aaaaaa">
                                      <p:cBhvr>
                                        <p:cTn id="4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" y="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80662E-6 C 0.01198 -0.00023 0.05157 -0.00231 0.07153 -0.00185 C 0.0915 -0.00139 0.10174 -0.01226 0.11979 0.00301 C 0.13785 0.01828 0.1592 0.05876 0.17986 0.08975 C 0.20052 0.12075 0.2224 0.15961 0.24375 0.18922 C 0.26511 0.21883 0.29063 0.25445 0.30764 0.26787 C 0.32466 0.28129 0.3382 0.26926 0.34618 0.26949 " pathEditMode="relative" rAng="0" ptsTypes="aaaaaaa">
                                      <p:cBhvr>
                                        <p:cTn id="4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" y="1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0.01296 C 0.05608 -0.06822 0.11285 -0.15009 0.14219 -0.19264 C 0.17153 -0.23519 0.1658 -0.22803 0.17604 -0.24329 C 0.18629 -0.25855 0.19636 -0.27752 0.20417 -0.28492 C 0.21198 -0.29232 0.21945 -0.287 0.22344 -0.28769 " pathEditMode="relative" rAng="0" ptsTypes="aaaaa">
                                      <p:cBhvr>
                                        <p:cTn id="46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-2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38483E-6 C 0.00539 -0.00046 0.01077 0.02174 0.03247 -0.00323 C 0.05417 -0.02821 0.10243 -0.1073 0.13004 -0.14963 C 0.15764 -0.19195 0.18195 -0.23358 0.19792 -0.25647 C 0.21389 -0.27937 0.22049 -0.28122 0.22639 -0.28769 " pathEditMode="relative" rAng="0" ptsTypes="aaaaa">
                                      <p:cBhvr>
                                        <p:cTn id="4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-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726 -0.28839 L 0.22726 0.18895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-86400000">
                                      <p:cBhvr>
                                        <p:cTn id="54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3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541 0.26764 L 0.51041 0.26764 " pathEditMode="relative" rAng="0" ptsTypes="AA">
                                      <p:cBhvr>
                                        <p:cTn id="5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0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3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63" presetClass="path" presetSubtype="0" accel="50000" decel="5000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33611 0.26463 L 0.53541 0.26532 " pathEditMode="relative" rAng="0" ptsTypes="AA">
                                      <p:cBhvr>
                                        <p:cTn id="6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0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63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33542 0.26764 L 0.56059 0.26764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33611 0.26394 L 0.58559 0.26764 " pathEditMode="relative" rAng="0" ptsTypes="AA">
                                      <p:cBhvr>
                                        <p:cTn id="7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63" presetClass="path" presetSubtype="0" accel="50000" decel="5000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33559 0.26764 L 0.61059 0.26764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0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3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63" presetClass="path" presetSubtype="0" accel="50000" decel="5000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21875 -0.28753 L 0.51041 -0.28753 " pathEditMode="relative" rAng="0" ptsTypes="AA">
                                      <p:cBhvr>
                                        <p:cTn id="8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0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78" grpId="1" animBg="1"/>
      <p:bldP spid="78" grpId="2" animBg="1"/>
      <p:bldP spid="78" grpId="3" animBg="1"/>
      <p:bldP spid="79" grpId="0" animBg="1"/>
      <p:bldP spid="79" grpId="1" animBg="1"/>
      <p:bldP spid="79" grpId="2" animBg="1"/>
      <p:bldP spid="79" grpId="3" animBg="1"/>
      <p:bldP spid="84" grpId="0" animBg="1"/>
      <p:bldP spid="84" grpId="1" animBg="1"/>
      <p:bldP spid="84" grpId="2" animBg="1"/>
      <p:bldP spid="84" grpId="3" animBg="1"/>
      <p:bldP spid="85" grpId="0" animBg="1"/>
      <p:bldP spid="85" grpId="1" animBg="1"/>
      <p:bldP spid="85" grpId="2" animBg="1"/>
      <p:bldP spid="85" grpId="3" animBg="1"/>
      <p:bldP spid="42" grpId="0" animBg="1"/>
      <p:bldP spid="42" grpId="1" animBg="1"/>
      <p:bldP spid="48" grpId="0" animBg="1"/>
      <p:bldP spid="48" grpId="1" animBg="1"/>
      <p:bldP spid="49" grpId="0" animBg="1"/>
      <p:bldP spid="49" grpId="1" animBg="1"/>
      <p:bldP spid="49" grpId="2" animBg="1"/>
      <p:bldP spid="49" grpId="3" animBg="1"/>
      <p:bldP spid="59" grpId="0"/>
      <p:bldP spid="60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Link-Layer Flow Control</a:t>
            </a:r>
            <a:br>
              <a:rPr lang="en-US" dirty="0"/>
            </a:br>
            <a:r>
              <a:rPr lang="en-US" sz="2200" dirty="0"/>
              <a:t>Common between switches but this is flow-control to the end host too…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Another idea to reduce </a:t>
            </a:r>
            <a:r>
              <a:rPr lang="en-US" dirty="0" err="1"/>
              <a:t>incast</a:t>
            </a:r>
            <a:r>
              <a:rPr lang="en-US" dirty="0"/>
              <a:t> is to employ Link-Layer Flow Control…..</a:t>
            </a:r>
          </a:p>
        </p:txBody>
      </p:sp>
      <p:pic>
        <p:nvPicPr>
          <p:cNvPr id="4" name="Picture 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8189" y="3819342"/>
            <a:ext cx="1242342" cy="839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878" y="2647322"/>
            <a:ext cx="1415355" cy="586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875" y="3657491"/>
            <a:ext cx="1414240" cy="584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896" y="4666546"/>
            <a:ext cx="1414240" cy="586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896" y="5752621"/>
            <a:ext cx="1414240" cy="586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139" y="3958869"/>
            <a:ext cx="1316013" cy="561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Line 35"/>
          <p:cNvSpPr>
            <a:spLocks noChangeShapeType="1"/>
          </p:cNvSpPr>
          <p:nvPr/>
        </p:nvSpPr>
        <p:spPr bwMode="auto">
          <a:xfrm>
            <a:off x="3604996" y="4237922"/>
            <a:ext cx="712143" cy="2232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25399" dir="5400000" algn="ctr" rotWithShape="0">
              <a:schemeClr val="bg2">
                <a:alpha val="37997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" name="Line 36"/>
          <p:cNvSpPr>
            <a:spLocks noChangeShapeType="1"/>
          </p:cNvSpPr>
          <p:nvPr/>
        </p:nvSpPr>
        <p:spPr bwMode="auto">
          <a:xfrm rot="10800000" flipH="1">
            <a:off x="5633151" y="2940884"/>
            <a:ext cx="669727" cy="1295921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25399" dir="5400000" algn="ctr" rotWithShape="0">
              <a:schemeClr val="bg2">
                <a:alpha val="37997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" name="Line 37"/>
          <p:cNvSpPr>
            <a:spLocks noChangeShapeType="1"/>
          </p:cNvSpPr>
          <p:nvPr/>
        </p:nvSpPr>
        <p:spPr bwMode="auto">
          <a:xfrm rot="10800000" flipH="1">
            <a:off x="5633152" y="3951056"/>
            <a:ext cx="717723" cy="286866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25399" dir="5400000" algn="ctr" rotWithShape="0">
              <a:schemeClr val="bg2">
                <a:alpha val="37997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Line 38"/>
          <p:cNvSpPr>
            <a:spLocks noChangeShapeType="1"/>
          </p:cNvSpPr>
          <p:nvPr/>
        </p:nvSpPr>
        <p:spPr bwMode="auto">
          <a:xfrm>
            <a:off x="5633152" y="4237922"/>
            <a:ext cx="746745" cy="722189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25399" dir="5400000" algn="ctr" rotWithShape="0">
              <a:schemeClr val="bg2">
                <a:alpha val="37997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4" name="Line 39"/>
          <p:cNvSpPr>
            <a:spLocks noChangeShapeType="1"/>
          </p:cNvSpPr>
          <p:nvPr/>
        </p:nvSpPr>
        <p:spPr bwMode="auto">
          <a:xfrm>
            <a:off x="5633152" y="4237921"/>
            <a:ext cx="746745" cy="1808262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25399" dir="5400000" algn="ctr" rotWithShape="0">
              <a:schemeClr val="bg2">
                <a:alpha val="37997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" name="Rectangle 76"/>
          <p:cNvSpPr>
            <a:spLocks/>
          </p:cNvSpPr>
          <p:nvPr/>
        </p:nvSpPr>
        <p:spPr bwMode="auto">
          <a:xfrm>
            <a:off x="4317139" y="3300304"/>
            <a:ext cx="303609" cy="571500"/>
          </a:xfrm>
          <a:prstGeom prst="rect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6" name="AutoShape 77"/>
          <p:cNvSpPr>
            <a:spLocks/>
          </p:cNvSpPr>
          <p:nvPr/>
        </p:nvSpPr>
        <p:spPr bwMode="auto">
          <a:xfrm>
            <a:off x="4334999" y="3702140"/>
            <a:ext cx="258961" cy="133945"/>
          </a:xfrm>
          <a:prstGeom prst="roundRect">
            <a:avLst>
              <a:gd name="adj" fmla="val 50000"/>
            </a:avLst>
          </a:prstGeom>
          <a:solidFill>
            <a:srgbClr val="002D99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" name="AutoShape 78"/>
          <p:cNvSpPr>
            <a:spLocks/>
          </p:cNvSpPr>
          <p:nvPr/>
        </p:nvSpPr>
        <p:spPr bwMode="auto">
          <a:xfrm>
            <a:off x="4334999" y="3523546"/>
            <a:ext cx="258961" cy="133945"/>
          </a:xfrm>
          <a:prstGeom prst="roundRect">
            <a:avLst>
              <a:gd name="adj" fmla="val 50000"/>
            </a:avLst>
          </a:prstGeom>
          <a:solidFill>
            <a:srgbClr val="002D99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8" name="AutoShape 79"/>
          <p:cNvSpPr>
            <a:spLocks/>
          </p:cNvSpPr>
          <p:nvPr/>
        </p:nvSpPr>
        <p:spPr bwMode="auto">
          <a:xfrm>
            <a:off x="4334999" y="3336023"/>
            <a:ext cx="258961" cy="133945"/>
          </a:xfrm>
          <a:prstGeom prst="roundRect">
            <a:avLst>
              <a:gd name="adj" fmla="val 50000"/>
            </a:avLst>
          </a:prstGeom>
          <a:solidFill>
            <a:srgbClr val="002D99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21" name="Picture 20" descr="stop-sign1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891" y="3072352"/>
            <a:ext cx="939987" cy="902388"/>
          </a:xfrm>
          <a:prstGeom prst="rect">
            <a:avLst/>
          </a:prstGeom>
        </p:spPr>
      </p:pic>
      <p:sp>
        <p:nvSpPr>
          <p:cNvPr id="22" name="AutoShape 79"/>
          <p:cNvSpPr>
            <a:spLocks/>
          </p:cNvSpPr>
          <p:nvPr/>
        </p:nvSpPr>
        <p:spPr bwMode="auto">
          <a:xfrm>
            <a:off x="7000759" y="2806939"/>
            <a:ext cx="258961" cy="133945"/>
          </a:xfrm>
          <a:prstGeom prst="roundRect">
            <a:avLst>
              <a:gd name="adj" fmla="val 50000"/>
            </a:avLst>
          </a:prstGeom>
          <a:solidFill>
            <a:srgbClr val="002D99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3" name="AutoShape 79"/>
          <p:cNvSpPr>
            <a:spLocks/>
          </p:cNvSpPr>
          <p:nvPr/>
        </p:nvSpPr>
        <p:spPr bwMode="auto">
          <a:xfrm>
            <a:off x="7000759" y="3805524"/>
            <a:ext cx="258961" cy="133945"/>
          </a:xfrm>
          <a:prstGeom prst="roundRect">
            <a:avLst>
              <a:gd name="adj" fmla="val 50000"/>
            </a:avLst>
          </a:prstGeom>
          <a:solidFill>
            <a:srgbClr val="002D99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" name="AutoShape 79"/>
          <p:cNvSpPr>
            <a:spLocks/>
          </p:cNvSpPr>
          <p:nvPr/>
        </p:nvSpPr>
        <p:spPr bwMode="auto">
          <a:xfrm>
            <a:off x="7000759" y="4826166"/>
            <a:ext cx="258961" cy="133945"/>
          </a:xfrm>
          <a:prstGeom prst="roundRect">
            <a:avLst>
              <a:gd name="adj" fmla="val 50000"/>
            </a:avLst>
          </a:prstGeom>
          <a:solidFill>
            <a:srgbClr val="002D99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" name="AutoShape 79"/>
          <p:cNvSpPr>
            <a:spLocks/>
          </p:cNvSpPr>
          <p:nvPr/>
        </p:nvSpPr>
        <p:spPr bwMode="auto">
          <a:xfrm>
            <a:off x="7000759" y="5916657"/>
            <a:ext cx="258961" cy="133945"/>
          </a:xfrm>
          <a:prstGeom prst="roundRect">
            <a:avLst>
              <a:gd name="adj" fmla="val 50000"/>
            </a:avLst>
          </a:prstGeom>
          <a:solidFill>
            <a:srgbClr val="002D99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38667" y="5094111"/>
            <a:ext cx="5024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Recall: the Data-Link can use specially coded symbols in the coding to say “Stop” and “Start”</a:t>
            </a: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6F65A-AA6A-2742-B31A-5123DCD351C6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890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2414 0 -0.04828 0 -0.07224 0 L -0.15474 -0.25481 L -0.26623 -0.29743 " pathEditMode="relative" ptsTypes="fA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6632 0.01042 L -0.15434 -0.1007 L -0.26233 -0.14398 " pathEditMode="relative" ptsTypes="AAAA">
                                      <p:cBhvr>
                                        <p:cTn id="1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7242 -0.00764 L -0.16204 0.04633 L -0.2678 0.00394 " pathEditMode="relative" ptsTypes="AAAA">
                                      <p:cBhvr>
                                        <p:cTn id="2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6" name="Group 3045">
            <a:extLst>
              <a:ext uri="{FF2B5EF4-FFF2-40B4-BE49-F238E27FC236}">
                <a16:creationId xmlns:a16="http://schemas.microsoft.com/office/drawing/2014/main" id="{C01B87A7-7127-F442-AE4E-E3462A230005}"/>
              </a:ext>
            </a:extLst>
          </p:cNvPr>
          <p:cNvGrpSpPr/>
          <p:nvPr/>
        </p:nvGrpSpPr>
        <p:grpSpPr>
          <a:xfrm>
            <a:off x="1109383" y="2200275"/>
            <a:ext cx="4275616" cy="813882"/>
            <a:chOff x="1411941" y="1759372"/>
            <a:chExt cx="5700821" cy="1085176"/>
          </a:xfrm>
        </p:grpSpPr>
        <p:cxnSp>
          <p:nvCxnSpPr>
            <p:cNvPr id="3031" name="Straight Connector 3030">
              <a:extLst>
                <a:ext uri="{FF2B5EF4-FFF2-40B4-BE49-F238E27FC236}">
                  <a16:creationId xmlns:a16="http://schemas.microsoft.com/office/drawing/2014/main" id="{4DACBBAE-EE17-2746-A9E7-933C0B692B39}"/>
                </a:ext>
              </a:extLst>
            </p:cNvPr>
            <p:cNvCxnSpPr>
              <a:endCxn id="1070" idx="9"/>
            </p:cNvCxnSpPr>
            <p:nvPr/>
          </p:nvCxnSpPr>
          <p:spPr>
            <a:xfrm flipV="1">
              <a:off x="1411941" y="1792398"/>
              <a:ext cx="2243429" cy="92390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2" name="Straight Connector 3031">
              <a:extLst>
                <a:ext uri="{FF2B5EF4-FFF2-40B4-BE49-F238E27FC236}">
                  <a16:creationId xmlns:a16="http://schemas.microsoft.com/office/drawing/2014/main" id="{CD27CBCF-5CF5-3043-B26E-78688B28193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25388" y="1790700"/>
              <a:ext cx="4493570" cy="93905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4" name="Straight Connector 3033">
              <a:extLst>
                <a:ext uri="{FF2B5EF4-FFF2-40B4-BE49-F238E27FC236}">
                  <a16:creationId xmlns:a16="http://schemas.microsoft.com/office/drawing/2014/main" id="{365D6AA2-2F56-F246-9061-DA47F2E70630}"/>
                </a:ext>
              </a:extLst>
            </p:cNvPr>
            <p:cNvCxnSpPr>
              <a:cxnSpLocks/>
              <a:endCxn id="1070" idx="9"/>
            </p:cNvCxnSpPr>
            <p:nvPr/>
          </p:nvCxnSpPr>
          <p:spPr>
            <a:xfrm flipV="1">
              <a:off x="3016624" y="1792398"/>
              <a:ext cx="638746" cy="102252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6" name="Straight Connector 3035">
              <a:extLst>
                <a:ext uri="{FF2B5EF4-FFF2-40B4-BE49-F238E27FC236}">
                  <a16:creationId xmlns:a16="http://schemas.microsoft.com/office/drawing/2014/main" id="{D5D74B17-E669-FE4C-90E2-AB4FFE11BB70}"/>
                </a:ext>
              </a:extLst>
            </p:cNvPr>
            <p:cNvCxnSpPr>
              <a:cxnSpLocks/>
              <a:endCxn id="1070" idx="13"/>
            </p:cNvCxnSpPr>
            <p:nvPr/>
          </p:nvCxnSpPr>
          <p:spPr>
            <a:xfrm flipH="1" flipV="1">
              <a:off x="3558254" y="1759372"/>
              <a:ext cx="1022712" cy="105384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8" name="Straight Connector 3037">
              <a:extLst>
                <a:ext uri="{FF2B5EF4-FFF2-40B4-BE49-F238E27FC236}">
                  <a16:creationId xmlns:a16="http://schemas.microsoft.com/office/drawing/2014/main" id="{525EBE08-7479-054B-BB61-1565F65EA5BD}"/>
                </a:ext>
              </a:extLst>
            </p:cNvPr>
            <p:cNvCxnSpPr>
              <a:cxnSpLocks/>
              <a:endCxn id="1070" idx="9"/>
            </p:cNvCxnSpPr>
            <p:nvPr/>
          </p:nvCxnSpPr>
          <p:spPr>
            <a:xfrm flipH="1" flipV="1">
              <a:off x="3655370" y="1792398"/>
              <a:ext cx="3457392" cy="105215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0" name="Straight Connector 3039">
              <a:extLst>
                <a:ext uri="{FF2B5EF4-FFF2-40B4-BE49-F238E27FC236}">
                  <a16:creationId xmlns:a16="http://schemas.microsoft.com/office/drawing/2014/main" id="{3FA1EC99-9B3B-1F4B-9262-9BB2D13C8AF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85160" y="1759372"/>
              <a:ext cx="2906904" cy="100257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2" name="Straight Connector 3041">
              <a:extLst>
                <a:ext uri="{FF2B5EF4-FFF2-40B4-BE49-F238E27FC236}">
                  <a16:creationId xmlns:a16="http://schemas.microsoft.com/office/drawing/2014/main" id="{7091C08B-B764-4044-B56B-33E0E4C0C11F}"/>
                </a:ext>
              </a:extLst>
            </p:cNvPr>
            <p:cNvCxnSpPr>
              <a:cxnSpLocks/>
              <a:endCxn id="1266" idx="6"/>
            </p:cNvCxnSpPr>
            <p:nvPr/>
          </p:nvCxnSpPr>
          <p:spPr>
            <a:xfrm flipH="1" flipV="1">
              <a:off x="6032171" y="1818912"/>
              <a:ext cx="1009432" cy="97436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3" name="Straight Connector 3042">
              <a:extLst>
                <a:ext uri="{FF2B5EF4-FFF2-40B4-BE49-F238E27FC236}">
                  <a16:creationId xmlns:a16="http://schemas.microsoft.com/office/drawing/2014/main" id="{52F9EC65-3D9A-FE4E-8A58-70BB083F633E}"/>
                </a:ext>
              </a:extLst>
            </p:cNvPr>
            <p:cNvCxnSpPr>
              <a:cxnSpLocks/>
              <a:endCxn id="1266" idx="12"/>
            </p:cNvCxnSpPr>
            <p:nvPr/>
          </p:nvCxnSpPr>
          <p:spPr>
            <a:xfrm flipV="1">
              <a:off x="4549326" y="1819056"/>
              <a:ext cx="1290280" cy="97422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75" y="1119319"/>
            <a:ext cx="7886700" cy="670967"/>
          </a:xfrm>
        </p:spPr>
        <p:txBody>
          <a:bodyPr>
            <a:normAutofit fontScale="90000"/>
          </a:bodyPr>
          <a:lstStyle/>
          <a:p>
            <a:r>
              <a:rPr lang="en-US" b="0" dirty="0">
                <a:latin typeface="Calibri" panose="020F0502020204030204"/>
              </a:rPr>
              <a:t>Datacenter networks: network elements</a:t>
            </a:r>
            <a:endParaRPr lang="en-US" sz="3300" dirty="0">
              <a:latin typeface="+mn-lt"/>
            </a:endParaRPr>
          </a:p>
        </p:txBody>
      </p:sp>
      <p:sp>
        <p:nvSpPr>
          <p:cNvPr id="439" name="Slide Number Placeholder 4">
            <a:extLst>
              <a:ext uri="{FF2B5EF4-FFF2-40B4-BE49-F238E27FC236}">
                <a16:creationId xmlns:a16="http://schemas.microsoft.com/office/drawing/2014/main" id="{C87F3257-E91D-E144-BA13-B0DD96B23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Link Layer: 6-</a:t>
            </a:r>
            <a:fld id="{C4204591-24BD-A542-B9D5-F8D8A88D2FEE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19F489-33B2-3749-BFA1-4C8997D87B0C}"/>
              </a:ext>
            </a:extLst>
          </p:cNvPr>
          <p:cNvSpPr txBox="1"/>
          <p:nvPr/>
        </p:nvSpPr>
        <p:spPr bwMode="auto">
          <a:xfrm>
            <a:off x="6097697" y="5438599"/>
            <a:ext cx="2575705" cy="60016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C00000"/>
                </a:solidFill>
                <a:latin typeface="Calibri"/>
              </a:rPr>
              <a:t>Server racks</a:t>
            </a:r>
            <a:endParaRPr lang="en-US" dirty="0">
              <a:solidFill>
                <a:prstClr val="black"/>
              </a:solidFill>
              <a:latin typeface="Calibri"/>
            </a:endParaRPr>
          </a:p>
          <a:p>
            <a:pPr marL="257175" indent="-167879">
              <a:buClr>
                <a:srgbClr val="0000A8"/>
              </a:buClr>
              <a:buFont typeface="Wingdings" pitchFamily="2" charset="2"/>
              <a:buChar char="§"/>
              <a:defRPr/>
            </a:pPr>
            <a:r>
              <a:rPr lang="en-US" sz="1500" dirty="0">
                <a:solidFill>
                  <a:prstClr val="black"/>
                </a:solidFill>
                <a:latin typeface="Calibri"/>
              </a:rPr>
              <a:t>20- 40 server blades: hosts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B15393-9320-AD40-A920-9F6F10E726A5}"/>
              </a:ext>
            </a:extLst>
          </p:cNvPr>
          <p:cNvSpPr txBox="1"/>
          <p:nvPr/>
        </p:nvSpPr>
        <p:spPr bwMode="auto">
          <a:xfrm>
            <a:off x="6064080" y="4125095"/>
            <a:ext cx="2831150" cy="9925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C00000"/>
                </a:solidFill>
                <a:latin typeface="Calibri"/>
              </a:rPr>
              <a:t>Top of Rack (TOR) switch</a:t>
            </a:r>
          </a:p>
          <a:p>
            <a:pPr marL="257175" indent="-167879">
              <a:lnSpc>
                <a:spcPct val="90000"/>
              </a:lnSpc>
              <a:buClr>
                <a:srgbClr val="0000A8"/>
              </a:buClr>
              <a:buFont typeface="Wingdings" pitchFamily="2" charset="2"/>
              <a:buChar char="§"/>
              <a:defRPr/>
            </a:pPr>
            <a:r>
              <a:rPr lang="en-US" sz="1500" dirty="0">
                <a:solidFill>
                  <a:prstClr val="black"/>
                </a:solidFill>
                <a:latin typeface="Calibri"/>
              </a:rPr>
              <a:t>one per rack</a:t>
            </a:r>
          </a:p>
          <a:p>
            <a:pPr marL="257175" indent="-167879">
              <a:lnSpc>
                <a:spcPct val="90000"/>
              </a:lnSpc>
              <a:buClr>
                <a:srgbClr val="0000A8"/>
              </a:buClr>
              <a:buFont typeface="Wingdings" pitchFamily="2" charset="2"/>
              <a:buChar char="§"/>
              <a:defRPr/>
            </a:pPr>
            <a:r>
              <a:rPr lang="en-US" sz="1500" dirty="0">
                <a:solidFill>
                  <a:prstClr val="black"/>
                </a:solidFill>
                <a:latin typeface="Calibri"/>
              </a:rPr>
              <a:t>40-100Gbps Ethernet to blades      </a:t>
            </a:r>
          </a:p>
        </p:txBody>
      </p:sp>
      <p:sp>
        <p:nvSpPr>
          <p:cNvPr id="2086" name="TextBox 2085">
            <a:extLst>
              <a:ext uri="{FF2B5EF4-FFF2-40B4-BE49-F238E27FC236}">
                <a16:creationId xmlns:a16="http://schemas.microsoft.com/office/drawing/2014/main" id="{053E7DEC-F98A-0E4C-BFF7-FD0AB93149B1}"/>
              </a:ext>
            </a:extLst>
          </p:cNvPr>
          <p:cNvSpPr txBox="1"/>
          <p:nvPr/>
        </p:nvSpPr>
        <p:spPr bwMode="auto">
          <a:xfrm>
            <a:off x="6097697" y="3452743"/>
            <a:ext cx="283115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C00000"/>
                </a:solidFill>
                <a:latin typeface="Calibri"/>
              </a:rPr>
              <a:t>Tier-2 switches</a:t>
            </a:r>
          </a:p>
          <a:p>
            <a:pPr marL="257175" indent="-167879">
              <a:buClr>
                <a:srgbClr val="0000A8"/>
              </a:buClr>
              <a:buFont typeface="Wingdings" pitchFamily="2" charset="2"/>
              <a:buChar char="§"/>
              <a:defRPr/>
            </a:pPr>
            <a:r>
              <a:rPr lang="en-US" sz="1500" dirty="0">
                <a:latin typeface="Calibri"/>
              </a:rPr>
              <a:t>connecting to  ~16 TORs below</a:t>
            </a:r>
          </a:p>
        </p:txBody>
      </p:sp>
      <p:grpSp>
        <p:nvGrpSpPr>
          <p:cNvPr id="2210" name="Group 2209">
            <a:extLst>
              <a:ext uri="{FF2B5EF4-FFF2-40B4-BE49-F238E27FC236}">
                <a16:creationId xmlns:a16="http://schemas.microsoft.com/office/drawing/2014/main" id="{13DE82CA-DD22-694A-A97F-01C7E541FE0C}"/>
              </a:ext>
            </a:extLst>
          </p:cNvPr>
          <p:cNvGrpSpPr/>
          <p:nvPr/>
        </p:nvGrpSpPr>
        <p:grpSpPr>
          <a:xfrm>
            <a:off x="5686635" y="4224154"/>
            <a:ext cx="200520" cy="747896"/>
            <a:chOff x="6424161" y="4488570"/>
            <a:chExt cx="267360" cy="997195"/>
          </a:xfrm>
        </p:grpSpPr>
        <p:grpSp>
          <p:nvGrpSpPr>
            <p:cNvPr id="2211" name="Group 506">
              <a:extLst>
                <a:ext uri="{FF2B5EF4-FFF2-40B4-BE49-F238E27FC236}">
                  <a16:creationId xmlns:a16="http://schemas.microsoft.com/office/drawing/2014/main" id="{AD06A772-1A23-D747-9DC2-05E45DF5002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24161" y="4637077"/>
              <a:ext cx="235570" cy="848688"/>
              <a:chOff x="6395998" y="3062424"/>
              <a:chExt cx="564403" cy="837478"/>
            </a:xfrm>
          </p:grpSpPr>
          <p:sp>
            <p:nvSpPr>
              <p:cNvPr id="2233" name="Rectangle 2232">
                <a:extLst>
                  <a:ext uri="{FF2B5EF4-FFF2-40B4-BE49-F238E27FC236}">
                    <a16:creationId xmlns:a16="http://schemas.microsoft.com/office/drawing/2014/main" id="{6E750B71-77FD-0D4B-B6D0-F545DE2E9082}"/>
                  </a:ext>
                </a:extLst>
              </p:cNvPr>
              <p:cNvSpPr/>
              <p:nvPr/>
            </p:nvSpPr>
            <p:spPr>
              <a:xfrm>
                <a:off x="6509786" y="3061857"/>
                <a:ext cx="447707" cy="742536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35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2234" name="Straight Connector 2233">
                <a:extLst>
                  <a:ext uri="{FF2B5EF4-FFF2-40B4-BE49-F238E27FC236}">
                    <a16:creationId xmlns:a16="http://schemas.microsoft.com/office/drawing/2014/main" id="{823776B1-A44D-9E42-BD23-BBDCDD322B5F}"/>
                  </a:ext>
                </a:extLst>
              </p:cNvPr>
              <p:cNvCxnSpPr/>
              <p:nvPr/>
            </p:nvCxnSpPr>
            <p:spPr>
              <a:xfrm flipV="1">
                <a:off x="6847057" y="3061857"/>
                <a:ext cx="113419" cy="9242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35" name="Rectangle 2234">
                <a:extLst>
                  <a:ext uri="{FF2B5EF4-FFF2-40B4-BE49-F238E27FC236}">
                    <a16:creationId xmlns:a16="http://schemas.microsoft.com/office/drawing/2014/main" id="{81088A6C-BEE7-6E48-9B05-16BD01ECE6EC}"/>
                  </a:ext>
                </a:extLst>
              </p:cNvPr>
              <p:cNvSpPr/>
              <p:nvPr/>
            </p:nvSpPr>
            <p:spPr>
              <a:xfrm>
                <a:off x="6476953" y="3071256"/>
                <a:ext cx="131327" cy="115923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35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2236" name="Straight Connector 2235">
                <a:extLst>
                  <a:ext uri="{FF2B5EF4-FFF2-40B4-BE49-F238E27FC236}">
                    <a16:creationId xmlns:a16="http://schemas.microsoft.com/office/drawing/2014/main" id="{668F23B5-2030-B842-8628-4E119C7D48FB}"/>
                  </a:ext>
                </a:extLst>
              </p:cNvPr>
              <p:cNvCxnSpPr/>
              <p:nvPr/>
            </p:nvCxnSpPr>
            <p:spPr>
              <a:xfrm flipV="1">
                <a:off x="6396367" y="3061857"/>
                <a:ext cx="113419" cy="9242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37" name="Rectangle 2236">
                <a:extLst>
                  <a:ext uri="{FF2B5EF4-FFF2-40B4-BE49-F238E27FC236}">
                    <a16:creationId xmlns:a16="http://schemas.microsoft.com/office/drawing/2014/main" id="{8221FFC8-C649-0843-94EA-7D3D4CA7C07F}"/>
                  </a:ext>
                </a:extLst>
              </p:cNvPr>
              <p:cNvSpPr/>
              <p:nvPr/>
            </p:nvSpPr>
            <p:spPr>
              <a:xfrm>
                <a:off x="6817210" y="3702567"/>
                <a:ext cx="131327" cy="115923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35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238" name="Rectangle 2237">
                <a:extLst>
                  <a:ext uri="{FF2B5EF4-FFF2-40B4-BE49-F238E27FC236}">
                    <a16:creationId xmlns:a16="http://schemas.microsoft.com/office/drawing/2014/main" id="{AC21620A-0DE4-A248-99E3-D09659F2A896}"/>
                  </a:ext>
                </a:extLst>
              </p:cNvPr>
              <p:cNvSpPr/>
              <p:nvPr/>
            </p:nvSpPr>
            <p:spPr>
              <a:xfrm>
                <a:off x="6405320" y="3157415"/>
                <a:ext cx="444723" cy="7425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35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2239" name="Straight Connector 2238">
                <a:extLst>
                  <a:ext uri="{FF2B5EF4-FFF2-40B4-BE49-F238E27FC236}">
                    <a16:creationId xmlns:a16="http://schemas.microsoft.com/office/drawing/2014/main" id="{A57356A9-04B9-584D-8D3C-37D57DA33563}"/>
                  </a:ext>
                </a:extLst>
              </p:cNvPr>
              <p:cNvCxnSpPr/>
              <p:nvPr/>
            </p:nvCxnSpPr>
            <p:spPr>
              <a:xfrm flipV="1">
                <a:off x="6847057" y="3804392"/>
                <a:ext cx="113419" cy="9242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240" name="Group 544">
                <a:extLst>
                  <a:ext uri="{FF2B5EF4-FFF2-40B4-BE49-F238E27FC236}">
                    <a16:creationId xmlns:a16="http://schemas.microsoft.com/office/drawing/2014/main" id="{21D16045-4289-1B47-97A3-1C3AE294BD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400318" y="3137421"/>
                <a:ext cx="559121" cy="92788"/>
                <a:chOff x="6582044" y="2846082"/>
                <a:chExt cx="559121" cy="92788"/>
              </a:xfrm>
            </p:grpSpPr>
            <p:cxnSp>
              <p:nvCxnSpPr>
                <p:cNvPr id="2268" name="Straight Connector 2267">
                  <a:extLst>
                    <a:ext uri="{FF2B5EF4-FFF2-40B4-BE49-F238E27FC236}">
                      <a16:creationId xmlns:a16="http://schemas.microsoft.com/office/drawing/2014/main" id="{EE48E73C-55BB-384C-88BC-E6353763D363}"/>
                    </a:ext>
                  </a:extLst>
                </p:cNvPr>
                <p:cNvCxnSpPr/>
                <p:nvPr/>
              </p:nvCxnSpPr>
              <p:spPr>
                <a:xfrm flipV="1">
                  <a:off x="7028782" y="2845711"/>
                  <a:ext cx="113419" cy="9242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69" name="Straight Connector 2268">
                  <a:extLst>
                    <a:ext uri="{FF2B5EF4-FFF2-40B4-BE49-F238E27FC236}">
                      <a16:creationId xmlns:a16="http://schemas.microsoft.com/office/drawing/2014/main" id="{07D6B301-B88B-D74A-95A9-A814A617DF0B}"/>
                    </a:ext>
                  </a:extLst>
                </p:cNvPr>
                <p:cNvCxnSpPr/>
                <p:nvPr/>
              </p:nvCxnSpPr>
              <p:spPr>
                <a:xfrm flipV="1">
                  <a:off x="6581076" y="2938136"/>
                  <a:ext cx="45367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41" name="Group 547">
                <a:extLst>
                  <a:ext uri="{FF2B5EF4-FFF2-40B4-BE49-F238E27FC236}">
                    <a16:creationId xmlns:a16="http://schemas.microsoft.com/office/drawing/2014/main" id="{BD431809-A0E5-EB48-8FB3-A2AFCC9E4F8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399838" y="3203285"/>
                <a:ext cx="559121" cy="92788"/>
                <a:chOff x="6582044" y="2846082"/>
                <a:chExt cx="559121" cy="92788"/>
              </a:xfrm>
            </p:grpSpPr>
            <p:cxnSp>
              <p:nvCxnSpPr>
                <p:cNvPr id="2266" name="Straight Connector 2265">
                  <a:extLst>
                    <a:ext uri="{FF2B5EF4-FFF2-40B4-BE49-F238E27FC236}">
                      <a16:creationId xmlns:a16="http://schemas.microsoft.com/office/drawing/2014/main" id="{DD9C9808-68C2-5641-BBFD-CD64102BC801}"/>
                    </a:ext>
                  </a:extLst>
                </p:cNvPr>
                <p:cNvCxnSpPr/>
                <p:nvPr/>
              </p:nvCxnSpPr>
              <p:spPr>
                <a:xfrm flipV="1">
                  <a:off x="7029263" y="2845642"/>
                  <a:ext cx="119388" cy="89292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67" name="Straight Connector 2266">
                  <a:extLst>
                    <a:ext uri="{FF2B5EF4-FFF2-40B4-BE49-F238E27FC236}">
                      <a16:creationId xmlns:a16="http://schemas.microsoft.com/office/drawing/2014/main" id="{24555690-774B-C64C-9B86-6BEFE0B04105}"/>
                    </a:ext>
                  </a:extLst>
                </p:cNvPr>
                <p:cNvCxnSpPr/>
                <p:nvPr/>
              </p:nvCxnSpPr>
              <p:spPr>
                <a:xfrm flipV="1">
                  <a:off x="6581557" y="2934934"/>
                  <a:ext cx="45367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42" name="Group 549">
                <a:extLst>
                  <a:ext uri="{FF2B5EF4-FFF2-40B4-BE49-F238E27FC236}">
                    <a16:creationId xmlns:a16="http://schemas.microsoft.com/office/drawing/2014/main" id="{7861F78C-66A9-0B4D-91DF-9CA4F7B24FE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399358" y="3269149"/>
                <a:ext cx="559121" cy="92788"/>
                <a:chOff x="6582044" y="2846082"/>
                <a:chExt cx="559121" cy="92788"/>
              </a:xfrm>
            </p:grpSpPr>
            <p:cxnSp>
              <p:nvCxnSpPr>
                <p:cNvPr id="2264" name="Straight Connector 2263">
                  <a:extLst>
                    <a:ext uri="{FF2B5EF4-FFF2-40B4-BE49-F238E27FC236}">
                      <a16:creationId xmlns:a16="http://schemas.microsoft.com/office/drawing/2014/main" id="{7A540AE0-8021-0845-9F64-356B53E091B9}"/>
                    </a:ext>
                  </a:extLst>
                </p:cNvPr>
                <p:cNvCxnSpPr/>
                <p:nvPr/>
              </p:nvCxnSpPr>
              <p:spPr>
                <a:xfrm flipV="1">
                  <a:off x="7026759" y="2845572"/>
                  <a:ext cx="113419" cy="89292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65" name="Straight Connector 2264">
                  <a:extLst>
                    <a:ext uri="{FF2B5EF4-FFF2-40B4-BE49-F238E27FC236}">
                      <a16:creationId xmlns:a16="http://schemas.microsoft.com/office/drawing/2014/main" id="{9BC0009B-B5C5-0149-8EE2-68647A7FC2A3}"/>
                    </a:ext>
                  </a:extLst>
                </p:cNvPr>
                <p:cNvCxnSpPr/>
                <p:nvPr/>
              </p:nvCxnSpPr>
              <p:spPr>
                <a:xfrm flipV="1">
                  <a:off x="6582036" y="2934864"/>
                  <a:ext cx="450692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43" name="Group 550">
                <a:extLst>
                  <a:ext uri="{FF2B5EF4-FFF2-40B4-BE49-F238E27FC236}">
                    <a16:creationId xmlns:a16="http://schemas.microsoft.com/office/drawing/2014/main" id="{A0C1B19A-149C-2048-9262-CB275D24DFF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398878" y="3335013"/>
                <a:ext cx="559121" cy="92788"/>
                <a:chOff x="6582044" y="2846082"/>
                <a:chExt cx="559121" cy="92788"/>
              </a:xfrm>
            </p:grpSpPr>
            <p:cxnSp>
              <p:nvCxnSpPr>
                <p:cNvPr id="2262" name="Straight Connector 2261">
                  <a:extLst>
                    <a:ext uri="{FF2B5EF4-FFF2-40B4-BE49-F238E27FC236}">
                      <a16:creationId xmlns:a16="http://schemas.microsoft.com/office/drawing/2014/main" id="{24EBB181-8802-B048-8755-514B253A7EFB}"/>
                    </a:ext>
                  </a:extLst>
                </p:cNvPr>
                <p:cNvCxnSpPr/>
                <p:nvPr/>
              </p:nvCxnSpPr>
              <p:spPr>
                <a:xfrm flipV="1">
                  <a:off x="7027238" y="2845502"/>
                  <a:ext cx="113419" cy="89292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63" name="Straight Connector 2262">
                  <a:extLst>
                    <a:ext uri="{FF2B5EF4-FFF2-40B4-BE49-F238E27FC236}">
                      <a16:creationId xmlns:a16="http://schemas.microsoft.com/office/drawing/2014/main" id="{03647B52-C5CF-9841-84AE-359DB9D28236}"/>
                    </a:ext>
                  </a:extLst>
                </p:cNvPr>
                <p:cNvCxnSpPr/>
                <p:nvPr/>
              </p:nvCxnSpPr>
              <p:spPr>
                <a:xfrm flipV="1">
                  <a:off x="6582516" y="2934794"/>
                  <a:ext cx="450692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44" name="Group 551">
                <a:extLst>
                  <a:ext uri="{FF2B5EF4-FFF2-40B4-BE49-F238E27FC236}">
                    <a16:creationId xmlns:a16="http://schemas.microsoft.com/office/drawing/2014/main" id="{0F6B5FE9-433E-AF45-829B-1693F681EEE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398398" y="3400877"/>
                <a:ext cx="559121" cy="92788"/>
                <a:chOff x="6582044" y="2846082"/>
                <a:chExt cx="559121" cy="92788"/>
              </a:xfrm>
            </p:grpSpPr>
            <p:cxnSp>
              <p:nvCxnSpPr>
                <p:cNvPr id="2260" name="Straight Connector 2259">
                  <a:extLst>
                    <a:ext uri="{FF2B5EF4-FFF2-40B4-BE49-F238E27FC236}">
                      <a16:creationId xmlns:a16="http://schemas.microsoft.com/office/drawing/2014/main" id="{98D83DBC-7196-674A-AC12-5809335F9950}"/>
                    </a:ext>
                  </a:extLst>
                </p:cNvPr>
                <p:cNvCxnSpPr/>
                <p:nvPr/>
              </p:nvCxnSpPr>
              <p:spPr>
                <a:xfrm flipV="1">
                  <a:off x="7027718" y="2845433"/>
                  <a:ext cx="113419" cy="89292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61" name="Straight Connector 2260">
                  <a:extLst>
                    <a:ext uri="{FF2B5EF4-FFF2-40B4-BE49-F238E27FC236}">
                      <a16:creationId xmlns:a16="http://schemas.microsoft.com/office/drawing/2014/main" id="{DA345508-ED75-CB45-84D3-8972B3823321}"/>
                    </a:ext>
                  </a:extLst>
                </p:cNvPr>
                <p:cNvCxnSpPr/>
                <p:nvPr/>
              </p:nvCxnSpPr>
              <p:spPr>
                <a:xfrm flipV="1">
                  <a:off x="6582995" y="2934724"/>
                  <a:ext cx="450692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45" name="Group 552">
                <a:extLst>
                  <a:ext uri="{FF2B5EF4-FFF2-40B4-BE49-F238E27FC236}">
                    <a16:creationId xmlns:a16="http://schemas.microsoft.com/office/drawing/2014/main" id="{F154FC25-62B1-E649-978E-614DF0A54BF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397918" y="3466741"/>
                <a:ext cx="559121" cy="92788"/>
                <a:chOff x="6582044" y="2846082"/>
                <a:chExt cx="559121" cy="92788"/>
              </a:xfrm>
            </p:grpSpPr>
            <p:cxnSp>
              <p:nvCxnSpPr>
                <p:cNvPr id="2258" name="Straight Connector 2257">
                  <a:extLst>
                    <a:ext uri="{FF2B5EF4-FFF2-40B4-BE49-F238E27FC236}">
                      <a16:creationId xmlns:a16="http://schemas.microsoft.com/office/drawing/2014/main" id="{06A0FAD8-4849-0A41-81FE-F9998F083CF5}"/>
                    </a:ext>
                  </a:extLst>
                </p:cNvPr>
                <p:cNvCxnSpPr/>
                <p:nvPr/>
              </p:nvCxnSpPr>
              <p:spPr>
                <a:xfrm flipV="1">
                  <a:off x="7028199" y="2845363"/>
                  <a:ext cx="113419" cy="93992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59" name="Straight Connector 2258">
                  <a:extLst>
                    <a:ext uri="{FF2B5EF4-FFF2-40B4-BE49-F238E27FC236}">
                      <a16:creationId xmlns:a16="http://schemas.microsoft.com/office/drawing/2014/main" id="{F20F58AE-6D2B-F34C-9426-EEBDA8C1C26B}"/>
                    </a:ext>
                  </a:extLst>
                </p:cNvPr>
                <p:cNvCxnSpPr/>
                <p:nvPr/>
              </p:nvCxnSpPr>
              <p:spPr>
                <a:xfrm flipV="1">
                  <a:off x="6583477" y="2939355"/>
                  <a:ext cx="450692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46" name="Group 555">
                <a:extLst>
                  <a:ext uri="{FF2B5EF4-FFF2-40B4-BE49-F238E27FC236}">
                    <a16:creationId xmlns:a16="http://schemas.microsoft.com/office/drawing/2014/main" id="{CE58E6E7-6A3D-5D47-B128-FDA5E9DBE34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397438" y="3532605"/>
                <a:ext cx="559121" cy="92788"/>
                <a:chOff x="6582044" y="2846082"/>
                <a:chExt cx="559121" cy="92788"/>
              </a:xfrm>
            </p:grpSpPr>
            <p:cxnSp>
              <p:nvCxnSpPr>
                <p:cNvPr id="2256" name="Straight Connector 2255">
                  <a:extLst>
                    <a:ext uri="{FF2B5EF4-FFF2-40B4-BE49-F238E27FC236}">
                      <a16:creationId xmlns:a16="http://schemas.microsoft.com/office/drawing/2014/main" id="{144AA24F-9ED3-7349-A725-3F258D69A240}"/>
                    </a:ext>
                  </a:extLst>
                </p:cNvPr>
                <p:cNvCxnSpPr/>
                <p:nvPr/>
              </p:nvCxnSpPr>
              <p:spPr>
                <a:xfrm flipV="1">
                  <a:off x="7028679" y="2842160"/>
                  <a:ext cx="113419" cy="9712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57" name="Straight Connector 2256">
                  <a:extLst>
                    <a:ext uri="{FF2B5EF4-FFF2-40B4-BE49-F238E27FC236}">
                      <a16:creationId xmlns:a16="http://schemas.microsoft.com/office/drawing/2014/main" id="{7171569F-E786-B648-BA09-DDEDDFB2395F}"/>
                    </a:ext>
                  </a:extLst>
                </p:cNvPr>
                <p:cNvCxnSpPr/>
                <p:nvPr/>
              </p:nvCxnSpPr>
              <p:spPr>
                <a:xfrm flipV="1">
                  <a:off x="6580972" y="2939284"/>
                  <a:ext cx="45367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47" name="Group 556">
                <a:extLst>
                  <a:ext uri="{FF2B5EF4-FFF2-40B4-BE49-F238E27FC236}">
                    <a16:creationId xmlns:a16="http://schemas.microsoft.com/office/drawing/2014/main" id="{E44CF71B-5C98-8B49-AD01-F0501C70A69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396958" y="3598469"/>
                <a:ext cx="559121" cy="92788"/>
                <a:chOff x="6582044" y="2846082"/>
                <a:chExt cx="559121" cy="92788"/>
              </a:xfrm>
            </p:grpSpPr>
            <p:cxnSp>
              <p:nvCxnSpPr>
                <p:cNvPr id="2254" name="Straight Connector 2253">
                  <a:extLst>
                    <a:ext uri="{FF2B5EF4-FFF2-40B4-BE49-F238E27FC236}">
                      <a16:creationId xmlns:a16="http://schemas.microsoft.com/office/drawing/2014/main" id="{38FB85AD-BB56-A147-95AD-2E9AFC52303B}"/>
                    </a:ext>
                  </a:extLst>
                </p:cNvPr>
                <p:cNvCxnSpPr/>
                <p:nvPr/>
              </p:nvCxnSpPr>
              <p:spPr>
                <a:xfrm flipV="1">
                  <a:off x="7029158" y="2842090"/>
                  <a:ext cx="113419" cy="9712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55" name="Straight Connector 2254">
                  <a:extLst>
                    <a:ext uri="{FF2B5EF4-FFF2-40B4-BE49-F238E27FC236}">
                      <a16:creationId xmlns:a16="http://schemas.microsoft.com/office/drawing/2014/main" id="{86C81058-2DCE-C747-9214-73C3790631F5}"/>
                    </a:ext>
                  </a:extLst>
                </p:cNvPr>
                <p:cNvCxnSpPr/>
                <p:nvPr/>
              </p:nvCxnSpPr>
              <p:spPr>
                <a:xfrm flipV="1">
                  <a:off x="6581452" y="2939215"/>
                  <a:ext cx="45367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48" name="Group 557">
                <a:extLst>
                  <a:ext uri="{FF2B5EF4-FFF2-40B4-BE49-F238E27FC236}">
                    <a16:creationId xmlns:a16="http://schemas.microsoft.com/office/drawing/2014/main" id="{5F88A3E4-4A77-E44D-9AC9-B6494EA76A3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396478" y="3664333"/>
                <a:ext cx="559121" cy="92788"/>
                <a:chOff x="6582044" y="2846082"/>
                <a:chExt cx="559121" cy="92788"/>
              </a:xfrm>
            </p:grpSpPr>
            <p:cxnSp>
              <p:nvCxnSpPr>
                <p:cNvPr id="2252" name="Straight Connector 2251">
                  <a:extLst>
                    <a:ext uri="{FF2B5EF4-FFF2-40B4-BE49-F238E27FC236}">
                      <a16:creationId xmlns:a16="http://schemas.microsoft.com/office/drawing/2014/main" id="{986C57BD-11BE-CA4B-9859-BA66E122AE07}"/>
                    </a:ext>
                  </a:extLst>
                </p:cNvPr>
                <p:cNvCxnSpPr/>
                <p:nvPr/>
              </p:nvCxnSpPr>
              <p:spPr>
                <a:xfrm flipV="1">
                  <a:off x="7026654" y="2846719"/>
                  <a:ext cx="113419" cy="9242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53" name="Straight Connector 2252">
                  <a:extLst>
                    <a:ext uri="{FF2B5EF4-FFF2-40B4-BE49-F238E27FC236}">
                      <a16:creationId xmlns:a16="http://schemas.microsoft.com/office/drawing/2014/main" id="{4FFA72A1-FE20-3248-8048-A54C5BB79E0E}"/>
                    </a:ext>
                  </a:extLst>
                </p:cNvPr>
                <p:cNvCxnSpPr/>
                <p:nvPr/>
              </p:nvCxnSpPr>
              <p:spPr>
                <a:xfrm flipV="1">
                  <a:off x="6581933" y="2939145"/>
                  <a:ext cx="45069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49" name="Group 558">
                <a:extLst>
                  <a:ext uri="{FF2B5EF4-FFF2-40B4-BE49-F238E27FC236}">
                    <a16:creationId xmlns:a16="http://schemas.microsoft.com/office/drawing/2014/main" id="{0C11C4A4-C3FC-BE49-9D24-FE2401268A5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395998" y="3730197"/>
                <a:ext cx="559121" cy="92788"/>
                <a:chOff x="6582044" y="2846082"/>
                <a:chExt cx="559121" cy="92788"/>
              </a:xfrm>
            </p:grpSpPr>
            <p:cxnSp>
              <p:nvCxnSpPr>
                <p:cNvPr id="2250" name="Straight Connector 2249">
                  <a:extLst>
                    <a:ext uri="{FF2B5EF4-FFF2-40B4-BE49-F238E27FC236}">
                      <a16:creationId xmlns:a16="http://schemas.microsoft.com/office/drawing/2014/main" id="{D78773C1-44C8-5543-8AA5-7D6BA930345C}"/>
                    </a:ext>
                  </a:extLst>
                </p:cNvPr>
                <p:cNvCxnSpPr/>
                <p:nvPr/>
              </p:nvCxnSpPr>
              <p:spPr>
                <a:xfrm flipV="1">
                  <a:off x="7027133" y="2846650"/>
                  <a:ext cx="113419" cy="9242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51" name="Straight Connector 2250">
                  <a:extLst>
                    <a:ext uri="{FF2B5EF4-FFF2-40B4-BE49-F238E27FC236}">
                      <a16:creationId xmlns:a16="http://schemas.microsoft.com/office/drawing/2014/main" id="{51F7BC5F-6A1E-1D43-B11C-D32E91BEA0D3}"/>
                    </a:ext>
                  </a:extLst>
                </p:cNvPr>
                <p:cNvCxnSpPr/>
                <p:nvPr/>
              </p:nvCxnSpPr>
              <p:spPr>
                <a:xfrm flipV="1">
                  <a:off x="6582413" y="2939076"/>
                  <a:ext cx="45069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2212" name="Straight Connector 2211">
              <a:extLst>
                <a:ext uri="{FF2B5EF4-FFF2-40B4-BE49-F238E27FC236}">
                  <a16:creationId xmlns:a16="http://schemas.microsoft.com/office/drawing/2014/main" id="{8742A80B-531D-5B4F-BDBD-5C050B324AF1}"/>
                </a:ext>
              </a:extLst>
            </p:cNvPr>
            <p:cNvCxnSpPr/>
            <p:nvPr/>
          </p:nvCxnSpPr>
          <p:spPr bwMode="auto">
            <a:xfrm flipH="1">
              <a:off x="6685171" y="4525377"/>
              <a:ext cx="4763" cy="85566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3" name="Straight Connector 2212">
              <a:extLst>
                <a:ext uri="{FF2B5EF4-FFF2-40B4-BE49-F238E27FC236}">
                  <a16:creationId xmlns:a16="http://schemas.microsoft.com/office/drawing/2014/main" id="{4183F714-C9EF-0148-AAB0-066E4F697E5C}"/>
                </a:ext>
              </a:extLst>
            </p:cNvPr>
            <p:cNvCxnSpPr/>
            <p:nvPr/>
          </p:nvCxnSpPr>
          <p:spPr bwMode="auto">
            <a:xfrm>
              <a:off x="6632784" y="4706352"/>
              <a:ext cx="5873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4" name="Straight Connector 2213">
              <a:extLst>
                <a:ext uri="{FF2B5EF4-FFF2-40B4-BE49-F238E27FC236}">
                  <a16:creationId xmlns:a16="http://schemas.microsoft.com/office/drawing/2014/main" id="{F673DA13-DFA2-114D-B9CD-5CF76CE5560F}"/>
                </a:ext>
              </a:extLst>
            </p:cNvPr>
            <p:cNvCxnSpPr/>
            <p:nvPr/>
          </p:nvCxnSpPr>
          <p:spPr bwMode="auto">
            <a:xfrm>
              <a:off x="6631196" y="4771439"/>
              <a:ext cx="5873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5" name="Straight Connector 2214">
              <a:extLst>
                <a:ext uri="{FF2B5EF4-FFF2-40B4-BE49-F238E27FC236}">
                  <a16:creationId xmlns:a16="http://schemas.microsoft.com/office/drawing/2014/main" id="{69C43710-5D21-094A-9A94-08F8E56191F8}"/>
                </a:ext>
              </a:extLst>
            </p:cNvPr>
            <p:cNvCxnSpPr/>
            <p:nvPr/>
          </p:nvCxnSpPr>
          <p:spPr bwMode="auto">
            <a:xfrm>
              <a:off x="6631196" y="4849227"/>
              <a:ext cx="5873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6" name="Straight Connector 2215">
              <a:extLst>
                <a:ext uri="{FF2B5EF4-FFF2-40B4-BE49-F238E27FC236}">
                  <a16:creationId xmlns:a16="http://schemas.microsoft.com/office/drawing/2014/main" id="{D452918B-D99A-794A-8FB8-E749D444A8A3}"/>
                </a:ext>
              </a:extLst>
            </p:cNvPr>
            <p:cNvCxnSpPr/>
            <p:nvPr/>
          </p:nvCxnSpPr>
          <p:spPr bwMode="auto">
            <a:xfrm>
              <a:off x="6629609" y="4914314"/>
              <a:ext cx="5873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7" name="Straight Connector 2216">
              <a:extLst>
                <a:ext uri="{FF2B5EF4-FFF2-40B4-BE49-F238E27FC236}">
                  <a16:creationId xmlns:a16="http://schemas.microsoft.com/office/drawing/2014/main" id="{2A65C57D-F50C-F64C-9B98-A00256DAA950}"/>
                </a:ext>
              </a:extLst>
            </p:cNvPr>
            <p:cNvCxnSpPr/>
            <p:nvPr/>
          </p:nvCxnSpPr>
          <p:spPr bwMode="auto">
            <a:xfrm>
              <a:off x="6628021" y="4976227"/>
              <a:ext cx="6032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8" name="Straight Connector 2217">
              <a:extLst>
                <a:ext uri="{FF2B5EF4-FFF2-40B4-BE49-F238E27FC236}">
                  <a16:creationId xmlns:a16="http://schemas.microsoft.com/office/drawing/2014/main" id="{5B3EDDBB-C930-CA45-B460-8A644E068F7A}"/>
                </a:ext>
              </a:extLst>
            </p:cNvPr>
            <p:cNvCxnSpPr/>
            <p:nvPr/>
          </p:nvCxnSpPr>
          <p:spPr bwMode="auto">
            <a:xfrm>
              <a:off x="6628021" y="5044489"/>
              <a:ext cx="5873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9" name="Straight Connector 2218">
              <a:extLst>
                <a:ext uri="{FF2B5EF4-FFF2-40B4-BE49-F238E27FC236}">
                  <a16:creationId xmlns:a16="http://schemas.microsoft.com/office/drawing/2014/main" id="{D50EA242-0349-8D4D-88F3-55404B3248E8}"/>
                </a:ext>
              </a:extLst>
            </p:cNvPr>
            <p:cNvCxnSpPr/>
            <p:nvPr/>
          </p:nvCxnSpPr>
          <p:spPr bwMode="auto">
            <a:xfrm>
              <a:off x="6626434" y="5114339"/>
              <a:ext cx="5873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0" name="Straight Connector 2219">
              <a:extLst>
                <a:ext uri="{FF2B5EF4-FFF2-40B4-BE49-F238E27FC236}">
                  <a16:creationId xmlns:a16="http://schemas.microsoft.com/office/drawing/2014/main" id="{07C4B9C1-AB62-7346-8FB9-3D2902CD481B}"/>
                </a:ext>
              </a:extLst>
            </p:cNvPr>
            <p:cNvCxnSpPr/>
            <p:nvPr/>
          </p:nvCxnSpPr>
          <p:spPr bwMode="auto">
            <a:xfrm>
              <a:off x="6629609" y="5184189"/>
              <a:ext cx="5873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1" name="Straight Connector 2220">
              <a:extLst>
                <a:ext uri="{FF2B5EF4-FFF2-40B4-BE49-F238E27FC236}">
                  <a16:creationId xmlns:a16="http://schemas.microsoft.com/office/drawing/2014/main" id="{455CF468-DF93-D949-A0A5-A99315ED6643}"/>
                </a:ext>
              </a:extLst>
            </p:cNvPr>
            <p:cNvCxnSpPr/>
            <p:nvPr/>
          </p:nvCxnSpPr>
          <p:spPr bwMode="auto">
            <a:xfrm>
              <a:off x="6631196" y="5252452"/>
              <a:ext cx="5873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2" name="Straight Connector 2221">
              <a:extLst>
                <a:ext uri="{FF2B5EF4-FFF2-40B4-BE49-F238E27FC236}">
                  <a16:creationId xmlns:a16="http://schemas.microsoft.com/office/drawing/2014/main" id="{688ECD61-4E14-DE44-97CA-2F5FB733C17A}"/>
                </a:ext>
              </a:extLst>
            </p:cNvPr>
            <p:cNvCxnSpPr/>
            <p:nvPr/>
          </p:nvCxnSpPr>
          <p:spPr bwMode="auto">
            <a:xfrm>
              <a:off x="6631196" y="5322302"/>
              <a:ext cx="5873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3" name="Straight Connector 2222">
              <a:extLst>
                <a:ext uri="{FF2B5EF4-FFF2-40B4-BE49-F238E27FC236}">
                  <a16:creationId xmlns:a16="http://schemas.microsoft.com/office/drawing/2014/main" id="{5C5B4A84-CD30-E34E-8D82-AD74B698562B}"/>
                </a:ext>
              </a:extLst>
            </p:cNvPr>
            <p:cNvCxnSpPr/>
            <p:nvPr/>
          </p:nvCxnSpPr>
          <p:spPr bwMode="auto">
            <a:xfrm>
              <a:off x="6632784" y="5387389"/>
              <a:ext cx="5873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4" name="Straight Connector 2223">
              <a:extLst>
                <a:ext uri="{FF2B5EF4-FFF2-40B4-BE49-F238E27FC236}">
                  <a16:creationId xmlns:a16="http://schemas.microsoft.com/office/drawing/2014/main" id="{5A784C0E-ED94-0E45-A29C-FD09264DB91C}"/>
                </a:ext>
              </a:extLst>
            </p:cNvPr>
            <p:cNvCxnSpPr/>
            <p:nvPr/>
          </p:nvCxnSpPr>
          <p:spPr bwMode="auto">
            <a:xfrm flipH="1">
              <a:off x="6632784" y="4531727"/>
              <a:ext cx="58737" cy="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25" name="Group 2224">
              <a:extLst>
                <a:ext uri="{FF2B5EF4-FFF2-40B4-BE49-F238E27FC236}">
                  <a16:creationId xmlns:a16="http://schemas.microsoft.com/office/drawing/2014/main" id="{386EABE6-3F0D-9446-99EA-AD54FAD97ACD}"/>
                </a:ext>
              </a:extLst>
            </p:cNvPr>
            <p:cNvGrpSpPr/>
            <p:nvPr/>
          </p:nvGrpSpPr>
          <p:grpSpPr>
            <a:xfrm>
              <a:off x="6434171" y="4488570"/>
              <a:ext cx="224203" cy="179034"/>
              <a:chOff x="3668110" y="2448910"/>
              <a:chExt cx="3794234" cy="2165130"/>
            </a:xfrm>
          </p:grpSpPr>
          <p:sp>
            <p:nvSpPr>
              <p:cNvPr id="2226" name="Rectangle 2225">
                <a:extLst>
                  <a:ext uri="{FF2B5EF4-FFF2-40B4-BE49-F238E27FC236}">
                    <a16:creationId xmlns:a16="http://schemas.microsoft.com/office/drawing/2014/main" id="{C8BFDF92-4403-7243-ACA6-0719A58A205B}"/>
                  </a:ext>
                </a:extLst>
              </p:cNvPr>
              <p:cNvSpPr/>
              <p:nvPr/>
            </p:nvSpPr>
            <p:spPr>
              <a:xfrm>
                <a:off x="3668110" y="3741409"/>
                <a:ext cx="3780587" cy="872631"/>
              </a:xfrm>
              <a:prstGeom prst="rect">
                <a:avLst/>
              </a:pr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2227" name="Freeform 2226">
                <a:extLst>
                  <a:ext uri="{FF2B5EF4-FFF2-40B4-BE49-F238E27FC236}">
                    <a16:creationId xmlns:a16="http://schemas.microsoft.com/office/drawing/2014/main" id="{7E0C8408-4575-1B43-9E7B-C49B042DF770}"/>
                  </a:ext>
                </a:extLst>
              </p:cNvPr>
              <p:cNvSpPr/>
              <p:nvPr/>
            </p:nvSpPr>
            <p:spPr>
              <a:xfrm>
                <a:off x="3678620" y="2448910"/>
                <a:ext cx="3783724" cy="1324303"/>
              </a:xfrm>
              <a:custGeom>
                <a:avLst/>
                <a:gdLst>
                  <a:gd name="connsiteX0" fmla="*/ 0 w 3783724"/>
                  <a:gd name="connsiteY0" fmla="*/ 1313793 h 1324303"/>
                  <a:gd name="connsiteX1" fmla="*/ 0 w 3783724"/>
                  <a:gd name="connsiteY1" fmla="*/ 1313793 h 1324303"/>
                  <a:gd name="connsiteX2" fmla="*/ 252248 w 3783724"/>
                  <a:gd name="connsiteY2" fmla="*/ 0 h 1324303"/>
                  <a:gd name="connsiteX3" fmla="*/ 3415862 w 3783724"/>
                  <a:gd name="connsiteY3" fmla="*/ 21020 h 1324303"/>
                  <a:gd name="connsiteX4" fmla="*/ 3783724 w 3783724"/>
                  <a:gd name="connsiteY4" fmla="*/ 1324303 h 1324303"/>
                  <a:gd name="connsiteX5" fmla="*/ 0 w 3783724"/>
                  <a:gd name="connsiteY5" fmla="*/ 1313793 h 1324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83724" h="1324303">
                    <a:moveTo>
                      <a:pt x="0" y="1313793"/>
                    </a:moveTo>
                    <a:lnTo>
                      <a:pt x="0" y="1313793"/>
                    </a:lnTo>
                    <a:lnTo>
                      <a:pt x="252248" y="0"/>
                    </a:lnTo>
                    <a:lnTo>
                      <a:pt x="3415862" y="21020"/>
                    </a:lnTo>
                    <a:lnTo>
                      <a:pt x="3783724" y="1324303"/>
                    </a:lnTo>
                    <a:lnTo>
                      <a:pt x="0" y="1313793"/>
                    </a:lnTo>
                    <a:close/>
                  </a:path>
                </a:pathLst>
              </a:custGeom>
              <a:solidFill>
                <a:srgbClr val="B8C2C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228" name="Group 2227">
                <a:extLst>
                  <a:ext uri="{FF2B5EF4-FFF2-40B4-BE49-F238E27FC236}">
                    <a16:creationId xmlns:a16="http://schemas.microsoft.com/office/drawing/2014/main" id="{32EA7FAC-B1FF-C848-917E-4A36D5DF72C1}"/>
                  </a:ext>
                </a:extLst>
              </p:cNvPr>
              <p:cNvGrpSpPr/>
              <p:nvPr/>
            </p:nvGrpSpPr>
            <p:grpSpPr>
              <a:xfrm>
                <a:off x="3941378" y="2603243"/>
                <a:ext cx="3202061" cy="1066110"/>
                <a:chOff x="7939341" y="3037317"/>
                <a:chExt cx="897649" cy="353919"/>
              </a:xfrm>
            </p:grpSpPr>
            <p:sp>
              <p:nvSpPr>
                <p:cNvPr id="2229" name="Freeform 2228">
                  <a:extLst>
                    <a:ext uri="{FF2B5EF4-FFF2-40B4-BE49-F238E27FC236}">
                      <a16:creationId xmlns:a16="http://schemas.microsoft.com/office/drawing/2014/main" id="{955FD11A-B45A-0043-85AC-A7FBA5976333}"/>
                    </a:ext>
                  </a:extLst>
                </p:cNvPr>
                <p:cNvSpPr/>
                <p:nvPr/>
              </p:nvSpPr>
              <p:spPr>
                <a:xfrm>
                  <a:off x="7964170" y="30373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230" name="Freeform 2229">
                  <a:extLst>
                    <a:ext uri="{FF2B5EF4-FFF2-40B4-BE49-F238E27FC236}">
                      <a16:creationId xmlns:a16="http://schemas.microsoft.com/office/drawing/2014/main" id="{905227E9-77C4-5646-BB01-28CE8D9C2CE3}"/>
                    </a:ext>
                  </a:extLst>
                </p:cNvPr>
                <p:cNvSpPr/>
                <p:nvPr/>
              </p:nvSpPr>
              <p:spPr>
                <a:xfrm>
                  <a:off x="8519948" y="32067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231" name="Freeform 2230">
                  <a:extLst>
                    <a:ext uri="{FF2B5EF4-FFF2-40B4-BE49-F238E27FC236}">
                      <a16:creationId xmlns:a16="http://schemas.microsoft.com/office/drawing/2014/main" id="{81C8ADAC-2766-DA46-8606-FFEF45F98861}"/>
                    </a:ext>
                  </a:extLst>
                </p:cNvPr>
                <p:cNvSpPr/>
                <p:nvPr/>
              </p:nvSpPr>
              <p:spPr>
                <a:xfrm>
                  <a:off x="7939341" y="32067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232" name="Freeform 2231">
                  <a:extLst>
                    <a:ext uri="{FF2B5EF4-FFF2-40B4-BE49-F238E27FC236}">
                      <a16:creationId xmlns:a16="http://schemas.microsoft.com/office/drawing/2014/main" id="{39ADE049-D143-9340-8929-AACE9281CEF4}"/>
                    </a:ext>
                  </a:extLst>
                </p:cNvPr>
                <p:cNvSpPr/>
                <p:nvPr/>
              </p:nvSpPr>
              <p:spPr>
                <a:xfrm>
                  <a:off x="8047413" y="31234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</p:grpSp>
        </p:grpSp>
      </p:grpSp>
      <p:grpSp>
        <p:nvGrpSpPr>
          <p:cNvPr id="3048" name="Group 3047">
            <a:extLst>
              <a:ext uri="{FF2B5EF4-FFF2-40B4-BE49-F238E27FC236}">
                <a16:creationId xmlns:a16="http://schemas.microsoft.com/office/drawing/2014/main" id="{56F9EA7E-1CB4-2249-A692-78BBE6E06911}"/>
              </a:ext>
            </a:extLst>
          </p:cNvPr>
          <p:cNvGrpSpPr/>
          <p:nvPr/>
        </p:nvGrpSpPr>
        <p:grpSpPr>
          <a:xfrm>
            <a:off x="4480823" y="3390512"/>
            <a:ext cx="791543" cy="206804"/>
            <a:chOff x="5974431" y="3377682"/>
            <a:chExt cx="1055390" cy="275739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BEFE5135-462D-EF4E-AB13-5061441674B8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5974431" y="3483429"/>
              <a:ext cx="1055390" cy="169992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6" name="Straight Connector 2075">
              <a:extLst>
                <a:ext uri="{FF2B5EF4-FFF2-40B4-BE49-F238E27FC236}">
                  <a16:creationId xmlns:a16="http://schemas.microsoft.com/office/drawing/2014/main" id="{E3348DE5-9E35-144F-BA2C-58569C83123A}"/>
                </a:ext>
              </a:extLst>
            </p:cNvPr>
            <p:cNvCxnSpPr>
              <a:cxnSpLocks/>
              <a:stCxn id="1797" idx="8"/>
            </p:cNvCxnSpPr>
            <p:nvPr/>
          </p:nvCxnSpPr>
          <p:spPr bwMode="auto">
            <a:xfrm flipH="1" flipV="1">
              <a:off x="6223247" y="3427445"/>
              <a:ext cx="671696" cy="173833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9" name="Straight Connector 2078">
              <a:extLst>
                <a:ext uri="{FF2B5EF4-FFF2-40B4-BE49-F238E27FC236}">
                  <a16:creationId xmlns:a16="http://schemas.microsoft.com/office/drawing/2014/main" id="{D303DC32-178A-8044-9EDB-91C70B24B214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6465843" y="3377682"/>
              <a:ext cx="562839" cy="201824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85" name="Group 2084">
            <a:extLst>
              <a:ext uri="{FF2B5EF4-FFF2-40B4-BE49-F238E27FC236}">
                <a16:creationId xmlns:a16="http://schemas.microsoft.com/office/drawing/2014/main" id="{F5B82866-056E-E94D-A772-F82AE1F53EE6}"/>
              </a:ext>
            </a:extLst>
          </p:cNvPr>
          <p:cNvGrpSpPr/>
          <p:nvPr/>
        </p:nvGrpSpPr>
        <p:grpSpPr>
          <a:xfrm flipV="1">
            <a:off x="4492486" y="3134503"/>
            <a:ext cx="791543" cy="206804"/>
            <a:chOff x="6920204" y="3530082"/>
            <a:chExt cx="1055390" cy="275739"/>
          </a:xfrm>
        </p:grpSpPr>
        <p:cxnSp>
          <p:nvCxnSpPr>
            <p:cNvPr id="2082" name="Straight Connector 2081">
              <a:extLst>
                <a:ext uri="{FF2B5EF4-FFF2-40B4-BE49-F238E27FC236}">
                  <a16:creationId xmlns:a16="http://schemas.microsoft.com/office/drawing/2014/main" id="{9BFDF748-077C-3C42-928A-5ECFD560C5D3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6920204" y="3635829"/>
              <a:ext cx="1055390" cy="169992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3" name="Straight Connector 2082">
              <a:extLst>
                <a:ext uri="{FF2B5EF4-FFF2-40B4-BE49-F238E27FC236}">
                  <a16:creationId xmlns:a16="http://schemas.microsoft.com/office/drawing/2014/main" id="{7784673D-4B8F-FD46-B153-7B298DADAE94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7169020" y="3579845"/>
              <a:ext cx="671696" cy="173833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4" name="Straight Connector 2083">
              <a:extLst>
                <a:ext uri="{FF2B5EF4-FFF2-40B4-BE49-F238E27FC236}">
                  <a16:creationId xmlns:a16="http://schemas.microsoft.com/office/drawing/2014/main" id="{2873B3A2-D82B-C34E-B37B-7DE8521CCFC6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7411616" y="3530082"/>
              <a:ext cx="562839" cy="201824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49" name="Group 3048">
            <a:extLst>
              <a:ext uri="{FF2B5EF4-FFF2-40B4-BE49-F238E27FC236}">
                <a16:creationId xmlns:a16="http://schemas.microsoft.com/office/drawing/2014/main" id="{0DEFFD4D-EE42-5F4B-99FB-3A86AB6707C8}"/>
              </a:ext>
            </a:extLst>
          </p:cNvPr>
          <p:cNvGrpSpPr/>
          <p:nvPr/>
        </p:nvGrpSpPr>
        <p:grpSpPr>
          <a:xfrm>
            <a:off x="4993311" y="2760220"/>
            <a:ext cx="3938899" cy="806333"/>
            <a:chOff x="6657747" y="2537293"/>
            <a:chExt cx="5251865" cy="1075110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AD5EB0EC-9187-E241-9FF4-CF79D7E505C6}"/>
                </a:ext>
              </a:extLst>
            </p:cNvPr>
            <p:cNvCxnSpPr/>
            <p:nvPr/>
          </p:nvCxnSpPr>
          <p:spPr bwMode="auto">
            <a:xfrm flipH="1">
              <a:off x="7111851" y="3098053"/>
              <a:ext cx="1587" cy="51435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66" name="Group 2065">
              <a:extLst>
                <a:ext uri="{FF2B5EF4-FFF2-40B4-BE49-F238E27FC236}">
                  <a16:creationId xmlns:a16="http://schemas.microsoft.com/office/drawing/2014/main" id="{671130CD-6668-134C-8C7A-D342EFD4F4A8}"/>
                </a:ext>
              </a:extLst>
            </p:cNvPr>
            <p:cNvGrpSpPr/>
            <p:nvPr/>
          </p:nvGrpSpPr>
          <p:grpSpPr>
            <a:xfrm>
              <a:off x="6657747" y="2637514"/>
              <a:ext cx="914400" cy="479686"/>
              <a:chOff x="3668110" y="2448910"/>
              <a:chExt cx="3794234" cy="2165130"/>
            </a:xfrm>
          </p:grpSpPr>
          <p:sp>
            <p:nvSpPr>
              <p:cNvPr id="2067" name="Rectangle 2066">
                <a:extLst>
                  <a:ext uri="{FF2B5EF4-FFF2-40B4-BE49-F238E27FC236}">
                    <a16:creationId xmlns:a16="http://schemas.microsoft.com/office/drawing/2014/main" id="{5ED49501-3457-DE48-B6A2-2CC8A28A4B14}"/>
                  </a:ext>
                </a:extLst>
              </p:cNvPr>
              <p:cNvSpPr/>
              <p:nvPr/>
            </p:nvSpPr>
            <p:spPr>
              <a:xfrm>
                <a:off x="3668110" y="3741409"/>
                <a:ext cx="3780587" cy="872631"/>
              </a:xfrm>
              <a:prstGeom prst="rect">
                <a:avLst/>
              </a:pr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2068" name="Freeform 2067">
                <a:extLst>
                  <a:ext uri="{FF2B5EF4-FFF2-40B4-BE49-F238E27FC236}">
                    <a16:creationId xmlns:a16="http://schemas.microsoft.com/office/drawing/2014/main" id="{FE7F7BF5-C935-914D-8A79-967EE18C7BC4}"/>
                  </a:ext>
                </a:extLst>
              </p:cNvPr>
              <p:cNvSpPr/>
              <p:nvPr/>
            </p:nvSpPr>
            <p:spPr>
              <a:xfrm>
                <a:off x="3678620" y="2448910"/>
                <a:ext cx="3783724" cy="1324303"/>
              </a:xfrm>
              <a:custGeom>
                <a:avLst/>
                <a:gdLst>
                  <a:gd name="connsiteX0" fmla="*/ 0 w 3783724"/>
                  <a:gd name="connsiteY0" fmla="*/ 1313793 h 1324303"/>
                  <a:gd name="connsiteX1" fmla="*/ 0 w 3783724"/>
                  <a:gd name="connsiteY1" fmla="*/ 1313793 h 1324303"/>
                  <a:gd name="connsiteX2" fmla="*/ 252248 w 3783724"/>
                  <a:gd name="connsiteY2" fmla="*/ 0 h 1324303"/>
                  <a:gd name="connsiteX3" fmla="*/ 3415862 w 3783724"/>
                  <a:gd name="connsiteY3" fmla="*/ 21020 h 1324303"/>
                  <a:gd name="connsiteX4" fmla="*/ 3783724 w 3783724"/>
                  <a:gd name="connsiteY4" fmla="*/ 1324303 h 1324303"/>
                  <a:gd name="connsiteX5" fmla="*/ 0 w 3783724"/>
                  <a:gd name="connsiteY5" fmla="*/ 1313793 h 1324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83724" h="1324303">
                    <a:moveTo>
                      <a:pt x="0" y="1313793"/>
                    </a:moveTo>
                    <a:lnTo>
                      <a:pt x="0" y="1313793"/>
                    </a:lnTo>
                    <a:lnTo>
                      <a:pt x="252248" y="0"/>
                    </a:lnTo>
                    <a:lnTo>
                      <a:pt x="3415862" y="21020"/>
                    </a:lnTo>
                    <a:lnTo>
                      <a:pt x="3783724" y="1324303"/>
                    </a:lnTo>
                    <a:lnTo>
                      <a:pt x="0" y="1313793"/>
                    </a:lnTo>
                    <a:close/>
                  </a:path>
                </a:pathLst>
              </a:custGeom>
              <a:solidFill>
                <a:srgbClr val="B8C2C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069" name="Group 2068">
                <a:extLst>
                  <a:ext uri="{FF2B5EF4-FFF2-40B4-BE49-F238E27FC236}">
                    <a16:creationId xmlns:a16="http://schemas.microsoft.com/office/drawing/2014/main" id="{E8E1A699-022A-4D49-963C-C0CB3FD03D5F}"/>
                  </a:ext>
                </a:extLst>
              </p:cNvPr>
              <p:cNvGrpSpPr/>
              <p:nvPr/>
            </p:nvGrpSpPr>
            <p:grpSpPr>
              <a:xfrm>
                <a:off x="3941378" y="2603243"/>
                <a:ext cx="3202061" cy="1066110"/>
                <a:chOff x="7939341" y="3037317"/>
                <a:chExt cx="897649" cy="353919"/>
              </a:xfrm>
            </p:grpSpPr>
            <p:sp>
              <p:nvSpPr>
                <p:cNvPr id="2070" name="Freeform 2069">
                  <a:extLst>
                    <a:ext uri="{FF2B5EF4-FFF2-40B4-BE49-F238E27FC236}">
                      <a16:creationId xmlns:a16="http://schemas.microsoft.com/office/drawing/2014/main" id="{AC2A9D8C-7B09-FE4A-8E15-3AE55939F72B}"/>
                    </a:ext>
                  </a:extLst>
                </p:cNvPr>
                <p:cNvSpPr/>
                <p:nvPr/>
              </p:nvSpPr>
              <p:spPr>
                <a:xfrm>
                  <a:off x="7964170" y="30373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71" name="Freeform 2070">
                  <a:extLst>
                    <a:ext uri="{FF2B5EF4-FFF2-40B4-BE49-F238E27FC236}">
                      <a16:creationId xmlns:a16="http://schemas.microsoft.com/office/drawing/2014/main" id="{C3463AC7-21C7-DF41-81AC-E1550BD75576}"/>
                    </a:ext>
                  </a:extLst>
                </p:cNvPr>
                <p:cNvSpPr/>
                <p:nvPr/>
              </p:nvSpPr>
              <p:spPr>
                <a:xfrm>
                  <a:off x="8519948" y="32067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72" name="Freeform 2071">
                  <a:extLst>
                    <a:ext uri="{FF2B5EF4-FFF2-40B4-BE49-F238E27FC236}">
                      <a16:creationId xmlns:a16="http://schemas.microsoft.com/office/drawing/2014/main" id="{F608C891-1396-8E48-9C57-970118D86E57}"/>
                    </a:ext>
                  </a:extLst>
                </p:cNvPr>
                <p:cNvSpPr/>
                <p:nvPr/>
              </p:nvSpPr>
              <p:spPr>
                <a:xfrm>
                  <a:off x="7939341" y="32067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73" name="Freeform 2072">
                  <a:extLst>
                    <a:ext uri="{FF2B5EF4-FFF2-40B4-BE49-F238E27FC236}">
                      <a16:creationId xmlns:a16="http://schemas.microsoft.com/office/drawing/2014/main" id="{83C5F980-A19D-AC46-9969-CD08A1A3080C}"/>
                    </a:ext>
                  </a:extLst>
                </p:cNvPr>
                <p:cNvSpPr/>
                <p:nvPr/>
              </p:nvSpPr>
              <p:spPr>
                <a:xfrm>
                  <a:off x="8047413" y="31234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</p:grpSp>
        </p:grpSp>
        <p:sp>
          <p:nvSpPr>
            <p:cNvPr id="3017" name="TextBox 3016">
              <a:extLst>
                <a:ext uri="{FF2B5EF4-FFF2-40B4-BE49-F238E27FC236}">
                  <a16:creationId xmlns:a16="http://schemas.microsoft.com/office/drawing/2014/main" id="{BCCE49A8-7D52-C34D-ACC2-7FA5FA60D96D}"/>
                </a:ext>
              </a:extLst>
            </p:cNvPr>
            <p:cNvSpPr txBox="1"/>
            <p:nvPr/>
          </p:nvSpPr>
          <p:spPr bwMode="auto">
            <a:xfrm>
              <a:off x="8134746" y="2537293"/>
              <a:ext cx="3774866" cy="800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dirty="0">
                  <a:solidFill>
                    <a:srgbClr val="C00000"/>
                  </a:solidFill>
                  <a:latin typeface="Calibri"/>
                </a:rPr>
                <a:t>Tier-1 switches</a:t>
              </a:r>
            </a:p>
            <a:p>
              <a:pPr marL="257175" indent="-167879">
                <a:buClr>
                  <a:srgbClr val="0000A8"/>
                </a:buClr>
                <a:buFont typeface="Wingdings" pitchFamily="2" charset="2"/>
                <a:buChar char="§"/>
                <a:defRPr/>
              </a:pPr>
              <a:r>
                <a:rPr lang="en-US" sz="1500" dirty="0">
                  <a:latin typeface="Calibri"/>
                </a:rPr>
                <a:t>connecting to  ~16 T-2s below</a:t>
              </a:r>
            </a:p>
          </p:txBody>
        </p:sp>
      </p:grpSp>
      <p:grpSp>
        <p:nvGrpSpPr>
          <p:cNvPr id="3029" name="Group 3028">
            <a:extLst>
              <a:ext uri="{FF2B5EF4-FFF2-40B4-BE49-F238E27FC236}">
                <a16:creationId xmlns:a16="http://schemas.microsoft.com/office/drawing/2014/main" id="{E6DDCFFF-CBB8-924D-9B40-87D5C47FE2A4}"/>
              </a:ext>
            </a:extLst>
          </p:cNvPr>
          <p:cNvGrpSpPr/>
          <p:nvPr/>
        </p:nvGrpSpPr>
        <p:grpSpPr>
          <a:xfrm>
            <a:off x="2407024" y="1934159"/>
            <a:ext cx="6570405" cy="600164"/>
            <a:chOff x="3209365" y="1435878"/>
            <a:chExt cx="8760540" cy="800218"/>
          </a:xfrm>
        </p:grpSpPr>
        <p:grpSp>
          <p:nvGrpSpPr>
            <p:cNvPr id="1063" name="Group 1062">
              <a:extLst>
                <a:ext uri="{FF2B5EF4-FFF2-40B4-BE49-F238E27FC236}">
                  <a16:creationId xmlns:a16="http://schemas.microsoft.com/office/drawing/2014/main" id="{D7F1E435-14C7-CC4D-B94B-86715A33A14B}"/>
                </a:ext>
              </a:extLst>
            </p:cNvPr>
            <p:cNvGrpSpPr/>
            <p:nvPr/>
          </p:nvGrpSpPr>
          <p:grpSpPr>
            <a:xfrm>
              <a:off x="3209365" y="1621000"/>
              <a:ext cx="894855" cy="442494"/>
              <a:chOff x="7493876" y="2774731"/>
              <a:chExt cx="1481958" cy="894622"/>
            </a:xfrm>
          </p:grpSpPr>
          <p:sp>
            <p:nvSpPr>
              <p:cNvPr id="1064" name="Freeform 1063">
                <a:extLst>
                  <a:ext uri="{FF2B5EF4-FFF2-40B4-BE49-F238E27FC236}">
                    <a16:creationId xmlns:a16="http://schemas.microsoft.com/office/drawing/2014/main" id="{7711398F-9BAE-D94F-A3D7-EA8D66565511}"/>
                  </a:ext>
                </a:extLst>
              </p:cNvPr>
              <p:cNvSpPr/>
              <p:nvPr/>
            </p:nvSpPr>
            <p:spPr>
              <a:xfrm>
                <a:off x="7493876" y="3084399"/>
                <a:ext cx="1481958" cy="584954"/>
              </a:xfrm>
              <a:custGeom>
                <a:avLst/>
                <a:gdLst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76538 w 8176538"/>
                  <a:gd name="connsiteY0" fmla="*/ 0 h 2638097"/>
                  <a:gd name="connsiteX1" fmla="*/ 8176538 w 8176538"/>
                  <a:gd name="connsiteY1" fmla="*/ 1271752 h 2638097"/>
                  <a:gd name="connsiteX2" fmla="*/ 4088015 w 8176538"/>
                  <a:gd name="connsiteY2" fmla="*/ 2638097 h 2638097"/>
                  <a:gd name="connsiteX3" fmla="*/ 0 w 8176538"/>
                  <a:gd name="connsiteY3" fmla="*/ 1269888 h 2638097"/>
                  <a:gd name="connsiteX4" fmla="*/ 20511 w 8176538"/>
                  <a:gd name="connsiteY4" fmla="*/ 147145 h 2638097"/>
                  <a:gd name="connsiteX5" fmla="*/ 4088015 w 8176538"/>
                  <a:gd name="connsiteY5" fmla="*/ 1566042 h 2638097"/>
                  <a:gd name="connsiteX6" fmla="*/ 8176538 w 8176538"/>
                  <a:gd name="connsiteY6" fmla="*/ 0 h 2638097"/>
                  <a:gd name="connsiteX0" fmla="*/ 8176538 w 8176538"/>
                  <a:gd name="connsiteY0" fmla="*/ 0 h 2772020"/>
                  <a:gd name="connsiteX1" fmla="*/ 8176538 w 8176538"/>
                  <a:gd name="connsiteY1" fmla="*/ 1271752 h 2772020"/>
                  <a:gd name="connsiteX2" fmla="*/ 4099034 w 8176538"/>
                  <a:gd name="connsiteY2" fmla="*/ 2772020 h 2772020"/>
                  <a:gd name="connsiteX3" fmla="*/ 0 w 8176538"/>
                  <a:gd name="connsiteY3" fmla="*/ 1269888 h 2772020"/>
                  <a:gd name="connsiteX4" fmla="*/ 20511 w 8176538"/>
                  <a:gd name="connsiteY4" fmla="*/ 147145 h 2772020"/>
                  <a:gd name="connsiteX5" fmla="*/ 4088015 w 8176538"/>
                  <a:gd name="connsiteY5" fmla="*/ 1566042 h 2772020"/>
                  <a:gd name="connsiteX6" fmla="*/ 8176538 w 8176538"/>
                  <a:gd name="connsiteY6" fmla="*/ 0 h 2772020"/>
                  <a:gd name="connsiteX0" fmla="*/ 8176538 w 8176538"/>
                  <a:gd name="connsiteY0" fmla="*/ 0 h 2772339"/>
                  <a:gd name="connsiteX1" fmla="*/ 8176538 w 8176538"/>
                  <a:gd name="connsiteY1" fmla="*/ 1378890 h 2772339"/>
                  <a:gd name="connsiteX2" fmla="*/ 4099034 w 8176538"/>
                  <a:gd name="connsiteY2" fmla="*/ 2772020 h 2772339"/>
                  <a:gd name="connsiteX3" fmla="*/ 0 w 8176538"/>
                  <a:gd name="connsiteY3" fmla="*/ 1269888 h 2772339"/>
                  <a:gd name="connsiteX4" fmla="*/ 20511 w 8176538"/>
                  <a:gd name="connsiteY4" fmla="*/ 147145 h 2772339"/>
                  <a:gd name="connsiteX5" fmla="*/ 4088015 w 8176538"/>
                  <a:gd name="connsiteY5" fmla="*/ 1566042 h 2772339"/>
                  <a:gd name="connsiteX6" fmla="*/ 8176538 w 8176538"/>
                  <a:gd name="connsiteY6" fmla="*/ 0 h 2772339"/>
                  <a:gd name="connsiteX0" fmla="*/ 8176538 w 8176538"/>
                  <a:gd name="connsiteY0" fmla="*/ 0 h 2825888"/>
                  <a:gd name="connsiteX1" fmla="*/ 8176538 w 8176538"/>
                  <a:gd name="connsiteY1" fmla="*/ 1378890 h 2825888"/>
                  <a:gd name="connsiteX2" fmla="*/ 4099034 w 8176538"/>
                  <a:gd name="connsiteY2" fmla="*/ 2825590 h 2825888"/>
                  <a:gd name="connsiteX3" fmla="*/ 0 w 8176538"/>
                  <a:gd name="connsiteY3" fmla="*/ 1269888 h 2825888"/>
                  <a:gd name="connsiteX4" fmla="*/ 20511 w 8176538"/>
                  <a:gd name="connsiteY4" fmla="*/ 147145 h 2825888"/>
                  <a:gd name="connsiteX5" fmla="*/ 4088015 w 8176538"/>
                  <a:gd name="connsiteY5" fmla="*/ 1566042 h 2825888"/>
                  <a:gd name="connsiteX6" fmla="*/ 8176538 w 8176538"/>
                  <a:gd name="connsiteY6" fmla="*/ 0 h 2825888"/>
                  <a:gd name="connsiteX0" fmla="*/ 8165518 w 8165518"/>
                  <a:gd name="connsiteY0" fmla="*/ 0 h 2825606"/>
                  <a:gd name="connsiteX1" fmla="*/ 8165518 w 8165518"/>
                  <a:gd name="connsiteY1" fmla="*/ 1378890 h 2825606"/>
                  <a:gd name="connsiteX2" fmla="*/ 4088014 w 8165518"/>
                  <a:gd name="connsiteY2" fmla="*/ 2825590 h 2825606"/>
                  <a:gd name="connsiteX3" fmla="*/ 0 w 8165518"/>
                  <a:gd name="connsiteY3" fmla="*/ 1403811 h 2825606"/>
                  <a:gd name="connsiteX4" fmla="*/ 9491 w 8165518"/>
                  <a:gd name="connsiteY4" fmla="*/ 147145 h 2825606"/>
                  <a:gd name="connsiteX5" fmla="*/ 4076995 w 8165518"/>
                  <a:gd name="connsiteY5" fmla="*/ 1566042 h 2825606"/>
                  <a:gd name="connsiteX6" fmla="*/ 8165518 w 8165518"/>
                  <a:gd name="connsiteY6" fmla="*/ 0 h 2825606"/>
                  <a:gd name="connsiteX0" fmla="*/ 8165518 w 8165518"/>
                  <a:gd name="connsiteY0" fmla="*/ 0 h 2879174"/>
                  <a:gd name="connsiteX1" fmla="*/ 8165518 w 8165518"/>
                  <a:gd name="connsiteY1" fmla="*/ 1378890 h 2879174"/>
                  <a:gd name="connsiteX2" fmla="*/ 4132092 w 8165518"/>
                  <a:gd name="connsiteY2" fmla="*/ 2879159 h 2879174"/>
                  <a:gd name="connsiteX3" fmla="*/ 0 w 8165518"/>
                  <a:gd name="connsiteY3" fmla="*/ 1403811 h 2879174"/>
                  <a:gd name="connsiteX4" fmla="*/ 9491 w 8165518"/>
                  <a:gd name="connsiteY4" fmla="*/ 147145 h 2879174"/>
                  <a:gd name="connsiteX5" fmla="*/ 4076995 w 8165518"/>
                  <a:gd name="connsiteY5" fmla="*/ 1566042 h 2879174"/>
                  <a:gd name="connsiteX6" fmla="*/ 8165518 w 8165518"/>
                  <a:gd name="connsiteY6" fmla="*/ 0 h 2879174"/>
                  <a:gd name="connsiteX0" fmla="*/ 8165518 w 8176537"/>
                  <a:gd name="connsiteY0" fmla="*/ 0 h 2879410"/>
                  <a:gd name="connsiteX1" fmla="*/ 8176537 w 8176537"/>
                  <a:gd name="connsiteY1" fmla="*/ 1499420 h 2879410"/>
                  <a:gd name="connsiteX2" fmla="*/ 4132092 w 8176537"/>
                  <a:gd name="connsiteY2" fmla="*/ 2879159 h 2879410"/>
                  <a:gd name="connsiteX3" fmla="*/ 0 w 8176537"/>
                  <a:gd name="connsiteY3" fmla="*/ 1403811 h 2879410"/>
                  <a:gd name="connsiteX4" fmla="*/ 9491 w 8176537"/>
                  <a:gd name="connsiteY4" fmla="*/ 147145 h 2879410"/>
                  <a:gd name="connsiteX5" fmla="*/ 4076995 w 8176537"/>
                  <a:gd name="connsiteY5" fmla="*/ 1566042 h 2879410"/>
                  <a:gd name="connsiteX6" fmla="*/ 8165518 w 8176537"/>
                  <a:gd name="connsiteY6" fmla="*/ 0 h 2879410"/>
                  <a:gd name="connsiteX0" fmla="*/ 8165518 w 8176537"/>
                  <a:gd name="connsiteY0" fmla="*/ 0 h 2879262"/>
                  <a:gd name="connsiteX1" fmla="*/ 8176537 w 8176537"/>
                  <a:gd name="connsiteY1" fmla="*/ 1499420 h 2879262"/>
                  <a:gd name="connsiteX2" fmla="*/ 4132092 w 8176537"/>
                  <a:gd name="connsiteY2" fmla="*/ 2879159 h 2879262"/>
                  <a:gd name="connsiteX3" fmla="*/ 0 w 8176537"/>
                  <a:gd name="connsiteY3" fmla="*/ 1403811 h 2879262"/>
                  <a:gd name="connsiteX4" fmla="*/ 9491 w 8176537"/>
                  <a:gd name="connsiteY4" fmla="*/ 147145 h 2879262"/>
                  <a:gd name="connsiteX5" fmla="*/ 4076995 w 8176537"/>
                  <a:gd name="connsiteY5" fmla="*/ 1566042 h 2879262"/>
                  <a:gd name="connsiteX6" fmla="*/ 8165518 w 8176537"/>
                  <a:gd name="connsiteY6" fmla="*/ 0 h 2879262"/>
                  <a:gd name="connsiteX0" fmla="*/ 8165518 w 8176537"/>
                  <a:gd name="connsiteY0" fmla="*/ 0 h 2879163"/>
                  <a:gd name="connsiteX1" fmla="*/ 8176537 w 8176537"/>
                  <a:gd name="connsiteY1" fmla="*/ 1499420 h 2879163"/>
                  <a:gd name="connsiteX2" fmla="*/ 4132092 w 8176537"/>
                  <a:gd name="connsiteY2" fmla="*/ 2879159 h 2879163"/>
                  <a:gd name="connsiteX3" fmla="*/ 0 w 8176537"/>
                  <a:gd name="connsiteY3" fmla="*/ 1510948 h 2879163"/>
                  <a:gd name="connsiteX4" fmla="*/ 9491 w 8176537"/>
                  <a:gd name="connsiteY4" fmla="*/ 147145 h 2879163"/>
                  <a:gd name="connsiteX5" fmla="*/ 4076995 w 8176537"/>
                  <a:gd name="connsiteY5" fmla="*/ 1566042 h 2879163"/>
                  <a:gd name="connsiteX6" fmla="*/ 8165518 w 8176537"/>
                  <a:gd name="connsiteY6" fmla="*/ 0 h 2879163"/>
                  <a:gd name="connsiteX0" fmla="*/ 8165518 w 8198577"/>
                  <a:gd name="connsiteY0" fmla="*/ 0 h 2879451"/>
                  <a:gd name="connsiteX1" fmla="*/ 8198577 w 8198577"/>
                  <a:gd name="connsiteY1" fmla="*/ 1606558 h 2879451"/>
                  <a:gd name="connsiteX2" fmla="*/ 4132092 w 8198577"/>
                  <a:gd name="connsiteY2" fmla="*/ 2879159 h 2879451"/>
                  <a:gd name="connsiteX3" fmla="*/ 0 w 8198577"/>
                  <a:gd name="connsiteY3" fmla="*/ 1510948 h 2879451"/>
                  <a:gd name="connsiteX4" fmla="*/ 9491 w 8198577"/>
                  <a:gd name="connsiteY4" fmla="*/ 147145 h 2879451"/>
                  <a:gd name="connsiteX5" fmla="*/ 4076995 w 8198577"/>
                  <a:gd name="connsiteY5" fmla="*/ 1566042 h 2879451"/>
                  <a:gd name="connsiteX6" fmla="*/ 8165518 w 8198577"/>
                  <a:gd name="connsiteY6" fmla="*/ 0 h 2879451"/>
                  <a:gd name="connsiteX0" fmla="*/ 8165518 w 8165518"/>
                  <a:gd name="connsiteY0" fmla="*/ 0 h 2880066"/>
                  <a:gd name="connsiteX1" fmla="*/ 8165518 w 8165518"/>
                  <a:gd name="connsiteY1" fmla="*/ 1673520 h 2880066"/>
                  <a:gd name="connsiteX2" fmla="*/ 4132092 w 8165518"/>
                  <a:gd name="connsiteY2" fmla="*/ 2879159 h 2880066"/>
                  <a:gd name="connsiteX3" fmla="*/ 0 w 8165518"/>
                  <a:gd name="connsiteY3" fmla="*/ 1510948 h 2880066"/>
                  <a:gd name="connsiteX4" fmla="*/ 9491 w 8165518"/>
                  <a:gd name="connsiteY4" fmla="*/ 147145 h 2880066"/>
                  <a:gd name="connsiteX5" fmla="*/ 4076995 w 8165518"/>
                  <a:gd name="connsiteY5" fmla="*/ 1566042 h 2880066"/>
                  <a:gd name="connsiteX6" fmla="*/ 8165518 w 8165518"/>
                  <a:gd name="connsiteY6" fmla="*/ 0 h 2880066"/>
                  <a:gd name="connsiteX0" fmla="*/ 8156794 w 8156794"/>
                  <a:gd name="connsiteY0" fmla="*/ 0 h 2879270"/>
                  <a:gd name="connsiteX1" fmla="*/ 8156794 w 8156794"/>
                  <a:gd name="connsiteY1" fmla="*/ 1673520 h 2879270"/>
                  <a:gd name="connsiteX2" fmla="*/ 4123368 w 8156794"/>
                  <a:gd name="connsiteY2" fmla="*/ 2879159 h 2879270"/>
                  <a:gd name="connsiteX3" fmla="*/ 2295 w 8156794"/>
                  <a:gd name="connsiteY3" fmla="*/ 1618086 h 2879270"/>
                  <a:gd name="connsiteX4" fmla="*/ 767 w 8156794"/>
                  <a:gd name="connsiteY4" fmla="*/ 147145 h 2879270"/>
                  <a:gd name="connsiteX5" fmla="*/ 4068271 w 8156794"/>
                  <a:gd name="connsiteY5" fmla="*/ 1566042 h 2879270"/>
                  <a:gd name="connsiteX6" fmla="*/ 8156794 w 8156794"/>
                  <a:gd name="connsiteY6" fmla="*/ 0 h 287927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20"/>
                  <a:gd name="connsiteX1" fmla="*/ 8156794 w 8156794"/>
                  <a:gd name="connsiteY1" fmla="*/ 1673520 h 2973020"/>
                  <a:gd name="connsiteX2" fmla="*/ 4134388 w 8156794"/>
                  <a:gd name="connsiteY2" fmla="*/ 2972904 h 2973020"/>
                  <a:gd name="connsiteX3" fmla="*/ 2295 w 8156794"/>
                  <a:gd name="connsiteY3" fmla="*/ 1618086 h 2973020"/>
                  <a:gd name="connsiteX4" fmla="*/ 767 w 8156794"/>
                  <a:gd name="connsiteY4" fmla="*/ 147145 h 2973020"/>
                  <a:gd name="connsiteX5" fmla="*/ 4068271 w 8156794"/>
                  <a:gd name="connsiteY5" fmla="*/ 1566042 h 2973020"/>
                  <a:gd name="connsiteX6" fmla="*/ 8156794 w 8156794"/>
                  <a:gd name="connsiteY6" fmla="*/ 0 h 2973020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141"/>
                  <a:gd name="connsiteX1" fmla="*/ 8156794 w 8156794"/>
                  <a:gd name="connsiteY1" fmla="*/ 1673520 h 2973141"/>
                  <a:gd name="connsiteX2" fmla="*/ 4134388 w 8156794"/>
                  <a:gd name="connsiteY2" fmla="*/ 2972904 h 2973141"/>
                  <a:gd name="connsiteX3" fmla="*/ 2295 w 8156794"/>
                  <a:gd name="connsiteY3" fmla="*/ 1618086 h 2973141"/>
                  <a:gd name="connsiteX4" fmla="*/ 767 w 8156794"/>
                  <a:gd name="connsiteY4" fmla="*/ 147145 h 2973141"/>
                  <a:gd name="connsiteX5" fmla="*/ 4068271 w 8156794"/>
                  <a:gd name="connsiteY5" fmla="*/ 1566042 h 2973141"/>
                  <a:gd name="connsiteX6" fmla="*/ 8156794 w 8156794"/>
                  <a:gd name="connsiteY6" fmla="*/ 0 h 2973141"/>
                  <a:gd name="connsiteX0" fmla="*/ 8156794 w 8156794"/>
                  <a:gd name="connsiteY0" fmla="*/ 0 h 3066827"/>
                  <a:gd name="connsiteX1" fmla="*/ 8156794 w 8156794"/>
                  <a:gd name="connsiteY1" fmla="*/ 1673520 h 3066827"/>
                  <a:gd name="connsiteX2" fmla="*/ 4123353 w 8156794"/>
                  <a:gd name="connsiteY2" fmla="*/ 3066650 h 3066827"/>
                  <a:gd name="connsiteX3" fmla="*/ 2295 w 8156794"/>
                  <a:gd name="connsiteY3" fmla="*/ 1618086 h 3066827"/>
                  <a:gd name="connsiteX4" fmla="*/ 767 w 8156794"/>
                  <a:gd name="connsiteY4" fmla="*/ 147145 h 3066827"/>
                  <a:gd name="connsiteX5" fmla="*/ 4068271 w 8156794"/>
                  <a:gd name="connsiteY5" fmla="*/ 1566042 h 3066827"/>
                  <a:gd name="connsiteX6" fmla="*/ 8156794 w 8156794"/>
                  <a:gd name="connsiteY6" fmla="*/ 0 h 3066827"/>
                  <a:gd name="connsiteX0" fmla="*/ 8123689 w 8156794"/>
                  <a:gd name="connsiteY0" fmla="*/ 0 h 2999866"/>
                  <a:gd name="connsiteX1" fmla="*/ 8156794 w 8156794"/>
                  <a:gd name="connsiteY1" fmla="*/ 1606559 h 2999866"/>
                  <a:gd name="connsiteX2" fmla="*/ 4123353 w 8156794"/>
                  <a:gd name="connsiteY2" fmla="*/ 2999689 h 2999866"/>
                  <a:gd name="connsiteX3" fmla="*/ 2295 w 8156794"/>
                  <a:gd name="connsiteY3" fmla="*/ 1551125 h 2999866"/>
                  <a:gd name="connsiteX4" fmla="*/ 767 w 8156794"/>
                  <a:gd name="connsiteY4" fmla="*/ 80184 h 2999866"/>
                  <a:gd name="connsiteX5" fmla="*/ 4068271 w 8156794"/>
                  <a:gd name="connsiteY5" fmla="*/ 1499081 h 2999866"/>
                  <a:gd name="connsiteX6" fmla="*/ 8123689 w 8156794"/>
                  <a:gd name="connsiteY6" fmla="*/ 0 h 2999866"/>
                  <a:gd name="connsiteX0" fmla="*/ 8167828 w 8167828"/>
                  <a:gd name="connsiteY0" fmla="*/ 0 h 3026651"/>
                  <a:gd name="connsiteX1" fmla="*/ 8156794 w 8167828"/>
                  <a:gd name="connsiteY1" fmla="*/ 1633344 h 3026651"/>
                  <a:gd name="connsiteX2" fmla="*/ 4123353 w 8167828"/>
                  <a:gd name="connsiteY2" fmla="*/ 3026474 h 3026651"/>
                  <a:gd name="connsiteX3" fmla="*/ 2295 w 8167828"/>
                  <a:gd name="connsiteY3" fmla="*/ 1577910 h 3026651"/>
                  <a:gd name="connsiteX4" fmla="*/ 767 w 8167828"/>
                  <a:gd name="connsiteY4" fmla="*/ 106969 h 3026651"/>
                  <a:gd name="connsiteX5" fmla="*/ 4068271 w 8167828"/>
                  <a:gd name="connsiteY5" fmla="*/ 1525866 h 3026651"/>
                  <a:gd name="connsiteX6" fmla="*/ 8167828 w 8167828"/>
                  <a:gd name="connsiteY6" fmla="*/ 0 h 3026651"/>
                  <a:gd name="connsiteX0" fmla="*/ 8167828 w 8167828"/>
                  <a:gd name="connsiteY0" fmla="*/ 0 h 3027228"/>
                  <a:gd name="connsiteX1" fmla="*/ 8145760 w 8167828"/>
                  <a:gd name="connsiteY1" fmla="*/ 1686913 h 3027228"/>
                  <a:gd name="connsiteX2" fmla="*/ 4123353 w 8167828"/>
                  <a:gd name="connsiteY2" fmla="*/ 3026474 h 3027228"/>
                  <a:gd name="connsiteX3" fmla="*/ 2295 w 8167828"/>
                  <a:gd name="connsiteY3" fmla="*/ 1577910 h 3027228"/>
                  <a:gd name="connsiteX4" fmla="*/ 767 w 8167828"/>
                  <a:gd name="connsiteY4" fmla="*/ 106969 h 3027228"/>
                  <a:gd name="connsiteX5" fmla="*/ 4068271 w 8167828"/>
                  <a:gd name="connsiteY5" fmla="*/ 1525866 h 3027228"/>
                  <a:gd name="connsiteX6" fmla="*/ 8167828 w 8167828"/>
                  <a:gd name="connsiteY6" fmla="*/ 0 h 3027228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23689 w 8145760"/>
                  <a:gd name="connsiteY0" fmla="*/ 13560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9 w 8145760"/>
                  <a:gd name="connsiteY6" fmla="*/ 13560 h 2920259"/>
                  <a:gd name="connsiteX0" fmla="*/ 8178863 w 8178863"/>
                  <a:gd name="connsiteY0" fmla="*/ 26952 h 2920259"/>
                  <a:gd name="connsiteX1" fmla="*/ 8145760 w 8178863"/>
                  <a:gd name="connsiteY1" fmla="*/ 1579944 h 2920259"/>
                  <a:gd name="connsiteX2" fmla="*/ 4123353 w 8178863"/>
                  <a:gd name="connsiteY2" fmla="*/ 2919505 h 2920259"/>
                  <a:gd name="connsiteX3" fmla="*/ 2295 w 8178863"/>
                  <a:gd name="connsiteY3" fmla="*/ 1470941 h 2920259"/>
                  <a:gd name="connsiteX4" fmla="*/ 767 w 8178863"/>
                  <a:gd name="connsiteY4" fmla="*/ 0 h 2920259"/>
                  <a:gd name="connsiteX5" fmla="*/ 4068271 w 8178863"/>
                  <a:gd name="connsiteY5" fmla="*/ 1418897 h 2920259"/>
                  <a:gd name="connsiteX6" fmla="*/ 8178863 w 8178863"/>
                  <a:gd name="connsiteY6" fmla="*/ 26952 h 2920259"/>
                  <a:gd name="connsiteX0" fmla="*/ 8167827 w 8167827"/>
                  <a:gd name="connsiteY0" fmla="*/ 40343 h 2920259"/>
                  <a:gd name="connsiteX1" fmla="*/ 8145760 w 8167827"/>
                  <a:gd name="connsiteY1" fmla="*/ 1579944 h 2920259"/>
                  <a:gd name="connsiteX2" fmla="*/ 4123353 w 8167827"/>
                  <a:gd name="connsiteY2" fmla="*/ 2919505 h 2920259"/>
                  <a:gd name="connsiteX3" fmla="*/ 2295 w 8167827"/>
                  <a:gd name="connsiteY3" fmla="*/ 1470941 h 2920259"/>
                  <a:gd name="connsiteX4" fmla="*/ 767 w 8167827"/>
                  <a:gd name="connsiteY4" fmla="*/ 0 h 2920259"/>
                  <a:gd name="connsiteX5" fmla="*/ 4068271 w 8167827"/>
                  <a:gd name="connsiteY5" fmla="*/ 1418897 h 2920259"/>
                  <a:gd name="connsiteX6" fmla="*/ 8167827 w 8167827"/>
                  <a:gd name="connsiteY6" fmla="*/ 40343 h 2920259"/>
                  <a:gd name="connsiteX0" fmla="*/ 8123687 w 8145760"/>
                  <a:gd name="connsiteY0" fmla="*/ 53735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7 w 8145760"/>
                  <a:gd name="connsiteY6" fmla="*/ 53735 h 2920259"/>
                  <a:gd name="connsiteX0" fmla="*/ 8161918 w 8161918"/>
                  <a:gd name="connsiteY0" fmla="*/ 0 h 2943855"/>
                  <a:gd name="connsiteX1" fmla="*/ 8145760 w 8161918"/>
                  <a:gd name="connsiteY1" fmla="*/ 1603540 h 2943855"/>
                  <a:gd name="connsiteX2" fmla="*/ 4123353 w 8161918"/>
                  <a:gd name="connsiteY2" fmla="*/ 2943101 h 2943855"/>
                  <a:gd name="connsiteX3" fmla="*/ 2295 w 8161918"/>
                  <a:gd name="connsiteY3" fmla="*/ 1494537 h 2943855"/>
                  <a:gd name="connsiteX4" fmla="*/ 767 w 8161918"/>
                  <a:gd name="connsiteY4" fmla="*/ 23596 h 2943855"/>
                  <a:gd name="connsiteX5" fmla="*/ 4068271 w 8161918"/>
                  <a:gd name="connsiteY5" fmla="*/ 1442493 h 2943855"/>
                  <a:gd name="connsiteX6" fmla="*/ 8161918 w 8161918"/>
                  <a:gd name="connsiteY6" fmla="*/ 0 h 2943855"/>
                  <a:gd name="connsiteX0" fmla="*/ 8144926 w 8145760"/>
                  <a:gd name="connsiteY0" fmla="*/ 43424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44926 w 8145760"/>
                  <a:gd name="connsiteY6" fmla="*/ 43424 h 2920259"/>
                  <a:gd name="connsiteX0" fmla="*/ 8161918 w 8161918"/>
                  <a:gd name="connsiteY0" fmla="*/ 0 h 2959321"/>
                  <a:gd name="connsiteX1" fmla="*/ 8145760 w 8161918"/>
                  <a:gd name="connsiteY1" fmla="*/ 1619006 h 2959321"/>
                  <a:gd name="connsiteX2" fmla="*/ 4123353 w 8161918"/>
                  <a:gd name="connsiteY2" fmla="*/ 2958567 h 2959321"/>
                  <a:gd name="connsiteX3" fmla="*/ 2295 w 8161918"/>
                  <a:gd name="connsiteY3" fmla="*/ 1510003 h 2959321"/>
                  <a:gd name="connsiteX4" fmla="*/ 767 w 8161918"/>
                  <a:gd name="connsiteY4" fmla="*/ 39062 h 2959321"/>
                  <a:gd name="connsiteX5" fmla="*/ 4068271 w 8161918"/>
                  <a:gd name="connsiteY5" fmla="*/ 1457959 h 2959321"/>
                  <a:gd name="connsiteX6" fmla="*/ 8161918 w 8161918"/>
                  <a:gd name="connsiteY6" fmla="*/ 0 h 2959321"/>
                  <a:gd name="connsiteX0" fmla="*/ 8161918 w 8162752"/>
                  <a:gd name="connsiteY0" fmla="*/ 0 h 2959488"/>
                  <a:gd name="connsiteX1" fmla="*/ 8162752 w 8162752"/>
                  <a:gd name="connsiteY1" fmla="*/ 1629317 h 2959488"/>
                  <a:gd name="connsiteX2" fmla="*/ 4123353 w 8162752"/>
                  <a:gd name="connsiteY2" fmla="*/ 2958567 h 2959488"/>
                  <a:gd name="connsiteX3" fmla="*/ 2295 w 8162752"/>
                  <a:gd name="connsiteY3" fmla="*/ 1510003 h 2959488"/>
                  <a:gd name="connsiteX4" fmla="*/ 767 w 8162752"/>
                  <a:gd name="connsiteY4" fmla="*/ 39062 h 2959488"/>
                  <a:gd name="connsiteX5" fmla="*/ 4068271 w 8162752"/>
                  <a:gd name="connsiteY5" fmla="*/ 1457959 h 2959488"/>
                  <a:gd name="connsiteX6" fmla="*/ 8161918 w 8162752"/>
                  <a:gd name="connsiteY6" fmla="*/ 0 h 2959488"/>
                  <a:gd name="connsiteX0" fmla="*/ 8165930 w 8166764"/>
                  <a:gd name="connsiteY0" fmla="*/ 7337 h 2966825"/>
                  <a:gd name="connsiteX1" fmla="*/ 8166764 w 8166764"/>
                  <a:gd name="connsiteY1" fmla="*/ 1636654 h 2966825"/>
                  <a:gd name="connsiteX2" fmla="*/ 4127365 w 8166764"/>
                  <a:gd name="connsiteY2" fmla="*/ 2965904 h 2966825"/>
                  <a:gd name="connsiteX3" fmla="*/ 6307 w 8166764"/>
                  <a:gd name="connsiteY3" fmla="*/ 1517340 h 2966825"/>
                  <a:gd name="connsiteX4" fmla="*/ 532 w 8166764"/>
                  <a:gd name="connsiteY4" fmla="*/ 0 h 2966825"/>
                  <a:gd name="connsiteX5" fmla="*/ 4072283 w 8166764"/>
                  <a:gd name="connsiteY5" fmla="*/ 1465296 h 2966825"/>
                  <a:gd name="connsiteX6" fmla="*/ 8165930 w 8166764"/>
                  <a:gd name="connsiteY6" fmla="*/ 7337 h 2966825"/>
                  <a:gd name="connsiteX0" fmla="*/ 8168119 w 8168953"/>
                  <a:gd name="connsiteY0" fmla="*/ 7337 h 2966682"/>
                  <a:gd name="connsiteX1" fmla="*/ 8168953 w 8168953"/>
                  <a:gd name="connsiteY1" fmla="*/ 1636654 h 2966682"/>
                  <a:gd name="connsiteX2" fmla="*/ 4129554 w 8168953"/>
                  <a:gd name="connsiteY2" fmla="*/ 2965904 h 2966682"/>
                  <a:gd name="connsiteX3" fmla="*/ 0 w 8168953"/>
                  <a:gd name="connsiteY3" fmla="*/ 1527651 h 2966682"/>
                  <a:gd name="connsiteX4" fmla="*/ 2721 w 8168953"/>
                  <a:gd name="connsiteY4" fmla="*/ 0 h 2966682"/>
                  <a:gd name="connsiteX5" fmla="*/ 4074472 w 8168953"/>
                  <a:gd name="connsiteY5" fmla="*/ 1465296 h 2966682"/>
                  <a:gd name="connsiteX6" fmla="*/ 8168119 w 8168953"/>
                  <a:gd name="connsiteY6" fmla="*/ 7337 h 2966682"/>
                  <a:gd name="connsiteX0" fmla="*/ 8168119 w 8168953"/>
                  <a:gd name="connsiteY0" fmla="*/ 7337 h 3100377"/>
                  <a:gd name="connsiteX1" fmla="*/ 8168953 w 8168953"/>
                  <a:gd name="connsiteY1" fmla="*/ 1636654 h 3100377"/>
                  <a:gd name="connsiteX2" fmla="*/ 4118520 w 8168953"/>
                  <a:gd name="connsiteY2" fmla="*/ 3099826 h 3100377"/>
                  <a:gd name="connsiteX3" fmla="*/ 0 w 8168953"/>
                  <a:gd name="connsiteY3" fmla="*/ 1527651 h 3100377"/>
                  <a:gd name="connsiteX4" fmla="*/ 2721 w 8168953"/>
                  <a:gd name="connsiteY4" fmla="*/ 0 h 3100377"/>
                  <a:gd name="connsiteX5" fmla="*/ 4074472 w 8168953"/>
                  <a:gd name="connsiteY5" fmla="*/ 1465296 h 3100377"/>
                  <a:gd name="connsiteX6" fmla="*/ 8168119 w 8168953"/>
                  <a:gd name="connsiteY6" fmla="*/ 7337 h 3100377"/>
                  <a:gd name="connsiteX0" fmla="*/ 8168119 w 8168953"/>
                  <a:gd name="connsiteY0" fmla="*/ 7337 h 3100429"/>
                  <a:gd name="connsiteX1" fmla="*/ 8168953 w 8168953"/>
                  <a:gd name="connsiteY1" fmla="*/ 1636654 h 3100429"/>
                  <a:gd name="connsiteX2" fmla="*/ 4118520 w 8168953"/>
                  <a:gd name="connsiteY2" fmla="*/ 3099826 h 3100429"/>
                  <a:gd name="connsiteX3" fmla="*/ 0 w 8168953"/>
                  <a:gd name="connsiteY3" fmla="*/ 1527651 h 3100429"/>
                  <a:gd name="connsiteX4" fmla="*/ 2721 w 8168953"/>
                  <a:gd name="connsiteY4" fmla="*/ 0 h 3100429"/>
                  <a:gd name="connsiteX5" fmla="*/ 4074472 w 8168953"/>
                  <a:gd name="connsiteY5" fmla="*/ 1465296 h 3100429"/>
                  <a:gd name="connsiteX6" fmla="*/ 8168119 w 8168953"/>
                  <a:gd name="connsiteY6" fmla="*/ 7337 h 3100429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166683" h="3099826">
                    <a:moveTo>
                      <a:pt x="8165849" y="7337"/>
                    </a:moveTo>
                    <a:lnTo>
                      <a:pt x="8166683" y="1636654"/>
                    </a:lnTo>
                    <a:cubicBezTo>
                      <a:pt x="7917761" y="2728489"/>
                      <a:pt x="5475903" y="3100137"/>
                      <a:pt x="4116250" y="3099826"/>
                    </a:cubicBezTo>
                    <a:cubicBezTo>
                      <a:pt x="2756597" y="3099515"/>
                      <a:pt x="245424" y="2744647"/>
                      <a:pt x="8764" y="1634789"/>
                    </a:cubicBezTo>
                    <a:cubicBezTo>
                      <a:pt x="11928" y="1215900"/>
                      <a:pt x="-2713" y="418889"/>
                      <a:pt x="451" y="0"/>
                    </a:cubicBezTo>
                    <a:cubicBezTo>
                      <a:pt x="385485" y="953840"/>
                      <a:pt x="2700268" y="1437288"/>
                      <a:pt x="4061168" y="1438511"/>
                    </a:cubicBezTo>
                    <a:cubicBezTo>
                      <a:pt x="5422068" y="1439734"/>
                      <a:pt x="7793228" y="1089449"/>
                      <a:pt x="8165849" y="7337"/>
                    </a:cubicBezTo>
                    <a:close/>
                  </a:path>
                </a:pathLst>
              </a:cu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r>
                  <a:rPr lang="en-US" sz="1350" dirty="0">
                    <a:solidFill>
                      <a:prstClr val="white"/>
                    </a:solidFill>
                  </a:rPr>
                  <a:t>                   </a:t>
                </a:r>
              </a:p>
            </p:txBody>
          </p:sp>
          <p:sp>
            <p:nvSpPr>
              <p:cNvPr id="1065" name="Oval 1064">
                <a:extLst>
                  <a:ext uri="{FF2B5EF4-FFF2-40B4-BE49-F238E27FC236}">
                    <a16:creationId xmlns:a16="http://schemas.microsoft.com/office/drawing/2014/main" id="{EAE5B278-7BA6-C34F-80E0-6CD3A11015A8}"/>
                  </a:ext>
                </a:extLst>
              </p:cNvPr>
              <p:cNvSpPr/>
              <p:nvPr/>
            </p:nvSpPr>
            <p:spPr>
              <a:xfrm>
                <a:off x="7494729" y="2774731"/>
                <a:ext cx="1480163" cy="579140"/>
              </a:xfrm>
              <a:prstGeom prst="ellipse">
                <a:avLst/>
              </a:prstGeom>
              <a:solidFill>
                <a:srgbClr val="B8C2C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r>
                  <a:rPr lang="en-US" sz="1350" dirty="0">
                    <a:solidFill>
                      <a:prstClr val="white"/>
                    </a:solidFill>
                  </a:rPr>
                  <a:t>              </a:t>
                </a:r>
              </a:p>
            </p:txBody>
          </p:sp>
          <p:grpSp>
            <p:nvGrpSpPr>
              <p:cNvPr id="1066" name="Group 1065">
                <a:extLst>
                  <a:ext uri="{FF2B5EF4-FFF2-40B4-BE49-F238E27FC236}">
                    <a16:creationId xmlns:a16="http://schemas.microsoft.com/office/drawing/2014/main" id="{3820064E-BDD7-E346-AD74-70B04A832CE7}"/>
                  </a:ext>
                </a:extLst>
              </p:cNvPr>
              <p:cNvGrpSpPr/>
              <p:nvPr/>
            </p:nvGrpSpPr>
            <p:grpSpPr>
              <a:xfrm>
                <a:off x="7713663" y="2848339"/>
                <a:ext cx="1042107" cy="425543"/>
                <a:chOff x="7786941" y="2884917"/>
                <a:chExt cx="897649" cy="353919"/>
              </a:xfrm>
            </p:grpSpPr>
            <p:sp>
              <p:nvSpPr>
                <p:cNvPr id="1067" name="Freeform 1066">
                  <a:extLst>
                    <a:ext uri="{FF2B5EF4-FFF2-40B4-BE49-F238E27FC236}">
                      <a16:creationId xmlns:a16="http://schemas.microsoft.com/office/drawing/2014/main" id="{F671AC90-7C5D-8F42-9F82-43E9BC1C5031}"/>
                    </a:ext>
                  </a:extLst>
                </p:cNvPr>
                <p:cNvSpPr/>
                <p:nvPr/>
              </p:nvSpPr>
              <p:spPr>
                <a:xfrm>
                  <a:off x="7811770" y="28849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68" name="Freeform 1067">
                  <a:extLst>
                    <a:ext uri="{FF2B5EF4-FFF2-40B4-BE49-F238E27FC236}">
                      <a16:creationId xmlns:a16="http://schemas.microsoft.com/office/drawing/2014/main" id="{24131D0B-4B81-D449-BC50-CE1F49E1B828}"/>
                    </a:ext>
                  </a:extLst>
                </p:cNvPr>
                <p:cNvSpPr/>
                <p:nvPr/>
              </p:nvSpPr>
              <p:spPr>
                <a:xfrm>
                  <a:off x="8367548" y="30543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69" name="Freeform 1068">
                  <a:extLst>
                    <a:ext uri="{FF2B5EF4-FFF2-40B4-BE49-F238E27FC236}">
                      <a16:creationId xmlns:a16="http://schemas.microsoft.com/office/drawing/2014/main" id="{6852CE4A-A835-3B47-81CA-BC904F7C3428}"/>
                    </a:ext>
                  </a:extLst>
                </p:cNvPr>
                <p:cNvSpPr/>
                <p:nvPr/>
              </p:nvSpPr>
              <p:spPr>
                <a:xfrm>
                  <a:off x="7786941" y="30543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70" name="Freeform 1069">
                  <a:extLst>
                    <a:ext uri="{FF2B5EF4-FFF2-40B4-BE49-F238E27FC236}">
                      <a16:creationId xmlns:a16="http://schemas.microsoft.com/office/drawing/2014/main" id="{109EA57C-1350-374F-9EEF-17AECAB49B84}"/>
                    </a:ext>
                  </a:extLst>
                </p:cNvPr>
                <p:cNvSpPr/>
                <p:nvPr/>
              </p:nvSpPr>
              <p:spPr>
                <a:xfrm>
                  <a:off x="7895013" y="29710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59" name="Group 1258">
              <a:extLst>
                <a:ext uri="{FF2B5EF4-FFF2-40B4-BE49-F238E27FC236}">
                  <a16:creationId xmlns:a16="http://schemas.microsoft.com/office/drawing/2014/main" id="{7FCBABCA-1F91-EF43-B0E2-A802226568C1}"/>
                </a:ext>
              </a:extLst>
            </p:cNvPr>
            <p:cNvGrpSpPr/>
            <p:nvPr/>
          </p:nvGrpSpPr>
          <p:grpSpPr>
            <a:xfrm>
              <a:off x="5489296" y="1629965"/>
              <a:ext cx="894855" cy="442494"/>
              <a:chOff x="7493876" y="2774731"/>
              <a:chExt cx="1481958" cy="894622"/>
            </a:xfrm>
          </p:grpSpPr>
          <p:sp>
            <p:nvSpPr>
              <p:cNvPr id="1260" name="Freeform 1259">
                <a:extLst>
                  <a:ext uri="{FF2B5EF4-FFF2-40B4-BE49-F238E27FC236}">
                    <a16:creationId xmlns:a16="http://schemas.microsoft.com/office/drawing/2014/main" id="{AF76CBC5-40C6-0D47-B8A4-2F45428AEBA8}"/>
                  </a:ext>
                </a:extLst>
              </p:cNvPr>
              <p:cNvSpPr/>
              <p:nvPr/>
            </p:nvSpPr>
            <p:spPr>
              <a:xfrm>
                <a:off x="7493876" y="3084399"/>
                <a:ext cx="1481958" cy="584954"/>
              </a:xfrm>
              <a:custGeom>
                <a:avLst/>
                <a:gdLst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76538 w 8176538"/>
                  <a:gd name="connsiteY0" fmla="*/ 0 h 2638097"/>
                  <a:gd name="connsiteX1" fmla="*/ 8176538 w 8176538"/>
                  <a:gd name="connsiteY1" fmla="*/ 1271752 h 2638097"/>
                  <a:gd name="connsiteX2" fmla="*/ 4088015 w 8176538"/>
                  <a:gd name="connsiteY2" fmla="*/ 2638097 h 2638097"/>
                  <a:gd name="connsiteX3" fmla="*/ 0 w 8176538"/>
                  <a:gd name="connsiteY3" fmla="*/ 1269888 h 2638097"/>
                  <a:gd name="connsiteX4" fmla="*/ 20511 w 8176538"/>
                  <a:gd name="connsiteY4" fmla="*/ 147145 h 2638097"/>
                  <a:gd name="connsiteX5" fmla="*/ 4088015 w 8176538"/>
                  <a:gd name="connsiteY5" fmla="*/ 1566042 h 2638097"/>
                  <a:gd name="connsiteX6" fmla="*/ 8176538 w 8176538"/>
                  <a:gd name="connsiteY6" fmla="*/ 0 h 2638097"/>
                  <a:gd name="connsiteX0" fmla="*/ 8176538 w 8176538"/>
                  <a:gd name="connsiteY0" fmla="*/ 0 h 2772020"/>
                  <a:gd name="connsiteX1" fmla="*/ 8176538 w 8176538"/>
                  <a:gd name="connsiteY1" fmla="*/ 1271752 h 2772020"/>
                  <a:gd name="connsiteX2" fmla="*/ 4099034 w 8176538"/>
                  <a:gd name="connsiteY2" fmla="*/ 2772020 h 2772020"/>
                  <a:gd name="connsiteX3" fmla="*/ 0 w 8176538"/>
                  <a:gd name="connsiteY3" fmla="*/ 1269888 h 2772020"/>
                  <a:gd name="connsiteX4" fmla="*/ 20511 w 8176538"/>
                  <a:gd name="connsiteY4" fmla="*/ 147145 h 2772020"/>
                  <a:gd name="connsiteX5" fmla="*/ 4088015 w 8176538"/>
                  <a:gd name="connsiteY5" fmla="*/ 1566042 h 2772020"/>
                  <a:gd name="connsiteX6" fmla="*/ 8176538 w 8176538"/>
                  <a:gd name="connsiteY6" fmla="*/ 0 h 2772020"/>
                  <a:gd name="connsiteX0" fmla="*/ 8176538 w 8176538"/>
                  <a:gd name="connsiteY0" fmla="*/ 0 h 2772339"/>
                  <a:gd name="connsiteX1" fmla="*/ 8176538 w 8176538"/>
                  <a:gd name="connsiteY1" fmla="*/ 1378890 h 2772339"/>
                  <a:gd name="connsiteX2" fmla="*/ 4099034 w 8176538"/>
                  <a:gd name="connsiteY2" fmla="*/ 2772020 h 2772339"/>
                  <a:gd name="connsiteX3" fmla="*/ 0 w 8176538"/>
                  <a:gd name="connsiteY3" fmla="*/ 1269888 h 2772339"/>
                  <a:gd name="connsiteX4" fmla="*/ 20511 w 8176538"/>
                  <a:gd name="connsiteY4" fmla="*/ 147145 h 2772339"/>
                  <a:gd name="connsiteX5" fmla="*/ 4088015 w 8176538"/>
                  <a:gd name="connsiteY5" fmla="*/ 1566042 h 2772339"/>
                  <a:gd name="connsiteX6" fmla="*/ 8176538 w 8176538"/>
                  <a:gd name="connsiteY6" fmla="*/ 0 h 2772339"/>
                  <a:gd name="connsiteX0" fmla="*/ 8176538 w 8176538"/>
                  <a:gd name="connsiteY0" fmla="*/ 0 h 2825888"/>
                  <a:gd name="connsiteX1" fmla="*/ 8176538 w 8176538"/>
                  <a:gd name="connsiteY1" fmla="*/ 1378890 h 2825888"/>
                  <a:gd name="connsiteX2" fmla="*/ 4099034 w 8176538"/>
                  <a:gd name="connsiteY2" fmla="*/ 2825590 h 2825888"/>
                  <a:gd name="connsiteX3" fmla="*/ 0 w 8176538"/>
                  <a:gd name="connsiteY3" fmla="*/ 1269888 h 2825888"/>
                  <a:gd name="connsiteX4" fmla="*/ 20511 w 8176538"/>
                  <a:gd name="connsiteY4" fmla="*/ 147145 h 2825888"/>
                  <a:gd name="connsiteX5" fmla="*/ 4088015 w 8176538"/>
                  <a:gd name="connsiteY5" fmla="*/ 1566042 h 2825888"/>
                  <a:gd name="connsiteX6" fmla="*/ 8176538 w 8176538"/>
                  <a:gd name="connsiteY6" fmla="*/ 0 h 2825888"/>
                  <a:gd name="connsiteX0" fmla="*/ 8165518 w 8165518"/>
                  <a:gd name="connsiteY0" fmla="*/ 0 h 2825606"/>
                  <a:gd name="connsiteX1" fmla="*/ 8165518 w 8165518"/>
                  <a:gd name="connsiteY1" fmla="*/ 1378890 h 2825606"/>
                  <a:gd name="connsiteX2" fmla="*/ 4088014 w 8165518"/>
                  <a:gd name="connsiteY2" fmla="*/ 2825590 h 2825606"/>
                  <a:gd name="connsiteX3" fmla="*/ 0 w 8165518"/>
                  <a:gd name="connsiteY3" fmla="*/ 1403811 h 2825606"/>
                  <a:gd name="connsiteX4" fmla="*/ 9491 w 8165518"/>
                  <a:gd name="connsiteY4" fmla="*/ 147145 h 2825606"/>
                  <a:gd name="connsiteX5" fmla="*/ 4076995 w 8165518"/>
                  <a:gd name="connsiteY5" fmla="*/ 1566042 h 2825606"/>
                  <a:gd name="connsiteX6" fmla="*/ 8165518 w 8165518"/>
                  <a:gd name="connsiteY6" fmla="*/ 0 h 2825606"/>
                  <a:gd name="connsiteX0" fmla="*/ 8165518 w 8165518"/>
                  <a:gd name="connsiteY0" fmla="*/ 0 h 2879174"/>
                  <a:gd name="connsiteX1" fmla="*/ 8165518 w 8165518"/>
                  <a:gd name="connsiteY1" fmla="*/ 1378890 h 2879174"/>
                  <a:gd name="connsiteX2" fmla="*/ 4132092 w 8165518"/>
                  <a:gd name="connsiteY2" fmla="*/ 2879159 h 2879174"/>
                  <a:gd name="connsiteX3" fmla="*/ 0 w 8165518"/>
                  <a:gd name="connsiteY3" fmla="*/ 1403811 h 2879174"/>
                  <a:gd name="connsiteX4" fmla="*/ 9491 w 8165518"/>
                  <a:gd name="connsiteY4" fmla="*/ 147145 h 2879174"/>
                  <a:gd name="connsiteX5" fmla="*/ 4076995 w 8165518"/>
                  <a:gd name="connsiteY5" fmla="*/ 1566042 h 2879174"/>
                  <a:gd name="connsiteX6" fmla="*/ 8165518 w 8165518"/>
                  <a:gd name="connsiteY6" fmla="*/ 0 h 2879174"/>
                  <a:gd name="connsiteX0" fmla="*/ 8165518 w 8176537"/>
                  <a:gd name="connsiteY0" fmla="*/ 0 h 2879410"/>
                  <a:gd name="connsiteX1" fmla="*/ 8176537 w 8176537"/>
                  <a:gd name="connsiteY1" fmla="*/ 1499420 h 2879410"/>
                  <a:gd name="connsiteX2" fmla="*/ 4132092 w 8176537"/>
                  <a:gd name="connsiteY2" fmla="*/ 2879159 h 2879410"/>
                  <a:gd name="connsiteX3" fmla="*/ 0 w 8176537"/>
                  <a:gd name="connsiteY3" fmla="*/ 1403811 h 2879410"/>
                  <a:gd name="connsiteX4" fmla="*/ 9491 w 8176537"/>
                  <a:gd name="connsiteY4" fmla="*/ 147145 h 2879410"/>
                  <a:gd name="connsiteX5" fmla="*/ 4076995 w 8176537"/>
                  <a:gd name="connsiteY5" fmla="*/ 1566042 h 2879410"/>
                  <a:gd name="connsiteX6" fmla="*/ 8165518 w 8176537"/>
                  <a:gd name="connsiteY6" fmla="*/ 0 h 2879410"/>
                  <a:gd name="connsiteX0" fmla="*/ 8165518 w 8176537"/>
                  <a:gd name="connsiteY0" fmla="*/ 0 h 2879262"/>
                  <a:gd name="connsiteX1" fmla="*/ 8176537 w 8176537"/>
                  <a:gd name="connsiteY1" fmla="*/ 1499420 h 2879262"/>
                  <a:gd name="connsiteX2" fmla="*/ 4132092 w 8176537"/>
                  <a:gd name="connsiteY2" fmla="*/ 2879159 h 2879262"/>
                  <a:gd name="connsiteX3" fmla="*/ 0 w 8176537"/>
                  <a:gd name="connsiteY3" fmla="*/ 1403811 h 2879262"/>
                  <a:gd name="connsiteX4" fmla="*/ 9491 w 8176537"/>
                  <a:gd name="connsiteY4" fmla="*/ 147145 h 2879262"/>
                  <a:gd name="connsiteX5" fmla="*/ 4076995 w 8176537"/>
                  <a:gd name="connsiteY5" fmla="*/ 1566042 h 2879262"/>
                  <a:gd name="connsiteX6" fmla="*/ 8165518 w 8176537"/>
                  <a:gd name="connsiteY6" fmla="*/ 0 h 2879262"/>
                  <a:gd name="connsiteX0" fmla="*/ 8165518 w 8176537"/>
                  <a:gd name="connsiteY0" fmla="*/ 0 h 2879163"/>
                  <a:gd name="connsiteX1" fmla="*/ 8176537 w 8176537"/>
                  <a:gd name="connsiteY1" fmla="*/ 1499420 h 2879163"/>
                  <a:gd name="connsiteX2" fmla="*/ 4132092 w 8176537"/>
                  <a:gd name="connsiteY2" fmla="*/ 2879159 h 2879163"/>
                  <a:gd name="connsiteX3" fmla="*/ 0 w 8176537"/>
                  <a:gd name="connsiteY3" fmla="*/ 1510948 h 2879163"/>
                  <a:gd name="connsiteX4" fmla="*/ 9491 w 8176537"/>
                  <a:gd name="connsiteY4" fmla="*/ 147145 h 2879163"/>
                  <a:gd name="connsiteX5" fmla="*/ 4076995 w 8176537"/>
                  <a:gd name="connsiteY5" fmla="*/ 1566042 h 2879163"/>
                  <a:gd name="connsiteX6" fmla="*/ 8165518 w 8176537"/>
                  <a:gd name="connsiteY6" fmla="*/ 0 h 2879163"/>
                  <a:gd name="connsiteX0" fmla="*/ 8165518 w 8198577"/>
                  <a:gd name="connsiteY0" fmla="*/ 0 h 2879451"/>
                  <a:gd name="connsiteX1" fmla="*/ 8198577 w 8198577"/>
                  <a:gd name="connsiteY1" fmla="*/ 1606558 h 2879451"/>
                  <a:gd name="connsiteX2" fmla="*/ 4132092 w 8198577"/>
                  <a:gd name="connsiteY2" fmla="*/ 2879159 h 2879451"/>
                  <a:gd name="connsiteX3" fmla="*/ 0 w 8198577"/>
                  <a:gd name="connsiteY3" fmla="*/ 1510948 h 2879451"/>
                  <a:gd name="connsiteX4" fmla="*/ 9491 w 8198577"/>
                  <a:gd name="connsiteY4" fmla="*/ 147145 h 2879451"/>
                  <a:gd name="connsiteX5" fmla="*/ 4076995 w 8198577"/>
                  <a:gd name="connsiteY5" fmla="*/ 1566042 h 2879451"/>
                  <a:gd name="connsiteX6" fmla="*/ 8165518 w 8198577"/>
                  <a:gd name="connsiteY6" fmla="*/ 0 h 2879451"/>
                  <a:gd name="connsiteX0" fmla="*/ 8165518 w 8165518"/>
                  <a:gd name="connsiteY0" fmla="*/ 0 h 2880066"/>
                  <a:gd name="connsiteX1" fmla="*/ 8165518 w 8165518"/>
                  <a:gd name="connsiteY1" fmla="*/ 1673520 h 2880066"/>
                  <a:gd name="connsiteX2" fmla="*/ 4132092 w 8165518"/>
                  <a:gd name="connsiteY2" fmla="*/ 2879159 h 2880066"/>
                  <a:gd name="connsiteX3" fmla="*/ 0 w 8165518"/>
                  <a:gd name="connsiteY3" fmla="*/ 1510948 h 2880066"/>
                  <a:gd name="connsiteX4" fmla="*/ 9491 w 8165518"/>
                  <a:gd name="connsiteY4" fmla="*/ 147145 h 2880066"/>
                  <a:gd name="connsiteX5" fmla="*/ 4076995 w 8165518"/>
                  <a:gd name="connsiteY5" fmla="*/ 1566042 h 2880066"/>
                  <a:gd name="connsiteX6" fmla="*/ 8165518 w 8165518"/>
                  <a:gd name="connsiteY6" fmla="*/ 0 h 2880066"/>
                  <a:gd name="connsiteX0" fmla="*/ 8156794 w 8156794"/>
                  <a:gd name="connsiteY0" fmla="*/ 0 h 2879270"/>
                  <a:gd name="connsiteX1" fmla="*/ 8156794 w 8156794"/>
                  <a:gd name="connsiteY1" fmla="*/ 1673520 h 2879270"/>
                  <a:gd name="connsiteX2" fmla="*/ 4123368 w 8156794"/>
                  <a:gd name="connsiteY2" fmla="*/ 2879159 h 2879270"/>
                  <a:gd name="connsiteX3" fmla="*/ 2295 w 8156794"/>
                  <a:gd name="connsiteY3" fmla="*/ 1618086 h 2879270"/>
                  <a:gd name="connsiteX4" fmla="*/ 767 w 8156794"/>
                  <a:gd name="connsiteY4" fmla="*/ 147145 h 2879270"/>
                  <a:gd name="connsiteX5" fmla="*/ 4068271 w 8156794"/>
                  <a:gd name="connsiteY5" fmla="*/ 1566042 h 2879270"/>
                  <a:gd name="connsiteX6" fmla="*/ 8156794 w 8156794"/>
                  <a:gd name="connsiteY6" fmla="*/ 0 h 287927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20"/>
                  <a:gd name="connsiteX1" fmla="*/ 8156794 w 8156794"/>
                  <a:gd name="connsiteY1" fmla="*/ 1673520 h 2973020"/>
                  <a:gd name="connsiteX2" fmla="*/ 4134388 w 8156794"/>
                  <a:gd name="connsiteY2" fmla="*/ 2972904 h 2973020"/>
                  <a:gd name="connsiteX3" fmla="*/ 2295 w 8156794"/>
                  <a:gd name="connsiteY3" fmla="*/ 1618086 h 2973020"/>
                  <a:gd name="connsiteX4" fmla="*/ 767 w 8156794"/>
                  <a:gd name="connsiteY4" fmla="*/ 147145 h 2973020"/>
                  <a:gd name="connsiteX5" fmla="*/ 4068271 w 8156794"/>
                  <a:gd name="connsiteY5" fmla="*/ 1566042 h 2973020"/>
                  <a:gd name="connsiteX6" fmla="*/ 8156794 w 8156794"/>
                  <a:gd name="connsiteY6" fmla="*/ 0 h 2973020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141"/>
                  <a:gd name="connsiteX1" fmla="*/ 8156794 w 8156794"/>
                  <a:gd name="connsiteY1" fmla="*/ 1673520 h 2973141"/>
                  <a:gd name="connsiteX2" fmla="*/ 4134388 w 8156794"/>
                  <a:gd name="connsiteY2" fmla="*/ 2972904 h 2973141"/>
                  <a:gd name="connsiteX3" fmla="*/ 2295 w 8156794"/>
                  <a:gd name="connsiteY3" fmla="*/ 1618086 h 2973141"/>
                  <a:gd name="connsiteX4" fmla="*/ 767 w 8156794"/>
                  <a:gd name="connsiteY4" fmla="*/ 147145 h 2973141"/>
                  <a:gd name="connsiteX5" fmla="*/ 4068271 w 8156794"/>
                  <a:gd name="connsiteY5" fmla="*/ 1566042 h 2973141"/>
                  <a:gd name="connsiteX6" fmla="*/ 8156794 w 8156794"/>
                  <a:gd name="connsiteY6" fmla="*/ 0 h 2973141"/>
                  <a:gd name="connsiteX0" fmla="*/ 8156794 w 8156794"/>
                  <a:gd name="connsiteY0" fmla="*/ 0 h 3066827"/>
                  <a:gd name="connsiteX1" fmla="*/ 8156794 w 8156794"/>
                  <a:gd name="connsiteY1" fmla="*/ 1673520 h 3066827"/>
                  <a:gd name="connsiteX2" fmla="*/ 4123353 w 8156794"/>
                  <a:gd name="connsiteY2" fmla="*/ 3066650 h 3066827"/>
                  <a:gd name="connsiteX3" fmla="*/ 2295 w 8156794"/>
                  <a:gd name="connsiteY3" fmla="*/ 1618086 h 3066827"/>
                  <a:gd name="connsiteX4" fmla="*/ 767 w 8156794"/>
                  <a:gd name="connsiteY4" fmla="*/ 147145 h 3066827"/>
                  <a:gd name="connsiteX5" fmla="*/ 4068271 w 8156794"/>
                  <a:gd name="connsiteY5" fmla="*/ 1566042 h 3066827"/>
                  <a:gd name="connsiteX6" fmla="*/ 8156794 w 8156794"/>
                  <a:gd name="connsiteY6" fmla="*/ 0 h 3066827"/>
                  <a:gd name="connsiteX0" fmla="*/ 8123689 w 8156794"/>
                  <a:gd name="connsiteY0" fmla="*/ 0 h 2999866"/>
                  <a:gd name="connsiteX1" fmla="*/ 8156794 w 8156794"/>
                  <a:gd name="connsiteY1" fmla="*/ 1606559 h 2999866"/>
                  <a:gd name="connsiteX2" fmla="*/ 4123353 w 8156794"/>
                  <a:gd name="connsiteY2" fmla="*/ 2999689 h 2999866"/>
                  <a:gd name="connsiteX3" fmla="*/ 2295 w 8156794"/>
                  <a:gd name="connsiteY3" fmla="*/ 1551125 h 2999866"/>
                  <a:gd name="connsiteX4" fmla="*/ 767 w 8156794"/>
                  <a:gd name="connsiteY4" fmla="*/ 80184 h 2999866"/>
                  <a:gd name="connsiteX5" fmla="*/ 4068271 w 8156794"/>
                  <a:gd name="connsiteY5" fmla="*/ 1499081 h 2999866"/>
                  <a:gd name="connsiteX6" fmla="*/ 8123689 w 8156794"/>
                  <a:gd name="connsiteY6" fmla="*/ 0 h 2999866"/>
                  <a:gd name="connsiteX0" fmla="*/ 8167828 w 8167828"/>
                  <a:gd name="connsiteY0" fmla="*/ 0 h 3026651"/>
                  <a:gd name="connsiteX1" fmla="*/ 8156794 w 8167828"/>
                  <a:gd name="connsiteY1" fmla="*/ 1633344 h 3026651"/>
                  <a:gd name="connsiteX2" fmla="*/ 4123353 w 8167828"/>
                  <a:gd name="connsiteY2" fmla="*/ 3026474 h 3026651"/>
                  <a:gd name="connsiteX3" fmla="*/ 2295 w 8167828"/>
                  <a:gd name="connsiteY3" fmla="*/ 1577910 h 3026651"/>
                  <a:gd name="connsiteX4" fmla="*/ 767 w 8167828"/>
                  <a:gd name="connsiteY4" fmla="*/ 106969 h 3026651"/>
                  <a:gd name="connsiteX5" fmla="*/ 4068271 w 8167828"/>
                  <a:gd name="connsiteY5" fmla="*/ 1525866 h 3026651"/>
                  <a:gd name="connsiteX6" fmla="*/ 8167828 w 8167828"/>
                  <a:gd name="connsiteY6" fmla="*/ 0 h 3026651"/>
                  <a:gd name="connsiteX0" fmla="*/ 8167828 w 8167828"/>
                  <a:gd name="connsiteY0" fmla="*/ 0 h 3027228"/>
                  <a:gd name="connsiteX1" fmla="*/ 8145760 w 8167828"/>
                  <a:gd name="connsiteY1" fmla="*/ 1686913 h 3027228"/>
                  <a:gd name="connsiteX2" fmla="*/ 4123353 w 8167828"/>
                  <a:gd name="connsiteY2" fmla="*/ 3026474 h 3027228"/>
                  <a:gd name="connsiteX3" fmla="*/ 2295 w 8167828"/>
                  <a:gd name="connsiteY3" fmla="*/ 1577910 h 3027228"/>
                  <a:gd name="connsiteX4" fmla="*/ 767 w 8167828"/>
                  <a:gd name="connsiteY4" fmla="*/ 106969 h 3027228"/>
                  <a:gd name="connsiteX5" fmla="*/ 4068271 w 8167828"/>
                  <a:gd name="connsiteY5" fmla="*/ 1525866 h 3027228"/>
                  <a:gd name="connsiteX6" fmla="*/ 8167828 w 8167828"/>
                  <a:gd name="connsiteY6" fmla="*/ 0 h 3027228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23689 w 8145760"/>
                  <a:gd name="connsiteY0" fmla="*/ 13560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9 w 8145760"/>
                  <a:gd name="connsiteY6" fmla="*/ 13560 h 2920259"/>
                  <a:gd name="connsiteX0" fmla="*/ 8178863 w 8178863"/>
                  <a:gd name="connsiteY0" fmla="*/ 26952 h 2920259"/>
                  <a:gd name="connsiteX1" fmla="*/ 8145760 w 8178863"/>
                  <a:gd name="connsiteY1" fmla="*/ 1579944 h 2920259"/>
                  <a:gd name="connsiteX2" fmla="*/ 4123353 w 8178863"/>
                  <a:gd name="connsiteY2" fmla="*/ 2919505 h 2920259"/>
                  <a:gd name="connsiteX3" fmla="*/ 2295 w 8178863"/>
                  <a:gd name="connsiteY3" fmla="*/ 1470941 h 2920259"/>
                  <a:gd name="connsiteX4" fmla="*/ 767 w 8178863"/>
                  <a:gd name="connsiteY4" fmla="*/ 0 h 2920259"/>
                  <a:gd name="connsiteX5" fmla="*/ 4068271 w 8178863"/>
                  <a:gd name="connsiteY5" fmla="*/ 1418897 h 2920259"/>
                  <a:gd name="connsiteX6" fmla="*/ 8178863 w 8178863"/>
                  <a:gd name="connsiteY6" fmla="*/ 26952 h 2920259"/>
                  <a:gd name="connsiteX0" fmla="*/ 8167827 w 8167827"/>
                  <a:gd name="connsiteY0" fmla="*/ 40343 h 2920259"/>
                  <a:gd name="connsiteX1" fmla="*/ 8145760 w 8167827"/>
                  <a:gd name="connsiteY1" fmla="*/ 1579944 h 2920259"/>
                  <a:gd name="connsiteX2" fmla="*/ 4123353 w 8167827"/>
                  <a:gd name="connsiteY2" fmla="*/ 2919505 h 2920259"/>
                  <a:gd name="connsiteX3" fmla="*/ 2295 w 8167827"/>
                  <a:gd name="connsiteY3" fmla="*/ 1470941 h 2920259"/>
                  <a:gd name="connsiteX4" fmla="*/ 767 w 8167827"/>
                  <a:gd name="connsiteY4" fmla="*/ 0 h 2920259"/>
                  <a:gd name="connsiteX5" fmla="*/ 4068271 w 8167827"/>
                  <a:gd name="connsiteY5" fmla="*/ 1418897 h 2920259"/>
                  <a:gd name="connsiteX6" fmla="*/ 8167827 w 8167827"/>
                  <a:gd name="connsiteY6" fmla="*/ 40343 h 2920259"/>
                  <a:gd name="connsiteX0" fmla="*/ 8123687 w 8145760"/>
                  <a:gd name="connsiteY0" fmla="*/ 53735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7 w 8145760"/>
                  <a:gd name="connsiteY6" fmla="*/ 53735 h 2920259"/>
                  <a:gd name="connsiteX0" fmla="*/ 8161918 w 8161918"/>
                  <a:gd name="connsiteY0" fmla="*/ 0 h 2943855"/>
                  <a:gd name="connsiteX1" fmla="*/ 8145760 w 8161918"/>
                  <a:gd name="connsiteY1" fmla="*/ 1603540 h 2943855"/>
                  <a:gd name="connsiteX2" fmla="*/ 4123353 w 8161918"/>
                  <a:gd name="connsiteY2" fmla="*/ 2943101 h 2943855"/>
                  <a:gd name="connsiteX3" fmla="*/ 2295 w 8161918"/>
                  <a:gd name="connsiteY3" fmla="*/ 1494537 h 2943855"/>
                  <a:gd name="connsiteX4" fmla="*/ 767 w 8161918"/>
                  <a:gd name="connsiteY4" fmla="*/ 23596 h 2943855"/>
                  <a:gd name="connsiteX5" fmla="*/ 4068271 w 8161918"/>
                  <a:gd name="connsiteY5" fmla="*/ 1442493 h 2943855"/>
                  <a:gd name="connsiteX6" fmla="*/ 8161918 w 8161918"/>
                  <a:gd name="connsiteY6" fmla="*/ 0 h 2943855"/>
                  <a:gd name="connsiteX0" fmla="*/ 8144926 w 8145760"/>
                  <a:gd name="connsiteY0" fmla="*/ 43424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44926 w 8145760"/>
                  <a:gd name="connsiteY6" fmla="*/ 43424 h 2920259"/>
                  <a:gd name="connsiteX0" fmla="*/ 8161918 w 8161918"/>
                  <a:gd name="connsiteY0" fmla="*/ 0 h 2959321"/>
                  <a:gd name="connsiteX1" fmla="*/ 8145760 w 8161918"/>
                  <a:gd name="connsiteY1" fmla="*/ 1619006 h 2959321"/>
                  <a:gd name="connsiteX2" fmla="*/ 4123353 w 8161918"/>
                  <a:gd name="connsiteY2" fmla="*/ 2958567 h 2959321"/>
                  <a:gd name="connsiteX3" fmla="*/ 2295 w 8161918"/>
                  <a:gd name="connsiteY3" fmla="*/ 1510003 h 2959321"/>
                  <a:gd name="connsiteX4" fmla="*/ 767 w 8161918"/>
                  <a:gd name="connsiteY4" fmla="*/ 39062 h 2959321"/>
                  <a:gd name="connsiteX5" fmla="*/ 4068271 w 8161918"/>
                  <a:gd name="connsiteY5" fmla="*/ 1457959 h 2959321"/>
                  <a:gd name="connsiteX6" fmla="*/ 8161918 w 8161918"/>
                  <a:gd name="connsiteY6" fmla="*/ 0 h 2959321"/>
                  <a:gd name="connsiteX0" fmla="*/ 8161918 w 8162752"/>
                  <a:gd name="connsiteY0" fmla="*/ 0 h 2959488"/>
                  <a:gd name="connsiteX1" fmla="*/ 8162752 w 8162752"/>
                  <a:gd name="connsiteY1" fmla="*/ 1629317 h 2959488"/>
                  <a:gd name="connsiteX2" fmla="*/ 4123353 w 8162752"/>
                  <a:gd name="connsiteY2" fmla="*/ 2958567 h 2959488"/>
                  <a:gd name="connsiteX3" fmla="*/ 2295 w 8162752"/>
                  <a:gd name="connsiteY3" fmla="*/ 1510003 h 2959488"/>
                  <a:gd name="connsiteX4" fmla="*/ 767 w 8162752"/>
                  <a:gd name="connsiteY4" fmla="*/ 39062 h 2959488"/>
                  <a:gd name="connsiteX5" fmla="*/ 4068271 w 8162752"/>
                  <a:gd name="connsiteY5" fmla="*/ 1457959 h 2959488"/>
                  <a:gd name="connsiteX6" fmla="*/ 8161918 w 8162752"/>
                  <a:gd name="connsiteY6" fmla="*/ 0 h 2959488"/>
                  <a:gd name="connsiteX0" fmla="*/ 8165930 w 8166764"/>
                  <a:gd name="connsiteY0" fmla="*/ 7337 h 2966825"/>
                  <a:gd name="connsiteX1" fmla="*/ 8166764 w 8166764"/>
                  <a:gd name="connsiteY1" fmla="*/ 1636654 h 2966825"/>
                  <a:gd name="connsiteX2" fmla="*/ 4127365 w 8166764"/>
                  <a:gd name="connsiteY2" fmla="*/ 2965904 h 2966825"/>
                  <a:gd name="connsiteX3" fmla="*/ 6307 w 8166764"/>
                  <a:gd name="connsiteY3" fmla="*/ 1517340 h 2966825"/>
                  <a:gd name="connsiteX4" fmla="*/ 532 w 8166764"/>
                  <a:gd name="connsiteY4" fmla="*/ 0 h 2966825"/>
                  <a:gd name="connsiteX5" fmla="*/ 4072283 w 8166764"/>
                  <a:gd name="connsiteY5" fmla="*/ 1465296 h 2966825"/>
                  <a:gd name="connsiteX6" fmla="*/ 8165930 w 8166764"/>
                  <a:gd name="connsiteY6" fmla="*/ 7337 h 2966825"/>
                  <a:gd name="connsiteX0" fmla="*/ 8168119 w 8168953"/>
                  <a:gd name="connsiteY0" fmla="*/ 7337 h 2966682"/>
                  <a:gd name="connsiteX1" fmla="*/ 8168953 w 8168953"/>
                  <a:gd name="connsiteY1" fmla="*/ 1636654 h 2966682"/>
                  <a:gd name="connsiteX2" fmla="*/ 4129554 w 8168953"/>
                  <a:gd name="connsiteY2" fmla="*/ 2965904 h 2966682"/>
                  <a:gd name="connsiteX3" fmla="*/ 0 w 8168953"/>
                  <a:gd name="connsiteY3" fmla="*/ 1527651 h 2966682"/>
                  <a:gd name="connsiteX4" fmla="*/ 2721 w 8168953"/>
                  <a:gd name="connsiteY4" fmla="*/ 0 h 2966682"/>
                  <a:gd name="connsiteX5" fmla="*/ 4074472 w 8168953"/>
                  <a:gd name="connsiteY5" fmla="*/ 1465296 h 2966682"/>
                  <a:gd name="connsiteX6" fmla="*/ 8168119 w 8168953"/>
                  <a:gd name="connsiteY6" fmla="*/ 7337 h 2966682"/>
                  <a:gd name="connsiteX0" fmla="*/ 8168119 w 8168953"/>
                  <a:gd name="connsiteY0" fmla="*/ 7337 h 3100377"/>
                  <a:gd name="connsiteX1" fmla="*/ 8168953 w 8168953"/>
                  <a:gd name="connsiteY1" fmla="*/ 1636654 h 3100377"/>
                  <a:gd name="connsiteX2" fmla="*/ 4118520 w 8168953"/>
                  <a:gd name="connsiteY2" fmla="*/ 3099826 h 3100377"/>
                  <a:gd name="connsiteX3" fmla="*/ 0 w 8168953"/>
                  <a:gd name="connsiteY3" fmla="*/ 1527651 h 3100377"/>
                  <a:gd name="connsiteX4" fmla="*/ 2721 w 8168953"/>
                  <a:gd name="connsiteY4" fmla="*/ 0 h 3100377"/>
                  <a:gd name="connsiteX5" fmla="*/ 4074472 w 8168953"/>
                  <a:gd name="connsiteY5" fmla="*/ 1465296 h 3100377"/>
                  <a:gd name="connsiteX6" fmla="*/ 8168119 w 8168953"/>
                  <a:gd name="connsiteY6" fmla="*/ 7337 h 3100377"/>
                  <a:gd name="connsiteX0" fmla="*/ 8168119 w 8168953"/>
                  <a:gd name="connsiteY0" fmla="*/ 7337 h 3100429"/>
                  <a:gd name="connsiteX1" fmla="*/ 8168953 w 8168953"/>
                  <a:gd name="connsiteY1" fmla="*/ 1636654 h 3100429"/>
                  <a:gd name="connsiteX2" fmla="*/ 4118520 w 8168953"/>
                  <a:gd name="connsiteY2" fmla="*/ 3099826 h 3100429"/>
                  <a:gd name="connsiteX3" fmla="*/ 0 w 8168953"/>
                  <a:gd name="connsiteY3" fmla="*/ 1527651 h 3100429"/>
                  <a:gd name="connsiteX4" fmla="*/ 2721 w 8168953"/>
                  <a:gd name="connsiteY4" fmla="*/ 0 h 3100429"/>
                  <a:gd name="connsiteX5" fmla="*/ 4074472 w 8168953"/>
                  <a:gd name="connsiteY5" fmla="*/ 1465296 h 3100429"/>
                  <a:gd name="connsiteX6" fmla="*/ 8168119 w 8168953"/>
                  <a:gd name="connsiteY6" fmla="*/ 7337 h 3100429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166683" h="3099826">
                    <a:moveTo>
                      <a:pt x="8165849" y="7337"/>
                    </a:moveTo>
                    <a:lnTo>
                      <a:pt x="8166683" y="1636654"/>
                    </a:lnTo>
                    <a:cubicBezTo>
                      <a:pt x="7917761" y="2728489"/>
                      <a:pt x="5475903" y="3100137"/>
                      <a:pt x="4116250" y="3099826"/>
                    </a:cubicBezTo>
                    <a:cubicBezTo>
                      <a:pt x="2756597" y="3099515"/>
                      <a:pt x="245424" y="2744647"/>
                      <a:pt x="8764" y="1634789"/>
                    </a:cubicBezTo>
                    <a:cubicBezTo>
                      <a:pt x="11928" y="1215900"/>
                      <a:pt x="-2713" y="418889"/>
                      <a:pt x="451" y="0"/>
                    </a:cubicBezTo>
                    <a:cubicBezTo>
                      <a:pt x="385485" y="953840"/>
                      <a:pt x="2700268" y="1437288"/>
                      <a:pt x="4061168" y="1438511"/>
                    </a:cubicBezTo>
                    <a:cubicBezTo>
                      <a:pt x="5422068" y="1439734"/>
                      <a:pt x="7793228" y="1089449"/>
                      <a:pt x="8165849" y="7337"/>
                    </a:cubicBezTo>
                    <a:close/>
                  </a:path>
                </a:pathLst>
              </a:cu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r>
                  <a:rPr lang="en-US" sz="1350" dirty="0">
                    <a:solidFill>
                      <a:prstClr val="white"/>
                    </a:solidFill>
                  </a:rPr>
                  <a:t>                   </a:t>
                </a:r>
              </a:p>
            </p:txBody>
          </p:sp>
          <p:sp>
            <p:nvSpPr>
              <p:cNvPr id="1261" name="Oval 1260">
                <a:extLst>
                  <a:ext uri="{FF2B5EF4-FFF2-40B4-BE49-F238E27FC236}">
                    <a16:creationId xmlns:a16="http://schemas.microsoft.com/office/drawing/2014/main" id="{7D41A8FF-F728-0646-B249-E5A5B3578DFA}"/>
                  </a:ext>
                </a:extLst>
              </p:cNvPr>
              <p:cNvSpPr/>
              <p:nvPr/>
            </p:nvSpPr>
            <p:spPr>
              <a:xfrm>
                <a:off x="7494729" y="2774731"/>
                <a:ext cx="1480163" cy="579140"/>
              </a:xfrm>
              <a:prstGeom prst="ellipse">
                <a:avLst/>
              </a:prstGeom>
              <a:solidFill>
                <a:srgbClr val="B8C2C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r>
                  <a:rPr lang="en-US" sz="1350" dirty="0">
                    <a:solidFill>
                      <a:prstClr val="white"/>
                    </a:solidFill>
                  </a:rPr>
                  <a:t>              </a:t>
                </a:r>
              </a:p>
            </p:txBody>
          </p:sp>
          <p:grpSp>
            <p:nvGrpSpPr>
              <p:cNvPr id="1262" name="Group 1261">
                <a:extLst>
                  <a:ext uri="{FF2B5EF4-FFF2-40B4-BE49-F238E27FC236}">
                    <a16:creationId xmlns:a16="http://schemas.microsoft.com/office/drawing/2014/main" id="{DBB91D99-96BD-0A49-962E-7F3F0EAE5494}"/>
                  </a:ext>
                </a:extLst>
              </p:cNvPr>
              <p:cNvGrpSpPr/>
              <p:nvPr/>
            </p:nvGrpSpPr>
            <p:grpSpPr>
              <a:xfrm>
                <a:off x="7713663" y="2848339"/>
                <a:ext cx="1042107" cy="425543"/>
                <a:chOff x="7786941" y="2884917"/>
                <a:chExt cx="897649" cy="353919"/>
              </a:xfrm>
            </p:grpSpPr>
            <p:sp>
              <p:nvSpPr>
                <p:cNvPr id="1263" name="Freeform 1262">
                  <a:extLst>
                    <a:ext uri="{FF2B5EF4-FFF2-40B4-BE49-F238E27FC236}">
                      <a16:creationId xmlns:a16="http://schemas.microsoft.com/office/drawing/2014/main" id="{6BA549FE-4ABB-D640-A2A1-CEB356AC8E5B}"/>
                    </a:ext>
                  </a:extLst>
                </p:cNvPr>
                <p:cNvSpPr/>
                <p:nvPr/>
              </p:nvSpPr>
              <p:spPr>
                <a:xfrm>
                  <a:off x="7811770" y="28849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64" name="Freeform 1263">
                  <a:extLst>
                    <a:ext uri="{FF2B5EF4-FFF2-40B4-BE49-F238E27FC236}">
                      <a16:creationId xmlns:a16="http://schemas.microsoft.com/office/drawing/2014/main" id="{16C84D55-B6B8-3A4F-BC30-699F7EBB024E}"/>
                    </a:ext>
                  </a:extLst>
                </p:cNvPr>
                <p:cNvSpPr/>
                <p:nvPr/>
              </p:nvSpPr>
              <p:spPr>
                <a:xfrm>
                  <a:off x="8367548" y="30543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65" name="Freeform 1264">
                  <a:extLst>
                    <a:ext uri="{FF2B5EF4-FFF2-40B4-BE49-F238E27FC236}">
                      <a16:creationId xmlns:a16="http://schemas.microsoft.com/office/drawing/2014/main" id="{3FD156E6-B54A-DE4F-ADC6-96076DA88D5E}"/>
                    </a:ext>
                  </a:extLst>
                </p:cNvPr>
                <p:cNvSpPr/>
                <p:nvPr/>
              </p:nvSpPr>
              <p:spPr>
                <a:xfrm>
                  <a:off x="7786941" y="30543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66" name="Freeform 1265">
                  <a:extLst>
                    <a:ext uri="{FF2B5EF4-FFF2-40B4-BE49-F238E27FC236}">
                      <a16:creationId xmlns:a16="http://schemas.microsoft.com/office/drawing/2014/main" id="{63925375-A660-BB44-AF99-F39AEE6990BE}"/>
                    </a:ext>
                  </a:extLst>
                </p:cNvPr>
                <p:cNvSpPr/>
                <p:nvPr/>
              </p:nvSpPr>
              <p:spPr>
                <a:xfrm>
                  <a:off x="7895013" y="29710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</p:grpSp>
        </p:grpSp>
        <p:sp>
          <p:nvSpPr>
            <p:cNvPr id="3028" name="TextBox 3027">
              <a:extLst>
                <a:ext uri="{FF2B5EF4-FFF2-40B4-BE49-F238E27FC236}">
                  <a16:creationId xmlns:a16="http://schemas.microsoft.com/office/drawing/2014/main" id="{1181C1E7-C2CE-B241-B3B9-7BCD3088F29E}"/>
                </a:ext>
              </a:extLst>
            </p:cNvPr>
            <p:cNvSpPr txBox="1"/>
            <p:nvPr/>
          </p:nvSpPr>
          <p:spPr bwMode="auto">
            <a:xfrm>
              <a:off x="8092348" y="1435878"/>
              <a:ext cx="3877557" cy="80021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dirty="0">
                  <a:solidFill>
                    <a:srgbClr val="C00000"/>
                  </a:solidFill>
                  <a:latin typeface="Calibri"/>
                </a:rPr>
                <a:t>Border routers</a:t>
              </a:r>
              <a:endParaRPr lang="en-US" dirty="0">
                <a:solidFill>
                  <a:prstClr val="black"/>
                </a:solidFill>
                <a:latin typeface="Calibri"/>
              </a:endParaRPr>
            </a:p>
            <a:p>
              <a:pPr marL="257175" indent="-167879">
                <a:buClr>
                  <a:srgbClr val="0000A8"/>
                </a:buClr>
                <a:buFont typeface="Wingdings" pitchFamily="2" charset="2"/>
                <a:buChar char="§"/>
                <a:defRPr/>
              </a:pPr>
              <a:r>
                <a:rPr lang="en-US" sz="1500" dirty="0">
                  <a:solidFill>
                    <a:prstClr val="black"/>
                  </a:solidFill>
                  <a:latin typeface="Calibri"/>
                </a:rPr>
                <a:t>connections outside datacenter</a:t>
              </a:r>
            </a:p>
          </p:txBody>
        </p:sp>
      </p:grpSp>
      <p:grpSp>
        <p:nvGrpSpPr>
          <p:cNvPr id="3026" name="Group 3025">
            <a:extLst>
              <a:ext uri="{FF2B5EF4-FFF2-40B4-BE49-F238E27FC236}">
                <a16:creationId xmlns:a16="http://schemas.microsoft.com/office/drawing/2014/main" id="{C1D35D5A-ADF5-4F40-AB13-78CC979830DB}"/>
              </a:ext>
            </a:extLst>
          </p:cNvPr>
          <p:cNvGrpSpPr/>
          <p:nvPr/>
        </p:nvGrpSpPr>
        <p:grpSpPr>
          <a:xfrm>
            <a:off x="4818121" y="3530965"/>
            <a:ext cx="958148" cy="1446567"/>
            <a:chOff x="6424161" y="3564953"/>
            <a:chExt cx="1277531" cy="1928756"/>
          </a:xfrm>
        </p:grpSpPr>
        <p:cxnSp>
          <p:nvCxnSpPr>
            <p:cNvPr id="1787" name="Straight Connector 1786">
              <a:extLst>
                <a:ext uri="{FF2B5EF4-FFF2-40B4-BE49-F238E27FC236}">
                  <a16:creationId xmlns:a16="http://schemas.microsoft.com/office/drawing/2014/main" id="{6C5707B5-1CDF-EF4D-B47F-D0727008A534}"/>
                </a:ext>
              </a:extLst>
            </p:cNvPr>
            <p:cNvCxnSpPr>
              <a:cxnSpLocks/>
              <a:endCxn id="2229" idx="4"/>
            </p:cNvCxnSpPr>
            <p:nvPr/>
          </p:nvCxnSpPr>
          <p:spPr bwMode="auto">
            <a:xfrm>
              <a:off x="7386846" y="3996739"/>
              <a:ext cx="314846" cy="55457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25" name="Group 3024">
              <a:extLst>
                <a:ext uri="{FF2B5EF4-FFF2-40B4-BE49-F238E27FC236}">
                  <a16:creationId xmlns:a16="http://schemas.microsoft.com/office/drawing/2014/main" id="{DE121D77-D6FB-DC40-9F18-FA6FAD6E9A4D}"/>
                </a:ext>
              </a:extLst>
            </p:cNvPr>
            <p:cNvGrpSpPr/>
            <p:nvPr/>
          </p:nvGrpSpPr>
          <p:grpSpPr>
            <a:xfrm>
              <a:off x="6424161" y="3564953"/>
              <a:ext cx="1253065" cy="1928756"/>
              <a:chOff x="6424161" y="3564953"/>
              <a:chExt cx="1253065" cy="1928756"/>
            </a:xfrm>
          </p:grpSpPr>
          <p:cxnSp>
            <p:nvCxnSpPr>
              <p:cNvPr id="1785" name="Straight Connector 1784">
                <a:extLst>
                  <a:ext uri="{FF2B5EF4-FFF2-40B4-BE49-F238E27FC236}">
                    <a16:creationId xmlns:a16="http://schemas.microsoft.com/office/drawing/2014/main" id="{9F7826D9-EA27-234E-B430-97A5A6D95D90}"/>
                  </a:ext>
                </a:extLst>
              </p:cNvPr>
              <p:cNvCxnSpPr>
                <a:cxnSpLocks/>
                <a:endCxn id="1996" idx="4"/>
              </p:cNvCxnSpPr>
              <p:nvPr/>
            </p:nvCxnSpPr>
            <p:spPr bwMode="auto">
              <a:xfrm flipH="1">
                <a:off x="6543673" y="3958639"/>
                <a:ext cx="436774" cy="59204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2" name="Straight Connector 1791">
                <a:extLst>
                  <a:ext uri="{FF2B5EF4-FFF2-40B4-BE49-F238E27FC236}">
                    <a16:creationId xmlns:a16="http://schemas.microsoft.com/office/drawing/2014/main" id="{D1047CD3-9DE8-6648-A62D-70EA1368EB55}"/>
                  </a:ext>
                </a:extLst>
              </p:cNvPr>
              <p:cNvCxnSpPr>
                <a:cxnSpLocks/>
                <a:endCxn id="2169" idx="9"/>
              </p:cNvCxnSpPr>
              <p:nvPr/>
            </p:nvCxnSpPr>
            <p:spPr bwMode="auto">
              <a:xfrm>
                <a:off x="7130402" y="3966699"/>
                <a:ext cx="32665" cy="57153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018" name="Group 3017">
                <a:extLst>
                  <a:ext uri="{FF2B5EF4-FFF2-40B4-BE49-F238E27FC236}">
                    <a16:creationId xmlns:a16="http://schemas.microsoft.com/office/drawing/2014/main" id="{5130D84D-0456-2746-8D9C-0EA6B7529A5D}"/>
                  </a:ext>
                </a:extLst>
              </p:cNvPr>
              <p:cNvGrpSpPr/>
              <p:nvPr/>
            </p:nvGrpSpPr>
            <p:grpSpPr>
              <a:xfrm>
                <a:off x="6424161" y="3564953"/>
                <a:ext cx="1157397" cy="1928756"/>
                <a:chOff x="6424161" y="3564953"/>
                <a:chExt cx="1157397" cy="1928756"/>
              </a:xfrm>
            </p:grpSpPr>
            <p:cxnSp>
              <p:nvCxnSpPr>
                <p:cNvPr id="1786" name="Straight Connector 1785">
                  <a:extLst>
                    <a:ext uri="{FF2B5EF4-FFF2-40B4-BE49-F238E27FC236}">
                      <a16:creationId xmlns:a16="http://schemas.microsoft.com/office/drawing/2014/main" id="{D934F638-3E55-C040-AB10-99BC6CE3C2B2}"/>
                    </a:ext>
                  </a:extLst>
                </p:cNvPr>
                <p:cNvCxnSpPr>
                  <a:cxnSpLocks/>
                  <a:endCxn id="2112" idx="2"/>
                </p:cNvCxnSpPr>
                <p:nvPr/>
              </p:nvCxnSpPr>
              <p:spPr bwMode="auto">
                <a:xfrm flipH="1">
                  <a:off x="6853320" y="3968164"/>
                  <a:ext cx="264752" cy="58641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089" name="Group 2088">
                  <a:extLst>
                    <a:ext uri="{FF2B5EF4-FFF2-40B4-BE49-F238E27FC236}">
                      <a16:creationId xmlns:a16="http://schemas.microsoft.com/office/drawing/2014/main" id="{D711D72B-94F1-E74C-97F9-05E3DBCC8AB4}"/>
                    </a:ext>
                  </a:extLst>
                </p:cNvPr>
                <p:cNvGrpSpPr/>
                <p:nvPr/>
              </p:nvGrpSpPr>
              <p:grpSpPr>
                <a:xfrm>
                  <a:off x="6424161" y="4488570"/>
                  <a:ext cx="267360" cy="997195"/>
                  <a:chOff x="6424161" y="4488570"/>
                  <a:chExt cx="267360" cy="997195"/>
                </a:xfrm>
              </p:grpSpPr>
              <p:grpSp>
                <p:nvGrpSpPr>
                  <p:cNvPr id="1978" name="Group 506">
                    <a:extLst>
                      <a:ext uri="{FF2B5EF4-FFF2-40B4-BE49-F238E27FC236}">
                        <a16:creationId xmlns:a16="http://schemas.microsoft.com/office/drawing/2014/main" id="{DFA25D61-85F3-E548-80CA-FF1AB9B6693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424161" y="4637077"/>
                    <a:ext cx="235570" cy="848688"/>
                    <a:chOff x="6395998" y="3062424"/>
                    <a:chExt cx="564403" cy="837478"/>
                  </a:xfrm>
                </p:grpSpPr>
                <p:sp>
                  <p:nvSpPr>
                    <p:cNvPr id="2000" name="Rectangle 1999">
                      <a:extLst>
                        <a:ext uri="{FF2B5EF4-FFF2-40B4-BE49-F238E27FC236}">
                          <a16:creationId xmlns:a16="http://schemas.microsoft.com/office/drawing/2014/main" id="{472B7546-0140-2843-9750-24031494A7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09786" y="3061857"/>
                      <a:ext cx="447707" cy="742536"/>
                    </a:xfrm>
                    <a:prstGeom prst="rect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2001" name="Straight Connector 2000">
                      <a:extLst>
                        <a:ext uri="{FF2B5EF4-FFF2-40B4-BE49-F238E27FC236}">
                          <a16:creationId xmlns:a16="http://schemas.microsoft.com/office/drawing/2014/main" id="{0C4AAF19-3DA0-1242-9188-8393FE5ABED0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847057" y="3061857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002" name="Rectangle 2001">
                      <a:extLst>
                        <a:ext uri="{FF2B5EF4-FFF2-40B4-BE49-F238E27FC236}">
                          <a16:creationId xmlns:a16="http://schemas.microsoft.com/office/drawing/2014/main" id="{B9ADCB5A-6DD3-1943-941F-74344C1372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76953" y="3071256"/>
                      <a:ext cx="131327" cy="11592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2003" name="Straight Connector 2002">
                      <a:extLst>
                        <a:ext uri="{FF2B5EF4-FFF2-40B4-BE49-F238E27FC236}">
                          <a16:creationId xmlns:a16="http://schemas.microsoft.com/office/drawing/2014/main" id="{7A23E786-6780-084E-9CE0-20F8FE16C3C0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396367" y="3061857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004" name="Rectangle 2003">
                      <a:extLst>
                        <a:ext uri="{FF2B5EF4-FFF2-40B4-BE49-F238E27FC236}">
                          <a16:creationId xmlns:a16="http://schemas.microsoft.com/office/drawing/2014/main" id="{1528C83F-1B08-5448-9605-716DD46388D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17210" y="3702567"/>
                      <a:ext cx="131327" cy="11592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2005" name="Rectangle 2004">
                      <a:extLst>
                        <a:ext uri="{FF2B5EF4-FFF2-40B4-BE49-F238E27FC236}">
                          <a16:creationId xmlns:a16="http://schemas.microsoft.com/office/drawing/2014/main" id="{D4CA1EA6-7246-2548-A19C-699ECFC13D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05320" y="3157415"/>
                      <a:ext cx="444723" cy="74253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2006" name="Straight Connector 2005">
                      <a:extLst>
                        <a:ext uri="{FF2B5EF4-FFF2-40B4-BE49-F238E27FC236}">
                          <a16:creationId xmlns:a16="http://schemas.microsoft.com/office/drawing/2014/main" id="{3CDE0C08-28AC-5C4A-9F3C-AD7F29F476F0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847057" y="3804392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2007" name="Group 544">
                      <a:extLst>
                        <a:ext uri="{FF2B5EF4-FFF2-40B4-BE49-F238E27FC236}">
                          <a16:creationId xmlns:a16="http://schemas.microsoft.com/office/drawing/2014/main" id="{0FFCF98C-EC18-AA43-ACA2-9337DE46F1E4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400318" y="3137421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2035" name="Straight Connector 2034">
                        <a:extLst>
                          <a:ext uri="{FF2B5EF4-FFF2-40B4-BE49-F238E27FC236}">
                            <a16:creationId xmlns:a16="http://schemas.microsoft.com/office/drawing/2014/main" id="{85548661-319F-5E43-BCFD-FB67310108CE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782" y="2845711"/>
                        <a:ext cx="113419" cy="924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036" name="Straight Connector 2035">
                        <a:extLst>
                          <a:ext uri="{FF2B5EF4-FFF2-40B4-BE49-F238E27FC236}">
                            <a16:creationId xmlns:a16="http://schemas.microsoft.com/office/drawing/2014/main" id="{33DC9C1B-F0D6-F142-B1A4-194A830ABF31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076" y="2938136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008" name="Group 547">
                      <a:extLst>
                        <a:ext uri="{FF2B5EF4-FFF2-40B4-BE49-F238E27FC236}">
                          <a16:creationId xmlns:a16="http://schemas.microsoft.com/office/drawing/2014/main" id="{3701329E-7C1F-9841-8E14-0E7BA95CCD17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9838" y="3203285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2033" name="Straight Connector 2032">
                        <a:extLst>
                          <a:ext uri="{FF2B5EF4-FFF2-40B4-BE49-F238E27FC236}">
                            <a16:creationId xmlns:a16="http://schemas.microsoft.com/office/drawing/2014/main" id="{54B4B5E5-9B1B-3441-B5F5-1C7C76C04802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9263" y="2845642"/>
                        <a:ext cx="119388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034" name="Straight Connector 2033">
                        <a:extLst>
                          <a:ext uri="{FF2B5EF4-FFF2-40B4-BE49-F238E27FC236}">
                            <a16:creationId xmlns:a16="http://schemas.microsoft.com/office/drawing/2014/main" id="{E60D85AA-7AD0-F44C-8446-DEEA7A2C073F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557" y="2934934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009" name="Group 549">
                      <a:extLst>
                        <a:ext uri="{FF2B5EF4-FFF2-40B4-BE49-F238E27FC236}">
                          <a16:creationId xmlns:a16="http://schemas.microsoft.com/office/drawing/2014/main" id="{AC4E25B4-2EA2-7B4F-AB74-8FEFBCAC8DC7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9358" y="3269149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2031" name="Straight Connector 2030">
                        <a:extLst>
                          <a:ext uri="{FF2B5EF4-FFF2-40B4-BE49-F238E27FC236}">
                            <a16:creationId xmlns:a16="http://schemas.microsoft.com/office/drawing/2014/main" id="{2F6773D3-BEA1-8249-A259-330C00CA38E2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6759" y="2845572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032" name="Straight Connector 2031">
                        <a:extLst>
                          <a:ext uri="{FF2B5EF4-FFF2-40B4-BE49-F238E27FC236}">
                            <a16:creationId xmlns:a16="http://schemas.microsoft.com/office/drawing/2014/main" id="{ECED9B77-1F89-0D4F-95D6-5C84D1364803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036" y="293486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010" name="Group 550">
                      <a:extLst>
                        <a:ext uri="{FF2B5EF4-FFF2-40B4-BE49-F238E27FC236}">
                          <a16:creationId xmlns:a16="http://schemas.microsoft.com/office/drawing/2014/main" id="{E5098D67-74BE-4F42-9C59-754F9064D299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8878" y="3335013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2029" name="Straight Connector 2028">
                        <a:extLst>
                          <a:ext uri="{FF2B5EF4-FFF2-40B4-BE49-F238E27FC236}">
                            <a16:creationId xmlns:a16="http://schemas.microsoft.com/office/drawing/2014/main" id="{105690F5-8C76-5A46-AD76-79181249CCDA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238" y="2845502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030" name="Straight Connector 2029">
                        <a:extLst>
                          <a:ext uri="{FF2B5EF4-FFF2-40B4-BE49-F238E27FC236}">
                            <a16:creationId xmlns:a16="http://schemas.microsoft.com/office/drawing/2014/main" id="{B7094AF9-9623-4248-867E-69E45A2FEE5B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516" y="293479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011" name="Group 551">
                      <a:extLst>
                        <a:ext uri="{FF2B5EF4-FFF2-40B4-BE49-F238E27FC236}">
                          <a16:creationId xmlns:a16="http://schemas.microsoft.com/office/drawing/2014/main" id="{8D30A7D2-7B14-3D42-A242-6C3AEC2EA37E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8398" y="3400877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2027" name="Straight Connector 2026">
                        <a:extLst>
                          <a:ext uri="{FF2B5EF4-FFF2-40B4-BE49-F238E27FC236}">
                            <a16:creationId xmlns:a16="http://schemas.microsoft.com/office/drawing/2014/main" id="{E42AFF67-3B3B-C341-89FC-BA8BC8E7361D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718" y="2845433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028" name="Straight Connector 2027">
                        <a:extLst>
                          <a:ext uri="{FF2B5EF4-FFF2-40B4-BE49-F238E27FC236}">
                            <a16:creationId xmlns:a16="http://schemas.microsoft.com/office/drawing/2014/main" id="{074F5196-F7A5-3340-8FEF-2EE243F17220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995" y="293472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012" name="Group 552">
                      <a:extLst>
                        <a:ext uri="{FF2B5EF4-FFF2-40B4-BE49-F238E27FC236}">
                          <a16:creationId xmlns:a16="http://schemas.microsoft.com/office/drawing/2014/main" id="{64E3F8A4-2728-F945-A1A9-632D40EE2F8B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7918" y="3466741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2025" name="Straight Connector 2024">
                        <a:extLst>
                          <a:ext uri="{FF2B5EF4-FFF2-40B4-BE49-F238E27FC236}">
                            <a16:creationId xmlns:a16="http://schemas.microsoft.com/office/drawing/2014/main" id="{31851178-ECB3-E340-9AC9-1663013B6817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199" y="2845363"/>
                        <a:ext cx="113419" cy="939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026" name="Straight Connector 2025">
                        <a:extLst>
                          <a:ext uri="{FF2B5EF4-FFF2-40B4-BE49-F238E27FC236}">
                            <a16:creationId xmlns:a16="http://schemas.microsoft.com/office/drawing/2014/main" id="{F2ACCA62-111F-0F45-B87B-46D3A3AFA32D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3477" y="2939355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013" name="Group 555">
                      <a:extLst>
                        <a:ext uri="{FF2B5EF4-FFF2-40B4-BE49-F238E27FC236}">
                          <a16:creationId xmlns:a16="http://schemas.microsoft.com/office/drawing/2014/main" id="{550FDAB1-93B4-FE4C-9168-ADA2CA74E379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7438" y="3532605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2023" name="Straight Connector 2022">
                        <a:extLst>
                          <a:ext uri="{FF2B5EF4-FFF2-40B4-BE49-F238E27FC236}">
                            <a16:creationId xmlns:a16="http://schemas.microsoft.com/office/drawing/2014/main" id="{697D2355-32BE-1440-BDB9-E5108CD360AA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679" y="2842160"/>
                        <a:ext cx="113419" cy="971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024" name="Straight Connector 2023">
                        <a:extLst>
                          <a:ext uri="{FF2B5EF4-FFF2-40B4-BE49-F238E27FC236}">
                            <a16:creationId xmlns:a16="http://schemas.microsoft.com/office/drawing/2014/main" id="{40041FFC-BA7D-1748-BCD7-7A78B2C306A9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0972" y="2939284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014" name="Group 556">
                      <a:extLst>
                        <a:ext uri="{FF2B5EF4-FFF2-40B4-BE49-F238E27FC236}">
                          <a16:creationId xmlns:a16="http://schemas.microsoft.com/office/drawing/2014/main" id="{E5D7D48C-981A-C343-99B3-1DB2F9DC6703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6958" y="3598469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2021" name="Straight Connector 2020">
                        <a:extLst>
                          <a:ext uri="{FF2B5EF4-FFF2-40B4-BE49-F238E27FC236}">
                            <a16:creationId xmlns:a16="http://schemas.microsoft.com/office/drawing/2014/main" id="{81F08913-D560-0D48-BC21-67DA4A16A4EF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9158" y="2842090"/>
                        <a:ext cx="113419" cy="971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022" name="Straight Connector 2021">
                        <a:extLst>
                          <a:ext uri="{FF2B5EF4-FFF2-40B4-BE49-F238E27FC236}">
                            <a16:creationId xmlns:a16="http://schemas.microsoft.com/office/drawing/2014/main" id="{0322F14D-B0F0-B94D-B86E-151E8A6E80C7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452" y="2939215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015" name="Group 557">
                      <a:extLst>
                        <a:ext uri="{FF2B5EF4-FFF2-40B4-BE49-F238E27FC236}">
                          <a16:creationId xmlns:a16="http://schemas.microsoft.com/office/drawing/2014/main" id="{6EDB81F1-637F-8C41-8E5B-5911D29288B0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6478" y="3664333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2019" name="Straight Connector 2018">
                        <a:extLst>
                          <a:ext uri="{FF2B5EF4-FFF2-40B4-BE49-F238E27FC236}">
                            <a16:creationId xmlns:a16="http://schemas.microsoft.com/office/drawing/2014/main" id="{14D8AE85-A5EC-EF47-92ED-13696DF47286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6654" y="2846719"/>
                        <a:ext cx="113419" cy="92426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020" name="Straight Connector 2019">
                        <a:extLst>
                          <a:ext uri="{FF2B5EF4-FFF2-40B4-BE49-F238E27FC236}">
                            <a16:creationId xmlns:a16="http://schemas.microsoft.com/office/drawing/2014/main" id="{D7A72355-8439-8C43-95F2-1F34637C52D1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933" y="2939145"/>
                        <a:ext cx="450690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016" name="Group 558">
                      <a:extLst>
                        <a:ext uri="{FF2B5EF4-FFF2-40B4-BE49-F238E27FC236}">
                          <a16:creationId xmlns:a16="http://schemas.microsoft.com/office/drawing/2014/main" id="{94655179-C8C1-C642-B509-04619330C483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5998" y="3730197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2017" name="Straight Connector 2016">
                        <a:extLst>
                          <a:ext uri="{FF2B5EF4-FFF2-40B4-BE49-F238E27FC236}">
                            <a16:creationId xmlns:a16="http://schemas.microsoft.com/office/drawing/2014/main" id="{1DA56EF8-36A3-0648-80C4-116681F0EB75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133" y="2846650"/>
                        <a:ext cx="113419" cy="92426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018" name="Straight Connector 2017">
                        <a:extLst>
                          <a:ext uri="{FF2B5EF4-FFF2-40B4-BE49-F238E27FC236}">
                            <a16:creationId xmlns:a16="http://schemas.microsoft.com/office/drawing/2014/main" id="{B1C0CB77-5078-F14E-AD12-89C646CF14EF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413" y="2939076"/>
                        <a:ext cx="450690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1979" name="Straight Connector 1978">
                    <a:extLst>
                      <a:ext uri="{FF2B5EF4-FFF2-40B4-BE49-F238E27FC236}">
                        <a16:creationId xmlns:a16="http://schemas.microsoft.com/office/drawing/2014/main" id="{4BC05A56-FB63-9C45-A299-C9441AF7DAFB}"/>
                      </a:ext>
                    </a:extLst>
                  </p:cNvPr>
                  <p:cNvCxnSpPr/>
                  <p:nvPr/>
                </p:nvCxnSpPr>
                <p:spPr bwMode="auto">
                  <a:xfrm flipH="1">
                    <a:off x="6685171" y="4525377"/>
                    <a:ext cx="4763" cy="855662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80" name="Straight Connector 1979">
                    <a:extLst>
                      <a:ext uri="{FF2B5EF4-FFF2-40B4-BE49-F238E27FC236}">
                        <a16:creationId xmlns:a16="http://schemas.microsoft.com/office/drawing/2014/main" id="{22B986DD-1DC8-9743-BDF9-94D9C02C338A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2784" y="4706352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81" name="Straight Connector 1980">
                    <a:extLst>
                      <a:ext uri="{FF2B5EF4-FFF2-40B4-BE49-F238E27FC236}">
                        <a16:creationId xmlns:a16="http://schemas.microsoft.com/office/drawing/2014/main" id="{8BCF80E3-8926-6941-A2E9-26214BF51309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4771439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82" name="Straight Connector 1981">
                    <a:extLst>
                      <a:ext uri="{FF2B5EF4-FFF2-40B4-BE49-F238E27FC236}">
                        <a16:creationId xmlns:a16="http://schemas.microsoft.com/office/drawing/2014/main" id="{02C5FFDE-B197-1544-AC99-ADA31F468CB2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4849227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83" name="Straight Connector 1982">
                    <a:extLst>
                      <a:ext uri="{FF2B5EF4-FFF2-40B4-BE49-F238E27FC236}">
                        <a16:creationId xmlns:a16="http://schemas.microsoft.com/office/drawing/2014/main" id="{CA65BE23-64DE-5F44-AC90-A246D0896A11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9609" y="4914314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84" name="Straight Connector 1983">
                    <a:extLst>
                      <a:ext uri="{FF2B5EF4-FFF2-40B4-BE49-F238E27FC236}">
                        <a16:creationId xmlns:a16="http://schemas.microsoft.com/office/drawing/2014/main" id="{725D045D-5BD8-C149-A551-A70E348F95A5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8021" y="4976227"/>
                    <a:ext cx="60325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85" name="Straight Connector 1984">
                    <a:extLst>
                      <a:ext uri="{FF2B5EF4-FFF2-40B4-BE49-F238E27FC236}">
                        <a16:creationId xmlns:a16="http://schemas.microsoft.com/office/drawing/2014/main" id="{2E600D1A-2464-F64E-8073-B9DF328BC072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8021" y="5044489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86" name="Straight Connector 1985">
                    <a:extLst>
                      <a:ext uri="{FF2B5EF4-FFF2-40B4-BE49-F238E27FC236}">
                        <a16:creationId xmlns:a16="http://schemas.microsoft.com/office/drawing/2014/main" id="{41DB8CA6-A5C1-0040-B7C9-CC2CAB3140BE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6434" y="511433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87" name="Straight Connector 1986">
                    <a:extLst>
                      <a:ext uri="{FF2B5EF4-FFF2-40B4-BE49-F238E27FC236}">
                        <a16:creationId xmlns:a16="http://schemas.microsoft.com/office/drawing/2014/main" id="{2C90F519-371C-2D41-9E74-4EA53ADBBCA9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9609" y="518418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88" name="Straight Connector 1987">
                    <a:extLst>
                      <a:ext uri="{FF2B5EF4-FFF2-40B4-BE49-F238E27FC236}">
                        <a16:creationId xmlns:a16="http://schemas.microsoft.com/office/drawing/2014/main" id="{A8E65556-BC9A-CB43-875B-04C101552309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5252452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89" name="Straight Connector 1988">
                    <a:extLst>
                      <a:ext uri="{FF2B5EF4-FFF2-40B4-BE49-F238E27FC236}">
                        <a16:creationId xmlns:a16="http://schemas.microsoft.com/office/drawing/2014/main" id="{403340A8-7AE2-1B46-B828-9542E8D5CD0C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5322302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90" name="Straight Connector 1989">
                    <a:extLst>
                      <a:ext uri="{FF2B5EF4-FFF2-40B4-BE49-F238E27FC236}">
                        <a16:creationId xmlns:a16="http://schemas.microsoft.com/office/drawing/2014/main" id="{39B0A57F-EF10-EA4C-89CC-C1CAF0FE93EE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2784" y="538738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91" name="Straight Connector 1990">
                    <a:extLst>
                      <a:ext uri="{FF2B5EF4-FFF2-40B4-BE49-F238E27FC236}">
                        <a16:creationId xmlns:a16="http://schemas.microsoft.com/office/drawing/2014/main" id="{9D04B02A-DA46-F54A-A2E1-0DDEC89A1D6B}"/>
                      </a:ext>
                    </a:extLst>
                  </p:cNvPr>
                  <p:cNvCxnSpPr/>
                  <p:nvPr/>
                </p:nvCxnSpPr>
                <p:spPr bwMode="auto">
                  <a:xfrm flipH="1">
                    <a:off x="6632784" y="4531727"/>
                    <a:ext cx="58737" cy="0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992" name="Group 1991">
                    <a:extLst>
                      <a:ext uri="{FF2B5EF4-FFF2-40B4-BE49-F238E27FC236}">
                        <a16:creationId xmlns:a16="http://schemas.microsoft.com/office/drawing/2014/main" id="{5D0840D1-BCAD-3445-B4C2-D68AC8CDD06F}"/>
                      </a:ext>
                    </a:extLst>
                  </p:cNvPr>
                  <p:cNvGrpSpPr/>
                  <p:nvPr/>
                </p:nvGrpSpPr>
                <p:grpSpPr>
                  <a:xfrm>
                    <a:off x="6434171" y="4488570"/>
                    <a:ext cx="224203" cy="179034"/>
                    <a:chOff x="3668110" y="2448910"/>
                    <a:chExt cx="3794234" cy="2165130"/>
                  </a:xfrm>
                </p:grpSpPr>
                <p:sp>
                  <p:nvSpPr>
                    <p:cNvPr id="1993" name="Rectangle 1992">
                      <a:extLst>
                        <a:ext uri="{FF2B5EF4-FFF2-40B4-BE49-F238E27FC236}">
                          <a16:creationId xmlns:a16="http://schemas.microsoft.com/office/drawing/2014/main" id="{F1D9D6EF-982F-8846-87A3-10E58EF825D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68110" y="3741409"/>
                      <a:ext cx="3780587" cy="872631"/>
                    </a:xfrm>
                    <a:prstGeom prst="rect">
                      <a:avLst/>
                    </a:prstGeom>
                    <a:gradFill>
                      <a:gsLst>
                        <a:gs pos="0">
                          <a:srgbClr val="B8C2C9"/>
                        </a:gs>
                        <a:gs pos="21000">
                          <a:schemeClr val="bg1"/>
                        </a:gs>
                        <a:gs pos="60000">
                          <a:srgbClr val="D6DCE0"/>
                        </a:gs>
                        <a:gs pos="100000">
                          <a:srgbClr val="B8C2C9"/>
                        </a:gs>
                      </a:gsLst>
                      <a:lin ang="0" scaled="0"/>
                    </a:gradFill>
                    <a:ln w="63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994" name="Freeform 1993">
                      <a:extLst>
                        <a:ext uri="{FF2B5EF4-FFF2-40B4-BE49-F238E27FC236}">
                          <a16:creationId xmlns:a16="http://schemas.microsoft.com/office/drawing/2014/main" id="{026284F4-E4D7-9E46-A9AF-A9E960D143B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78620" y="2448910"/>
                      <a:ext cx="3783724" cy="1324303"/>
                    </a:xfrm>
                    <a:custGeom>
                      <a:avLst/>
                      <a:gdLst>
                        <a:gd name="connsiteX0" fmla="*/ 0 w 3783724"/>
                        <a:gd name="connsiteY0" fmla="*/ 1313793 h 1324303"/>
                        <a:gd name="connsiteX1" fmla="*/ 0 w 3783724"/>
                        <a:gd name="connsiteY1" fmla="*/ 1313793 h 1324303"/>
                        <a:gd name="connsiteX2" fmla="*/ 252248 w 3783724"/>
                        <a:gd name="connsiteY2" fmla="*/ 0 h 1324303"/>
                        <a:gd name="connsiteX3" fmla="*/ 3415862 w 3783724"/>
                        <a:gd name="connsiteY3" fmla="*/ 21020 h 1324303"/>
                        <a:gd name="connsiteX4" fmla="*/ 3783724 w 3783724"/>
                        <a:gd name="connsiteY4" fmla="*/ 1324303 h 1324303"/>
                        <a:gd name="connsiteX5" fmla="*/ 0 w 3783724"/>
                        <a:gd name="connsiteY5" fmla="*/ 1313793 h 13243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783724" h="1324303">
                          <a:moveTo>
                            <a:pt x="0" y="1313793"/>
                          </a:moveTo>
                          <a:lnTo>
                            <a:pt x="0" y="1313793"/>
                          </a:lnTo>
                          <a:lnTo>
                            <a:pt x="252248" y="0"/>
                          </a:lnTo>
                          <a:lnTo>
                            <a:pt x="3415862" y="21020"/>
                          </a:lnTo>
                          <a:lnTo>
                            <a:pt x="3783724" y="1324303"/>
                          </a:lnTo>
                          <a:lnTo>
                            <a:pt x="0" y="1313793"/>
                          </a:lnTo>
                          <a:close/>
                        </a:path>
                      </a:pathLst>
                    </a:custGeom>
                    <a:solidFill>
                      <a:srgbClr val="B8C2C9"/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grpSp>
                  <p:nvGrpSpPr>
                    <p:cNvPr id="1995" name="Group 1994">
                      <a:extLst>
                        <a:ext uri="{FF2B5EF4-FFF2-40B4-BE49-F238E27FC236}">
                          <a16:creationId xmlns:a16="http://schemas.microsoft.com/office/drawing/2014/main" id="{BD75A389-F33E-4E42-A9E7-4B57E12678C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941378" y="2603243"/>
                      <a:ext cx="3202061" cy="1066110"/>
                      <a:chOff x="7939341" y="3037317"/>
                      <a:chExt cx="897649" cy="353919"/>
                    </a:xfrm>
                  </p:grpSpPr>
                  <p:sp>
                    <p:nvSpPr>
                      <p:cNvPr id="1996" name="Freeform 1995">
                        <a:extLst>
                          <a:ext uri="{FF2B5EF4-FFF2-40B4-BE49-F238E27FC236}">
                            <a16:creationId xmlns:a16="http://schemas.microsoft.com/office/drawing/2014/main" id="{C0056FAF-2E1A-A749-BFC9-DA663BF6D7B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64170" y="3037317"/>
                        <a:ext cx="849158" cy="198115"/>
                      </a:xfrm>
                      <a:custGeom>
                        <a:avLst/>
                        <a:gdLst>
                          <a:gd name="connsiteX0" fmla="*/ 3725333 w 4588933"/>
                          <a:gd name="connsiteY0" fmla="*/ 0 h 1049866"/>
                          <a:gd name="connsiteX1" fmla="*/ 4588933 w 4588933"/>
                          <a:gd name="connsiteY1" fmla="*/ 270933 h 1049866"/>
                          <a:gd name="connsiteX2" fmla="*/ 3962400 w 4588933"/>
                          <a:gd name="connsiteY2" fmla="*/ 541866 h 1049866"/>
                          <a:gd name="connsiteX3" fmla="*/ 3742267 w 4588933"/>
                          <a:gd name="connsiteY3" fmla="*/ 457200 h 1049866"/>
                          <a:gd name="connsiteX4" fmla="*/ 2269067 w 4588933"/>
                          <a:gd name="connsiteY4" fmla="*/ 1049866 h 1049866"/>
                          <a:gd name="connsiteX5" fmla="*/ 880533 w 4588933"/>
                          <a:gd name="connsiteY5" fmla="*/ 457200 h 1049866"/>
                          <a:gd name="connsiteX6" fmla="*/ 592667 w 4588933"/>
                          <a:gd name="connsiteY6" fmla="*/ 541866 h 1049866"/>
                          <a:gd name="connsiteX7" fmla="*/ 0 w 4588933"/>
                          <a:gd name="connsiteY7" fmla="*/ 254000 h 1049866"/>
                          <a:gd name="connsiteX8" fmla="*/ 880533 w 4588933"/>
                          <a:gd name="connsiteY8" fmla="*/ 16933 h 1049866"/>
                          <a:gd name="connsiteX9" fmla="*/ 2302933 w 4588933"/>
                          <a:gd name="connsiteY9" fmla="*/ 626533 h 1049866"/>
                          <a:gd name="connsiteX10" fmla="*/ 3725333 w 4588933"/>
                          <a:gd name="connsiteY10" fmla="*/ 0 h 1049866"/>
                          <a:gd name="connsiteX0" fmla="*/ 3725333 w 4641485"/>
                          <a:gd name="connsiteY0" fmla="*/ 0 h 1049866"/>
                          <a:gd name="connsiteX1" fmla="*/ 4641485 w 4641485"/>
                          <a:gd name="connsiteY1" fmla="*/ 239402 h 1049866"/>
                          <a:gd name="connsiteX2" fmla="*/ 3962400 w 4641485"/>
                          <a:gd name="connsiteY2" fmla="*/ 541866 h 1049866"/>
                          <a:gd name="connsiteX3" fmla="*/ 3742267 w 4641485"/>
                          <a:gd name="connsiteY3" fmla="*/ 457200 h 1049866"/>
                          <a:gd name="connsiteX4" fmla="*/ 2269067 w 4641485"/>
                          <a:gd name="connsiteY4" fmla="*/ 1049866 h 1049866"/>
                          <a:gd name="connsiteX5" fmla="*/ 880533 w 4641485"/>
                          <a:gd name="connsiteY5" fmla="*/ 457200 h 1049866"/>
                          <a:gd name="connsiteX6" fmla="*/ 592667 w 4641485"/>
                          <a:gd name="connsiteY6" fmla="*/ 541866 h 1049866"/>
                          <a:gd name="connsiteX7" fmla="*/ 0 w 4641485"/>
                          <a:gd name="connsiteY7" fmla="*/ 254000 h 1049866"/>
                          <a:gd name="connsiteX8" fmla="*/ 880533 w 4641485"/>
                          <a:gd name="connsiteY8" fmla="*/ 16933 h 1049866"/>
                          <a:gd name="connsiteX9" fmla="*/ 2302933 w 4641485"/>
                          <a:gd name="connsiteY9" fmla="*/ 626533 h 1049866"/>
                          <a:gd name="connsiteX10" fmla="*/ 3725333 w 4641485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73798 w 4673016"/>
                          <a:gd name="connsiteY3" fmla="*/ 457200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84308 w 4673016"/>
                          <a:gd name="connsiteY3" fmla="*/ 404648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75021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815839 w 4673016"/>
                          <a:gd name="connsiteY3" fmla="*/ 467710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75021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4673016" h="1049866">
                            <a:moveTo>
                              <a:pt x="3756864" y="0"/>
                            </a:moveTo>
                            <a:lnTo>
                              <a:pt x="4673016" y="239402"/>
                            </a:lnTo>
                            <a:lnTo>
                              <a:pt x="3993931" y="541866"/>
                            </a:lnTo>
                            <a:lnTo>
                              <a:pt x="3815839" y="467710"/>
                            </a:lnTo>
                            <a:lnTo>
                              <a:pt x="2300598" y="1049866"/>
                            </a:lnTo>
                            <a:lnTo>
                              <a:pt x="912064" y="457200"/>
                            </a:lnTo>
                            <a:lnTo>
                              <a:pt x="624198" y="541866"/>
                            </a:lnTo>
                            <a:lnTo>
                              <a:pt x="0" y="275021"/>
                            </a:lnTo>
                            <a:lnTo>
                              <a:pt x="912064" y="16933"/>
                            </a:lnTo>
                            <a:lnTo>
                              <a:pt x="2323954" y="616023"/>
                            </a:lnTo>
                            <a:lnTo>
                              <a:pt x="3756864" y="0"/>
                            </a:lnTo>
                            <a:close/>
                          </a:path>
                        </a:pathLst>
                      </a:custGeom>
                      <a:solidFill>
                        <a:srgbClr val="0000A3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1997" name="Freeform 1996">
                        <a:extLst>
                          <a:ext uri="{FF2B5EF4-FFF2-40B4-BE49-F238E27FC236}">
                            <a16:creationId xmlns:a16="http://schemas.microsoft.com/office/drawing/2014/main" id="{2DE6516A-E77C-3A43-941D-99627479CAC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519948" y="3206783"/>
                        <a:ext cx="317042" cy="170569"/>
                      </a:xfrm>
                      <a:custGeom>
                        <a:avLst/>
                        <a:gdLst>
                          <a:gd name="connsiteX0" fmla="*/ 21021 w 1744718"/>
                          <a:gd name="connsiteY0" fmla="*/ 0 h 903890"/>
                          <a:gd name="connsiteX1" fmla="*/ 1744718 w 1744718"/>
                          <a:gd name="connsiteY1" fmla="*/ 693683 h 903890"/>
                          <a:gd name="connsiteX2" fmla="*/ 1145628 w 1744718"/>
                          <a:gd name="connsiteY2" fmla="*/ 903890 h 903890"/>
                          <a:gd name="connsiteX3" fmla="*/ 0 w 1744718"/>
                          <a:gd name="connsiteY3" fmla="*/ 451945 h 903890"/>
                          <a:gd name="connsiteX4" fmla="*/ 21021 w 1744718"/>
                          <a:gd name="connsiteY4" fmla="*/ 0 h 90389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44718" h="903890">
                            <a:moveTo>
                              <a:pt x="21021" y="0"/>
                            </a:moveTo>
                            <a:lnTo>
                              <a:pt x="1744718" y="693683"/>
                            </a:lnTo>
                            <a:lnTo>
                              <a:pt x="1145628" y="903890"/>
                            </a:lnTo>
                            <a:lnTo>
                              <a:pt x="0" y="451945"/>
                            </a:lnTo>
                            <a:lnTo>
                              <a:pt x="21021" y="0"/>
                            </a:lnTo>
                            <a:close/>
                          </a:path>
                        </a:pathLst>
                      </a:custGeom>
                      <a:solidFill>
                        <a:srgbClr val="0000A3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1998" name="Freeform 1997">
                        <a:extLst>
                          <a:ext uri="{FF2B5EF4-FFF2-40B4-BE49-F238E27FC236}">
                            <a16:creationId xmlns:a16="http://schemas.microsoft.com/office/drawing/2014/main" id="{454171B5-796A-9646-AFD5-69B69EB0AB6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9341" y="3206783"/>
                        <a:ext cx="311312" cy="168585"/>
                      </a:xfrm>
                      <a:custGeom>
                        <a:avLst/>
                        <a:gdLst>
                          <a:gd name="connsiteX0" fmla="*/ 1702676 w 1713187"/>
                          <a:gd name="connsiteY0" fmla="*/ 0 h 893380"/>
                          <a:gd name="connsiteX1" fmla="*/ 1713187 w 1713187"/>
                          <a:gd name="connsiteY1" fmla="*/ 472966 h 893380"/>
                          <a:gd name="connsiteX2" fmla="*/ 578069 w 1713187"/>
                          <a:gd name="connsiteY2" fmla="*/ 893380 h 893380"/>
                          <a:gd name="connsiteX3" fmla="*/ 0 w 1713187"/>
                          <a:gd name="connsiteY3" fmla="*/ 693683 h 893380"/>
                          <a:gd name="connsiteX4" fmla="*/ 1702676 w 1713187"/>
                          <a:gd name="connsiteY4" fmla="*/ 0 h 8933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13187" h="893380">
                            <a:moveTo>
                              <a:pt x="1702676" y="0"/>
                            </a:moveTo>
                            <a:lnTo>
                              <a:pt x="1713187" y="472966"/>
                            </a:lnTo>
                            <a:lnTo>
                              <a:pt x="578069" y="893380"/>
                            </a:lnTo>
                            <a:lnTo>
                              <a:pt x="0" y="693683"/>
                            </a:lnTo>
                            <a:lnTo>
                              <a:pt x="1702676" y="0"/>
                            </a:lnTo>
                            <a:close/>
                          </a:path>
                        </a:pathLst>
                      </a:custGeom>
                      <a:solidFill>
                        <a:srgbClr val="0000A8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1999" name="Freeform 1998">
                        <a:extLst>
                          <a:ext uri="{FF2B5EF4-FFF2-40B4-BE49-F238E27FC236}">
                            <a16:creationId xmlns:a16="http://schemas.microsoft.com/office/drawing/2014/main" id="{5A73B47D-7B61-4742-B23B-171BCB3409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47413" y="3123483"/>
                        <a:ext cx="676892" cy="267753"/>
                      </a:xfrm>
                      <a:custGeom>
                        <a:avLst/>
                        <a:gdLst>
                          <a:gd name="connsiteX0" fmla="*/ 599089 w 4162096"/>
                          <a:gd name="connsiteY0" fmla="*/ 273269 h 1618593"/>
                          <a:gd name="connsiteX1" fmla="*/ 882869 w 4162096"/>
                          <a:gd name="connsiteY1" fmla="*/ 199697 h 1618593"/>
                          <a:gd name="connsiteX2" fmla="*/ 2312276 w 4162096"/>
                          <a:gd name="connsiteY2" fmla="*/ 798786 h 1618593"/>
                          <a:gd name="connsiteX3" fmla="*/ 3794234 w 4162096"/>
                          <a:gd name="connsiteY3" fmla="*/ 199697 h 1618593"/>
                          <a:gd name="connsiteX4" fmla="*/ 4014951 w 4162096"/>
                          <a:gd name="connsiteY4" fmla="*/ 273269 h 1618593"/>
                          <a:gd name="connsiteX5" fmla="*/ 3058510 w 4162096"/>
                          <a:gd name="connsiteY5" fmla="*/ 641131 h 1618593"/>
                          <a:gd name="connsiteX6" fmla="*/ 3026979 w 4162096"/>
                          <a:gd name="connsiteY6" fmla="*/ 1114097 h 1618593"/>
                          <a:gd name="connsiteX7" fmla="*/ 4162096 w 4162096"/>
                          <a:gd name="connsiteY7" fmla="*/ 1545021 h 1618593"/>
                          <a:gd name="connsiteX8" fmla="*/ 3878317 w 4162096"/>
                          <a:gd name="connsiteY8" fmla="*/ 1608083 h 1618593"/>
                          <a:gd name="connsiteX9" fmla="*/ 2301765 w 4162096"/>
                          <a:gd name="connsiteY9" fmla="*/ 945931 h 1618593"/>
                          <a:gd name="connsiteX10" fmla="*/ 693682 w 4162096"/>
                          <a:gd name="connsiteY10" fmla="*/ 1618593 h 1618593"/>
                          <a:gd name="connsiteX11" fmla="*/ 430924 w 4162096"/>
                          <a:gd name="connsiteY11" fmla="*/ 1524000 h 1618593"/>
                          <a:gd name="connsiteX12" fmla="*/ 1576551 w 4162096"/>
                          <a:gd name="connsiteY12" fmla="*/ 1082566 h 1618593"/>
                          <a:gd name="connsiteX13" fmla="*/ 1545020 w 4162096"/>
                          <a:gd name="connsiteY13" fmla="*/ 609600 h 1618593"/>
                          <a:gd name="connsiteX14" fmla="*/ 0 w 4162096"/>
                          <a:gd name="connsiteY14" fmla="*/ 0 h 1618593"/>
                          <a:gd name="connsiteX15" fmla="*/ 872358 w 4162096"/>
                          <a:gd name="connsiteY15" fmla="*/ 210207 h 1618593"/>
                          <a:gd name="connsiteX16" fmla="*/ 872358 w 4162096"/>
                          <a:gd name="connsiteY16" fmla="*/ 210207 h 1618593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441434 w 3731172"/>
                          <a:gd name="connsiteY14" fmla="*/ 10510 h 1418896"/>
                          <a:gd name="connsiteX15" fmla="*/ 441434 w 3731172"/>
                          <a:gd name="connsiteY15" fmla="*/ 10510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441434 w 3731172"/>
                          <a:gd name="connsiteY14" fmla="*/ 10510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357351 w 3731172"/>
                          <a:gd name="connsiteY14" fmla="*/ 115613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147144 w 3731172"/>
                          <a:gd name="connsiteY14" fmla="*/ 6306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47144 w 3731172"/>
                          <a:gd name="connsiteY14" fmla="*/ 6306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89185 w 3731172"/>
                          <a:gd name="connsiteY14" fmla="*/ 8408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56137 w 3731172"/>
                          <a:gd name="connsiteY13" fmla="*/ 441434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45626 w 3731172"/>
                          <a:gd name="connsiteY13" fmla="*/ 451945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903890 h 1418896"/>
                          <a:gd name="connsiteX13" fmla="*/ 1145626 w 3731172"/>
                          <a:gd name="connsiteY13" fmla="*/ 451945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575034 w 3710151"/>
                          <a:gd name="connsiteY6" fmla="*/ 914400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606565 w 3710151"/>
                          <a:gd name="connsiteY6" fmla="*/ 924910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5151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087434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098586 w 3710151"/>
                          <a:gd name="connsiteY12" fmla="*/ 903890 h 1418896"/>
                          <a:gd name="connsiteX13" fmla="*/ 1087434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62012 w 3725019"/>
                          <a:gd name="connsiteY0" fmla="*/ 73572 h 1418896"/>
                          <a:gd name="connsiteX1" fmla="*/ 445792 w 3725019"/>
                          <a:gd name="connsiteY1" fmla="*/ 0 h 1418896"/>
                          <a:gd name="connsiteX2" fmla="*/ 1852896 w 3725019"/>
                          <a:gd name="connsiteY2" fmla="*/ 591655 h 1418896"/>
                          <a:gd name="connsiteX3" fmla="*/ 3357157 w 3725019"/>
                          <a:gd name="connsiteY3" fmla="*/ 0 h 1418896"/>
                          <a:gd name="connsiteX4" fmla="*/ 3577874 w 3725019"/>
                          <a:gd name="connsiteY4" fmla="*/ 73572 h 1418896"/>
                          <a:gd name="connsiteX5" fmla="*/ 2632585 w 3725019"/>
                          <a:gd name="connsiteY5" fmla="*/ 448868 h 1418896"/>
                          <a:gd name="connsiteX6" fmla="*/ 2625150 w 3725019"/>
                          <a:gd name="connsiteY6" fmla="*/ 902607 h 1418896"/>
                          <a:gd name="connsiteX7" fmla="*/ 3725019 w 3725019"/>
                          <a:gd name="connsiteY7" fmla="*/ 1345324 h 1418896"/>
                          <a:gd name="connsiteX8" fmla="*/ 3441240 w 3725019"/>
                          <a:gd name="connsiteY8" fmla="*/ 1408386 h 1418896"/>
                          <a:gd name="connsiteX9" fmla="*/ 1864688 w 3725019"/>
                          <a:gd name="connsiteY9" fmla="*/ 746234 h 1418896"/>
                          <a:gd name="connsiteX10" fmla="*/ 256605 w 3725019"/>
                          <a:gd name="connsiteY10" fmla="*/ 1418896 h 1418896"/>
                          <a:gd name="connsiteX11" fmla="*/ 0 w 3725019"/>
                          <a:gd name="connsiteY11" fmla="*/ 1331097 h 1418896"/>
                          <a:gd name="connsiteX12" fmla="*/ 1113454 w 3725019"/>
                          <a:gd name="connsiteY12" fmla="*/ 903890 h 1418896"/>
                          <a:gd name="connsiteX13" fmla="*/ 1102302 w 3725019"/>
                          <a:gd name="connsiteY13" fmla="*/ 451945 h 1418896"/>
                          <a:gd name="connsiteX14" fmla="*/ 183032 w 3725019"/>
                          <a:gd name="connsiteY14" fmla="*/ 84081 h 1418896"/>
                          <a:gd name="connsiteX15" fmla="*/ 162012 w 3725019"/>
                          <a:gd name="connsiteY15" fmla="*/ 73572 h 141889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</a:cxnLst>
                        <a:rect l="l" t="t" r="r" b="b"/>
                        <a:pathLst>
                          <a:path w="3725019" h="1418896">
                            <a:moveTo>
                              <a:pt x="162012" y="73572"/>
                            </a:moveTo>
                            <a:lnTo>
                              <a:pt x="445792" y="0"/>
                            </a:lnTo>
                            <a:lnTo>
                              <a:pt x="1852896" y="591655"/>
                            </a:lnTo>
                            <a:lnTo>
                              <a:pt x="3357157" y="0"/>
                            </a:lnTo>
                            <a:lnTo>
                              <a:pt x="3577874" y="73572"/>
                            </a:lnTo>
                            <a:lnTo>
                              <a:pt x="2632585" y="448868"/>
                            </a:lnTo>
                            <a:lnTo>
                              <a:pt x="2625150" y="902607"/>
                            </a:lnTo>
                            <a:lnTo>
                              <a:pt x="3725019" y="1345324"/>
                            </a:lnTo>
                            <a:lnTo>
                              <a:pt x="3441240" y="1408386"/>
                            </a:lnTo>
                            <a:lnTo>
                              <a:pt x="1864688" y="746234"/>
                            </a:lnTo>
                            <a:lnTo>
                              <a:pt x="256605" y="1418896"/>
                            </a:lnTo>
                            <a:lnTo>
                              <a:pt x="0" y="1331097"/>
                            </a:lnTo>
                            <a:lnTo>
                              <a:pt x="1113454" y="903890"/>
                            </a:lnTo>
                            <a:cubicBezTo>
                              <a:pt x="1113454" y="760249"/>
                              <a:pt x="1102302" y="595586"/>
                              <a:pt x="1102302" y="451945"/>
                            </a:cubicBezTo>
                            <a:lnTo>
                              <a:pt x="183032" y="84081"/>
                            </a:lnTo>
                            <a:cubicBezTo>
                              <a:pt x="26317" y="21019"/>
                              <a:pt x="169019" y="77075"/>
                              <a:pt x="162012" y="73572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793" name="Group 1792">
                  <a:extLst>
                    <a:ext uri="{FF2B5EF4-FFF2-40B4-BE49-F238E27FC236}">
                      <a16:creationId xmlns:a16="http://schemas.microsoft.com/office/drawing/2014/main" id="{E234B59B-F738-154F-B25D-67045E566180}"/>
                    </a:ext>
                  </a:extLst>
                </p:cNvPr>
                <p:cNvGrpSpPr/>
                <p:nvPr/>
              </p:nvGrpSpPr>
              <p:grpSpPr>
                <a:xfrm>
                  <a:off x="6665262" y="3564953"/>
                  <a:ext cx="914400" cy="479686"/>
                  <a:chOff x="3668110" y="2448910"/>
                  <a:chExt cx="3794234" cy="2165130"/>
                </a:xfrm>
              </p:grpSpPr>
              <p:sp>
                <p:nvSpPr>
                  <p:cNvPr id="1794" name="Rectangle 1793">
                    <a:extLst>
                      <a:ext uri="{FF2B5EF4-FFF2-40B4-BE49-F238E27FC236}">
                        <a16:creationId xmlns:a16="http://schemas.microsoft.com/office/drawing/2014/main" id="{3D38A924-9DDA-074A-B436-FF4ED20B76C7}"/>
                      </a:ext>
                    </a:extLst>
                  </p:cNvPr>
                  <p:cNvSpPr/>
                  <p:nvPr/>
                </p:nvSpPr>
                <p:spPr>
                  <a:xfrm>
                    <a:off x="3668110" y="3741409"/>
                    <a:ext cx="3780587" cy="872631"/>
                  </a:xfrm>
                  <a:prstGeom prst="rect">
                    <a:avLst/>
                  </a:prstGeom>
                  <a:gradFill>
                    <a:gsLst>
                      <a:gs pos="0">
                        <a:srgbClr val="B8C2C9"/>
                      </a:gs>
                      <a:gs pos="21000">
                        <a:schemeClr val="bg1"/>
                      </a:gs>
                      <a:gs pos="60000">
                        <a:srgbClr val="D6DCE0"/>
                      </a:gs>
                      <a:gs pos="100000">
                        <a:srgbClr val="B8C2C9"/>
                      </a:gs>
                    </a:gsLst>
                    <a:lin ang="0" scaled="0"/>
                  </a:gradFill>
                  <a:ln w="63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795" name="Freeform 1794">
                    <a:extLst>
                      <a:ext uri="{FF2B5EF4-FFF2-40B4-BE49-F238E27FC236}">
                        <a16:creationId xmlns:a16="http://schemas.microsoft.com/office/drawing/2014/main" id="{C0009717-C294-6049-A91C-C28973A7C1C7}"/>
                      </a:ext>
                    </a:extLst>
                  </p:cNvPr>
                  <p:cNvSpPr/>
                  <p:nvPr/>
                </p:nvSpPr>
                <p:spPr>
                  <a:xfrm>
                    <a:off x="3678620" y="2448910"/>
                    <a:ext cx="3783724" cy="1324303"/>
                  </a:xfrm>
                  <a:custGeom>
                    <a:avLst/>
                    <a:gdLst>
                      <a:gd name="connsiteX0" fmla="*/ 0 w 3783724"/>
                      <a:gd name="connsiteY0" fmla="*/ 1313793 h 1324303"/>
                      <a:gd name="connsiteX1" fmla="*/ 0 w 3783724"/>
                      <a:gd name="connsiteY1" fmla="*/ 1313793 h 1324303"/>
                      <a:gd name="connsiteX2" fmla="*/ 252248 w 3783724"/>
                      <a:gd name="connsiteY2" fmla="*/ 0 h 1324303"/>
                      <a:gd name="connsiteX3" fmla="*/ 3415862 w 3783724"/>
                      <a:gd name="connsiteY3" fmla="*/ 21020 h 1324303"/>
                      <a:gd name="connsiteX4" fmla="*/ 3783724 w 3783724"/>
                      <a:gd name="connsiteY4" fmla="*/ 1324303 h 1324303"/>
                      <a:gd name="connsiteX5" fmla="*/ 0 w 3783724"/>
                      <a:gd name="connsiteY5" fmla="*/ 1313793 h 1324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783724" h="1324303">
                        <a:moveTo>
                          <a:pt x="0" y="1313793"/>
                        </a:moveTo>
                        <a:lnTo>
                          <a:pt x="0" y="1313793"/>
                        </a:lnTo>
                        <a:lnTo>
                          <a:pt x="252248" y="0"/>
                        </a:lnTo>
                        <a:lnTo>
                          <a:pt x="3415862" y="21020"/>
                        </a:lnTo>
                        <a:lnTo>
                          <a:pt x="3783724" y="1324303"/>
                        </a:lnTo>
                        <a:lnTo>
                          <a:pt x="0" y="1313793"/>
                        </a:lnTo>
                        <a:close/>
                      </a:path>
                    </a:pathLst>
                  </a:custGeom>
                  <a:solidFill>
                    <a:srgbClr val="B8C2C9"/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grpSp>
                <p:nvGrpSpPr>
                  <p:cNvPr id="1796" name="Group 1795">
                    <a:extLst>
                      <a:ext uri="{FF2B5EF4-FFF2-40B4-BE49-F238E27FC236}">
                        <a16:creationId xmlns:a16="http://schemas.microsoft.com/office/drawing/2014/main" id="{26887DFC-0F7E-A849-A963-7BA181C6B9B0}"/>
                      </a:ext>
                    </a:extLst>
                  </p:cNvPr>
                  <p:cNvGrpSpPr/>
                  <p:nvPr/>
                </p:nvGrpSpPr>
                <p:grpSpPr>
                  <a:xfrm>
                    <a:off x="3941378" y="2603243"/>
                    <a:ext cx="3202061" cy="1066110"/>
                    <a:chOff x="7939341" y="3037317"/>
                    <a:chExt cx="897649" cy="353919"/>
                  </a:xfrm>
                </p:grpSpPr>
                <p:sp>
                  <p:nvSpPr>
                    <p:cNvPr id="1797" name="Freeform 1796">
                      <a:extLst>
                        <a:ext uri="{FF2B5EF4-FFF2-40B4-BE49-F238E27FC236}">
                          <a16:creationId xmlns:a16="http://schemas.microsoft.com/office/drawing/2014/main" id="{DB6FE4D2-8E83-1046-A689-0AC9A5FEFF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64170" y="3037317"/>
                      <a:ext cx="849158" cy="198115"/>
                    </a:xfrm>
                    <a:custGeom>
                      <a:avLst/>
                      <a:gdLst>
                        <a:gd name="connsiteX0" fmla="*/ 3725333 w 4588933"/>
                        <a:gd name="connsiteY0" fmla="*/ 0 h 1049866"/>
                        <a:gd name="connsiteX1" fmla="*/ 4588933 w 4588933"/>
                        <a:gd name="connsiteY1" fmla="*/ 270933 h 1049866"/>
                        <a:gd name="connsiteX2" fmla="*/ 3962400 w 4588933"/>
                        <a:gd name="connsiteY2" fmla="*/ 541866 h 1049866"/>
                        <a:gd name="connsiteX3" fmla="*/ 3742267 w 4588933"/>
                        <a:gd name="connsiteY3" fmla="*/ 457200 h 1049866"/>
                        <a:gd name="connsiteX4" fmla="*/ 2269067 w 4588933"/>
                        <a:gd name="connsiteY4" fmla="*/ 1049866 h 1049866"/>
                        <a:gd name="connsiteX5" fmla="*/ 880533 w 4588933"/>
                        <a:gd name="connsiteY5" fmla="*/ 457200 h 1049866"/>
                        <a:gd name="connsiteX6" fmla="*/ 592667 w 4588933"/>
                        <a:gd name="connsiteY6" fmla="*/ 541866 h 1049866"/>
                        <a:gd name="connsiteX7" fmla="*/ 0 w 4588933"/>
                        <a:gd name="connsiteY7" fmla="*/ 254000 h 1049866"/>
                        <a:gd name="connsiteX8" fmla="*/ 880533 w 4588933"/>
                        <a:gd name="connsiteY8" fmla="*/ 16933 h 1049866"/>
                        <a:gd name="connsiteX9" fmla="*/ 2302933 w 4588933"/>
                        <a:gd name="connsiteY9" fmla="*/ 626533 h 1049866"/>
                        <a:gd name="connsiteX10" fmla="*/ 3725333 w 4588933"/>
                        <a:gd name="connsiteY10" fmla="*/ 0 h 1049866"/>
                        <a:gd name="connsiteX0" fmla="*/ 3725333 w 4641485"/>
                        <a:gd name="connsiteY0" fmla="*/ 0 h 1049866"/>
                        <a:gd name="connsiteX1" fmla="*/ 4641485 w 4641485"/>
                        <a:gd name="connsiteY1" fmla="*/ 239402 h 1049866"/>
                        <a:gd name="connsiteX2" fmla="*/ 3962400 w 4641485"/>
                        <a:gd name="connsiteY2" fmla="*/ 541866 h 1049866"/>
                        <a:gd name="connsiteX3" fmla="*/ 3742267 w 4641485"/>
                        <a:gd name="connsiteY3" fmla="*/ 457200 h 1049866"/>
                        <a:gd name="connsiteX4" fmla="*/ 2269067 w 4641485"/>
                        <a:gd name="connsiteY4" fmla="*/ 1049866 h 1049866"/>
                        <a:gd name="connsiteX5" fmla="*/ 880533 w 4641485"/>
                        <a:gd name="connsiteY5" fmla="*/ 457200 h 1049866"/>
                        <a:gd name="connsiteX6" fmla="*/ 592667 w 4641485"/>
                        <a:gd name="connsiteY6" fmla="*/ 541866 h 1049866"/>
                        <a:gd name="connsiteX7" fmla="*/ 0 w 4641485"/>
                        <a:gd name="connsiteY7" fmla="*/ 254000 h 1049866"/>
                        <a:gd name="connsiteX8" fmla="*/ 880533 w 4641485"/>
                        <a:gd name="connsiteY8" fmla="*/ 16933 h 1049866"/>
                        <a:gd name="connsiteX9" fmla="*/ 2302933 w 4641485"/>
                        <a:gd name="connsiteY9" fmla="*/ 626533 h 1049866"/>
                        <a:gd name="connsiteX10" fmla="*/ 3725333 w 4641485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73798 w 4673016"/>
                        <a:gd name="connsiteY3" fmla="*/ 457200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84308 w 4673016"/>
                        <a:gd name="connsiteY3" fmla="*/ 404648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75021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815839 w 4673016"/>
                        <a:gd name="connsiteY3" fmla="*/ 467710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75021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4673016" h="1049866">
                          <a:moveTo>
                            <a:pt x="3756864" y="0"/>
                          </a:moveTo>
                          <a:lnTo>
                            <a:pt x="4673016" y="239402"/>
                          </a:lnTo>
                          <a:lnTo>
                            <a:pt x="3993931" y="541866"/>
                          </a:lnTo>
                          <a:lnTo>
                            <a:pt x="3815839" y="467710"/>
                          </a:lnTo>
                          <a:lnTo>
                            <a:pt x="2300598" y="1049866"/>
                          </a:lnTo>
                          <a:lnTo>
                            <a:pt x="912064" y="457200"/>
                          </a:lnTo>
                          <a:lnTo>
                            <a:pt x="624198" y="541866"/>
                          </a:lnTo>
                          <a:lnTo>
                            <a:pt x="0" y="275021"/>
                          </a:lnTo>
                          <a:lnTo>
                            <a:pt x="912064" y="16933"/>
                          </a:lnTo>
                          <a:lnTo>
                            <a:pt x="2323954" y="616023"/>
                          </a:lnTo>
                          <a:lnTo>
                            <a:pt x="3756864" y="0"/>
                          </a:lnTo>
                          <a:close/>
                        </a:path>
                      </a:pathLst>
                    </a:custGeom>
                    <a:solidFill>
                      <a:srgbClr val="0000A3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798" name="Freeform 1797">
                      <a:extLst>
                        <a:ext uri="{FF2B5EF4-FFF2-40B4-BE49-F238E27FC236}">
                          <a16:creationId xmlns:a16="http://schemas.microsoft.com/office/drawing/2014/main" id="{2687A975-94E1-0C4A-9F9E-91D58A01C0D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19948" y="3206783"/>
                      <a:ext cx="317042" cy="170569"/>
                    </a:xfrm>
                    <a:custGeom>
                      <a:avLst/>
                      <a:gdLst>
                        <a:gd name="connsiteX0" fmla="*/ 21021 w 1744718"/>
                        <a:gd name="connsiteY0" fmla="*/ 0 h 903890"/>
                        <a:gd name="connsiteX1" fmla="*/ 1744718 w 1744718"/>
                        <a:gd name="connsiteY1" fmla="*/ 693683 h 903890"/>
                        <a:gd name="connsiteX2" fmla="*/ 1145628 w 1744718"/>
                        <a:gd name="connsiteY2" fmla="*/ 903890 h 903890"/>
                        <a:gd name="connsiteX3" fmla="*/ 0 w 1744718"/>
                        <a:gd name="connsiteY3" fmla="*/ 451945 h 903890"/>
                        <a:gd name="connsiteX4" fmla="*/ 21021 w 1744718"/>
                        <a:gd name="connsiteY4" fmla="*/ 0 h 9038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44718" h="903890">
                          <a:moveTo>
                            <a:pt x="21021" y="0"/>
                          </a:moveTo>
                          <a:lnTo>
                            <a:pt x="1744718" y="693683"/>
                          </a:lnTo>
                          <a:lnTo>
                            <a:pt x="1145628" y="903890"/>
                          </a:lnTo>
                          <a:lnTo>
                            <a:pt x="0" y="451945"/>
                          </a:lnTo>
                          <a:lnTo>
                            <a:pt x="21021" y="0"/>
                          </a:lnTo>
                          <a:close/>
                        </a:path>
                      </a:pathLst>
                    </a:custGeom>
                    <a:solidFill>
                      <a:srgbClr val="0000A3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799" name="Freeform 1798">
                      <a:extLst>
                        <a:ext uri="{FF2B5EF4-FFF2-40B4-BE49-F238E27FC236}">
                          <a16:creationId xmlns:a16="http://schemas.microsoft.com/office/drawing/2014/main" id="{B85CD951-350A-034E-A13A-15D0741DAE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39341" y="3206783"/>
                      <a:ext cx="311312" cy="168585"/>
                    </a:xfrm>
                    <a:custGeom>
                      <a:avLst/>
                      <a:gdLst>
                        <a:gd name="connsiteX0" fmla="*/ 1702676 w 1713187"/>
                        <a:gd name="connsiteY0" fmla="*/ 0 h 893380"/>
                        <a:gd name="connsiteX1" fmla="*/ 1713187 w 1713187"/>
                        <a:gd name="connsiteY1" fmla="*/ 472966 h 893380"/>
                        <a:gd name="connsiteX2" fmla="*/ 578069 w 1713187"/>
                        <a:gd name="connsiteY2" fmla="*/ 893380 h 893380"/>
                        <a:gd name="connsiteX3" fmla="*/ 0 w 1713187"/>
                        <a:gd name="connsiteY3" fmla="*/ 693683 h 893380"/>
                        <a:gd name="connsiteX4" fmla="*/ 1702676 w 1713187"/>
                        <a:gd name="connsiteY4" fmla="*/ 0 h 8933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13187" h="893380">
                          <a:moveTo>
                            <a:pt x="1702676" y="0"/>
                          </a:moveTo>
                          <a:lnTo>
                            <a:pt x="1713187" y="472966"/>
                          </a:lnTo>
                          <a:lnTo>
                            <a:pt x="578069" y="893380"/>
                          </a:lnTo>
                          <a:lnTo>
                            <a:pt x="0" y="693683"/>
                          </a:lnTo>
                          <a:lnTo>
                            <a:pt x="1702676" y="0"/>
                          </a:lnTo>
                          <a:close/>
                        </a:path>
                      </a:pathLst>
                    </a:custGeom>
                    <a:solidFill>
                      <a:srgbClr val="0000A8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800" name="Freeform 1799">
                      <a:extLst>
                        <a:ext uri="{FF2B5EF4-FFF2-40B4-BE49-F238E27FC236}">
                          <a16:creationId xmlns:a16="http://schemas.microsoft.com/office/drawing/2014/main" id="{C3A25D66-1399-354A-A8D6-A250C0D520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47413" y="3123483"/>
                      <a:ext cx="676892" cy="267753"/>
                    </a:xfrm>
                    <a:custGeom>
                      <a:avLst/>
                      <a:gdLst>
                        <a:gd name="connsiteX0" fmla="*/ 599089 w 4162096"/>
                        <a:gd name="connsiteY0" fmla="*/ 273269 h 1618593"/>
                        <a:gd name="connsiteX1" fmla="*/ 882869 w 4162096"/>
                        <a:gd name="connsiteY1" fmla="*/ 199697 h 1618593"/>
                        <a:gd name="connsiteX2" fmla="*/ 2312276 w 4162096"/>
                        <a:gd name="connsiteY2" fmla="*/ 798786 h 1618593"/>
                        <a:gd name="connsiteX3" fmla="*/ 3794234 w 4162096"/>
                        <a:gd name="connsiteY3" fmla="*/ 199697 h 1618593"/>
                        <a:gd name="connsiteX4" fmla="*/ 4014951 w 4162096"/>
                        <a:gd name="connsiteY4" fmla="*/ 273269 h 1618593"/>
                        <a:gd name="connsiteX5" fmla="*/ 3058510 w 4162096"/>
                        <a:gd name="connsiteY5" fmla="*/ 641131 h 1618593"/>
                        <a:gd name="connsiteX6" fmla="*/ 3026979 w 4162096"/>
                        <a:gd name="connsiteY6" fmla="*/ 1114097 h 1618593"/>
                        <a:gd name="connsiteX7" fmla="*/ 4162096 w 4162096"/>
                        <a:gd name="connsiteY7" fmla="*/ 1545021 h 1618593"/>
                        <a:gd name="connsiteX8" fmla="*/ 3878317 w 4162096"/>
                        <a:gd name="connsiteY8" fmla="*/ 1608083 h 1618593"/>
                        <a:gd name="connsiteX9" fmla="*/ 2301765 w 4162096"/>
                        <a:gd name="connsiteY9" fmla="*/ 945931 h 1618593"/>
                        <a:gd name="connsiteX10" fmla="*/ 693682 w 4162096"/>
                        <a:gd name="connsiteY10" fmla="*/ 1618593 h 1618593"/>
                        <a:gd name="connsiteX11" fmla="*/ 430924 w 4162096"/>
                        <a:gd name="connsiteY11" fmla="*/ 1524000 h 1618593"/>
                        <a:gd name="connsiteX12" fmla="*/ 1576551 w 4162096"/>
                        <a:gd name="connsiteY12" fmla="*/ 1082566 h 1618593"/>
                        <a:gd name="connsiteX13" fmla="*/ 1545020 w 4162096"/>
                        <a:gd name="connsiteY13" fmla="*/ 609600 h 1618593"/>
                        <a:gd name="connsiteX14" fmla="*/ 0 w 4162096"/>
                        <a:gd name="connsiteY14" fmla="*/ 0 h 1618593"/>
                        <a:gd name="connsiteX15" fmla="*/ 872358 w 4162096"/>
                        <a:gd name="connsiteY15" fmla="*/ 210207 h 1618593"/>
                        <a:gd name="connsiteX16" fmla="*/ 872358 w 4162096"/>
                        <a:gd name="connsiteY16" fmla="*/ 210207 h 1618593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441434 w 3731172"/>
                        <a:gd name="connsiteY14" fmla="*/ 10510 h 1418896"/>
                        <a:gd name="connsiteX15" fmla="*/ 441434 w 3731172"/>
                        <a:gd name="connsiteY15" fmla="*/ 10510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441434 w 3731172"/>
                        <a:gd name="connsiteY14" fmla="*/ 10510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357351 w 3731172"/>
                        <a:gd name="connsiteY14" fmla="*/ 115613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147144 w 3731172"/>
                        <a:gd name="connsiteY14" fmla="*/ 6306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47144 w 3731172"/>
                        <a:gd name="connsiteY14" fmla="*/ 6306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89185 w 3731172"/>
                        <a:gd name="connsiteY14" fmla="*/ 8408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56137 w 3731172"/>
                        <a:gd name="connsiteY13" fmla="*/ 441434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45626 w 3731172"/>
                        <a:gd name="connsiteY13" fmla="*/ 451945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903890 h 1418896"/>
                        <a:gd name="connsiteX13" fmla="*/ 1145626 w 3731172"/>
                        <a:gd name="connsiteY13" fmla="*/ 451945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575034 w 3710151"/>
                        <a:gd name="connsiteY6" fmla="*/ 914400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606565 w 3710151"/>
                        <a:gd name="connsiteY6" fmla="*/ 924910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5151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087434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098586 w 3710151"/>
                        <a:gd name="connsiteY12" fmla="*/ 903890 h 1418896"/>
                        <a:gd name="connsiteX13" fmla="*/ 1087434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62012 w 3725019"/>
                        <a:gd name="connsiteY0" fmla="*/ 73572 h 1418896"/>
                        <a:gd name="connsiteX1" fmla="*/ 445792 w 3725019"/>
                        <a:gd name="connsiteY1" fmla="*/ 0 h 1418896"/>
                        <a:gd name="connsiteX2" fmla="*/ 1852896 w 3725019"/>
                        <a:gd name="connsiteY2" fmla="*/ 591655 h 1418896"/>
                        <a:gd name="connsiteX3" fmla="*/ 3357157 w 3725019"/>
                        <a:gd name="connsiteY3" fmla="*/ 0 h 1418896"/>
                        <a:gd name="connsiteX4" fmla="*/ 3577874 w 3725019"/>
                        <a:gd name="connsiteY4" fmla="*/ 73572 h 1418896"/>
                        <a:gd name="connsiteX5" fmla="*/ 2632585 w 3725019"/>
                        <a:gd name="connsiteY5" fmla="*/ 448868 h 1418896"/>
                        <a:gd name="connsiteX6" fmla="*/ 2625150 w 3725019"/>
                        <a:gd name="connsiteY6" fmla="*/ 902607 h 1418896"/>
                        <a:gd name="connsiteX7" fmla="*/ 3725019 w 3725019"/>
                        <a:gd name="connsiteY7" fmla="*/ 1345324 h 1418896"/>
                        <a:gd name="connsiteX8" fmla="*/ 3441240 w 3725019"/>
                        <a:gd name="connsiteY8" fmla="*/ 1408386 h 1418896"/>
                        <a:gd name="connsiteX9" fmla="*/ 1864688 w 3725019"/>
                        <a:gd name="connsiteY9" fmla="*/ 746234 h 1418896"/>
                        <a:gd name="connsiteX10" fmla="*/ 256605 w 3725019"/>
                        <a:gd name="connsiteY10" fmla="*/ 1418896 h 1418896"/>
                        <a:gd name="connsiteX11" fmla="*/ 0 w 3725019"/>
                        <a:gd name="connsiteY11" fmla="*/ 1331097 h 1418896"/>
                        <a:gd name="connsiteX12" fmla="*/ 1113454 w 3725019"/>
                        <a:gd name="connsiteY12" fmla="*/ 903890 h 1418896"/>
                        <a:gd name="connsiteX13" fmla="*/ 1102302 w 3725019"/>
                        <a:gd name="connsiteY13" fmla="*/ 451945 h 1418896"/>
                        <a:gd name="connsiteX14" fmla="*/ 183032 w 3725019"/>
                        <a:gd name="connsiteY14" fmla="*/ 84081 h 1418896"/>
                        <a:gd name="connsiteX15" fmla="*/ 162012 w 3725019"/>
                        <a:gd name="connsiteY15" fmla="*/ 73572 h 14188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</a:cxnLst>
                      <a:rect l="l" t="t" r="r" b="b"/>
                      <a:pathLst>
                        <a:path w="3725019" h="1418896">
                          <a:moveTo>
                            <a:pt x="162012" y="73572"/>
                          </a:moveTo>
                          <a:lnTo>
                            <a:pt x="445792" y="0"/>
                          </a:lnTo>
                          <a:lnTo>
                            <a:pt x="1852896" y="591655"/>
                          </a:lnTo>
                          <a:lnTo>
                            <a:pt x="3357157" y="0"/>
                          </a:lnTo>
                          <a:lnTo>
                            <a:pt x="3577874" y="73572"/>
                          </a:lnTo>
                          <a:lnTo>
                            <a:pt x="2632585" y="448868"/>
                          </a:lnTo>
                          <a:lnTo>
                            <a:pt x="2625150" y="902607"/>
                          </a:lnTo>
                          <a:lnTo>
                            <a:pt x="3725019" y="1345324"/>
                          </a:lnTo>
                          <a:lnTo>
                            <a:pt x="3441240" y="1408386"/>
                          </a:lnTo>
                          <a:lnTo>
                            <a:pt x="1864688" y="746234"/>
                          </a:lnTo>
                          <a:lnTo>
                            <a:pt x="256605" y="1418896"/>
                          </a:lnTo>
                          <a:lnTo>
                            <a:pt x="0" y="1331097"/>
                          </a:lnTo>
                          <a:lnTo>
                            <a:pt x="1113454" y="903890"/>
                          </a:lnTo>
                          <a:cubicBezTo>
                            <a:pt x="1113454" y="760249"/>
                            <a:pt x="1102302" y="595586"/>
                            <a:pt x="1102302" y="451945"/>
                          </a:cubicBezTo>
                          <a:lnTo>
                            <a:pt x="183032" y="84081"/>
                          </a:lnTo>
                          <a:cubicBezTo>
                            <a:pt x="26317" y="21019"/>
                            <a:pt x="169019" y="77075"/>
                            <a:pt x="162012" y="73572"/>
                          </a:cubicBezTo>
                          <a:close/>
                        </a:path>
                      </a:pathLst>
                    </a:cu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2090" name="Group 2089">
                  <a:extLst>
                    <a:ext uri="{FF2B5EF4-FFF2-40B4-BE49-F238E27FC236}">
                      <a16:creationId xmlns:a16="http://schemas.microsoft.com/office/drawing/2014/main" id="{4AE08EC8-478A-A947-B02A-442B948BB56A}"/>
                    </a:ext>
                  </a:extLst>
                </p:cNvPr>
                <p:cNvGrpSpPr/>
                <p:nvPr/>
              </p:nvGrpSpPr>
              <p:grpSpPr>
                <a:xfrm>
                  <a:off x="6733411" y="4492542"/>
                  <a:ext cx="267360" cy="997195"/>
                  <a:chOff x="6424161" y="4488570"/>
                  <a:chExt cx="267360" cy="997195"/>
                </a:xfrm>
              </p:grpSpPr>
              <p:grpSp>
                <p:nvGrpSpPr>
                  <p:cNvPr id="2091" name="Group 506">
                    <a:extLst>
                      <a:ext uri="{FF2B5EF4-FFF2-40B4-BE49-F238E27FC236}">
                        <a16:creationId xmlns:a16="http://schemas.microsoft.com/office/drawing/2014/main" id="{0693C2F7-A4DB-EE4B-BDDF-D31A6302182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424161" y="4637077"/>
                    <a:ext cx="235570" cy="848688"/>
                    <a:chOff x="6395998" y="3062424"/>
                    <a:chExt cx="564403" cy="837478"/>
                  </a:xfrm>
                </p:grpSpPr>
                <p:sp>
                  <p:nvSpPr>
                    <p:cNvPr id="2113" name="Rectangle 2112">
                      <a:extLst>
                        <a:ext uri="{FF2B5EF4-FFF2-40B4-BE49-F238E27FC236}">
                          <a16:creationId xmlns:a16="http://schemas.microsoft.com/office/drawing/2014/main" id="{A1128FC9-CAE3-6F46-AB06-69669472A4E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09786" y="3061857"/>
                      <a:ext cx="447707" cy="742536"/>
                    </a:xfrm>
                    <a:prstGeom prst="rect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2114" name="Straight Connector 2113">
                      <a:extLst>
                        <a:ext uri="{FF2B5EF4-FFF2-40B4-BE49-F238E27FC236}">
                          <a16:creationId xmlns:a16="http://schemas.microsoft.com/office/drawing/2014/main" id="{93414428-D35B-784D-9EBE-A5D48D8069FE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847057" y="3061857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115" name="Rectangle 2114">
                      <a:extLst>
                        <a:ext uri="{FF2B5EF4-FFF2-40B4-BE49-F238E27FC236}">
                          <a16:creationId xmlns:a16="http://schemas.microsoft.com/office/drawing/2014/main" id="{6BA0AA91-DB5A-AF49-BAD5-610BC241165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76953" y="3071256"/>
                      <a:ext cx="131327" cy="11592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2116" name="Straight Connector 2115">
                      <a:extLst>
                        <a:ext uri="{FF2B5EF4-FFF2-40B4-BE49-F238E27FC236}">
                          <a16:creationId xmlns:a16="http://schemas.microsoft.com/office/drawing/2014/main" id="{D22F85EC-2629-6D43-84B9-41F5417DD1CA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396367" y="3061857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117" name="Rectangle 2116">
                      <a:extLst>
                        <a:ext uri="{FF2B5EF4-FFF2-40B4-BE49-F238E27FC236}">
                          <a16:creationId xmlns:a16="http://schemas.microsoft.com/office/drawing/2014/main" id="{AD58FD2B-90AB-6745-852D-BE4DF8CA25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17210" y="3702567"/>
                      <a:ext cx="131327" cy="11592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2118" name="Rectangle 2117">
                      <a:extLst>
                        <a:ext uri="{FF2B5EF4-FFF2-40B4-BE49-F238E27FC236}">
                          <a16:creationId xmlns:a16="http://schemas.microsoft.com/office/drawing/2014/main" id="{0ED19010-CC4C-3A41-A5AA-BB8359ABFDD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05320" y="3157415"/>
                      <a:ext cx="444723" cy="74253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2119" name="Straight Connector 2118">
                      <a:extLst>
                        <a:ext uri="{FF2B5EF4-FFF2-40B4-BE49-F238E27FC236}">
                          <a16:creationId xmlns:a16="http://schemas.microsoft.com/office/drawing/2014/main" id="{0C5A8EE1-CA77-1241-91E8-BB7ACFD42EA0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847057" y="3804392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2120" name="Group 544">
                      <a:extLst>
                        <a:ext uri="{FF2B5EF4-FFF2-40B4-BE49-F238E27FC236}">
                          <a16:creationId xmlns:a16="http://schemas.microsoft.com/office/drawing/2014/main" id="{7E261299-56B7-F34C-914A-C21DCDA4699D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400318" y="3137421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2148" name="Straight Connector 2147">
                        <a:extLst>
                          <a:ext uri="{FF2B5EF4-FFF2-40B4-BE49-F238E27FC236}">
                            <a16:creationId xmlns:a16="http://schemas.microsoft.com/office/drawing/2014/main" id="{E9C2D4E4-D57E-8B41-9B14-0DF3911D58A5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782" y="2845711"/>
                        <a:ext cx="113419" cy="924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149" name="Straight Connector 2148">
                        <a:extLst>
                          <a:ext uri="{FF2B5EF4-FFF2-40B4-BE49-F238E27FC236}">
                            <a16:creationId xmlns:a16="http://schemas.microsoft.com/office/drawing/2014/main" id="{4BEC4D11-E475-1944-B856-B0CB17D449A2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076" y="2938136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121" name="Group 547">
                      <a:extLst>
                        <a:ext uri="{FF2B5EF4-FFF2-40B4-BE49-F238E27FC236}">
                          <a16:creationId xmlns:a16="http://schemas.microsoft.com/office/drawing/2014/main" id="{E8B580C7-66F7-0A4C-B319-CC8E9875B21D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9838" y="3203285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2146" name="Straight Connector 2145">
                        <a:extLst>
                          <a:ext uri="{FF2B5EF4-FFF2-40B4-BE49-F238E27FC236}">
                            <a16:creationId xmlns:a16="http://schemas.microsoft.com/office/drawing/2014/main" id="{F328678E-CEC6-6247-8666-B5EEBCAD12B6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9263" y="2845642"/>
                        <a:ext cx="119388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147" name="Straight Connector 2146">
                        <a:extLst>
                          <a:ext uri="{FF2B5EF4-FFF2-40B4-BE49-F238E27FC236}">
                            <a16:creationId xmlns:a16="http://schemas.microsoft.com/office/drawing/2014/main" id="{D975EEA3-87CC-C645-AA3D-075122C77107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557" y="2934934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122" name="Group 549">
                      <a:extLst>
                        <a:ext uri="{FF2B5EF4-FFF2-40B4-BE49-F238E27FC236}">
                          <a16:creationId xmlns:a16="http://schemas.microsoft.com/office/drawing/2014/main" id="{F5F8D206-E12A-1943-91C8-DF8868A889E7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9358" y="3269149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2144" name="Straight Connector 2143">
                        <a:extLst>
                          <a:ext uri="{FF2B5EF4-FFF2-40B4-BE49-F238E27FC236}">
                            <a16:creationId xmlns:a16="http://schemas.microsoft.com/office/drawing/2014/main" id="{F8DC0D66-D6D4-C745-8D1A-F641BE5C3B0F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6759" y="2845572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145" name="Straight Connector 2144">
                        <a:extLst>
                          <a:ext uri="{FF2B5EF4-FFF2-40B4-BE49-F238E27FC236}">
                            <a16:creationId xmlns:a16="http://schemas.microsoft.com/office/drawing/2014/main" id="{E86251BD-A5BC-614F-A8EF-3B9E51822D2F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036" y="293486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123" name="Group 550">
                      <a:extLst>
                        <a:ext uri="{FF2B5EF4-FFF2-40B4-BE49-F238E27FC236}">
                          <a16:creationId xmlns:a16="http://schemas.microsoft.com/office/drawing/2014/main" id="{3342E35B-D80A-314E-B4F2-025E60DF4B36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8878" y="3335013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2142" name="Straight Connector 2141">
                        <a:extLst>
                          <a:ext uri="{FF2B5EF4-FFF2-40B4-BE49-F238E27FC236}">
                            <a16:creationId xmlns:a16="http://schemas.microsoft.com/office/drawing/2014/main" id="{81D50022-118D-D743-AE08-C00A7A2B6EB5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238" y="2845502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143" name="Straight Connector 2142">
                        <a:extLst>
                          <a:ext uri="{FF2B5EF4-FFF2-40B4-BE49-F238E27FC236}">
                            <a16:creationId xmlns:a16="http://schemas.microsoft.com/office/drawing/2014/main" id="{3F9F8978-5942-A74A-A640-4066CF09ABF4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516" y="293479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124" name="Group 551">
                      <a:extLst>
                        <a:ext uri="{FF2B5EF4-FFF2-40B4-BE49-F238E27FC236}">
                          <a16:creationId xmlns:a16="http://schemas.microsoft.com/office/drawing/2014/main" id="{2BDF1FAF-543D-D44B-A44F-7F68F19783A2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8398" y="3400877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2140" name="Straight Connector 2139">
                        <a:extLst>
                          <a:ext uri="{FF2B5EF4-FFF2-40B4-BE49-F238E27FC236}">
                            <a16:creationId xmlns:a16="http://schemas.microsoft.com/office/drawing/2014/main" id="{BD43A2A5-F967-7C42-97F7-3BF114D90505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718" y="2845433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141" name="Straight Connector 2140">
                        <a:extLst>
                          <a:ext uri="{FF2B5EF4-FFF2-40B4-BE49-F238E27FC236}">
                            <a16:creationId xmlns:a16="http://schemas.microsoft.com/office/drawing/2014/main" id="{718C1F83-C0AF-E64D-8088-5950A36A18CB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995" y="293472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125" name="Group 552">
                      <a:extLst>
                        <a:ext uri="{FF2B5EF4-FFF2-40B4-BE49-F238E27FC236}">
                          <a16:creationId xmlns:a16="http://schemas.microsoft.com/office/drawing/2014/main" id="{2303367C-C6FE-6741-99DE-853E9073AC99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7918" y="3466741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2138" name="Straight Connector 2137">
                        <a:extLst>
                          <a:ext uri="{FF2B5EF4-FFF2-40B4-BE49-F238E27FC236}">
                            <a16:creationId xmlns:a16="http://schemas.microsoft.com/office/drawing/2014/main" id="{3341DF0E-1C45-B249-BF43-52A8A9EFAD91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199" y="2845363"/>
                        <a:ext cx="113419" cy="939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139" name="Straight Connector 2138">
                        <a:extLst>
                          <a:ext uri="{FF2B5EF4-FFF2-40B4-BE49-F238E27FC236}">
                            <a16:creationId xmlns:a16="http://schemas.microsoft.com/office/drawing/2014/main" id="{4A1818C9-8994-8646-A2DB-1E4A8DA09315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3477" y="2939355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126" name="Group 555">
                      <a:extLst>
                        <a:ext uri="{FF2B5EF4-FFF2-40B4-BE49-F238E27FC236}">
                          <a16:creationId xmlns:a16="http://schemas.microsoft.com/office/drawing/2014/main" id="{B79E7B16-60D5-9E4C-BA27-7A37C17C7923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7438" y="3532605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2136" name="Straight Connector 2135">
                        <a:extLst>
                          <a:ext uri="{FF2B5EF4-FFF2-40B4-BE49-F238E27FC236}">
                            <a16:creationId xmlns:a16="http://schemas.microsoft.com/office/drawing/2014/main" id="{DDCB9142-50CC-5746-8F69-00E04DF524DD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679" y="2842160"/>
                        <a:ext cx="113419" cy="971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137" name="Straight Connector 2136">
                        <a:extLst>
                          <a:ext uri="{FF2B5EF4-FFF2-40B4-BE49-F238E27FC236}">
                            <a16:creationId xmlns:a16="http://schemas.microsoft.com/office/drawing/2014/main" id="{01E450FA-6E30-6142-AD7D-20C574F970EF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0972" y="2939284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127" name="Group 556">
                      <a:extLst>
                        <a:ext uri="{FF2B5EF4-FFF2-40B4-BE49-F238E27FC236}">
                          <a16:creationId xmlns:a16="http://schemas.microsoft.com/office/drawing/2014/main" id="{A0E61EE8-B3D8-A24C-95B3-797058116FD0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6958" y="3598469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2134" name="Straight Connector 2133">
                        <a:extLst>
                          <a:ext uri="{FF2B5EF4-FFF2-40B4-BE49-F238E27FC236}">
                            <a16:creationId xmlns:a16="http://schemas.microsoft.com/office/drawing/2014/main" id="{CACF2A72-7E46-464B-AA02-ACC0ED74E12B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9158" y="2842090"/>
                        <a:ext cx="113419" cy="971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135" name="Straight Connector 2134">
                        <a:extLst>
                          <a:ext uri="{FF2B5EF4-FFF2-40B4-BE49-F238E27FC236}">
                            <a16:creationId xmlns:a16="http://schemas.microsoft.com/office/drawing/2014/main" id="{12BA0C47-CA16-CF4A-B0A7-7E8B0B23E6B6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452" y="2939215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128" name="Group 557">
                      <a:extLst>
                        <a:ext uri="{FF2B5EF4-FFF2-40B4-BE49-F238E27FC236}">
                          <a16:creationId xmlns:a16="http://schemas.microsoft.com/office/drawing/2014/main" id="{EB7E2893-0182-DB49-822F-C1D5D98F9C15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6478" y="3664333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2132" name="Straight Connector 2131">
                        <a:extLst>
                          <a:ext uri="{FF2B5EF4-FFF2-40B4-BE49-F238E27FC236}">
                            <a16:creationId xmlns:a16="http://schemas.microsoft.com/office/drawing/2014/main" id="{86F6B344-A792-C84D-9B93-C6304D3EBFA2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6654" y="2846719"/>
                        <a:ext cx="113419" cy="92426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133" name="Straight Connector 2132">
                        <a:extLst>
                          <a:ext uri="{FF2B5EF4-FFF2-40B4-BE49-F238E27FC236}">
                            <a16:creationId xmlns:a16="http://schemas.microsoft.com/office/drawing/2014/main" id="{8547FDC0-DD08-AA4B-8B1E-90354DC531F3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933" y="2939145"/>
                        <a:ext cx="450690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129" name="Group 558">
                      <a:extLst>
                        <a:ext uri="{FF2B5EF4-FFF2-40B4-BE49-F238E27FC236}">
                          <a16:creationId xmlns:a16="http://schemas.microsoft.com/office/drawing/2014/main" id="{9A84FCD8-8A9C-5145-BFBD-73FC26FAE435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5998" y="3730197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2130" name="Straight Connector 2129">
                        <a:extLst>
                          <a:ext uri="{FF2B5EF4-FFF2-40B4-BE49-F238E27FC236}">
                            <a16:creationId xmlns:a16="http://schemas.microsoft.com/office/drawing/2014/main" id="{DD5BCA96-E788-DB45-AB67-AE87537876FF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133" y="2846650"/>
                        <a:ext cx="113419" cy="92426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131" name="Straight Connector 2130">
                        <a:extLst>
                          <a:ext uri="{FF2B5EF4-FFF2-40B4-BE49-F238E27FC236}">
                            <a16:creationId xmlns:a16="http://schemas.microsoft.com/office/drawing/2014/main" id="{435A6D71-E2B4-4743-9BC5-8B0AACA30F81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413" y="2939076"/>
                        <a:ext cx="450690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2092" name="Straight Connector 2091">
                    <a:extLst>
                      <a:ext uri="{FF2B5EF4-FFF2-40B4-BE49-F238E27FC236}">
                        <a16:creationId xmlns:a16="http://schemas.microsoft.com/office/drawing/2014/main" id="{DCA6A8AD-66EE-C24A-9795-1659CB97BDDF}"/>
                      </a:ext>
                    </a:extLst>
                  </p:cNvPr>
                  <p:cNvCxnSpPr/>
                  <p:nvPr/>
                </p:nvCxnSpPr>
                <p:spPr bwMode="auto">
                  <a:xfrm flipH="1">
                    <a:off x="6685171" y="4525377"/>
                    <a:ext cx="4763" cy="855662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93" name="Straight Connector 2092">
                    <a:extLst>
                      <a:ext uri="{FF2B5EF4-FFF2-40B4-BE49-F238E27FC236}">
                        <a16:creationId xmlns:a16="http://schemas.microsoft.com/office/drawing/2014/main" id="{C8B7F9E9-FD45-3049-9F7E-0A4C9227728B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2784" y="4706352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94" name="Straight Connector 2093">
                    <a:extLst>
                      <a:ext uri="{FF2B5EF4-FFF2-40B4-BE49-F238E27FC236}">
                        <a16:creationId xmlns:a16="http://schemas.microsoft.com/office/drawing/2014/main" id="{3E0705BD-E059-AB4F-95F5-D7576F9F5866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4771439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95" name="Straight Connector 2094">
                    <a:extLst>
                      <a:ext uri="{FF2B5EF4-FFF2-40B4-BE49-F238E27FC236}">
                        <a16:creationId xmlns:a16="http://schemas.microsoft.com/office/drawing/2014/main" id="{E0E0AFF0-AC59-8E4D-802D-7301159F4A77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4849227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96" name="Straight Connector 2095">
                    <a:extLst>
                      <a:ext uri="{FF2B5EF4-FFF2-40B4-BE49-F238E27FC236}">
                        <a16:creationId xmlns:a16="http://schemas.microsoft.com/office/drawing/2014/main" id="{546CBAA4-F40C-D64C-B6E7-8CF7D7B2C586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9609" y="4914314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97" name="Straight Connector 2096">
                    <a:extLst>
                      <a:ext uri="{FF2B5EF4-FFF2-40B4-BE49-F238E27FC236}">
                        <a16:creationId xmlns:a16="http://schemas.microsoft.com/office/drawing/2014/main" id="{0FC4709D-EC66-8644-A434-475D75F89A07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8021" y="4976227"/>
                    <a:ext cx="60325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98" name="Straight Connector 2097">
                    <a:extLst>
                      <a:ext uri="{FF2B5EF4-FFF2-40B4-BE49-F238E27FC236}">
                        <a16:creationId xmlns:a16="http://schemas.microsoft.com/office/drawing/2014/main" id="{E7E218D2-0D27-0247-AF1A-B41F8179F023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8021" y="5044489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99" name="Straight Connector 2098">
                    <a:extLst>
                      <a:ext uri="{FF2B5EF4-FFF2-40B4-BE49-F238E27FC236}">
                        <a16:creationId xmlns:a16="http://schemas.microsoft.com/office/drawing/2014/main" id="{41743A95-20A4-4A48-943F-43F757D3FC1A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6434" y="511433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00" name="Straight Connector 2099">
                    <a:extLst>
                      <a:ext uri="{FF2B5EF4-FFF2-40B4-BE49-F238E27FC236}">
                        <a16:creationId xmlns:a16="http://schemas.microsoft.com/office/drawing/2014/main" id="{DF731ED4-D1EF-1A4A-9DE3-51FD6DD02337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9609" y="518418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01" name="Straight Connector 2100">
                    <a:extLst>
                      <a:ext uri="{FF2B5EF4-FFF2-40B4-BE49-F238E27FC236}">
                        <a16:creationId xmlns:a16="http://schemas.microsoft.com/office/drawing/2014/main" id="{EBD082EF-FDAE-3B43-956C-5C775CEB4BEE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5252452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02" name="Straight Connector 2101">
                    <a:extLst>
                      <a:ext uri="{FF2B5EF4-FFF2-40B4-BE49-F238E27FC236}">
                        <a16:creationId xmlns:a16="http://schemas.microsoft.com/office/drawing/2014/main" id="{A4702698-17E2-504C-ADA7-3130ACD4B2CE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5322302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03" name="Straight Connector 2102">
                    <a:extLst>
                      <a:ext uri="{FF2B5EF4-FFF2-40B4-BE49-F238E27FC236}">
                        <a16:creationId xmlns:a16="http://schemas.microsoft.com/office/drawing/2014/main" id="{19781C64-2AC3-374A-808D-D29CE11AC261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2784" y="538738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04" name="Straight Connector 2103">
                    <a:extLst>
                      <a:ext uri="{FF2B5EF4-FFF2-40B4-BE49-F238E27FC236}">
                        <a16:creationId xmlns:a16="http://schemas.microsoft.com/office/drawing/2014/main" id="{DA5C7A8A-345A-B64D-B518-E9CF29631FBD}"/>
                      </a:ext>
                    </a:extLst>
                  </p:cNvPr>
                  <p:cNvCxnSpPr/>
                  <p:nvPr/>
                </p:nvCxnSpPr>
                <p:spPr bwMode="auto">
                  <a:xfrm flipH="1">
                    <a:off x="6632784" y="4531727"/>
                    <a:ext cx="58737" cy="0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105" name="Group 2104">
                    <a:extLst>
                      <a:ext uri="{FF2B5EF4-FFF2-40B4-BE49-F238E27FC236}">
                        <a16:creationId xmlns:a16="http://schemas.microsoft.com/office/drawing/2014/main" id="{55A399A8-4C1A-AF4A-9DFF-59736112E16E}"/>
                      </a:ext>
                    </a:extLst>
                  </p:cNvPr>
                  <p:cNvGrpSpPr/>
                  <p:nvPr/>
                </p:nvGrpSpPr>
                <p:grpSpPr>
                  <a:xfrm>
                    <a:off x="6434171" y="4488570"/>
                    <a:ext cx="224203" cy="179034"/>
                    <a:chOff x="3668110" y="2448910"/>
                    <a:chExt cx="3794234" cy="2165130"/>
                  </a:xfrm>
                </p:grpSpPr>
                <p:sp>
                  <p:nvSpPr>
                    <p:cNvPr id="2106" name="Rectangle 2105">
                      <a:extLst>
                        <a:ext uri="{FF2B5EF4-FFF2-40B4-BE49-F238E27FC236}">
                          <a16:creationId xmlns:a16="http://schemas.microsoft.com/office/drawing/2014/main" id="{04184889-BEE7-5E47-A592-04B335DCF9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68110" y="3741409"/>
                      <a:ext cx="3780587" cy="872631"/>
                    </a:xfrm>
                    <a:prstGeom prst="rect">
                      <a:avLst/>
                    </a:prstGeom>
                    <a:gradFill>
                      <a:gsLst>
                        <a:gs pos="0">
                          <a:srgbClr val="B8C2C9"/>
                        </a:gs>
                        <a:gs pos="21000">
                          <a:schemeClr val="bg1"/>
                        </a:gs>
                        <a:gs pos="60000">
                          <a:srgbClr val="D6DCE0"/>
                        </a:gs>
                        <a:gs pos="100000">
                          <a:srgbClr val="B8C2C9"/>
                        </a:gs>
                      </a:gsLst>
                      <a:lin ang="0" scaled="0"/>
                    </a:gradFill>
                    <a:ln w="63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107" name="Freeform 2106">
                      <a:extLst>
                        <a:ext uri="{FF2B5EF4-FFF2-40B4-BE49-F238E27FC236}">
                          <a16:creationId xmlns:a16="http://schemas.microsoft.com/office/drawing/2014/main" id="{821AF90C-8DA3-F743-B551-BB4CF636D0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78620" y="2448910"/>
                      <a:ext cx="3783724" cy="1324303"/>
                    </a:xfrm>
                    <a:custGeom>
                      <a:avLst/>
                      <a:gdLst>
                        <a:gd name="connsiteX0" fmla="*/ 0 w 3783724"/>
                        <a:gd name="connsiteY0" fmla="*/ 1313793 h 1324303"/>
                        <a:gd name="connsiteX1" fmla="*/ 0 w 3783724"/>
                        <a:gd name="connsiteY1" fmla="*/ 1313793 h 1324303"/>
                        <a:gd name="connsiteX2" fmla="*/ 252248 w 3783724"/>
                        <a:gd name="connsiteY2" fmla="*/ 0 h 1324303"/>
                        <a:gd name="connsiteX3" fmla="*/ 3415862 w 3783724"/>
                        <a:gd name="connsiteY3" fmla="*/ 21020 h 1324303"/>
                        <a:gd name="connsiteX4" fmla="*/ 3783724 w 3783724"/>
                        <a:gd name="connsiteY4" fmla="*/ 1324303 h 1324303"/>
                        <a:gd name="connsiteX5" fmla="*/ 0 w 3783724"/>
                        <a:gd name="connsiteY5" fmla="*/ 1313793 h 13243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783724" h="1324303">
                          <a:moveTo>
                            <a:pt x="0" y="1313793"/>
                          </a:moveTo>
                          <a:lnTo>
                            <a:pt x="0" y="1313793"/>
                          </a:lnTo>
                          <a:lnTo>
                            <a:pt x="252248" y="0"/>
                          </a:lnTo>
                          <a:lnTo>
                            <a:pt x="3415862" y="21020"/>
                          </a:lnTo>
                          <a:lnTo>
                            <a:pt x="3783724" y="1324303"/>
                          </a:lnTo>
                          <a:lnTo>
                            <a:pt x="0" y="1313793"/>
                          </a:lnTo>
                          <a:close/>
                        </a:path>
                      </a:pathLst>
                    </a:custGeom>
                    <a:solidFill>
                      <a:srgbClr val="B8C2C9"/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grpSp>
                  <p:nvGrpSpPr>
                    <p:cNvPr id="2108" name="Group 2107">
                      <a:extLst>
                        <a:ext uri="{FF2B5EF4-FFF2-40B4-BE49-F238E27FC236}">
                          <a16:creationId xmlns:a16="http://schemas.microsoft.com/office/drawing/2014/main" id="{F9D0888E-DC1B-684B-A1AF-DC01D33471A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941378" y="2603243"/>
                      <a:ext cx="3202061" cy="1066110"/>
                      <a:chOff x="7939341" y="3037317"/>
                      <a:chExt cx="897649" cy="353919"/>
                    </a:xfrm>
                  </p:grpSpPr>
                  <p:sp>
                    <p:nvSpPr>
                      <p:cNvPr id="2109" name="Freeform 2108">
                        <a:extLst>
                          <a:ext uri="{FF2B5EF4-FFF2-40B4-BE49-F238E27FC236}">
                            <a16:creationId xmlns:a16="http://schemas.microsoft.com/office/drawing/2014/main" id="{ADED783D-24D7-2E47-92B4-D13DAD5C77D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64170" y="3037317"/>
                        <a:ext cx="849158" cy="198115"/>
                      </a:xfrm>
                      <a:custGeom>
                        <a:avLst/>
                        <a:gdLst>
                          <a:gd name="connsiteX0" fmla="*/ 3725333 w 4588933"/>
                          <a:gd name="connsiteY0" fmla="*/ 0 h 1049866"/>
                          <a:gd name="connsiteX1" fmla="*/ 4588933 w 4588933"/>
                          <a:gd name="connsiteY1" fmla="*/ 270933 h 1049866"/>
                          <a:gd name="connsiteX2" fmla="*/ 3962400 w 4588933"/>
                          <a:gd name="connsiteY2" fmla="*/ 541866 h 1049866"/>
                          <a:gd name="connsiteX3" fmla="*/ 3742267 w 4588933"/>
                          <a:gd name="connsiteY3" fmla="*/ 457200 h 1049866"/>
                          <a:gd name="connsiteX4" fmla="*/ 2269067 w 4588933"/>
                          <a:gd name="connsiteY4" fmla="*/ 1049866 h 1049866"/>
                          <a:gd name="connsiteX5" fmla="*/ 880533 w 4588933"/>
                          <a:gd name="connsiteY5" fmla="*/ 457200 h 1049866"/>
                          <a:gd name="connsiteX6" fmla="*/ 592667 w 4588933"/>
                          <a:gd name="connsiteY6" fmla="*/ 541866 h 1049866"/>
                          <a:gd name="connsiteX7" fmla="*/ 0 w 4588933"/>
                          <a:gd name="connsiteY7" fmla="*/ 254000 h 1049866"/>
                          <a:gd name="connsiteX8" fmla="*/ 880533 w 4588933"/>
                          <a:gd name="connsiteY8" fmla="*/ 16933 h 1049866"/>
                          <a:gd name="connsiteX9" fmla="*/ 2302933 w 4588933"/>
                          <a:gd name="connsiteY9" fmla="*/ 626533 h 1049866"/>
                          <a:gd name="connsiteX10" fmla="*/ 3725333 w 4588933"/>
                          <a:gd name="connsiteY10" fmla="*/ 0 h 1049866"/>
                          <a:gd name="connsiteX0" fmla="*/ 3725333 w 4641485"/>
                          <a:gd name="connsiteY0" fmla="*/ 0 h 1049866"/>
                          <a:gd name="connsiteX1" fmla="*/ 4641485 w 4641485"/>
                          <a:gd name="connsiteY1" fmla="*/ 239402 h 1049866"/>
                          <a:gd name="connsiteX2" fmla="*/ 3962400 w 4641485"/>
                          <a:gd name="connsiteY2" fmla="*/ 541866 h 1049866"/>
                          <a:gd name="connsiteX3" fmla="*/ 3742267 w 4641485"/>
                          <a:gd name="connsiteY3" fmla="*/ 457200 h 1049866"/>
                          <a:gd name="connsiteX4" fmla="*/ 2269067 w 4641485"/>
                          <a:gd name="connsiteY4" fmla="*/ 1049866 h 1049866"/>
                          <a:gd name="connsiteX5" fmla="*/ 880533 w 4641485"/>
                          <a:gd name="connsiteY5" fmla="*/ 457200 h 1049866"/>
                          <a:gd name="connsiteX6" fmla="*/ 592667 w 4641485"/>
                          <a:gd name="connsiteY6" fmla="*/ 541866 h 1049866"/>
                          <a:gd name="connsiteX7" fmla="*/ 0 w 4641485"/>
                          <a:gd name="connsiteY7" fmla="*/ 254000 h 1049866"/>
                          <a:gd name="connsiteX8" fmla="*/ 880533 w 4641485"/>
                          <a:gd name="connsiteY8" fmla="*/ 16933 h 1049866"/>
                          <a:gd name="connsiteX9" fmla="*/ 2302933 w 4641485"/>
                          <a:gd name="connsiteY9" fmla="*/ 626533 h 1049866"/>
                          <a:gd name="connsiteX10" fmla="*/ 3725333 w 4641485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73798 w 4673016"/>
                          <a:gd name="connsiteY3" fmla="*/ 457200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84308 w 4673016"/>
                          <a:gd name="connsiteY3" fmla="*/ 404648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75021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815839 w 4673016"/>
                          <a:gd name="connsiteY3" fmla="*/ 467710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75021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4673016" h="1049866">
                            <a:moveTo>
                              <a:pt x="3756864" y="0"/>
                            </a:moveTo>
                            <a:lnTo>
                              <a:pt x="4673016" y="239402"/>
                            </a:lnTo>
                            <a:lnTo>
                              <a:pt x="3993931" y="541866"/>
                            </a:lnTo>
                            <a:lnTo>
                              <a:pt x="3815839" y="467710"/>
                            </a:lnTo>
                            <a:lnTo>
                              <a:pt x="2300598" y="1049866"/>
                            </a:lnTo>
                            <a:lnTo>
                              <a:pt x="912064" y="457200"/>
                            </a:lnTo>
                            <a:lnTo>
                              <a:pt x="624198" y="541866"/>
                            </a:lnTo>
                            <a:lnTo>
                              <a:pt x="0" y="275021"/>
                            </a:lnTo>
                            <a:lnTo>
                              <a:pt x="912064" y="16933"/>
                            </a:lnTo>
                            <a:lnTo>
                              <a:pt x="2323954" y="616023"/>
                            </a:lnTo>
                            <a:lnTo>
                              <a:pt x="3756864" y="0"/>
                            </a:lnTo>
                            <a:close/>
                          </a:path>
                        </a:pathLst>
                      </a:custGeom>
                      <a:solidFill>
                        <a:srgbClr val="0000A3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2110" name="Freeform 2109">
                        <a:extLst>
                          <a:ext uri="{FF2B5EF4-FFF2-40B4-BE49-F238E27FC236}">
                            <a16:creationId xmlns:a16="http://schemas.microsoft.com/office/drawing/2014/main" id="{8EA4B129-3219-E746-851C-1B5F6688727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519948" y="3206783"/>
                        <a:ext cx="317042" cy="170569"/>
                      </a:xfrm>
                      <a:custGeom>
                        <a:avLst/>
                        <a:gdLst>
                          <a:gd name="connsiteX0" fmla="*/ 21021 w 1744718"/>
                          <a:gd name="connsiteY0" fmla="*/ 0 h 903890"/>
                          <a:gd name="connsiteX1" fmla="*/ 1744718 w 1744718"/>
                          <a:gd name="connsiteY1" fmla="*/ 693683 h 903890"/>
                          <a:gd name="connsiteX2" fmla="*/ 1145628 w 1744718"/>
                          <a:gd name="connsiteY2" fmla="*/ 903890 h 903890"/>
                          <a:gd name="connsiteX3" fmla="*/ 0 w 1744718"/>
                          <a:gd name="connsiteY3" fmla="*/ 451945 h 903890"/>
                          <a:gd name="connsiteX4" fmla="*/ 21021 w 1744718"/>
                          <a:gd name="connsiteY4" fmla="*/ 0 h 90389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44718" h="903890">
                            <a:moveTo>
                              <a:pt x="21021" y="0"/>
                            </a:moveTo>
                            <a:lnTo>
                              <a:pt x="1744718" y="693683"/>
                            </a:lnTo>
                            <a:lnTo>
                              <a:pt x="1145628" y="903890"/>
                            </a:lnTo>
                            <a:lnTo>
                              <a:pt x="0" y="451945"/>
                            </a:lnTo>
                            <a:lnTo>
                              <a:pt x="21021" y="0"/>
                            </a:lnTo>
                            <a:close/>
                          </a:path>
                        </a:pathLst>
                      </a:custGeom>
                      <a:solidFill>
                        <a:srgbClr val="0000A3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2111" name="Freeform 2110">
                        <a:extLst>
                          <a:ext uri="{FF2B5EF4-FFF2-40B4-BE49-F238E27FC236}">
                            <a16:creationId xmlns:a16="http://schemas.microsoft.com/office/drawing/2014/main" id="{286F7A1B-5ABA-B544-9A92-25144735F45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9341" y="3206783"/>
                        <a:ext cx="311312" cy="168585"/>
                      </a:xfrm>
                      <a:custGeom>
                        <a:avLst/>
                        <a:gdLst>
                          <a:gd name="connsiteX0" fmla="*/ 1702676 w 1713187"/>
                          <a:gd name="connsiteY0" fmla="*/ 0 h 893380"/>
                          <a:gd name="connsiteX1" fmla="*/ 1713187 w 1713187"/>
                          <a:gd name="connsiteY1" fmla="*/ 472966 h 893380"/>
                          <a:gd name="connsiteX2" fmla="*/ 578069 w 1713187"/>
                          <a:gd name="connsiteY2" fmla="*/ 893380 h 893380"/>
                          <a:gd name="connsiteX3" fmla="*/ 0 w 1713187"/>
                          <a:gd name="connsiteY3" fmla="*/ 693683 h 893380"/>
                          <a:gd name="connsiteX4" fmla="*/ 1702676 w 1713187"/>
                          <a:gd name="connsiteY4" fmla="*/ 0 h 8933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13187" h="893380">
                            <a:moveTo>
                              <a:pt x="1702676" y="0"/>
                            </a:moveTo>
                            <a:lnTo>
                              <a:pt x="1713187" y="472966"/>
                            </a:lnTo>
                            <a:lnTo>
                              <a:pt x="578069" y="893380"/>
                            </a:lnTo>
                            <a:lnTo>
                              <a:pt x="0" y="693683"/>
                            </a:lnTo>
                            <a:lnTo>
                              <a:pt x="1702676" y="0"/>
                            </a:lnTo>
                            <a:close/>
                          </a:path>
                        </a:pathLst>
                      </a:custGeom>
                      <a:solidFill>
                        <a:srgbClr val="0000A8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2112" name="Freeform 2111">
                        <a:extLst>
                          <a:ext uri="{FF2B5EF4-FFF2-40B4-BE49-F238E27FC236}">
                            <a16:creationId xmlns:a16="http://schemas.microsoft.com/office/drawing/2014/main" id="{2571C5DF-E8C9-6841-BFC1-19F0C73C29E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47413" y="3123483"/>
                        <a:ext cx="676892" cy="267753"/>
                      </a:xfrm>
                      <a:custGeom>
                        <a:avLst/>
                        <a:gdLst>
                          <a:gd name="connsiteX0" fmla="*/ 599089 w 4162096"/>
                          <a:gd name="connsiteY0" fmla="*/ 273269 h 1618593"/>
                          <a:gd name="connsiteX1" fmla="*/ 882869 w 4162096"/>
                          <a:gd name="connsiteY1" fmla="*/ 199697 h 1618593"/>
                          <a:gd name="connsiteX2" fmla="*/ 2312276 w 4162096"/>
                          <a:gd name="connsiteY2" fmla="*/ 798786 h 1618593"/>
                          <a:gd name="connsiteX3" fmla="*/ 3794234 w 4162096"/>
                          <a:gd name="connsiteY3" fmla="*/ 199697 h 1618593"/>
                          <a:gd name="connsiteX4" fmla="*/ 4014951 w 4162096"/>
                          <a:gd name="connsiteY4" fmla="*/ 273269 h 1618593"/>
                          <a:gd name="connsiteX5" fmla="*/ 3058510 w 4162096"/>
                          <a:gd name="connsiteY5" fmla="*/ 641131 h 1618593"/>
                          <a:gd name="connsiteX6" fmla="*/ 3026979 w 4162096"/>
                          <a:gd name="connsiteY6" fmla="*/ 1114097 h 1618593"/>
                          <a:gd name="connsiteX7" fmla="*/ 4162096 w 4162096"/>
                          <a:gd name="connsiteY7" fmla="*/ 1545021 h 1618593"/>
                          <a:gd name="connsiteX8" fmla="*/ 3878317 w 4162096"/>
                          <a:gd name="connsiteY8" fmla="*/ 1608083 h 1618593"/>
                          <a:gd name="connsiteX9" fmla="*/ 2301765 w 4162096"/>
                          <a:gd name="connsiteY9" fmla="*/ 945931 h 1618593"/>
                          <a:gd name="connsiteX10" fmla="*/ 693682 w 4162096"/>
                          <a:gd name="connsiteY10" fmla="*/ 1618593 h 1618593"/>
                          <a:gd name="connsiteX11" fmla="*/ 430924 w 4162096"/>
                          <a:gd name="connsiteY11" fmla="*/ 1524000 h 1618593"/>
                          <a:gd name="connsiteX12" fmla="*/ 1576551 w 4162096"/>
                          <a:gd name="connsiteY12" fmla="*/ 1082566 h 1618593"/>
                          <a:gd name="connsiteX13" fmla="*/ 1545020 w 4162096"/>
                          <a:gd name="connsiteY13" fmla="*/ 609600 h 1618593"/>
                          <a:gd name="connsiteX14" fmla="*/ 0 w 4162096"/>
                          <a:gd name="connsiteY14" fmla="*/ 0 h 1618593"/>
                          <a:gd name="connsiteX15" fmla="*/ 872358 w 4162096"/>
                          <a:gd name="connsiteY15" fmla="*/ 210207 h 1618593"/>
                          <a:gd name="connsiteX16" fmla="*/ 872358 w 4162096"/>
                          <a:gd name="connsiteY16" fmla="*/ 210207 h 1618593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441434 w 3731172"/>
                          <a:gd name="connsiteY14" fmla="*/ 10510 h 1418896"/>
                          <a:gd name="connsiteX15" fmla="*/ 441434 w 3731172"/>
                          <a:gd name="connsiteY15" fmla="*/ 10510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441434 w 3731172"/>
                          <a:gd name="connsiteY14" fmla="*/ 10510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357351 w 3731172"/>
                          <a:gd name="connsiteY14" fmla="*/ 115613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147144 w 3731172"/>
                          <a:gd name="connsiteY14" fmla="*/ 6306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47144 w 3731172"/>
                          <a:gd name="connsiteY14" fmla="*/ 6306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89185 w 3731172"/>
                          <a:gd name="connsiteY14" fmla="*/ 8408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56137 w 3731172"/>
                          <a:gd name="connsiteY13" fmla="*/ 441434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45626 w 3731172"/>
                          <a:gd name="connsiteY13" fmla="*/ 451945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903890 h 1418896"/>
                          <a:gd name="connsiteX13" fmla="*/ 1145626 w 3731172"/>
                          <a:gd name="connsiteY13" fmla="*/ 451945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575034 w 3710151"/>
                          <a:gd name="connsiteY6" fmla="*/ 914400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606565 w 3710151"/>
                          <a:gd name="connsiteY6" fmla="*/ 924910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5151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087434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098586 w 3710151"/>
                          <a:gd name="connsiteY12" fmla="*/ 903890 h 1418896"/>
                          <a:gd name="connsiteX13" fmla="*/ 1087434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62012 w 3725019"/>
                          <a:gd name="connsiteY0" fmla="*/ 73572 h 1418896"/>
                          <a:gd name="connsiteX1" fmla="*/ 445792 w 3725019"/>
                          <a:gd name="connsiteY1" fmla="*/ 0 h 1418896"/>
                          <a:gd name="connsiteX2" fmla="*/ 1852896 w 3725019"/>
                          <a:gd name="connsiteY2" fmla="*/ 591655 h 1418896"/>
                          <a:gd name="connsiteX3" fmla="*/ 3357157 w 3725019"/>
                          <a:gd name="connsiteY3" fmla="*/ 0 h 1418896"/>
                          <a:gd name="connsiteX4" fmla="*/ 3577874 w 3725019"/>
                          <a:gd name="connsiteY4" fmla="*/ 73572 h 1418896"/>
                          <a:gd name="connsiteX5" fmla="*/ 2632585 w 3725019"/>
                          <a:gd name="connsiteY5" fmla="*/ 448868 h 1418896"/>
                          <a:gd name="connsiteX6" fmla="*/ 2625150 w 3725019"/>
                          <a:gd name="connsiteY6" fmla="*/ 902607 h 1418896"/>
                          <a:gd name="connsiteX7" fmla="*/ 3725019 w 3725019"/>
                          <a:gd name="connsiteY7" fmla="*/ 1345324 h 1418896"/>
                          <a:gd name="connsiteX8" fmla="*/ 3441240 w 3725019"/>
                          <a:gd name="connsiteY8" fmla="*/ 1408386 h 1418896"/>
                          <a:gd name="connsiteX9" fmla="*/ 1864688 w 3725019"/>
                          <a:gd name="connsiteY9" fmla="*/ 746234 h 1418896"/>
                          <a:gd name="connsiteX10" fmla="*/ 256605 w 3725019"/>
                          <a:gd name="connsiteY10" fmla="*/ 1418896 h 1418896"/>
                          <a:gd name="connsiteX11" fmla="*/ 0 w 3725019"/>
                          <a:gd name="connsiteY11" fmla="*/ 1331097 h 1418896"/>
                          <a:gd name="connsiteX12" fmla="*/ 1113454 w 3725019"/>
                          <a:gd name="connsiteY12" fmla="*/ 903890 h 1418896"/>
                          <a:gd name="connsiteX13" fmla="*/ 1102302 w 3725019"/>
                          <a:gd name="connsiteY13" fmla="*/ 451945 h 1418896"/>
                          <a:gd name="connsiteX14" fmla="*/ 183032 w 3725019"/>
                          <a:gd name="connsiteY14" fmla="*/ 84081 h 1418896"/>
                          <a:gd name="connsiteX15" fmla="*/ 162012 w 3725019"/>
                          <a:gd name="connsiteY15" fmla="*/ 73572 h 141889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</a:cxnLst>
                        <a:rect l="l" t="t" r="r" b="b"/>
                        <a:pathLst>
                          <a:path w="3725019" h="1418896">
                            <a:moveTo>
                              <a:pt x="162012" y="73572"/>
                            </a:moveTo>
                            <a:lnTo>
                              <a:pt x="445792" y="0"/>
                            </a:lnTo>
                            <a:lnTo>
                              <a:pt x="1852896" y="591655"/>
                            </a:lnTo>
                            <a:lnTo>
                              <a:pt x="3357157" y="0"/>
                            </a:lnTo>
                            <a:lnTo>
                              <a:pt x="3577874" y="73572"/>
                            </a:lnTo>
                            <a:lnTo>
                              <a:pt x="2632585" y="448868"/>
                            </a:lnTo>
                            <a:lnTo>
                              <a:pt x="2625150" y="902607"/>
                            </a:lnTo>
                            <a:lnTo>
                              <a:pt x="3725019" y="1345324"/>
                            </a:lnTo>
                            <a:lnTo>
                              <a:pt x="3441240" y="1408386"/>
                            </a:lnTo>
                            <a:lnTo>
                              <a:pt x="1864688" y="746234"/>
                            </a:lnTo>
                            <a:lnTo>
                              <a:pt x="256605" y="1418896"/>
                            </a:lnTo>
                            <a:lnTo>
                              <a:pt x="0" y="1331097"/>
                            </a:lnTo>
                            <a:lnTo>
                              <a:pt x="1113454" y="903890"/>
                            </a:lnTo>
                            <a:cubicBezTo>
                              <a:pt x="1113454" y="760249"/>
                              <a:pt x="1102302" y="595586"/>
                              <a:pt x="1102302" y="451945"/>
                            </a:cubicBezTo>
                            <a:lnTo>
                              <a:pt x="183032" y="84081"/>
                            </a:lnTo>
                            <a:cubicBezTo>
                              <a:pt x="26317" y="21019"/>
                              <a:pt x="169019" y="77075"/>
                              <a:pt x="162012" y="73572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2150" name="Group 2149">
                  <a:extLst>
                    <a:ext uri="{FF2B5EF4-FFF2-40B4-BE49-F238E27FC236}">
                      <a16:creationId xmlns:a16="http://schemas.microsoft.com/office/drawing/2014/main" id="{0A5C5036-22EC-4446-B31C-201DFADD3224}"/>
                    </a:ext>
                  </a:extLst>
                </p:cNvPr>
                <p:cNvGrpSpPr/>
                <p:nvPr/>
              </p:nvGrpSpPr>
              <p:grpSpPr>
                <a:xfrm>
                  <a:off x="7042661" y="4496514"/>
                  <a:ext cx="267360" cy="997195"/>
                  <a:chOff x="6424161" y="4488570"/>
                  <a:chExt cx="267360" cy="997195"/>
                </a:xfrm>
              </p:grpSpPr>
              <p:grpSp>
                <p:nvGrpSpPr>
                  <p:cNvPr id="2151" name="Group 506">
                    <a:extLst>
                      <a:ext uri="{FF2B5EF4-FFF2-40B4-BE49-F238E27FC236}">
                        <a16:creationId xmlns:a16="http://schemas.microsoft.com/office/drawing/2014/main" id="{AEA7F7A8-E5CC-4542-B836-AC80A70C903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424161" y="4637077"/>
                    <a:ext cx="235570" cy="848688"/>
                    <a:chOff x="6395998" y="3062424"/>
                    <a:chExt cx="564403" cy="837478"/>
                  </a:xfrm>
                </p:grpSpPr>
                <p:sp>
                  <p:nvSpPr>
                    <p:cNvPr id="2173" name="Rectangle 2172">
                      <a:extLst>
                        <a:ext uri="{FF2B5EF4-FFF2-40B4-BE49-F238E27FC236}">
                          <a16:creationId xmlns:a16="http://schemas.microsoft.com/office/drawing/2014/main" id="{385CA685-33CB-F94A-A5C9-9B09E86A752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09786" y="3061857"/>
                      <a:ext cx="447707" cy="742536"/>
                    </a:xfrm>
                    <a:prstGeom prst="rect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2174" name="Straight Connector 2173">
                      <a:extLst>
                        <a:ext uri="{FF2B5EF4-FFF2-40B4-BE49-F238E27FC236}">
                          <a16:creationId xmlns:a16="http://schemas.microsoft.com/office/drawing/2014/main" id="{4E7D56BA-140F-1742-BF6A-A4EAD12D3B7D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847057" y="3061857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175" name="Rectangle 2174">
                      <a:extLst>
                        <a:ext uri="{FF2B5EF4-FFF2-40B4-BE49-F238E27FC236}">
                          <a16:creationId xmlns:a16="http://schemas.microsoft.com/office/drawing/2014/main" id="{FA3D0965-CE5D-4947-B92C-788B21D879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76953" y="3071256"/>
                      <a:ext cx="131327" cy="11592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2176" name="Straight Connector 2175">
                      <a:extLst>
                        <a:ext uri="{FF2B5EF4-FFF2-40B4-BE49-F238E27FC236}">
                          <a16:creationId xmlns:a16="http://schemas.microsoft.com/office/drawing/2014/main" id="{20AE7627-AFD2-A24C-A1B2-6D5A9BAD0A52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396367" y="3061857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177" name="Rectangle 2176">
                      <a:extLst>
                        <a:ext uri="{FF2B5EF4-FFF2-40B4-BE49-F238E27FC236}">
                          <a16:creationId xmlns:a16="http://schemas.microsoft.com/office/drawing/2014/main" id="{14F65906-8D5D-7A4F-BB2B-EE5AC056A2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17210" y="3702567"/>
                      <a:ext cx="131327" cy="11592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2178" name="Rectangle 2177">
                      <a:extLst>
                        <a:ext uri="{FF2B5EF4-FFF2-40B4-BE49-F238E27FC236}">
                          <a16:creationId xmlns:a16="http://schemas.microsoft.com/office/drawing/2014/main" id="{F8A01793-BDDA-3B44-A9EA-ADA8C04ABB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05320" y="3157415"/>
                      <a:ext cx="444723" cy="74253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2179" name="Straight Connector 2178">
                      <a:extLst>
                        <a:ext uri="{FF2B5EF4-FFF2-40B4-BE49-F238E27FC236}">
                          <a16:creationId xmlns:a16="http://schemas.microsoft.com/office/drawing/2014/main" id="{40CA05C2-2ED0-634A-B598-6CB77B02C1B1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847057" y="3804392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2180" name="Group 544">
                      <a:extLst>
                        <a:ext uri="{FF2B5EF4-FFF2-40B4-BE49-F238E27FC236}">
                          <a16:creationId xmlns:a16="http://schemas.microsoft.com/office/drawing/2014/main" id="{B742DC97-5638-CC44-8B1A-E1FA06C1CD63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400318" y="3137421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2208" name="Straight Connector 2207">
                        <a:extLst>
                          <a:ext uri="{FF2B5EF4-FFF2-40B4-BE49-F238E27FC236}">
                            <a16:creationId xmlns:a16="http://schemas.microsoft.com/office/drawing/2014/main" id="{31C033BB-97BB-AE42-946D-6DAE18C564C9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782" y="2845711"/>
                        <a:ext cx="113419" cy="924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209" name="Straight Connector 2208">
                        <a:extLst>
                          <a:ext uri="{FF2B5EF4-FFF2-40B4-BE49-F238E27FC236}">
                            <a16:creationId xmlns:a16="http://schemas.microsoft.com/office/drawing/2014/main" id="{3EA7D252-BA9D-6442-93D2-883728959055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076" y="2938136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181" name="Group 547">
                      <a:extLst>
                        <a:ext uri="{FF2B5EF4-FFF2-40B4-BE49-F238E27FC236}">
                          <a16:creationId xmlns:a16="http://schemas.microsoft.com/office/drawing/2014/main" id="{4B465EDE-AFDC-6B45-A6E3-8E52D885C36E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9838" y="3203285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2206" name="Straight Connector 2205">
                        <a:extLst>
                          <a:ext uri="{FF2B5EF4-FFF2-40B4-BE49-F238E27FC236}">
                            <a16:creationId xmlns:a16="http://schemas.microsoft.com/office/drawing/2014/main" id="{CBE6C8C8-AABD-9742-A828-D1B1C8AE2A7B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9263" y="2845642"/>
                        <a:ext cx="119388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207" name="Straight Connector 2206">
                        <a:extLst>
                          <a:ext uri="{FF2B5EF4-FFF2-40B4-BE49-F238E27FC236}">
                            <a16:creationId xmlns:a16="http://schemas.microsoft.com/office/drawing/2014/main" id="{015127E3-F142-0F45-833E-74E9C38809F5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557" y="2934934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182" name="Group 549">
                      <a:extLst>
                        <a:ext uri="{FF2B5EF4-FFF2-40B4-BE49-F238E27FC236}">
                          <a16:creationId xmlns:a16="http://schemas.microsoft.com/office/drawing/2014/main" id="{034C5E13-7DE0-4841-A1AE-0CF16C64F5AB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9358" y="3269149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2204" name="Straight Connector 2203">
                        <a:extLst>
                          <a:ext uri="{FF2B5EF4-FFF2-40B4-BE49-F238E27FC236}">
                            <a16:creationId xmlns:a16="http://schemas.microsoft.com/office/drawing/2014/main" id="{654DA9A0-9A12-5041-B6BE-1F758B9C541C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6759" y="2845572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205" name="Straight Connector 2204">
                        <a:extLst>
                          <a:ext uri="{FF2B5EF4-FFF2-40B4-BE49-F238E27FC236}">
                            <a16:creationId xmlns:a16="http://schemas.microsoft.com/office/drawing/2014/main" id="{6C18C362-680F-3443-B09D-63A73FFE530B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036" y="293486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183" name="Group 550">
                      <a:extLst>
                        <a:ext uri="{FF2B5EF4-FFF2-40B4-BE49-F238E27FC236}">
                          <a16:creationId xmlns:a16="http://schemas.microsoft.com/office/drawing/2014/main" id="{DDB301E0-86F7-BC4B-ABF0-9DFF37181A50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8878" y="3335013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2202" name="Straight Connector 2201">
                        <a:extLst>
                          <a:ext uri="{FF2B5EF4-FFF2-40B4-BE49-F238E27FC236}">
                            <a16:creationId xmlns:a16="http://schemas.microsoft.com/office/drawing/2014/main" id="{BFCBEC57-7781-A94F-B985-BB7115DF89B5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238" y="2845502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203" name="Straight Connector 2202">
                        <a:extLst>
                          <a:ext uri="{FF2B5EF4-FFF2-40B4-BE49-F238E27FC236}">
                            <a16:creationId xmlns:a16="http://schemas.microsoft.com/office/drawing/2014/main" id="{6EF4157F-A38E-6B48-A10B-9AE3791FDC11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516" y="293479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184" name="Group 551">
                      <a:extLst>
                        <a:ext uri="{FF2B5EF4-FFF2-40B4-BE49-F238E27FC236}">
                          <a16:creationId xmlns:a16="http://schemas.microsoft.com/office/drawing/2014/main" id="{97ECE234-6976-244B-8812-7D55EB292A5A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8398" y="3400877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2200" name="Straight Connector 2199">
                        <a:extLst>
                          <a:ext uri="{FF2B5EF4-FFF2-40B4-BE49-F238E27FC236}">
                            <a16:creationId xmlns:a16="http://schemas.microsoft.com/office/drawing/2014/main" id="{4111D136-0D58-154B-BC81-5A67C4053019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718" y="2845433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201" name="Straight Connector 2200">
                        <a:extLst>
                          <a:ext uri="{FF2B5EF4-FFF2-40B4-BE49-F238E27FC236}">
                            <a16:creationId xmlns:a16="http://schemas.microsoft.com/office/drawing/2014/main" id="{F6B98B08-31BB-3149-9DCA-2A29BA72333C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995" y="293472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185" name="Group 552">
                      <a:extLst>
                        <a:ext uri="{FF2B5EF4-FFF2-40B4-BE49-F238E27FC236}">
                          <a16:creationId xmlns:a16="http://schemas.microsoft.com/office/drawing/2014/main" id="{766F1780-CFC7-9C43-A9F5-6DD7365A9C25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7918" y="3466741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2198" name="Straight Connector 2197">
                        <a:extLst>
                          <a:ext uri="{FF2B5EF4-FFF2-40B4-BE49-F238E27FC236}">
                            <a16:creationId xmlns:a16="http://schemas.microsoft.com/office/drawing/2014/main" id="{986CA474-042C-1E41-8305-6B22F0596C3E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199" y="2845363"/>
                        <a:ext cx="113419" cy="939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199" name="Straight Connector 2198">
                        <a:extLst>
                          <a:ext uri="{FF2B5EF4-FFF2-40B4-BE49-F238E27FC236}">
                            <a16:creationId xmlns:a16="http://schemas.microsoft.com/office/drawing/2014/main" id="{98253DDF-026A-A748-AF31-BC13A50E5B32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3477" y="2939355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186" name="Group 555">
                      <a:extLst>
                        <a:ext uri="{FF2B5EF4-FFF2-40B4-BE49-F238E27FC236}">
                          <a16:creationId xmlns:a16="http://schemas.microsoft.com/office/drawing/2014/main" id="{B0754F5B-5FD7-214D-8778-F241319F96FA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7438" y="3532605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2196" name="Straight Connector 2195">
                        <a:extLst>
                          <a:ext uri="{FF2B5EF4-FFF2-40B4-BE49-F238E27FC236}">
                            <a16:creationId xmlns:a16="http://schemas.microsoft.com/office/drawing/2014/main" id="{AB375F99-D5CD-594D-B7B6-2DDD8AD463E9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679" y="2842160"/>
                        <a:ext cx="113419" cy="971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197" name="Straight Connector 2196">
                        <a:extLst>
                          <a:ext uri="{FF2B5EF4-FFF2-40B4-BE49-F238E27FC236}">
                            <a16:creationId xmlns:a16="http://schemas.microsoft.com/office/drawing/2014/main" id="{8942224F-46C2-2E4B-B84C-B307B213E6EE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0972" y="2939284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187" name="Group 556">
                      <a:extLst>
                        <a:ext uri="{FF2B5EF4-FFF2-40B4-BE49-F238E27FC236}">
                          <a16:creationId xmlns:a16="http://schemas.microsoft.com/office/drawing/2014/main" id="{0B09E575-9979-6F44-8247-0C76F3AB5BE1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6958" y="3598469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2194" name="Straight Connector 2193">
                        <a:extLst>
                          <a:ext uri="{FF2B5EF4-FFF2-40B4-BE49-F238E27FC236}">
                            <a16:creationId xmlns:a16="http://schemas.microsoft.com/office/drawing/2014/main" id="{444B571B-8E32-5344-BCE1-32749BB784B2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9158" y="2842090"/>
                        <a:ext cx="113419" cy="971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195" name="Straight Connector 2194">
                        <a:extLst>
                          <a:ext uri="{FF2B5EF4-FFF2-40B4-BE49-F238E27FC236}">
                            <a16:creationId xmlns:a16="http://schemas.microsoft.com/office/drawing/2014/main" id="{FBE5523F-3CFB-A940-944E-2191AA1B729B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452" y="2939215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188" name="Group 557">
                      <a:extLst>
                        <a:ext uri="{FF2B5EF4-FFF2-40B4-BE49-F238E27FC236}">
                          <a16:creationId xmlns:a16="http://schemas.microsoft.com/office/drawing/2014/main" id="{6C0FACEB-3B09-8642-B4D6-4563096A3C1F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6478" y="3664333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2192" name="Straight Connector 2191">
                        <a:extLst>
                          <a:ext uri="{FF2B5EF4-FFF2-40B4-BE49-F238E27FC236}">
                            <a16:creationId xmlns:a16="http://schemas.microsoft.com/office/drawing/2014/main" id="{AD49900A-9084-0446-BC38-A314E219BE6F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6654" y="2846719"/>
                        <a:ext cx="113419" cy="92426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193" name="Straight Connector 2192">
                        <a:extLst>
                          <a:ext uri="{FF2B5EF4-FFF2-40B4-BE49-F238E27FC236}">
                            <a16:creationId xmlns:a16="http://schemas.microsoft.com/office/drawing/2014/main" id="{895E717E-E3CF-9741-B528-D13D71F25913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933" y="2939145"/>
                        <a:ext cx="450690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189" name="Group 558">
                      <a:extLst>
                        <a:ext uri="{FF2B5EF4-FFF2-40B4-BE49-F238E27FC236}">
                          <a16:creationId xmlns:a16="http://schemas.microsoft.com/office/drawing/2014/main" id="{8EA84B21-6847-454C-BD38-01FA81B26D9C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5998" y="3730197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2190" name="Straight Connector 2189">
                        <a:extLst>
                          <a:ext uri="{FF2B5EF4-FFF2-40B4-BE49-F238E27FC236}">
                            <a16:creationId xmlns:a16="http://schemas.microsoft.com/office/drawing/2014/main" id="{1244BDE3-90DC-DE4D-90BD-C56202F82D71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133" y="2846650"/>
                        <a:ext cx="113419" cy="92426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191" name="Straight Connector 2190">
                        <a:extLst>
                          <a:ext uri="{FF2B5EF4-FFF2-40B4-BE49-F238E27FC236}">
                            <a16:creationId xmlns:a16="http://schemas.microsoft.com/office/drawing/2014/main" id="{E12FCF4B-DA6F-A948-B615-E356136D88DF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413" y="2939076"/>
                        <a:ext cx="450690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2152" name="Straight Connector 2151">
                    <a:extLst>
                      <a:ext uri="{FF2B5EF4-FFF2-40B4-BE49-F238E27FC236}">
                        <a16:creationId xmlns:a16="http://schemas.microsoft.com/office/drawing/2014/main" id="{37F9EE80-FA72-C348-B913-9E54BFA0A194}"/>
                      </a:ext>
                    </a:extLst>
                  </p:cNvPr>
                  <p:cNvCxnSpPr/>
                  <p:nvPr/>
                </p:nvCxnSpPr>
                <p:spPr bwMode="auto">
                  <a:xfrm flipH="1">
                    <a:off x="6685171" y="4525377"/>
                    <a:ext cx="4763" cy="855662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53" name="Straight Connector 2152">
                    <a:extLst>
                      <a:ext uri="{FF2B5EF4-FFF2-40B4-BE49-F238E27FC236}">
                        <a16:creationId xmlns:a16="http://schemas.microsoft.com/office/drawing/2014/main" id="{28D38FDF-A5B1-F34F-ACC1-BFE7F441D799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2784" y="4706352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54" name="Straight Connector 2153">
                    <a:extLst>
                      <a:ext uri="{FF2B5EF4-FFF2-40B4-BE49-F238E27FC236}">
                        <a16:creationId xmlns:a16="http://schemas.microsoft.com/office/drawing/2014/main" id="{FC2AEB16-E92A-394E-967D-46EC73B56F07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4771439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55" name="Straight Connector 2154">
                    <a:extLst>
                      <a:ext uri="{FF2B5EF4-FFF2-40B4-BE49-F238E27FC236}">
                        <a16:creationId xmlns:a16="http://schemas.microsoft.com/office/drawing/2014/main" id="{0F60EA5E-6744-4C42-A8F1-62A81AB30CBE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4849227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56" name="Straight Connector 2155">
                    <a:extLst>
                      <a:ext uri="{FF2B5EF4-FFF2-40B4-BE49-F238E27FC236}">
                        <a16:creationId xmlns:a16="http://schemas.microsoft.com/office/drawing/2014/main" id="{DB9D06AE-5BCC-854F-8397-047541C06C30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9609" y="4914314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57" name="Straight Connector 2156">
                    <a:extLst>
                      <a:ext uri="{FF2B5EF4-FFF2-40B4-BE49-F238E27FC236}">
                        <a16:creationId xmlns:a16="http://schemas.microsoft.com/office/drawing/2014/main" id="{F8CED4CB-2F48-C14A-9EDE-2A722CCB60FD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8021" y="4976227"/>
                    <a:ext cx="60325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58" name="Straight Connector 2157">
                    <a:extLst>
                      <a:ext uri="{FF2B5EF4-FFF2-40B4-BE49-F238E27FC236}">
                        <a16:creationId xmlns:a16="http://schemas.microsoft.com/office/drawing/2014/main" id="{B75AFFC0-04BD-494D-97F6-7C1F0FD3A4D7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8021" y="5044489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59" name="Straight Connector 2158">
                    <a:extLst>
                      <a:ext uri="{FF2B5EF4-FFF2-40B4-BE49-F238E27FC236}">
                        <a16:creationId xmlns:a16="http://schemas.microsoft.com/office/drawing/2014/main" id="{309532F9-5627-DE42-99E1-3285C376BC07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6434" y="511433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60" name="Straight Connector 2159">
                    <a:extLst>
                      <a:ext uri="{FF2B5EF4-FFF2-40B4-BE49-F238E27FC236}">
                        <a16:creationId xmlns:a16="http://schemas.microsoft.com/office/drawing/2014/main" id="{88B5E709-B7BF-0C48-8036-BB180D439935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9609" y="518418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61" name="Straight Connector 2160">
                    <a:extLst>
                      <a:ext uri="{FF2B5EF4-FFF2-40B4-BE49-F238E27FC236}">
                        <a16:creationId xmlns:a16="http://schemas.microsoft.com/office/drawing/2014/main" id="{79009453-806E-0844-8CDB-29E74DFE52F0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5252452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62" name="Straight Connector 2161">
                    <a:extLst>
                      <a:ext uri="{FF2B5EF4-FFF2-40B4-BE49-F238E27FC236}">
                        <a16:creationId xmlns:a16="http://schemas.microsoft.com/office/drawing/2014/main" id="{DE568E2F-8777-7F49-815E-4C660948D61E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5322302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63" name="Straight Connector 2162">
                    <a:extLst>
                      <a:ext uri="{FF2B5EF4-FFF2-40B4-BE49-F238E27FC236}">
                        <a16:creationId xmlns:a16="http://schemas.microsoft.com/office/drawing/2014/main" id="{7083EAB8-CFFB-7745-A6CE-A400C978C6F5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2784" y="538738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64" name="Straight Connector 2163">
                    <a:extLst>
                      <a:ext uri="{FF2B5EF4-FFF2-40B4-BE49-F238E27FC236}">
                        <a16:creationId xmlns:a16="http://schemas.microsoft.com/office/drawing/2014/main" id="{B15B59A1-1C67-B64D-9AE3-AC6FECBA1877}"/>
                      </a:ext>
                    </a:extLst>
                  </p:cNvPr>
                  <p:cNvCxnSpPr/>
                  <p:nvPr/>
                </p:nvCxnSpPr>
                <p:spPr bwMode="auto">
                  <a:xfrm flipH="1">
                    <a:off x="6632784" y="4531727"/>
                    <a:ext cx="58737" cy="0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165" name="Group 2164">
                    <a:extLst>
                      <a:ext uri="{FF2B5EF4-FFF2-40B4-BE49-F238E27FC236}">
                        <a16:creationId xmlns:a16="http://schemas.microsoft.com/office/drawing/2014/main" id="{BE59DFDA-5234-8449-80D6-4D9E9AE8C7C4}"/>
                      </a:ext>
                    </a:extLst>
                  </p:cNvPr>
                  <p:cNvGrpSpPr/>
                  <p:nvPr/>
                </p:nvGrpSpPr>
                <p:grpSpPr>
                  <a:xfrm>
                    <a:off x="6434171" y="4488570"/>
                    <a:ext cx="224203" cy="179034"/>
                    <a:chOff x="3668110" y="2448910"/>
                    <a:chExt cx="3794234" cy="2165130"/>
                  </a:xfrm>
                </p:grpSpPr>
                <p:sp>
                  <p:nvSpPr>
                    <p:cNvPr id="2166" name="Rectangle 2165">
                      <a:extLst>
                        <a:ext uri="{FF2B5EF4-FFF2-40B4-BE49-F238E27FC236}">
                          <a16:creationId xmlns:a16="http://schemas.microsoft.com/office/drawing/2014/main" id="{8A7376E3-433F-BB47-9994-3015F22E9B9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68110" y="3741409"/>
                      <a:ext cx="3780587" cy="872631"/>
                    </a:xfrm>
                    <a:prstGeom prst="rect">
                      <a:avLst/>
                    </a:prstGeom>
                    <a:gradFill>
                      <a:gsLst>
                        <a:gs pos="0">
                          <a:srgbClr val="B8C2C9"/>
                        </a:gs>
                        <a:gs pos="21000">
                          <a:schemeClr val="bg1"/>
                        </a:gs>
                        <a:gs pos="60000">
                          <a:srgbClr val="D6DCE0"/>
                        </a:gs>
                        <a:gs pos="100000">
                          <a:srgbClr val="B8C2C9"/>
                        </a:gs>
                      </a:gsLst>
                      <a:lin ang="0" scaled="0"/>
                    </a:gradFill>
                    <a:ln w="63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167" name="Freeform 2166">
                      <a:extLst>
                        <a:ext uri="{FF2B5EF4-FFF2-40B4-BE49-F238E27FC236}">
                          <a16:creationId xmlns:a16="http://schemas.microsoft.com/office/drawing/2014/main" id="{41B54974-C0F6-7648-A572-44E269E4E1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78620" y="2448910"/>
                      <a:ext cx="3783724" cy="1324303"/>
                    </a:xfrm>
                    <a:custGeom>
                      <a:avLst/>
                      <a:gdLst>
                        <a:gd name="connsiteX0" fmla="*/ 0 w 3783724"/>
                        <a:gd name="connsiteY0" fmla="*/ 1313793 h 1324303"/>
                        <a:gd name="connsiteX1" fmla="*/ 0 w 3783724"/>
                        <a:gd name="connsiteY1" fmla="*/ 1313793 h 1324303"/>
                        <a:gd name="connsiteX2" fmla="*/ 252248 w 3783724"/>
                        <a:gd name="connsiteY2" fmla="*/ 0 h 1324303"/>
                        <a:gd name="connsiteX3" fmla="*/ 3415862 w 3783724"/>
                        <a:gd name="connsiteY3" fmla="*/ 21020 h 1324303"/>
                        <a:gd name="connsiteX4" fmla="*/ 3783724 w 3783724"/>
                        <a:gd name="connsiteY4" fmla="*/ 1324303 h 1324303"/>
                        <a:gd name="connsiteX5" fmla="*/ 0 w 3783724"/>
                        <a:gd name="connsiteY5" fmla="*/ 1313793 h 13243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783724" h="1324303">
                          <a:moveTo>
                            <a:pt x="0" y="1313793"/>
                          </a:moveTo>
                          <a:lnTo>
                            <a:pt x="0" y="1313793"/>
                          </a:lnTo>
                          <a:lnTo>
                            <a:pt x="252248" y="0"/>
                          </a:lnTo>
                          <a:lnTo>
                            <a:pt x="3415862" y="21020"/>
                          </a:lnTo>
                          <a:lnTo>
                            <a:pt x="3783724" y="1324303"/>
                          </a:lnTo>
                          <a:lnTo>
                            <a:pt x="0" y="1313793"/>
                          </a:lnTo>
                          <a:close/>
                        </a:path>
                      </a:pathLst>
                    </a:custGeom>
                    <a:solidFill>
                      <a:srgbClr val="B8C2C9"/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grpSp>
                  <p:nvGrpSpPr>
                    <p:cNvPr id="2168" name="Group 2167">
                      <a:extLst>
                        <a:ext uri="{FF2B5EF4-FFF2-40B4-BE49-F238E27FC236}">
                          <a16:creationId xmlns:a16="http://schemas.microsoft.com/office/drawing/2014/main" id="{07E13F5C-260A-804A-8484-2A4B78659EF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941378" y="2603243"/>
                      <a:ext cx="3202061" cy="1066110"/>
                      <a:chOff x="7939341" y="3037317"/>
                      <a:chExt cx="897649" cy="353919"/>
                    </a:xfrm>
                  </p:grpSpPr>
                  <p:sp>
                    <p:nvSpPr>
                      <p:cNvPr id="2169" name="Freeform 2168">
                        <a:extLst>
                          <a:ext uri="{FF2B5EF4-FFF2-40B4-BE49-F238E27FC236}">
                            <a16:creationId xmlns:a16="http://schemas.microsoft.com/office/drawing/2014/main" id="{DAF8FC3E-8AE8-8544-9E2C-2A3337D3D59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64170" y="3037317"/>
                        <a:ext cx="849158" cy="198115"/>
                      </a:xfrm>
                      <a:custGeom>
                        <a:avLst/>
                        <a:gdLst>
                          <a:gd name="connsiteX0" fmla="*/ 3725333 w 4588933"/>
                          <a:gd name="connsiteY0" fmla="*/ 0 h 1049866"/>
                          <a:gd name="connsiteX1" fmla="*/ 4588933 w 4588933"/>
                          <a:gd name="connsiteY1" fmla="*/ 270933 h 1049866"/>
                          <a:gd name="connsiteX2" fmla="*/ 3962400 w 4588933"/>
                          <a:gd name="connsiteY2" fmla="*/ 541866 h 1049866"/>
                          <a:gd name="connsiteX3" fmla="*/ 3742267 w 4588933"/>
                          <a:gd name="connsiteY3" fmla="*/ 457200 h 1049866"/>
                          <a:gd name="connsiteX4" fmla="*/ 2269067 w 4588933"/>
                          <a:gd name="connsiteY4" fmla="*/ 1049866 h 1049866"/>
                          <a:gd name="connsiteX5" fmla="*/ 880533 w 4588933"/>
                          <a:gd name="connsiteY5" fmla="*/ 457200 h 1049866"/>
                          <a:gd name="connsiteX6" fmla="*/ 592667 w 4588933"/>
                          <a:gd name="connsiteY6" fmla="*/ 541866 h 1049866"/>
                          <a:gd name="connsiteX7" fmla="*/ 0 w 4588933"/>
                          <a:gd name="connsiteY7" fmla="*/ 254000 h 1049866"/>
                          <a:gd name="connsiteX8" fmla="*/ 880533 w 4588933"/>
                          <a:gd name="connsiteY8" fmla="*/ 16933 h 1049866"/>
                          <a:gd name="connsiteX9" fmla="*/ 2302933 w 4588933"/>
                          <a:gd name="connsiteY9" fmla="*/ 626533 h 1049866"/>
                          <a:gd name="connsiteX10" fmla="*/ 3725333 w 4588933"/>
                          <a:gd name="connsiteY10" fmla="*/ 0 h 1049866"/>
                          <a:gd name="connsiteX0" fmla="*/ 3725333 w 4641485"/>
                          <a:gd name="connsiteY0" fmla="*/ 0 h 1049866"/>
                          <a:gd name="connsiteX1" fmla="*/ 4641485 w 4641485"/>
                          <a:gd name="connsiteY1" fmla="*/ 239402 h 1049866"/>
                          <a:gd name="connsiteX2" fmla="*/ 3962400 w 4641485"/>
                          <a:gd name="connsiteY2" fmla="*/ 541866 h 1049866"/>
                          <a:gd name="connsiteX3" fmla="*/ 3742267 w 4641485"/>
                          <a:gd name="connsiteY3" fmla="*/ 457200 h 1049866"/>
                          <a:gd name="connsiteX4" fmla="*/ 2269067 w 4641485"/>
                          <a:gd name="connsiteY4" fmla="*/ 1049866 h 1049866"/>
                          <a:gd name="connsiteX5" fmla="*/ 880533 w 4641485"/>
                          <a:gd name="connsiteY5" fmla="*/ 457200 h 1049866"/>
                          <a:gd name="connsiteX6" fmla="*/ 592667 w 4641485"/>
                          <a:gd name="connsiteY6" fmla="*/ 541866 h 1049866"/>
                          <a:gd name="connsiteX7" fmla="*/ 0 w 4641485"/>
                          <a:gd name="connsiteY7" fmla="*/ 254000 h 1049866"/>
                          <a:gd name="connsiteX8" fmla="*/ 880533 w 4641485"/>
                          <a:gd name="connsiteY8" fmla="*/ 16933 h 1049866"/>
                          <a:gd name="connsiteX9" fmla="*/ 2302933 w 4641485"/>
                          <a:gd name="connsiteY9" fmla="*/ 626533 h 1049866"/>
                          <a:gd name="connsiteX10" fmla="*/ 3725333 w 4641485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73798 w 4673016"/>
                          <a:gd name="connsiteY3" fmla="*/ 457200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84308 w 4673016"/>
                          <a:gd name="connsiteY3" fmla="*/ 404648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75021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815839 w 4673016"/>
                          <a:gd name="connsiteY3" fmla="*/ 467710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75021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4673016" h="1049866">
                            <a:moveTo>
                              <a:pt x="3756864" y="0"/>
                            </a:moveTo>
                            <a:lnTo>
                              <a:pt x="4673016" y="239402"/>
                            </a:lnTo>
                            <a:lnTo>
                              <a:pt x="3993931" y="541866"/>
                            </a:lnTo>
                            <a:lnTo>
                              <a:pt x="3815839" y="467710"/>
                            </a:lnTo>
                            <a:lnTo>
                              <a:pt x="2300598" y="1049866"/>
                            </a:lnTo>
                            <a:lnTo>
                              <a:pt x="912064" y="457200"/>
                            </a:lnTo>
                            <a:lnTo>
                              <a:pt x="624198" y="541866"/>
                            </a:lnTo>
                            <a:lnTo>
                              <a:pt x="0" y="275021"/>
                            </a:lnTo>
                            <a:lnTo>
                              <a:pt x="912064" y="16933"/>
                            </a:lnTo>
                            <a:lnTo>
                              <a:pt x="2323954" y="616023"/>
                            </a:lnTo>
                            <a:lnTo>
                              <a:pt x="3756864" y="0"/>
                            </a:lnTo>
                            <a:close/>
                          </a:path>
                        </a:pathLst>
                      </a:custGeom>
                      <a:solidFill>
                        <a:srgbClr val="0000A3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2170" name="Freeform 2169">
                        <a:extLst>
                          <a:ext uri="{FF2B5EF4-FFF2-40B4-BE49-F238E27FC236}">
                            <a16:creationId xmlns:a16="http://schemas.microsoft.com/office/drawing/2014/main" id="{0D551CD2-D2ED-494A-BC9A-B1FB4474878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519948" y="3206783"/>
                        <a:ext cx="317042" cy="170569"/>
                      </a:xfrm>
                      <a:custGeom>
                        <a:avLst/>
                        <a:gdLst>
                          <a:gd name="connsiteX0" fmla="*/ 21021 w 1744718"/>
                          <a:gd name="connsiteY0" fmla="*/ 0 h 903890"/>
                          <a:gd name="connsiteX1" fmla="*/ 1744718 w 1744718"/>
                          <a:gd name="connsiteY1" fmla="*/ 693683 h 903890"/>
                          <a:gd name="connsiteX2" fmla="*/ 1145628 w 1744718"/>
                          <a:gd name="connsiteY2" fmla="*/ 903890 h 903890"/>
                          <a:gd name="connsiteX3" fmla="*/ 0 w 1744718"/>
                          <a:gd name="connsiteY3" fmla="*/ 451945 h 903890"/>
                          <a:gd name="connsiteX4" fmla="*/ 21021 w 1744718"/>
                          <a:gd name="connsiteY4" fmla="*/ 0 h 90389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44718" h="903890">
                            <a:moveTo>
                              <a:pt x="21021" y="0"/>
                            </a:moveTo>
                            <a:lnTo>
                              <a:pt x="1744718" y="693683"/>
                            </a:lnTo>
                            <a:lnTo>
                              <a:pt x="1145628" y="903890"/>
                            </a:lnTo>
                            <a:lnTo>
                              <a:pt x="0" y="451945"/>
                            </a:lnTo>
                            <a:lnTo>
                              <a:pt x="21021" y="0"/>
                            </a:lnTo>
                            <a:close/>
                          </a:path>
                        </a:pathLst>
                      </a:custGeom>
                      <a:solidFill>
                        <a:srgbClr val="0000A3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2171" name="Freeform 2170">
                        <a:extLst>
                          <a:ext uri="{FF2B5EF4-FFF2-40B4-BE49-F238E27FC236}">
                            <a16:creationId xmlns:a16="http://schemas.microsoft.com/office/drawing/2014/main" id="{75D9A10D-03F2-B644-AD05-E5F7360F01F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9341" y="3206783"/>
                        <a:ext cx="311312" cy="168585"/>
                      </a:xfrm>
                      <a:custGeom>
                        <a:avLst/>
                        <a:gdLst>
                          <a:gd name="connsiteX0" fmla="*/ 1702676 w 1713187"/>
                          <a:gd name="connsiteY0" fmla="*/ 0 h 893380"/>
                          <a:gd name="connsiteX1" fmla="*/ 1713187 w 1713187"/>
                          <a:gd name="connsiteY1" fmla="*/ 472966 h 893380"/>
                          <a:gd name="connsiteX2" fmla="*/ 578069 w 1713187"/>
                          <a:gd name="connsiteY2" fmla="*/ 893380 h 893380"/>
                          <a:gd name="connsiteX3" fmla="*/ 0 w 1713187"/>
                          <a:gd name="connsiteY3" fmla="*/ 693683 h 893380"/>
                          <a:gd name="connsiteX4" fmla="*/ 1702676 w 1713187"/>
                          <a:gd name="connsiteY4" fmla="*/ 0 h 8933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13187" h="893380">
                            <a:moveTo>
                              <a:pt x="1702676" y="0"/>
                            </a:moveTo>
                            <a:lnTo>
                              <a:pt x="1713187" y="472966"/>
                            </a:lnTo>
                            <a:lnTo>
                              <a:pt x="578069" y="893380"/>
                            </a:lnTo>
                            <a:lnTo>
                              <a:pt x="0" y="693683"/>
                            </a:lnTo>
                            <a:lnTo>
                              <a:pt x="1702676" y="0"/>
                            </a:lnTo>
                            <a:close/>
                          </a:path>
                        </a:pathLst>
                      </a:custGeom>
                      <a:solidFill>
                        <a:srgbClr val="0000A8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2172" name="Freeform 2171">
                        <a:extLst>
                          <a:ext uri="{FF2B5EF4-FFF2-40B4-BE49-F238E27FC236}">
                            <a16:creationId xmlns:a16="http://schemas.microsoft.com/office/drawing/2014/main" id="{D1EE3C72-0B0E-BB4F-8596-A522A529A25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47413" y="3123483"/>
                        <a:ext cx="676892" cy="267753"/>
                      </a:xfrm>
                      <a:custGeom>
                        <a:avLst/>
                        <a:gdLst>
                          <a:gd name="connsiteX0" fmla="*/ 599089 w 4162096"/>
                          <a:gd name="connsiteY0" fmla="*/ 273269 h 1618593"/>
                          <a:gd name="connsiteX1" fmla="*/ 882869 w 4162096"/>
                          <a:gd name="connsiteY1" fmla="*/ 199697 h 1618593"/>
                          <a:gd name="connsiteX2" fmla="*/ 2312276 w 4162096"/>
                          <a:gd name="connsiteY2" fmla="*/ 798786 h 1618593"/>
                          <a:gd name="connsiteX3" fmla="*/ 3794234 w 4162096"/>
                          <a:gd name="connsiteY3" fmla="*/ 199697 h 1618593"/>
                          <a:gd name="connsiteX4" fmla="*/ 4014951 w 4162096"/>
                          <a:gd name="connsiteY4" fmla="*/ 273269 h 1618593"/>
                          <a:gd name="connsiteX5" fmla="*/ 3058510 w 4162096"/>
                          <a:gd name="connsiteY5" fmla="*/ 641131 h 1618593"/>
                          <a:gd name="connsiteX6" fmla="*/ 3026979 w 4162096"/>
                          <a:gd name="connsiteY6" fmla="*/ 1114097 h 1618593"/>
                          <a:gd name="connsiteX7" fmla="*/ 4162096 w 4162096"/>
                          <a:gd name="connsiteY7" fmla="*/ 1545021 h 1618593"/>
                          <a:gd name="connsiteX8" fmla="*/ 3878317 w 4162096"/>
                          <a:gd name="connsiteY8" fmla="*/ 1608083 h 1618593"/>
                          <a:gd name="connsiteX9" fmla="*/ 2301765 w 4162096"/>
                          <a:gd name="connsiteY9" fmla="*/ 945931 h 1618593"/>
                          <a:gd name="connsiteX10" fmla="*/ 693682 w 4162096"/>
                          <a:gd name="connsiteY10" fmla="*/ 1618593 h 1618593"/>
                          <a:gd name="connsiteX11" fmla="*/ 430924 w 4162096"/>
                          <a:gd name="connsiteY11" fmla="*/ 1524000 h 1618593"/>
                          <a:gd name="connsiteX12" fmla="*/ 1576551 w 4162096"/>
                          <a:gd name="connsiteY12" fmla="*/ 1082566 h 1618593"/>
                          <a:gd name="connsiteX13" fmla="*/ 1545020 w 4162096"/>
                          <a:gd name="connsiteY13" fmla="*/ 609600 h 1618593"/>
                          <a:gd name="connsiteX14" fmla="*/ 0 w 4162096"/>
                          <a:gd name="connsiteY14" fmla="*/ 0 h 1618593"/>
                          <a:gd name="connsiteX15" fmla="*/ 872358 w 4162096"/>
                          <a:gd name="connsiteY15" fmla="*/ 210207 h 1618593"/>
                          <a:gd name="connsiteX16" fmla="*/ 872358 w 4162096"/>
                          <a:gd name="connsiteY16" fmla="*/ 210207 h 1618593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441434 w 3731172"/>
                          <a:gd name="connsiteY14" fmla="*/ 10510 h 1418896"/>
                          <a:gd name="connsiteX15" fmla="*/ 441434 w 3731172"/>
                          <a:gd name="connsiteY15" fmla="*/ 10510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441434 w 3731172"/>
                          <a:gd name="connsiteY14" fmla="*/ 10510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357351 w 3731172"/>
                          <a:gd name="connsiteY14" fmla="*/ 115613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147144 w 3731172"/>
                          <a:gd name="connsiteY14" fmla="*/ 6306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47144 w 3731172"/>
                          <a:gd name="connsiteY14" fmla="*/ 6306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89185 w 3731172"/>
                          <a:gd name="connsiteY14" fmla="*/ 8408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56137 w 3731172"/>
                          <a:gd name="connsiteY13" fmla="*/ 441434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45626 w 3731172"/>
                          <a:gd name="connsiteY13" fmla="*/ 451945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903890 h 1418896"/>
                          <a:gd name="connsiteX13" fmla="*/ 1145626 w 3731172"/>
                          <a:gd name="connsiteY13" fmla="*/ 451945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575034 w 3710151"/>
                          <a:gd name="connsiteY6" fmla="*/ 914400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606565 w 3710151"/>
                          <a:gd name="connsiteY6" fmla="*/ 924910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5151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087434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098586 w 3710151"/>
                          <a:gd name="connsiteY12" fmla="*/ 903890 h 1418896"/>
                          <a:gd name="connsiteX13" fmla="*/ 1087434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62012 w 3725019"/>
                          <a:gd name="connsiteY0" fmla="*/ 73572 h 1418896"/>
                          <a:gd name="connsiteX1" fmla="*/ 445792 w 3725019"/>
                          <a:gd name="connsiteY1" fmla="*/ 0 h 1418896"/>
                          <a:gd name="connsiteX2" fmla="*/ 1852896 w 3725019"/>
                          <a:gd name="connsiteY2" fmla="*/ 591655 h 1418896"/>
                          <a:gd name="connsiteX3" fmla="*/ 3357157 w 3725019"/>
                          <a:gd name="connsiteY3" fmla="*/ 0 h 1418896"/>
                          <a:gd name="connsiteX4" fmla="*/ 3577874 w 3725019"/>
                          <a:gd name="connsiteY4" fmla="*/ 73572 h 1418896"/>
                          <a:gd name="connsiteX5" fmla="*/ 2632585 w 3725019"/>
                          <a:gd name="connsiteY5" fmla="*/ 448868 h 1418896"/>
                          <a:gd name="connsiteX6" fmla="*/ 2625150 w 3725019"/>
                          <a:gd name="connsiteY6" fmla="*/ 902607 h 1418896"/>
                          <a:gd name="connsiteX7" fmla="*/ 3725019 w 3725019"/>
                          <a:gd name="connsiteY7" fmla="*/ 1345324 h 1418896"/>
                          <a:gd name="connsiteX8" fmla="*/ 3441240 w 3725019"/>
                          <a:gd name="connsiteY8" fmla="*/ 1408386 h 1418896"/>
                          <a:gd name="connsiteX9" fmla="*/ 1864688 w 3725019"/>
                          <a:gd name="connsiteY9" fmla="*/ 746234 h 1418896"/>
                          <a:gd name="connsiteX10" fmla="*/ 256605 w 3725019"/>
                          <a:gd name="connsiteY10" fmla="*/ 1418896 h 1418896"/>
                          <a:gd name="connsiteX11" fmla="*/ 0 w 3725019"/>
                          <a:gd name="connsiteY11" fmla="*/ 1331097 h 1418896"/>
                          <a:gd name="connsiteX12" fmla="*/ 1113454 w 3725019"/>
                          <a:gd name="connsiteY12" fmla="*/ 903890 h 1418896"/>
                          <a:gd name="connsiteX13" fmla="*/ 1102302 w 3725019"/>
                          <a:gd name="connsiteY13" fmla="*/ 451945 h 1418896"/>
                          <a:gd name="connsiteX14" fmla="*/ 183032 w 3725019"/>
                          <a:gd name="connsiteY14" fmla="*/ 84081 h 1418896"/>
                          <a:gd name="connsiteX15" fmla="*/ 162012 w 3725019"/>
                          <a:gd name="connsiteY15" fmla="*/ 73572 h 141889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</a:cxnLst>
                        <a:rect l="l" t="t" r="r" b="b"/>
                        <a:pathLst>
                          <a:path w="3725019" h="1418896">
                            <a:moveTo>
                              <a:pt x="162012" y="73572"/>
                            </a:moveTo>
                            <a:lnTo>
                              <a:pt x="445792" y="0"/>
                            </a:lnTo>
                            <a:lnTo>
                              <a:pt x="1852896" y="591655"/>
                            </a:lnTo>
                            <a:lnTo>
                              <a:pt x="3357157" y="0"/>
                            </a:lnTo>
                            <a:lnTo>
                              <a:pt x="3577874" y="73572"/>
                            </a:lnTo>
                            <a:lnTo>
                              <a:pt x="2632585" y="448868"/>
                            </a:lnTo>
                            <a:lnTo>
                              <a:pt x="2625150" y="902607"/>
                            </a:lnTo>
                            <a:lnTo>
                              <a:pt x="3725019" y="1345324"/>
                            </a:lnTo>
                            <a:lnTo>
                              <a:pt x="3441240" y="1408386"/>
                            </a:lnTo>
                            <a:lnTo>
                              <a:pt x="1864688" y="746234"/>
                            </a:lnTo>
                            <a:lnTo>
                              <a:pt x="256605" y="1418896"/>
                            </a:lnTo>
                            <a:lnTo>
                              <a:pt x="0" y="1331097"/>
                            </a:lnTo>
                            <a:lnTo>
                              <a:pt x="1113454" y="903890"/>
                            </a:lnTo>
                            <a:cubicBezTo>
                              <a:pt x="1113454" y="760249"/>
                              <a:pt x="1102302" y="595586"/>
                              <a:pt x="1102302" y="451945"/>
                            </a:cubicBezTo>
                            <a:lnTo>
                              <a:pt x="183032" y="84081"/>
                            </a:lnTo>
                            <a:cubicBezTo>
                              <a:pt x="26317" y="21019"/>
                              <a:pt x="169019" y="77075"/>
                              <a:pt x="162012" y="73572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</p:grpSp>
              </p:grpSp>
            </p:grpSp>
            <p:sp>
              <p:nvSpPr>
                <p:cNvPr id="2274" name="TextBox 2273">
                  <a:extLst>
                    <a:ext uri="{FF2B5EF4-FFF2-40B4-BE49-F238E27FC236}">
                      <a16:creationId xmlns:a16="http://schemas.microsoft.com/office/drawing/2014/main" id="{96AB7A36-67E3-8243-8B85-234034995217}"/>
                    </a:ext>
                  </a:extLst>
                </p:cNvPr>
                <p:cNvSpPr txBox="1"/>
                <p:nvPr/>
              </p:nvSpPr>
              <p:spPr>
                <a:xfrm>
                  <a:off x="7175035" y="4021360"/>
                  <a:ext cx="406523" cy="40010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350" dirty="0"/>
                    <a:t>…</a:t>
                  </a:r>
                </a:p>
              </p:txBody>
            </p:sp>
          </p:grpSp>
          <p:sp>
            <p:nvSpPr>
              <p:cNvPr id="2275" name="TextBox 2274">
                <a:extLst>
                  <a:ext uri="{FF2B5EF4-FFF2-40B4-BE49-F238E27FC236}">
                    <a16:creationId xmlns:a16="http://schemas.microsoft.com/office/drawing/2014/main" id="{530B41F0-74DC-274C-9D07-7FF1196543B8}"/>
                  </a:ext>
                </a:extLst>
              </p:cNvPr>
              <p:cNvSpPr txBox="1"/>
              <p:nvPr/>
            </p:nvSpPr>
            <p:spPr>
              <a:xfrm>
                <a:off x="7270703" y="4827856"/>
                <a:ext cx="406523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dirty="0"/>
                  <a:t>…</a:t>
                </a:r>
              </a:p>
            </p:txBody>
          </p:sp>
        </p:grpSp>
      </p:grpSp>
      <p:grpSp>
        <p:nvGrpSpPr>
          <p:cNvPr id="3050" name="Group 3049">
            <a:extLst>
              <a:ext uri="{FF2B5EF4-FFF2-40B4-BE49-F238E27FC236}">
                <a16:creationId xmlns:a16="http://schemas.microsoft.com/office/drawing/2014/main" id="{EE8E1037-DFF3-0E40-92F8-FFB4BCCF06C9}"/>
              </a:ext>
            </a:extLst>
          </p:cNvPr>
          <p:cNvGrpSpPr/>
          <p:nvPr/>
        </p:nvGrpSpPr>
        <p:grpSpPr>
          <a:xfrm>
            <a:off x="763122" y="2807381"/>
            <a:ext cx="3304203" cy="743199"/>
            <a:chOff x="788896" y="6230880"/>
            <a:chExt cx="4405604" cy="990932"/>
          </a:xfrm>
        </p:grpSpPr>
        <p:grpSp>
          <p:nvGrpSpPr>
            <p:cNvPr id="3019" name="Group 3018">
              <a:extLst>
                <a:ext uri="{FF2B5EF4-FFF2-40B4-BE49-F238E27FC236}">
                  <a16:creationId xmlns:a16="http://schemas.microsoft.com/office/drawing/2014/main" id="{4E2F731A-B829-1040-8D11-097AB681E06E}"/>
                </a:ext>
              </a:extLst>
            </p:cNvPr>
            <p:cNvGrpSpPr/>
            <p:nvPr/>
          </p:nvGrpSpPr>
          <p:grpSpPr>
            <a:xfrm>
              <a:off x="1244508" y="6689164"/>
              <a:ext cx="3949992" cy="532648"/>
              <a:chOff x="1432767" y="3085352"/>
              <a:chExt cx="3949992" cy="532648"/>
            </a:xfrm>
          </p:grpSpPr>
          <p:cxnSp>
            <p:nvCxnSpPr>
              <p:cNvPr id="2054" name="Straight Connector 2053">
                <a:extLst>
                  <a:ext uri="{FF2B5EF4-FFF2-40B4-BE49-F238E27FC236}">
                    <a16:creationId xmlns:a16="http://schemas.microsoft.com/office/drawing/2014/main" id="{3633397E-B589-BE4A-91A9-45383BA21A7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264355" y="3086100"/>
                <a:ext cx="1269273" cy="51909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ADB96313-F51C-784B-8A27-F914791320F4}"/>
                  </a:ext>
                </a:extLst>
              </p:cNvPr>
              <p:cNvCxnSpPr/>
              <p:nvPr/>
            </p:nvCxnSpPr>
            <p:spPr bwMode="auto">
              <a:xfrm flipH="1">
                <a:off x="1432767" y="3085352"/>
                <a:ext cx="1588" cy="51435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D7A33BC-122A-4D4C-8216-E9ADABB4118A}"/>
                  </a:ext>
                </a:extLst>
              </p:cNvPr>
              <p:cNvCxnSpPr/>
              <p:nvPr/>
            </p:nvCxnSpPr>
            <p:spPr bwMode="auto">
              <a:xfrm flipH="1">
                <a:off x="3010952" y="3094877"/>
                <a:ext cx="0" cy="51435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6CC4D6DD-F7F7-9842-8817-1ADC39CDC006}"/>
                  </a:ext>
                </a:extLst>
              </p:cNvPr>
              <p:cNvCxnSpPr/>
              <p:nvPr/>
            </p:nvCxnSpPr>
            <p:spPr bwMode="auto">
              <a:xfrm flipH="1">
                <a:off x="4588152" y="3086100"/>
                <a:ext cx="1587" cy="51435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898D0CB0-E908-204C-80E9-4112D5AE59E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1502755" y="3091702"/>
                <a:ext cx="1269273" cy="51909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699C0129-90CE-F943-BD7E-DE59AB09F6D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3050155" y="3091702"/>
                <a:ext cx="1417185" cy="52629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68881BBB-9B49-9443-B24F-DA02C1EEBB9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4780206" y="3340359"/>
                <a:ext cx="565231" cy="252153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15CD2FCA-AC04-7445-8630-50BF2B4D0A9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1632664" y="3086100"/>
                <a:ext cx="2609091" cy="47315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6539B5BF-E363-8141-8954-F81C27ADFFA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3230270" y="3253273"/>
                <a:ext cx="2052963" cy="334347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F79AA327-34B4-0F4D-9424-9F249FD4E9FF}"/>
                  </a:ext>
                </a:extLst>
              </p:cNvPr>
              <p:cNvCxnSpPr>
                <a:cxnSpLocks/>
                <a:endCxn id="1253" idx="3"/>
              </p:cNvCxnSpPr>
              <p:nvPr/>
            </p:nvCxnSpPr>
            <p:spPr bwMode="auto">
              <a:xfrm flipH="1">
                <a:off x="1802901" y="3147527"/>
                <a:ext cx="3530096" cy="407633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DEA445DC-730E-CD43-ACA1-87532C66F51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444739" y="3093289"/>
                <a:ext cx="1552575" cy="51752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78293BC1-6D02-3E40-9C4F-991186A27A60}"/>
                  </a:ext>
                </a:extLst>
              </p:cNvPr>
              <p:cNvCxnSpPr/>
              <p:nvPr/>
            </p:nvCxnSpPr>
            <p:spPr bwMode="auto">
              <a:xfrm>
                <a:off x="1585177" y="3086100"/>
                <a:ext cx="3014662" cy="525463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00398E10-845D-C840-B2E2-882489F2FBB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650240" y="3086100"/>
                <a:ext cx="3682756" cy="484414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BF97A42D-223B-BB4F-9593-14DEDF81935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 flipV="1">
                <a:off x="4665026" y="3086101"/>
                <a:ext cx="674190" cy="204495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8" name="Straight Connector 2057">
                <a:extLst>
                  <a:ext uri="{FF2B5EF4-FFF2-40B4-BE49-F238E27FC236}">
                    <a16:creationId xmlns:a16="http://schemas.microsoft.com/office/drawing/2014/main" id="{4B358127-CED7-5F40-BE62-8CC4211C9D5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419946" y="3086100"/>
                <a:ext cx="1962813" cy="366227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67" name="Group 1266">
              <a:extLst>
                <a:ext uri="{FF2B5EF4-FFF2-40B4-BE49-F238E27FC236}">
                  <a16:creationId xmlns:a16="http://schemas.microsoft.com/office/drawing/2014/main" id="{1C8B5EED-AFAD-9D4E-ABB6-ACF2B46C4BBC}"/>
                </a:ext>
              </a:extLst>
            </p:cNvPr>
            <p:cNvGrpSpPr/>
            <p:nvPr/>
          </p:nvGrpSpPr>
          <p:grpSpPr>
            <a:xfrm>
              <a:off x="788896" y="6230951"/>
              <a:ext cx="914400" cy="479686"/>
              <a:chOff x="3668110" y="2448910"/>
              <a:chExt cx="3794234" cy="2165130"/>
            </a:xfrm>
          </p:grpSpPr>
          <p:sp>
            <p:nvSpPr>
              <p:cNvPr id="1268" name="Rectangle 1267">
                <a:extLst>
                  <a:ext uri="{FF2B5EF4-FFF2-40B4-BE49-F238E27FC236}">
                    <a16:creationId xmlns:a16="http://schemas.microsoft.com/office/drawing/2014/main" id="{3238B38C-F530-E04D-9BFE-2FB6F5FDEED0}"/>
                  </a:ext>
                </a:extLst>
              </p:cNvPr>
              <p:cNvSpPr/>
              <p:nvPr/>
            </p:nvSpPr>
            <p:spPr>
              <a:xfrm>
                <a:off x="3668110" y="3741409"/>
                <a:ext cx="3780587" cy="872631"/>
              </a:xfrm>
              <a:prstGeom prst="rect">
                <a:avLst/>
              </a:pr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269" name="Freeform 1268">
                <a:extLst>
                  <a:ext uri="{FF2B5EF4-FFF2-40B4-BE49-F238E27FC236}">
                    <a16:creationId xmlns:a16="http://schemas.microsoft.com/office/drawing/2014/main" id="{D3497A98-A287-2A4B-A69F-32125D8F2813}"/>
                  </a:ext>
                </a:extLst>
              </p:cNvPr>
              <p:cNvSpPr/>
              <p:nvPr/>
            </p:nvSpPr>
            <p:spPr>
              <a:xfrm>
                <a:off x="3678620" y="2448910"/>
                <a:ext cx="3783724" cy="1324303"/>
              </a:xfrm>
              <a:custGeom>
                <a:avLst/>
                <a:gdLst>
                  <a:gd name="connsiteX0" fmla="*/ 0 w 3783724"/>
                  <a:gd name="connsiteY0" fmla="*/ 1313793 h 1324303"/>
                  <a:gd name="connsiteX1" fmla="*/ 0 w 3783724"/>
                  <a:gd name="connsiteY1" fmla="*/ 1313793 h 1324303"/>
                  <a:gd name="connsiteX2" fmla="*/ 252248 w 3783724"/>
                  <a:gd name="connsiteY2" fmla="*/ 0 h 1324303"/>
                  <a:gd name="connsiteX3" fmla="*/ 3415862 w 3783724"/>
                  <a:gd name="connsiteY3" fmla="*/ 21020 h 1324303"/>
                  <a:gd name="connsiteX4" fmla="*/ 3783724 w 3783724"/>
                  <a:gd name="connsiteY4" fmla="*/ 1324303 h 1324303"/>
                  <a:gd name="connsiteX5" fmla="*/ 0 w 3783724"/>
                  <a:gd name="connsiteY5" fmla="*/ 1313793 h 1324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83724" h="1324303">
                    <a:moveTo>
                      <a:pt x="0" y="1313793"/>
                    </a:moveTo>
                    <a:lnTo>
                      <a:pt x="0" y="1313793"/>
                    </a:lnTo>
                    <a:lnTo>
                      <a:pt x="252248" y="0"/>
                    </a:lnTo>
                    <a:lnTo>
                      <a:pt x="3415862" y="21020"/>
                    </a:lnTo>
                    <a:lnTo>
                      <a:pt x="3783724" y="1324303"/>
                    </a:lnTo>
                    <a:lnTo>
                      <a:pt x="0" y="1313793"/>
                    </a:lnTo>
                    <a:close/>
                  </a:path>
                </a:pathLst>
              </a:custGeom>
              <a:solidFill>
                <a:srgbClr val="B8C2C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270" name="Group 1269">
                <a:extLst>
                  <a:ext uri="{FF2B5EF4-FFF2-40B4-BE49-F238E27FC236}">
                    <a16:creationId xmlns:a16="http://schemas.microsoft.com/office/drawing/2014/main" id="{B69DCBBD-C0EA-D347-8A32-C67565A9232A}"/>
                  </a:ext>
                </a:extLst>
              </p:cNvPr>
              <p:cNvGrpSpPr/>
              <p:nvPr/>
            </p:nvGrpSpPr>
            <p:grpSpPr>
              <a:xfrm>
                <a:off x="3941378" y="2603243"/>
                <a:ext cx="3202061" cy="1066110"/>
                <a:chOff x="7939341" y="3037317"/>
                <a:chExt cx="897649" cy="353919"/>
              </a:xfrm>
            </p:grpSpPr>
            <p:sp>
              <p:nvSpPr>
                <p:cNvPr id="1271" name="Freeform 1270">
                  <a:extLst>
                    <a:ext uri="{FF2B5EF4-FFF2-40B4-BE49-F238E27FC236}">
                      <a16:creationId xmlns:a16="http://schemas.microsoft.com/office/drawing/2014/main" id="{AA515CBD-165D-F448-AA81-820F06F01102}"/>
                    </a:ext>
                  </a:extLst>
                </p:cNvPr>
                <p:cNvSpPr/>
                <p:nvPr/>
              </p:nvSpPr>
              <p:spPr>
                <a:xfrm>
                  <a:off x="7964170" y="30373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72" name="Freeform 1271">
                  <a:extLst>
                    <a:ext uri="{FF2B5EF4-FFF2-40B4-BE49-F238E27FC236}">
                      <a16:creationId xmlns:a16="http://schemas.microsoft.com/office/drawing/2014/main" id="{BCA5BB97-166C-064C-B223-D1F5F8D85F2D}"/>
                    </a:ext>
                  </a:extLst>
                </p:cNvPr>
                <p:cNvSpPr/>
                <p:nvPr/>
              </p:nvSpPr>
              <p:spPr>
                <a:xfrm>
                  <a:off x="8519948" y="32067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73" name="Freeform 1272">
                  <a:extLst>
                    <a:ext uri="{FF2B5EF4-FFF2-40B4-BE49-F238E27FC236}">
                      <a16:creationId xmlns:a16="http://schemas.microsoft.com/office/drawing/2014/main" id="{E6A68141-A195-7545-AD60-B57665A29BC4}"/>
                    </a:ext>
                  </a:extLst>
                </p:cNvPr>
                <p:cNvSpPr/>
                <p:nvPr/>
              </p:nvSpPr>
              <p:spPr>
                <a:xfrm>
                  <a:off x="7939341" y="32067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74" name="Freeform 1273">
                  <a:extLst>
                    <a:ext uri="{FF2B5EF4-FFF2-40B4-BE49-F238E27FC236}">
                      <a16:creationId xmlns:a16="http://schemas.microsoft.com/office/drawing/2014/main" id="{C0C7EB7C-3270-B44C-8D8D-34D429C54D73}"/>
                    </a:ext>
                  </a:extLst>
                </p:cNvPr>
                <p:cNvSpPr/>
                <p:nvPr/>
              </p:nvSpPr>
              <p:spPr>
                <a:xfrm>
                  <a:off x="8047413" y="31234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2037" name="Group 2036">
              <a:extLst>
                <a:ext uri="{FF2B5EF4-FFF2-40B4-BE49-F238E27FC236}">
                  <a16:creationId xmlns:a16="http://schemas.microsoft.com/office/drawing/2014/main" id="{22F365AC-2EFD-BF4D-88C6-B9AA1359F4B6}"/>
                </a:ext>
              </a:extLst>
            </p:cNvPr>
            <p:cNvGrpSpPr/>
            <p:nvPr/>
          </p:nvGrpSpPr>
          <p:grpSpPr>
            <a:xfrm>
              <a:off x="2375579" y="6230880"/>
              <a:ext cx="914400" cy="479686"/>
              <a:chOff x="3668110" y="2448910"/>
              <a:chExt cx="3794234" cy="2165130"/>
            </a:xfrm>
          </p:grpSpPr>
          <p:sp>
            <p:nvSpPr>
              <p:cNvPr id="2038" name="Rectangle 2037">
                <a:extLst>
                  <a:ext uri="{FF2B5EF4-FFF2-40B4-BE49-F238E27FC236}">
                    <a16:creationId xmlns:a16="http://schemas.microsoft.com/office/drawing/2014/main" id="{9D7667EC-5CB1-B440-9124-49C78053B903}"/>
                  </a:ext>
                </a:extLst>
              </p:cNvPr>
              <p:cNvSpPr/>
              <p:nvPr/>
            </p:nvSpPr>
            <p:spPr>
              <a:xfrm>
                <a:off x="3668110" y="3741409"/>
                <a:ext cx="3780587" cy="872631"/>
              </a:xfrm>
              <a:prstGeom prst="rect">
                <a:avLst/>
              </a:pr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2039" name="Freeform 2038">
                <a:extLst>
                  <a:ext uri="{FF2B5EF4-FFF2-40B4-BE49-F238E27FC236}">
                    <a16:creationId xmlns:a16="http://schemas.microsoft.com/office/drawing/2014/main" id="{67CFBF89-8A80-0F46-B8A5-B9D4694FAC55}"/>
                  </a:ext>
                </a:extLst>
              </p:cNvPr>
              <p:cNvSpPr/>
              <p:nvPr/>
            </p:nvSpPr>
            <p:spPr>
              <a:xfrm>
                <a:off x="3678620" y="2448910"/>
                <a:ext cx="3783724" cy="1324303"/>
              </a:xfrm>
              <a:custGeom>
                <a:avLst/>
                <a:gdLst>
                  <a:gd name="connsiteX0" fmla="*/ 0 w 3783724"/>
                  <a:gd name="connsiteY0" fmla="*/ 1313793 h 1324303"/>
                  <a:gd name="connsiteX1" fmla="*/ 0 w 3783724"/>
                  <a:gd name="connsiteY1" fmla="*/ 1313793 h 1324303"/>
                  <a:gd name="connsiteX2" fmla="*/ 252248 w 3783724"/>
                  <a:gd name="connsiteY2" fmla="*/ 0 h 1324303"/>
                  <a:gd name="connsiteX3" fmla="*/ 3415862 w 3783724"/>
                  <a:gd name="connsiteY3" fmla="*/ 21020 h 1324303"/>
                  <a:gd name="connsiteX4" fmla="*/ 3783724 w 3783724"/>
                  <a:gd name="connsiteY4" fmla="*/ 1324303 h 1324303"/>
                  <a:gd name="connsiteX5" fmla="*/ 0 w 3783724"/>
                  <a:gd name="connsiteY5" fmla="*/ 1313793 h 1324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83724" h="1324303">
                    <a:moveTo>
                      <a:pt x="0" y="1313793"/>
                    </a:moveTo>
                    <a:lnTo>
                      <a:pt x="0" y="1313793"/>
                    </a:lnTo>
                    <a:lnTo>
                      <a:pt x="252248" y="0"/>
                    </a:lnTo>
                    <a:lnTo>
                      <a:pt x="3415862" y="21020"/>
                    </a:lnTo>
                    <a:lnTo>
                      <a:pt x="3783724" y="1324303"/>
                    </a:lnTo>
                    <a:lnTo>
                      <a:pt x="0" y="1313793"/>
                    </a:lnTo>
                    <a:close/>
                  </a:path>
                </a:pathLst>
              </a:custGeom>
              <a:solidFill>
                <a:srgbClr val="B8C2C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040" name="Group 2039">
                <a:extLst>
                  <a:ext uri="{FF2B5EF4-FFF2-40B4-BE49-F238E27FC236}">
                    <a16:creationId xmlns:a16="http://schemas.microsoft.com/office/drawing/2014/main" id="{F6318596-17F3-3F4F-8E5B-CB84718781BE}"/>
                  </a:ext>
                </a:extLst>
              </p:cNvPr>
              <p:cNvGrpSpPr/>
              <p:nvPr/>
            </p:nvGrpSpPr>
            <p:grpSpPr>
              <a:xfrm>
                <a:off x="3941378" y="2603243"/>
                <a:ext cx="3202061" cy="1066110"/>
                <a:chOff x="7939341" y="3037317"/>
                <a:chExt cx="897649" cy="353919"/>
              </a:xfrm>
            </p:grpSpPr>
            <p:sp>
              <p:nvSpPr>
                <p:cNvPr id="2041" name="Freeform 2040">
                  <a:extLst>
                    <a:ext uri="{FF2B5EF4-FFF2-40B4-BE49-F238E27FC236}">
                      <a16:creationId xmlns:a16="http://schemas.microsoft.com/office/drawing/2014/main" id="{99852DB6-22CD-204D-A321-75C489E42EE8}"/>
                    </a:ext>
                  </a:extLst>
                </p:cNvPr>
                <p:cNvSpPr/>
                <p:nvPr/>
              </p:nvSpPr>
              <p:spPr>
                <a:xfrm>
                  <a:off x="7964170" y="30373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42" name="Freeform 2041">
                  <a:extLst>
                    <a:ext uri="{FF2B5EF4-FFF2-40B4-BE49-F238E27FC236}">
                      <a16:creationId xmlns:a16="http://schemas.microsoft.com/office/drawing/2014/main" id="{549A274D-AE42-A244-9C0D-4FE13605F290}"/>
                    </a:ext>
                  </a:extLst>
                </p:cNvPr>
                <p:cNvSpPr/>
                <p:nvPr/>
              </p:nvSpPr>
              <p:spPr>
                <a:xfrm>
                  <a:off x="8519948" y="32067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43" name="Freeform 2042">
                  <a:extLst>
                    <a:ext uri="{FF2B5EF4-FFF2-40B4-BE49-F238E27FC236}">
                      <a16:creationId xmlns:a16="http://schemas.microsoft.com/office/drawing/2014/main" id="{87E179B7-5ABC-D245-9597-307FFEE26CEB}"/>
                    </a:ext>
                  </a:extLst>
                </p:cNvPr>
                <p:cNvSpPr/>
                <p:nvPr/>
              </p:nvSpPr>
              <p:spPr>
                <a:xfrm>
                  <a:off x="7939341" y="32067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44" name="Freeform 2043">
                  <a:extLst>
                    <a:ext uri="{FF2B5EF4-FFF2-40B4-BE49-F238E27FC236}">
                      <a16:creationId xmlns:a16="http://schemas.microsoft.com/office/drawing/2014/main" id="{20AF9F93-553D-5A45-8523-21F44194DD8E}"/>
                    </a:ext>
                  </a:extLst>
                </p:cNvPr>
                <p:cNvSpPr/>
                <p:nvPr/>
              </p:nvSpPr>
              <p:spPr>
                <a:xfrm>
                  <a:off x="8047413" y="31234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2045" name="Group 2044">
              <a:extLst>
                <a:ext uri="{FF2B5EF4-FFF2-40B4-BE49-F238E27FC236}">
                  <a16:creationId xmlns:a16="http://schemas.microsoft.com/office/drawing/2014/main" id="{BC37F488-F70D-A847-B633-66E672BC3E2A}"/>
                </a:ext>
              </a:extLst>
            </p:cNvPr>
            <p:cNvGrpSpPr/>
            <p:nvPr/>
          </p:nvGrpSpPr>
          <p:grpSpPr>
            <a:xfrm>
              <a:off x="3946379" y="6235680"/>
              <a:ext cx="914400" cy="479686"/>
              <a:chOff x="3668110" y="2448910"/>
              <a:chExt cx="3794234" cy="2165130"/>
            </a:xfrm>
          </p:grpSpPr>
          <p:sp>
            <p:nvSpPr>
              <p:cNvPr id="2046" name="Rectangle 2045">
                <a:extLst>
                  <a:ext uri="{FF2B5EF4-FFF2-40B4-BE49-F238E27FC236}">
                    <a16:creationId xmlns:a16="http://schemas.microsoft.com/office/drawing/2014/main" id="{A248A14A-DF6F-A045-8B56-1D5E8E4928DD}"/>
                  </a:ext>
                </a:extLst>
              </p:cNvPr>
              <p:cNvSpPr/>
              <p:nvPr/>
            </p:nvSpPr>
            <p:spPr>
              <a:xfrm>
                <a:off x="3668110" y="3741409"/>
                <a:ext cx="3780587" cy="872631"/>
              </a:xfrm>
              <a:prstGeom prst="rect">
                <a:avLst/>
              </a:pr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2047" name="Freeform 2046">
                <a:extLst>
                  <a:ext uri="{FF2B5EF4-FFF2-40B4-BE49-F238E27FC236}">
                    <a16:creationId xmlns:a16="http://schemas.microsoft.com/office/drawing/2014/main" id="{6D70C432-A96E-FA45-AF1C-23A1FA6079E2}"/>
                  </a:ext>
                </a:extLst>
              </p:cNvPr>
              <p:cNvSpPr/>
              <p:nvPr/>
            </p:nvSpPr>
            <p:spPr>
              <a:xfrm>
                <a:off x="3678620" y="2448910"/>
                <a:ext cx="3783724" cy="1324303"/>
              </a:xfrm>
              <a:custGeom>
                <a:avLst/>
                <a:gdLst>
                  <a:gd name="connsiteX0" fmla="*/ 0 w 3783724"/>
                  <a:gd name="connsiteY0" fmla="*/ 1313793 h 1324303"/>
                  <a:gd name="connsiteX1" fmla="*/ 0 w 3783724"/>
                  <a:gd name="connsiteY1" fmla="*/ 1313793 h 1324303"/>
                  <a:gd name="connsiteX2" fmla="*/ 252248 w 3783724"/>
                  <a:gd name="connsiteY2" fmla="*/ 0 h 1324303"/>
                  <a:gd name="connsiteX3" fmla="*/ 3415862 w 3783724"/>
                  <a:gd name="connsiteY3" fmla="*/ 21020 h 1324303"/>
                  <a:gd name="connsiteX4" fmla="*/ 3783724 w 3783724"/>
                  <a:gd name="connsiteY4" fmla="*/ 1324303 h 1324303"/>
                  <a:gd name="connsiteX5" fmla="*/ 0 w 3783724"/>
                  <a:gd name="connsiteY5" fmla="*/ 1313793 h 1324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83724" h="1324303">
                    <a:moveTo>
                      <a:pt x="0" y="1313793"/>
                    </a:moveTo>
                    <a:lnTo>
                      <a:pt x="0" y="1313793"/>
                    </a:lnTo>
                    <a:lnTo>
                      <a:pt x="252248" y="0"/>
                    </a:lnTo>
                    <a:lnTo>
                      <a:pt x="3415862" y="21020"/>
                    </a:lnTo>
                    <a:lnTo>
                      <a:pt x="3783724" y="1324303"/>
                    </a:lnTo>
                    <a:lnTo>
                      <a:pt x="0" y="1313793"/>
                    </a:lnTo>
                    <a:close/>
                  </a:path>
                </a:pathLst>
              </a:custGeom>
              <a:solidFill>
                <a:srgbClr val="B8C2C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048" name="Group 2047">
                <a:extLst>
                  <a:ext uri="{FF2B5EF4-FFF2-40B4-BE49-F238E27FC236}">
                    <a16:creationId xmlns:a16="http://schemas.microsoft.com/office/drawing/2014/main" id="{5892B579-45A3-1244-97D3-F6581DAC5BC5}"/>
                  </a:ext>
                </a:extLst>
              </p:cNvPr>
              <p:cNvGrpSpPr/>
              <p:nvPr/>
            </p:nvGrpSpPr>
            <p:grpSpPr>
              <a:xfrm>
                <a:off x="3941378" y="2603243"/>
                <a:ext cx="3202061" cy="1066110"/>
                <a:chOff x="7939341" y="3037317"/>
                <a:chExt cx="897649" cy="353919"/>
              </a:xfrm>
            </p:grpSpPr>
            <p:sp>
              <p:nvSpPr>
                <p:cNvPr id="2049" name="Freeform 2048">
                  <a:extLst>
                    <a:ext uri="{FF2B5EF4-FFF2-40B4-BE49-F238E27FC236}">
                      <a16:creationId xmlns:a16="http://schemas.microsoft.com/office/drawing/2014/main" id="{AEEDCF3E-732E-F048-9AA4-330538461159}"/>
                    </a:ext>
                  </a:extLst>
                </p:cNvPr>
                <p:cNvSpPr/>
                <p:nvPr/>
              </p:nvSpPr>
              <p:spPr>
                <a:xfrm>
                  <a:off x="7964170" y="30373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50" name="Freeform 2049">
                  <a:extLst>
                    <a:ext uri="{FF2B5EF4-FFF2-40B4-BE49-F238E27FC236}">
                      <a16:creationId xmlns:a16="http://schemas.microsoft.com/office/drawing/2014/main" id="{92CA9438-E35D-3145-83A2-6CAD6A1A4442}"/>
                    </a:ext>
                  </a:extLst>
                </p:cNvPr>
                <p:cNvSpPr/>
                <p:nvPr/>
              </p:nvSpPr>
              <p:spPr>
                <a:xfrm>
                  <a:off x="8519948" y="32067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51" name="Freeform 2050">
                  <a:extLst>
                    <a:ext uri="{FF2B5EF4-FFF2-40B4-BE49-F238E27FC236}">
                      <a16:creationId xmlns:a16="http://schemas.microsoft.com/office/drawing/2014/main" id="{3BC3F487-A992-0341-80A0-EF1C669D1FD6}"/>
                    </a:ext>
                  </a:extLst>
                </p:cNvPr>
                <p:cNvSpPr/>
                <p:nvPr/>
              </p:nvSpPr>
              <p:spPr>
                <a:xfrm>
                  <a:off x="7939341" y="32067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52" name="Freeform 2051">
                  <a:extLst>
                    <a:ext uri="{FF2B5EF4-FFF2-40B4-BE49-F238E27FC236}">
                      <a16:creationId xmlns:a16="http://schemas.microsoft.com/office/drawing/2014/main" id="{E1144D82-B02D-D44A-A875-BB29A45C3FF4}"/>
                    </a:ext>
                  </a:extLst>
                </p:cNvPr>
                <p:cNvSpPr/>
                <p:nvPr/>
              </p:nvSpPr>
              <p:spPr>
                <a:xfrm>
                  <a:off x="8047413" y="31234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</p:grpSp>
        </p:grpSp>
      </p:grpSp>
      <p:grpSp>
        <p:nvGrpSpPr>
          <p:cNvPr id="3021" name="Group 3020">
            <a:extLst>
              <a:ext uri="{FF2B5EF4-FFF2-40B4-BE49-F238E27FC236}">
                <a16:creationId xmlns:a16="http://schemas.microsoft.com/office/drawing/2014/main" id="{CABD8F81-519A-104B-88A2-4B682A9DE096}"/>
              </a:ext>
            </a:extLst>
          </p:cNvPr>
          <p:cNvGrpSpPr/>
          <p:nvPr/>
        </p:nvGrpSpPr>
        <p:grpSpPr>
          <a:xfrm>
            <a:off x="471358" y="3520128"/>
            <a:ext cx="3472697" cy="1451923"/>
            <a:chOff x="628478" y="3550503"/>
            <a:chExt cx="4630262" cy="1935897"/>
          </a:xfrm>
        </p:grpSpPr>
        <p:grpSp>
          <p:nvGrpSpPr>
            <p:cNvPr id="2522" name="Group 2521">
              <a:extLst>
                <a:ext uri="{FF2B5EF4-FFF2-40B4-BE49-F238E27FC236}">
                  <a16:creationId xmlns:a16="http://schemas.microsoft.com/office/drawing/2014/main" id="{F54A1D1E-FF36-D743-AFA8-D3C74C3A34D3}"/>
                </a:ext>
              </a:extLst>
            </p:cNvPr>
            <p:cNvGrpSpPr/>
            <p:nvPr/>
          </p:nvGrpSpPr>
          <p:grpSpPr>
            <a:xfrm>
              <a:off x="3833361" y="3951330"/>
              <a:ext cx="1425379" cy="1535070"/>
              <a:chOff x="6576561" y="4111039"/>
              <a:chExt cx="1425379" cy="1535070"/>
            </a:xfrm>
          </p:grpSpPr>
          <p:cxnSp>
            <p:nvCxnSpPr>
              <p:cNvPr id="2276" name="Straight Connector 2275">
                <a:extLst>
                  <a:ext uri="{FF2B5EF4-FFF2-40B4-BE49-F238E27FC236}">
                    <a16:creationId xmlns:a16="http://schemas.microsoft.com/office/drawing/2014/main" id="{07E51812-9247-CA4F-B189-993416E63E5D}"/>
                  </a:ext>
                </a:extLst>
              </p:cNvPr>
              <p:cNvCxnSpPr>
                <a:cxnSpLocks/>
                <a:endCxn id="2298" idx="4"/>
              </p:cNvCxnSpPr>
              <p:nvPr/>
            </p:nvCxnSpPr>
            <p:spPr bwMode="auto">
              <a:xfrm flipH="1">
                <a:off x="6696073" y="4111039"/>
                <a:ext cx="436774" cy="59204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7" name="Straight Connector 2276">
                <a:extLst>
                  <a:ext uri="{FF2B5EF4-FFF2-40B4-BE49-F238E27FC236}">
                    <a16:creationId xmlns:a16="http://schemas.microsoft.com/office/drawing/2014/main" id="{EA4A0CB1-3F42-4944-9840-FB43738D7F01}"/>
                  </a:ext>
                </a:extLst>
              </p:cNvPr>
              <p:cNvCxnSpPr>
                <a:cxnSpLocks/>
                <a:endCxn id="2362" idx="2"/>
              </p:cNvCxnSpPr>
              <p:nvPr/>
            </p:nvCxnSpPr>
            <p:spPr bwMode="auto">
              <a:xfrm flipH="1">
                <a:off x="7005720" y="4120564"/>
                <a:ext cx="264752" cy="58641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8" name="Straight Connector 2277">
                <a:extLst>
                  <a:ext uri="{FF2B5EF4-FFF2-40B4-BE49-F238E27FC236}">
                    <a16:creationId xmlns:a16="http://schemas.microsoft.com/office/drawing/2014/main" id="{8B7E381B-2282-9847-8FE9-7DB6AEAA3B61}"/>
                  </a:ext>
                </a:extLst>
              </p:cNvPr>
              <p:cNvCxnSpPr>
                <a:cxnSpLocks/>
                <a:endCxn id="2479" idx="4"/>
              </p:cNvCxnSpPr>
              <p:nvPr/>
            </p:nvCxnSpPr>
            <p:spPr bwMode="auto">
              <a:xfrm>
                <a:off x="7539246" y="4149139"/>
                <a:ext cx="314846" cy="55457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279" name="Group 2278">
                <a:extLst>
                  <a:ext uri="{FF2B5EF4-FFF2-40B4-BE49-F238E27FC236}">
                    <a16:creationId xmlns:a16="http://schemas.microsoft.com/office/drawing/2014/main" id="{AC02A6C9-87D9-2A49-9800-21A535F2998C}"/>
                  </a:ext>
                </a:extLst>
              </p:cNvPr>
              <p:cNvGrpSpPr/>
              <p:nvPr/>
            </p:nvGrpSpPr>
            <p:grpSpPr>
              <a:xfrm>
                <a:off x="6576561" y="4640970"/>
                <a:ext cx="267360" cy="997195"/>
                <a:chOff x="6424161" y="4488570"/>
                <a:chExt cx="267360" cy="997195"/>
              </a:xfrm>
            </p:grpSpPr>
            <p:grpSp>
              <p:nvGrpSpPr>
                <p:cNvPr id="2280" name="Group 506">
                  <a:extLst>
                    <a:ext uri="{FF2B5EF4-FFF2-40B4-BE49-F238E27FC236}">
                      <a16:creationId xmlns:a16="http://schemas.microsoft.com/office/drawing/2014/main" id="{A7B8652E-31B5-4B41-B6F5-D67F5BA9FEF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424161" y="4637077"/>
                  <a:ext cx="235570" cy="848688"/>
                  <a:chOff x="6395998" y="3062424"/>
                  <a:chExt cx="564403" cy="837478"/>
                </a:xfrm>
              </p:grpSpPr>
              <p:sp>
                <p:nvSpPr>
                  <p:cNvPr id="2302" name="Rectangle 2301">
                    <a:extLst>
                      <a:ext uri="{FF2B5EF4-FFF2-40B4-BE49-F238E27FC236}">
                        <a16:creationId xmlns:a16="http://schemas.microsoft.com/office/drawing/2014/main" id="{FD5BBCFB-1E19-BD49-912E-B28D0226E8F9}"/>
                      </a:ext>
                    </a:extLst>
                  </p:cNvPr>
                  <p:cNvSpPr/>
                  <p:nvPr/>
                </p:nvSpPr>
                <p:spPr>
                  <a:xfrm>
                    <a:off x="6509786" y="3061857"/>
                    <a:ext cx="447707" cy="742536"/>
                  </a:xfrm>
                  <a:prstGeom prst="rect">
                    <a:avLst/>
                  </a:prstGeom>
                  <a:noFill/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2303" name="Straight Connector 2302">
                    <a:extLst>
                      <a:ext uri="{FF2B5EF4-FFF2-40B4-BE49-F238E27FC236}">
                        <a16:creationId xmlns:a16="http://schemas.microsoft.com/office/drawing/2014/main" id="{85D331F3-540C-4D47-818B-D4DFBBF92AB0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847057" y="3061857"/>
                    <a:ext cx="113419" cy="924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304" name="Rectangle 2303">
                    <a:extLst>
                      <a:ext uri="{FF2B5EF4-FFF2-40B4-BE49-F238E27FC236}">
                        <a16:creationId xmlns:a16="http://schemas.microsoft.com/office/drawing/2014/main" id="{91440F2F-FF46-8947-80FF-929B7758CB3E}"/>
                      </a:ext>
                    </a:extLst>
                  </p:cNvPr>
                  <p:cNvSpPr/>
                  <p:nvPr/>
                </p:nvSpPr>
                <p:spPr>
                  <a:xfrm>
                    <a:off x="6476953" y="3071256"/>
                    <a:ext cx="131327" cy="11592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2305" name="Straight Connector 2304">
                    <a:extLst>
                      <a:ext uri="{FF2B5EF4-FFF2-40B4-BE49-F238E27FC236}">
                        <a16:creationId xmlns:a16="http://schemas.microsoft.com/office/drawing/2014/main" id="{89C42C1D-947D-2046-B452-9052246A9C02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396367" y="3061857"/>
                    <a:ext cx="113419" cy="924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306" name="Rectangle 2305">
                    <a:extLst>
                      <a:ext uri="{FF2B5EF4-FFF2-40B4-BE49-F238E27FC236}">
                        <a16:creationId xmlns:a16="http://schemas.microsoft.com/office/drawing/2014/main" id="{31930012-FB89-DD42-9386-842599988E69}"/>
                      </a:ext>
                    </a:extLst>
                  </p:cNvPr>
                  <p:cNvSpPr/>
                  <p:nvPr/>
                </p:nvSpPr>
                <p:spPr>
                  <a:xfrm>
                    <a:off x="6817210" y="3702567"/>
                    <a:ext cx="131327" cy="11592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307" name="Rectangle 2306">
                    <a:extLst>
                      <a:ext uri="{FF2B5EF4-FFF2-40B4-BE49-F238E27FC236}">
                        <a16:creationId xmlns:a16="http://schemas.microsoft.com/office/drawing/2014/main" id="{5B21C088-5508-CA43-967B-4544D05408D2}"/>
                      </a:ext>
                    </a:extLst>
                  </p:cNvPr>
                  <p:cNvSpPr/>
                  <p:nvPr/>
                </p:nvSpPr>
                <p:spPr>
                  <a:xfrm>
                    <a:off x="6405320" y="3157415"/>
                    <a:ext cx="444723" cy="742536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2308" name="Straight Connector 2307">
                    <a:extLst>
                      <a:ext uri="{FF2B5EF4-FFF2-40B4-BE49-F238E27FC236}">
                        <a16:creationId xmlns:a16="http://schemas.microsoft.com/office/drawing/2014/main" id="{7D901C73-6EEF-8B4B-9DE3-6C7D20120407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847057" y="3804392"/>
                    <a:ext cx="113419" cy="924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309" name="Group 544">
                    <a:extLst>
                      <a:ext uri="{FF2B5EF4-FFF2-40B4-BE49-F238E27FC236}">
                        <a16:creationId xmlns:a16="http://schemas.microsoft.com/office/drawing/2014/main" id="{9832DE10-4905-A24D-A68F-D5D4F26A274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400318" y="3137421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337" name="Straight Connector 2336">
                      <a:extLst>
                        <a:ext uri="{FF2B5EF4-FFF2-40B4-BE49-F238E27FC236}">
                          <a16:creationId xmlns:a16="http://schemas.microsoft.com/office/drawing/2014/main" id="{90E54857-BEAA-D14F-9D93-38F6E006E6F7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8782" y="2845711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38" name="Straight Connector 2337">
                      <a:extLst>
                        <a:ext uri="{FF2B5EF4-FFF2-40B4-BE49-F238E27FC236}">
                          <a16:creationId xmlns:a16="http://schemas.microsoft.com/office/drawing/2014/main" id="{132007CA-8466-EA4F-943B-747AC921551A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076" y="2938136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310" name="Group 547">
                    <a:extLst>
                      <a:ext uri="{FF2B5EF4-FFF2-40B4-BE49-F238E27FC236}">
                        <a16:creationId xmlns:a16="http://schemas.microsoft.com/office/drawing/2014/main" id="{2152290B-30C2-8F4A-8FC0-ACF5495E860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9838" y="3203285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335" name="Straight Connector 2334">
                      <a:extLst>
                        <a:ext uri="{FF2B5EF4-FFF2-40B4-BE49-F238E27FC236}">
                          <a16:creationId xmlns:a16="http://schemas.microsoft.com/office/drawing/2014/main" id="{83A34C97-61E0-C44B-A608-3931B9A612EE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9263" y="2845642"/>
                      <a:ext cx="119388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36" name="Straight Connector 2335">
                      <a:extLst>
                        <a:ext uri="{FF2B5EF4-FFF2-40B4-BE49-F238E27FC236}">
                          <a16:creationId xmlns:a16="http://schemas.microsoft.com/office/drawing/2014/main" id="{5639D87F-BFEA-D149-8904-6A85BBC843A2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557" y="2934934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311" name="Group 549">
                    <a:extLst>
                      <a:ext uri="{FF2B5EF4-FFF2-40B4-BE49-F238E27FC236}">
                        <a16:creationId xmlns:a16="http://schemas.microsoft.com/office/drawing/2014/main" id="{44831599-8D32-FB4B-A9DC-33EFC99F701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9358" y="3269149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333" name="Straight Connector 2332">
                      <a:extLst>
                        <a:ext uri="{FF2B5EF4-FFF2-40B4-BE49-F238E27FC236}">
                          <a16:creationId xmlns:a16="http://schemas.microsoft.com/office/drawing/2014/main" id="{056B47A2-E138-BD40-9D4E-4E1822BC3D37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6759" y="2845572"/>
                      <a:ext cx="113419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34" name="Straight Connector 2333">
                      <a:extLst>
                        <a:ext uri="{FF2B5EF4-FFF2-40B4-BE49-F238E27FC236}">
                          <a16:creationId xmlns:a16="http://schemas.microsoft.com/office/drawing/2014/main" id="{E0403499-4864-B745-A45E-1BEFCDAFF877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036" y="2934864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312" name="Group 550">
                    <a:extLst>
                      <a:ext uri="{FF2B5EF4-FFF2-40B4-BE49-F238E27FC236}">
                        <a16:creationId xmlns:a16="http://schemas.microsoft.com/office/drawing/2014/main" id="{6DA4B1DB-ED45-4B48-A0FB-A451EA464C4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8878" y="3335013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331" name="Straight Connector 2330">
                      <a:extLst>
                        <a:ext uri="{FF2B5EF4-FFF2-40B4-BE49-F238E27FC236}">
                          <a16:creationId xmlns:a16="http://schemas.microsoft.com/office/drawing/2014/main" id="{D0CB3D7C-D1DA-6740-A29E-037E2226A8F3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7238" y="2845502"/>
                      <a:ext cx="113419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32" name="Straight Connector 2331">
                      <a:extLst>
                        <a:ext uri="{FF2B5EF4-FFF2-40B4-BE49-F238E27FC236}">
                          <a16:creationId xmlns:a16="http://schemas.microsoft.com/office/drawing/2014/main" id="{63E23CBC-6E6D-4F43-B5B7-55A7675CCB22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516" y="2934794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313" name="Group 551">
                    <a:extLst>
                      <a:ext uri="{FF2B5EF4-FFF2-40B4-BE49-F238E27FC236}">
                        <a16:creationId xmlns:a16="http://schemas.microsoft.com/office/drawing/2014/main" id="{BD921E18-788A-D740-8134-F5B3AB965CF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8398" y="3400877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329" name="Straight Connector 2328">
                      <a:extLst>
                        <a:ext uri="{FF2B5EF4-FFF2-40B4-BE49-F238E27FC236}">
                          <a16:creationId xmlns:a16="http://schemas.microsoft.com/office/drawing/2014/main" id="{0022BC58-4849-5F4F-A4D3-6C43F3AF554D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7718" y="2845433"/>
                      <a:ext cx="113419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30" name="Straight Connector 2329">
                      <a:extLst>
                        <a:ext uri="{FF2B5EF4-FFF2-40B4-BE49-F238E27FC236}">
                          <a16:creationId xmlns:a16="http://schemas.microsoft.com/office/drawing/2014/main" id="{EE006CD1-C8AD-B441-AF9C-BE533EB09D9F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995" y="2934724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314" name="Group 552">
                    <a:extLst>
                      <a:ext uri="{FF2B5EF4-FFF2-40B4-BE49-F238E27FC236}">
                        <a16:creationId xmlns:a16="http://schemas.microsoft.com/office/drawing/2014/main" id="{83687260-37F2-964D-8D6F-F3D0AFDDCB3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7918" y="3466741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327" name="Straight Connector 2326">
                      <a:extLst>
                        <a:ext uri="{FF2B5EF4-FFF2-40B4-BE49-F238E27FC236}">
                          <a16:creationId xmlns:a16="http://schemas.microsoft.com/office/drawing/2014/main" id="{8506789E-5C98-7A47-85B3-53016C702113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8199" y="2845363"/>
                      <a:ext cx="113419" cy="939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28" name="Straight Connector 2327">
                      <a:extLst>
                        <a:ext uri="{FF2B5EF4-FFF2-40B4-BE49-F238E27FC236}">
                          <a16:creationId xmlns:a16="http://schemas.microsoft.com/office/drawing/2014/main" id="{84E852B4-DBE5-1541-A9F2-16A1DAB1D4DB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3477" y="2939355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315" name="Group 555">
                    <a:extLst>
                      <a:ext uri="{FF2B5EF4-FFF2-40B4-BE49-F238E27FC236}">
                        <a16:creationId xmlns:a16="http://schemas.microsoft.com/office/drawing/2014/main" id="{4A3FBE37-D0A9-7E45-BFAB-B8536B95B90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7438" y="3532605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325" name="Straight Connector 2324">
                      <a:extLst>
                        <a:ext uri="{FF2B5EF4-FFF2-40B4-BE49-F238E27FC236}">
                          <a16:creationId xmlns:a16="http://schemas.microsoft.com/office/drawing/2014/main" id="{65A655A0-9D53-8C4E-A78E-104274B0D6AD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8679" y="2842160"/>
                      <a:ext cx="113419" cy="971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26" name="Straight Connector 2325">
                      <a:extLst>
                        <a:ext uri="{FF2B5EF4-FFF2-40B4-BE49-F238E27FC236}">
                          <a16:creationId xmlns:a16="http://schemas.microsoft.com/office/drawing/2014/main" id="{42F7D494-EC9E-8E44-B72B-2A3D99ED1BF7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0972" y="2939284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316" name="Group 556">
                    <a:extLst>
                      <a:ext uri="{FF2B5EF4-FFF2-40B4-BE49-F238E27FC236}">
                        <a16:creationId xmlns:a16="http://schemas.microsoft.com/office/drawing/2014/main" id="{F9EAE8A2-A814-4640-AADF-556DA12A062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6958" y="3598469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323" name="Straight Connector 2322">
                      <a:extLst>
                        <a:ext uri="{FF2B5EF4-FFF2-40B4-BE49-F238E27FC236}">
                          <a16:creationId xmlns:a16="http://schemas.microsoft.com/office/drawing/2014/main" id="{9744C030-C657-B142-A53D-CDBD1A8C3365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9158" y="2842090"/>
                      <a:ext cx="113419" cy="971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24" name="Straight Connector 2323">
                      <a:extLst>
                        <a:ext uri="{FF2B5EF4-FFF2-40B4-BE49-F238E27FC236}">
                          <a16:creationId xmlns:a16="http://schemas.microsoft.com/office/drawing/2014/main" id="{E86A1E59-AA12-7244-BED7-1DAFFA0FA730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452" y="2939215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317" name="Group 557">
                    <a:extLst>
                      <a:ext uri="{FF2B5EF4-FFF2-40B4-BE49-F238E27FC236}">
                        <a16:creationId xmlns:a16="http://schemas.microsoft.com/office/drawing/2014/main" id="{C2F3CFD7-A822-0D48-BAA7-9AAE7E2598C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6478" y="3664333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321" name="Straight Connector 2320">
                      <a:extLst>
                        <a:ext uri="{FF2B5EF4-FFF2-40B4-BE49-F238E27FC236}">
                          <a16:creationId xmlns:a16="http://schemas.microsoft.com/office/drawing/2014/main" id="{0EE762F2-8D5A-AE44-863D-57BBC25A2CC1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6654" y="2846719"/>
                      <a:ext cx="113419" cy="92426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22" name="Straight Connector 2321">
                      <a:extLst>
                        <a:ext uri="{FF2B5EF4-FFF2-40B4-BE49-F238E27FC236}">
                          <a16:creationId xmlns:a16="http://schemas.microsoft.com/office/drawing/2014/main" id="{E9C86D11-7177-9E49-8309-7B6C6598413F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933" y="2939145"/>
                      <a:ext cx="450690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318" name="Group 558">
                    <a:extLst>
                      <a:ext uri="{FF2B5EF4-FFF2-40B4-BE49-F238E27FC236}">
                        <a16:creationId xmlns:a16="http://schemas.microsoft.com/office/drawing/2014/main" id="{7B6D3704-3A39-B24F-8DD5-14DD393B0F7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5998" y="3730197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319" name="Straight Connector 2318">
                      <a:extLst>
                        <a:ext uri="{FF2B5EF4-FFF2-40B4-BE49-F238E27FC236}">
                          <a16:creationId xmlns:a16="http://schemas.microsoft.com/office/drawing/2014/main" id="{7CF49B5F-09EA-5147-9A50-E22FEEF165B5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7133" y="2846650"/>
                      <a:ext cx="113419" cy="92426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20" name="Straight Connector 2319">
                      <a:extLst>
                        <a:ext uri="{FF2B5EF4-FFF2-40B4-BE49-F238E27FC236}">
                          <a16:creationId xmlns:a16="http://schemas.microsoft.com/office/drawing/2014/main" id="{529059EE-E922-4D48-A284-A247DF3A3839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413" y="2939076"/>
                      <a:ext cx="450690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2281" name="Straight Connector 2280">
                  <a:extLst>
                    <a:ext uri="{FF2B5EF4-FFF2-40B4-BE49-F238E27FC236}">
                      <a16:creationId xmlns:a16="http://schemas.microsoft.com/office/drawing/2014/main" id="{619E89F9-107F-E14A-B8CB-1C8167EDCC9B}"/>
                    </a:ext>
                  </a:extLst>
                </p:cNvPr>
                <p:cNvCxnSpPr/>
                <p:nvPr/>
              </p:nvCxnSpPr>
              <p:spPr bwMode="auto">
                <a:xfrm flipH="1">
                  <a:off x="6685171" y="4525377"/>
                  <a:ext cx="4763" cy="855662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82" name="Straight Connector 2281">
                  <a:extLst>
                    <a:ext uri="{FF2B5EF4-FFF2-40B4-BE49-F238E27FC236}">
                      <a16:creationId xmlns:a16="http://schemas.microsoft.com/office/drawing/2014/main" id="{92BBB2AC-654B-7D47-808B-AA53B98B7D94}"/>
                    </a:ext>
                  </a:extLst>
                </p:cNvPr>
                <p:cNvCxnSpPr/>
                <p:nvPr/>
              </p:nvCxnSpPr>
              <p:spPr bwMode="auto">
                <a:xfrm>
                  <a:off x="6632784" y="4706352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83" name="Straight Connector 2282">
                  <a:extLst>
                    <a:ext uri="{FF2B5EF4-FFF2-40B4-BE49-F238E27FC236}">
                      <a16:creationId xmlns:a16="http://schemas.microsoft.com/office/drawing/2014/main" id="{FD22B955-7BB9-7A4B-A14D-710606009ABF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4771439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84" name="Straight Connector 2283">
                  <a:extLst>
                    <a:ext uri="{FF2B5EF4-FFF2-40B4-BE49-F238E27FC236}">
                      <a16:creationId xmlns:a16="http://schemas.microsoft.com/office/drawing/2014/main" id="{63D436EC-9580-7845-8FB6-6B43BCC41DB0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4849227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85" name="Straight Connector 2284">
                  <a:extLst>
                    <a:ext uri="{FF2B5EF4-FFF2-40B4-BE49-F238E27FC236}">
                      <a16:creationId xmlns:a16="http://schemas.microsoft.com/office/drawing/2014/main" id="{9665F424-0C33-0B4F-B691-43D22BB35E92}"/>
                    </a:ext>
                  </a:extLst>
                </p:cNvPr>
                <p:cNvCxnSpPr/>
                <p:nvPr/>
              </p:nvCxnSpPr>
              <p:spPr bwMode="auto">
                <a:xfrm>
                  <a:off x="6629609" y="4914314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86" name="Straight Connector 2285">
                  <a:extLst>
                    <a:ext uri="{FF2B5EF4-FFF2-40B4-BE49-F238E27FC236}">
                      <a16:creationId xmlns:a16="http://schemas.microsoft.com/office/drawing/2014/main" id="{F121A627-310D-104E-8993-5EC5D8941CFB}"/>
                    </a:ext>
                  </a:extLst>
                </p:cNvPr>
                <p:cNvCxnSpPr/>
                <p:nvPr/>
              </p:nvCxnSpPr>
              <p:spPr bwMode="auto">
                <a:xfrm>
                  <a:off x="6628021" y="4976227"/>
                  <a:ext cx="6032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87" name="Straight Connector 2286">
                  <a:extLst>
                    <a:ext uri="{FF2B5EF4-FFF2-40B4-BE49-F238E27FC236}">
                      <a16:creationId xmlns:a16="http://schemas.microsoft.com/office/drawing/2014/main" id="{428B4CD3-DED8-5A45-AF60-99C022E3F0FA}"/>
                    </a:ext>
                  </a:extLst>
                </p:cNvPr>
                <p:cNvCxnSpPr/>
                <p:nvPr/>
              </p:nvCxnSpPr>
              <p:spPr bwMode="auto">
                <a:xfrm>
                  <a:off x="6628021" y="5044489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88" name="Straight Connector 2287">
                  <a:extLst>
                    <a:ext uri="{FF2B5EF4-FFF2-40B4-BE49-F238E27FC236}">
                      <a16:creationId xmlns:a16="http://schemas.microsoft.com/office/drawing/2014/main" id="{C09C705D-1C8E-224A-8A24-B72D27540119}"/>
                    </a:ext>
                  </a:extLst>
                </p:cNvPr>
                <p:cNvCxnSpPr/>
                <p:nvPr/>
              </p:nvCxnSpPr>
              <p:spPr bwMode="auto">
                <a:xfrm>
                  <a:off x="6626434" y="5114339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89" name="Straight Connector 2288">
                  <a:extLst>
                    <a:ext uri="{FF2B5EF4-FFF2-40B4-BE49-F238E27FC236}">
                      <a16:creationId xmlns:a16="http://schemas.microsoft.com/office/drawing/2014/main" id="{60F14028-0577-1946-AB96-90616A51C022}"/>
                    </a:ext>
                  </a:extLst>
                </p:cNvPr>
                <p:cNvCxnSpPr/>
                <p:nvPr/>
              </p:nvCxnSpPr>
              <p:spPr bwMode="auto">
                <a:xfrm>
                  <a:off x="6629609" y="5184189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90" name="Straight Connector 2289">
                  <a:extLst>
                    <a:ext uri="{FF2B5EF4-FFF2-40B4-BE49-F238E27FC236}">
                      <a16:creationId xmlns:a16="http://schemas.microsoft.com/office/drawing/2014/main" id="{4FA9DF8B-1733-234D-87ED-3FFA2FD2BB78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5252452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91" name="Straight Connector 2290">
                  <a:extLst>
                    <a:ext uri="{FF2B5EF4-FFF2-40B4-BE49-F238E27FC236}">
                      <a16:creationId xmlns:a16="http://schemas.microsoft.com/office/drawing/2014/main" id="{2F9A1F62-EE43-2941-934B-DA06553478D8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5322302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92" name="Straight Connector 2291">
                  <a:extLst>
                    <a:ext uri="{FF2B5EF4-FFF2-40B4-BE49-F238E27FC236}">
                      <a16:creationId xmlns:a16="http://schemas.microsoft.com/office/drawing/2014/main" id="{A6415396-9D20-154D-A80F-84465630A698}"/>
                    </a:ext>
                  </a:extLst>
                </p:cNvPr>
                <p:cNvCxnSpPr/>
                <p:nvPr/>
              </p:nvCxnSpPr>
              <p:spPr bwMode="auto">
                <a:xfrm>
                  <a:off x="6632784" y="5387389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93" name="Straight Connector 2292">
                  <a:extLst>
                    <a:ext uri="{FF2B5EF4-FFF2-40B4-BE49-F238E27FC236}">
                      <a16:creationId xmlns:a16="http://schemas.microsoft.com/office/drawing/2014/main" id="{A3328FAD-E9EF-C04B-8F67-456AB8E95781}"/>
                    </a:ext>
                  </a:extLst>
                </p:cNvPr>
                <p:cNvCxnSpPr/>
                <p:nvPr/>
              </p:nvCxnSpPr>
              <p:spPr bwMode="auto">
                <a:xfrm flipH="1">
                  <a:off x="6632784" y="4531727"/>
                  <a:ext cx="58737" cy="0"/>
                </a:xfrm>
                <a:prstGeom prst="line">
                  <a:avLst/>
                </a:prstGeom>
                <a:ln w="222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294" name="Group 2293">
                  <a:extLst>
                    <a:ext uri="{FF2B5EF4-FFF2-40B4-BE49-F238E27FC236}">
                      <a16:creationId xmlns:a16="http://schemas.microsoft.com/office/drawing/2014/main" id="{17AC471E-684D-D841-8C42-5D457ACD0E77}"/>
                    </a:ext>
                  </a:extLst>
                </p:cNvPr>
                <p:cNvGrpSpPr/>
                <p:nvPr/>
              </p:nvGrpSpPr>
              <p:grpSpPr>
                <a:xfrm>
                  <a:off x="6434171" y="4488570"/>
                  <a:ext cx="224203" cy="179034"/>
                  <a:chOff x="3668110" y="2448910"/>
                  <a:chExt cx="3794234" cy="2165130"/>
                </a:xfrm>
              </p:grpSpPr>
              <p:sp>
                <p:nvSpPr>
                  <p:cNvPr id="2295" name="Rectangle 2294">
                    <a:extLst>
                      <a:ext uri="{FF2B5EF4-FFF2-40B4-BE49-F238E27FC236}">
                        <a16:creationId xmlns:a16="http://schemas.microsoft.com/office/drawing/2014/main" id="{D2BE09E0-69EE-7949-8784-071729C25E57}"/>
                      </a:ext>
                    </a:extLst>
                  </p:cNvPr>
                  <p:cNvSpPr/>
                  <p:nvPr/>
                </p:nvSpPr>
                <p:spPr>
                  <a:xfrm>
                    <a:off x="3668110" y="3741409"/>
                    <a:ext cx="3780587" cy="872631"/>
                  </a:xfrm>
                  <a:prstGeom prst="rect">
                    <a:avLst/>
                  </a:prstGeom>
                  <a:gradFill>
                    <a:gsLst>
                      <a:gs pos="0">
                        <a:srgbClr val="B8C2C9"/>
                      </a:gs>
                      <a:gs pos="21000">
                        <a:schemeClr val="bg1"/>
                      </a:gs>
                      <a:gs pos="60000">
                        <a:srgbClr val="D6DCE0"/>
                      </a:gs>
                      <a:gs pos="100000">
                        <a:srgbClr val="B8C2C9"/>
                      </a:gs>
                    </a:gsLst>
                    <a:lin ang="0" scaled="0"/>
                  </a:gradFill>
                  <a:ln w="63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296" name="Freeform 2295">
                    <a:extLst>
                      <a:ext uri="{FF2B5EF4-FFF2-40B4-BE49-F238E27FC236}">
                        <a16:creationId xmlns:a16="http://schemas.microsoft.com/office/drawing/2014/main" id="{4AFA7F4E-0DDF-2D43-8612-DC9C789FD613}"/>
                      </a:ext>
                    </a:extLst>
                  </p:cNvPr>
                  <p:cNvSpPr/>
                  <p:nvPr/>
                </p:nvSpPr>
                <p:spPr>
                  <a:xfrm>
                    <a:off x="3678620" y="2448910"/>
                    <a:ext cx="3783724" cy="1324303"/>
                  </a:xfrm>
                  <a:custGeom>
                    <a:avLst/>
                    <a:gdLst>
                      <a:gd name="connsiteX0" fmla="*/ 0 w 3783724"/>
                      <a:gd name="connsiteY0" fmla="*/ 1313793 h 1324303"/>
                      <a:gd name="connsiteX1" fmla="*/ 0 w 3783724"/>
                      <a:gd name="connsiteY1" fmla="*/ 1313793 h 1324303"/>
                      <a:gd name="connsiteX2" fmla="*/ 252248 w 3783724"/>
                      <a:gd name="connsiteY2" fmla="*/ 0 h 1324303"/>
                      <a:gd name="connsiteX3" fmla="*/ 3415862 w 3783724"/>
                      <a:gd name="connsiteY3" fmla="*/ 21020 h 1324303"/>
                      <a:gd name="connsiteX4" fmla="*/ 3783724 w 3783724"/>
                      <a:gd name="connsiteY4" fmla="*/ 1324303 h 1324303"/>
                      <a:gd name="connsiteX5" fmla="*/ 0 w 3783724"/>
                      <a:gd name="connsiteY5" fmla="*/ 1313793 h 1324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783724" h="1324303">
                        <a:moveTo>
                          <a:pt x="0" y="1313793"/>
                        </a:moveTo>
                        <a:lnTo>
                          <a:pt x="0" y="1313793"/>
                        </a:lnTo>
                        <a:lnTo>
                          <a:pt x="252248" y="0"/>
                        </a:lnTo>
                        <a:lnTo>
                          <a:pt x="3415862" y="21020"/>
                        </a:lnTo>
                        <a:lnTo>
                          <a:pt x="3783724" y="1324303"/>
                        </a:lnTo>
                        <a:lnTo>
                          <a:pt x="0" y="1313793"/>
                        </a:lnTo>
                        <a:close/>
                      </a:path>
                    </a:pathLst>
                  </a:custGeom>
                  <a:solidFill>
                    <a:srgbClr val="B8C2C9"/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grpSp>
                <p:nvGrpSpPr>
                  <p:cNvPr id="2297" name="Group 2296">
                    <a:extLst>
                      <a:ext uri="{FF2B5EF4-FFF2-40B4-BE49-F238E27FC236}">
                        <a16:creationId xmlns:a16="http://schemas.microsoft.com/office/drawing/2014/main" id="{18CF12F5-ECF0-BB47-9F52-03ED0DDF1136}"/>
                      </a:ext>
                    </a:extLst>
                  </p:cNvPr>
                  <p:cNvGrpSpPr/>
                  <p:nvPr/>
                </p:nvGrpSpPr>
                <p:grpSpPr>
                  <a:xfrm>
                    <a:off x="3941378" y="2603243"/>
                    <a:ext cx="3202061" cy="1066110"/>
                    <a:chOff x="7939341" y="3037317"/>
                    <a:chExt cx="897649" cy="353919"/>
                  </a:xfrm>
                </p:grpSpPr>
                <p:sp>
                  <p:nvSpPr>
                    <p:cNvPr id="2298" name="Freeform 2297">
                      <a:extLst>
                        <a:ext uri="{FF2B5EF4-FFF2-40B4-BE49-F238E27FC236}">
                          <a16:creationId xmlns:a16="http://schemas.microsoft.com/office/drawing/2014/main" id="{537CEA06-B306-6243-BC5E-6EC764AAB4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64170" y="3037317"/>
                      <a:ext cx="849158" cy="198115"/>
                    </a:xfrm>
                    <a:custGeom>
                      <a:avLst/>
                      <a:gdLst>
                        <a:gd name="connsiteX0" fmla="*/ 3725333 w 4588933"/>
                        <a:gd name="connsiteY0" fmla="*/ 0 h 1049866"/>
                        <a:gd name="connsiteX1" fmla="*/ 4588933 w 4588933"/>
                        <a:gd name="connsiteY1" fmla="*/ 270933 h 1049866"/>
                        <a:gd name="connsiteX2" fmla="*/ 3962400 w 4588933"/>
                        <a:gd name="connsiteY2" fmla="*/ 541866 h 1049866"/>
                        <a:gd name="connsiteX3" fmla="*/ 3742267 w 4588933"/>
                        <a:gd name="connsiteY3" fmla="*/ 457200 h 1049866"/>
                        <a:gd name="connsiteX4" fmla="*/ 2269067 w 4588933"/>
                        <a:gd name="connsiteY4" fmla="*/ 1049866 h 1049866"/>
                        <a:gd name="connsiteX5" fmla="*/ 880533 w 4588933"/>
                        <a:gd name="connsiteY5" fmla="*/ 457200 h 1049866"/>
                        <a:gd name="connsiteX6" fmla="*/ 592667 w 4588933"/>
                        <a:gd name="connsiteY6" fmla="*/ 541866 h 1049866"/>
                        <a:gd name="connsiteX7" fmla="*/ 0 w 4588933"/>
                        <a:gd name="connsiteY7" fmla="*/ 254000 h 1049866"/>
                        <a:gd name="connsiteX8" fmla="*/ 880533 w 4588933"/>
                        <a:gd name="connsiteY8" fmla="*/ 16933 h 1049866"/>
                        <a:gd name="connsiteX9" fmla="*/ 2302933 w 4588933"/>
                        <a:gd name="connsiteY9" fmla="*/ 626533 h 1049866"/>
                        <a:gd name="connsiteX10" fmla="*/ 3725333 w 4588933"/>
                        <a:gd name="connsiteY10" fmla="*/ 0 h 1049866"/>
                        <a:gd name="connsiteX0" fmla="*/ 3725333 w 4641485"/>
                        <a:gd name="connsiteY0" fmla="*/ 0 h 1049866"/>
                        <a:gd name="connsiteX1" fmla="*/ 4641485 w 4641485"/>
                        <a:gd name="connsiteY1" fmla="*/ 239402 h 1049866"/>
                        <a:gd name="connsiteX2" fmla="*/ 3962400 w 4641485"/>
                        <a:gd name="connsiteY2" fmla="*/ 541866 h 1049866"/>
                        <a:gd name="connsiteX3" fmla="*/ 3742267 w 4641485"/>
                        <a:gd name="connsiteY3" fmla="*/ 457200 h 1049866"/>
                        <a:gd name="connsiteX4" fmla="*/ 2269067 w 4641485"/>
                        <a:gd name="connsiteY4" fmla="*/ 1049866 h 1049866"/>
                        <a:gd name="connsiteX5" fmla="*/ 880533 w 4641485"/>
                        <a:gd name="connsiteY5" fmla="*/ 457200 h 1049866"/>
                        <a:gd name="connsiteX6" fmla="*/ 592667 w 4641485"/>
                        <a:gd name="connsiteY6" fmla="*/ 541866 h 1049866"/>
                        <a:gd name="connsiteX7" fmla="*/ 0 w 4641485"/>
                        <a:gd name="connsiteY7" fmla="*/ 254000 h 1049866"/>
                        <a:gd name="connsiteX8" fmla="*/ 880533 w 4641485"/>
                        <a:gd name="connsiteY8" fmla="*/ 16933 h 1049866"/>
                        <a:gd name="connsiteX9" fmla="*/ 2302933 w 4641485"/>
                        <a:gd name="connsiteY9" fmla="*/ 626533 h 1049866"/>
                        <a:gd name="connsiteX10" fmla="*/ 3725333 w 4641485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73798 w 4673016"/>
                        <a:gd name="connsiteY3" fmla="*/ 457200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84308 w 4673016"/>
                        <a:gd name="connsiteY3" fmla="*/ 404648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75021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815839 w 4673016"/>
                        <a:gd name="connsiteY3" fmla="*/ 467710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75021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4673016" h="1049866">
                          <a:moveTo>
                            <a:pt x="3756864" y="0"/>
                          </a:moveTo>
                          <a:lnTo>
                            <a:pt x="4673016" y="239402"/>
                          </a:lnTo>
                          <a:lnTo>
                            <a:pt x="3993931" y="541866"/>
                          </a:lnTo>
                          <a:lnTo>
                            <a:pt x="3815839" y="467710"/>
                          </a:lnTo>
                          <a:lnTo>
                            <a:pt x="2300598" y="1049866"/>
                          </a:lnTo>
                          <a:lnTo>
                            <a:pt x="912064" y="457200"/>
                          </a:lnTo>
                          <a:lnTo>
                            <a:pt x="624198" y="541866"/>
                          </a:lnTo>
                          <a:lnTo>
                            <a:pt x="0" y="275021"/>
                          </a:lnTo>
                          <a:lnTo>
                            <a:pt x="912064" y="16933"/>
                          </a:lnTo>
                          <a:lnTo>
                            <a:pt x="2323954" y="616023"/>
                          </a:lnTo>
                          <a:lnTo>
                            <a:pt x="3756864" y="0"/>
                          </a:lnTo>
                          <a:close/>
                        </a:path>
                      </a:pathLst>
                    </a:custGeom>
                    <a:solidFill>
                      <a:srgbClr val="0000A3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299" name="Freeform 2298">
                      <a:extLst>
                        <a:ext uri="{FF2B5EF4-FFF2-40B4-BE49-F238E27FC236}">
                          <a16:creationId xmlns:a16="http://schemas.microsoft.com/office/drawing/2014/main" id="{2335930D-6254-034B-9953-9AFB8BF8D07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19948" y="3206783"/>
                      <a:ext cx="317042" cy="170569"/>
                    </a:xfrm>
                    <a:custGeom>
                      <a:avLst/>
                      <a:gdLst>
                        <a:gd name="connsiteX0" fmla="*/ 21021 w 1744718"/>
                        <a:gd name="connsiteY0" fmla="*/ 0 h 903890"/>
                        <a:gd name="connsiteX1" fmla="*/ 1744718 w 1744718"/>
                        <a:gd name="connsiteY1" fmla="*/ 693683 h 903890"/>
                        <a:gd name="connsiteX2" fmla="*/ 1145628 w 1744718"/>
                        <a:gd name="connsiteY2" fmla="*/ 903890 h 903890"/>
                        <a:gd name="connsiteX3" fmla="*/ 0 w 1744718"/>
                        <a:gd name="connsiteY3" fmla="*/ 451945 h 903890"/>
                        <a:gd name="connsiteX4" fmla="*/ 21021 w 1744718"/>
                        <a:gd name="connsiteY4" fmla="*/ 0 h 9038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44718" h="903890">
                          <a:moveTo>
                            <a:pt x="21021" y="0"/>
                          </a:moveTo>
                          <a:lnTo>
                            <a:pt x="1744718" y="693683"/>
                          </a:lnTo>
                          <a:lnTo>
                            <a:pt x="1145628" y="903890"/>
                          </a:lnTo>
                          <a:lnTo>
                            <a:pt x="0" y="451945"/>
                          </a:lnTo>
                          <a:lnTo>
                            <a:pt x="21021" y="0"/>
                          </a:lnTo>
                          <a:close/>
                        </a:path>
                      </a:pathLst>
                    </a:custGeom>
                    <a:solidFill>
                      <a:srgbClr val="0000A3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300" name="Freeform 2299">
                      <a:extLst>
                        <a:ext uri="{FF2B5EF4-FFF2-40B4-BE49-F238E27FC236}">
                          <a16:creationId xmlns:a16="http://schemas.microsoft.com/office/drawing/2014/main" id="{3212805A-4AB2-E540-A43F-389E40AC19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39341" y="3206783"/>
                      <a:ext cx="311312" cy="168585"/>
                    </a:xfrm>
                    <a:custGeom>
                      <a:avLst/>
                      <a:gdLst>
                        <a:gd name="connsiteX0" fmla="*/ 1702676 w 1713187"/>
                        <a:gd name="connsiteY0" fmla="*/ 0 h 893380"/>
                        <a:gd name="connsiteX1" fmla="*/ 1713187 w 1713187"/>
                        <a:gd name="connsiteY1" fmla="*/ 472966 h 893380"/>
                        <a:gd name="connsiteX2" fmla="*/ 578069 w 1713187"/>
                        <a:gd name="connsiteY2" fmla="*/ 893380 h 893380"/>
                        <a:gd name="connsiteX3" fmla="*/ 0 w 1713187"/>
                        <a:gd name="connsiteY3" fmla="*/ 693683 h 893380"/>
                        <a:gd name="connsiteX4" fmla="*/ 1702676 w 1713187"/>
                        <a:gd name="connsiteY4" fmla="*/ 0 h 8933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13187" h="893380">
                          <a:moveTo>
                            <a:pt x="1702676" y="0"/>
                          </a:moveTo>
                          <a:lnTo>
                            <a:pt x="1713187" y="472966"/>
                          </a:lnTo>
                          <a:lnTo>
                            <a:pt x="578069" y="893380"/>
                          </a:lnTo>
                          <a:lnTo>
                            <a:pt x="0" y="693683"/>
                          </a:lnTo>
                          <a:lnTo>
                            <a:pt x="1702676" y="0"/>
                          </a:lnTo>
                          <a:close/>
                        </a:path>
                      </a:pathLst>
                    </a:custGeom>
                    <a:solidFill>
                      <a:srgbClr val="0000A8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301" name="Freeform 2300">
                      <a:extLst>
                        <a:ext uri="{FF2B5EF4-FFF2-40B4-BE49-F238E27FC236}">
                          <a16:creationId xmlns:a16="http://schemas.microsoft.com/office/drawing/2014/main" id="{783E79E3-1422-3444-AD7E-67A622EE35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47413" y="3123483"/>
                      <a:ext cx="676892" cy="267753"/>
                    </a:xfrm>
                    <a:custGeom>
                      <a:avLst/>
                      <a:gdLst>
                        <a:gd name="connsiteX0" fmla="*/ 599089 w 4162096"/>
                        <a:gd name="connsiteY0" fmla="*/ 273269 h 1618593"/>
                        <a:gd name="connsiteX1" fmla="*/ 882869 w 4162096"/>
                        <a:gd name="connsiteY1" fmla="*/ 199697 h 1618593"/>
                        <a:gd name="connsiteX2" fmla="*/ 2312276 w 4162096"/>
                        <a:gd name="connsiteY2" fmla="*/ 798786 h 1618593"/>
                        <a:gd name="connsiteX3" fmla="*/ 3794234 w 4162096"/>
                        <a:gd name="connsiteY3" fmla="*/ 199697 h 1618593"/>
                        <a:gd name="connsiteX4" fmla="*/ 4014951 w 4162096"/>
                        <a:gd name="connsiteY4" fmla="*/ 273269 h 1618593"/>
                        <a:gd name="connsiteX5" fmla="*/ 3058510 w 4162096"/>
                        <a:gd name="connsiteY5" fmla="*/ 641131 h 1618593"/>
                        <a:gd name="connsiteX6" fmla="*/ 3026979 w 4162096"/>
                        <a:gd name="connsiteY6" fmla="*/ 1114097 h 1618593"/>
                        <a:gd name="connsiteX7" fmla="*/ 4162096 w 4162096"/>
                        <a:gd name="connsiteY7" fmla="*/ 1545021 h 1618593"/>
                        <a:gd name="connsiteX8" fmla="*/ 3878317 w 4162096"/>
                        <a:gd name="connsiteY8" fmla="*/ 1608083 h 1618593"/>
                        <a:gd name="connsiteX9" fmla="*/ 2301765 w 4162096"/>
                        <a:gd name="connsiteY9" fmla="*/ 945931 h 1618593"/>
                        <a:gd name="connsiteX10" fmla="*/ 693682 w 4162096"/>
                        <a:gd name="connsiteY10" fmla="*/ 1618593 h 1618593"/>
                        <a:gd name="connsiteX11" fmla="*/ 430924 w 4162096"/>
                        <a:gd name="connsiteY11" fmla="*/ 1524000 h 1618593"/>
                        <a:gd name="connsiteX12" fmla="*/ 1576551 w 4162096"/>
                        <a:gd name="connsiteY12" fmla="*/ 1082566 h 1618593"/>
                        <a:gd name="connsiteX13" fmla="*/ 1545020 w 4162096"/>
                        <a:gd name="connsiteY13" fmla="*/ 609600 h 1618593"/>
                        <a:gd name="connsiteX14" fmla="*/ 0 w 4162096"/>
                        <a:gd name="connsiteY14" fmla="*/ 0 h 1618593"/>
                        <a:gd name="connsiteX15" fmla="*/ 872358 w 4162096"/>
                        <a:gd name="connsiteY15" fmla="*/ 210207 h 1618593"/>
                        <a:gd name="connsiteX16" fmla="*/ 872358 w 4162096"/>
                        <a:gd name="connsiteY16" fmla="*/ 210207 h 1618593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441434 w 3731172"/>
                        <a:gd name="connsiteY14" fmla="*/ 10510 h 1418896"/>
                        <a:gd name="connsiteX15" fmla="*/ 441434 w 3731172"/>
                        <a:gd name="connsiteY15" fmla="*/ 10510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441434 w 3731172"/>
                        <a:gd name="connsiteY14" fmla="*/ 10510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357351 w 3731172"/>
                        <a:gd name="connsiteY14" fmla="*/ 115613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147144 w 3731172"/>
                        <a:gd name="connsiteY14" fmla="*/ 6306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47144 w 3731172"/>
                        <a:gd name="connsiteY14" fmla="*/ 6306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89185 w 3731172"/>
                        <a:gd name="connsiteY14" fmla="*/ 8408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56137 w 3731172"/>
                        <a:gd name="connsiteY13" fmla="*/ 441434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45626 w 3731172"/>
                        <a:gd name="connsiteY13" fmla="*/ 451945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903890 h 1418896"/>
                        <a:gd name="connsiteX13" fmla="*/ 1145626 w 3731172"/>
                        <a:gd name="connsiteY13" fmla="*/ 451945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575034 w 3710151"/>
                        <a:gd name="connsiteY6" fmla="*/ 914400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606565 w 3710151"/>
                        <a:gd name="connsiteY6" fmla="*/ 924910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5151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087434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098586 w 3710151"/>
                        <a:gd name="connsiteY12" fmla="*/ 903890 h 1418896"/>
                        <a:gd name="connsiteX13" fmla="*/ 1087434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62012 w 3725019"/>
                        <a:gd name="connsiteY0" fmla="*/ 73572 h 1418896"/>
                        <a:gd name="connsiteX1" fmla="*/ 445792 w 3725019"/>
                        <a:gd name="connsiteY1" fmla="*/ 0 h 1418896"/>
                        <a:gd name="connsiteX2" fmla="*/ 1852896 w 3725019"/>
                        <a:gd name="connsiteY2" fmla="*/ 591655 h 1418896"/>
                        <a:gd name="connsiteX3" fmla="*/ 3357157 w 3725019"/>
                        <a:gd name="connsiteY3" fmla="*/ 0 h 1418896"/>
                        <a:gd name="connsiteX4" fmla="*/ 3577874 w 3725019"/>
                        <a:gd name="connsiteY4" fmla="*/ 73572 h 1418896"/>
                        <a:gd name="connsiteX5" fmla="*/ 2632585 w 3725019"/>
                        <a:gd name="connsiteY5" fmla="*/ 448868 h 1418896"/>
                        <a:gd name="connsiteX6" fmla="*/ 2625150 w 3725019"/>
                        <a:gd name="connsiteY6" fmla="*/ 902607 h 1418896"/>
                        <a:gd name="connsiteX7" fmla="*/ 3725019 w 3725019"/>
                        <a:gd name="connsiteY7" fmla="*/ 1345324 h 1418896"/>
                        <a:gd name="connsiteX8" fmla="*/ 3441240 w 3725019"/>
                        <a:gd name="connsiteY8" fmla="*/ 1408386 h 1418896"/>
                        <a:gd name="connsiteX9" fmla="*/ 1864688 w 3725019"/>
                        <a:gd name="connsiteY9" fmla="*/ 746234 h 1418896"/>
                        <a:gd name="connsiteX10" fmla="*/ 256605 w 3725019"/>
                        <a:gd name="connsiteY10" fmla="*/ 1418896 h 1418896"/>
                        <a:gd name="connsiteX11" fmla="*/ 0 w 3725019"/>
                        <a:gd name="connsiteY11" fmla="*/ 1331097 h 1418896"/>
                        <a:gd name="connsiteX12" fmla="*/ 1113454 w 3725019"/>
                        <a:gd name="connsiteY12" fmla="*/ 903890 h 1418896"/>
                        <a:gd name="connsiteX13" fmla="*/ 1102302 w 3725019"/>
                        <a:gd name="connsiteY13" fmla="*/ 451945 h 1418896"/>
                        <a:gd name="connsiteX14" fmla="*/ 183032 w 3725019"/>
                        <a:gd name="connsiteY14" fmla="*/ 84081 h 1418896"/>
                        <a:gd name="connsiteX15" fmla="*/ 162012 w 3725019"/>
                        <a:gd name="connsiteY15" fmla="*/ 73572 h 14188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</a:cxnLst>
                      <a:rect l="l" t="t" r="r" b="b"/>
                      <a:pathLst>
                        <a:path w="3725019" h="1418896">
                          <a:moveTo>
                            <a:pt x="162012" y="73572"/>
                          </a:moveTo>
                          <a:lnTo>
                            <a:pt x="445792" y="0"/>
                          </a:lnTo>
                          <a:lnTo>
                            <a:pt x="1852896" y="591655"/>
                          </a:lnTo>
                          <a:lnTo>
                            <a:pt x="3357157" y="0"/>
                          </a:lnTo>
                          <a:lnTo>
                            <a:pt x="3577874" y="73572"/>
                          </a:lnTo>
                          <a:lnTo>
                            <a:pt x="2632585" y="448868"/>
                          </a:lnTo>
                          <a:lnTo>
                            <a:pt x="2625150" y="902607"/>
                          </a:lnTo>
                          <a:lnTo>
                            <a:pt x="3725019" y="1345324"/>
                          </a:lnTo>
                          <a:lnTo>
                            <a:pt x="3441240" y="1408386"/>
                          </a:lnTo>
                          <a:lnTo>
                            <a:pt x="1864688" y="746234"/>
                          </a:lnTo>
                          <a:lnTo>
                            <a:pt x="256605" y="1418896"/>
                          </a:lnTo>
                          <a:lnTo>
                            <a:pt x="0" y="1331097"/>
                          </a:lnTo>
                          <a:lnTo>
                            <a:pt x="1113454" y="903890"/>
                          </a:lnTo>
                          <a:cubicBezTo>
                            <a:pt x="1113454" y="760249"/>
                            <a:pt x="1102302" y="595586"/>
                            <a:pt x="1102302" y="451945"/>
                          </a:cubicBezTo>
                          <a:lnTo>
                            <a:pt x="183032" y="84081"/>
                          </a:lnTo>
                          <a:cubicBezTo>
                            <a:pt x="26317" y="21019"/>
                            <a:pt x="169019" y="77075"/>
                            <a:pt x="162012" y="73572"/>
                          </a:cubicBezTo>
                          <a:close/>
                        </a:path>
                      </a:pathLst>
                    </a:cu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</p:grpSp>
          </p:grpSp>
          <p:cxnSp>
            <p:nvCxnSpPr>
              <p:cNvPr id="2339" name="Straight Connector 2338">
                <a:extLst>
                  <a:ext uri="{FF2B5EF4-FFF2-40B4-BE49-F238E27FC236}">
                    <a16:creationId xmlns:a16="http://schemas.microsoft.com/office/drawing/2014/main" id="{A9556B21-E664-8649-9A18-571C28B6049D}"/>
                  </a:ext>
                </a:extLst>
              </p:cNvPr>
              <p:cNvCxnSpPr>
                <a:cxnSpLocks/>
                <a:endCxn id="2419" idx="9"/>
              </p:cNvCxnSpPr>
              <p:nvPr/>
            </p:nvCxnSpPr>
            <p:spPr bwMode="auto">
              <a:xfrm>
                <a:off x="7282802" y="4119099"/>
                <a:ext cx="32665" cy="57153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340" name="Group 2339">
                <a:extLst>
                  <a:ext uri="{FF2B5EF4-FFF2-40B4-BE49-F238E27FC236}">
                    <a16:creationId xmlns:a16="http://schemas.microsoft.com/office/drawing/2014/main" id="{8920259F-DBD7-1C4D-9502-331D992CB674}"/>
                  </a:ext>
                </a:extLst>
              </p:cNvPr>
              <p:cNvGrpSpPr/>
              <p:nvPr/>
            </p:nvGrpSpPr>
            <p:grpSpPr>
              <a:xfrm>
                <a:off x="6885811" y="4644942"/>
                <a:ext cx="267360" cy="997195"/>
                <a:chOff x="6424161" y="4488570"/>
                <a:chExt cx="267360" cy="997195"/>
              </a:xfrm>
            </p:grpSpPr>
            <p:grpSp>
              <p:nvGrpSpPr>
                <p:cNvPr id="2341" name="Group 506">
                  <a:extLst>
                    <a:ext uri="{FF2B5EF4-FFF2-40B4-BE49-F238E27FC236}">
                      <a16:creationId xmlns:a16="http://schemas.microsoft.com/office/drawing/2014/main" id="{8B2F1D96-A3F6-D64A-8D21-711FEB67CF0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424161" y="4637077"/>
                  <a:ext cx="235570" cy="848688"/>
                  <a:chOff x="6395998" y="3062424"/>
                  <a:chExt cx="564403" cy="837478"/>
                </a:xfrm>
              </p:grpSpPr>
              <p:sp>
                <p:nvSpPr>
                  <p:cNvPr id="2363" name="Rectangle 2362">
                    <a:extLst>
                      <a:ext uri="{FF2B5EF4-FFF2-40B4-BE49-F238E27FC236}">
                        <a16:creationId xmlns:a16="http://schemas.microsoft.com/office/drawing/2014/main" id="{DA3BF071-CC51-7D4B-8A7E-F99A149E56A8}"/>
                      </a:ext>
                    </a:extLst>
                  </p:cNvPr>
                  <p:cNvSpPr/>
                  <p:nvPr/>
                </p:nvSpPr>
                <p:spPr>
                  <a:xfrm>
                    <a:off x="6509786" y="3061857"/>
                    <a:ext cx="447707" cy="742536"/>
                  </a:xfrm>
                  <a:prstGeom prst="rect">
                    <a:avLst/>
                  </a:prstGeom>
                  <a:noFill/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2364" name="Straight Connector 2363">
                    <a:extLst>
                      <a:ext uri="{FF2B5EF4-FFF2-40B4-BE49-F238E27FC236}">
                        <a16:creationId xmlns:a16="http://schemas.microsoft.com/office/drawing/2014/main" id="{B34B9351-7DFD-6643-9472-023B68341E78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847057" y="3061857"/>
                    <a:ext cx="113419" cy="924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365" name="Rectangle 2364">
                    <a:extLst>
                      <a:ext uri="{FF2B5EF4-FFF2-40B4-BE49-F238E27FC236}">
                        <a16:creationId xmlns:a16="http://schemas.microsoft.com/office/drawing/2014/main" id="{87B70B4B-F01F-7645-A3FD-B2C8DB6FEA74}"/>
                      </a:ext>
                    </a:extLst>
                  </p:cNvPr>
                  <p:cNvSpPr/>
                  <p:nvPr/>
                </p:nvSpPr>
                <p:spPr>
                  <a:xfrm>
                    <a:off x="6476953" y="3071256"/>
                    <a:ext cx="131327" cy="11592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2366" name="Straight Connector 2365">
                    <a:extLst>
                      <a:ext uri="{FF2B5EF4-FFF2-40B4-BE49-F238E27FC236}">
                        <a16:creationId xmlns:a16="http://schemas.microsoft.com/office/drawing/2014/main" id="{BEB8ACA0-7B6B-6F40-B4D3-8065EF2195D1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396367" y="3061857"/>
                    <a:ext cx="113419" cy="924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367" name="Rectangle 2366">
                    <a:extLst>
                      <a:ext uri="{FF2B5EF4-FFF2-40B4-BE49-F238E27FC236}">
                        <a16:creationId xmlns:a16="http://schemas.microsoft.com/office/drawing/2014/main" id="{DA9396B9-C976-9947-BED0-6F5A9AA9DD26}"/>
                      </a:ext>
                    </a:extLst>
                  </p:cNvPr>
                  <p:cNvSpPr/>
                  <p:nvPr/>
                </p:nvSpPr>
                <p:spPr>
                  <a:xfrm>
                    <a:off x="6817210" y="3702567"/>
                    <a:ext cx="131327" cy="11592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368" name="Rectangle 2367">
                    <a:extLst>
                      <a:ext uri="{FF2B5EF4-FFF2-40B4-BE49-F238E27FC236}">
                        <a16:creationId xmlns:a16="http://schemas.microsoft.com/office/drawing/2014/main" id="{4431B0FC-C780-B44D-B27D-2156FEEA3A45}"/>
                      </a:ext>
                    </a:extLst>
                  </p:cNvPr>
                  <p:cNvSpPr/>
                  <p:nvPr/>
                </p:nvSpPr>
                <p:spPr>
                  <a:xfrm>
                    <a:off x="6405320" y="3157415"/>
                    <a:ext cx="444723" cy="742536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2369" name="Straight Connector 2368">
                    <a:extLst>
                      <a:ext uri="{FF2B5EF4-FFF2-40B4-BE49-F238E27FC236}">
                        <a16:creationId xmlns:a16="http://schemas.microsoft.com/office/drawing/2014/main" id="{F72FB103-246D-B248-8BFF-DD6A2B92B826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847057" y="3804392"/>
                    <a:ext cx="113419" cy="924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370" name="Group 544">
                    <a:extLst>
                      <a:ext uri="{FF2B5EF4-FFF2-40B4-BE49-F238E27FC236}">
                        <a16:creationId xmlns:a16="http://schemas.microsoft.com/office/drawing/2014/main" id="{7910A8A9-5BA2-5448-83EB-FD673F73B3B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400318" y="3137421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398" name="Straight Connector 2397">
                      <a:extLst>
                        <a:ext uri="{FF2B5EF4-FFF2-40B4-BE49-F238E27FC236}">
                          <a16:creationId xmlns:a16="http://schemas.microsoft.com/office/drawing/2014/main" id="{74A01E35-0458-6143-8AF6-739403491BB1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8782" y="2845711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99" name="Straight Connector 2398">
                      <a:extLst>
                        <a:ext uri="{FF2B5EF4-FFF2-40B4-BE49-F238E27FC236}">
                          <a16:creationId xmlns:a16="http://schemas.microsoft.com/office/drawing/2014/main" id="{396995E0-7B36-2F45-8CDA-EBAC3A55C58C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076" y="2938136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371" name="Group 547">
                    <a:extLst>
                      <a:ext uri="{FF2B5EF4-FFF2-40B4-BE49-F238E27FC236}">
                        <a16:creationId xmlns:a16="http://schemas.microsoft.com/office/drawing/2014/main" id="{8515C717-DDA9-3C4A-A259-193FF5E775D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9838" y="3203285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396" name="Straight Connector 2395">
                      <a:extLst>
                        <a:ext uri="{FF2B5EF4-FFF2-40B4-BE49-F238E27FC236}">
                          <a16:creationId xmlns:a16="http://schemas.microsoft.com/office/drawing/2014/main" id="{508F8154-0E76-C846-A557-782834AFBE33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9263" y="2845642"/>
                      <a:ext cx="119388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97" name="Straight Connector 2396">
                      <a:extLst>
                        <a:ext uri="{FF2B5EF4-FFF2-40B4-BE49-F238E27FC236}">
                          <a16:creationId xmlns:a16="http://schemas.microsoft.com/office/drawing/2014/main" id="{3A4B3462-30B9-1648-9B3F-7089AF9E885F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557" y="2934934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372" name="Group 549">
                    <a:extLst>
                      <a:ext uri="{FF2B5EF4-FFF2-40B4-BE49-F238E27FC236}">
                        <a16:creationId xmlns:a16="http://schemas.microsoft.com/office/drawing/2014/main" id="{49FD3C32-8DEE-C141-BFD0-11DFA43BC5C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9358" y="3269149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394" name="Straight Connector 2393">
                      <a:extLst>
                        <a:ext uri="{FF2B5EF4-FFF2-40B4-BE49-F238E27FC236}">
                          <a16:creationId xmlns:a16="http://schemas.microsoft.com/office/drawing/2014/main" id="{48B52404-DADB-1241-92B1-D5275E6B3036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6759" y="2845572"/>
                      <a:ext cx="113419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95" name="Straight Connector 2394">
                      <a:extLst>
                        <a:ext uri="{FF2B5EF4-FFF2-40B4-BE49-F238E27FC236}">
                          <a16:creationId xmlns:a16="http://schemas.microsoft.com/office/drawing/2014/main" id="{E7D3CBDD-8E6C-0042-A93E-46ACE2398B40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036" y="2934864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373" name="Group 550">
                    <a:extLst>
                      <a:ext uri="{FF2B5EF4-FFF2-40B4-BE49-F238E27FC236}">
                        <a16:creationId xmlns:a16="http://schemas.microsoft.com/office/drawing/2014/main" id="{5944B0D3-40D0-E747-BD5D-45462F8C794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8878" y="3335013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392" name="Straight Connector 2391">
                      <a:extLst>
                        <a:ext uri="{FF2B5EF4-FFF2-40B4-BE49-F238E27FC236}">
                          <a16:creationId xmlns:a16="http://schemas.microsoft.com/office/drawing/2014/main" id="{99D23C72-E185-074C-BC83-CC65B906C9D4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7238" y="2845502"/>
                      <a:ext cx="113419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93" name="Straight Connector 2392">
                      <a:extLst>
                        <a:ext uri="{FF2B5EF4-FFF2-40B4-BE49-F238E27FC236}">
                          <a16:creationId xmlns:a16="http://schemas.microsoft.com/office/drawing/2014/main" id="{1B0F0212-FCBC-AE4D-99A3-53800C00C342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516" y="2934794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374" name="Group 551">
                    <a:extLst>
                      <a:ext uri="{FF2B5EF4-FFF2-40B4-BE49-F238E27FC236}">
                        <a16:creationId xmlns:a16="http://schemas.microsoft.com/office/drawing/2014/main" id="{0B7D011C-1BBD-5C4D-9F5F-9EF99058E4C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8398" y="3400877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390" name="Straight Connector 2389">
                      <a:extLst>
                        <a:ext uri="{FF2B5EF4-FFF2-40B4-BE49-F238E27FC236}">
                          <a16:creationId xmlns:a16="http://schemas.microsoft.com/office/drawing/2014/main" id="{E727C0F3-EA3A-4B41-A66C-641A801FB47D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7718" y="2845433"/>
                      <a:ext cx="113419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91" name="Straight Connector 2390">
                      <a:extLst>
                        <a:ext uri="{FF2B5EF4-FFF2-40B4-BE49-F238E27FC236}">
                          <a16:creationId xmlns:a16="http://schemas.microsoft.com/office/drawing/2014/main" id="{8DA3E3A7-73DA-A541-AA13-C1A0C04C7BD7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995" y="2934724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375" name="Group 552">
                    <a:extLst>
                      <a:ext uri="{FF2B5EF4-FFF2-40B4-BE49-F238E27FC236}">
                        <a16:creationId xmlns:a16="http://schemas.microsoft.com/office/drawing/2014/main" id="{AEE459DC-FF26-3A44-8B7B-A7CC834C473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7918" y="3466741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388" name="Straight Connector 2387">
                      <a:extLst>
                        <a:ext uri="{FF2B5EF4-FFF2-40B4-BE49-F238E27FC236}">
                          <a16:creationId xmlns:a16="http://schemas.microsoft.com/office/drawing/2014/main" id="{03A834E2-2DB0-1B48-94AB-AC3C77BE7500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8199" y="2845363"/>
                      <a:ext cx="113419" cy="939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89" name="Straight Connector 2388">
                      <a:extLst>
                        <a:ext uri="{FF2B5EF4-FFF2-40B4-BE49-F238E27FC236}">
                          <a16:creationId xmlns:a16="http://schemas.microsoft.com/office/drawing/2014/main" id="{40AD60AB-6AC6-AC4F-9758-1E46AB2A967E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3477" y="2939355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376" name="Group 555">
                    <a:extLst>
                      <a:ext uri="{FF2B5EF4-FFF2-40B4-BE49-F238E27FC236}">
                        <a16:creationId xmlns:a16="http://schemas.microsoft.com/office/drawing/2014/main" id="{35F375F7-AED7-FB4D-85D2-E2A1F7C969C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7438" y="3532605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386" name="Straight Connector 2385">
                      <a:extLst>
                        <a:ext uri="{FF2B5EF4-FFF2-40B4-BE49-F238E27FC236}">
                          <a16:creationId xmlns:a16="http://schemas.microsoft.com/office/drawing/2014/main" id="{04E819DC-180A-FD48-8AEB-CB916C22C08D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8679" y="2842160"/>
                      <a:ext cx="113419" cy="971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87" name="Straight Connector 2386">
                      <a:extLst>
                        <a:ext uri="{FF2B5EF4-FFF2-40B4-BE49-F238E27FC236}">
                          <a16:creationId xmlns:a16="http://schemas.microsoft.com/office/drawing/2014/main" id="{8FAB1081-399E-AC4D-81BB-390BB5320943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0972" y="2939284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377" name="Group 556">
                    <a:extLst>
                      <a:ext uri="{FF2B5EF4-FFF2-40B4-BE49-F238E27FC236}">
                        <a16:creationId xmlns:a16="http://schemas.microsoft.com/office/drawing/2014/main" id="{7950C1BF-0002-3046-901A-FE8215BC7CDA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6958" y="3598469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384" name="Straight Connector 2383">
                      <a:extLst>
                        <a:ext uri="{FF2B5EF4-FFF2-40B4-BE49-F238E27FC236}">
                          <a16:creationId xmlns:a16="http://schemas.microsoft.com/office/drawing/2014/main" id="{2D75E21E-9106-FA46-AF24-C64280D87CEC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9158" y="2842090"/>
                      <a:ext cx="113419" cy="971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85" name="Straight Connector 2384">
                      <a:extLst>
                        <a:ext uri="{FF2B5EF4-FFF2-40B4-BE49-F238E27FC236}">
                          <a16:creationId xmlns:a16="http://schemas.microsoft.com/office/drawing/2014/main" id="{10D15BB5-0454-B444-A942-E89F9DE077E1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452" y="2939215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378" name="Group 557">
                    <a:extLst>
                      <a:ext uri="{FF2B5EF4-FFF2-40B4-BE49-F238E27FC236}">
                        <a16:creationId xmlns:a16="http://schemas.microsoft.com/office/drawing/2014/main" id="{BB8F8CD4-B8FC-374F-B321-9CCE71A284E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6478" y="3664333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382" name="Straight Connector 2381">
                      <a:extLst>
                        <a:ext uri="{FF2B5EF4-FFF2-40B4-BE49-F238E27FC236}">
                          <a16:creationId xmlns:a16="http://schemas.microsoft.com/office/drawing/2014/main" id="{A8CE3D36-4F21-F840-B515-16A3CA0F5F74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6654" y="2846719"/>
                      <a:ext cx="113419" cy="92426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83" name="Straight Connector 2382">
                      <a:extLst>
                        <a:ext uri="{FF2B5EF4-FFF2-40B4-BE49-F238E27FC236}">
                          <a16:creationId xmlns:a16="http://schemas.microsoft.com/office/drawing/2014/main" id="{374EF800-4E88-0341-9DFC-975A465CA13C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933" y="2939145"/>
                      <a:ext cx="450690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379" name="Group 558">
                    <a:extLst>
                      <a:ext uri="{FF2B5EF4-FFF2-40B4-BE49-F238E27FC236}">
                        <a16:creationId xmlns:a16="http://schemas.microsoft.com/office/drawing/2014/main" id="{E0E77391-A29D-BF4A-B5FF-53DB190154A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5998" y="3730197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380" name="Straight Connector 2379">
                      <a:extLst>
                        <a:ext uri="{FF2B5EF4-FFF2-40B4-BE49-F238E27FC236}">
                          <a16:creationId xmlns:a16="http://schemas.microsoft.com/office/drawing/2014/main" id="{05364F18-EF17-1E44-BE7D-24C762243996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7133" y="2846650"/>
                      <a:ext cx="113419" cy="92426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81" name="Straight Connector 2380">
                      <a:extLst>
                        <a:ext uri="{FF2B5EF4-FFF2-40B4-BE49-F238E27FC236}">
                          <a16:creationId xmlns:a16="http://schemas.microsoft.com/office/drawing/2014/main" id="{14EDC7C5-B700-7940-91D1-457A8CBF6468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413" y="2939076"/>
                      <a:ext cx="450690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2342" name="Straight Connector 2341">
                  <a:extLst>
                    <a:ext uri="{FF2B5EF4-FFF2-40B4-BE49-F238E27FC236}">
                      <a16:creationId xmlns:a16="http://schemas.microsoft.com/office/drawing/2014/main" id="{21544BA5-8A81-4748-894A-A7C675A1C536}"/>
                    </a:ext>
                  </a:extLst>
                </p:cNvPr>
                <p:cNvCxnSpPr/>
                <p:nvPr/>
              </p:nvCxnSpPr>
              <p:spPr bwMode="auto">
                <a:xfrm flipH="1">
                  <a:off x="6685171" y="4525377"/>
                  <a:ext cx="4763" cy="855662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43" name="Straight Connector 2342">
                  <a:extLst>
                    <a:ext uri="{FF2B5EF4-FFF2-40B4-BE49-F238E27FC236}">
                      <a16:creationId xmlns:a16="http://schemas.microsoft.com/office/drawing/2014/main" id="{C2F37B4E-DA7A-C349-A0A1-A0ED2D14A493}"/>
                    </a:ext>
                  </a:extLst>
                </p:cNvPr>
                <p:cNvCxnSpPr/>
                <p:nvPr/>
              </p:nvCxnSpPr>
              <p:spPr bwMode="auto">
                <a:xfrm>
                  <a:off x="6632784" y="4706352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44" name="Straight Connector 2343">
                  <a:extLst>
                    <a:ext uri="{FF2B5EF4-FFF2-40B4-BE49-F238E27FC236}">
                      <a16:creationId xmlns:a16="http://schemas.microsoft.com/office/drawing/2014/main" id="{018FE6C9-E9DD-9946-846D-F46B9C9FBB0A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4771439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45" name="Straight Connector 2344">
                  <a:extLst>
                    <a:ext uri="{FF2B5EF4-FFF2-40B4-BE49-F238E27FC236}">
                      <a16:creationId xmlns:a16="http://schemas.microsoft.com/office/drawing/2014/main" id="{A16A8D54-316D-994E-95E4-C6D39FBCC49A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4849227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46" name="Straight Connector 2345">
                  <a:extLst>
                    <a:ext uri="{FF2B5EF4-FFF2-40B4-BE49-F238E27FC236}">
                      <a16:creationId xmlns:a16="http://schemas.microsoft.com/office/drawing/2014/main" id="{DFFAD0BA-6C6D-494B-A63C-CA4F608893B8}"/>
                    </a:ext>
                  </a:extLst>
                </p:cNvPr>
                <p:cNvCxnSpPr/>
                <p:nvPr/>
              </p:nvCxnSpPr>
              <p:spPr bwMode="auto">
                <a:xfrm>
                  <a:off x="6629609" y="4914314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47" name="Straight Connector 2346">
                  <a:extLst>
                    <a:ext uri="{FF2B5EF4-FFF2-40B4-BE49-F238E27FC236}">
                      <a16:creationId xmlns:a16="http://schemas.microsoft.com/office/drawing/2014/main" id="{4B7548A4-ADF2-304B-973E-40EBAD8DA903}"/>
                    </a:ext>
                  </a:extLst>
                </p:cNvPr>
                <p:cNvCxnSpPr/>
                <p:nvPr/>
              </p:nvCxnSpPr>
              <p:spPr bwMode="auto">
                <a:xfrm>
                  <a:off x="6628021" y="4976227"/>
                  <a:ext cx="6032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48" name="Straight Connector 2347">
                  <a:extLst>
                    <a:ext uri="{FF2B5EF4-FFF2-40B4-BE49-F238E27FC236}">
                      <a16:creationId xmlns:a16="http://schemas.microsoft.com/office/drawing/2014/main" id="{DB4C92AC-50C5-D14D-829F-F8856BB4B1B0}"/>
                    </a:ext>
                  </a:extLst>
                </p:cNvPr>
                <p:cNvCxnSpPr/>
                <p:nvPr/>
              </p:nvCxnSpPr>
              <p:spPr bwMode="auto">
                <a:xfrm>
                  <a:off x="6628021" y="5044489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49" name="Straight Connector 2348">
                  <a:extLst>
                    <a:ext uri="{FF2B5EF4-FFF2-40B4-BE49-F238E27FC236}">
                      <a16:creationId xmlns:a16="http://schemas.microsoft.com/office/drawing/2014/main" id="{BA345EF6-FC3A-A444-B301-46CE5CD9CE82}"/>
                    </a:ext>
                  </a:extLst>
                </p:cNvPr>
                <p:cNvCxnSpPr/>
                <p:nvPr/>
              </p:nvCxnSpPr>
              <p:spPr bwMode="auto">
                <a:xfrm>
                  <a:off x="6626434" y="5114339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50" name="Straight Connector 2349">
                  <a:extLst>
                    <a:ext uri="{FF2B5EF4-FFF2-40B4-BE49-F238E27FC236}">
                      <a16:creationId xmlns:a16="http://schemas.microsoft.com/office/drawing/2014/main" id="{27643A89-B167-394F-99E0-1394BDC4D075}"/>
                    </a:ext>
                  </a:extLst>
                </p:cNvPr>
                <p:cNvCxnSpPr/>
                <p:nvPr/>
              </p:nvCxnSpPr>
              <p:spPr bwMode="auto">
                <a:xfrm>
                  <a:off x="6629609" y="5184189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51" name="Straight Connector 2350">
                  <a:extLst>
                    <a:ext uri="{FF2B5EF4-FFF2-40B4-BE49-F238E27FC236}">
                      <a16:creationId xmlns:a16="http://schemas.microsoft.com/office/drawing/2014/main" id="{3CBB6863-0916-2443-8A7F-4191566E9925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5252452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52" name="Straight Connector 2351">
                  <a:extLst>
                    <a:ext uri="{FF2B5EF4-FFF2-40B4-BE49-F238E27FC236}">
                      <a16:creationId xmlns:a16="http://schemas.microsoft.com/office/drawing/2014/main" id="{0D0D2BE2-59DC-6F4A-A07D-27EA6EA30EE7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5322302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53" name="Straight Connector 2352">
                  <a:extLst>
                    <a:ext uri="{FF2B5EF4-FFF2-40B4-BE49-F238E27FC236}">
                      <a16:creationId xmlns:a16="http://schemas.microsoft.com/office/drawing/2014/main" id="{BBBC1298-B0F4-4947-B9C2-1C8C35C9F4B5}"/>
                    </a:ext>
                  </a:extLst>
                </p:cNvPr>
                <p:cNvCxnSpPr/>
                <p:nvPr/>
              </p:nvCxnSpPr>
              <p:spPr bwMode="auto">
                <a:xfrm>
                  <a:off x="6632784" y="5387389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54" name="Straight Connector 2353">
                  <a:extLst>
                    <a:ext uri="{FF2B5EF4-FFF2-40B4-BE49-F238E27FC236}">
                      <a16:creationId xmlns:a16="http://schemas.microsoft.com/office/drawing/2014/main" id="{E332CB77-B836-BD40-8AA7-620E60019493}"/>
                    </a:ext>
                  </a:extLst>
                </p:cNvPr>
                <p:cNvCxnSpPr/>
                <p:nvPr/>
              </p:nvCxnSpPr>
              <p:spPr bwMode="auto">
                <a:xfrm flipH="1">
                  <a:off x="6632784" y="4531727"/>
                  <a:ext cx="58737" cy="0"/>
                </a:xfrm>
                <a:prstGeom prst="line">
                  <a:avLst/>
                </a:prstGeom>
                <a:ln w="222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355" name="Group 2354">
                  <a:extLst>
                    <a:ext uri="{FF2B5EF4-FFF2-40B4-BE49-F238E27FC236}">
                      <a16:creationId xmlns:a16="http://schemas.microsoft.com/office/drawing/2014/main" id="{03E1801B-6305-8B4D-97F0-1285F7980D36}"/>
                    </a:ext>
                  </a:extLst>
                </p:cNvPr>
                <p:cNvGrpSpPr/>
                <p:nvPr/>
              </p:nvGrpSpPr>
              <p:grpSpPr>
                <a:xfrm>
                  <a:off x="6434171" y="4488570"/>
                  <a:ext cx="224203" cy="179034"/>
                  <a:chOff x="3668110" y="2448910"/>
                  <a:chExt cx="3794234" cy="2165130"/>
                </a:xfrm>
              </p:grpSpPr>
              <p:sp>
                <p:nvSpPr>
                  <p:cNvPr id="2356" name="Rectangle 2355">
                    <a:extLst>
                      <a:ext uri="{FF2B5EF4-FFF2-40B4-BE49-F238E27FC236}">
                        <a16:creationId xmlns:a16="http://schemas.microsoft.com/office/drawing/2014/main" id="{FB483745-210A-514F-B274-CACFCA698281}"/>
                      </a:ext>
                    </a:extLst>
                  </p:cNvPr>
                  <p:cNvSpPr/>
                  <p:nvPr/>
                </p:nvSpPr>
                <p:spPr>
                  <a:xfrm>
                    <a:off x="3668110" y="3741409"/>
                    <a:ext cx="3780587" cy="872631"/>
                  </a:xfrm>
                  <a:prstGeom prst="rect">
                    <a:avLst/>
                  </a:prstGeom>
                  <a:gradFill>
                    <a:gsLst>
                      <a:gs pos="0">
                        <a:srgbClr val="B8C2C9"/>
                      </a:gs>
                      <a:gs pos="21000">
                        <a:schemeClr val="bg1"/>
                      </a:gs>
                      <a:gs pos="60000">
                        <a:srgbClr val="D6DCE0"/>
                      </a:gs>
                      <a:gs pos="100000">
                        <a:srgbClr val="B8C2C9"/>
                      </a:gs>
                    </a:gsLst>
                    <a:lin ang="0" scaled="0"/>
                  </a:gradFill>
                  <a:ln w="63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357" name="Freeform 2356">
                    <a:extLst>
                      <a:ext uri="{FF2B5EF4-FFF2-40B4-BE49-F238E27FC236}">
                        <a16:creationId xmlns:a16="http://schemas.microsoft.com/office/drawing/2014/main" id="{323E14EC-0984-9D46-BE2E-5A6F963F5291}"/>
                      </a:ext>
                    </a:extLst>
                  </p:cNvPr>
                  <p:cNvSpPr/>
                  <p:nvPr/>
                </p:nvSpPr>
                <p:spPr>
                  <a:xfrm>
                    <a:off x="3678620" y="2448910"/>
                    <a:ext cx="3783724" cy="1324303"/>
                  </a:xfrm>
                  <a:custGeom>
                    <a:avLst/>
                    <a:gdLst>
                      <a:gd name="connsiteX0" fmla="*/ 0 w 3783724"/>
                      <a:gd name="connsiteY0" fmla="*/ 1313793 h 1324303"/>
                      <a:gd name="connsiteX1" fmla="*/ 0 w 3783724"/>
                      <a:gd name="connsiteY1" fmla="*/ 1313793 h 1324303"/>
                      <a:gd name="connsiteX2" fmla="*/ 252248 w 3783724"/>
                      <a:gd name="connsiteY2" fmla="*/ 0 h 1324303"/>
                      <a:gd name="connsiteX3" fmla="*/ 3415862 w 3783724"/>
                      <a:gd name="connsiteY3" fmla="*/ 21020 h 1324303"/>
                      <a:gd name="connsiteX4" fmla="*/ 3783724 w 3783724"/>
                      <a:gd name="connsiteY4" fmla="*/ 1324303 h 1324303"/>
                      <a:gd name="connsiteX5" fmla="*/ 0 w 3783724"/>
                      <a:gd name="connsiteY5" fmla="*/ 1313793 h 1324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783724" h="1324303">
                        <a:moveTo>
                          <a:pt x="0" y="1313793"/>
                        </a:moveTo>
                        <a:lnTo>
                          <a:pt x="0" y="1313793"/>
                        </a:lnTo>
                        <a:lnTo>
                          <a:pt x="252248" y="0"/>
                        </a:lnTo>
                        <a:lnTo>
                          <a:pt x="3415862" y="21020"/>
                        </a:lnTo>
                        <a:lnTo>
                          <a:pt x="3783724" y="1324303"/>
                        </a:lnTo>
                        <a:lnTo>
                          <a:pt x="0" y="1313793"/>
                        </a:lnTo>
                        <a:close/>
                      </a:path>
                    </a:pathLst>
                  </a:custGeom>
                  <a:solidFill>
                    <a:srgbClr val="B8C2C9"/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grpSp>
                <p:nvGrpSpPr>
                  <p:cNvPr id="2358" name="Group 2357">
                    <a:extLst>
                      <a:ext uri="{FF2B5EF4-FFF2-40B4-BE49-F238E27FC236}">
                        <a16:creationId xmlns:a16="http://schemas.microsoft.com/office/drawing/2014/main" id="{625076BF-7E89-8445-81B0-89F2A19BB408}"/>
                      </a:ext>
                    </a:extLst>
                  </p:cNvPr>
                  <p:cNvGrpSpPr/>
                  <p:nvPr/>
                </p:nvGrpSpPr>
                <p:grpSpPr>
                  <a:xfrm>
                    <a:off x="3941378" y="2603243"/>
                    <a:ext cx="3202061" cy="1066110"/>
                    <a:chOff x="7939341" y="3037317"/>
                    <a:chExt cx="897649" cy="353919"/>
                  </a:xfrm>
                </p:grpSpPr>
                <p:sp>
                  <p:nvSpPr>
                    <p:cNvPr id="2359" name="Freeform 2358">
                      <a:extLst>
                        <a:ext uri="{FF2B5EF4-FFF2-40B4-BE49-F238E27FC236}">
                          <a16:creationId xmlns:a16="http://schemas.microsoft.com/office/drawing/2014/main" id="{A6DDFD2B-83E6-EC46-BE36-C84823B979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64170" y="3037317"/>
                      <a:ext cx="849158" cy="198115"/>
                    </a:xfrm>
                    <a:custGeom>
                      <a:avLst/>
                      <a:gdLst>
                        <a:gd name="connsiteX0" fmla="*/ 3725333 w 4588933"/>
                        <a:gd name="connsiteY0" fmla="*/ 0 h 1049866"/>
                        <a:gd name="connsiteX1" fmla="*/ 4588933 w 4588933"/>
                        <a:gd name="connsiteY1" fmla="*/ 270933 h 1049866"/>
                        <a:gd name="connsiteX2" fmla="*/ 3962400 w 4588933"/>
                        <a:gd name="connsiteY2" fmla="*/ 541866 h 1049866"/>
                        <a:gd name="connsiteX3" fmla="*/ 3742267 w 4588933"/>
                        <a:gd name="connsiteY3" fmla="*/ 457200 h 1049866"/>
                        <a:gd name="connsiteX4" fmla="*/ 2269067 w 4588933"/>
                        <a:gd name="connsiteY4" fmla="*/ 1049866 h 1049866"/>
                        <a:gd name="connsiteX5" fmla="*/ 880533 w 4588933"/>
                        <a:gd name="connsiteY5" fmla="*/ 457200 h 1049866"/>
                        <a:gd name="connsiteX6" fmla="*/ 592667 w 4588933"/>
                        <a:gd name="connsiteY6" fmla="*/ 541866 h 1049866"/>
                        <a:gd name="connsiteX7" fmla="*/ 0 w 4588933"/>
                        <a:gd name="connsiteY7" fmla="*/ 254000 h 1049866"/>
                        <a:gd name="connsiteX8" fmla="*/ 880533 w 4588933"/>
                        <a:gd name="connsiteY8" fmla="*/ 16933 h 1049866"/>
                        <a:gd name="connsiteX9" fmla="*/ 2302933 w 4588933"/>
                        <a:gd name="connsiteY9" fmla="*/ 626533 h 1049866"/>
                        <a:gd name="connsiteX10" fmla="*/ 3725333 w 4588933"/>
                        <a:gd name="connsiteY10" fmla="*/ 0 h 1049866"/>
                        <a:gd name="connsiteX0" fmla="*/ 3725333 w 4641485"/>
                        <a:gd name="connsiteY0" fmla="*/ 0 h 1049866"/>
                        <a:gd name="connsiteX1" fmla="*/ 4641485 w 4641485"/>
                        <a:gd name="connsiteY1" fmla="*/ 239402 h 1049866"/>
                        <a:gd name="connsiteX2" fmla="*/ 3962400 w 4641485"/>
                        <a:gd name="connsiteY2" fmla="*/ 541866 h 1049866"/>
                        <a:gd name="connsiteX3" fmla="*/ 3742267 w 4641485"/>
                        <a:gd name="connsiteY3" fmla="*/ 457200 h 1049866"/>
                        <a:gd name="connsiteX4" fmla="*/ 2269067 w 4641485"/>
                        <a:gd name="connsiteY4" fmla="*/ 1049866 h 1049866"/>
                        <a:gd name="connsiteX5" fmla="*/ 880533 w 4641485"/>
                        <a:gd name="connsiteY5" fmla="*/ 457200 h 1049866"/>
                        <a:gd name="connsiteX6" fmla="*/ 592667 w 4641485"/>
                        <a:gd name="connsiteY6" fmla="*/ 541866 h 1049866"/>
                        <a:gd name="connsiteX7" fmla="*/ 0 w 4641485"/>
                        <a:gd name="connsiteY7" fmla="*/ 254000 h 1049866"/>
                        <a:gd name="connsiteX8" fmla="*/ 880533 w 4641485"/>
                        <a:gd name="connsiteY8" fmla="*/ 16933 h 1049866"/>
                        <a:gd name="connsiteX9" fmla="*/ 2302933 w 4641485"/>
                        <a:gd name="connsiteY9" fmla="*/ 626533 h 1049866"/>
                        <a:gd name="connsiteX10" fmla="*/ 3725333 w 4641485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73798 w 4673016"/>
                        <a:gd name="connsiteY3" fmla="*/ 457200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84308 w 4673016"/>
                        <a:gd name="connsiteY3" fmla="*/ 404648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75021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815839 w 4673016"/>
                        <a:gd name="connsiteY3" fmla="*/ 467710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75021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4673016" h="1049866">
                          <a:moveTo>
                            <a:pt x="3756864" y="0"/>
                          </a:moveTo>
                          <a:lnTo>
                            <a:pt x="4673016" y="239402"/>
                          </a:lnTo>
                          <a:lnTo>
                            <a:pt x="3993931" y="541866"/>
                          </a:lnTo>
                          <a:lnTo>
                            <a:pt x="3815839" y="467710"/>
                          </a:lnTo>
                          <a:lnTo>
                            <a:pt x="2300598" y="1049866"/>
                          </a:lnTo>
                          <a:lnTo>
                            <a:pt x="912064" y="457200"/>
                          </a:lnTo>
                          <a:lnTo>
                            <a:pt x="624198" y="541866"/>
                          </a:lnTo>
                          <a:lnTo>
                            <a:pt x="0" y="275021"/>
                          </a:lnTo>
                          <a:lnTo>
                            <a:pt x="912064" y="16933"/>
                          </a:lnTo>
                          <a:lnTo>
                            <a:pt x="2323954" y="616023"/>
                          </a:lnTo>
                          <a:lnTo>
                            <a:pt x="3756864" y="0"/>
                          </a:lnTo>
                          <a:close/>
                        </a:path>
                      </a:pathLst>
                    </a:custGeom>
                    <a:solidFill>
                      <a:srgbClr val="0000A3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360" name="Freeform 2359">
                      <a:extLst>
                        <a:ext uri="{FF2B5EF4-FFF2-40B4-BE49-F238E27FC236}">
                          <a16:creationId xmlns:a16="http://schemas.microsoft.com/office/drawing/2014/main" id="{102A8082-CBCB-4644-80C6-31569B5544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19948" y="3206783"/>
                      <a:ext cx="317042" cy="170569"/>
                    </a:xfrm>
                    <a:custGeom>
                      <a:avLst/>
                      <a:gdLst>
                        <a:gd name="connsiteX0" fmla="*/ 21021 w 1744718"/>
                        <a:gd name="connsiteY0" fmla="*/ 0 h 903890"/>
                        <a:gd name="connsiteX1" fmla="*/ 1744718 w 1744718"/>
                        <a:gd name="connsiteY1" fmla="*/ 693683 h 903890"/>
                        <a:gd name="connsiteX2" fmla="*/ 1145628 w 1744718"/>
                        <a:gd name="connsiteY2" fmla="*/ 903890 h 903890"/>
                        <a:gd name="connsiteX3" fmla="*/ 0 w 1744718"/>
                        <a:gd name="connsiteY3" fmla="*/ 451945 h 903890"/>
                        <a:gd name="connsiteX4" fmla="*/ 21021 w 1744718"/>
                        <a:gd name="connsiteY4" fmla="*/ 0 h 9038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44718" h="903890">
                          <a:moveTo>
                            <a:pt x="21021" y="0"/>
                          </a:moveTo>
                          <a:lnTo>
                            <a:pt x="1744718" y="693683"/>
                          </a:lnTo>
                          <a:lnTo>
                            <a:pt x="1145628" y="903890"/>
                          </a:lnTo>
                          <a:lnTo>
                            <a:pt x="0" y="451945"/>
                          </a:lnTo>
                          <a:lnTo>
                            <a:pt x="21021" y="0"/>
                          </a:lnTo>
                          <a:close/>
                        </a:path>
                      </a:pathLst>
                    </a:custGeom>
                    <a:solidFill>
                      <a:srgbClr val="0000A3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361" name="Freeform 2360">
                      <a:extLst>
                        <a:ext uri="{FF2B5EF4-FFF2-40B4-BE49-F238E27FC236}">
                          <a16:creationId xmlns:a16="http://schemas.microsoft.com/office/drawing/2014/main" id="{BB29FD97-1852-CD4F-85CA-9B8DD1F43E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39341" y="3206783"/>
                      <a:ext cx="311312" cy="168585"/>
                    </a:xfrm>
                    <a:custGeom>
                      <a:avLst/>
                      <a:gdLst>
                        <a:gd name="connsiteX0" fmla="*/ 1702676 w 1713187"/>
                        <a:gd name="connsiteY0" fmla="*/ 0 h 893380"/>
                        <a:gd name="connsiteX1" fmla="*/ 1713187 w 1713187"/>
                        <a:gd name="connsiteY1" fmla="*/ 472966 h 893380"/>
                        <a:gd name="connsiteX2" fmla="*/ 578069 w 1713187"/>
                        <a:gd name="connsiteY2" fmla="*/ 893380 h 893380"/>
                        <a:gd name="connsiteX3" fmla="*/ 0 w 1713187"/>
                        <a:gd name="connsiteY3" fmla="*/ 693683 h 893380"/>
                        <a:gd name="connsiteX4" fmla="*/ 1702676 w 1713187"/>
                        <a:gd name="connsiteY4" fmla="*/ 0 h 8933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13187" h="893380">
                          <a:moveTo>
                            <a:pt x="1702676" y="0"/>
                          </a:moveTo>
                          <a:lnTo>
                            <a:pt x="1713187" y="472966"/>
                          </a:lnTo>
                          <a:lnTo>
                            <a:pt x="578069" y="893380"/>
                          </a:lnTo>
                          <a:lnTo>
                            <a:pt x="0" y="693683"/>
                          </a:lnTo>
                          <a:lnTo>
                            <a:pt x="1702676" y="0"/>
                          </a:lnTo>
                          <a:close/>
                        </a:path>
                      </a:pathLst>
                    </a:custGeom>
                    <a:solidFill>
                      <a:srgbClr val="0000A8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362" name="Freeform 2361">
                      <a:extLst>
                        <a:ext uri="{FF2B5EF4-FFF2-40B4-BE49-F238E27FC236}">
                          <a16:creationId xmlns:a16="http://schemas.microsoft.com/office/drawing/2014/main" id="{70105F05-73A4-174F-B3B8-A9F1FF0236C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47413" y="3123483"/>
                      <a:ext cx="676892" cy="267753"/>
                    </a:xfrm>
                    <a:custGeom>
                      <a:avLst/>
                      <a:gdLst>
                        <a:gd name="connsiteX0" fmla="*/ 599089 w 4162096"/>
                        <a:gd name="connsiteY0" fmla="*/ 273269 h 1618593"/>
                        <a:gd name="connsiteX1" fmla="*/ 882869 w 4162096"/>
                        <a:gd name="connsiteY1" fmla="*/ 199697 h 1618593"/>
                        <a:gd name="connsiteX2" fmla="*/ 2312276 w 4162096"/>
                        <a:gd name="connsiteY2" fmla="*/ 798786 h 1618593"/>
                        <a:gd name="connsiteX3" fmla="*/ 3794234 w 4162096"/>
                        <a:gd name="connsiteY3" fmla="*/ 199697 h 1618593"/>
                        <a:gd name="connsiteX4" fmla="*/ 4014951 w 4162096"/>
                        <a:gd name="connsiteY4" fmla="*/ 273269 h 1618593"/>
                        <a:gd name="connsiteX5" fmla="*/ 3058510 w 4162096"/>
                        <a:gd name="connsiteY5" fmla="*/ 641131 h 1618593"/>
                        <a:gd name="connsiteX6" fmla="*/ 3026979 w 4162096"/>
                        <a:gd name="connsiteY6" fmla="*/ 1114097 h 1618593"/>
                        <a:gd name="connsiteX7" fmla="*/ 4162096 w 4162096"/>
                        <a:gd name="connsiteY7" fmla="*/ 1545021 h 1618593"/>
                        <a:gd name="connsiteX8" fmla="*/ 3878317 w 4162096"/>
                        <a:gd name="connsiteY8" fmla="*/ 1608083 h 1618593"/>
                        <a:gd name="connsiteX9" fmla="*/ 2301765 w 4162096"/>
                        <a:gd name="connsiteY9" fmla="*/ 945931 h 1618593"/>
                        <a:gd name="connsiteX10" fmla="*/ 693682 w 4162096"/>
                        <a:gd name="connsiteY10" fmla="*/ 1618593 h 1618593"/>
                        <a:gd name="connsiteX11" fmla="*/ 430924 w 4162096"/>
                        <a:gd name="connsiteY11" fmla="*/ 1524000 h 1618593"/>
                        <a:gd name="connsiteX12" fmla="*/ 1576551 w 4162096"/>
                        <a:gd name="connsiteY12" fmla="*/ 1082566 h 1618593"/>
                        <a:gd name="connsiteX13" fmla="*/ 1545020 w 4162096"/>
                        <a:gd name="connsiteY13" fmla="*/ 609600 h 1618593"/>
                        <a:gd name="connsiteX14" fmla="*/ 0 w 4162096"/>
                        <a:gd name="connsiteY14" fmla="*/ 0 h 1618593"/>
                        <a:gd name="connsiteX15" fmla="*/ 872358 w 4162096"/>
                        <a:gd name="connsiteY15" fmla="*/ 210207 h 1618593"/>
                        <a:gd name="connsiteX16" fmla="*/ 872358 w 4162096"/>
                        <a:gd name="connsiteY16" fmla="*/ 210207 h 1618593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441434 w 3731172"/>
                        <a:gd name="connsiteY14" fmla="*/ 10510 h 1418896"/>
                        <a:gd name="connsiteX15" fmla="*/ 441434 w 3731172"/>
                        <a:gd name="connsiteY15" fmla="*/ 10510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441434 w 3731172"/>
                        <a:gd name="connsiteY14" fmla="*/ 10510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357351 w 3731172"/>
                        <a:gd name="connsiteY14" fmla="*/ 115613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147144 w 3731172"/>
                        <a:gd name="connsiteY14" fmla="*/ 6306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47144 w 3731172"/>
                        <a:gd name="connsiteY14" fmla="*/ 6306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89185 w 3731172"/>
                        <a:gd name="connsiteY14" fmla="*/ 8408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56137 w 3731172"/>
                        <a:gd name="connsiteY13" fmla="*/ 441434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45626 w 3731172"/>
                        <a:gd name="connsiteY13" fmla="*/ 451945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903890 h 1418896"/>
                        <a:gd name="connsiteX13" fmla="*/ 1145626 w 3731172"/>
                        <a:gd name="connsiteY13" fmla="*/ 451945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575034 w 3710151"/>
                        <a:gd name="connsiteY6" fmla="*/ 914400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606565 w 3710151"/>
                        <a:gd name="connsiteY6" fmla="*/ 924910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5151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087434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098586 w 3710151"/>
                        <a:gd name="connsiteY12" fmla="*/ 903890 h 1418896"/>
                        <a:gd name="connsiteX13" fmla="*/ 1087434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62012 w 3725019"/>
                        <a:gd name="connsiteY0" fmla="*/ 73572 h 1418896"/>
                        <a:gd name="connsiteX1" fmla="*/ 445792 w 3725019"/>
                        <a:gd name="connsiteY1" fmla="*/ 0 h 1418896"/>
                        <a:gd name="connsiteX2" fmla="*/ 1852896 w 3725019"/>
                        <a:gd name="connsiteY2" fmla="*/ 591655 h 1418896"/>
                        <a:gd name="connsiteX3" fmla="*/ 3357157 w 3725019"/>
                        <a:gd name="connsiteY3" fmla="*/ 0 h 1418896"/>
                        <a:gd name="connsiteX4" fmla="*/ 3577874 w 3725019"/>
                        <a:gd name="connsiteY4" fmla="*/ 73572 h 1418896"/>
                        <a:gd name="connsiteX5" fmla="*/ 2632585 w 3725019"/>
                        <a:gd name="connsiteY5" fmla="*/ 448868 h 1418896"/>
                        <a:gd name="connsiteX6" fmla="*/ 2625150 w 3725019"/>
                        <a:gd name="connsiteY6" fmla="*/ 902607 h 1418896"/>
                        <a:gd name="connsiteX7" fmla="*/ 3725019 w 3725019"/>
                        <a:gd name="connsiteY7" fmla="*/ 1345324 h 1418896"/>
                        <a:gd name="connsiteX8" fmla="*/ 3441240 w 3725019"/>
                        <a:gd name="connsiteY8" fmla="*/ 1408386 h 1418896"/>
                        <a:gd name="connsiteX9" fmla="*/ 1864688 w 3725019"/>
                        <a:gd name="connsiteY9" fmla="*/ 746234 h 1418896"/>
                        <a:gd name="connsiteX10" fmla="*/ 256605 w 3725019"/>
                        <a:gd name="connsiteY10" fmla="*/ 1418896 h 1418896"/>
                        <a:gd name="connsiteX11" fmla="*/ 0 w 3725019"/>
                        <a:gd name="connsiteY11" fmla="*/ 1331097 h 1418896"/>
                        <a:gd name="connsiteX12" fmla="*/ 1113454 w 3725019"/>
                        <a:gd name="connsiteY12" fmla="*/ 903890 h 1418896"/>
                        <a:gd name="connsiteX13" fmla="*/ 1102302 w 3725019"/>
                        <a:gd name="connsiteY13" fmla="*/ 451945 h 1418896"/>
                        <a:gd name="connsiteX14" fmla="*/ 183032 w 3725019"/>
                        <a:gd name="connsiteY14" fmla="*/ 84081 h 1418896"/>
                        <a:gd name="connsiteX15" fmla="*/ 162012 w 3725019"/>
                        <a:gd name="connsiteY15" fmla="*/ 73572 h 14188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</a:cxnLst>
                      <a:rect l="l" t="t" r="r" b="b"/>
                      <a:pathLst>
                        <a:path w="3725019" h="1418896">
                          <a:moveTo>
                            <a:pt x="162012" y="73572"/>
                          </a:moveTo>
                          <a:lnTo>
                            <a:pt x="445792" y="0"/>
                          </a:lnTo>
                          <a:lnTo>
                            <a:pt x="1852896" y="591655"/>
                          </a:lnTo>
                          <a:lnTo>
                            <a:pt x="3357157" y="0"/>
                          </a:lnTo>
                          <a:lnTo>
                            <a:pt x="3577874" y="73572"/>
                          </a:lnTo>
                          <a:lnTo>
                            <a:pt x="2632585" y="448868"/>
                          </a:lnTo>
                          <a:lnTo>
                            <a:pt x="2625150" y="902607"/>
                          </a:lnTo>
                          <a:lnTo>
                            <a:pt x="3725019" y="1345324"/>
                          </a:lnTo>
                          <a:lnTo>
                            <a:pt x="3441240" y="1408386"/>
                          </a:lnTo>
                          <a:lnTo>
                            <a:pt x="1864688" y="746234"/>
                          </a:lnTo>
                          <a:lnTo>
                            <a:pt x="256605" y="1418896"/>
                          </a:lnTo>
                          <a:lnTo>
                            <a:pt x="0" y="1331097"/>
                          </a:lnTo>
                          <a:lnTo>
                            <a:pt x="1113454" y="903890"/>
                          </a:lnTo>
                          <a:cubicBezTo>
                            <a:pt x="1113454" y="760249"/>
                            <a:pt x="1102302" y="595586"/>
                            <a:pt x="1102302" y="451945"/>
                          </a:cubicBezTo>
                          <a:lnTo>
                            <a:pt x="183032" y="84081"/>
                          </a:lnTo>
                          <a:cubicBezTo>
                            <a:pt x="26317" y="21019"/>
                            <a:pt x="169019" y="77075"/>
                            <a:pt x="162012" y="73572"/>
                          </a:cubicBezTo>
                          <a:close/>
                        </a:path>
                      </a:pathLst>
                    </a:cu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2400" name="Group 2399">
                <a:extLst>
                  <a:ext uri="{FF2B5EF4-FFF2-40B4-BE49-F238E27FC236}">
                    <a16:creationId xmlns:a16="http://schemas.microsoft.com/office/drawing/2014/main" id="{DC72E541-5322-DB47-8286-5C840645D78D}"/>
                  </a:ext>
                </a:extLst>
              </p:cNvPr>
              <p:cNvGrpSpPr/>
              <p:nvPr/>
            </p:nvGrpSpPr>
            <p:grpSpPr>
              <a:xfrm>
                <a:off x="7195061" y="4648914"/>
                <a:ext cx="267360" cy="997195"/>
                <a:chOff x="6424161" y="4488570"/>
                <a:chExt cx="267360" cy="997195"/>
              </a:xfrm>
            </p:grpSpPr>
            <p:grpSp>
              <p:nvGrpSpPr>
                <p:cNvPr id="2401" name="Group 506">
                  <a:extLst>
                    <a:ext uri="{FF2B5EF4-FFF2-40B4-BE49-F238E27FC236}">
                      <a16:creationId xmlns:a16="http://schemas.microsoft.com/office/drawing/2014/main" id="{D97DFA29-2D8A-854E-9BB3-17889A0ACA2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424161" y="4637077"/>
                  <a:ext cx="235570" cy="848688"/>
                  <a:chOff x="6395998" y="3062424"/>
                  <a:chExt cx="564403" cy="837478"/>
                </a:xfrm>
              </p:grpSpPr>
              <p:sp>
                <p:nvSpPr>
                  <p:cNvPr id="2423" name="Rectangle 2422">
                    <a:extLst>
                      <a:ext uri="{FF2B5EF4-FFF2-40B4-BE49-F238E27FC236}">
                        <a16:creationId xmlns:a16="http://schemas.microsoft.com/office/drawing/2014/main" id="{F8C2B6C5-DF24-C246-BAD8-3C1C2F06EB44}"/>
                      </a:ext>
                    </a:extLst>
                  </p:cNvPr>
                  <p:cNvSpPr/>
                  <p:nvPr/>
                </p:nvSpPr>
                <p:spPr>
                  <a:xfrm>
                    <a:off x="6509786" y="3061857"/>
                    <a:ext cx="447707" cy="742536"/>
                  </a:xfrm>
                  <a:prstGeom prst="rect">
                    <a:avLst/>
                  </a:prstGeom>
                  <a:noFill/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2424" name="Straight Connector 2423">
                    <a:extLst>
                      <a:ext uri="{FF2B5EF4-FFF2-40B4-BE49-F238E27FC236}">
                        <a16:creationId xmlns:a16="http://schemas.microsoft.com/office/drawing/2014/main" id="{ECF8F5DC-A02A-A24D-98FF-B5DDF697D620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847057" y="3061857"/>
                    <a:ext cx="113419" cy="924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425" name="Rectangle 2424">
                    <a:extLst>
                      <a:ext uri="{FF2B5EF4-FFF2-40B4-BE49-F238E27FC236}">
                        <a16:creationId xmlns:a16="http://schemas.microsoft.com/office/drawing/2014/main" id="{916DF6DF-0A2A-4F4B-A21D-8C44A5DB2C99}"/>
                      </a:ext>
                    </a:extLst>
                  </p:cNvPr>
                  <p:cNvSpPr/>
                  <p:nvPr/>
                </p:nvSpPr>
                <p:spPr>
                  <a:xfrm>
                    <a:off x="6476953" y="3071256"/>
                    <a:ext cx="131327" cy="11592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2426" name="Straight Connector 2425">
                    <a:extLst>
                      <a:ext uri="{FF2B5EF4-FFF2-40B4-BE49-F238E27FC236}">
                        <a16:creationId xmlns:a16="http://schemas.microsoft.com/office/drawing/2014/main" id="{C3B297FC-EC68-9040-B99C-365C653F2217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396367" y="3061857"/>
                    <a:ext cx="113419" cy="924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427" name="Rectangle 2426">
                    <a:extLst>
                      <a:ext uri="{FF2B5EF4-FFF2-40B4-BE49-F238E27FC236}">
                        <a16:creationId xmlns:a16="http://schemas.microsoft.com/office/drawing/2014/main" id="{EAECFBE5-0341-7046-B835-ABD05CE6DDC4}"/>
                      </a:ext>
                    </a:extLst>
                  </p:cNvPr>
                  <p:cNvSpPr/>
                  <p:nvPr/>
                </p:nvSpPr>
                <p:spPr>
                  <a:xfrm>
                    <a:off x="6817210" y="3702567"/>
                    <a:ext cx="131327" cy="11592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428" name="Rectangle 2427">
                    <a:extLst>
                      <a:ext uri="{FF2B5EF4-FFF2-40B4-BE49-F238E27FC236}">
                        <a16:creationId xmlns:a16="http://schemas.microsoft.com/office/drawing/2014/main" id="{EAA01B0A-8376-8E45-9199-E144D7A061DC}"/>
                      </a:ext>
                    </a:extLst>
                  </p:cNvPr>
                  <p:cNvSpPr/>
                  <p:nvPr/>
                </p:nvSpPr>
                <p:spPr>
                  <a:xfrm>
                    <a:off x="6405320" y="3157415"/>
                    <a:ext cx="444723" cy="742536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2429" name="Straight Connector 2428">
                    <a:extLst>
                      <a:ext uri="{FF2B5EF4-FFF2-40B4-BE49-F238E27FC236}">
                        <a16:creationId xmlns:a16="http://schemas.microsoft.com/office/drawing/2014/main" id="{655C3617-4F93-9240-B8D3-1BBF7E0EC8EF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847057" y="3804392"/>
                    <a:ext cx="113419" cy="924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430" name="Group 544">
                    <a:extLst>
                      <a:ext uri="{FF2B5EF4-FFF2-40B4-BE49-F238E27FC236}">
                        <a16:creationId xmlns:a16="http://schemas.microsoft.com/office/drawing/2014/main" id="{D5991026-F1AD-6943-961A-EFDD236F328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400318" y="3137421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458" name="Straight Connector 2457">
                      <a:extLst>
                        <a:ext uri="{FF2B5EF4-FFF2-40B4-BE49-F238E27FC236}">
                          <a16:creationId xmlns:a16="http://schemas.microsoft.com/office/drawing/2014/main" id="{9638B423-7D58-224E-9AAC-4B4259585BA0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8782" y="2845711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59" name="Straight Connector 2458">
                      <a:extLst>
                        <a:ext uri="{FF2B5EF4-FFF2-40B4-BE49-F238E27FC236}">
                          <a16:creationId xmlns:a16="http://schemas.microsoft.com/office/drawing/2014/main" id="{48BBA55B-BDF2-AD48-A787-B57D1875243C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076" y="2938136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431" name="Group 547">
                    <a:extLst>
                      <a:ext uri="{FF2B5EF4-FFF2-40B4-BE49-F238E27FC236}">
                        <a16:creationId xmlns:a16="http://schemas.microsoft.com/office/drawing/2014/main" id="{4C8B18EE-DDA1-214D-92EE-F3CD597AC91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9838" y="3203285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456" name="Straight Connector 2455">
                      <a:extLst>
                        <a:ext uri="{FF2B5EF4-FFF2-40B4-BE49-F238E27FC236}">
                          <a16:creationId xmlns:a16="http://schemas.microsoft.com/office/drawing/2014/main" id="{95F61286-A02E-0447-A980-38E969506A32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9263" y="2845642"/>
                      <a:ext cx="119388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57" name="Straight Connector 2456">
                      <a:extLst>
                        <a:ext uri="{FF2B5EF4-FFF2-40B4-BE49-F238E27FC236}">
                          <a16:creationId xmlns:a16="http://schemas.microsoft.com/office/drawing/2014/main" id="{71C305A0-7184-6444-9CA4-B234E0A2E383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557" y="2934934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432" name="Group 549">
                    <a:extLst>
                      <a:ext uri="{FF2B5EF4-FFF2-40B4-BE49-F238E27FC236}">
                        <a16:creationId xmlns:a16="http://schemas.microsoft.com/office/drawing/2014/main" id="{B6F9C950-6D8E-7B44-B2D7-7B1189715D8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9358" y="3269149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454" name="Straight Connector 2453">
                      <a:extLst>
                        <a:ext uri="{FF2B5EF4-FFF2-40B4-BE49-F238E27FC236}">
                          <a16:creationId xmlns:a16="http://schemas.microsoft.com/office/drawing/2014/main" id="{8CD1FF83-F141-1E41-BE1A-286369EA1F38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6759" y="2845572"/>
                      <a:ext cx="113419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55" name="Straight Connector 2454">
                      <a:extLst>
                        <a:ext uri="{FF2B5EF4-FFF2-40B4-BE49-F238E27FC236}">
                          <a16:creationId xmlns:a16="http://schemas.microsoft.com/office/drawing/2014/main" id="{BF607AE3-6348-9744-81B5-A0430C220B5A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036" y="2934864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433" name="Group 550">
                    <a:extLst>
                      <a:ext uri="{FF2B5EF4-FFF2-40B4-BE49-F238E27FC236}">
                        <a16:creationId xmlns:a16="http://schemas.microsoft.com/office/drawing/2014/main" id="{89C7F0EF-869C-CD44-92A7-0769B290E50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8878" y="3335013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452" name="Straight Connector 2451">
                      <a:extLst>
                        <a:ext uri="{FF2B5EF4-FFF2-40B4-BE49-F238E27FC236}">
                          <a16:creationId xmlns:a16="http://schemas.microsoft.com/office/drawing/2014/main" id="{2517E731-63AA-854F-BB24-0E088922C6DD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7238" y="2845502"/>
                      <a:ext cx="113419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53" name="Straight Connector 2452">
                      <a:extLst>
                        <a:ext uri="{FF2B5EF4-FFF2-40B4-BE49-F238E27FC236}">
                          <a16:creationId xmlns:a16="http://schemas.microsoft.com/office/drawing/2014/main" id="{6C1BCB5B-B2A0-1B41-9969-235582B66EE3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516" y="2934794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434" name="Group 551">
                    <a:extLst>
                      <a:ext uri="{FF2B5EF4-FFF2-40B4-BE49-F238E27FC236}">
                        <a16:creationId xmlns:a16="http://schemas.microsoft.com/office/drawing/2014/main" id="{D5895C0F-EC16-5A44-BB3F-65B0645C988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8398" y="3400877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450" name="Straight Connector 2449">
                      <a:extLst>
                        <a:ext uri="{FF2B5EF4-FFF2-40B4-BE49-F238E27FC236}">
                          <a16:creationId xmlns:a16="http://schemas.microsoft.com/office/drawing/2014/main" id="{B31E1928-C002-0A48-8690-0AC4856F71BA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7718" y="2845433"/>
                      <a:ext cx="113419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51" name="Straight Connector 2450">
                      <a:extLst>
                        <a:ext uri="{FF2B5EF4-FFF2-40B4-BE49-F238E27FC236}">
                          <a16:creationId xmlns:a16="http://schemas.microsoft.com/office/drawing/2014/main" id="{BAF5FE34-5BE6-EF40-81E2-ED41FD320924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995" y="2934724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435" name="Group 552">
                    <a:extLst>
                      <a:ext uri="{FF2B5EF4-FFF2-40B4-BE49-F238E27FC236}">
                        <a16:creationId xmlns:a16="http://schemas.microsoft.com/office/drawing/2014/main" id="{C4227255-FE6C-6C47-87DE-92EEB0BDA7E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7918" y="3466741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448" name="Straight Connector 2447">
                      <a:extLst>
                        <a:ext uri="{FF2B5EF4-FFF2-40B4-BE49-F238E27FC236}">
                          <a16:creationId xmlns:a16="http://schemas.microsoft.com/office/drawing/2014/main" id="{B7A80E03-B1CA-6F43-879C-5B3B772881D5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8199" y="2845363"/>
                      <a:ext cx="113419" cy="939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49" name="Straight Connector 2448">
                      <a:extLst>
                        <a:ext uri="{FF2B5EF4-FFF2-40B4-BE49-F238E27FC236}">
                          <a16:creationId xmlns:a16="http://schemas.microsoft.com/office/drawing/2014/main" id="{79631E26-0B9E-9042-AD07-452224A96219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3477" y="2939355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436" name="Group 555">
                    <a:extLst>
                      <a:ext uri="{FF2B5EF4-FFF2-40B4-BE49-F238E27FC236}">
                        <a16:creationId xmlns:a16="http://schemas.microsoft.com/office/drawing/2014/main" id="{84E73840-6F50-F643-BA41-9587F1EF644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7438" y="3532605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446" name="Straight Connector 2445">
                      <a:extLst>
                        <a:ext uri="{FF2B5EF4-FFF2-40B4-BE49-F238E27FC236}">
                          <a16:creationId xmlns:a16="http://schemas.microsoft.com/office/drawing/2014/main" id="{558D42FE-501A-8C42-9AAE-CF4184235454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8679" y="2842160"/>
                      <a:ext cx="113419" cy="971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47" name="Straight Connector 2446">
                      <a:extLst>
                        <a:ext uri="{FF2B5EF4-FFF2-40B4-BE49-F238E27FC236}">
                          <a16:creationId xmlns:a16="http://schemas.microsoft.com/office/drawing/2014/main" id="{736D2FF3-593F-7945-BC7A-2C01F80E0524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0972" y="2939284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437" name="Group 556">
                    <a:extLst>
                      <a:ext uri="{FF2B5EF4-FFF2-40B4-BE49-F238E27FC236}">
                        <a16:creationId xmlns:a16="http://schemas.microsoft.com/office/drawing/2014/main" id="{92A17294-BFAF-9E43-9B21-163F71675EC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6958" y="3598469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444" name="Straight Connector 2443">
                      <a:extLst>
                        <a:ext uri="{FF2B5EF4-FFF2-40B4-BE49-F238E27FC236}">
                          <a16:creationId xmlns:a16="http://schemas.microsoft.com/office/drawing/2014/main" id="{B6CD0D62-FBEA-694A-981F-DF1907F142EE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9158" y="2842090"/>
                      <a:ext cx="113419" cy="971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45" name="Straight Connector 2444">
                      <a:extLst>
                        <a:ext uri="{FF2B5EF4-FFF2-40B4-BE49-F238E27FC236}">
                          <a16:creationId xmlns:a16="http://schemas.microsoft.com/office/drawing/2014/main" id="{1C239A28-E49C-DE4C-9B4B-351CAEC3D4A0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452" y="2939215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438" name="Group 557">
                    <a:extLst>
                      <a:ext uri="{FF2B5EF4-FFF2-40B4-BE49-F238E27FC236}">
                        <a16:creationId xmlns:a16="http://schemas.microsoft.com/office/drawing/2014/main" id="{85654060-97CB-C544-A086-E224097DFE6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6478" y="3664333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442" name="Straight Connector 2441">
                      <a:extLst>
                        <a:ext uri="{FF2B5EF4-FFF2-40B4-BE49-F238E27FC236}">
                          <a16:creationId xmlns:a16="http://schemas.microsoft.com/office/drawing/2014/main" id="{74FB43A4-2BEF-F34E-983B-37D3A800823D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6654" y="2846719"/>
                      <a:ext cx="113419" cy="92426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43" name="Straight Connector 2442">
                      <a:extLst>
                        <a:ext uri="{FF2B5EF4-FFF2-40B4-BE49-F238E27FC236}">
                          <a16:creationId xmlns:a16="http://schemas.microsoft.com/office/drawing/2014/main" id="{A5350130-26A3-AA40-B10D-7298AD406A04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933" y="2939145"/>
                      <a:ext cx="450690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439" name="Group 558">
                    <a:extLst>
                      <a:ext uri="{FF2B5EF4-FFF2-40B4-BE49-F238E27FC236}">
                        <a16:creationId xmlns:a16="http://schemas.microsoft.com/office/drawing/2014/main" id="{B6D9651B-51CC-D046-8694-6F6A35C4BBE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5998" y="3730197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440" name="Straight Connector 2439">
                      <a:extLst>
                        <a:ext uri="{FF2B5EF4-FFF2-40B4-BE49-F238E27FC236}">
                          <a16:creationId xmlns:a16="http://schemas.microsoft.com/office/drawing/2014/main" id="{99124930-BC24-CA47-913A-BDE370E460FE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7133" y="2846650"/>
                      <a:ext cx="113419" cy="92426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41" name="Straight Connector 2440">
                      <a:extLst>
                        <a:ext uri="{FF2B5EF4-FFF2-40B4-BE49-F238E27FC236}">
                          <a16:creationId xmlns:a16="http://schemas.microsoft.com/office/drawing/2014/main" id="{8A7E5B2A-72E9-C846-8543-07C902060788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413" y="2939076"/>
                      <a:ext cx="450690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2402" name="Straight Connector 2401">
                  <a:extLst>
                    <a:ext uri="{FF2B5EF4-FFF2-40B4-BE49-F238E27FC236}">
                      <a16:creationId xmlns:a16="http://schemas.microsoft.com/office/drawing/2014/main" id="{C1240F9B-96CF-7C4F-A7F2-819ED2393138}"/>
                    </a:ext>
                  </a:extLst>
                </p:cNvPr>
                <p:cNvCxnSpPr/>
                <p:nvPr/>
              </p:nvCxnSpPr>
              <p:spPr bwMode="auto">
                <a:xfrm flipH="1">
                  <a:off x="6685171" y="4525377"/>
                  <a:ext cx="4763" cy="855662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03" name="Straight Connector 2402">
                  <a:extLst>
                    <a:ext uri="{FF2B5EF4-FFF2-40B4-BE49-F238E27FC236}">
                      <a16:creationId xmlns:a16="http://schemas.microsoft.com/office/drawing/2014/main" id="{4A18F4BD-1777-804F-992C-776C93BAB292}"/>
                    </a:ext>
                  </a:extLst>
                </p:cNvPr>
                <p:cNvCxnSpPr/>
                <p:nvPr/>
              </p:nvCxnSpPr>
              <p:spPr bwMode="auto">
                <a:xfrm>
                  <a:off x="6632784" y="4706352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04" name="Straight Connector 2403">
                  <a:extLst>
                    <a:ext uri="{FF2B5EF4-FFF2-40B4-BE49-F238E27FC236}">
                      <a16:creationId xmlns:a16="http://schemas.microsoft.com/office/drawing/2014/main" id="{06A32EDA-E721-3941-98B7-B4142EB42F9A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4771439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05" name="Straight Connector 2404">
                  <a:extLst>
                    <a:ext uri="{FF2B5EF4-FFF2-40B4-BE49-F238E27FC236}">
                      <a16:creationId xmlns:a16="http://schemas.microsoft.com/office/drawing/2014/main" id="{03ACC353-63F8-894D-B170-74F551725CAF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4849227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06" name="Straight Connector 2405">
                  <a:extLst>
                    <a:ext uri="{FF2B5EF4-FFF2-40B4-BE49-F238E27FC236}">
                      <a16:creationId xmlns:a16="http://schemas.microsoft.com/office/drawing/2014/main" id="{59833BA1-A7E8-434B-8097-93478A02BA3B}"/>
                    </a:ext>
                  </a:extLst>
                </p:cNvPr>
                <p:cNvCxnSpPr/>
                <p:nvPr/>
              </p:nvCxnSpPr>
              <p:spPr bwMode="auto">
                <a:xfrm>
                  <a:off x="6629609" y="4914314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07" name="Straight Connector 2406">
                  <a:extLst>
                    <a:ext uri="{FF2B5EF4-FFF2-40B4-BE49-F238E27FC236}">
                      <a16:creationId xmlns:a16="http://schemas.microsoft.com/office/drawing/2014/main" id="{1D655226-42F7-BC46-A89F-D23124889B78}"/>
                    </a:ext>
                  </a:extLst>
                </p:cNvPr>
                <p:cNvCxnSpPr/>
                <p:nvPr/>
              </p:nvCxnSpPr>
              <p:spPr bwMode="auto">
                <a:xfrm>
                  <a:off x="6628021" y="4976227"/>
                  <a:ext cx="6032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08" name="Straight Connector 2407">
                  <a:extLst>
                    <a:ext uri="{FF2B5EF4-FFF2-40B4-BE49-F238E27FC236}">
                      <a16:creationId xmlns:a16="http://schemas.microsoft.com/office/drawing/2014/main" id="{D47004B6-2D98-0743-8C10-F3029ABDC37C}"/>
                    </a:ext>
                  </a:extLst>
                </p:cNvPr>
                <p:cNvCxnSpPr/>
                <p:nvPr/>
              </p:nvCxnSpPr>
              <p:spPr bwMode="auto">
                <a:xfrm>
                  <a:off x="6628021" y="5044489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09" name="Straight Connector 2408">
                  <a:extLst>
                    <a:ext uri="{FF2B5EF4-FFF2-40B4-BE49-F238E27FC236}">
                      <a16:creationId xmlns:a16="http://schemas.microsoft.com/office/drawing/2014/main" id="{90EEA463-011B-854D-8506-1CEBD5ED4024}"/>
                    </a:ext>
                  </a:extLst>
                </p:cNvPr>
                <p:cNvCxnSpPr/>
                <p:nvPr/>
              </p:nvCxnSpPr>
              <p:spPr bwMode="auto">
                <a:xfrm>
                  <a:off x="6626434" y="5114339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10" name="Straight Connector 2409">
                  <a:extLst>
                    <a:ext uri="{FF2B5EF4-FFF2-40B4-BE49-F238E27FC236}">
                      <a16:creationId xmlns:a16="http://schemas.microsoft.com/office/drawing/2014/main" id="{0FC959F2-E4F7-E84F-AA31-DB541FCB174F}"/>
                    </a:ext>
                  </a:extLst>
                </p:cNvPr>
                <p:cNvCxnSpPr/>
                <p:nvPr/>
              </p:nvCxnSpPr>
              <p:spPr bwMode="auto">
                <a:xfrm>
                  <a:off x="6629609" y="5184189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11" name="Straight Connector 2410">
                  <a:extLst>
                    <a:ext uri="{FF2B5EF4-FFF2-40B4-BE49-F238E27FC236}">
                      <a16:creationId xmlns:a16="http://schemas.microsoft.com/office/drawing/2014/main" id="{97892E73-B147-4142-A75F-85C65CDFB7F1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5252452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12" name="Straight Connector 2411">
                  <a:extLst>
                    <a:ext uri="{FF2B5EF4-FFF2-40B4-BE49-F238E27FC236}">
                      <a16:creationId xmlns:a16="http://schemas.microsoft.com/office/drawing/2014/main" id="{2FEED4FB-B5CB-5D43-A3AD-6673879E6763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5322302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13" name="Straight Connector 2412">
                  <a:extLst>
                    <a:ext uri="{FF2B5EF4-FFF2-40B4-BE49-F238E27FC236}">
                      <a16:creationId xmlns:a16="http://schemas.microsoft.com/office/drawing/2014/main" id="{DF769B03-FAF8-F64C-B095-E4D2BBDBE599}"/>
                    </a:ext>
                  </a:extLst>
                </p:cNvPr>
                <p:cNvCxnSpPr/>
                <p:nvPr/>
              </p:nvCxnSpPr>
              <p:spPr bwMode="auto">
                <a:xfrm>
                  <a:off x="6632784" y="5387389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14" name="Straight Connector 2413">
                  <a:extLst>
                    <a:ext uri="{FF2B5EF4-FFF2-40B4-BE49-F238E27FC236}">
                      <a16:creationId xmlns:a16="http://schemas.microsoft.com/office/drawing/2014/main" id="{8C6B0BF8-922F-0140-8855-8AC1A71D1AA6}"/>
                    </a:ext>
                  </a:extLst>
                </p:cNvPr>
                <p:cNvCxnSpPr/>
                <p:nvPr/>
              </p:nvCxnSpPr>
              <p:spPr bwMode="auto">
                <a:xfrm flipH="1">
                  <a:off x="6632784" y="4531727"/>
                  <a:ext cx="58737" cy="0"/>
                </a:xfrm>
                <a:prstGeom prst="line">
                  <a:avLst/>
                </a:prstGeom>
                <a:ln w="222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415" name="Group 2414">
                  <a:extLst>
                    <a:ext uri="{FF2B5EF4-FFF2-40B4-BE49-F238E27FC236}">
                      <a16:creationId xmlns:a16="http://schemas.microsoft.com/office/drawing/2014/main" id="{561A8A72-07AD-F742-BEC3-E3DB6CAFD0B8}"/>
                    </a:ext>
                  </a:extLst>
                </p:cNvPr>
                <p:cNvGrpSpPr/>
                <p:nvPr/>
              </p:nvGrpSpPr>
              <p:grpSpPr>
                <a:xfrm>
                  <a:off x="6434171" y="4488570"/>
                  <a:ext cx="224203" cy="179034"/>
                  <a:chOff x="3668110" y="2448910"/>
                  <a:chExt cx="3794234" cy="2165130"/>
                </a:xfrm>
              </p:grpSpPr>
              <p:sp>
                <p:nvSpPr>
                  <p:cNvPr id="2416" name="Rectangle 2415">
                    <a:extLst>
                      <a:ext uri="{FF2B5EF4-FFF2-40B4-BE49-F238E27FC236}">
                        <a16:creationId xmlns:a16="http://schemas.microsoft.com/office/drawing/2014/main" id="{7E9A86BA-807C-8C49-AC6A-AE6AD23CC430}"/>
                      </a:ext>
                    </a:extLst>
                  </p:cNvPr>
                  <p:cNvSpPr/>
                  <p:nvPr/>
                </p:nvSpPr>
                <p:spPr>
                  <a:xfrm>
                    <a:off x="3668110" y="3741409"/>
                    <a:ext cx="3780587" cy="872631"/>
                  </a:xfrm>
                  <a:prstGeom prst="rect">
                    <a:avLst/>
                  </a:prstGeom>
                  <a:gradFill>
                    <a:gsLst>
                      <a:gs pos="0">
                        <a:srgbClr val="B8C2C9"/>
                      </a:gs>
                      <a:gs pos="21000">
                        <a:schemeClr val="bg1"/>
                      </a:gs>
                      <a:gs pos="60000">
                        <a:srgbClr val="D6DCE0"/>
                      </a:gs>
                      <a:gs pos="100000">
                        <a:srgbClr val="B8C2C9"/>
                      </a:gs>
                    </a:gsLst>
                    <a:lin ang="0" scaled="0"/>
                  </a:gradFill>
                  <a:ln w="63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417" name="Freeform 2416">
                    <a:extLst>
                      <a:ext uri="{FF2B5EF4-FFF2-40B4-BE49-F238E27FC236}">
                        <a16:creationId xmlns:a16="http://schemas.microsoft.com/office/drawing/2014/main" id="{00463D8A-CD70-5F4A-AE85-39A63F5525D9}"/>
                      </a:ext>
                    </a:extLst>
                  </p:cNvPr>
                  <p:cNvSpPr/>
                  <p:nvPr/>
                </p:nvSpPr>
                <p:spPr>
                  <a:xfrm>
                    <a:off x="3678620" y="2448910"/>
                    <a:ext cx="3783724" cy="1324303"/>
                  </a:xfrm>
                  <a:custGeom>
                    <a:avLst/>
                    <a:gdLst>
                      <a:gd name="connsiteX0" fmla="*/ 0 w 3783724"/>
                      <a:gd name="connsiteY0" fmla="*/ 1313793 h 1324303"/>
                      <a:gd name="connsiteX1" fmla="*/ 0 w 3783724"/>
                      <a:gd name="connsiteY1" fmla="*/ 1313793 h 1324303"/>
                      <a:gd name="connsiteX2" fmla="*/ 252248 w 3783724"/>
                      <a:gd name="connsiteY2" fmla="*/ 0 h 1324303"/>
                      <a:gd name="connsiteX3" fmla="*/ 3415862 w 3783724"/>
                      <a:gd name="connsiteY3" fmla="*/ 21020 h 1324303"/>
                      <a:gd name="connsiteX4" fmla="*/ 3783724 w 3783724"/>
                      <a:gd name="connsiteY4" fmla="*/ 1324303 h 1324303"/>
                      <a:gd name="connsiteX5" fmla="*/ 0 w 3783724"/>
                      <a:gd name="connsiteY5" fmla="*/ 1313793 h 1324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783724" h="1324303">
                        <a:moveTo>
                          <a:pt x="0" y="1313793"/>
                        </a:moveTo>
                        <a:lnTo>
                          <a:pt x="0" y="1313793"/>
                        </a:lnTo>
                        <a:lnTo>
                          <a:pt x="252248" y="0"/>
                        </a:lnTo>
                        <a:lnTo>
                          <a:pt x="3415862" y="21020"/>
                        </a:lnTo>
                        <a:lnTo>
                          <a:pt x="3783724" y="1324303"/>
                        </a:lnTo>
                        <a:lnTo>
                          <a:pt x="0" y="1313793"/>
                        </a:lnTo>
                        <a:close/>
                      </a:path>
                    </a:pathLst>
                  </a:custGeom>
                  <a:solidFill>
                    <a:srgbClr val="B8C2C9"/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grpSp>
                <p:nvGrpSpPr>
                  <p:cNvPr id="2418" name="Group 2417">
                    <a:extLst>
                      <a:ext uri="{FF2B5EF4-FFF2-40B4-BE49-F238E27FC236}">
                        <a16:creationId xmlns:a16="http://schemas.microsoft.com/office/drawing/2014/main" id="{49015639-48B0-D944-860A-E0359692FEC0}"/>
                      </a:ext>
                    </a:extLst>
                  </p:cNvPr>
                  <p:cNvGrpSpPr/>
                  <p:nvPr/>
                </p:nvGrpSpPr>
                <p:grpSpPr>
                  <a:xfrm>
                    <a:off x="3941378" y="2603243"/>
                    <a:ext cx="3202061" cy="1066110"/>
                    <a:chOff x="7939341" y="3037317"/>
                    <a:chExt cx="897649" cy="353919"/>
                  </a:xfrm>
                </p:grpSpPr>
                <p:sp>
                  <p:nvSpPr>
                    <p:cNvPr id="2419" name="Freeform 2418">
                      <a:extLst>
                        <a:ext uri="{FF2B5EF4-FFF2-40B4-BE49-F238E27FC236}">
                          <a16:creationId xmlns:a16="http://schemas.microsoft.com/office/drawing/2014/main" id="{8E716625-6649-444C-9B9C-8DB15721D63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64170" y="3037317"/>
                      <a:ext cx="849158" cy="198115"/>
                    </a:xfrm>
                    <a:custGeom>
                      <a:avLst/>
                      <a:gdLst>
                        <a:gd name="connsiteX0" fmla="*/ 3725333 w 4588933"/>
                        <a:gd name="connsiteY0" fmla="*/ 0 h 1049866"/>
                        <a:gd name="connsiteX1" fmla="*/ 4588933 w 4588933"/>
                        <a:gd name="connsiteY1" fmla="*/ 270933 h 1049866"/>
                        <a:gd name="connsiteX2" fmla="*/ 3962400 w 4588933"/>
                        <a:gd name="connsiteY2" fmla="*/ 541866 h 1049866"/>
                        <a:gd name="connsiteX3" fmla="*/ 3742267 w 4588933"/>
                        <a:gd name="connsiteY3" fmla="*/ 457200 h 1049866"/>
                        <a:gd name="connsiteX4" fmla="*/ 2269067 w 4588933"/>
                        <a:gd name="connsiteY4" fmla="*/ 1049866 h 1049866"/>
                        <a:gd name="connsiteX5" fmla="*/ 880533 w 4588933"/>
                        <a:gd name="connsiteY5" fmla="*/ 457200 h 1049866"/>
                        <a:gd name="connsiteX6" fmla="*/ 592667 w 4588933"/>
                        <a:gd name="connsiteY6" fmla="*/ 541866 h 1049866"/>
                        <a:gd name="connsiteX7" fmla="*/ 0 w 4588933"/>
                        <a:gd name="connsiteY7" fmla="*/ 254000 h 1049866"/>
                        <a:gd name="connsiteX8" fmla="*/ 880533 w 4588933"/>
                        <a:gd name="connsiteY8" fmla="*/ 16933 h 1049866"/>
                        <a:gd name="connsiteX9" fmla="*/ 2302933 w 4588933"/>
                        <a:gd name="connsiteY9" fmla="*/ 626533 h 1049866"/>
                        <a:gd name="connsiteX10" fmla="*/ 3725333 w 4588933"/>
                        <a:gd name="connsiteY10" fmla="*/ 0 h 1049866"/>
                        <a:gd name="connsiteX0" fmla="*/ 3725333 w 4641485"/>
                        <a:gd name="connsiteY0" fmla="*/ 0 h 1049866"/>
                        <a:gd name="connsiteX1" fmla="*/ 4641485 w 4641485"/>
                        <a:gd name="connsiteY1" fmla="*/ 239402 h 1049866"/>
                        <a:gd name="connsiteX2" fmla="*/ 3962400 w 4641485"/>
                        <a:gd name="connsiteY2" fmla="*/ 541866 h 1049866"/>
                        <a:gd name="connsiteX3" fmla="*/ 3742267 w 4641485"/>
                        <a:gd name="connsiteY3" fmla="*/ 457200 h 1049866"/>
                        <a:gd name="connsiteX4" fmla="*/ 2269067 w 4641485"/>
                        <a:gd name="connsiteY4" fmla="*/ 1049866 h 1049866"/>
                        <a:gd name="connsiteX5" fmla="*/ 880533 w 4641485"/>
                        <a:gd name="connsiteY5" fmla="*/ 457200 h 1049866"/>
                        <a:gd name="connsiteX6" fmla="*/ 592667 w 4641485"/>
                        <a:gd name="connsiteY6" fmla="*/ 541866 h 1049866"/>
                        <a:gd name="connsiteX7" fmla="*/ 0 w 4641485"/>
                        <a:gd name="connsiteY7" fmla="*/ 254000 h 1049866"/>
                        <a:gd name="connsiteX8" fmla="*/ 880533 w 4641485"/>
                        <a:gd name="connsiteY8" fmla="*/ 16933 h 1049866"/>
                        <a:gd name="connsiteX9" fmla="*/ 2302933 w 4641485"/>
                        <a:gd name="connsiteY9" fmla="*/ 626533 h 1049866"/>
                        <a:gd name="connsiteX10" fmla="*/ 3725333 w 4641485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73798 w 4673016"/>
                        <a:gd name="connsiteY3" fmla="*/ 457200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84308 w 4673016"/>
                        <a:gd name="connsiteY3" fmla="*/ 404648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75021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815839 w 4673016"/>
                        <a:gd name="connsiteY3" fmla="*/ 467710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75021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4673016" h="1049866">
                          <a:moveTo>
                            <a:pt x="3756864" y="0"/>
                          </a:moveTo>
                          <a:lnTo>
                            <a:pt x="4673016" y="239402"/>
                          </a:lnTo>
                          <a:lnTo>
                            <a:pt x="3993931" y="541866"/>
                          </a:lnTo>
                          <a:lnTo>
                            <a:pt x="3815839" y="467710"/>
                          </a:lnTo>
                          <a:lnTo>
                            <a:pt x="2300598" y="1049866"/>
                          </a:lnTo>
                          <a:lnTo>
                            <a:pt x="912064" y="457200"/>
                          </a:lnTo>
                          <a:lnTo>
                            <a:pt x="624198" y="541866"/>
                          </a:lnTo>
                          <a:lnTo>
                            <a:pt x="0" y="275021"/>
                          </a:lnTo>
                          <a:lnTo>
                            <a:pt x="912064" y="16933"/>
                          </a:lnTo>
                          <a:lnTo>
                            <a:pt x="2323954" y="616023"/>
                          </a:lnTo>
                          <a:lnTo>
                            <a:pt x="3756864" y="0"/>
                          </a:lnTo>
                          <a:close/>
                        </a:path>
                      </a:pathLst>
                    </a:custGeom>
                    <a:solidFill>
                      <a:srgbClr val="0000A3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420" name="Freeform 2419">
                      <a:extLst>
                        <a:ext uri="{FF2B5EF4-FFF2-40B4-BE49-F238E27FC236}">
                          <a16:creationId xmlns:a16="http://schemas.microsoft.com/office/drawing/2014/main" id="{D35B3318-F39E-B243-8F32-755AA04DCF8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19948" y="3206783"/>
                      <a:ext cx="317042" cy="170569"/>
                    </a:xfrm>
                    <a:custGeom>
                      <a:avLst/>
                      <a:gdLst>
                        <a:gd name="connsiteX0" fmla="*/ 21021 w 1744718"/>
                        <a:gd name="connsiteY0" fmla="*/ 0 h 903890"/>
                        <a:gd name="connsiteX1" fmla="*/ 1744718 w 1744718"/>
                        <a:gd name="connsiteY1" fmla="*/ 693683 h 903890"/>
                        <a:gd name="connsiteX2" fmla="*/ 1145628 w 1744718"/>
                        <a:gd name="connsiteY2" fmla="*/ 903890 h 903890"/>
                        <a:gd name="connsiteX3" fmla="*/ 0 w 1744718"/>
                        <a:gd name="connsiteY3" fmla="*/ 451945 h 903890"/>
                        <a:gd name="connsiteX4" fmla="*/ 21021 w 1744718"/>
                        <a:gd name="connsiteY4" fmla="*/ 0 h 9038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44718" h="903890">
                          <a:moveTo>
                            <a:pt x="21021" y="0"/>
                          </a:moveTo>
                          <a:lnTo>
                            <a:pt x="1744718" y="693683"/>
                          </a:lnTo>
                          <a:lnTo>
                            <a:pt x="1145628" y="903890"/>
                          </a:lnTo>
                          <a:lnTo>
                            <a:pt x="0" y="451945"/>
                          </a:lnTo>
                          <a:lnTo>
                            <a:pt x="21021" y="0"/>
                          </a:lnTo>
                          <a:close/>
                        </a:path>
                      </a:pathLst>
                    </a:custGeom>
                    <a:solidFill>
                      <a:srgbClr val="0000A3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421" name="Freeform 2420">
                      <a:extLst>
                        <a:ext uri="{FF2B5EF4-FFF2-40B4-BE49-F238E27FC236}">
                          <a16:creationId xmlns:a16="http://schemas.microsoft.com/office/drawing/2014/main" id="{C7B48E5D-225B-8540-95F3-99A27E741E1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39341" y="3206783"/>
                      <a:ext cx="311312" cy="168585"/>
                    </a:xfrm>
                    <a:custGeom>
                      <a:avLst/>
                      <a:gdLst>
                        <a:gd name="connsiteX0" fmla="*/ 1702676 w 1713187"/>
                        <a:gd name="connsiteY0" fmla="*/ 0 h 893380"/>
                        <a:gd name="connsiteX1" fmla="*/ 1713187 w 1713187"/>
                        <a:gd name="connsiteY1" fmla="*/ 472966 h 893380"/>
                        <a:gd name="connsiteX2" fmla="*/ 578069 w 1713187"/>
                        <a:gd name="connsiteY2" fmla="*/ 893380 h 893380"/>
                        <a:gd name="connsiteX3" fmla="*/ 0 w 1713187"/>
                        <a:gd name="connsiteY3" fmla="*/ 693683 h 893380"/>
                        <a:gd name="connsiteX4" fmla="*/ 1702676 w 1713187"/>
                        <a:gd name="connsiteY4" fmla="*/ 0 h 8933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13187" h="893380">
                          <a:moveTo>
                            <a:pt x="1702676" y="0"/>
                          </a:moveTo>
                          <a:lnTo>
                            <a:pt x="1713187" y="472966"/>
                          </a:lnTo>
                          <a:lnTo>
                            <a:pt x="578069" y="893380"/>
                          </a:lnTo>
                          <a:lnTo>
                            <a:pt x="0" y="693683"/>
                          </a:lnTo>
                          <a:lnTo>
                            <a:pt x="1702676" y="0"/>
                          </a:lnTo>
                          <a:close/>
                        </a:path>
                      </a:pathLst>
                    </a:custGeom>
                    <a:solidFill>
                      <a:srgbClr val="0000A8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422" name="Freeform 2421">
                      <a:extLst>
                        <a:ext uri="{FF2B5EF4-FFF2-40B4-BE49-F238E27FC236}">
                          <a16:creationId xmlns:a16="http://schemas.microsoft.com/office/drawing/2014/main" id="{281D88B6-A2E7-4A49-B51E-9B01654DCE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47413" y="3123483"/>
                      <a:ext cx="676892" cy="267753"/>
                    </a:xfrm>
                    <a:custGeom>
                      <a:avLst/>
                      <a:gdLst>
                        <a:gd name="connsiteX0" fmla="*/ 599089 w 4162096"/>
                        <a:gd name="connsiteY0" fmla="*/ 273269 h 1618593"/>
                        <a:gd name="connsiteX1" fmla="*/ 882869 w 4162096"/>
                        <a:gd name="connsiteY1" fmla="*/ 199697 h 1618593"/>
                        <a:gd name="connsiteX2" fmla="*/ 2312276 w 4162096"/>
                        <a:gd name="connsiteY2" fmla="*/ 798786 h 1618593"/>
                        <a:gd name="connsiteX3" fmla="*/ 3794234 w 4162096"/>
                        <a:gd name="connsiteY3" fmla="*/ 199697 h 1618593"/>
                        <a:gd name="connsiteX4" fmla="*/ 4014951 w 4162096"/>
                        <a:gd name="connsiteY4" fmla="*/ 273269 h 1618593"/>
                        <a:gd name="connsiteX5" fmla="*/ 3058510 w 4162096"/>
                        <a:gd name="connsiteY5" fmla="*/ 641131 h 1618593"/>
                        <a:gd name="connsiteX6" fmla="*/ 3026979 w 4162096"/>
                        <a:gd name="connsiteY6" fmla="*/ 1114097 h 1618593"/>
                        <a:gd name="connsiteX7" fmla="*/ 4162096 w 4162096"/>
                        <a:gd name="connsiteY7" fmla="*/ 1545021 h 1618593"/>
                        <a:gd name="connsiteX8" fmla="*/ 3878317 w 4162096"/>
                        <a:gd name="connsiteY8" fmla="*/ 1608083 h 1618593"/>
                        <a:gd name="connsiteX9" fmla="*/ 2301765 w 4162096"/>
                        <a:gd name="connsiteY9" fmla="*/ 945931 h 1618593"/>
                        <a:gd name="connsiteX10" fmla="*/ 693682 w 4162096"/>
                        <a:gd name="connsiteY10" fmla="*/ 1618593 h 1618593"/>
                        <a:gd name="connsiteX11" fmla="*/ 430924 w 4162096"/>
                        <a:gd name="connsiteY11" fmla="*/ 1524000 h 1618593"/>
                        <a:gd name="connsiteX12" fmla="*/ 1576551 w 4162096"/>
                        <a:gd name="connsiteY12" fmla="*/ 1082566 h 1618593"/>
                        <a:gd name="connsiteX13" fmla="*/ 1545020 w 4162096"/>
                        <a:gd name="connsiteY13" fmla="*/ 609600 h 1618593"/>
                        <a:gd name="connsiteX14" fmla="*/ 0 w 4162096"/>
                        <a:gd name="connsiteY14" fmla="*/ 0 h 1618593"/>
                        <a:gd name="connsiteX15" fmla="*/ 872358 w 4162096"/>
                        <a:gd name="connsiteY15" fmla="*/ 210207 h 1618593"/>
                        <a:gd name="connsiteX16" fmla="*/ 872358 w 4162096"/>
                        <a:gd name="connsiteY16" fmla="*/ 210207 h 1618593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441434 w 3731172"/>
                        <a:gd name="connsiteY14" fmla="*/ 10510 h 1418896"/>
                        <a:gd name="connsiteX15" fmla="*/ 441434 w 3731172"/>
                        <a:gd name="connsiteY15" fmla="*/ 10510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441434 w 3731172"/>
                        <a:gd name="connsiteY14" fmla="*/ 10510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357351 w 3731172"/>
                        <a:gd name="connsiteY14" fmla="*/ 115613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147144 w 3731172"/>
                        <a:gd name="connsiteY14" fmla="*/ 6306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47144 w 3731172"/>
                        <a:gd name="connsiteY14" fmla="*/ 6306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89185 w 3731172"/>
                        <a:gd name="connsiteY14" fmla="*/ 8408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56137 w 3731172"/>
                        <a:gd name="connsiteY13" fmla="*/ 441434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45626 w 3731172"/>
                        <a:gd name="connsiteY13" fmla="*/ 451945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903890 h 1418896"/>
                        <a:gd name="connsiteX13" fmla="*/ 1145626 w 3731172"/>
                        <a:gd name="connsiteY13" fmla="*/ 451945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575034 w 3710151"/>
                        <a:gd name="connsiteY6" fmla="*/ 914400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606565 w 3710151"/>
                        <a:gd name="connsiteY6" fmla="*/ 924910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5151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087434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098586 w 3710151"/>
                        <a:gd name="connsiteY12" fmla="*/ 903890 h 1418896"/>
                        <a:gd name="connsiteX13" fmla="*/ 1087434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62012 w 3725019"/>
                        <a:gd name="connsiteY0" fmla="*/ 73572 h 1418896"/>
                        <a:gd name="connsiteX1" fmla="*/ 445792 w 3725019"/>
                        <a:gd name="connsiteY1" fmla="*/ 0 h 1418896"/>
                        <a:gd name="connsiteX2" fmla="*/ 1852896 w 3725019"/>
                        <a:gd name="connsiteY2" fmla="*/ 591655 h 1418896"/>
                        <a:gd name="connsiteX3" fmla="*/ 3357157 w 3725019"/>
                        <a:gd name="connsiteY3" fmla="*/ 0 h 1418896"/>
                        <a:gd name="connsiteX4" fmla="*/ 3577874 w 3725019"/>
                        <a:gd name="connsiteY4" fmla="*/ 73572 h 1418896"/>
                        <a:gd name="connsiteX5" fmla="*/ 2632585 w 3725019"/>
                        <a:gd name="connsiteY5" fmla="*/ 448868 h 1418896"/>
                        <a:gd name="connsiteX6" fmla="*/ 2625150 w 3725019"/>
                        <a:gd name="connsiteY6" fmla="*/ 902607 h 1418896"/>
                        <a:gd name="connsiteX7" fmla="*/ 3725019 w 3725019"/>
                        <a:gd name="connsiteY7" fmla="*/ 1345324 h 1418896"/>
                        <a:gd name="connsiteX8" fmla="*/ 3441240 w 3725019"/>
                        <a:gd name="connsiteY8" fmla="*/ 1408386 h 1418896"/>
                        <a:gd name="connsiteX9" fmla="*/ 1864688 w 3725019"/>
                        <a:gd name="connsiteY9" fmla="*/ 746234 h 1418896"/>
                        <a:gd name="connsiteX10" fmla="*/ 256605 w 3725019"/>
                        <a:gd name="connsiteY10" fmla="*/ 1418896 h 1418896"/>
                        <a:gd name="connsiteX11" fmla="*/ 0 w 3725019"/>
                        <a:gd name="connsiteY11" fmla="*/ 1331097 h 1418896"/>
                        <a:gd name="connsiteX12" fmla="*/ 1113454 w 3725019"/>
                        <a:gd name="connsiteY12" fmla="*/ 903890 h 1418896"/>
                        <a:gd name="connsiteX13" fmla="*/ 1102302 w 3725019"/>
                        <a:gd name="connsiteY13" fmla="*/ 451945 h 1418896"/>
                        <a:gd name="connsiteX14" fmla="*/ 183032 w 3725019"/>
                        <a:gd name="connsiteY14" fmla="*/ 84081 h 1418896"/>
                        <a:gd name="connsiteX15" fmla="*/ 162012 w 3725019"/>
                        <a:gd name="connsiteY15" fmla="*/ 73572 h 14188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</a:cxnLst>
                      <a:rect l="l" t="t" r="r" b="b"/>
                      <a:pathLst>
                        <a:path w="3725019" h="1418896">
                          <a:moveTo>
                            <a:pt x="162012" y="73572"/>
                          </a:moveTo>
                          <a:lnTo>
                            <a:pt x="445792" y="0"/>
                          </a:lnTo>
                          <a:lnTo>
                            <a:pt x="1852896" y="591655"/>
                          </a:lnTo>
                          <a:lnTo>
                            <a:pt x="3357157" y="0"/>
                          </a:lnTo>
                          <a:lnTo>
                            <a:pt x="3577874" y="73572"/>
                          </a:lnTo>
                          <a:lnTo>
                            <a:pt x="2632585" y="448868"/>
                          </a:lnTo>
                          <a:lnTo>
                            <a:pt x="2625150" y="902607"/>
                          </a:lnTo>
                          <a:lnTo>
                            <a:pt x="3725019" y="1345324"/>
                          </a:lnTo>
                          <a:lnTo>
                            <a:pt x="3441240" y="1408386"/>
                          </a:lnTo>
                          <a:lnTo>
                            <a:pt x="1864688" y="746234"/>
                          </a:lnTo>
                          <a:lnTo>
                            <a:pt x="256605" y="1418896"/>
                          </a:lnTo>
                          <a:lnTo>
                            <a:pt x="0" y="1331097"/>
                          </a:lnTo>
                          <a:lnTo>
                            <a:pt x="1113454" y="903890"/>
                          </a:lnTo>
                          <a:cubicBezTo>
                            <a:pt x="1113454" y="760249"/>
                            <a:pt x="1102302" y="595586"/>
                            <a:pt x="1102302" y="451945"/>
                          </a:cubicBezTo>
                          <a:lnTo>
                            <a:pt x="183032" y="84081"/>
                          </a:lnTo>
                          <a:cubicBezTo>
                            <a:pt x="26317" y="21019"/>
                            <a:pt x="169019" y="77075"/>
                            <a:pt x="162012" y="73572"/>
                          </a:cubicBezTo>
                          <a:close/>
                        </a:path>
                      </a:pathLst>
                    </a:cu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2460" name="Group 2459">
                <a:extLst>
                  <a:ext uri="{FF2B5EF4-FFF2-40B4-BE49-F238E27FC236}">
                    <a16:creationId xmlns:a16="http://schemas.microsoft.com/office/drawing/2014/main" id="{7C944485-CA57-684E-A975-A82A2E6507D8}"/>
                  </a:ext>
                </a:extLst>
              </p:cNvPr>
              <p:cNvGrpSpPr/>
              <p:nvPr/>
            </p:nvGrpSpPr>
            <p:grpSpPr>
              <a:xfrm>
                <a:off x="7734580" y="4641605"/>
                <a:ext cx="267360" cy="997195"/>
                <a:chOff x="6424161" y="4488570"/>
                <a:chExt cx="267360" cy="997195"/>
              </a:xfrm>
            </p:grpSpPr>
            <p:grpSp>
              <p:nvGrpSpPr>
                <p:cNvPr id="2461" name="Group 506">
                  <a:extLst>
                    <a:ext uri="{FF2B5EF4-FFF2-40B4-BE49-F238E27FC236}">
                      <a16:creationId xmlns:a16="http://schemas.microsoft.com/office/drawing/2014/main" id="{F43BE92D-F383-4F42-919A-27A0935B23A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424161" y="4637077"/>
                  <a:ext cx="235570" cy="848688"/>
                  <a:chOff x="6395998" y="3062424"/>
                  <a:chExt cx="564403" cy="837478"/>
                </a:xfrm>
              </p:grpSpPr>
              <p:sp>
                <p:nvSpPr>
                  <p:cNvPr id="2483" name="Rectangle 2482">
                    <a:extLst>
                      <a:ext uri="{FF2B5EF4-FFF2-40B4-BE49-F238E27FC236}">
                        <a16:creationId xmlns:a16="http://schemas.microsoft.com/office/drawing/2014/main" id="{00CC4B5F-B714-1A48-A88B-583E932E158F}"/>
                      </a:ext>
                    </a:extLst>
                  </p:cNvPr>
                  <p:cNvSpPr/>
                  <p:nvPr/>
                </p:nvSpPr>
                <p:spPr>
                  <a:xfrm>
                    <a:off x="6509786" y="3061857"/>
                    <a:ext cx="447707" cy="742536"/>
                  </a:xfrm>
                  <a:prstGeom prst="rect">
                    <a:avLst/>
                  </a:prstGeom>
                  <a:noFill/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2484" name="Straight Connector 2483">
                    <a:extLst>
                      <a:ext uri="{FF2B5EF4-FFF2-40B4-BE49-F238E27FC236}">
                        <a16:creationId xmlns:a16="http://schemas.microsoft.com/office/drawing/2014/main" id="{D663E87C-87A2-874C-8D5B-B177DD072CD1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847057" y="3061857"/>
                    <a:ext cx="113419" cy="924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485" name="Rectangle 2484">
                    <a:extLst>
                      <a:ext uri="{FF2B5EF4-FFF2-40B4-BE49-F238E27FC236}">
                        <a16:creationId xmlns:a16="http://schemas.microsoft.com/office/drawing/2014/main" id="{9D91EF22-2A06-E941-9281-E1D02B942D6B}"/>
                      </a:ext>
                    </a:extLst>
                  </p:cNvPr>
                  <p:cNvSpPr/>
                  <p:nvPr/>
                </p:nvSpPr>
                <p:spPr>
                  <a:xfrm>
                    <a:off x="6476953" y="3071256"/>
                    <a:ext cx="131327" cy="11592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2486" name="Straight Connector 2485">
                    <a:extLst>
                      <a:ext uri="{FF2B5EF4-FFF2-40B4-BE49-F238E27FC236}">
                        <a16:creationId xmlns:a16="http://schemas.microsoft.com/office/drawing/2014/main" id="{EC182329-0160-9E48-B38F-162A9FB38D06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396367" y="3061857"/>
                    <a:ext cx="113419" cy="924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487" name="Rectangle 2486">
                    <a:extLst>
                      <a:ext uri="{FF2B5EF4-FFF2-40B4-BE49-F238E27FC236}">
                        <a16:creationId xmlns:a16="http://schemas.microsoft.com/office/drawing/2014/main" id="{5B7A7940-C76C-F14D-8D8C-63C6CF94A8E4}"/>
                      </a:ext>
                    </a:extLst>
                  </p:cNvPr>
                  <p:cNvSpPr/>
                  <p:nvPr/>
                </p:nvSpPr>
                <p:spPr>
                  <a:xfrm>
                    <a:off x="6817210" y="3702567"/>
                    <a:ext cx="131327" cy="11592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488" name="Rectangle 2487">
                    <a:extLst>
                      <a:ext uri="{FF2B5EF4-FFF2-40B4-BE49-F238E27FC236}">
                        <a16:creationId xmlns:a16="http://schemas.microsoft.com/office/drawing/2014/main" id="{EBB2E890-2774-6A4C-A067-79FC66DAF866}"/>
                      </a:ext>
                    </a:extLst>
                  </p:cNvPr>
                  <p:cNvSpPr/>
                  <p:nvPr/>
                </p:nvSpPr>
                <p:spPr>
                  <a:xfrm>
                    <a:off x="6405320" y="3157415"/>
                    <a:ext cx="444723" cy="742536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2489" name="Straight Connector 2488">
                    <a:extLst>
                      <a:ext uri="{FF2B5EF4-FFF2-40B4-BE49-F238E27FC236}">
                        <a16:creationId xmlns:a16="http://schemas.microsoft.com/office/drawing/2014/main" id="{E572EAB9-715B-EC4A-BCDD-1AE65F32CF43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847057" y="3804392"/>
                    <a:ext cx="113419" cy="924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490" name="Group 544">
                    <a:extLst>
                      <a:ext uri="{FF2B5EF4-FFF2-40B4-BE49-F238E27FC236}">
                        <a16:creationId xmlns:a16="http://schemas.microsoft.com/office/drawing/2014/main" id="{0717116A-55A9-FA4C-926E-3FD60582FDC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400318" y="3137421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518" name="Straight Connector 2517">
                      <a:extLst>
                        <a:ext uri="{FF2B5EF4-FFF2-40B4-BE49-F238E27FC236}">
                          <a16:creationId xmlns:a16="http://schemas.microsoft.com/office/drawing/2014/main" id="{82AB63F7-A1D0-1049-AD89-CAB8DBF81D2C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8782" y="2845711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19" name="Straight Connector 2518">
                      <a:extLst>
                        <a:ext uri="{FF2B5EF4-FFF2-40B4-BE49-F238E27FC236}">
                          <a16:creationId xmlns:a16="http://schemas.microsoft.com/office/drawing/2014/main" id="{0462CD84-87E5-AB40-A2FA-1A1213137EC1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076" y="2938136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491" name="Group 547">
                    <a:extLst>
                      <a:ext uri="{FF2B5EF4-FFF2-40B4-BE49-F238E27FC236}">
                        <a16:creationId xmlns:a16="http://schemas.microsoft.com/office/drawing/2014/main" id="{990AF7D0-FF30-934F-BEE4-DDDA4C2EE79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9838" y="3203285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516" name="Straight Connector 2515">
                      <a:extLst>
                        <a:ext uri="{FF2B5EF4-FFF2-40B4-BE49-F238E27FC236}">
                          <a16:creationId xmlns:a16="http://schemas.microsoft.com/office/drawing/2014/main" id="{5436A0A0-8430-9840-BF42-851E021F63E5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9263" y="2845642"/>
                      <a:ext cx="119388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17" name="Straight Connector 2516">
                      <a:extLst>
                        <a:ext uri="{FF2B5EF4-FFF2-40B4-BE49-F238E27FC236}">
                          <a16:creationId xmlns:a16="http://schemas.microsoft.com/office/drawing/2014/main" id="{28908E59-2022-A24E-BF11-CAD62969CA34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557" y="2934934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492" name="Group 549">
                    <a:extLst>
                      <a:ext uri="{FF2B5EF4-FFF2-40B4-BE49-F238E27FC236}">
                        <a16:creationId xmlns:a16="http://schemas.microsoft.com/office/drawing/2014/main" id="{734FE8B8-A243-964B-A92A-CE7E3FBFE8D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9358" y="3269149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514" name="Straight Connector 2513">
                      <a:extLst>
                        <a:ext uri="{FF2B5EF4-FFF2-40B4-BE49-F238E27FC236}">
                          <a16:creationId xmlns:a16="http://schemas.microsoft.com/office/drawing/2014/main" id="{32A621BF-2AD4-2A47-9010-303A71430E88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6759" y="2845572"/>
                      <a:ext cx="113419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15" name="Straight Connector 2514">
                      <a:extLst>
                        <a:ext uri="{FF2B5EF4-FFF2-40B4-BE49-F238E27FC236}">
                          <a16:creationId xmlns:a16="http://schemas.microsoft.com/office/drawing/2014/main" id="{B59FCCA6-402F-8C4A-9631-2EB01BBB157C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036" y="2934864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493" name="Group 550">
                    <a:extLst>
                      <a:ext uri="{FF2B5EF4-FFF2-40B4-BE49-F238E27FC236}">
                        <a16:creationId xmlns:a16="http://schemas.microsoft.com/office/drawing/2014/main" id="{318C9151-2BC7-684F-88D3-7BC00948C6F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8878" y="3335013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512" name="Straight Connector 2511">
                      <a:extLst>
                        <a:ext uri="{FF2B5EF4-FFF2-40B4-BE49-F238E27FC236}">
                          <a16:creationId xmlns:a16="http://schemas.microsoft.com/office/drawing/2014/main" id="{74F3F804-8CB7-4946-8072-E293785E0C2B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7238" y="2845502"/>
                      <a:ext cx="113419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13" name="Straight Connector 2512">
                      <a:extLst>
                        <a:ext uri="{FF2B5EF4-FFF2-40B4-BE49-F238E27FC236}">
                          <a16:creationId xmlns:a16="http://schemas.microsoft.com/office/drawing/2014/main" id="{9F2640A3-DBFC-404A-B232-C6D4F789DDAF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516" y="2934794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494" name="Group 551">
                    <a:extLst>
                      <a:ext uri="{FF2B5EF4-FFF2-40B4-BE49-F238E27FC236}">
                        <a16:creationId xmlns:a16="http://schemas.microsoft.com/office/drawing/2014/main" id="{BD30133F-02F5-C24B-B771-F48C56EE38D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8398" y="3400877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510" name="Straight Connector 2509">
                      <a:extLst>
                        <a:ext uri="{FF2B5EF4-FFF2-40B4-BE49-F238E27FC236}">
                          <a16:creationId xmlns:a16="http://schemas.microsoft.com/office/drawing/2014/main" id="{07076F6D-CC76-6F47-85DF-9BE1DA2DB405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7718" y="2845433"/>
                      <a:ext cx="113419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11" name="Straight Connector 2510">
                      <a:extLst>
                        <a:ext uri="{FF2B5EF4-FFF2-40B4-BE49-F238E27FC236}">
                          <a16:creationId xmlns:a16="http://schemas.microsoft.com/office/drawing/2014/main" id="{905EE9A8-6E39-184E-B1D5-C75872A34C31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995" y="2934724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495" name="Group 552">
                    <a:extLst>
                      <a:ext uri="{FF2B5EF4-FFF2-40B4-BE49-F238E27FC236}">
                        <a16:creationId xmlns:a16="http://schemas.microsoft.com/office/drawing/2014/main" id="{8598A6A3-8F6A-4642-AAC2-84D94A955FA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7918" y="3466741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508" name="Straight Connector 2507">
                      <a:extLst>
                        <a:ext uri="{FF2B5EF4-FFF2-40B4-BE49-F238E27FC236}">
                          <a16:creationId xmlns:a16="http://schemas.microsoft.com/office/drawing/2014/main" id="{8C0030C4-666A-0543-949A-68FA918A9ACA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8199" y="2845363"/>
                      <a:ext cx="113419" cy="939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09" name="Straight Connector 2508">
                      <a:extLst>
                        <a:ext uri="{FF2B5EF4-FFF2-40B4-BE49-F238E27FC236}">
                          <a16:creationId xmlns:a16="http://schemas.microsoft.com/office/drawing/2014/main" id="{F6A335CA-4381-ED48-BAA1-FBAA922B9837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3477" y="2939355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496" name="Group 555">
                    <a:extLst>
                      <a:ext uri="{FF2B5EF4-FFF2-40B4-BE49-F238E27FC236}">
                        <a16:creationId xmlns:a16="http://schemas.microsoft.com/office/drawing/2014/main" id="{92C61D97-09BA-C248-A9D0-5152AB147B3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7438" y="3532605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506" name="Straight Connector 2505">
                      <a:extLst>
                        <a:ext uri="{FF2B5EF4-FFF2-40B4-BE49-F238E27FC236}">
                          <a16:creationId xmlns:a16="http://schemas.microsoft.com/office/drawing/2014/main" id="{FE0B3530-0C8B-6B4A-8E8A-B1709C72933C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8679" y="2842160"/>
                      <a:ext cx="113419" cy="971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07" name="Straight Connector 2506">
                      <a:extLst>
                        <a:ext uri="{FF2B5EF4-FFF2-40B4-BE49-F238E27FC236}">
                          <a16:creationId xmlns:a16="http://schemas.microsoft.com/office/drawing/2014/main" id="{FA5772E5-9D32-9947-8431-D43D4E5AFE0D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0972" y="2939284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497" name="Group 556">
                    <a:extLst>
                      <a:ext uri="{FF2B5EF4-FFF2-40B4-BE49-F238E27FC236}">
                        <a16:creationId xmlns:a16="http://schemas.microsoft.com/office/drawing/2014/main" id="{584111FF-264F-B04A-ACE4-D37AD206551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6958" y="3598469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504" name="Straight Connector 2503">
                      <a:extLst>
                        <a:ext uri="{FF2B5EF4-FFF2-40B4-BE49-F238E27FC236}">
                          <a16:creationId xmlns:a16="http://schemas.microsoft.com/office/drawing/2014/main" id="{B04E112D-D7D8-9549-8056-2449DEA7D48A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9158" y="2842090"/>
                      <a:ext cx="113419" cy="971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05" name="Straight Connector 2504">
                      <a:extLst>
                        <a:ext uri="{FF2B5EF4-FFF2-40B4-BE49-F238E27FC236}">
                          <a16:creationId xmlns:a16="http://schemas.microsoft.com/office/drawing/2014/main" id="{C5EAE0B9-3DB3-AB4A-A346-90AF65A1A01D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452" y="2939215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498" name="Group 557">
                    <a:extLst>
                      <a:ext uri="{FF2B5EF4-FFF2-40B4-BE49-F238E27FC236}">
                        <a16:creationId xmlns:a16="http://schemas.microsoft.com/office/drawing/2014/main" id="{F3E5B694-C59A-4D4F-B95D-CEEFC033C76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6478" y="3664333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502" name="Straight Connector 2501">
                      <a:extLst>
                        <a:ext uri="{FF2B5EF4-FFF2-40B4-BE49-F238E27FC236}">
                          <a16:creationId xmlns:a16="http://schemas.microsoft.com/office/drawing/2014/main" id="{537C267D-9565-0243-BDF1-2CB0E15719AF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6654" y="2846719"/>
                      <a:ext cx="113419" cy="92426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03" name="Straight Connector 2502">
                      <a:extLst>
                        <a:ext uri="{FF2B5EF4-FFF2-40B4-BE49-F238E27FC236}">
                          <a16:creationId xmlns:a16="http://schemas.microsoft.com/office/drawing/2014/main" id="{6C3C4521-7518-F842-8BCE-86C41BE4F4E0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933" y="2939145"/>
                      <a:ext cx="450690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499" name="Group 558">
                    <a:extLst>
                      <a:ext uri="{FF2B5EF4-FFF2-40B4-BE49-F238E27FC236}">
                        <a16:creationId xmlns:a16="http://schemas.microsoft.com/office/drawing/2014/main" id="{8C1B3AC2-28A8-1349-877D-824DF5A7928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5998" y="3730197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500" name="Straight Connector 2499">
                      <a:extLst>
                        <a:ext uri="{FF2B5EF4-FFF2-40B4-BE49-F238E27FC236}">
                          <a16:creationId xmlns:a16="http://schemas.microsoft.com/office/drawing/2014/main" id="{D3CEC8A4-903D-2544-9E54-029C2983C39F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7133" y="2846650"/>
                      <a:ext cx="113419" cy="92426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01" name="Straight Connector 2500">
                      <a:extLst>
                        <a:ext uri="{FF2B5EF4-FFF2-40B4-BE49-F238E27FC236}">
                          <a16:creationId xmlns:a16="http://schemas.microsoft.com/office/drawing/2014/main" id="{71450232-E6A2-F640-B0AA-2AC2C113A62D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413" y="2939076"/>
                      <a:ext cx="450690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2462" name="Straight Connector 2461">
                  <a:extLst>
                    <a:ext uri="{FF2B5EF4-FFF2-40B4-BE49-F238E27FC236}">
                      <a16:creationId xmlns:a16="http://schemas.microsoft.com/office/drawing/2014/main" id="{D179719B-AC24-1042-A7BC-2F62A8C0917D}"/>
                    </a:ext>
                  </a:extLst>
                </p:cNvPr>
                <p:cNvCxnSpPr/>
                <p:nvPr/>
              </p:nvCxnSpPr>
              <p:spPr bwMode="auto">
                <a:xfrm flipH="1">
                  <a:off x="6685171" y="4525377"/>
                  <a:ext cx="4763" cy="855662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63" name="Straight Connector 2462">
                  <a:extLst>
                    <a:ext uri="{FF2B5EF4-FFF2-40B4-BE49-F238E27FC236}">
                      <a16:creationId xmlns:a16="http://schemas.microsoft.com/office/drawing/2014/main" id="{07A304A3-7458-3D44-A410-CB89DFE50C4F}"/>
                    </a:ext>
                  </a:extLst>
                </p:cNvPr>
                <p:cNvCxnSpPr/>
                <p:nvPr/>
              </p:nvCxnSpPr>
              <p:spPr bwMode="auto">
                <a:xfrm>
                  <a:off x="6632784" y="4706352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64" name="Straight Connector 2463">
                  <a:extLst>
                    <a:ext uri="{FF2B5EF4-FFF2-40B4-BE49-F238E27FC236}">
                      <a16:creationId xmlns:a16="http://schemas.microsoft.com/office/drawing/2014/main" id="{B43B3920-7FF3-EC4B-8F0B-3909F135EC27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4771439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65" name="Straight Connector 2464">
                  <a:extLst>
                    <a:ext uri="{FF2B5EF4-FFF2-40B4-BE49-F238E27FC236}">
                      <a16:creationId xmlns:a16="http://schemas.microsoft.com/office/drawing/2014/main" id="{93698D03-C5B7-6B40-A461-3FF30AD19386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4849227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66" name="Straight Connector 2465">
                  <a:extLst>
                    <a:ext uri="{FF2B5EF4-FFF2-40B4-BE49-F238E27FC236}">
                      <a16:creationId xmlns:a16="http://schemas.microsoft.com/office/drawing/2014/main" id="{0EC56F5D-6586-C94C-8B57-A37711111664}"/>
                    </a:ext>
                  </a:extLst>
                </p:cNvPr>
                <p:cNvCxnSpPr/>
                <p:nvPr/>
              </p:nvCxnSpPr>
              <p:spPr bwMode="auto">
                <a:xfrm>
                  <a:off x="6629609" y="4914314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67" name="Straight Connector 2466">
                  <a:extLst>
                    <a:ext uri="{FF2B5EF4-FFF2-40B4-BE49-F238E27FC236}">
                      <a16:creationId xmlns:a16="http://schemas.microsoft.com/office/drawing/2014/main" id="{F4A9212C-A088-D345-81F3-02DA88CA4F7E}"/>
                    </a:ext>
                  </a:extLst>
                </p:cNvPr>
                <p:cNvCxnSpPr/>
                <p:nvPr/>
              </p:nvCxnSpPr>
              <p:spPr bwMode="auto">
                <a:xfrm>
                  <a:off x="6628021" y="4976227"/>
                  <a:ext cx="6032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68" name="Straight Connector 2467">
                  <a:extLst>
                    <a:ext uri="{FF2B5EF4-FFF2-40B4-BE49-F238E27FC236}">
                      <a16:creationId xmlns:a16="http://schemas.microsoft.com/office/drawing/2014/main" id="{D9523183-B47A-0D41-B85D-322D2FDC3F8B}"/>
                    </a:ext>
                  </a:extLst>
                </p:cNvPr>
                <p:cNvCxnSpPr/>
                <p:nvPr/>
              </p:nvCxnSpPr>
              <p:spPr bwMode="auto">
                <a:xfrm>
                  <a:off x="6628021" y="5044489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69" name="Straight Connector 2468">
                  <a:extLst>
                    <a:ext uri="{FF2B5EF4-FFF2-40B4-BE49-F238E27FC236}">
                      <a16:creationId xmlns:a16="http://schemas.microsoft.com/office/drawing/2014/main" id="{145AFE8B-B317-8949-A55E-398936C969E4}"/>
                    </a:ext>
                  </a:extLst>
                </p:cNvPr>
                <p:cNvCxnSpPr/>
                <p:nvPr/>
              </p:nvCxnSpPr>
              <p:spPr bwMode="auto">
                <a:xfrm>
                  <a:off x="6626434" y="5114339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70" name="Straight Connector 2469">
                  <a:extLst>
                    <a:ext uri="{FF2B5EF4-FFF2-40B4-BE49-F238E27FC236}">
                      <a16:creationId xmlns:a16="http://schemas.microsoft.com/office/drawing/2014/main" id="{9D89C991-B87F-8F47-AF81-3955ED8ED427}"/>
                    </a:ext>
                  </a:extLst>
                </p:cNvPr>
                <p:cNvCxnSpPr/>
                <p:nvPr/>
              </p:nvCxnSpPr>
              <p:spPr bwMode="auto">
                <a:xfrm>
                  <a:off x="6629609" y="5184189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71" name="Straight Connector 2470">
                  <a:extLst>
                    <a:ext uri="{FF2B5EF4-FFF2-40B4-BE49-F238E27FC236}">
                      <a16:creationId xmlns:a16="http://schemas.microsoft.com/office/drawing/2014/main" id="{75E27900-8B64-0543-A879-4E1B623C2A9B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5252452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72" name="Straight Connector 2471">
                  <a:extLst>
                    <a:ext uri="{FF2B5EF4-FFF2-40B4-BE49-F238E27FC236}">
                      <a16:creationId xmlns:a16="http://schemas.microsoft.com/office/drawing/2014/main" id="{BA47EB1D-3872-A54C-B9B9-363EBF7E9558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5322302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73" name="Straight Connector 2472">
                  <a:extLst>
                    <a:ext uri="{FF2B5EF4-FFF2-40B4-BE49-F238E27FC236}">
                      <a16:creationId xmlns:a16="http://schemas.microsoft.com/office/drawing/2014/main" id="{C2EEA1DD-9DE3-F14C-83CB-6EA373E91CF5}"/>
                    </a:ext>
                  </a:extLst>
                </p:cNvPr>
                <p:cNvCxnSpPr/>
                <p:nvPr/>
              </p:nvCxnSpPr>
              <p:spPr bwMode="auto">
                <a:xfrm>
                  <a:off x="6632784" y="5387389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74" name="Straight Connector 2473">
                  <a:extLst>
                    <a:ext uri="{FF2B5EF4-FFF2-40B4-BE49-F238E27FC236}">
                      <a16:creationId xmlns:a16="http://schemas.microsoft.com/office/drawing/2014/main" id="{95F2F40D-C118-5644-B4AD-8E0D4F9E9EC1}"/>
                    </a:ext>
                  </a:extLst>
                </p:cNvPr>
                <p:cNvCxnSpPr/>
                <p:nvPr/>
              </p:nvCxnSpPr>
              <p:spPr bwMode="auto">
                <a:xfrm flipH="1">
                  <a:off x="6632784" y="4531727"/>
                  <a:ext cx="58737" cy="0"/>
                </a:xfrm>
                <a:prstGeom prst="line">
                  <a:avLst/>
                </a:prstGeom>
                <a:ln w="222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475" name="Group 2474">
                  <a:extLst>
                    <a:ext uri="{FF2B5EF4-FFF2-40B4-BE49-F238E27FC236}">
                      <a16:creationId xmlns:a16="http://schemas.microsoft.com/office/drawing/2014/main" id="{D9727411-2F84-7A4F-910D-D0693C3D7949}"/>
                    </a:ext>
                  </a:extLst>
                </p:cNvPr>
                <p:cNvGrpSpPr/>
                <p:nvPr/>
              </p:nvGrpSpPr>
              <p:grpSpPr>
                <a:xfrm>
                  <a:off x="6434171" y="4488570"/>
                  <a:ext cx="224203" cy="179034"/>
                  <a:chOff x="3668110" y="2448910"/>
                  <a:chExt cx="3794234" cy="2165130"/>
                </a:xfrm>
              </p:grpSpPr>
              <p:sp>
                <p:nvSpPr>
                  <p:cNvPr id="2476" name="Rectangle 2475">
                    <a:extLst>
                      <a:ext uri="{FF2B5EF4-FFF2-40B4-BE49-F238E27FC236}">
                        <a16:creationId xmlns:a16="http://schemas.microsoft.com/office/drawing/2014/main" id="{84A652B7-A1D5-0040-A38E-35107285EA6F}"/>
                      </a:ext>
                    </a:extLst>
                  </p:cNvPr>
                  <p:cNvSpPr/>
                  <p:nvPr/>
                </p:nvSpPr>
                <p:spPr>
                  <a:xfrm>
                    <a:off x="3668110" y="3741409"/>
                    <a:ext cx="3780587" cy="872631"/>
                  </a:xfrm>
                  <a:prstGeom prst="rect">
                    <a:avLst/>
                  </a:prstGeom>
                  <a:gradFill>
                    <a:gsLst>
                      <a:gs pos="0">
                        <a:srgbClr val="B8C2C9"/>
                      </a:gs>
                      <a:gs pos="21000">
                        <a:schemeClr val="bg1"/>
                      </a:gs>
                      <a:gs pos="60000">
                        <a:srgbClr val="D6DCE0"/>
                      </a:gs>
                      <a:gs pos="100000">
                        <a:srgbClr val="B8C2C9"/>
                      </a:gs>
                    </a:gsLst>
                    <a:lin ang="0" scaled="0"/>
                  </a:gradFill>
                  <a:ln w="63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477" name="Freeform 2476">
                    <a:extLst>
                      <a:ext uri="{FF2B5EF4-FFF2-40B4-BE49-F238E27FC236}">
                        <a16:creationId xmlns:a16="http://schemas.microsoft.com/office/drawing/2014/main" id="{3550A56E-BFC7-3B49-AE1A-E0214A98A8BC}"/>
                      </a:ext>
                    </a:extLst>
                  </p:cNvPr>
                  <p:cNvSpPr/>
                  <p:nvPr/>
                </p:nvSpPr>
                <p:spPr>
                  <a:xfrm>
                    <a:off x="3678620" y="2448910"/>
                    <a:ext cx="3783724" cy="1324303"/>
                  </a:xfrm>
                  <a:custGeom>
                    <a:avLst/>
                    <a:gdLst>
                      <a:gd name="connsiteX0" fmla="*/ 0 w 3783724"/>
                      <a:gd name="connsiteY0" fmla="*/ 1313793 h 1324303"/>
                      <a:gd name="connsiteX1" fmla="*/ 0 w 3783724"/>
                      <a:gd name="connsiteY1" fmla="*/ 1313793 h 1324303"/>
                      <a:gd name="connsiteX2" fmla="*/ 252248 w 3783724"/>
                      <a:gd name="connsiteY2" fmla="*/ 0 h 1324303"/>
                      <a:gd name="connsiteX3" fmla="*/ 3415862 w 3783724"/>
                      <a:gd name="connsiteY3" fmla="*/ 21020 h 1324303"/>
                      <a:gd name="connsiteX4" fmla="*/ 3783724 w 3783724"/>
                      <a:gd name="connsiteY4" fmla="*/ 1324303 h 1324303"/>
                      <a:gd name="connsiteX5" fmla="*/ 0 w 3783724"/>
                      <a:gd name="connsiteY5" fmla="*/ 1313793 h 1324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783724" h="1324303">
                        <a:moveTo>
                          <a:pt x="0" y="1313793"/>
                        </a:moveTo>
                        <a:lnTo>
                          <a:pt x="0" y="1313793"/>
                        </a:lnTo>
                        <a:lnTo>
                          <a:pt x="252248" y="0"/>
                        </a:lnTo>
                        <a:lnTo>
                          <a:pt x="3415862" y="21020"/>
                        </a:lnTo>
                        <a:lnTo>
                          <a:pt x="3783724" y="1324303"/>
                        </a:lnTo>
                        <a:lnTo>
                          <a:pt x="0" y="1313793"/>
                        </a:lnTo>
                        <a:close/>
                      </a:path>
                    </a:pathLst>
                  </a:custGeom>
                  <a:solidFill>
                    <a:srgbClr val="B8C2C9"/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grpSp>
                <p:nvGrpSpPr>
                  <p:cNvPr id="2478" name="Group 2477">
                    <a:extLst>
                      <a:ext uri="{FF2B5EF4-FFF2-40B4-BE49-F238E27FC236}">
                        <a16:creationId xmlns:a16="http://schemas.microsoft.com/office/drawing/2014/main" id="{7F89E1EB-4EFC-554D-8786-504462798540}"/>
                      </a:ext>
                    </a:extLst>
                  </p:cNvPr>
                  <p:cNvGrpSpPr/>
                  <p:nvPr/>
                </p:nvGrpSpPr>
                <p:grpSpPr>
                  <a:xfrm>
                    <a:off x="3941378" y="2603243"/>
                    <a:ext cx="3202061" cy="1066110"/>
                    <a:chOff x="7939341" y="3037317"/>
                    <a:chExt cx="897649" cy="353919"/>
                  </a:xfrm>
                </p:grpSpPr>
                <p:sp>
                  <p:nvSpPr>
                    <p:cNvPr id="2479" name="Freeform 2478">
                      <a:extLst>
                        <a:ext uri="{FF2B5EF4-FFF2-40B4-BE49-F238E27FC236}">
                          <a16:creationId xmlns:a16="http://schemas.microsoft.com/office/drawing/2014/main" id="{4F53807E-5CBC-2748-AE36-2DD05013C4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64170" y="3037317"/>
                      <a:ext cx="849158" cy="198115"/>
                    </a:xfrm>
                    <a:custGeom>
                      <a:avLst/>
                      <a:gdLst>
                        <a:gd name="connsiteX0" fmla="*/ 3725333 w 4588933"/>
                        <a:gd name="connsiteY0" fmla="*/ 0 h 1049866"/>
                        <a:gd name="connsiteX1" fmla="*/ 4588933 w 4588933"/>
                        <a:gd name="connsiteY1" fmla="*/ 270933 h 1049866"/>
                        <a:gd name="connsiteX2" fmla="*/ 3962400 w 4588933"/>
                        <a:gd name="connsiteY2" fmla="*/ 541866 h 1049866"/>
                        <a:gd name="connsiteX3" fmla="*/ 3742267 w 4588933"/>
                        <a:gd name="connsiteY3" fmla="*/ 457200 h 1049866"/>
                        <a:gd name="connsiteX4" fmla="*/ 2269067 w 4588933"/>
                        <a:gd name="connsiteY4" fmla="*/ 1049866 h 1049866"/>
                        <a:gd name="connsiteX5" fmla="*/ 880533 w 4588933"/>
                        <a:gd name="connsiteY5" fmla="*/ 457200 h 1049866"/>
                        <a:gd name="connsiteX6" fmla="*/ 592667 w 4588933"/>
                        <a:gd name="connsiteY6" fmla="*/ 541866 h 1049866"/>
                        <a:gd name="connsiteX7" fmla="*/ 0 w 4588933"/>
                        <a:gd name="connsiteY7" fmla="*/ 254000 h 1049866"/>
                        <a:gd name="connsiteX8" fmla="*/ 880533 w 4588933"/>
                        <a:gd name="connsiteY8" fmla="*/ 16933 h 1049866"/>
                        <a:gd name="connsiteX9" fmla="*/ 2302933 w 4588933"/>
                        <a:gd name="connsiteY9" fmla="*/ 626533 h 1049866"/>
                        <a:gd name="connsiteX10" fmla="*/ 3725333 w 4588933"/>
                        <a:gd name="connsiteY10" fmla="*/ 0 h 1049866"/>
                        <a:gd name="connsiteX0" fmla="*/ 3725333 w 4641485"/>
                        <a:gd name="connsiteY0" fmla="*/ 0 h 1049866"/>
                        <a:gd name="connsiteX1" fmla="*/ 4641485 w 4641485"/>
                        <a:gd name="connsiteY1" fmla="*/ 239402 h 1049866"/>
                        <a:gd name="connsiteX2" fmla="*/ 3962400 w 4641485"/>
                        <a:gd name="connsiteY2" fmla="*/ 541866 h 1049866"/>
                        <a:gd name="connsiteX3" fmla="*/ 3742267 w 4641485"/>
                        <a:gd name="connsiteY3" fmla="*/ 457200 h 1049866"/>
                        <a:gd name="connsiteX4" fmla="*/ 2269067 w 4641485"/>
                        <a:gd name="connsiteY4" fmla="*/ 1049866 h 1049866"/>
                        <a:gd name="connsiteX5" fmla="*/ 880533 w 4641485"/>
                        <a:gd name="connsiteY5" fmla="*/ 457200 h 1049866"/>
                        <a:gd name="connsiteX6" fmla="*/ 592667 w 4641485"/>
                        <a:gd name="connsiteY6" fmla="*/ 541866 h 1049866"/>
                        <a:gd name="connsiteX7" fmla="*/ 0 w 4641485"/>
                        <a:gd name="connsiteY7" fmla="*/ 254000 h 1049866"/>
                        <a:gd name="connsiteX8" fmla="*/ 880533 w 4641485"/>
                        <a:gd name="connsiteY8" fmla="*/ 16933 h 1049866"/>
                        <a:gd name="connsiteX9" fmla="*/ 2302933 w 4641485"/>
                        <a:gd name="connsiteY9" fmla="*/ 626533 h 1049866"/>
                        <a:gd name="connsiteX10" fmla="*/ 3725333 w 4641485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73798 w 4673016"/>
                        <a:gd name="connsiteY3" fmla="*/ 457200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84308 w 4673016"/>
                        <a:gd name="connsiteY3" fmla="*/ 404648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75021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815839 w 4673016"/>
                        <a:gd name="connsiteY3" fmla="*/ 467710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75021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4673016" h="1049866">
                          <a:moveTo>
                            <a:pt x="3756864" y="0"/>
                          </a:moveTo>
                          <a:lnTo>
                            <a:pt x="4673016" y="239402"/>
                          </a:lnTo>
                          <a:lnTo>
                            <a:pt x="3993931" y="541866"/>
                          </a:lnTo>
                          <a:lnTo>
                            <a:pt x="3815839" y="467710"/>
                          </a:lnTo>
                          <a:lnTo>
                            <a:pt x="2300598" y="1049866"/>
                          </a:lnTo>
                          <a:lnTo>
                            <a:pt x="912064" y="457200"/>
                          </a:lnTo>
                          <a:lnTo>
                            <a:pt x="624198" y="541866"/>
                          </a:lnTo>
                          <a:lnTo>
                            <a:pt x="0" y="275021"/>
                          </a:lnTo>
                          <a:lnTo>
                            <a:pt x="912064" y="16933"/>
                          </a:lnTo>
                          <a:lnTo>
                            <a:pt x="2323954" y="616023"/>
                          </a:lnTo>
                          <a:lnTo>
                            <a:pt x="3756864" y="0"/>
                          </a:lnTo>
                          <a:close/>
                        </a:path>
                      </a:pathLst>
                    </a:custGeom>
                    <a:solidFill>
                      <a:srgbClr val="0000A3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480" name="Freeform 2479">
                      <a:extLst>
                        <a:ext uri="{FF2B5EF4-FFF2-40B4-BE49-F238E27FC236}">
                          <a16:creationId xmlns:a16="http://schemas.microsoft.com/office/drawing/2014/main" id="{B2D5FAC8-FC88-F54C-BDD3-DBBA441BAA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19948" y="3206783"/>
                      <a:ext cx="317042" cy="170569"/>
                    </a:xfrm>
                    <a:custGeom>
                      <a:avLst/>
                      <a:gdLst>
                        <a:gd name="connsiteX0" fmla="*/ 21021 w 1744718"/>
                        <a:gd name="connsiteY0" fmla="*/ 0 h 903890"/>
                        <a:gd name="connsiteX1" fmla="*/ 1744718 w 1744718"/>
                        <a:gd name="connsiteY1" fmla="*/ 693683 h 903890"/>
                        <a:gd name="connsiteX2" fmla="*/ 1145628 w 1744718"/>
                        <a:gd name="connsiteY2" fmla="*/ 903890 h 903890"/>
                        <a:gd name="connsiteX3" fmla="*/ 0 w 1744718"/>
                        <a:gd name="connsiteY3" fmla="*/ 451945 h 903890"/>
                        <a:gd name="connsiteX4" fmla="*/ 21021 w 1744718"/>
                        <a:gd name="connsiteY4" fmla="*/ 0 h 9038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44718" h="903890">
                          <a:moveTo>
                            <a:pt x="21021" y="0"/>
                          </a:moveTo>
                          <a:lnTo>
                            <a:pt x="1744718" y="693683"/>
                          </a:lnTo>
                          <a:lnTo>
                            <a:pt x="1145628" y="903890"/>
                          </a:lnTo>
                          <a:lnTo>
                            <a:pt x="0" y="451945"/>
                          </a:lnTo>
                          <a:lnTo>
                            <a:pt x="21021" y="0"/>
                          </a:lnTo>
                          <a:close/>
                        </a:path>
                      </a:pathLst>
                    </a:custGeom>
                    <a:solidFill>
                      <a:srgbClr val="0000A3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481" name="Freeform 2480">
                      <a:extLst>
                        <a:ext uri="{FF2B5EF4-FFF2-40B4-BE49-F238E27FC236}">
                          <a16:creationId xmlns:a16="http://schemas.microsoft.com/office/drawing/2014/main" id="{65D4A208-EEE1-614C-8155-5AF747A704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39341" y="3206783"/>
                      <a:ext cx="311312" cy="168585"/>
                    </a:xfrm>
                    <a:custGeom>
                      <a:avLst/>
                      <a:gdLst>
                        <a:gd name="connsiteX0" fmla="*/ 1702676 w 1713187"/>
                        <a:gd name="connsiteY0" fmla="*/ 0 h 893380"/>
                        <a:gd name="connsiteX1" fmla="*/ 1713187 w 1713187"/>
                        <a:gd name="connsiteY1" fmla="*/ 472966 h 893380"/>
                        <a:gd name="connsiteX2" fmla="*/ 578069 w 1713187"/>
                        <a:gd name="connsiteY2" fmla="*/ 893380 h 893380"/>
                        <a:gd name="connsiteX3" fmla="*/ 0 w 1713187"/>
                        <a:gd name="connsiteY3" fmla="*/ 693683 h 893380"/>
                        <a:gd name="connsiteX4" fmla="*/ 1702676 w 1713187"/>
                        <a:gd name="connsiteY4" fmla="*/ 0 h 8933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13187" h="893380">
                          <a:moveTo>
                            <a:pt x="1702676" y="0"/>
                          </a:moveTo>
                          <a:lnTo>
                            <a:pt x="1713187" y="472966"/>
                          </a:lnTo>
                          <a:lnTo>
                            <a:pt x="578069" y="893380"/>
                          </a:lnTo>
                          <a:lnTo>
                            <a:pt x="0" y="693683"/>
                          </a:lnTo>
                          <a:lnTo>
                            <a:pt x="1702676" y="0"/>
                          </a:lnTo>
                          <a:close/>
                        </a:path>
                      </a:pathLst>
                    </a:custGeom>
                    <a:solidFill>
                      <a:srgbClr val="0000A8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482" name="Freeform 2481">
                      <a:extLst>
                        <a:ext uri="{FF2B5EF4-FFF2-40B4-BE49-F238E27FC236}">
                          <a16:creationId xmlns:a16="http://schemas.microsoft.com/office/drawing/2014/main" id="{E02323BC-07F6-0E43-AAD0-7D5FC96673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47413" y="3123483"/>
                      <a:ext cx="676892" cy="267753"/>
                    </a:xfrm>
                    <a:custGeom>
                      <a:avLst/>
                      <a:gdLst>
                        <a:gd name="connsiteX0" fmla="*/ 599089 w 4162096"/>
                        <a:gd name="connsiteY0" fmla="*/ 273269 h 1618593"/>
                        <a:gd name="connsiteX1" fmla="*/ 882869 w 4162096"/>
                        <a:gd name="connsiteY1" fmla="*/ 199697 h 1618593"/>
                        <a:gd name="connsiteX2" fmla="*/ 2312276 w 4162096"/>
                        <a:gd name="connsiteY2" fmla="*/ 798786 h 1618593"/>
                        <a:gd name="connsiteX3" fmla="*/ 3794234 w 4162096"/>
                        <a:gd name="connsiteY3" fmla="*/ 199697 h 1618593"/>
                        <a:gd name="connsiteX4" fmla="*/ 4014951 w 4162096"/>
                        <a:gd name="connsiteY4" fmla="*/ 273269 h 1618593"/>
                        <a:gd name="connsiteX5" fmla="*/ 3058510 w 4162096"/>
                        <a:gd name="connsiteY5" fmla="*/ 641131 h 1618593"/>
                        <a:gd name="connsiteX6" fmla="*/ 3026979 w 4162096"/>
                        <a:gd name="connsiteY6" fmla="*/ 1114097 h 1618593"/>
                        <a:gd name="connsiteX7" fmla="*/ 4162096 w 4162096"/>
                        <a:gd name="connsiteY7" fmla="*/ 1545021 h 1618593"/>
                        <a:gd name="connsiteX8" fmla="*/ 3878317 w 4162096"/>
                        <a:gd name="connsiteY8" fmla="*/ 1608083 h 1618593"/>
                        <a:gd name="connsiteX9" fmla="*/ 2301765 w 4162096"/>
                        <a:gd name="connsiteY9" fmla="*/ 945931 h 1618593"/>
                        <a:gd name="connsiteX10" fmla="*/ 693682 w 4162096"/>
                        <a:gd name="connsiteY10" fmla="*/ 1618593 h 1618593"/>
                        <a:gd name="connsiteX11" fmla="*/ 430924 w 4162096"/>
                        <a:gd name="connsiteY11" fmla="*/ 1524000 h 1618593"/>
                        <a:gd name="connsiteX12" fmla="*/ 1576551 w 4162096"/>
                        <a:gd name="connsiteY12" fmla="*/ 1082566 h 1618593"/>
                        <a:gd name="connsiteX13" fmla="*/ 1545020 w 4162096"/>
                        <a:gd name="connsiteY13" fmla="*/ 609600 h 1618593"/>
                        <a:gd name="connsiteX14" fmla="*/ 0 w 4162096"/>
                        <a:gd name="connsiteY14" fmla="*/ 0 h 1618593"/>
                        <a:gd name="connsiteX15" fmla="*/ 872358 w 4162096"/>
                        <a:gd name="connsiteY15" fmla="*/ 210207 h 1618593"/>
                        <a:gd name="connsiteX16" fmla="*/ 872358 w 4162096"/>
                        <a:gd name="connsiteY16" fmla="*/ 210207 h 1618593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441434 w 3731172"/>
                        <a:gd name="connsiteY14" fmla="*/ 10510 h 1418896"/>
                        <a:gd name="connsiteX15" fmla="*/ 441434 w 3731172"/>
                        <a:gd name="connsiteY15" fmla="*/ 10510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441434 w 3731172"/>
                        <a:gd name="connsiteY14" fmla="*/ 10510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357351 w 3731172"/>
                        <a:gd name="connsiteY14" fmla="*/ 115613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147144 w 3731172"/>
                        <a:gd name="connsiteY14" fmla="*/ 6306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47144 w 3731172"/>
                        <a:gd name="connsiteY14" fmla="*/ 6306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89185 w 3731172"/>
                        <a:gd name="connsiteY14" fmla="*/ 8408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56137 w 3731172"/>
                        <a:gd name="connsiteY13" fmla="*/ 441434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45626 w 3731172"/>
                        <a:gd name="connsiteY13" fmla="*/ 451945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903890 h 1418896"/>
                        <a:gd name="connsiteX13" fmla="*/ 1145626 w 3731172"/>
                        <a:gd name="connsiteY13" fmla="*/ 451945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575034 w 3710151"/>
                        <a:gd name="connsiteY6" fmla="*/ 914400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606565 w 3710151"/>
                        <a:gd name="connsiteY6" fmla="*/ 924910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5151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087434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098586 w 3710151"/>
                        <a:gd name="connsiteY12" fmla="*/ 903890 h 1418896"/>
                        <a:gd name="connsiteX13" fmla="*/ 1087434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62012 w 3725019"/>
                        <a:gd name="connsiteY0" fmla="*/ 73572 h 1418896"/>
                        <a:gd name="connsiteX1" fmla="*/ 445792 w 3725019"/>
                        <a:gd name="connsiteY1" fmla="*/ 0 h 1418896"/>
                        <a:gd name="connsiteX2" fmla="*/ 1852896 w 3725019"/>
                        <a:gd name="connsiteY2" fmla="*/ 591655 h 1418896"/>
                        <a:gd name="connsiteX3" fmla="*/ 3357157 w 3725019"/>
                        <a:gd name="connsiteY3" fmla="*/ 0 h 1418896"/>
                        <a:gd name="connsiteX4" fmla="*/ 3577874 w 3725019"/>
                        <a:gd name="connsiteY4" fmla="*/ 73572 h 1418896"/>
                        <a:gd name="connsiteX5" fmla="*/ 2632585 w 3725019"/>
                        <a:gd name="connsiteY5" fmla="*/ 448868 h 1418896"/>
                        <a:gd name="connsiteX6" fmla="*/ 2625150 w 3725019"/>
                        <a:gd name="connsiteY6" fmla="*/ 902607 h 1418896"/>
                        <a:gd name="connsiteX7" fmla="*/ 3725019 w 3725019"/>
                        <a:gd name="connsiteY7" fmla="*/ 1345324 h 1418896"/>
                        <a:gd name="connsiteX8" fmla="*/ 3441240 w 3725019"/>
                        <a:gd name="connsiteY8" fmla="*/ 1408386 h 1418896"/>
                        <a:gd name="connsiteX9" fmla="*/ 1864688 w 3725019"/>
                        <a:gd name="connsiteY9" fmla="*/ 746234 h 1418896"/>
                        <a:gd name="connsiteX10" fmla="*/ 256605 w 3725019"/>
                        <a:gd name="connsiteY10" fmla="*/ 1418896 h 1418896"/>
                        <a:gd name="connsiteX11" fmla="*/ 0 w 3725019"/>
                        <a:gd name="connsiteY11" fmla="*/ 1331097 h 1418896"/>
                        <a:gd name="connsiteX12" fmla="*/ 1113454 w 3725019"/>
                        <a:gd name="connsiteY12" fmla="*/ 903890 h 1418896"/>
                        <a:gd name="connsiteX13" fmla="*/ 1102302 w 3725019"/>
                        <a:gd name="connsiteY13" fmla="*/ 451945 h 1418896"/>
                        <a:gd name="connsiteX14" fmla="*/ 183032 w 3725019"/>
                        <a:gd name="connsiteY14" fmla="*/ 84081 h 1418896"/>
                        <a:gd name="connsiteX15" fmla="*/ 162012 w 3725019"/>
                        <a:gd name="connsiteY15" fmla="*/ 73572 h 14188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</a:cxnLst>
                      <a:rect l="l" t="t" r="r" b="b"/>
                      <a:pathLst>
                        <a:path w="3725019" h="1418896">
                          <a:moveTo>
                            <a:pt x="162012" y="73572"/>
                          </a:moveTo>
                          <a:lnTo>
                            <a:pt x="445792" y="0"/>
                          </a:lnTo>
                          <a:lnTo>
                            <a:pt x="1852896" y="591655"/>
                          </a:lnTo>
                          <a:lnTo>
                            <a:pt x="3357157" y="0"/>
                          </a:lnTo>
                          <a:lnTo>
                            <a:pt x="3577874" y="73572"/>
                          </a:lnTo>
                          <a:lnTo>
                            <a:pt x="2632585" y="448868"/>
                          </a:lnTo>
                          <a:lnTo>
                            <a:pt x="2625150" y="902607"/>
                          </a:lnTo>
                          <a:lnTo>
                            <a:pt x="3725019" y="1345324"/>
                          </a:lnTo>
                          <a:lnTo>
                            <a:pt x="3441240" y="1408386"/>
                          </a:lnTo>
                          <a:lnTo>
                            <a:pt x="1864688" y="746234"/>
                          </a:lnTo>
                          <a:lnTo>
                            <a:pt x="256605" y="1418896"/>
                          </a:lnTo>
                          <a:lnTo>
                            <a:pt x="0" y="1331097"/>
                          </a:lnTo>
                          <a:lnTo>
                            <a:pt x="1113454" y="903890"/>
                          </a:lnTo>
                          <a:cubicBezTo>
                            <a:pt x="1113454" y="760249"/>
                            <a:pt x="1102302" y="595586"/>
                            <a:pt x="1102302" y="451945"/>
                          </a:cubicBezTo>
                          <a:lnTo>
                            <a:pt x="183032" y="84081"/>
                          </a:lnTo>
                          <a:cubicBezTo>
                            <a:pt x="26317" y="21019"/>
                            <a:pt x="169019" y="77075"/>
                            <a:pt x="162012" y="73572"/>
                          </a:cubicBezTo>
                          <a:close/>
                        </a:path>
                      </a:pathLst>
                    </a:cu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</p:grpSp>
          </p:grpSp>
          <p:sp>
            <p:nvSpPr>
              <p:cNvPr id="2520" name="TextBox 2519">
                <a:extLst>
                  <a:ext uri="{FF2B5EF4-FFF2-40B4-BE49-F238E27FC236}">
                    <a16:creationId xmlns:a16="http://schemas.microsoft.com/office/drawing/2014/main" id="{4E776991-C8D1-FE47-8CEB-7958DC82D180}"/>
                  </a:ext>
                </a:extLst>
              </p:cNvPr>
              <p:cNvSpPr txBox="1"/>
              <p:nvPr/>
            </p:nvSpPr>
            <p:spPr>
              <a:xfrm>
                <a:off x="7327436" y="4173759"/>
                <a:ext cx="406523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dirty="0"/>
                  <a:t>…</a:t>
                </a:r>
              </a:p>
            </p:txBody>
          </p:sp>
          <p:sp>
            <p:nvSpPr>
              <p:cNvPr id="2521" name="TextBox 2520">
                <a:extLst>
                  <a:ext uri="{FF2B5EF4-FFF2-40B4-BE49-F238E27FC236}">
                    <a16:creationId xmlns:a16="http://schemas.microsoft.com/office/drawing/2014/main" id="{5B2F7EF0-1AE4-384B-84E4-C2AB9242B41D}"/>
                  </a:ext>
                </a:extLst>
              </p:cNvPr>
              <p:cNvSpPr txBox="1"/>
              <p:nvPr/>
            </p:nvSpPr>
            <p:spPr>
              <a:xfrm>
                <a:off x="7423103" y="4980255"/>
                <a:ext cx="406523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dirty="0"/>
                  <a:t>…</a:t>
                </a:r>
              </a:p>
            </p:txBody>
          </p:sp>
        </p:grpSp>
        <p:grpSp>
          <p:nvGrpSpPr>
            <p:cNvPr id="2523" name="Group 2522">
              <a:extLst>
                <a:ext uri="{FF2B5EF4-FFF2-40B4-BE49-F238E27FC236}">
                  <a16:creationId xmlns:a16="http://schemas.microsoft.com/office/drawing/2014/main" id="{4C187293-B31F-DD4B-B02E-AA7502D95F77}"/>
                </a:ext>
              </a:extLst>
            </p:cNvPr>
            <p:cNvGrpSpPr/>
            <p:nvPr/>
          </p:nvGrpSpPr>
          <p:grpSpPr>
            <a:xfrm>
              <a:off x="2237643" y="3951330"/>
              <a:ext cx="1425379" cy="1535070"/>
              <a:chOff x="6576561" y="4111039"/>
              <a:chExt cx="1425379" cy="1535070"/>
            </a:xfrm>
          </p:grpSpPr>
          <p:cxnSp>
            <p:nvCxnSpPr>
              <p:cNvPr id="2524" name="Straight Connector 2523">
                <a:extLst>
                  <a:ext uri="{FF2B5EF4-FFF2-40B4-BE49-F238E27FC236}">
                    <a16:creationId xmlns:a16="http://schemas.microsoft.com/office/drawing/2014/main" id="{1ED8AC55-11BB-6447-A59F-9BC3CE17F5A0}"/>
                  </a:ext>
                </a:extLst>
              </p:cNvPr>
              <p:cNvCxnSpPr>
                <a:cxnSpLocks/>
                <a:endCxn id="2729" idx="4"/>
              </p:cNvCxnSpPr>
              <p:nvPr/>
            </p:nvCxnSpPr>
            <p:spPr bwMode="auto">
              <a:xfrm flipH="1">
                <a:off x="6696073" y="4111039"/>
                <a:ext cx="436774" cy="59204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5" name="Straight Connector 2524">
                <a:extLst>
                  <a:ext uri="{FF2B5EF4-FFF2-40B4-BE49-F238E27FC236}">
                    <a16:creationId xmlns:a16="http://schemas.microsoft.com/office/drawing/2014/main" id="{D74FF846-8950-454D-8D28-14B37F33CF78}"/>
                  </a:ext>
                </a:extLst>
              </p:cNvPr>
              <p:cNvCxnSpPr>
                <a:cxnSpLocks/>
                <a:endCxn id="2673" idx="2"/>
              </p:cNvCxnSpPr>
              <p:nvPr/>
            </p:nvCxnSpPr>
            <p:spPr bwMode="auto">
              <a:xfrm flipH="1">
                <a:off x="7005720" y="4120564"/>
                <a:ext cx="264752" cy="58641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6" name="Straight Connector 2525">
                <a:extLst>
                  <a:ext uri="{FF2B5EF4-FFF2-40B4-BE49-F238E27FC236}">
                    <a16:creationId xmlns:a16="http://schemas.microsoft.com/office/drawing/2014/main" id="{8BB6C9F9-7F62-5D4C-8BC3-AB831BBA6FA5}"/>
                  </a:ext>
                </a:extLst>
              </p:cNvPr>
              <p:cNvCxnSpPr>
                <a:cxnSpLocks/>
                <a:endCxn id="2552" idx="4"/>
              </p:cNvCxnSpPr>
              <p:nvPr/>
            </p:nvCxnSpPr>
            <p:spPr bwMode="auto">
              <a:xfrm>
                <a:off x="7539246" y="4149139"/>
                <a:ext cx="314846" cy="55457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527" name="Group 2526">
                <a:extLst>
                  <a:ext uri="{FF2B5EF4-FFF2-40B4-BE49-F238E27FC236}">
                    <a16:creationId xmlns:a16="http://schemas.microsoft.com/office/drawing/2014/main" id="{9DA69560-9C09-1344-9ECD-FAAC35D0E4CF}"/>
                  </a:ext>
                </a:extLst>
              </p:cNvPr>
              <p:cNvGrpSpPr/>
              <p:nvPr/>
            </p:nvGrpSpPr>
            <p:grpSpPr>
              <a:xfrm>
                <a:off x="6576561" y="4640970"/>
                <a:ext cx="267360" cy="997195"/>
                <a:chOff x="6424161" y="4488570"/>
                <a:chExt cx="267360" cy="997195"/>
              </a:xfrm>
            </p:grpSpPr>
            <p:grpSp>
              <p:nvGrpSpPr>
                <p:cNvPr id="2711" name="Group 506">
                  <a:extLst>
                    <a:ext uri="{FF2B5EF4-FFF2-40B4-BE49-F238E27FC236}">
                      <a16:creationId xmlns:a16="http://schemas.microsoft.com/office/drawing/2014/main" id="{3DE293AB-354C-3D4E-AF77-A8BC6A86668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424161" y="4637077"/>
                  <a:ext cx="235570" cy="848688"/>
                  <a:chOff x="6395998" y="3062424"/>
                  <a:chExt cx="564403" cy="837478"/>
                </a:xfrm>
              </p:grpSpPr>
              <p:sp>
                <p:nvSpPr>
                  <p:cNvPr id="2733" name="Rectangle 2732">
                    <a:extLst>
                      <a:ext uri="{FF2B5EF4-FFF2-40B4-BE49-F238E27FC236}">
                        <a16:creationId xmlns:a16="http://schemas.microsoft.com/office/drawing/2014/main" id="{F41FBD55-6F85-C940-BF5A-15855458F0D6}"/>
                      </a:ext>
                    </a:extLst>
                  </p:cNvPr>
                  <p:cNvSpPr/>
                  <p:nvPr/>
                </p:nvSpPr>
                <p:spPr>
                  <a:xfrm>
                    <a:off x="6509786" y="3061857"/>
                    <a:ext cx="447707" cy="742536"/>
                  </a:xfrm>
                  <a:prstGeom prst="rect">
                    <a:avLst/>
                  </a:prstGeom>
                  <a:noFill/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2734" name="Straight Connector 2733">
                    <a:extLst>
                      <a:ext uri="{FF2B5EF4-FFF2-40B4-BE49-F238E27FC236}">
                        <a16:creationId xmlns:a16="http://schemas.microsoft.com/office/drawing/2014/main" id="{DAE2A8F7-1A4E-4F4A-B732-707B343FEDDF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847057" y="3061857"/>
                    <a:ext cx="113419" cy="924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735" name="Rectangle 2734">
                    <a:extLst>
                      <a:ext uri="{FF2B5EF4-FFF2-40B4-BE49-F238E27FC236}">
                        <a16:creationId xmlns:a16="http://schemas.microsoft.com/office/drawing/2014/main" id="{00602BD5-B264-2845-BE82-5316F863DACB}"/>
                      </a:ext>
                    </a:extLst>
                  </p:cNvPr>
                  <p:cNvSpPr/>
                  <p:nvPr/>
                </p:nvSpPr>
                <p:spPr>
                  <a:xfrm>
                    <a:off x="6476953" y="3071256"/>
                    <a:ext cx="131327" cy="11592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2736" name="Straight Connector 2735">
                    <a:extLst>
                      <a:ext uri="{FF2B5EF4-FFF2-40B4-BE49-F238E27FC236}">
                        <a16:creationId xmlns:a16="http://schemas.microsoft.com/office/drawing/2014/main" id="{4E0BCD8F-9A06-0140-BC9B-B3E3303991E2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396367" y="3061857"/>
                    <a:ext cx="113419" cy="924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737" name="Rectangle 2736">
                    <a:extLst>
                      <a:ext uri="{FF2B5EF4-FFF2-40B4-BE49-F238E27FC236}">
                        <a16:creationId xmlns:a16="http://schemas.microsoft.com/office/drawing/2014/main" id="{D712E0F5-0513-BB45-8E9B-B81FA1BC20F0}"/>
                      </a:ext>
                    </a:extLst>
                  </p:cNvPr>
                  <p:cNvSpPr/>
                  <p:nvPr/>
                </p:nvSpPr>
                <p:spPr>
                  <a:xfrm>
                    <a:off x="6817210" y="3702567"/>
                    <a:ext cx="131327" cy="11592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738" name="Rectangle 2737">
                    <a:extLst>
                      <a:ext uri="{FF2B5EF4-FFF2-40B4-BE49-F238E27FC236}">
                        <a16:creationId xmlns:a16="http://schemas.microsoft.com/office/drawing/2014/main" id="{BF3F1C10-303E-6A4A-8B78-0F63CBAF0220}"/>
                      </a:ext>
                    </a:extLst>
                  </p:cNvPr>
                  <p:cNvSpPr/>
                  <p:nvPr/>
                </p:nvSpPr>
                <p:spPr>
                  <a:xfrm>
                    <a:off x="6405320" y="3157415"/>
                    <a:ext cx="444723" cy="742536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2739" name="Straight Connector 2738">
                    <a:extLst>
                      <a:ext uri="{FF2B5EF4-FFF2-40B4-BE49-F238E27FC236}">
                        <a16:creationId xmlns:a16="http://schemas.microsoft.com/office/drawing/2014/main" id="{FDF6D16F-9E34-9D4D-93B8-F8884A66A985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847057" y="3804392"/>
                    <a:ext cx="113419" cy="924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740" name="Group 544">
                    <a:extLst>
                      <a:ext uri="{FF2B5EF4-FFF2-40B4-BE49-F238E27FC236}">
                        <a16:creationId xmlns:a16="http://schemas.microsoft.com/office/drawing/2014/main" id="{D5C30A36-4DAB-3A4D-A833-1018AC21A46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400318" y="3137421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768" name="Straight Connector 2767">
                      <a:extLst>
                        <a:ext uri="{FF2B5EF4-FFF2-40B4-BE49-F238E27FC236}">
                          <a16:creationId xmlns:a16="http://schemas.microsoft.com/office/drawing/2014/main" id="{E27F92D6-260D-2E45-9499-FD8B2C615EB1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8782" y="2845711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69" name="Straight Connector 2768">
                      <a:extLst>
                        <a:ext uri="{FF2B5EF4-FFF2-40B4-BE49-F238E27FC236}">
                          <a16:creationId xmlns:a16="http://schemas.microsoft.com/office/drawing/2014/main" id="{93F6D570-E065-F14B-830D-EB1C2FFAF776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076" y="2938136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741" name="Group 547">
                    <a:extLst>
                      <a:ext uri="{FF2B5EF4-FFF2-40B4-BE49-F238E27FC236}">
                        <a16:creationId xmlns:a16="http://schemas.microsoft.com/office/drawing/2014/main" id="{F4B055DF-F63D-294E-8484-5941996AFF5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9838" y="3203285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766" name="Straight Connector 2765">
                      <a:extLst>
                        <a:ext uri="{FF2B5EF4-FFF2-40B4-BE49-F238E27FC236}">
                          <a16:creationId xmlns:a16="http://schemas.microsoft.com/office/drawing/2014/main" id="{8B34D140-14F4-4248-A489-1BF7CABF05C7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9263" y="2845642"/>
                      <a:ext cx="119388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67" name="Straight Connector 2766">
                      <a:extLst>
                        <a:ext uri="{FF2B5EF4-FFF2-40B4-BE49-F238E27FC236}">
                          <a16:creationId xmlns:a16="http://schemas.microsoft.com/office/drawing/2014/main" id="{155D9386-0789-A142-8372-62CF9BB2A6B3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557" y="2934934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742" name="Group 549">
                    <a:extLst>
                      <a:ext uri="{FF2B5EF4-FFF2-40B4-BE49-F238E27FC236}">
                        <a16:creationId xmlns:a16="http://schemas.microsoft.com/office/drawing/2014/main" id="{D50E89CA-CD70-FA46-B0A8-1650F156619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9358" y="3269149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764" name="Straight Connector 2763">
                      <a:extLst>
                        <a:ext uri="{FF2B5EF4-FFF2-40B4-BE49-F238E27FC236}">
                          <a16:creationId xmlns:a16="http://schemas.microsoft.com/office/drawing/2014/main" id="{6E0DDC7A-684C-6F49-BC27-2648B888EA69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6759" y="2845572"/>
                      <a:ext cx="113419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65" name="Straight Connector 2764">
                      <a:extLst>
                        <a:ext uri="{FF2B5EF4-FFF2-40B4-BE49-F238E27FC236}">
                          <a16:creationId xmlns:a16="http://schemas.microsoft.com/office/drawing/2014/main" id="{F3450A3B-24B5-E14F-9595-411773CF5D77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036" y="2934864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743" name="Group 550">
                    <a:extLst>
                      <a:ext uri="{FF2B5EF4-FFF2-40B4-BE49-F238E27FC236}">
                        <a16:creationId xmlns:a16="http://schemas.microsoft.com/office/drawing/2014/main" id="{B24B2555-6135-6149-81C8-6AEE217475D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8878" y="3335013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762" name="Straight Connector 2761">
                      <a:extLst>
                        <a:ext uri="{FF2B5EF4-FFF2-40B4-BE49-F238E27FC236}">
                          <a16:creationId xmlns:a16="http://schemas.microsoft.com/office/drawing/2014/main" id="{8B211ACE-8C74-3648-8DE8-3E296E0AD938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7238" y="2845502"/>
                      <a:ext cx="113419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63" name="Straight Connector 2762">
                      <a:extLst>
                        <a:ext uri="{FF2B5EF4-FFF2-40B4-BE49-F238E27FC236}">
                          <a16:creationId xmlns:a16="http://schemas.microsoft.com/office/drawing/2014/main" id="{7D11B897-CDCF-654D-AC91-1CA3BD9F2FBF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516" y="2934794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744" name="Group 551">
                    <a:extLst>
                      <a:ext uri="{FF2B5EF4-FFF2-40B4-BE49-F238E27FC236}">
                        <a16:creationId xmlns:a16="http://schemas.microsoft.com/office/drawing/2014/main" id="{D901633A-5E23-FB46-A17D-B9FFA5D9267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8398" y="3400877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760" name="Straight Connector 2759">
                      <a:extLst>
                        <a:ext uri="{FF2B5EF4-FFF2-40B4-BE49-F238E27FC236}">
                          <a16:creationId xmlns:a16="http://schemas.microsoft.com/office/drawing/2014/main" id="{8E9720F0-255B-A446-B560-E69EC959AC9A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7718" y="2845433"/>
                      <a:ext cx="113419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61" name="Straight Connector 2760">
                      <a:extLst>
                        <a:ext uri="{FF2B5EF4-FFF2-40B4-BE49-F238E27FC236}">
                          <a16:creationId xmlns:a16="http://schemas.microsoft.com/office/drawing/2014/main" id="{30116532-BF22-9148-8E8E-3FCC90F476F2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995" y="2934724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745" name="Group 552">
                    <a:extLst>
                      <a:ext uri="{FF2B5EF4-FFF2-40B4-BE49-F238E27FC236}">
                        <a16:creationId xmlns:a16="http://schemas.microsoft.com/office/drawing/2014/main" id="{BFA72039-BE3C-2E42-A7E7-E356F04251C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7918" y="3466741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758" name="Straight Connector 2757">
                      <a:extLst>
                        <a:ext uri="{FF2B5EF4-FFF2-40B4-BE49-F238E27FC236}">
                          <a16:creationId xmlns:a16="http://schemas.microsoft.com/office/drawing/2014/main" id="{8CF71F82-8C1C-8843-9F28-6116B2FE0D62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8199" y="2845363"/>
                      <a:ext cx="113419" cy="939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59" name="Straight Connector 2758">
                      <a:extLst>
                        <a:ext uri="{FF2B5EF4-FFF2-40B4-BE49-F238E27FC236}">
                          <a16:creationId xmlns:a16="http://schemas.microsoft.com/office/drawing/2014/main" id="{F6DCCB7B-F5F9-A04C-AFC4-BD71D28E40FE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3477" y="2939355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746" name="Group 555">
                    <a:extLst>
                      <a:ext uri="{FF2B5EF4-FFF2-40B4-BE49-F238E27FC236}">
                        <a16:creationId xmlns:a16="http://schemas.microsoft.com/office/drawing/2014/main" id="{6A530D90-27E0-CD40-9BA6-0373C29004A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7438" y="3532605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756" name="Straight Connector 2755">
                      <a:extLst>
                        <a:ext uri="{FF2B5EF4-FFF2-40B4-BE49-F238E27FC236}">
                          <a16:creationId xmlns:a16="http://schemas.microsoft.com/office/drawing/2014/main" id="{E71D6C84-9983-D740-970A-2911C2816D6F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8679" y="2842160"/>
                      <a:ext cx="113419" cy="971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57" name="Straight Connector 2756">
                      <a:extLst>
                        <a:ext uri="{FF2B5EF4-FFF2-40B4-BE49-F238E27FC236}">
                          <a16:creationId xmlns:a16="http://schemas.microsoft.com/office/drawing/2014/main" id="{0FC87A53-51D1-2947-931D-D178AF08E4EC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0972" y="2939284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747" name="Group 556">
                    <a:extLst>
                      <a:ext uri="{FF2B5EF4-FFF2-40B4-BE49-F238E27FC236}">
                        <a16:creationId xmlns:a16="http://schemas.microsoft.com/office/drawing/2014/main" id="{D9EC563E-C6AF-2346-A464-2F7D9C7C4AF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6958" y="3598469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754" name="Straight Connector 2753">
                      <a:extLst>
                        <a:ext uri="{FF2B5EF4-FFF2-40B4-BE49-F238E27FC236}">
                          <a16:creationId xmlns:a16="http://schemas.microsoft.com/office/drawing/2014/main" id="{C041B78A-B9A2-3C48-A080-06A66FE86E5F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9158" y="2842090"/>
                      <a:ext cx="113419" cy="971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55" name="Straight Connector 2754">
                      <a:extLst>
                        <a:ext uri="{FF2B5EF4-FFF2-40B4-BE49-F238E27FC236}">
                          <a16:creationId xmlns:a16="http://schemas.microsoft.com/office/drawing/2014/main" id="{EC3F30A6-DC74-FB43-A7BC-1FF35E8CD657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452" y="2939215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748" name="Group 557">
                    <a:extLst>
                      <a:ext uri="{FF2B5EF4-FFF2-40B4-BE49-F238E27FC236}">
                        <a16:creationId xmlns:a16="http://schemas.microsoft.com/office/drawing/2014/main" id="{4D7460FE-63B5-D546-8F1C-0C440BE7FFC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6478" y="3664333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752" name="Straight Connector 2751">
                      <a:extLst>
                        <a:ext uri="{FF2B5EF4-FFF2-40B4-BE49-F238E27FC236}">
                          <a16:creationId xmlns:a16="http://schemas.microsoft.com/office/drawing/2014/main" id="{BA826C7B-B44F-7145-928F-69F420AD5A04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6654" y="2846719"/>
                      <a:ext cx="113419" cy="92426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53" name="Straight Connector 2752">
                      <a:extLst>
                        <a:ext uri="{FF2B5EF4-FFF2-40B4-BE49-F238E27FC236}">
                          <a16:creationId xmlns:a16="http://schemas.microsoft.com/office/drawing/2014/main" id="{1ACD8343-22C8-1C48-A31D-CB4C891A0A7D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933" y="2939145"/>
                      <a:ext cx="450690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749" name="Group 558">
                    <a:extLst>
                      <a:ext uri="{FF2B5EF4-FFF2-40B4-BE49-F238E27FC236}">
                        <a16:creationId xmlns:a16="http://schemas.microsoft.com/office/drawing/2014/main" id="{059217EA-0752-2349-9F7B-68A9B02C6CC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5998" y="3730197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750" name="Straight Connector 2749">
                      <a:extLst>
                        <a:ext uri="{FF2B5EF4-FFF2-40B4-BE49-F238E27FC236}">
                          <a16:creationId xmlns:a16="http://schemas.microsoft.com/office/drawing/2014/main" id="{D3712AF7-4AEA-D342-B736-DB20BE3BD8E9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7133" y="2846650"/>
                      <a:ext cx="113419" cy="92426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51" name="Straight Connector 2750">
                      <a:extLst>
                        <a:ext uri="{FF2B5EF4-FFF2-40B4-BE49-F238E27FC236}">
                          <a16:creationId xmlns:a16="http://schemas.microsoft.com/office/drawing/2014/main" id="{08D5FBCE-B9F5-E941-9CBF-8961016B5C71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413" y="2939076"/>
                      <a:ext cx="450690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2712" name="Straight Connector 2711">
                  <a:extLst>
                    <a:ext uri="{FF2B5EF4-FFF2-40B4-BE49-F238E27FC236}">
                      <a16:creationId xmlns:a16="http://schemas.microsoft.com/office/drawing/2014/main" id="{92855798-1D4C-9349-8D0B-A6B6BB631871}"/>
                    </a:ext>
                  </a:extLst>
                </p:cNvPr>
                <p:cNvCxnSpPr/>
                <p:nvPr/>
              </p:nvCxnSpPr>
              <p:spPr bwMode="auto">
                <a:xfrm flipH="1">
                  <a:off x="6685171" y="4525377"/>
                  <a:ext cx="4763" cy="855662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13" name="Straight Connector 2712">
                  <a:extLst>
                    <a:ext uri="{FF2B5EF4-FFF2-40B4-BE49-F238E27FC236}">
                      <a16:creationId xmlns:a16="http://schemas.microsoft.com/office/drawing/2014/main" id="{16F6F2D2-CF35-4947-AB35-4E484FED3307}"/>
                    </a:ext>
                  </a:extLst>
                </p:cNvPr>
                <p:cNvCxnSpPr/>
                <p:nvPr/>
              </p:nvCxnSpPr>
              <p:spPr bwMode="auto">
                <a:xfrm>
                  <a:off x="6632784" y="4706352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14" name="Straight Connector 2713">
                  <a:extLst>
                    <a:ext uri="{FF2B5EF4-FFF2-40B4-BE49-F238E27FC236}">
                      <a16:creationId xmlns:a16="http://schemas.microsoft.com/office/drawing/2014/main" id="{C038B5EE-CAAA-5042-A0A9-250469EFEAB9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4771439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15" name="Straight Connector 2714">
                  <a:extLst>
                    <a:ext uri="{FF2B5EF4-FFF2-40B4-BE49-F238E27FC236}">
                      <a16:creationId xmlns:a16="http://schemas.microsoft.com/office/drawing/2014/main" id="{1A8B2F4A-59E8-8E4D-AF16-E30588C169E3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4849227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16" name="Straight Connector 2715">
                  <a:extLst>
                    <a:ext uri="{FF2B5EF4-FFF2-40B4-BE49-F238E27FC236}">
                      <a16:creationId xmlns:a16="http://schemas.microsoft.com/office/drawing/2014/main" id="{89C9CD5E-A8D9-8646-8D8A-33C8E6348B7D}"/>
                    </a:ext>
                  </a:extLst>
                </p:cNvPr>
                <p:cNvCxnSpPr/>
                <p:nvPr/>
              </p:nvCxnSpPr>
              <p:spPr bwMode="auto">
                <a:xfrm>
                  <a:off x="6629609" y="4914314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17" name="Straight Connector 2716">
                  <a:extLst>
                    <a:ext uri="{FF2B5EF4-FFF2-40B4-BE49-F238E27FC236}">
                      <a16:creationId xmlns:a16="http://schemas.microsoft.com/office/drawing/2014/main" id="{2380D10B-02D7-7D4D-858E-7B9E0F25EA47}"/>
                    </a:ext>
                  </a:extLst>
                </p:cNvPr>
                <p:cNvCxnSpPr/>
                <p:nvPr/>
              </p:nvCxnSpPr>
              <p:spPr bwMode="auto">
                <a:xfrm>
                  <a:off x="6628021" y="4976227"/>
                  <a:ext cx="6032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18" name="Straight Connector 2717">
                  <a:extLst>
                    <a:ext uri="{FF2B5EF4-FFF2-40B4-BE49-F238E27FC236}">
                      <a16:creationId xmlns:a16="http://schemas.microsoft.com/office/drawing/2014/main" id="{E4D4FEF4-0BC3-DA4D-B1B2-68728DF20B49}"/>
                    </a:ext>
                  </a:extLst>
                </p:cNvPr>
                <p:cNvCxnSpPr/>
                <p:nvPr/>
              </p:nvCxnSpPr>
              <p:spPr bwMode="auto">
                <a:xfrm>
                  <a:off x="6628021" y="5044489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19" name="Straight Connector 2718">
                  <a:extLst>
                    <a:ext uri="{FF2B5EF4-FFF2-40B4-BE49-F238E27FC236}">
                      <a16:creationId xmlns:a16="http://schemas.microsoft.com/office/drawing/2014/main" id="{F6E061C3-ABF4-144A-848C-5BEF31ADECF4}"/>
                    </a:ext>
                  </a:extLst>
                </p:cNvPr>
                <p:cNvCxnSpPr/>
                <p:nvPr/>
              </p:nvCxnSpPr>
              <p:spPr bwMode="auto">
                <a:xfrm>
                  <a:off x="6626434" y="5114339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20" name="Straight Connector 2719">
                  <a:extLst>
                    <a:ext uri="{FF2B5EF4-FFF2-40B4-BE49-F238E27FC236}">
                      <a16:creationId xmlns:a16="http://schemas.microsoft.com/office/drawing/2014/main" id="{B9405782-3E20-3B45-B0D6-9589D7CF19AF}"/>
                    </a:ext>
                  </a:extLst>
                </p:cNvPr>
                <p:cNvCxnSpPr/>
                <p:nvPr/>
              </p:nvCxnSpPr>
              <p:spPr bwMode="auto">
                <a:xfrm>
                  <a:off x="6629609" y="5184189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21" name="Straight Connector 2720">
                  <a:extLst>
                    <a:ext uri="{FF2B5EF4-FFF2-40B4-BE49-F238E27FC236}">
                      <a16:creationId xmlns:a16="http://schemas.microsoft.com/office/drawing/2014/main" id="{915303A3-B5C1-2348-8424-C6383598B92E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5252452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22" name="Straight Connector 2721">
                  <a:extLst>
                    <a:ext uri="{FF2B5EF4-FFF2-40B4-BE49-F238E27FC236}">
                      <a16:creationId xmlns:a16="http://schemas.microsoft.com/office/drawing/2014/main" id="{102738D2-18A6-AA40-B466-CA08495E568F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5322302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23" name="Straight Connector 2722">
                  <a:extLst>
                    <a:ext uri="{FF2B5EF4-FFF2-40B4-BE49-F238E27FC236}">
                      <a16:creationId xmlns:a16="http://schemas.microsoft.com/office/drawing/2014/main" id="{F22F42B5-4E9C-5248-A274-FEB9C75B6F59}"/>
                    </a:ext>
                  </a:extLst>
                </p:cNvPr>
                <p:cNvCxnSpPr/>
                <p:nvPr/>
              </p:nvCxnSpPr>
              <p:spPr bwMode="auto">
                <a:xfrm>
                  <a:off x="6632784" y="5387389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24" name="Straight Connector 2723">
                  <a:extLst>
                    <a:ext uri="{FF2B5EF4-FFF2-40B4-BE49-F238E27FC236}">
                      <a16:creationId xmlns:a16="http://schemas.microsoft.com/office/drawing/2014/main" id="{FD887A2F-12F9-8644-B716-BD003AA9A24B}"/>
                    </a:ext>
                  </a:extLst>
                </p:cNvPr>
                <p:cNvCxnSpPr/>
                <p:nvPr/>
              </p:nvCxnSpPr>
              <p:spPr bwMode="auto">
                <a:xfrm flipH="1">
                  <a:off x="6632784" y="4531727"/>
                  <a:ext cx="58737" cy="0"/>
                </a:xfrm>
                <a:prstGeom prst="line">
                  <a:avLst/>
                </a:prstGeom>
                <a:ln w="222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725" name="Group 2724">
                  <a:extLst>
                    <a:ext uri="{FF2B5EF4-FFF2-40B4-BE49-F238E27FC236}">
                      <a16:creationId xmlns:a16="http://schemas.microsoft.com/office/drawing/2014/main" id="{8C1E25E6-6E1F-FF4E-A660-BFCB7345C0B3}"/>
                    </a:ext>
                  </a:extLst>
                </p:cNvPr>
                <p:cNvGrpSpPr/>
                <p:nvPr/>
              </p:nvGrpSpPr>
              <p:grpSpPr>
                <a:xfrm>
                  <a:off x="6434171" y="4488570"/>
                  <a:ext cx="224203" cy="179034"/>
                  <a:chOff x="3668110" y="2448910"/>
                  <a:chExt cx="3794234" cy="2165130"/>
                </a:xfrm>
              </p:grpSpPr>
              <p:sp>
                <p:nvSpPr>
                  <p:cNvPr id="2726" name="Rectangle 2725">
                    <a:extLst>
                      <a:ext uri="{FF2B5EF4-FFF2-40B4-BE49-F238E27FC236}">
                        <a16:creationId xmlns:a16="http://schemas.microsoft.com/office/drawing/2014/main" id="{56B3F659-21EF-0049-84CB-E92BC0D0E74E}"/>
                      </a:ext>
                    </a:extLst>
                  </p:cNvPr>
                  <p:cNvSpPr/>
                  <p:nvPr/>
                </p:nvSpPr>
                <p:spPr>
                  <a:xfrm>
                    <a:off x="3668110" y="3741409"/>
                    <a:ext cx="3780587" cy="872631"/>
                  </a:xfrm>
                  <a:prstGeom prst="rect">
                    <a:avLst/>
                  </a:prstGeom>
                  <a:gradFill>
                    <a:gsLst>
                      <a:gs pos="0">
                        <a:srgbClr val="B8C2C9"/>
                      </a:gs>
                      <a:gs pos="21000">
                        <a:schemeClr val="bg1"/>
                      </a:gs>
                      <a:gs pos="60000">
                        <a:srgbClr val="D6DCE0"/>
                      </a:gs>
                      <a:gs pos="100000">
                        <a:srgbClr val="B8C2C9"/>
                      </a:gs>
                    </a:gsLst>
                    <a:lin ang="0" scaled="0"/>
                  </a:gradFill>
                  <a:ln w="63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727" name="Freeform 2726">
                    <a:extLst>
                      <a:ext uri="{FF2B5EF4-FFF2-40B4-BE49-F238E27FC236}">
                        <a16:creationId xmlns:a16="http://schemas.microsoft.com/office/drawing/2014/main" id="{5C8E3830-BF24-0348-9A82-855D2C48E0E2}"/>
                      </a:ext>
                    </a:extLst>
                  </p:cNvPr>
                  <p:cNvSpPr/>
                  <p:nvPr/>
                </p:nvSpPr>
                <p:spPr>
                  <a:xfrm>
                    <a:off x="3678620" y="2448910"/>
                    <a:ext cx="3783724" cy="1324303"/>
                  </a:xfrm>
                  <a:custGeom>
                    <a:avLst/>
                    <a:gdLst>
                      <a:gd name="connsiteX0" fmla="*/ 0 w 3783724"/>
                      <a:gd name="connsiteY0" fmla="*/ 1313793 h 1324303"/>
                      <a:gd name="connsiteX1" fmla="*/ 0 w 3783724"/>
                      <a:gd name="connsiteY1" fmla="*/ 1313793 h 1324303"/>
                      <a:gd name="connsiteX2" fmla="*/ 252248 w 3783724"/>
                      <a:gd name="connsiteY2" fmla="*/ 0 h 1324303"/>
                      <a:gd name="connsiteX3" fmla="*/ 3415862 w 3783724"/>
                      <a:gd name="connsiteY3" fmla="*/ 21020 h 1324303"/>
                      <a:gd name="connsiteX4" fmla="*/ 3783724 w 3783724"/>
                      <a:gd name="connsiteY4" fmla="*/ 1324303 h 1324303"/>
                      <a:gd name="connsiteX5" fmla="*/ 0 w 3783724"/>
                      <a:gd name="connsiteY5" fmla="*/ 1313793 h 1324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783724" h="1324303">
                        <a:moveTo>
                          <a:pt x="0" y="1313793"/>
                        </a:moveTo>
                        <a:lnTo>
                          <a:pt x="0" y="1313793"/>
                        </a:lnTo>
                        <a:lnTo>
                          <a:pt x="252248" y="0"/>
                        </a:lnTo>
                        <a:lnTo>
                          <a:pt x="3415862" y="21020"/>
                        </a:lnTo>
                        <a:lnTo>
                          <a:pt x="3783724" y="1324303"/>
                        </a:lnTo>
                        <a:lnTo>
                          <a:pt x="0" y="1313793"/>
                        </a:lnTo>
                        <a:close/>
                      </a:path>
                    </a:pathLst>
                  </a:custGeom>
                  <a:solidFill>
                    <a:srgbClr val="B8C2C9"/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grpSp>
                <p:nvGrpSpPr>
                  <p:cNvPr id="2728" name="Group 2727">
                    <a:extLst>
                      <a:ext uri="{FF2B5EF4-FFF2-40B4-BE49-F238E27FC236}">
                        <a16:creationId xmlns:a16="http://schemas.microsoft.com/office/drawing/2014/main" id="{4B5333A7-A95F-C347-8CC8-BABA141D6C40}"/>
                      </a:ext>
                    </a:extLst>
                  </p:cNvPr>
                  <p:cNvGrpSpPr/>
                  <p:nvPr/>
                </p:nvGrpSpPr>
                <p:grpSpPr>
                  <a:xfrm>
                    <a:off x="3941378" y="2603243"/>
                    <a:ext cx="3202061" cy="1066110"/>
                    <a:chOff x="7939341" y="3037317"/>
                    <a:chExt cx="897649" cy="353919"/>
                  </a:xfrm>
                </p:grpSpPr>
                <p:sp>
                  <p:nvSpPr>
                    <p:cNvPr id="2729" name="Freeform 2728">
                      <a:extLst>
                        <a:ext uri="{FF2B5EF4-FFF2-40B4-BE49-F238E27FC236}">
                          <a16:creationId xmlns:a16="http://schemas.microsoft.com/office/drawing/2014/main" id="{92C3D09B-112B-9D41-BF39-03E09E32E0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64170" y="3037317"/>
                      <a:ext cx="849158" cy="198115"/>
                    </a:xfrm>
                    <a:custGeom>
                      <a:avLst/>
                      <a:gdLst>
                        <a:gd name="connsiteX0" fmla="*/ 3725333 w 4588933"/>
                        <a:gd name="connsiteY0" fmla="*/ 0 h 1049866"/>
                        <a:gd name="connsiteX1" fmla="*/ 4588933 w 4588933"/>
                        <a:gd name="connsiteY1" fmla="*/ 270933 h 1049866"/>
                        <a:gd name="connsiteX2" fmla="*/ 3962400 w 4588933"/>
                        <a:gd name="connsiteY2" fmla="*/ 541866 h 1049866"/>
                        <a:gd name="connsiteX3" fmla="*/ 3742267 w 4588933"/>
                        <a:gd name="connsiteY3" fmla="*/ 457200 h 1049866"/>
                        <a:gd name="connsiteX4" fmla="*/ 2269067 w 4588933"/>
                        <a:gd name="connsiteY4" fmla="*/ 1049866 h 1049866"/>
                        <a:gd name="connsiteX5" fmla="*/ 880533 w 4588933"/>
                        <a:gd name="connsiteY5" fmla="*/ 457200 h 1049866"/>
                        <a:gd name="connsiteX6" fmla="*/ 592667 w 4588933"/>
                        <a:gd name="connsiteY6" fmla="*/ 541866 h 1049866"/>
                        <a:gd name="connsiteX7" fmla="*/ 0 w 4588933"/>
                        <a:gd name="connsiteY7" fmla="*/ 254000 h 1049866"/>
                        <a:gd name="connsiteX8" fmla="*/ 880533 w 4588933"/>
                        <a:gd name="connsiteY8" fmla="*/ 16933 h 1049866"/>
                        <a:gd name="connsiteX9" fmla="*/ 2302933 w 4588933"/>
                        <a:gd name="connsiteY9" fmla="*/ 626533 h 1049866"/>
                        <a:gd name="connsiteX10" fmla="*/ 3725333 w 4588933"/>
                        <a:gd name="connsiteY10" fmla="*/ 0 h 1049866"/>
                        <a:gd name="connsiteX0" fmla="*/ 3725333 w 4641485"/>
                        <a:gd name="connsiteY0" fmla="*/ 0 h 1049866"/>
                        <a:gd name="connsiteX1" fmla="*/ 4641485 w 4641485"/>
                        <a:gd name="connsiteY1" fmla="*/ 239402 h 1049866"/>
                        <a:gd name="connsiteX2" fmla="*/ 3962400 w 4641485"/>
                        <a:gd name="connsiteY2" fmla="*/ 541866 h 1049866"/>
                        <a:gd name="connsiteX3" fmla="*/ 3742267 w 4641485"/>
                        <a:gd name="connsiteY3" fmla="*/ 457200 h 1049866"/>
                        <a:gd name="connsiteX4" fmla="*/ 2269067 w 4641485"/>
                        <a:gd name="connsiteY4" fmla="*/ 1049866 h 1049866"/>
                        <a:gd name="connsiteX5" fmla="*/ 880533 w 4641485"/>
                        <a:gd name="connsiteY5" fmla="*/ 457200 h 1049866"/>
                        <a:gd name="connsiteX6" fmla="*/ 592667 w 4641485"/>
                        <a:gd name="connsiteY6" fmla="*/ 541866 h 1049866"/>
                        <a:gd name="connsiteX7" fmla="*/ 0 w 4641485"/>
                        <a:gd name="connsiteY7" fmla="*/ 254000 h 1049866"/>
                        <a:gd name="connsiteX8" fmla="*/ 880533 w 4641485"/>
                        <a:gd name="connsiteY8" fmla="*/ 16933 h 1049866"/>
                        <a:gd name="connsiteX9" fmla="*/ 2302933 w 4641485"/>
                        <a:gd name="connsiteY9" fmla="*/ 626533 h 1049866"/>
                        <a:gd name="connsiteX10" fmla="*/ 3725333 w 4641485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73798 w 4673016"/>
                        <a:gd name="connsiteY3" fmla="*/ 457200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84308 w 4673016"/>
                        <a:gd name="connsiteY3" fmla="*/ 404648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75021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815839 w 4673016"/>
                        <a:gd name="connsiteY3" fmla="*/ 467710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75021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4673016" h="1049866">
                          <a:moveTo>
                            <a:pt x="3756864" y="0"/>
                          </a:moveTo>
                          <a:lnTo>
                            <a:pt x="4673016" y="239402"/>
                          </a:lnTo>
                          <a:lnTo>
                            <a:pt x="3993931" y="541866"/>
                          </a:lnTo>
                          <a:lnTo>
                            <a:pt x="3815839" y="467710"/>
                          </a:lnTo>
                          <a:lnTo>
                            <a:pt x="2300598" y="1049866"/>
                          </a:lnTo>
                          <a:lnTo>
                            <a:pt x="912064" y="457200"/>
                          </a:lnTo>
                          <a:lnTo>
                            <a:pt x="624198" y="541866"/>
                          </a:lnTo>
                          <a:lnTo>
                            <a:pt x="0" y="275021"/>
                          </a:lnTo>
                          <a:lnTo>
                            <a:pt x="912064" y="16933"/>
                          </a:lnTo>
                          <a:lnTo>
                            <a:pt x="2323954" y="616023"/>
                          </a:lnTo>
                          <a:lnTo>
                            <a:pt x="3756864" y="0"/>
                          </a:lnTo>
                          <a:close/>
                        </a:path>
                      </a:pathLst>
                    </a:custGeom>
                    <a:solidFill>
                      <a:srgbClr val="0000A3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730" name="Freeform 2729">
                      <a:extLst>
                        <a:ext uri="{FF2B5EF4-FFF2-40B4-BE49-F238E27FC236}">
                          <a16:creationId xmlns:a16="http://schemas.microsoft.com/office/drawing/2014/main" id="{C29A1B9B-959D-F34E-A166-6CCBBC871FB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19948" y="3206783"/>
                      <a:ext cx="317042" cy="170569"/>
                    </a:xfrm>
                    <a:custGeom>
                      <a:avLst/>
                      <a:gdLst>
                        <a:gd name="connsiteX0" fmla="*/ 21021 w 1744718"/>
                        <a:gd name="connsiteY0" fmla="*/ 0 h 903890"/>
                        <a:gd name="connsiteX1" fmla="*/ 1744718 w 1744718"/>
                        <a:gd name="connsiteY1" fmla="*/ 693683 h 903890"/>
                        <a:gd name="connsiteX2" fmla="*/ 1145628 w 1744718"/>
                        <a:gd name="connsiteY2" fmla="*/ 903890 h 903890"/>
                        <a:gd name="connsiteX3" fmla="*/ 0 w 1744718"/>
                        <a:gd name="connsiteY3" fmla="*/ 451945 h 903890"/>
                        <a:gd name="connsiteX4" fmla="*/ 21021 w 1744718"/>
                        <a:gd name="connsiteY4" fmla="*/ 0 h 9038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44718" h="903890">
                          <a:moveTo>
                            <a:pt x="21021" y="0"/>
                          </a:moveTo>
                          <a:lnTo>
                            <a:pt x="1744718" y="693683"/>
                          </a:lnTo>
                          <a:lnTo>
                            <a:pt x="1145628" y="903890"/>
                          </a:lnTo>
                          <a:lnTo>
                            <a:pt x="0" y="451945"/>
                          </a:lnTo>
                          <a:lnTo>
                            <a:pt x="21021" y="0"/>
                          </a:lnTo>
                          <a:close/>
                        </a:path>
                      </a:pathLst>
                    </a:custGeom>
                    <a:solidFill>
                      <a:srgbClr val="0000A3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731" name="Freeform 2730">
                      <a:extLst>
                        <a:ext uri="{FF2B5EF4-FFF2-40B4-BE49-F238E27FC236}">
                          <a16:creationId xmlns:a16="http://schemas.microsoft.com/office/drawing/2014/main" id="{597F3699-7468-9D4D-8979-E5C8A48E7C2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39341" y="3206783"/>
                      <a:ext cx="311312" cy="168585"/>
                    </a:xfrm>
                    <a:custGeom>
                      <a:avLst/>
                      <a:gdLst>
                        <a:gd name="connsiteX0" fmla="*/ 1702676 w 1713187"/>
                        <a:gd name="connsiteY0" fmla="*/ 0 h 893380"/>
                        <a:gd name="connsiteX1" fmla="*/ 1713187 w 1713187"/>
                        <a:gd name="connsiteY1" fmla="*/ 472966 h 893380"/>
                        <a:gd name="connsiteX2" fmla="*/ 578069 w 1713187"/>
                        <a:gd name="connsiteY2" fmla="*/ 893380 h 893380"/>
                        <a:gd name="connsiteX3" fmla="*/ 0 w 1713187"/>
                        <a:gd name="connsiteY3" fmla="*/ 693683 h 893380"/>
                        <a:gd name="connsiteX4" fmla="*/ 1702676 w 1713187"/>
                        <a:gd name="connsiteY4" fmla="*/ 0 h 8933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13187" h="893380">
                          <a:moveTo>
                            <a:pt x="1702676" y="0"/>
                          </a:moveTo>
                          <a:lnTo>
                            <a:pt x="1713187" y="472966"/>
                          </a:lnTo>
                          <a:lnTo>
                            <a:pt x="578069" y="893380"/>
                          </a:lnTo>
                          <a:lnTo>
                            <a:pt x="0" y="693683"/>
                          </a:lnTo>
                          <a:lnTo>
                            <a:pt x="1702676" y="0"/>
                          </a:lnTo>
                          <a:close/>
                        </a:path>
                      </a:pathLst>
                    </a:custGeom>
                    <a:solidFill>
                      <a:srgbClr val="0000A8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732" name="Freeform 2731">
                      <a:extLst>
                        <a:ext uri="{FF2B5EF4-FFF2-40B4-BE49-F238E27FC236}">
                          <a16:creationId xmlns:a16="http://schemas.microsoft.com/office/drawing/2014/main" id="{97195BD3-473E-0E49-A1FB-18A9CD9A81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47413" y="3123483"/>
                      <a:ext cx="676892" cy="267753"/>
                    </a:xfrm>
                    <a:custGeom>
                      <a:avLst/>
                      <a:gdLst>
                        <a:gd name="connsiteX0" fmla="*/ 599089 w 4162096"/>
                        <a:gd name="connsiteY0" fmla="*/ 273269 h 1618593"/>
                        <a:gd name="connsiteX1" fmla="*/ 882869 w 4162096"/>
                        <a:gd name="connsiteY1" fmla="*/ 199697 h 1618593"/>
                        <a:gd name="connsiteX2" fmla="*/ 2312276 w 4162096"/>
                        <a:gd name="connsiteY2" fmla="*/ 798786 h 1618593"/>
                        <a:gd name="connsiteX3" fmla="*/ 3794234 w 4162096"/>
                        <a:gd name="connsiteY3" fmla="*/ 199697 h 1618593"/>
                        <a:gd name="connsiteX4" fmla="*/ 4014951 w 4162096"/>
                        <a:gd name="connsiteY4" fmla="*/ 273269 h 1618593"/>
                        <a:gd name="connsiteX5" fmla="*/ 3058510 w 4162096"/>
                        <a:gd name="connsiteY5" fmla="*/ 641131 h 1618593"/>
                        <a:gd name="connsiteX6" fmla="*/ 3026979 w 4162096"/>
                        <a:gd name="connsiteY6" fmla="*/ 1114097 h 1618593"/>
                        <a:gd name="connsiteX7" fmla="*/ 4162096 w 4162096"/>
                        <a:gd name="connsiteY7" fmla="*/ 1545021 h 1618593"/>
                        <a:gd name="connsiteX8" fmla="*/ 3878317 w 4162096"/>
                        <a:gd name="connsiteY8" fmla="*/ 1608083 h 1618593"/>
                        <a:gd name="connsiteX9" fmla="*/ 2301765 w 4162096"/>
                        <a:gd name="connsiteY9" fmla="*/ 945931 h 1618593"/>
                        <a:gd name="connsiteX10" fmla="*/ 693682 w 4162096"/>
                        <a:gd name="connsiteY10" fmla="*/ 1618593 h 1618593"/>
                        <a:gd name="connsiteX11" fmla="*/ 430924 w 4162096"/>
                        <a:gd name="connsiteY11" fmla="*/ 1524000 h 1618593"/>
                        <a:gd name="connsiteX12" fmla="*/ 1576551 w 4162096"/>
                        <a:gd name="connsiteY12" fmla="*/ 1082566 h 1618593"/>
                        <a:gd name="connsiteX13" fmla="*/ 1545020 w 4162096"/>
                        <a:gd name="connsiteY13" fmla="*/ 609600 h 1618593"/>
                        <a:gd name="connsiteX14" fmla="*/ 0 w 4162096"/>
                        <a:gd name="connsiteY14" fmla="*/ 0 h 1618593"/>
                        <a:gd name="connsiteX15" fmla="*/ 872358 w 4162096"/>
                        <a:gd name="connsiteY15" fmla="*/ 210207 h 1618593"/>
                        <a:gd name="connsiteX16" fmla="*/ 872358 w 4162096"/>
                        <a:gd name="connsiteY16" fmla="*/ 210207 h 1618593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441434 w 3731172"/>
                        <a:gd name="connsiteY14" fmla="*/ 10510 h 1418896"/>
                        <a:gd name="connsiteX15" fmla="*/ 441434 w 3731172"/>
                        <a:gd name="connsiteY15" fmla="*/ 10510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441434 w 3731172"/>
                        <a:gd name="connsiteY14" fmla="*/ 10510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357351 w 3731172"/>
                        <a:gd name="connsiteY14" fmla="*/ 115613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147144 w 3731172"/>
                        <a:gd name="connsiteY14" fmla="*/ 6306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47144 w 3731172"/>
                        <a:gd name="connsiteY14" fmla="*/ 6306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89185 w 3731172"/>
                        <a:gd name="connsiteY14" fmla="*/ 8408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56137 w 3731172"/>
                        <a:gd name="connsiteY13" fmla="*/ 441434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45626 w 3731172"/>
                        <a:gd name="connsiteY13" fmla="*/ 451945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903890 h 1418896"/>
                        <a:gd name="connsiteX13" fmla="*/ 1145626 w 3731172"/>
                        <a:gd name="connsiteY13" fmla="*/ 451945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575034 w 3710151"/>
                        <a:gd name="connsiteY6" fmla="*/ 914400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606565 w 3710151"/>
                        <a:gd name="connsiteY6" fmla="*/ 924910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5151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087434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098586 w 3710151"/>
                        <a:gd name="connsiteY12" fmla="*/ 903890 h 1418896"/>
                        <a:gd name="connsiteX13" fmla="*/ 1087434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62012 w 3725019"/>
                        <a:gd name="connsiteY0" fmla="*/ 73572 h 1418896"/>
                        <a:gd name="connsiteX1" fmla="*/ 445792 w 3725019"/>
                        <a:gd name="connsiteY1" fmla="*/ 0 h 1418896"/>
                        <a:gd name="connsiteX2" fmla="*/ 1852896 w 3725019"/>
                        <a:gd name="connsiteY2" fmla="*/ 591655 h 1418896"/>
                        <a:gd name="connsiteX3" fmla="*/ 3357157 w 3725019"/>
                        <a:gd name="connsiteY3" fmla="*/ 0 h 1418896"/>
                        <a:gd name="connsiteX4" fmla="*/ 3577874 w 3725019"/>
                        <a:gd name="connsiteY4" fmla="*/ 73572 h 1418896"/>
                        <a:gd name="connsiteX5" fmla="*/ 2632585 w 3725019"/>
                        <a:gd name="connsiteY5" fmla="*/ 448868 h 1418896"/>
                        <a:gd name="connsiteX6" fmla="*/ 2625150 w 3725019"/>
                        <a:gd name="connsiteY6" fmla="*/ 902607 h 1418896"/>
                        <a:gd name="connsiteX7" fmla="*/ 3725019 w 3725019"/>
                        <a:gd name="connsiteY7" fmla="*/ 1345324 h 1418896"/>
                        <a:gd name="connsiteX8" fmla="*/ 3441240 w 3725019"/>
                        <a:gd name="connsiteY8" fmla="*/ 1408386 h 1418896"/>
                        <a:gd name="connsiteX9" fmla="*/ 1864688 w 3725019"/>
                        <a:gd name="connsiteY9" fmla="*/ 746234 h 1418896"/>
                        <a:gd name="connsiteX10" fmla="*/ 256605 w 3725019"/>
                        <a:gd name="connsiteY10" fmla="*/ 1418896 h 1418896"/>
                        <a:gd name="connsiteX11" fmla="*/ 0 w 3725019"/>
                        <a:gd name="connsiteY11" fmla="*/ 1331097 h 1418896"/>
                        <a:gd name="connsiteX12" fmla="*/ 1113454 w 3725019"/>
                        <a:gd name="connsiteY12" fmla="*/ 903890 h 1418896"/>
                        <a:gd name="connsiteX13" fmla="*/ 1102302 w 3725019"/>
                        <a:gd name="connsiteY13" fmla="*/ 451945 h 1418896"/>
                        <a:gd name="connsiteX14" fmla="*/ 183032 w 3725019"/>
                        <a:gd name="connsiteY14" fmla="*/ 84081 h 1418896"/>
                        <a:gd name="connsiteX15" fmla="*/ 162012 w 3725019"/>
                        <a:gd name="connsiteY15" fmla="*/ 73572 h 14188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</a:cxnLst>
                      <a:rect l="l" t="t" r="r" b="b"/>
                      <a:pathLst>
                        <a:path w="3725019" h="1418896">
                          <a:moveTo>
                            <a:pt x="162012" y="73572"/>
                          </a:moveTo>
                          <a:lnTo>
                            <a:pt x="445792" y="0"/>
                          </a:lnTo>
                          <a:lnTo>
                            <a:pt x="1852896" y="591655"/>
                          </a:lnTo>
                          <a:lnTo>
                            <a:pt x="3357157" y="0"/>
                          </a:lnTo>
                          <a:lnTo>
                            <a:pt x="3577874" y="73572"/>
                          </a:lnTo>
                          <a:lnTo>
                            <a:pt x="2632585" y="448868"/>
                          </a:lnTo>
                          <a:lnTo>
                            <a:pt x="2625150" y="902607"/>
                          </a:lnTo>
                          <a:lnTo>
                            <a:pt x="3725019" y="1345324"/>
                          </a:lnTo>
                          <a:lnTo>
                            <a:pt x="3441240" y="1408386"/>
                          </a:lnTo>
                          <a:lnTo>
                            <a:pt x="1864688" y="746234"/>
                          </a:lnTo>
                          <a:lnTo>
                            <a:pt x="256605" y="1418896"/>
                          </a:lnTo>
                          <a:lnTo>
                            <a:pt x="0" y="1331097"/>
                          </a:lnTo>
                          <a:lnTo>
                            <a:pt x="1113454" y="903890"/>
                          </a:lnTo>
                          <a:cubicBezTo>
                            <a:pt x="1113454" y="760249"/>
                            <a:pt x="1102302" y="595586"/>
                            <a:pt x="1102302" y="451945"/>
                          </a:cubicBezTo>
                          <a:lnTo>
                            <a:pt x="183032" y="84081"/>
                          </a:lnTo>
                          <a:cubicBezTo>
                            <a:pt x="26317" y="21019"/>
                            <a:pt x="169019" y="77075"/>
                            <a:pt x="162012" y="73572"/>
                          </a:cubicBezTo>
                          <a:close/>
                        </a:path>
                      </a:pathLst>
                    </a:cu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</p:grpSp>
          </p:grpSp>
          <p:cxnSp>
            <p:nvCxnSpPr>
              <p:cNvPr id="2528" name="Straight Connector 2527">
                <a:extLst>
                  <a:ext uri="{FF2B5EF4-FFF2-40B4-BE49-F238E27FC236}">
                    <a16:creationId xmlns:a16="http://schemas.microsoft.com/office/drawing/2014/main" id="{516A4D27-52E4-DA41-BD9B-30D14B81A0CD}"/>
                  </a:ext>
                </a:extLst>
              </p:cNvPr>
              <p:cNvCxnSpPr>
                <a:cxnSpLocks/>
                <a:endCxn id="2611" idx="9"/>
              </p:cNvCxnSpPr>
              <p:nvPr/>
            </p:nvCxnSpPr>
            <p:spPr bwMode="auto">
              <a:xfrm>
                <a:off x="7282802" y="4119099"/>
                <a:ext cx="32665" cy="57153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529" name="Group 2528">
                <a:extLst>
                  <a:ext uri="{FF2B5EF4-FFF2-40B4-BE49-F238E27FC236}">
                    <a16:creationId xmlns:a16="http://schemas.microsoft.com/office/drawing/2014/main" id="{FEAF1439-07B9-B34F-BA33-4844CED96955}"/>
                  </a:ext>
                </a:extLst>
              </p:cNvPr>
              <p:cNvGrpSpPr/>
              <p:nvPr/>
            </p:nvGrpSpPr>
            <p:grpSpPr>
              <a:xfrm>
                <a:off x="6885811" y="4644942"/>
                <a:ext cx="267360" cy="997195"/>
                <a:chOff x="6424161" y="4488570"/>
                <a:chExt cx="267360" cy="997195"/>
              </a:xfrm>
            </p:grpSpPr>
            <p:grpSp>
              <p:nvGrpSpPr>
                <p:cNvPr id="2652" name="Group 506">
                  <a:extLst>
                    <a:ext uri="{FF2B5EF4-FFF2-40B4-BE49-F238E27FC236}">
                      <a16:creationId xmlns:a16="http://schemas.microsoft.com/office/drawing/2014/main" id="{035788A8-C823-0641-8B0A-765D173FB6B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424161" y="4637077"/>
                  <a:ext cx="235570" cy="848688"/>
                  <a:chOff x="6395998" y="3062424"/>
                  <a:chExt cx="564403" cy="837478"/>
                </a:xfrm>
              </p:grpSpPr>
              <p:sp>
                <p:nvSpPr>
                  <p:cNvPr id="2674" name="Rectangle 2673">
                    <a:extLst>
                      <a:ext uri="{FF2B5EF4-FFF2-40B4-BE49-F238E27FC236}">
                        <a16:creationId xmlns:a16="http://schemas.microsoft.com/office/drawing/2014/main" id="{7494D0C8-A13D-0446-AD92-3571A0460A19}"/>
                      </a:ext>
                    </a:extLst>
                  </p:cNvPr>
                  <p:cNvSpPr/>
                  <p:nvPr/>
                </p:nvSpPr>
                <p:spPr>
                  <a:xfrm>
                    <a:off x="6509786" y="3061857"/>
                    <a:ext cx="447707" cy="742536"/>
                  </a:xfrm>
                  <a:prstGeom prst="rect">
                    <a:avLst/>
                  </a:prstGeom>
                  <a:noFill/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2675" name="Straight Connector 2674">
                    <a:extLst>
                      <a:ext uri="{FF2B5EF4-FFF2-40B4-BE49-F238E27FC236}">
                        <a16:creationId xmlns:a16="http://schemas.microsoft.com/office/drawing/2014/main" id="{32323868-FEF5-4347-A411-83B83EE5B7A9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847057" y="3061857"/>
                    <a:ext cx="113419" cy="924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676" name="Rectangle 2675">
                    <a:extLst>
                      <a:ext uri="{FF2B5EF4-FFF2-40B4-BE49-F238E27FC236}">
                        <a16:creationId xmlns:a16="http://schemas.microsoft.com/office/drawing/2014/main" id="{FD66C5F6-A566-F143-AE73-8F35102F70A6}"/>
                      </a:ext>
                    </a:extLst>
                  </p:cNvPr>
                  <p:cNvSpPr/>
                  <p:nvPr/>
                </p:nvSpPr>
                <p:spPr>
                  <a:xfrm>
                    <a:off x="6476953" y="3071256"/>
                    <a:ext cx="131327" cy="11592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2677" name="Straight Connector 2676">
                    <a:extLst>
                      <a:ext uri="{FF2B5EF4-FFF2-40B4-BE49-F238E27FC236}">
                        <a16:creationId xmlns:a16="http://schemas.microsoft.com/office/drawing/2014/main" id="{E00B3598-77A2-B346-AE64-13E4A7218AB0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396367" y="3061857"/>
                    <a:ext cx="113419" cy="924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678" name="Rectangle 2677">
                    <a:extLst>
                      <a:ext uri="{FF2B5EF4-FFF2-40B4-BE49-F238E27FC236}">
                        <a16:creationId xmlns:a16="http://schemas.microsoft.com/office/drawing/2014/main" id="{D0A9CE37-966A-1B46-9B34-AC1358A24B34}"/>
                      </a:ext>
                    </a:extLst>
                  </p:cNvPr>
                  <p:cNvSpPr/>
                  <p:nvPr/>
                </p:nvSpPr>
                <p:spPr>
                  <a:xfrm>
                    <a:off x="6817210" y="3702567"/>
                    <a:ext cx="131327" cy="11592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679" name="Rectangle 2678">
                    <a:extLst>
                      <a:ext uri="{FF2B5EF4-FFF2-40B4-BE49-F238E27FC236}">
                        <a16:creationId xmlns:a16="http://schemas.microsoft.com/office/drawing/2014/main" id="{C9142642-519B-5F42-8CA6-EBDEE3175419}"/>
                      </a:ext>
                    </a:extLst>
                  </p:cNvPr>
                  <p:cNvSpPr/>
                  <p:nvPr/>
                </p:nvSpPr>
                <p:spPr>
                  <a:xfrm>
                    <a:off x="6405320" y="3157415"/>
                    <a:ext cx="444723" cy="742536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2680" name="Straight Connector 2679">
                    <a:extLst>
                      <a:ext uri="{FF2B5EF4-FFF2-40B4-BE49-F238E27FC236}">
                        <a16:creationId xmlns:a16="http://schemas.microsoft.com/office/drawing/2014/main" id="{0F8F2436-A4A0-244D-B3C0-1A37A374EB32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847057" y="3804392"/>
                    <a:ext cx="113419" cy="924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681" name="Group 544">
                    <a:extLst>
                      <a:ext uri="{FF2B5EF4-FFF2-40B4-BE49-F238E27FC236}">
                        <a16:creationId xmlns:a16="http://schemas.microsoft.com/office/drawing/2014/main" id="{4CD2238B-39F6-4345-913A-6524EB54B77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400318" y="3137421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709" name="Straight Connector 2708">
                      <a:extLst>
                        <a:ext uri="{FF2B5EF4-FFF2-40B4-BE49-F238E27FC236}">
                          <a16:creationId xmlns:a16="http://schemas.microsoft.com/office/drawing/2014/main" id="{326428B6-7080-FA4F-B82E-39C09E065AD1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8782" y="2845711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10" name="Straight Connector 2709">
                      <a:extLst>
                        <a:ext uri="{FF2B5EF4-FFF2-40B4-BE49-F238E27FC236}">
                          <a16:creationId xmlns:a16="http://schemas.microsoft.com/office/drawing/2014/main" id="{97068EDE-C96C-3049-AF86-FF2CE0E61AE0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076" y="2938136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682" name="Group 547">
                    <a:extLst>
                      <a:ext uri="{FF2B5EF4-FFF2-40B4-BE49-F238E27FC236}">
                        <a16:creationId xmlns:a16="http://schemas.microsoft.com/office/drawing/2014/main" id="{6D6DE228-D319-0645-BF61-D932EA68C5F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9838" y="3203285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707" name="Straight Connector 2706">
                      <a:extLst>
                        <a:ext uri="{FF2B5EF4-FFF2-40B4-BE49-F238E27FC236}">
                          <a16:creationId xmlns:a16="http://schemas.microsoft.com/office/drawing/2014/main" id="{D7EF321D-7E1E-7C44-9E11-1F807665DA4A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9263" y="2845642"/>
                      <a:ext cx="119388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08" name="Straight Connector 2707">
                      <a:extLst>
                        <a:ext uri="{FF2B5EF4-FFF2-40B4-BE49-F238E27FC236}">
                          <a16:creationId xmlns:a16="http://schemas.microsoft.com/office/drawing/2014/main" id="{4A5C36D2-1A3B-BB4F-AA2D-7E93B8808099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557" y="2934934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683" name="Group 549">
                    <a:extLst>
                      <a:ext uri="{FF2B5EF4-FFF2-40B4-BE49-F238E27FC236}">
                        <a16:creationId xmlns:a16="http://schemas.microsoft.com/office/drawing/2014/main" id="{F9A25F8F-FF43-3947-8353-B6A2E78C62A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9358" y="3269149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705" name="Straight Connector 2704">
                      <a:extLst>
                        <a:ext uri="{FF2B5EF4-FFF2-40B4-BE49-F238E27FC236}">
                          <a16:creationId xmlns:a16="http://schemas.microsoft.com/office/drawing/2014/main" id="{F88EE6A5-D2EA-E545-8107-F3988F05BD82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6759" y="2845572"/>
                      <a:ext cx="113419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06" name="Straight Connector 2705">
                      <a:extLst>
                        <a:ext uri="{FF2B5EF4-FFF2-40B4-BE49-F238E27FC236}">
                          <a16:creationId xmlns:a16="http://schemas.microsoft.com/office/drawing/2014/main" id="{A0C1C194-65DA-E141-A9C5-32F67C1FCCCD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036" y="2934864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684" name="Group 550">
                    <a:extLst>
                      <a:ext uri="{FF2B5EF4-FFF2-40B4-BE49-F238E27FC236}">
                        <a16:creationId xmlns:a16="http://schemas.microsoft.com/office/drawing/2014/main" id="{0062A062-A807-9A43-8C7A-C1AD2D7509B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8878" y="3335013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703" name="Straight Connector 2702">
                      <a:extLst>
                        <a:ext uri="{FF2B5EF4-FFF2-40B4-BE49-F238E27FC236}">
                          <a16:creationId xmlns:a16="http://schemas.microsoft.com/office/drawing/2014/main" id="{FF5F221B-378C-984F-93E8-7B92737AC7DC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7238" y="2845502"/>
                      <a:ext cx="113419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04" name="Straight Connector 2703">
                      <a:extLst>
                        <a:ext uri="{FF2B5EF4-FFF2-40B4-BE49-F238E27FC236}">
                          <a16:creationId xmlns:a16="http://schemas.microsoft.com/office/drawing/2014/main" id="{F02BA098-B806-4247-87C5-7685B30FD6EE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516" y="2934794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685" name="Group 551">
                    <a:extLst>
                      <a:ext uri="{FF2B5EF4-FFF2-40B4-BE49-F238E27FC236}">
                        <a16:creationId xmlns:a16="http://schemas.microsoft.com/office/drawing/2014/main" id="{D556F490-05B7-9D47-876A-3DCD2A7CACA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8398" y="3400877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701" name="Straight Connector 2700">
                      <a:extLst>
                        <a:ext uri="{FF2B5EF4-FFF2-40B4-BE49-F238E27FC236}">
                          <a16:creationId xmlns:a16="http://schemas.microsoft.com/office/drawing/2014/main" id="{034D07EB-9262-1248-B778-B995468AE7E5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7718" y="2845433"/>
                      <a:ext cx="113419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02" name="Straight Connector 2701">
                      <a:extLst>
                        <a:ext uri="{FF2B5EF4-FFF2-40B4-BE49-F238E27FC236}">
                          <a16:creationId xmlns:a16="http://schemas.microsoft.com/office/drawing/2014/main" id="{4ACF7225-C815-6F47-81CE-EB2D3B624E99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995" y="2934724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686" name="Group 552">
                    <a:extLst>
                      <a:ext uri="{FF2B5EF4-FFF2-40B4-BE49-F238E27FC236}">
                        <a16:creationId xmlns:a16="http://schemas.microsoft.com/office/drawing/2014/main" id="{CFE83555-35C6-BC45-9536-2D5EA4F18D4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7918" y="3466741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699" name="Straight Connector 2698">
                      <a:extLst>
                        <a:ext uri="{FF2B5EF4-FFF2-40B4-BE49-F238E27FC236}">
                          <a16:creationId xmlns:a16="http://schemas.microsoft.com/office/drawing/2014/main" id="{44AA5AB1-F7AB-EE40-BBD1-8BEE203967D6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8199" y="2845363"/>
                      <a:ext cx="113419" cy="939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00" name="Straight Connector 2699">
                      <a:extLst>
                        <a:ext uri="{FF2B5EF4-FFF2-40B4-BE49-F238E27FC236}">
                          <a16:creationId xmlns:a16="http://schemas.microsoft.com/office/drawing/2014/main" id="{BA69000A-83EB-D541-966D-F8C52CE0DE12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3477" y="2939355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687" name="Group 555">
                    <a:extLst>
                      <a:ext uri="{FF2B5EF4-FFF2-40B4-BE49-F238E27FC236}">
                        <a16:creationId xmlns:a16="http://schemas.microsoft.com/office/drawing/2014/main" id="{3C06EBAD-5D3A-2249-95AF-5C0E7DA96FB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7438" y="3532605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697" name="Straight Connector 2696">
                      <a:extLst>
                        <a:ext uri="{FF2B5EF4-FFF2-40B4-BE49-F238E27FC236}">
                          <a16:creationId xmlns:a16="http://schemas.microsoft.com/office/drawing/2014/main" id="{FAB299D8-25E4-DB40-B2FF-BA322C747051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8679" y="2842160"/>
                      <a:ext cx="113419" cy="971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98" name="Straight Connector 2697">
                      <a:extLst>
                        <a:ext uri="{FF2B5EF4-FFF2-40B4-BE49-F238E27FC236}">
                          <a16:creationId xmlns:a16="http://schemas.microsoft.com/office/drawing/2014/main" id="{6DE2C72E-6EA3-AD4D-9AD3-E0DFC075167A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0972" y="2939284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688" name="Group 556">
                    <a:extLst>
                      <a:ext uri="{FF2B5EF4-FFF2-40B4-BE49-F238E27FC236}">
                        <a16:creationId xmlns:a16="http://schemas.microsoft.com/office/drawing/2014/main" id="{2E67B371-181E-9F47-90AF-9948D1DBD44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6958" y="3598469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695" name="Straight Connector 2694">
                      <a:extLst>
                        <a:ext uri="{FF2B5EF4-FFF2-40B4-BE49-F238E27FC236}">
                          <a16:creationId xmlns:a16="http://schemas.microsoft.com/office/drawing/2014/main" id="{ADCE692A-981A-CC4C-BC21-8A762332F7A3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9158" y="2842090"/>
                      <a:ext cx="113419" cy="971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96" name="Straight Connector 2695">
                      <a:extLst>
                        <a:ext uri="{FF2B5EF4-FFF2-40B4-BE49-F238E27FC236}">
                          <a16:creationId xmlns:a16="http://schemas.microsoft.com/office/drawing/2014/main" id="{06B55BD8-5DAC-E340-A23B-3DF12BF23F39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452" y="2939215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689" name="Group 557">
                    <a:extLst>
                      <a:ext uri="{FF2B5EF4-FFF2-40B4-BE49-F238E27FC236}">
                        <a16:creationId xmlns:a16="http://schemas.microsoft.com/office/drawing/2014/main" id="{C4088A01-9248-2545-B9F8-D5F693A78E0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6478" y="3664333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693" name="Straight Connector 2692">
                      <a:extLst>
                        <a:ext uri="{FF2B5EF4-FFF2-40B4-BE49-F238E27FC236}">
                          <a16:creationId xmlns:a16="http://schemas.microsoft.com/office/drawing/2014/main" id="{FB2195F3-A4C6-4441-B7E2-E194BDA68AE6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6654" y="2846719"/>
                      <a:ext cx="113419" cy="92426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94" name="Straight Connector 2693">
                      <a:extLst>
                        <a:ext uri="{FF2B5EF4-FFF2-40B4-BE49-F238E27FC236}">
                          <a16:creationId xmlns:a16="http://schemas.microsoft.com/office/drawing/2014/main" id="{FF0F9D1C-51A6-8046-9415-647EE722455E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933" y="2939145"/>
                      <a:ext cx="450690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690" name="Group 558">
                    <a:extLst>
                      <a:ext uri="{FF2B5EF4-FFF2-40B4-BE49-F238E27FC236}">
                        <a16:creationId xmlns:a16="http://schemas.microsoft.com/office/drawing/2014/main" id="{74001BEB-1555-2249-88B0-0B7E43C8C04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5998" y="3730197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691" name="Straight Connector 2690">
                      <a:extLst>
                        <a:ext uri="{FF2B5EF4-FFF2-40B4-BE49-F238E27FC236}">
                          <a16:creationId xmlns:a16="http://schemas.microsoft.com/office/drawing/2014/main" id="{F7875115-8920-1446-860A-3CE55A373CBA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7133" y="2846650"/>
                      <a:ext cx="113419" cy="92426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92" name="Straight Connector 2691">
                      <a:extLst>
                        <a:ext uri="{FF2B5EF4-FFF2-40B4-BE49-F238E27FC236}">
                          <a16:creationId xmlns:a16="http://schemas.microsoft.com/office/drawing/2014/main" id="{AE6F0108-E5A2-ED49-B44A-CA2EEA8AA5E6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413" y="2939076"/>
                      <a:ext cx="450690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2653" name="Straight Connector 2652">
                  <a:extLst>
                    <a:ext uri="{FF2B5EF4-FFF2-40B4-BE49-F238E27FC236}">
                      <a16:creationId xmlns:a16="http://schemas.microsoft.com/office/drawing/2014/main" id="{99C0B842-2650-074A-A671-B548AB1D1B78}"/>
                    </a:ext>
                  </a:extLst>
                </p:cNvPr>
                <p:cNvCxnSpPr/>
                <p:nvPr/>
              </p:nvCxnSpPr>
              <p:spPr bwMode="auto">
                <a:xfrm flipH="1">
                  <a:off x="6685171" y="4525377"/>
                  <a:ext cx="4763" cy="855662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54" name="Straight Connector 2653">
                  <a:extLst>
                    <a:ext uri="{FF2B5EF4-FFF2-40B4-BE49-F238E27FC236}">
                      <a16:creationId xmlns:a16="http://schemas.microsoft.com/office/drawing/2014/main" id="{9D2E1827-1FE4-AB4F-8FC1-593540CC1085}"/>
                    </a:ext>
                  </a:extLst>
                </p:cNvPr>
                <p:cNvCxnSpPr/>
                <p:nvPr/>
              </p:nvCxnSpPr>
              <p:spPr bwMode="auto">
                <a:xfrm>
                  <a:off x="6632784" y="4706352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55" name="Straight Connector 2654">
                  <a:extLst>
                    <a:ext uri="{FF2B5EF4-FFF2-40B4-BE49-F238E27FC236}">
                      <a16:creationId xmlns:a16="http://schemas.microsoft.com/office/drawing/2014/main" id="{13266EC0-DB31-DB41-82BD-180F5592BB7D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4771439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56" name="Straight Connector 2655">
                  <a:extLst>
                    <a:ext uri="{FF2B5EF4-FFF2-40B4-BE49-F238E27FC236}">
                      <a16:creationId xmlns:a16="http://schemas.microsoft.com/office/drawing/2014/main" id="{667A5482-3F45-B54A-AE2C-760693899A05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4849227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57" name="Straight Connector 2656">
                  <a:extLst>
                    <a:ext uri="{FF2B5EF4-FFF2-40B4-BE49-F238E27FC236}">
                      <a16:creationId xmlns:a16="http://schemas.microsoft.com/office/drawing/2014/main" id="{5E26F1AA-C154-1840-BDEE-AD2D85A20611}"/>
                    </a:ext>
                  </a:extLst>
                </p:cNvPr>
                <p:cNvCxnSpPr/>
                <p:nvPr/>
              </p:nvCxnSpPr>
              <p:spPr bwMode="auto">
                <a:xfrm>
                  <a:off x="6629609" y="4914314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58" name="Straight Connector 2657">
                  <a:extLst>
                    <a:ext uri="{FF2B5EF4-FFF2-40B4-BE49-F238E27FC236}">
                      <a16:creationId xmlns:a16="http://schemas.microsoft.com/office/drawing/2014/main" id="{69C8A4C5-29F2-504D-9832-BA7B5B927527}"/>
                    </a:ext>
                  </a:extLst>
                </p:cNvPr>
                <p:cNvCxnSpPr/>
                <p:nvPr/>
              </p:nvCxnSpPr>
              <p:spPr bwMode="auto">
                <a:xfrm>
                  <a:off x="6628021" y="4976227"/>
                  <a:ext cx="6032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59" name="Straight Connector 2658">
                  <a:extLst>
                    <a:ext uri="{FF2B5EF4-FFF2-40B4-BE49-F238E27FC236}">
                      <a16:creationId xmlns:a16="http://schemas.microsoft.com/office/drawing/2014/main" id="{4CFE866F-E04D-614C-A078-C76ED9EB90DE}"/>
                    </a:ext>
                  </a:extLst>
                </p:cNvPr>
                <p:cNvCxnSpPr/>
                <p:nvPr/>
              </p:nvCxnSpPr>
              <p:spPr bwMode="auto">
                <a:xfrm>
                  <a:off x="6628021" y="5044489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60" name="Straight Connector 2659">
                  <a:extLst>
                    <a:ext uri="{FF2B5EF4-FFF2-40B4-BE49-F238E27FC236}">
                      <a16:creationId xmlns:a16="http://schemas.microsoft.com/office/drawing/2014/main" id="{6AFC21B9-ACF3-A944-8DD9-4AB2B9261AEA}"/>
                    </a:ext>
                  </a:extLst>
                </p:cNvPr>
                <p:cNvCxnSpPr/>
                <p:nvPr/>
              </p:nvCxnSpPr>
              <p:spPr bwMode="auto">
                <a:xfrm>
                  <a:off x="6626434" y="5114339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61" name="Straight Connector 2660">
                  <a:extLst>
                    <a:ext uri="{FF2B5EF4-FFF2-40B4-BE49-F238E27FC236}">
                      <a16:creationId xmlns:a16="http://schemas.microsoft.com/office/drawing/2014/main" id="{FE1EE6F2-BBB5-174B-ADDF-F6D4BA7625FD}"/>
                    </a:ext>
                  </a:extLst>
                </p:cNvPr>
                <p:cNvCxnSpPr/>
                <p:nvPr/>
              </p:nvCxnSpPr>
              <p:spPr bwMode="auto">
                <a:xfrm>
                  <a:off x="6629609" y="5184189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62" name="Straight Connector 2661">
                  <a:extLst>
                    <a:ext uri="{FF2B5EF4-FFF2-40B4-BE49-F238E27FC236}">
                      <a16:creationId xmlns:a16="http://schemas.microsoft.com/office/drawing/2014/main" id="{15B5F4DE-410F-2341-9CE5-F9F738BF4C37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5252452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63" name="Straight Connector 2662">
                  <a:extLst>
                    <a:ext uri="{FF2B5EF4-FFF2-40B4-BE49-F238E27FC236}">
                      <a16:creationId xmlns:a16="http://schemas.microsoft.com/office/drawing/2014/main" id="{E700FDA0-0984-5447-8552-58F7A973221E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5322302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64" name="Straight Connector 2663">
                  <a:extLst>
                    <a:ext uri="{FF2B5EF4-FFF2-40B4-BE49-F238E27FC236}">
                      <a16:creationId xmlns:a16="http://schemas.microsoft.com/office/drawing/2014/main" id="{CFB699C7-3856-6440-B7FC-EE22D9323C38}"/>
                    </a:ext>
                  </a:extLst>
                </p:cNvPr>
                <p:cNvCxnSpPr/>
                <p:nvPr/>
              </p:nvCxnSpPr>
              <p:spPr bwMode="auto">
                <a:xfrm>
                  <a:off x="6632784" y="5387389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65" name="Straight Connector 2664">
                  <a:extLst>
                    <a:ext uri="{FF2B5EF4-FFF2-40B4-BE49-F238E27FC236}">
                      <a16:creationId xmlns:a16="http://schemas.microsoft.com/office/drawing/2014/main" id="{94E6F370-634E-B548-A88E-FF00664296DE}"/>
                    </a:ext>
                  </a:extLst>
                </p:cNvPr>
                <p:cNvCxnSpPr/>
                <p:nvPr/>
              </p:nvCxnSpPr>
              <p:spPr bwMode="auto">
                <a:xfrm flipH="1">
                  <a:off x="6632784" y="4531727"/>
                  <a:ext cx="58737" cy="0"/>
                </a:xfrm>
                <a:prstGeom prst="line">
                  <a:avLst/>
                </a:prstGeom>
                <a:ln w="222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666" name="Group 2665">
                  <a:extLst>
                    <a:ext uri="{FF2B5EF4-FFF2-40B4-BE49-F238E27FC236}">
                      <a16:creationId xmlns:a16="http://schemas.microsoft.com/office/drawing/2014/main" id="{F9A7E178-9A8D-9E46-9463-D4D086413FF6}"/>
                    </a:ext>
                  </a:extLst>
                </p:cNvPr>
                <p:cNvGrpSpPr/>
                <p:nvPr/>
              </p:nvGrpSpPr>
              <p:grpSpPr>
                <a:xfrm>
                  <a:off x="6434171" y="4488570"/>
                  <a:ext cx="224203" cy="179034"/>
                  <a:chOff x="3668110" y="2448910"/>
                  <a:chExt cx="3794234" cy="2165130"/>
                </a:xfrm>
              </p:grpSpPr>
              <p:sp>
                <p:nvSpPr>
                  <p:cNvPr id="2667" name="Rectangle 2666">
                    <a:extLst>
                      <a:ext uri="{FF2B5EF4-FFF2-40B4-BE49-F238E27FC236}">
                        <a16:creationId xmlns:a16="http://schemas.microsoft.com/office/drawing/2014/main" id="{61B77E3E-F5E4-D24A-8A85-8ABE9A780515}"/>
                      </a:ext>
                    </a:extLst>
                  </p:cNvPr>
                  <p:cNvSpPr/>
                  <p:nvPr/>
                </p:nvSpPr>
                <p:spPr>
                  <a:xfrm>
                    <a:off x="3668110" y="3741409"/>
                    <a:ext cx="3780587" cy="872631"/>
                  </a:xfrm>
                  <a:prstGeom prst="rect">
                    <a:avLst/>
                  </a:prstGeom>
                  <a:gradFill>
                    <a:gsLst>
                      <a:gs pos="0">
                        <a:srgbClr val="B8C2C9"/>
                      </a:gs>
                      <a:gs pos="21000">
                        <a:schemeClr val="bg1"/>
                      </a:gs>
                      <a:gs pos="60000">
                        <a:srgbClr val="D6DCE0"/>
                      </a:gs>
                      <a:gs pos="100000">
                        <a:srgbClr val="B8C2C9"/>
                      </a:gs>
                    </a:gsLst>
                    <a:lin ang="0" scaled="0"/>
                  </a:gradFill>
                  <a:ln w="63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668" name="Freeform 2667">
                    <a:extLst>
                      <a:ext uri="{FF2B5EF4-FFF2-40B4-BE49-F238E27FC236}">
                        <a16:creationId xmlns:a16="http://schemas.microsoft.com/office/drawing/2014/main" id="{821BA21B-E8A5-224D-B461-D4200B5310E2}"/>
                      </a:ext>
                    </a:extLst>
                  </p:cNvPr>
                  <p:cNvSpPr/>
                  <p:nvPr/>
                </p:nvSpPr>
                <p:spPr>
                  <a:xfrm>
                    <a:off x="3678620" y="2448910"/>
                    <a:ext cx="3783724" cy="1324303"/>
                  </a:xfrm>
                  <a:custGeom>
                    <a:avLst/>
                    <a:gdLst>
                      <a:gd name="connsiteX0" fmla="*/ 0 w 3783724"/>
                      <a:gd name="connsiteY0" fmla="*/ 1313793 h 1324303"/>
                      <a:gd name="connsiteX1" fmla="*/ 0 w 3783724"/>
                      <a:gd name="connsiteY1" fmla="*/ 1313793 h 1324303"/>
                      <a:gd name="connsiteX2" fmla="*/ 252248 w 3783724"/>
                      <a:gd name="connsiteY2" fmla="*/ 0 h 1324303"/>
                      <a:gd name="connsiteX3" fmla="*/ 3415862 w 3783724"/>
                      <a:gd name="connsiteY3" fmla="*/ 21020 h 1324303"/>
                      <a:gd name="connsiteX4" fmla="*/ 3783724 w 3783724"/>
                      <a:gd name="connsiteY4" fmla="*/ 1324303 h 1324303"/>
                      <a:gd name="connsiteX5" fmla="*/ 0 w 3783724"/>
                      <a:gd name="connsiteY5" fmla="*/ 1313793 h 1324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783724" h="1324303">
                        <a:moveTo>
                          <a:pt x="0" y="1313793"/>
                        </a:moveTo>
                        <a:lnTo>
                          <a:pt x="0" y="1313793"/>
                        </a:lnTo>
                        <a:lnTo>
                          <a:pt x="252248" y="0"/>
                        </a:lnTo>
                        <a:lnTo>
                          <a:pt x="3415862" y="21020"/>
                        </a:lnTo>
                        <a:lnTo>
                          <a:pt x="3783724" y="1324303"/>
                        </a:lnTo>
                        <a:lnTo>
                          <a:pt x="0" y="1313793"/>
                        </a:lnTo>
                        <a:close/>
                      </a:path>
                    </a:pathLst>
                  </a:custGeom>
                  <a:solidFill>
                    <a:srgbClr val="B8C2C9"/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grpSp>
                <p:nvGrpSpPr>
                  <p:cNvPr id="2669" name="Group 2668">
                    <a:extLst>
                      <a:ext uri="{FF2B5EF4-FFF2-40B4-BE49-F238E27FC236}">
                        <a16:creationId xmlns:a16="http://schemas.microsoft.com/office/drawing/2014/main" id="{51A12182-13E9-E649-BD3C-B202D79887C1}"/>
                      </a:ext>
                    </a:extLst>
                  </p:cNvPr>
                  <p:cNvGrpSpPr/>
                  <p:nvPr/>
                </p:nvGrpSpPr>
                <p:grpSpPr>
                  <a:xfrm>
                    <a:off x="3941378" y="2603243"/>
                    <a:ext cx="3202061" cy="1066110"/>
                    <a:chOff x="7939341" y="3037317"/>
                    <a:chExt cx="897649" cy="353919"/>
                  </a:xfrm>
                </p:grpSpPr>
                <p:sp>
                  <p:nvSpPr>
                    <p:cNvPr id="2670" name="Freeform 2669">
                      <a:extLst>
                        <a:ext uri="{FF2B5EF4-FFF2-40B4-BE49-F238E27FC236}">
                          <a16:creationId xmlns:a16="http://schemas.microsoft.com/office/drawing/2014/main" id="{B9D68917-F9EC-C644-9FB0-B9BE560BC8C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64170" y="3037317"/>
                      <a:ext cx="849158" cy="198115"/>
                    </a:xfrm>
                    <a:custGeom>
                      <a:avLst/>
                      <a:gdLst>
                        <a:gd name="connsiteX0" fmla="*/ 3725333 w 4588933"/>
                        <a:gd name="connsiteY0" fmla="*/ 0 h 1049866"/>
                        <a:gd name="connsiteX1" fmla="*/ 4588933 w 4588933"/>
                        <a:gd name="connsiteY1" fmla="*/ 270933 h 1049866"/>
                        <a:gd name="connsiteX2" fmla="*/ 3962400 w 4588933"/>
                        <a:gd name="connsiteY2" fmla="*/ 541866 h 1049866"/>
                        <a:gd name="connsiteX3" fmla="*/ 3742267 w 4588933"/>
                        <a:gd name="connsiteY3" fmla="*/ 457200 h 1049866"/>
                        <a:gd name="connsiteX4" fmla="*/ 2269067 w 4588933"/>
                        <a:gd name="connsiteY4" fmla="*/ 1049866 h 1049866"/>
                        <a:gd name="connsiteX5" fmla="*/ 880533 w 4588933"/>
                        <a:gd name="connsiteY5" fmla="*/ 457200 h 1049866"/>
                        <a:gd name="connsiteX6" fmla="*/ 592667 w 4588933"/>
                        <a:gd name="connsiteY6" fmla="*/ 541866 h 1049866"/>
                        <a:gd name="connsiteX7" fmla="*/ 0 w 4588933"/>
                        <a:gd name="connsiteY7" fmla="*/ 254000 h 1049866"/>
                        <a:gd name="connsiteX8" fmla="*/ 880533 w 4588933"/>
                        <a:gd name="connsiteY8" fmla="*/ 16933 h 1049866"/>
                        <a:gd name="connsiteX9" fmla="*/ 2302933 w 4588933"/>
                        <a:gd name="connsiteY9" fmla="*/ 626533 h 1049866"/>
                        <a:gd name="connsiteX10" fmla="*/ 3725333 w 4588933"/>
                        <a:gd name="connsiteY10" fmla="*/ 0 h 1049866"/>
                        <a:gd name="connsiteX0" fmla="*/ 3725333 w 4641485"/>
                        <a:gd name="connsiteY0" fmla="*/ 0 h 1049866"/>
                        <a:gd name="connsiteX1" fmla="*/ 4641485 w 4641485"/>
                        <a:gd name="connsiteY1" fmla="*/ 239402 h 1049866"/>
                        <a:gd name="connsiteX2" fmla="*/ 3962400 w 4641485"/>
                        <a:gd name="connsiteY2" fmla="*/ 541866 h 1049866"/>
                        <a:gd name="connsiteX3" fmla="*/ 3742267 w 4641485"/>
                        <a:gd name="connsiteY3" fmla="*/ 457200 h 1049866"/>
                        <a:gd name="connsiteX4" fmla="*/ 2269067 w 4641485"/>
                        <a:gd name="connsiteY4" fmla="*/ 1049866 h 1049866"/>
                        <a:gd name="connsiteX5" fmla="*/ 880533 w 4641485"/>
                        <a:gd name="connsiteY5" fmla="*/ 457200 h 1049866"/>
                        <a:gd name="connsiteX6" fmla="*/ 592667 w 4641485"/>
                        <a:gd name="connsiteY6" fmla="*/ 541866 h 1049866"/>
                        <a:gd name="connsiteX7" fmla="*/ 0 w 4641485"/>
                        <a:gd name="connsiteY7" fmla="*/ 254000 h 1049866"/>
                        <a:gd name="connsiteX8" fmla="*/ 880533 w 4641485"/>
                        <a:gd name="connsiteY8" fmla="*/ 16933 h 1049866"/>
                        <a:gd name="connsiteX9" fmla="*/ 2302933 w 4641485"/>
                        <a:gd name="connsiteY9" fmla="*/ 626533 h 1049866"/>
                        <a:gd name="connsiteX10" fmla="*/ 3725333 w 4641485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73798 w 4673016"/>
                        <a:gd name="connsiteY3" fmla="*/ 457200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84308 w 4673016"/>
                        <a:gd name="connsiteY3" fmla="*/ 404648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75021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815839 w 4673016"/>
                        <a:gd name="connsiteY3" fmla="*/ 467710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75021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4673016" h="1049866">
                          <a:moveTo>
                            <a:pt x="3756864" y="0"/>
                          </a:moveTo>
                          <a:lnTo>
                            <a:pt x="4673016" y="239402"/>
                          </a:lnTo>
                          <a:lnTo>
                            <a:pt x="3993931" y="541866"/>
                          </a:lnTo>
                          <a:lnTo>
                            <a:pt x="3815839" y="467710"/>
                          </a:lnTo>
                          <a:lnTo>
                            <a:pt x="2300598" y="1049866"/>
                          </a:lnTo>
                          <a:lnTo>
                            <a:pt x="912064" y="457200"/>
                          </a:lnTo>
                          <a:lnTo>
                            <a:pt x="624198" y="541866"/>
                          </a:lnTo>
                          <a:lnTo>
                            <a:pt x="0" y="275021"/>
                          </a:lnTo>
                          <a:lnTo>
                            <a:pt x="912064" y="16933"/>
                          </a:lnTo>
                          <a:lnTo>
                            <a:pt x="2323954" y="616023"/>
                          </a:lnTo>
                          <a:lnTo>
                            <a:pt x="3756864" y="0"/>
                          </a:lnTo>
                          <a:close/>
                        </a:path>
                      </a:pathLst>
                    </a:custGeom>
                    <a:solidFill>
                      <a:srgbClr val="0000A3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671" name="Freeform 2670">
                      <a:extLst>
                        <a:ext uri="{FF2B5EF4-FFF2-40B4-BE49-F238E27FC236}">
                          <a16:creationId xmlns:a16="http://schemas.microsoft.com/office/drawing/2014/main" id="{097BF18B-953D-104D-8EB9-447FB708C7F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19948" y="3206783"/>
                      <a:ext cx="317042" cy="170569"/>
                    </a:xfrm>
                    <a:custGeom>
                      <a:avLst/>
                      <a:gdLst>
                        <a:gd name="connsiteX0" fmla="*/ 21021 w 1744718"/>
                        <a:gd name="connsiteY0" fmla="*/ 0 h 903890"/>
                        <a:gd name="connsiteX1" fmla="*/ 1744718 w 1744718"/>
                        <a:gd name="connsiteY1" fmla="*/ 693683 h 903890"/>
                        <a:gd name="connsiteX2" fmla="*/ 1145628 w 1744718"/>
                        <a:gd name="connsiteY2" fmla="*/ 903890 h 903890"/>
                        <a:gd name="connsiteX3" fmla="*/ 0 w 1744718"/>
                        <a:gd name="connsiteY3" fmla="*/ 451945 h 903890"/>
                        <a:gd name="connsiteX4" fmla="*/ 21021 w 1744718"/>
                        <a:gd name="connsiteY4" fmla="*/ 0 h 9038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44718" h="903890">
                          <a:moveTo>
                            <a:pt x="21021" y="0"/>
                          </a:moveTo>
                          <a:lnTo>
                            <a:pt x="1744718" y="693683"/>
                          </a:lnTo>
                          <a:lnTo>
                            <a:pt x="1145628" y="903890"/>
                          </a:lnTo>
                          <a:lnTo>
                            <a:pt x="0" y="451945"/>
                          </a:lnTo>
                          <a:lnTo>
                            <a:pt x="21021" y="0"/>
                          </a:lnTo>
                          <a:close/>
                        </a:path>
                      </a:pathLst>
                    </a:custGeom>
                    <a:solidFill>
                      <a:srgbClr val="0000A3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672" name="Freeform 2671">
                      <a:extLst>
                        <a:ext uri="{FF2B5EF4-FFF2-40B4-BE49-F238E27FC236}">
                          <a16:creationId xmlns:a16="http://schemas.microsoft.com/office/drawing/2014/main" id="{0A307EB1-DD6F-8F44-A5C5-FF98394173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39341" y="3206783"/>
                      <a:ext cx="311312" cy="168585"/>
                    </a:xfrm>
                    <a:custGeom>
                      <a:avLst/>
                      <a:gdLst>
                        <a:gd name="connsiteX0" fmla="*/ 1702676 w 1713187"/>
                        <a:gd name="connsiteY0" fmla="*/ 0 h 893380"/>
                        <a:gd name="connsiteX1" fmla="*/ 1713187 w 1713187"/>
                        <a:gd name="connsiteY1" fmla="*/ 472966 h 893380"/>
                        <a:gd name="connsiteX2" fmla="*/ 578069 w 1713187"/>
                        <a:gd name="connsiteY2" fmla="*/ 893380 h 893380"/>
                        <a:gd name="connsiteX3" fmla="*/ 0 w 1713187"/>
                        <a:gd name="connsiteY3" fmla="*/ 693683 h 893380"/>
                        <a:gd name="connsiteX4" fmla="*/ 1702676 w 1713187"/>
                        <a:gd name="connsiteY4" fmla="*/ 0 h 8933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13187" h="893380">
                          <a:moveTo>
                            <a:pt x="1702676" y="0"/>
                          </a:moveTo>
                          <a:lnTo>
                            <a:pt x="1713187" y="472966"/>
                          </a:lnTo>
                          <a:lnTo>
                            <a:pt x="578069" y="893380"/>
                          </a:lnTo>
                          <a:lnTo>
                            <a:pt x="0" y="693683"/>
                          </a:lnTo>
                          <a:lnTo>
                            <a:pt x="1702676" y="0"/>
                          </a:lnTo>
                          <a:close/>
                        </a:path>
                      </a:pathLst>
                    </a:custGeom>
                    <a:solidFill>
                      <a:srgbClr val="0000A8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673" name="Freeform 2672">
                      <a:extLst>
                        <a:ext uri="{FF2B5EF4-FFF2-40B4-BE49-F238E27FC236}">
                          <a16:creationId xmlns:a16="http://schemas.microsoft.com/office/drawing/2014/main" id="{C21ADCF9-EEDF-B044-AE74-F77C1C5BCF5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47413" y="3123483"/>
                      <a:ext cx="676892" cy="267753"/>
                    </a:xfrm>
                    <a:custGeom>
                      <a:avLst/>
                      <a:gdLst>
                        <a:gd name="connsiteX0" fmla="*/ 599089 w 4162096"/>
                        <a:gd name="connsiteY0" fmla="*/ 273269 h 1618593"/>
                        <a:gd name="connsiteX1" fmla="*/ 882869 w 4162096"/>
                        <a:gd name="connsiteY1" fmla="*/ 199697 h 1618593"/>
                        <a:gd name="connsiteX2" fmla="*/ 2312276 w 4162096"/>
                        <a:gd name="connsiteY2" fmla="*/ 798786 h 1618593"/>
                        <a:gd name="connsiteX3" fmla="*/ 3794234 w 4162096"/>
                        <a:gd name="connsiteY3" fmla="*/ 199697 h 1618593"/>
                        <a:gd name="connsiteX4" fmla="*/ 4014951 w 4162096"/>
                        <a:gd name="connsiteY4" fmla="*/ 273269 h 1618593"/>
                        <a:gd name="connsiteX5" fmla="*/ 3058510 w 4162096"/>
                        <a:gd name="connsiteY5" fmla="*/ 641131 h 1618593"/>
                        <a:gd name="connsiteX6" fmla="*/ 3026979 w 4162096"/>
                        <a:gd name="connsiteY6" fmla="*/ 1114097 h 1618593"/>
                        <a:gd name="connsiteX7" fmla="*/ 4162096 w 4162096"/>
                        <a:gd name="connsiteY7" fmla="*/ 1545021 h 1618593"/>
                        <a:gd name="connsiteX8" fmla="*/ 3878317 w 4162096"/>
                        <a:gd name="connsiteY8" fmla="*/ 1608083 h 1618593"/>
                        <a:gd name="connsiteX9" fmla="*/ 2301765 w 4162096"/>
                        <a:gd name="connsiteY9" fmla="*/ 945931 h 1618593"/>
                        <a:gd name="connsiteX10" fmla="*/ 693682 w 4162096"/>
                        <a:gd name="connsiteY10" fmla="*/ 1618593 h 1618593"/>
                        <a:gd name="connsiteX11" fmla="*/ 430924 w 4162096"/>
                        <a:gd name="connsiteY11" fmla="*/ 1524000 h 1618593"/>
                        <a:gd name="connsiteX12" fmla="*/ 1576551 w 4162096"/>
                        <a:gd name="connsiteY12" fmla="*/ 1082566 h 1618593"/>
                        <a:gd name="connsiteX13" fmla="*/ 1545020 w 4162096"/>
                        <a:gd name="connsiteY13" fmla="*/ 609600 h 1618593"/>
                        <a:gd name="connsiteX14" fmla="*/ 0 w 4162096"/>
                        <a:gd name="connsiteY14" fmla="*/ 0 h 1618593"/>
                        <a:gd name="connsiteX15" fmla="*/ 872358 w 4162096"/>
                        <a:gd name="connsiteY15" fmla="*/ 210207 h 1618593"/>
                        <a:gd name="connsiteX16" fmla="*/ 872358 w 4162096"/>
                        <a:gd name="connsiteY16" fmla="*/ 210207 h 1618593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441434 w 3731172"/>
                        <a:gd name="connsiteY14" fmla="*/ 10510 h 1418896"/>
                        <a:gd name="connsiteX15" fmla="*/ 441434 w 3731172"/>
                        <a:gd name="connsiteY15" fmla="*/ 10510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441434 w 3731172"/>
                        <a:gd name="connsiteY14" fmla="*/ 10510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357351 w 3731172"/>
                        <a:gd name="connsiteY14" fmla="*/ 115613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147144 w 3731172"/>
                        <a:gd name="connsiteY14" fmla="*/ 6306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47144 w 3731172"/>
                        <a:gd name="connsiteY14" fmla="*/ 6306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89185 w 3731172"/>
                        <a:gd name="connsiteY14" fmla="*/ 8408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56137 w 3731172"/>
                        <a:gd name="connsiteY13" fmla="*/ 441434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45626 w 3731172"/>
                        <a:gd name="connsiteY13" fmla="*/ 451945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903890 h 1418896"/>
                        <a:gd name="connsiteX13" fmla="*/ 1145626 w 3731172"/>
                        <a:gd name="connsiteY13" fmla="*/ 451945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575034 w 3710151"/>
                        <a:gd name="connsiteY6" fmla="*/ 914400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606565 w 3710151"/>
                        <a:gd name="connsiteY6" fmla="*/ 924910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5151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087434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098586 w 3710151"/>
                        <a:gd name="connsiteY12" fmla="*/ 903890 h 1418896"/>
                        <a:gd name="connsiteX13" fmla="*/ 1087434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62012 w 3725019"/>
                        <a:gd name="connsiteY0" fmla="*/ 73572 h 1418896"/>
                        <a:gd name="connsiteX1" fmla="*/ 445792 w 3725019"/>
                        <a:gd name="connsiteY1" fmla="*/ 0 h 1418896"/>
                        <a:gd name="connsiteX2" fmla="*/ 1852896 w 3725019"/>
                        <a:gd name="connsiteY2" fmla="*/ 591655 h 1418896"/>
                        <a:gd name="connsiteX3" fmla="*/ 3357157 w 3725019"/>
                        <a:gd name="connsiteY3" fmla="*/ 0 h 1418896"/>
                        <a:gd name="connsiteX4" fmla="*/ 3577874 w 3725019"/>
                        <a:gd name="connsiteY4" fmla="*/ 73572 h 1418896"/>
                        <a:gd name="connsiteX5" fmla="*/ 2632585 w 3725019"/>
                        <a:gd name="connsiteY5" fmla="*/ 448868 h 1418896"/>
                        <a:gd name="connsiteX6" fmla="*/ 2625150 w 3725019"/>
                        <a:gd name="connsiteY6" fmla="*/ 902607 h 1418896"/>
                        <a:gd name="connsiteX7" fmla="*/ 3725019 w 3725019"/>
                        <a:gd name="connsiteY7" fmla="*/ 1345324 h 1418896"/>
                        <a:gd name="connsiteX8" fmla="*/ 3441240 w 3725019"/>
                        <a:gd name="connsiteY8" fmla="*/ 1408386 h 1418896"/>
                        <a:gd name="connsiteX9" fmla="*/ 1864688 w 3725019"/>
                        <a:gd name="connsiteY9" fmla="*/ 746234 h 1418896"/>
                        <a:gd name="connsiteX10" fmla="*/ 256605 w 3725019"/>
                        <a:gd name="connsiteY10" fmla="*/ 1418896 h 1418896"/>
                        <a:gd name="connsiteX11" fmla="*/ 0 w 3725019"/>
                        <a:gd name="connsiteY11" fmla="*/ 1331097 h 1418896"/>
                        <a:gd name="connsiteX12" fmla="*/ 1113454 w 3725019"/>
                        <a:gd name="connsiteY12" fmla="*/ 903890 h 1418896"/>
                        <a:gd name="connsiteX13" fmla="*/ 1102302 w 3725019"/>
                        <a:gd name="connsiteY13" fmla="*/ 451945 h 1418896"/>
                        <a:gd name="connsiteX14" fmla="*/ 183032 w 3725019"/>
                        <a:gd name="connsiteY14" fmla="*/ 84081 h 1418896"/>
                        <a:gd name="connsiteX15" fmla="*/ 162012 w 3725019"/>
                        <a:gd name="connsiteY15" fmla="*/ 73572 h 14188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</a:cxnLst>
                      <a:rect l="l" t="t" r="r" b="b"/>
                      <a:pathLst>
                        <a:path w="3725019" h="1418896">
                          <a:moveTo>
                            <a:pt x="162012" y="73572"/>
                          </a:moveTo>
                          <a:lnTo>
                            <a:pt x="445792" y="0"/>
                          </a:lnTo>
                          <a:lnTo>
                            <a:pt x="1852896" y="591655"/>
                          </a:lnTo>
                          <a:lnTo>
                            <a:pt x="3357157" y="0"/>
                          </a:lnTo>
                          <a:lnTo>
                            <a:pt x="3577874" y="73572"/>
                          </a:lnTo>
                          <a:lnTo>
                            <a:pt x="2632585" y="448868"/>
                          </a:lnTo>
                          <a:lnTo>
                            <a:pt x="2625150" y="902607"/>
                          </a:lnTo>
                          <a:lnTo>
                            <a:pt x="3725019" y="1345324"/>
                          </a:lnTo>
                          <a:lnTo>
                            <a:pt x="3441240" y="1408386"/>
                          </a:lnTo>
                          <a:lnTo>
                            <a:pt x="1864688" y="746234"/>
                          </a:lnTo>
                          <a:lnTo>
                            <a:pt x="256605" y="1418896"/>
                          </a:lnTo>
                          <a:lnTo>
                            <a:pt x="0" y="1331097"/>
                          </a:lnTo>
                          <a:lnTo>
                            <a:pt x="1113454" y="903890"/>
                          </a:lnTo>
                          <a:cubicBezTo>
                            <a:pt x="1113454" y="760249"/>
                            <a:pt x="1102302" y="595586"/>
                            <a:pt x="1102302" y="451945"/>
                          </a:cubicBezTo>
                          <a:lnTo>
                            <a:pt x="183032" y="84081"/>
                          </a:lnTo>
                          <a:cubicBezTo>
                            <a:pt x="26317" y="21019"/>
                            <a:pt x="169019" y="77075"/>
                            <a:pt x="162012" y="73572"/>
                          </a:cubicBezTo>
                          <a:close/>
                        </a:path>
                      </a:pathLst>
                    </a:cu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2530" name="Group 2529">
                <a:extLst>
                  <a:ext uri="{FF2B5EF4-FFF2-40B4-BE49-F238E27FC236}">
                    <a16:creationId xmlns:a16="http://schemas.microsoft.com/office/drawing/2014/main" id="{B247061D-A89F-5541-90B5-BA808BF6F7FE}"/>
                  </a:ext>
                </a:extLst>
              </p:cNvPr>
              <p:cNvGrpSpPr/>
              <p:nvPr/>
            </p:nvGrpSpPr>
            <p:grpSpPr>
              <a:xfrm>
                <a:off x="7195061" y="4648914"/>
                <a:ext cx="267360" cy="997195"/>
                <a:chOff x="6424161" y="4488570"/>
                <a:chExt cx="267360" cy="997195"/>
              </a:xfrm>
            </p:grpSpPr>
            <p:grpSp>
              <p:nvGrpSpPr>
                <p:cNvPr id="2593" name="Group 506">
                  <a:extLst>
                    <a:ext uri="{FF2B5EF4-FFF2-40B4-BE49-F238E27FC236}">
                      <a16:creationId xmlns:a16="http://schemas.microsoft.com/office/drawing/2014/main" id="{10572AB2-C8AA-BD47-BE6F-856F85D93CD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424161" y="4637077"/>
                  <a:ext cx="235570" cy="848688"/>
                  <a:chOff x="6395998" y="3062424"/>
                  <a:chExt cx="564403" cy="837478"/>
                </a:xfrm>
              </p:grpSpPr>
              <p:sp>
                <p:nvSpPr>
                  <p:cNvPr id="2615" name="Rectangle 2614">
                    <a:extLst>
                      <a:ext uri="{FF2B5EF4-FFF2-40B4-BE49-F238E27FC236}">
                        <a16:creationId xmlns:a16="http://schemas.microsoft.com/office/drawing/2014/main" id="{244CDD88-AB3F-1645-B344-9C2A1869E71E}"/>
                      </a:ext>
                    </a:extLst>
                  </p:cNvPr>
                  <p:cNvSpPr/>
                  <p:nvPr/>
                </p:nvSpPr>
                <p:spPr>
                  <a:xfrm>
                    <a:off x="6509786" y="3061857"/>
                    <a:ext cx="447707" cy="742536"/>
                  </a:xfrm>
                  <a:prstGeom prst="rect">
                    <a:avLst/>
                  </a:prstGeom>
                  <a:noFill/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2616" name="Straight Connector 2615">
                    <a:extLst>
                      <a:ext uri="{FF2B5EF4-FFF2-40B4-BE49-F238E27FC236}">
                        <a16:creationId xmlns:a16="http://schemas.microsoft.com/office/drawing/2014/main" id="{4287D42C-DDBB-7844-B425-0B9CCE0F37B1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847057" y="3061857"/>
                    <a:ext cx="113419" cy="924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617" name="Rectangle 2616">
                    <a:extLst>
                      <a:ext uri="{FF2B5EF4-FFF2-40B4-BE49-F238E27FC236}">
                        <a16:creationId xmlns:a16="http://schemas.microsoft.com/office/drawing/2014/main" id="{9DBFBEF6-7D02-6142-87B5-2E3945C99322}"/>
                      </a:ext>
                    </a:extLst>
                  </p:cNvPr>
                  <p:cNvSpPr/>
                  <p:nvPr/>
                </p:nvSpPr>
                <p:spPr>
                  <a:xfrm>
                    <a:off x="6476953" y="3071256"/>
                    <a:ext cx="131327" cy="11592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2618" name="Straight Connector 2617">
                    <a:extLst>
                      <a:ext uri="{FF2B5EF4-FFF2-40B4-BE49-F238E27FC236}">
                        <a16:creationId xmlns:a16="http://schemas.microsoft.com/office/drawing/2014/main" id="{1528349E-DCC3-2744-B853-602D9074E79B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396367" y="3061857"/>
                    <a:ext cx="113419" cy="924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619" name="Rectangle 2618">
                    <a:extLst>
                      <a:ext uri="{FF2B5EF4-FFF2-40B4-BE49-F238E27FC236}">
                        <a16:creationId xmlns:a16="http://schemas.microsoft.com/office/drawing/2014/main" id="{53DF1FEF-4071-0343-969E-41AAC1B12921}"/>
                      </a:ext>
                    </a:extLst>
                  </p:cNvPr>
                  <p:cNvSpPr/>
                  <p:nvPr/>
                </p:nvSpPr>
                <p:spPr>
                  <a:xfrm>
                    <a:off x="6817210" y="3702567"/>
                    <a:ext cx="131327" cy="11592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620" name="Rectangle 2619">
                    <a:extLst>
                      <a:ext uri="{FF2B5EF4-FFF2-40B4-BE49-F238E27FC236}">
                        <a16:creationId xmlns:a16="http://schemas.microsoft.com/office/drawing/2014/main" id="{85ABBBCC-66BE-9F44-81DD-0919D144E050}"/>
                      </a:ext>
                    </a:extLst>
                  </p:cNvPr>
                  <p:cNvSpPr/>
                  <p:nvPr/>
                </p:nvSpPr>
                <p:spPr>
                  <a:xfrm>
                    <a:off x="6405320" y="3157415"/>
                    <a:ext cx="444723" cy="742536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2621" name="Straight Connector 2620">
                    <a:extLst>
                      <a:ext uri="{FF2B5EF4-FFF2-40B4-BE49-F238E27FC236}">
                        <a16:creationId xmlns:a16="http://schemas.microsoft.com/office/drawing/2014/main" id="{12698478-61EB-B343-8165-C1B948C72649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847057" y="3804392"/>
                    <a:ext cx="113419" cy="924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622" name="Group 544">
                    <a:extLst>
                      <a:ext uri="{FF2B5EF4-FFF2-40B4-BE49-F238E27FC236}">
                        <a16:creationId xmlns:a16="http://schemas.microsoft.com/office/drawing/2014/main" id="{528FEFD8-7971-4F40-B254-33458D857B3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400318" y="3137421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650" name="Straight Connector 2649">
                      <a:extLst>
                        <a:ext uri="{FF2B5EF4-FFF2-40B4-BE49-F238E27FC236}">
                          <a16:creationId xmlns:a16="http://schemas.microsoft.com/office/drawing/2014/main" id="{DE5B333F-C0A6-2143-942F-7285B8DEFB2F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8782" y="2845711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51" name="Straight Connector 2650">
                      <a:extLst>
                        <a:ext uri="{FF2B5EF4-FFF2-40B4-BE49-F238E27FC236}">
                          <a16:creationId xmlns:a16="http://schemas.microsoft.com/office/drawing/2014/main" id="{70054E87-1084-DC45-A8C1-6BA1F9195737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076" y="2938136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623" name="Group 547">
                    <a:extLst>
                      <a:ext uri="{FF2B5EF4-FFF2-40B4-BE49-F238E27FC236}">
                        <a16:creationId xmlns:a16="http://schemas.microsoft.com/office/drawing/2014/main" id="{A0DA8582-E3D1-BE4D-A6A5-118A54FA721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9838" y="3203285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648" name="Straight Connector 2647">
                      <a:extLst>
                        <a:ext uri="{FF2B5EF4-FFF2-40B4-BE49-F238E27FC236}">
                          <a16:creationId xmlns:a16="http://schemas.microsoft.com/office/drawing/2014/main" id="{FB2BCFB8-B23C-9648-80A4-B06368E3EF7C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9263" y="2845642"/>
                      <a:ext cx="119388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49" name="Straight Connector 2648">
                      <a:extLst>
                        <a:ext uri="{FF2B5EF4-FFF2-40B4-BE49-F238E27FC236}">
                          <a16:creationId xmlns:a16="http://schemas.microsoft.com/office/drawing/2014/main" id="{ED446F30-E680-0A49-8CD0-05D69853973C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557" y="2934934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624" name="Group 549">
                    <a:extLst>
                      <a:ext uri="{FF2B5EF4-FFF2-40B4-BE49-F238E27FC236}">
                        <a16:creationId xmlns:a16="http://schemas.microsoft.com/office/drawing/2014/main" id="{61881AA7-BEC5-DA4C-9D9D-51FF427D512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9358" y="3269149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646" name="Straight Connector 2645">
                      <a:extLst>
                        <a:ext uri="{FF2B5EF4-FFF2-40B4-BE49-F238E27FC236}">
                          <a16:creationId xmlns:a16="http://schemas.microsoft.com/office/drawing/2014/main" id="{47CB8124-B4D9-F14E-9E99-54A79E970B4C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6759" y="2845572"/>
                      <a:ext cx="113419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47" name="Straight Connector 2646">
                      <a:extLst>
                        <a:ext uri="{FF2B5EF4-FFF2-40B4-BE49-F238E27FC236}">
                          <a16:creationId xmlns:a16="http://schemas.microsoft.com/office/drawing/2014/main" id="{5F29928C-B85A-A54F-A3D4-438CDAFD0227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036" y="2934864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625" name="Group 550">
                    <a:extLst>
                      <a:ext uri="{FF2B5EF4-FFF2-40B4-BE49-F238E27FC236}">
                        <a16:creationId xmlns:a16="http://schemas.microsoft.com/office/drawing/2014/main" id="{EC0A6406-A83B-5B4D-B388-18F724008CC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8878" y="3335013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644" name="Straight Connector 2643">
                      <a:extLst>
                        <a:ext uri="{FF2B5EF4-FFF2-40B4-BE49-F238E27FC236}">
                          <a16:creationId xmlns:a16="http://schemas.microsoft.com/office/drawing/2014/main" id="{2955D3A5-E7D9-B648-82CC-A03BE980AA3A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7238" y="2845502"/>
                      <a:ext cx="113419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45" name="Straight Connector 2644">
                      <a:extLst>
                        <a:ext uri="{FF2B5EF4-FFF2-40B4-BE49-F238E27FC236}">
                          <a16:creationId xmlns:a16="http://schemas.microsoft.com/office/drawing/2014/main" id="{6FB11079-9CD4-B049-9045-E0EAA9099C35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516" y="2934794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626" name="Group 551">
                    <a:extLst>
                      <a:ext uri="{FF2B5EF4-FFF2-40B4-BE49-F238E27FC236}">
                        <a16:creationId xmlns:a16="http://schemas.microsoft.com/office/drawing/2014/main" id="{7DF30373-36C8-1D47-9B4F-4899DAAF14F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8398" y="3400877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642" name="Straight Connector 2641">
                      <a:extLst>
                        <a:ext uri="{FF2B5EF4-FFF2-40B4-BE49-F238E27FC236}">
                          <a16:creationId xmlns:a16="http://schemas.microsoft.com/office/drawing/2014/main" id="{B1075FE5-1022-A74C-970A-CC77616AACBC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7718" y="2845433"/>
                      <a:ext cx="113419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43" name="Straight Connector 2642">
                      <a:extLst>
                        <a:ext uri="{FF2B5EF4-FFF2-40B4-BE49-F238E27FC236}">
                          <a16:creationId xmlns:a16="http://schemas.microsoft.com/office/drawing/2014/main" id="{DC2C28BA-26CB-A847-9DEB-287EE739B788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995" y="2934724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627" name="Group 552">
                    <a:extLst>
                      <a:ext uri="{FF2B5EF4-FFF2-40B4-BE49-F238E27FC236}">
                        <a16:creationId xmlns:a16="http://schemas.microsoft.com/office/drawing/2014/main" id="{DAAE2BD1-5485-884D-B6DB-53CB14BD2EF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7918" y="3466741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640" name="Straight Connector 2639">
                      <a:extLst>
                        <a:ext uri="{FF2B5EF4-FFF2-40B4-BE49-F238E27FC236}">
                          <a16:creationId xmlns:a16="http://schemas.microsoft.com/office/drawing/2014/main" id="{D92F2268-7671-5D43-AFFD-2A080ABCEE4F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8199" y="2845363"/>
                      <a:ext cx="113419" cy="939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41" name="Straight Connector 2640">
                      <a:extLst>
                        <a:ext uri="{FF2B5EF4-FFF2-40B4-BE49-F238E27FC236}">
                          <a16:creationId xmlns:a16="http://schemas.microsoft.com/office/drawing/2014/main" id="{F8B5DE4C-68E2-8B46-A1AF-673180D3D950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3477" y="2939355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628" name="Group 555">
                    <a:extLst>
                      <a:ext uri="{FF2B5EF4-FFF2-40B4-BE49-F238E27FC236}">
                        <a16:creationId xmlns:a16="http://schemas.microsoft.com/office/drawing/2014/main" id="{EF8DBA8A-A876-D942-A2EE-B79F9D43E5E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7438" y="3532605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638" name="Straight Connector 2637">
                      <a:extLst>
                        <a:ext uri="{FF2B5EF4-FFF2-40B4-BE49-F238E27FC236}">
                          <a16:creationId xmlns:a16="http://schemas.microsoft.com/office/drawing/2014/main" id="{85C5C745-52D0-8440-AA0A-C1D1DE526A6B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8679" y="2842160"/>
                      <a:ext cx="113419" cy="971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39" name="Straight Connector 2638">
                      <a:extLst>
                        <a:ext uri="{FF2B5EF4-FFF2-40B4-BE49-F238E27FC236}">
                          <a16:creationId xmlns:a16="http://schemas.microsoft.com/office/drawing/2014/main" id="{908856FD-5DDB-D045-993D-16559E9B8D72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0972" y="2939284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629" name="Group 556">
                    <a:extLst>
                      <a:ext uri="{FF2B5EF4-FFF2-40B4-BE49-F238E27FC236}">
                        <a16:creationId xmlns:a16="http://schemas.microsoft.com/office/drawing/2014/main" id="{2564D952-975E-3F47-B4C6-3FFA63D34FE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6958" y="3598469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636" name="Straight Connector 2635">
                      <a:extLst>
                        <a:ext uri="{FF2B5EF4-FFF2-40B4-BE49-F238E27FC236}">
                          <a16:creationId xmlns:a16="http://schemas.microsoft.com/office/drawing/2014/main" id="{D91144BB-8083-7841-8535-049907AFB5DD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9158" y="2842090"/>
                      <a:ext cx="113419" cy="971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37" name="Straight Connector 2636">
                      <a:extLst>
                        <a:ext uri="{FF2B5EF4-FFF2-40B4-BE49-F238E27FC236}">
                          <a16:creationId xmlns:a16="http://schemas.microsoft.com/office/drawing/2014/main" id="{9A4467C1-072E-8B47-900C-0B390B731DE6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452" y="2939215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630" name="Group 557">
                    <a:extLst>
                      <a:ext uri="{FF2B5EF4-FFF2-40B4-BE49-F238E27FC236}">
                        <a16:creationId xmlns:a16="http://schemas.microsoft.com/office/drawing/2014/main" id="{3FEA7815-1DE5-CF44-AC99-459ACFB7D58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6478" y="3664333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634" name="Straight Connector 2633">
                      <a:extLst>
                        <a:ext uri="{FF2B5EF4-FFF2-40B4-BE49-F238E27FC236}">
                          <a16:creationId xmlns:a16="http://schemas.microsoft.com/office/drawing/2014/main" id="{87328C4B-FA62-8F46-8D9D-10C56E4A6CB2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6654" y="2846719"/>
                      <a:ext cx="113419" cy="92426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35" name="Straight Connector 2634">
                      <a:extLst>
                        <a:ext uri="{FF2B5EF4-FFF2-40B4-BE49-F238E27FC236}">
                          <a16:creationId xmlns:a16="http://schemas.microsoft.com/office/drawing/2014/main" id="{5E3B65D2-5662-2B45-AD5F-3D00F8E4AEC0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933" y="2939145"/>
                      <a:ext cx="450690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631" name="Group 558">
                    <a:extLst>
                      <a:ext uri="{FF2B5EF4-FFF2-40B4-BE49-F238E27FC236}">
                        <a16:creationId xmlns:a16="http://schemas.microsoft.com/office/drawing/2014/main" id="{8F64ED35-1F6D-F64A-A135-B41F1C727B9A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5998" y="3730197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632" name="Straight Connector 2631">
                      <a:extLst>
                        <a:ext uri="{FF2B5EF4-FFF2-40B4-BE49-F238E27FC236}">
                          <a16:creationId xmlns:a16="http://schemas.microsoft.com/office/drawing/2014/main" id="{7197108C-4D6C-714A-B71A-A4A6FCC92656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7133" y="2846650"/>
                      <a:ext cx="113419" cy="92426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33" name="Straight Connector 2632">
                      <a:extLst>
                        <a:ext uri="{FF2B5EF4-FFF2-40B4-BE49-F238E27FC236}">
                          <a16:creationId xmlns:a16="http://schemas.microsoft.com/office/drawing/2014/main" id="{71B921F4-C4FB-7844-BE6E-EBC8CE7E9126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413" y="2939076"/>
                      <a:ext cx="450690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2594" name="Straight Connector 2593">
                  <a:extLst>
                    <a:ext uri="{FF2B5EF4-FFF2-40B4-BE49-F238E27FC236}">
                      <a16:creationId xmlns:a16="http://schemas.microsoft.com/office/drawing/2014/main" id="{1FD12A70-8C6A-4549-B461-1653A5D4371F}"/>
                    </a:ext>
                  </a:extLst>
                </p:cNvPr>
                <p:cNvCxnSpPr/>
                <p:nvPr/>
              </p:nvCxnSpPr>
              <p:spPr bwMode="auto">
                <a:xfrm flipH="1">
                  <a:off x="6685171" y="4525377"/>
                  <a:ext cx="4763" cy="855662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95" name="Straight Connector 2594">
                  <a:extLst>
                    <a:ext uri="{FF2B5EF4-FFF2-40B4-BE49-F238E27FC236}">
                      <a16:creationId xmlns:a16="http://schemas.microsoft.com/office/drawing/2014/main" id="{5A43E320-0F01-FD4F-9B63-F202DA9100FA}"/>
                    </a:ext>
                  </a:extLst>
                </p:cNvPr>
                <p:cNvCxnSpPr/>
                <p:nvPr/>
              </p:nvCxnSpPr>
              <p:spPr bwMode="auto">
                <a:xfrm>
                  <a:off x="6632784" y="4706352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96" name="Straight Connector 2595">
                  <a:extLst>
                    <a:ext uri="{FF2B5EF4-FFF2-40B4-BE49-F238E27FC236}">
                      <a16:creationId xmlns:a16="http://schemas.microsoft.com/office/drawing/2014/main" id="{7F69DDC9-8B0A-5847-A394-25A19A477846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4771439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97" name="Straight Connector 2596">
                  <a:extLst>
                    <a:ext uri="{FF2B5EF4-FFF2-40B4-BE49-F238E27FC236}">
                      <a16:creationId xmlns:a16="http://schemas.microsoft.com/office/drawing/2014/main" id="{70F491A2-25C2-9B48-9FEF-053945BB950C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4849227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98" name="Straight Connector 2597">
                  <a:extLst>
                    <a:ext uri="{FF2B5EF4-FFF2-40B4-BE49-F238E27FC236}">
                      <a16:creationId xmlns:a16="http://schemas.microsoft.com/office/drawing/2014/main" id="{4C58B88C-E601-9448-9F17-E78C35C823EB}"/>
                    </a:ext>
                  </a:extLst>
                </p:cNvPr>
                <p:cNvCxnSpPr/>
                <p:nvPr/>
              </p:nvCxnSpPr>
              <p:spPr bwMode="auto">
                <a:xfrm>
                  <a:off x="6629609" y="4914314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99" name="Straight Connector 2598">
                  <a:extLst>
                    <a:ext uri="{FF2B5EF4-FFF2-40B4-BE49-F238E27FC236}">
                      <a16:creationId xmlns:a16="http://schemas.microsoft.com/office/drawing/2014/main" id="{9A3A2276-41D3-0340-BB40-28CA41179ACB}"/>
                    </a:ext>
                  </a:extLst>
                </p:cNvPr>
                <p:cNvCxnSpPr/>
                <p:nvPr/>
              </p:nvCxnSpPr>
              <p:spPr bwMode="auto">
                <a:xfrm>
                  <a:off x="6628021" y="4976227"/>
                  <a:ext cx="6032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00" name="Straight Connector 2599">
                  <a:extLst>
                    <a:ext uri="{FF2B5EF4-FFF2-40B4-BE49-F238E27FC236}">
                      <a16:creationId xmlns:a16="http://schemas.microsoft.com/office/drawing/2014/main" id="{7C6416E7-62B8-824F-8189-5D0EBDE82CD6}"/>
                    </a:ext>
                  </a:extLst>
                </p:cNvPr>
                <p:cNvCxnSpPr/>
                <p:nvPr/>
              </p:nvCxnSpPr>
              <p:spPr bwMode="auto">
                <a:xfrm>
                  <a:off x="6628021" y="5044489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01" name="Straight Connector 2600">
                  <a:extLst>
                    <a:ext uri="{FF2B5EF4-FFF2-40B4-BE49-F238E27FC236}">
                      <a16:creationId xmlns:a16="http://schemas.microsoft.com/office/drawing/2014/main" id="{0A9564E5-8854-B548-82F4-750613EF9317}"/>
                    </a:ext>
                  </a:extLst>
                </p:cNvPr>
                <p:cNvCxnSpPr/>
                <p:nvPr/>
              </p:nvCxnSpPr>
              <p:spPr bwMode="auto">
                <a:xfrm>
                  <a:off x="6626434" y="5114339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02" name="Straight Connector 2601">
                  <a:extLst>
                    <a:ext uri="{FF2B5EF4-FFF2-40B4-BE49-F238E27FC236}">
                      <a16:creationId xmlns:a16="http://schemas.microsoft.com/office/drawing/2014/main" id="{047ED494-1832-D642-B4E9-E501A46811B9}"/>
                    </a:ext>
                  </a:extLst>
                </p:cNvPr>
                <p:cNvCxnSpPr/>
                <p:nvPr/>
              </p:nvCxnSpPr>
              <p:spPr bwMode="auto">
                <a:xfrm>
                  <a:off x="6629609" y="5184189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03" name="Straight Connector 2602">
                  <a:extLst>
                    <a:ext uri="{FF2B5EF4-FFF2-40B4-BE49-F238E27FC236}">
                      <a16:creationId xmlns:a16="http://schemas.microsoft.com/office/drawing/2014/main" id="{9DBD71DA-E7F1-584B-9A0F-90B154895720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5252452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04" name="Straight Connector 2603">
                  <a:extLst>
                    <a:ext uri="{FF2B5EF4-FFF2-40B4-BE49-F238E27FC236}">
                      <a16:creationId xmlns:a16="http://schemas.microsoft.com/office/drawing/2014/main" id="{2AD06F4C-DF7F-874D-9268-CC14FF052EEE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5322302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05" name="Straight Connector 2604">
                  <a:extLst>
                    <a:ext uri="{FF2B5EF4-FFF2-40B4-BE49-F238E27FC236}">
                      <a16:creationId xmlns:a16="http://schemas.microsoft.com/office/drawing/2014/main" id="{D4A857D3-24C8-9C44-8231-BF81F919CDBC}"/>
                    </a:ext>
                  </a:extLst>
                </p:cNvPr>
                <p:cNvCxnSpPr/>
                <p:nvPr/>
              </p:nvCxnSpPr>
              <p:spPr bwMode="auto">
                <a:xfrm>
                  <a:off x="6632784" y="5387389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06" name="Straight Connector 2605">
                  <a:extLst>
                    <a:ext uri="{FF2B5EF4-FFF2-40B4-BE49-F238E27FC236}">
                      <a16:creationId xmlns:a16="http://schemas.microsoft.com/office/drawing/2014/main" id="{B3F1DABE-EB12-3642-9491-73A9CFAFEB76}"/>
                    </a:ext>
                  </a:extLst>
                </p:cNvPr>
                <p:cNvCxnSpPr/>
                <p:nvPr/>
              </p:nvCxnSpPr>
              <p:spPr bwMode="auto">
                <a:xfrm flipH="1">
                  <a:off x="6632784" y="4531727"/>
                  <a:ext cx="58737" cy="0"/>
                </a:xfrm>
                <a:prstGeom prst="line">
                  <a:avLst/>
                </a:prstGeom>
                <a:ln w="222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607" name="Group 2606">
                  <a:extLst>
                    <a:ext uri="{FF2B5EF4-FFF2-40B4-BE49-F238E27FC236}">
                      <a16:creationId xmlns:a16="http://schemas.microsoft.com/office/drawing/2014/main" id="{9D1140F3-ED54-9A4D-93BB-DC02CEFAEF5C}"/>
                    </a:ext>
                  </a:extLst>
                </p:cNvPr>
                <p:cNvGrpSpPr/>
                <p:nvPr/>
              </p:nvGrpSpPr>
              <p:grpSpPr>
                <a:xfrm>
                  <a:off x="6434171" y="4488570"/>
                  <a:ext cx="224203" cy="179034"/>
                  <a:chOff x="3668110" y="2448910"/>
                  <a:chExt cx="3794234" cy="2165130"/>
                </a:xfrm>
              </p:grpSpPr>
              <p:sp>
                <p:nvSpPr>
                  <p:cNvPr id="2608" name="Rectangle 2607">
                    <a:extLst>
                      <a:ext uri="{FF2B5EF4-FFF2-40B4-BE49-F238E27FC236}">
                        <a16:creationId xmlns:a16="http://schemas.microsoft.com/office/drawing/2014/main" id="{5401C5C7-A55A-3C46-90B3-7BDC8DEC0875}"/>
                      </a:ext>
                    </a:extLst>
                  </p:cNvPr>
                  <p:cNvSpPr/>
                  <p:nvPr/>
                </p:nvSpPr>
                <p:spPr>
                  <a:xfrm>
                    <a:off x="3668110" y="3741409"/>
                    <a:ext cx="3780587" cy="872631"/>
                  </a:xfrm>
                  <a:prstGeom prst="rect">
                    <a:avLst/>
                  </a:prstGeom>
                  <a:gradFill>
                    <a:gsLst>
                      <a:gs pos="0">
                        <a:srgbClr val="B8C2C9"/>
                      </a:gs>
                      <a:gs pos="21000">
                        <a:schemeClr val="bg1"/>
                      </a:gs>
                      <a:gs pos="60000">
                        <a:srgbClr val="D6DCE0"/>
                      </a:gs>
                      <a:gs pos="100000">
                        <a:srgbClr val="B8C2C9"/>
                      </a:gs>
                    </a:gsLst>
                    <a:lin ang="0" scaled="0"/>
                  </a:gradFill>
                  <a:ln w="63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609" name="Freeform 2608">
                    <a:extLst>
                      <a:ext uri="{FF2B5EF4-FFF2-40B4-BE49-F238E27FC236}">
                        <a16:creationId xmlns:a16="http://schemas.microsoft.com/office/drawing/2014/main" id="{92F1744E-34B8-7E4D-B973-88C72E513FFC}"/>
                      </a:ext>
                    </a:extLst>
                  </p:cNvPr>
                  <p:cNvSpPr/>
                  <p:nvPr/>
                </p:nvSpPr>
                <p:spPr>
                  <a:xfrm>
                    <a:off x="3678620" y="2448910"/>
                    <a:ext cx="3783724" cy="1324303"/>
                  </a:xfrm>
                  <a:custGeom>
                    <a:avLst/>
                    <a:gdLst>
                      <a:gd name="connsiteX0" fmla="*/ 0 w 3783724"/>
                      <a:gd name="connsiteY0" fmla="*/ 1313793 h 1324303"/>
                      <a:gd name="connsiteX1" fmla="*/ 0 w 3783724"/>
                      <a:gd name="connsiteY1" fmla="*/ 1313793 h 1324303"/>
                      <a:gd name="connsiteX2" fmla="*/ 252248 w 3783724"/>
                      <a:gd name="connsiteY2" fmla="*/ 0 h 1324303"/>
                      <a:gd name="connsiteX3" fmla="*/ 3415862 w 3783724"/>
                      <a:gd name="connsiteY3" fmla="*/ 21020 h 1324303"/>
                      <a:gd name="connsiteX4" fmla="*/ 3783724 w 3783724"/>
                      <a:gd name="connsiteY4" fmla="*/ 1324303 h 1324303"/>
                      <a:gd name="connsiteX5" fmla="*/ 0 w 3783724"/>
                      <a:gd name="connsiteY5" fmla="*/ 1313793 h 1324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783724" h="1324303">
                        <a:moveTo>
                          <a:pt x="0" y="1313793"/>
                        </a:moveTo>
                        <a:lnTo>
                          <a:pt x="0" y="1313793"/>
                        </a:lnTo>
                        <a:lnTo>
                          <a:pt x="252248" y="0"/>
                        </a:lnTo>
                        <a:lnTo>
                          <a:pt x="3415862" y="21020"/>
                        </a:lnTo>
                        <a:lnTo>
                          <a:pt x="3783724" y="1324303"/>
                        </a:lnTo>
                        <a:lnTo>
                          <a:pt x="0" y="1313793"/>
                        </a:lnTo>
                        <a:close/>
                      </a:path>
                    </a:pathLst>
                  </a:custGeom>
                  <a:solidFill>
                    <a:srgbClr val="B8C2C9"/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grpSp>
                <p:nvGrpSpPr>
                  <p:cNvPr id="2610" name="Group 2609">
                    <a:extLst>
                      <a:ext uri="{FF2B5EF4-FFF2-40B4-BE49-F238E27FC236}">
                        <a16:creationId xmlns:a16="http://schemas.microsoft.com/office/drawing/2014/main" id="{8857101C-C24B-894D-8CD6-619FE327391B}"/>
                      </a:ext>
                    </a:extLst>
                  </p:cNvPr>
                  <p:cNvGrpSpPr/>
                  <p:nvPr/>
                </p:nvGrpSpPr>
                <p:grpSpPr>
                  <a:xfrm>
                    <a:off x="3941378" y="2603243"/>
                    <a:ext cx="3202061" cy="1066110"/>
                    <a:chOff x="7939341" y="3037317"/>
                    <a:chExt cx="897649" cy="353919"/>
                  </a:xfrm>
                </p:grpSpPr>
                <p:sp>
                  <p:nvSpPr>
                    <p:cNvPr id="2611" name="Freeform 2610">
                      <a:extLst>
                        <a:ext uri="{FF2B5EF4-FFF2-40B4-BE49-F238E27FC236}">
                          <a16:creationId xmlns:a16="http://schemas.microsoft.com/office/drawing/2014/main" id="{9242B10B-3628-6947-BDF0-6A54FEE74E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64170" y="3037317"/>
                      <a:ext cx="849158" cy="198115"/>
                    </a:xfrm>
                    <a:custGeom>
                      <a:avLst/>
                      <a:gdLst>
                        <a:gd name="connsiteX0" fmla="*/ 3725333 w 4588933"/>
                        <a:gd name="connsiteY0" fmla="*/ 0 h 1049866"/>
                        <a:gd name="connsiteX1" fmla="*/ 4588933 w 4588933"/>
                        <a:gd name="connsiteY1" fmla="*/ 270933 h 1049866"/>
                        <a:gd name="connsiteX2" fmla="*/ 3962400 w 4588933"/>
                        <a:gd name="connsiteY2" fmla="*/ 541866 h 1049866"/>
                        <a:gd name="connsiteX3" fmla="*/ 3742267 w 4588933"/>
                        <a:gd name="connsiteY3" fmla="*/ 457200 h 1049866"/>
                        <a:gd name="connsiteX4" fmla="*/ 2269067 w 4588933"/>
                        <a:gd name="connsiteY4" fmla="*/ 1049866 h 1049866"/>
                        <a:gd name="connsiteX5" fmla="*/ 880533 w 4588933"/>
                        <a:gd name="connsiteY5" fmla="*/ 457200 h 1049866"/>
                        <a:gd name="connsiteX6" fmla="*/ 592667 w 4588933"/>
                        <a:gd name="connsiteY6" fmla="*/ 541866 h 1049866"/>
                        <a:gd name="connsiteX7" fmla="*/ 0 w 4588933"/>
                        <a:gd name="connsiteY7" fmla="*/ 254000 h 1049866"/>
                        <a:gd name="connsiteX8" fmla="*/ 880533 w 4588933"/>
                        <a:gd name="connsiteY8" fmla="*/ 16933 h 1049866"/>
                        <a:gd name="connsiteX9" fmla="*/ 2302933 w 4588933"/>
                        <a:gd name="connsiteY9" fmla="*/ 626533 h 1049866"/>
                        <a:gd name="connsiteX10" fmla="*/ 3725333 w 4588933"/>
                        <a:gd name="connsiteY10" fmla="*/ 0 h 1049866"/>
                        <a:gd name="connsiteX0" fmla="*/ 3725333 w 4641485"/>
                        <a:gd name="connsiteY0" fmla="*/ 0 h 1049866"/>
                        <a:gd name="connsiteX1" fmla="*/ 4641485 w 4641485"/>
                        <a:gd name="connsiteY1" fmla="*/ 239402 h 1049866"/>
                        <a:gd name="connsiteX2" fmla="*/ 3962400 w 4641485"/>
                        <a:gd name="connsiteY2" fmla="*/ 541866 h 1049866"/>
                        <a:gd name="connsiteX3" fmla="*/ 3742267 w 4641485"/>
                        <a:gd name="connsiteY3" fmla="*/ 457200 h 1049866"/>
                        <a:gd name="connsiteX4" fmla="*/ 2269067 w 4641485"/>
                        <a:gd name="connsiteY4" fmla="*/ 1049866 h 1049866"/>
                        <a:gd name="connsiteX5" fmla="*/ 880533 w 4641485"/>
                        <a:gd name="connsiteY5" fmla="*/ 457200 h 1049866"/>
                        <a:gd name="connsiteX6" fmla="*/ 592667 w 4641485"/>
                        <a:gd name="connsiteY6" fmla="*/ 541866 h 1049866"/>
                        <a:gd name="connsiteX7" fmla="*/ 0 w 4641485"/>
                        <a:gd name="connsiteY7" fmla="*/ 254000 h 1049866"/>
                        <a:gd name="connsiteX8" fmla="*/ 880533 w 4641485"/>
                        <a:gd name="connsiteY8" fmla="*/ 16933 h 1049866"/>
                        <a:gd name="connsiteX9" fmla="*/ 2302933 w 4641485"/>
                        <a:gd name="connsiteY9" fmla="*/ 626533 h 1049866"/>
                        <a:gd name="connsiteX10" fmla="*/ 3725333 w 4641485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73798 w 4673016"/>
                        <a:gd name="connsiteY3" fmla="*/ 457200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84308 w 4673016"/>
                        <a:gd name="connsiteY3" fmla="*/ 404648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75021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815839 w 4673016"/>
                        <a:gd name="connsiteY3" fmla="*/ 467710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75021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4673016" h="1049866">
                          <a:moveTo>
                            <a:pt x="3756864" y="0"/>
                          </a:moveTo>
                          <a:lnTo>
                            <a:pt x="4673016" y="239402"/>
                          </a:lnTo>
                          <a:lnTo>
                            <a:pt x="3993931" y="541866"/>
                          </a:lnTo>
                          <a:lnTo>
                            <a:pt x="3815839" y="467710"/>
                          </a:lnTo>
                          <a:lnTo>
                            <a:pt x="2300598" y="1049866"/>
                          </a:lnTo>
                          <a:lnTo>
                            <a:pt x="912064" y="457200"/>
                          </a:lnTo>
                          <a:lnTo>
                            <a:pt x="624198" y="541866"/>
                          </a:lnTo>
                          <a:lnTo>
                            <a:pt x="0" y="275021"/>
                          </a:lnTo>
                          <a:lnTo>
                            <a:pt x="912064" y="16933"/>
                          </a:lnTo>
                          <a:lnTo>
                            <a:pt x="2323954" y="616023"/>
                          </a:lnTo>
                          <a:lnTo>
                            <a:pt x="3756864" y="0"/>
                          </a:lnTo>
                          <a:close/>
                        </a:path>
                      </a:pathLst>
                    </a:custGeom>
                    <a:solidFill>
                      <a:srgbClr val="0000A3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612" name="Freeform 2611">
                      <a:extLst>
                        <a:ext uri="{FF2B5EF4-FFF2-40B4-BE49-F238E27FC236}">
                          <a16:creationId xmlns:a16="http://schemas.microsoft.com/office/drawing/2014/main" id="{C2D61088-C903-3846-9A1D-413A7BB893B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19948" y="3206783"/>
                      <a:ext cx="317042" cy="170569"/>
                    </a:xfrm>
                    <a:custGeom>
                      <a:avLst/>
                      <a:gdLst>
                        <a:gd name="connsiteX0" fmla="*/ 21021 w 1744718"/>
                        <a:gd name="connsiteY0" fmla="*/ 0 h 903890"/>
                        <a:gd name="connsiteX1" fmla="*/ 1744718 w 1744718"/>
                        <a:gd name="connsiteY1" fmla="*/ 693683 h 903890"/>
                        <a:gd name="connsiteX2" fmla="*/ 1145628 w 1744718"/>
                        <a:gd name="connsiteY2" fmla="*/ 903890 h 903890"/>
                        <a:gd name="connsiteX3" fmla="*/ 0 w 1744718"/>
                        <a:gd name="connsiteY3" fmla="*/ 451945 h 903890"/>
                        <a:gd name="connsiteX4" fmla="*/ 21021 w 1744718"/>
                        <a:gd name="connsiteY4" fmla="*/ 0 h 9038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44718" h="903890">
                          <a:moveTo>
                            <a:pt x="21021" y="0"/>
                          </a:moveTo>
                          <a:lnTo>
                            <a:pt x="1744718" y="693683"/>
                          </a:lnTo>
                          <a:lnTo>
                            <a:pt x="1145628" y="903890"/>
                          </a:lnTo>
                          <a:lnTo>
                            <a:pt x="0" y="451945"/>
                          </a:lnTo>
                          <a:lnTo>
                            <a:pt x="21021" y="0"/>
                          </a:lnTo>
                          <a:close/>
                        </a:path>
                      </a:pathLst>
                    </a:custGeom>
                    <a:solidFill>
                      <a:srgbClr val="0000A3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613" name="Freeform 2612">
                      <a:extLst>
                        <a:ext uri="{FF2B5EF4-FFF2-40B4-BE49-F238E27FC236}">
                          <a16:creationId xmlns:a16="http://schemas.microsoft.com/office/drawing/2014/main" id="{257B36FB-D22D-754F-845B-3F9493789A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39341" y="3206783"/>
                      <a:ext cx="311312" cy="168585"/>
                    </a:xfrm>
                    <a:custGeom>
                      <a:avLst/>
                      <a:gdLst>
                        <a:gd name="connsiteX0" fmla="*/ 1702676 w 1713187"/>
                        <a:gd name="connsiteY0" fmla="*/ 0 h 893380"/>
                        <a:gd name="connsiteX1" fmla="*/ 1713187 w 1713187"/>
                        <a:gd name="connsiteY1" fmla="*/ 472966 h 893380"/>
                        <a:gd name="connsiteX2" fmla="*/ 578069 w 1713187"/>
                        <a:gd name="connsiteY2" fmla="*/ 893380 h 893380"/>
                        <a:gd name="connsiteX3" fmla="*/ 0 w 1713187"/>
                        <a:gd name="connsiteY3" fmla="*/ 693683 h 893380"/>
                        <a:gd name="connsiteX4" fmla="*/ 1702676 w 1713187"/>
                        <a:gd name="connsiteY4" fmla="*/ 0 h 8933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13187" h="893380">
                          <a:moveTo>
                            <a:pt x="1702676" y="0"/>
                          </a:moveTo>
                          <a:lnTo>
                            <a:pt x="1713187" y="472966"/>
                          </a:lnTo>
                          <a:lnTo>
                            <a:pt x="578069" y="893380"/>
                          </a:lnTo>
                          <a:lnTo>
                            <a:pt x="0" y="693683"/>
                          </a:lnTo>
                          <a:lnTo>
                            <a:pt x="1702676" y="0"/>
                          </a:lnTo>
                          <a:close/>
                        </a:path>
                      </a:pathLst>
                    </a:custGeom>
                    <a:solidFill>
                      <a:srgbClr val="0000A8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614" name="Freeform 2613">
                      <a:extLst>
                        <a:ext uri="{FF2B5EF4-FFF2-40B4-BE49-F238E27FC236}">
                          <a16:creationId xmlns:a16="http://schemas.microsoft.com/office/drawing/2014/main" id="{EFAB353E-9579-BA4A-BE56-6750C237F3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47413" y="3123483"/>
                      <a:ext cx="676892" cy="267753"/>
                    </a:xfrm>
                    <a:custGeom>
                      <a:avLst/>
                      <a:gdLst>
                        <a:gd name="connsiteX0" fmla="*/ 599089 w 4162096"/>
                        <a:gd name="connsiteY0" fmla="*/ 273269 h 1618593"/>
                        <a:gd name="connsiteX1" fmla="*/ 882869 w 4162096"/>
                        <a:gd name="connsiteY1" fmla="*/ 199697 h 1618593"/>
                        <a:gd name="connsiteX2" fmla="*/ 2312276 w 4162096"/>
                        <a:gd name="connsiteY2" fmla="*/ 798786 h 1618593"/>
                        <a:gd name="connsiteX3" fmla="*/ 3794234 w 4162096"/>
                        <a:gd name="connsiteY3" fmla="*/ 199697 h 1618593"/>
                        <a:gd name="connsiteX4" fmla="*/ 4014951 w 4162096"/>
                        <a:gd name="connsiteY4" fmla="*/ 273269 h 1618593"/>
                        <a:gd name="connsiteX5" fmla="*/ 3058510 w 4162096"/>
                        <a:gd name="connsiteY5" fmla="*/ 641131 h 1618593"/>
                        <a:gd name="connsiteX6" fmla="*/ 3026979 w 4162096"/>
                        <a:gd name="connsiteY6" fmla="*/ 1114097 h 1618593"/>
                        <a:gd name="connsiteX7" fmla="*/ 4162096 w 4162096"/>
                        <a:gd name="connsiteY7" fmla="*/ 1545021 h 1618593"/>
                        <a:gd name="connsiteX8" fmla="*/ 3878317 w 4162096"/>
                        <a:gd name="connsiteY8" fmla="*/ 1608083 h 1618593"/>
                        <a:gd name="connsiteX9" fmla="*/ 2301765 w 4162096"/>
                        <a:gd name="connsiteY9" fmla="*/ 945931 h 1618593"/>
                        <a:gd name="connsiteX10" fmla="*/ 693682 w 4162096"/>
                        <a:gd name="connsiteY10" fmla="*/ 1618593 h 1618593"/>
                        <a:gd name="connsiteX11" fmla="*/ 430924 w 4162096"/>
                        <a:gd name="connsiteY11" fmla="*/ 1524000 h 1618593"/>
                        <a:gd name="connsiteX12" fmla="*/ 1576551 w 4162096"/>
                        <a:gd name="connsiteY12" fmla="*/ 1082566 h 1618593"/>
                        <a:gd name="connsiteX13" fmla="*/ 1545020 w 4162096"/>
                        <a:gd name="connsiteY13" fmla="*/ 609600 h 1618593"/>
                        <a:gd name="connsiteX14" fmla="*/ 0 w 4162096"/>
                        <a:gd name="connsiteY14" fmla="*/ 0 h 1618593"/>
                        <a:gd name="connsiteX15" fmla="*/ 872358 w 4162096"/>
                        <a:gd name="connsiteY15" fmla="*/ 210207 h 1618593"/>
                        <a:gd name="connsiteX16" fmla="*/ 872358 w 4162096"/>
                        <a:gd name="connsiteY16" fmla="*/ 210207 h 1618593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441434 w 3731172"/>
                        <a:gd name="connsiteY14" fmla="*/ 10510 h 1418896"/>
                        <a:gd name="connsiteX15" fmla="*/ 441434 w 3731172"/>
                        <a:gd name="connsiteY15" fmla="*/ 10510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441434 w 3731172"/>
                        <a:gd name="connsiteY14" fmla="*/ 10510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357351 w 3731172"/>
                        <a:gd name="connsiteY14" fmla="*/ 115613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147144 w 3731172"/>
                        <a:gd name="connsiteY14" fmla="*/ 6306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47144 w 3731172"/>
                        <a:gd name="connsiteY14" fmla="*/ 6306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89185 w 3731172"/>
                        <a:gd name="connsiteY14" fmla="*/ 8408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56137 w 3731172"/>
                        <a:gd name="connsiteY13" fmla="*/ 441434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45626 w 3731172"/>
                        <a:gd name="connsiteY13" fmla="*/ 451945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903890 h 1418896"/>
                        <a:gd name="connsiteX13" fmla="*/ 1145626 w 3731172"/>
                        <a:gd name="connsiteY13" fmla="*/ 451945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575034 w 3710151"/>
                        <a:gd name="connsiteY6" fmla="*/ 914400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606565 w 3710151"/>
                        <a:gd name="connsiteY6" fmla="*/ 924910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5151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087434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098586 w 3710151"/>
                        <a:gd name="connsiteY12" fmla="*/ 903890 h 1418896"/>
                        <a:gd name="connsiteX13" fmla="*/ 1087434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62012 w 3725019"/>
                        <a:gd name="connsiteY0" fmla="*/ 73572 h 1418896"/>
                        <a:gd name="connsiteX1" fmla="*/ 445792 w 3725019"/>
                        <a:gd name="connsiteY1" fmla="*/ 0 h 1418896"/>
                        <a:gd name="connsiteX2" fmla="*/ 1852896 w 3725019"/>
                        <a:gd name="connsiteY2" fmla="*/ 591655 h 1418896"/>
                        <a:gd name="connsiteX3" fmla="*/ 3357157 w 3725019"/>
                        <a:gd name="connsiteY3" fmla="*/ 0 h 1418896"/>
                        <a:gd name="connsiteX4" fmla="*/ 3577874 w 3725019"/>
                        <a:gd name="connsiteY4" fmla="*/ 73572 h 1418896"/>
                        <a:gd name="connsiteX5" fmla="*/ 2632585 w 3725019"/>
                        <a:gd name="connsiteY5" fmla="*/ 448868 h 1418896"/>
                        <a:gd name="connsiteX6" fmla="*/ 2625150 w 3725019"/>
                        <a:gd name="connsiteY6" fmla="*/ 902607 h 1418896"/>
                        <a:gd name="connsiteX7" fmla="*/ 3725019 w 3725019"/>
                        <a:gd name="connsiteY7" fmla="*/ 1345324 h 1418896"/>
                        <a:gd name="connsiteX8" fmla="*/ 3441240 w 3725019"/>
                        <a:gd name="connsiteY8" fmla="*/ 1408386 h 1418896"/>
                        <a:gd name="connsiteX9" fmla="*/ 1864688 w 3725019"/>
                        <a:gd name="connsiteY9" fmla="*/ 746234 h 1418896"/>
                        <a:gd name="connsiteX10" fmla="*/ 256605 w 3725019"/>
                        <a:gd name="connsiteY10" fmla="*/ 1418896 h 1418896"/>
                        <a:gd name="connsiteX11" fmla="*/ 0 w 3725019"/>
                        <a:gd name="connsiteY11" fmla="*/ 1331097 h 1418896"/>
                        <a:gd name="connsiteX12" fmla="*/ 1113454 w 3725019"/>
                        <a:gd name="connsiteY12" fmla="*/ 903890 h 1418896"/>
                        <a:gd name="connsiteX13" fmla="*/ 1102302 w 3725019"/>
                        <a:gd name="connsiteY13" fmla="*/ 451945 h 1418896"/>
                        <a:gd name="connsiteX14" fmla="*/ 183032 w 3725019"/>
                        <a:gd name="connsiteY14" fmla="*/ 84081 h 1418896"/>
                        <a:gd name="connsiteX15" fmla="*/ 162012 w 3725019"/>
                        <a:gd name="connsiteY15" fmla="*/ 73572 h 14188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</a:cxnLst>
                      <a:rect l="l" t="t" r="r" b="b"/>
                      <a:pathLst>
                        <a:path w="3725019" h="1418896">
                          <a:moveTo>
                            <a:pt x="162012" y="73572"/>
                          </a:moveTo>
                          <a:lnTo>
                            <a:pt x="445792" y="0"/>
                          </a:lnTo>
                          <a:lnTo>
                            <a:pt x="1852896" y="591655"/>
                          </a:lnTo>
                          <a:lnTo>
                            <a:pt x="3357157" y="0"/>
                          </a:lnTo>
                          <a:lnTo>
                            <a:pt x="3577874" y="73572"/>
                          </a:lnTo>
                          <a:lnTo>
                            <a:pt x="2632585" y="448868"/>
                          </a:lnTo>
                          <a:lnTo>
                            <a:pt x="2625150" y="902607"/>
                          </a:lnTo>
                          <a:lnTo>
                            <a:pt x="3725019" y="1345324"/>
                          </a:lnTo>
                          <a:lnTo>
                            <a:pt x="3441240" y="1408386"/>
                          </a:lnTo>
                          <a:lnTo>
                            <a:pt x="1864688" y="746234"/>
                          </a:lnTo>
                          <a:lnTo>
                            <a:pt x="256605" y="1418896"/>
                          </a:lnTo>
                          <a:lnTo>
                            <a:pt x="0" y="1331097"/>
                          </a:lnTo>
                          <a:lnTo>
                            <a:pt x="1113454" y="903890"/>
                          </a:lnTo>
                          <a:cubicBezTo>
                            <a:pt x="1113454" y="760249"/>
                            <a:pt x="1102302" y="595586"/>
                            <a:pt x="1102302" y="451945"/>
                          </a:cubicBezTo>
                          <a:lnTo>
                            <a:pt x="183032" y="84081"/>
                          </a:lnTo>
                          <a:cubicBezTo>
                            <a:pt x="26317" y="21019"/>
                            <a:pt x="169019" y="77075"/>
                            <a:pt x="162012" y="73572"/>
                          </a:cubicBezTo>
                          <a:close/>
                        </a:path>
                      </a:pathLst>
                    </a:cu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2531" name="Group 2530">
                <a:extLst>
                  <a:ext uri="{FF2B5EF4-FFF2-40B4-BE49-F238E27FC236}">
                    <a16:creationId xmlns:a16="http://schemas.microsoft.com/office/drawing/2014/main" id="{E5636579-E28A-C441-BADF-6ABE9303E0CD}"/>
                  </a:ext>
                </a:extLst>
              </p:cNvPr>
              <p:cNvGrpSpPr/>
              <p:nvPr/>
            </p:nvGrpSpPr>
            <p:grpSpPr>
              <a:xfrm>
                <a:off x="7734580" y="4641605"/>
                <a:ext cx="267360" cy="997195"/>
                <a:chOff x="6424161" y="4488570"/>
                <a:chExt cx="267360" cy="997195"/>
              </a:xfrm>
            </p:grpSpPr>
            <p:grpSp>
              <p:nvGrpSpPr>
                <p:cNvPr id="2534" name="Group 506">
                  <a:extLst>
                    <a:ext uri="{FF2B5EF4-FFF2-40B4-BE49-F238E27FC236}">
                      <a16:creationId xmlns:a16="http://schemas.microsoft.com/office/drawing/2014/main" id="{3D9E2AAE-2D43-7041-AE4C-5863603CA5A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424161" y="4637077"/>
                  <a:ext cx="235570" cy="848688"/>
                  <a:chOff x="6395998" y="3062424"/>
                  <a:chExt cx="564403" cy="837478"/>
                </a:xfrm>
              </p:grpSpPr>
              <p:sp>
                <p:nvSpPr>
                  <p:cNvPr id="2556" name="Rectangle 2555">
                    <a:extLst>
                      <a:ext uri="{FF2B5EF4-FFF2-40B4-BE49-F238E27FC236}">
                        <a16:creationId xmlns:a16="http://schemas.microsoft.com/office/drawing/2014/main" id="{AD89D0AE-A48C-3948-9DA5-5EA63615180C}"/>
                      </a:ext>
                    </a:extLst>
                  </p:cNvPr>
                  <p:cNvSpPr/>
                  <p:nvPr/>
                </p:nvSpPr>
                <p:spPr>
                  <a:xfrm>
                    <a:off x="6509786" y="3061857"/>
                    <a:ext cx="447707" cy="742536"/>
                  </a:xfrm>
                  <a:prstGeom prst="rect">
                    <a:avLst/>
                  </a:prstGeom>
                  <a:noFill/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2557" name="Straight Connector 2556">
                    <a:extLst>
                      <a:ext uri="{FF2B5EF4-FFF2-40B4-BE49-F238E27FC236}">
                        <a16:creationId xmlns:a16="http://schemas.microsoft.com/office/drawing/2014/main" id="{5274D0C1-0EE6-044F-B367-C96D57158297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847057" y="3061857"/>
                    <a:ext cx="113419" cy="924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558" name="Rectangle 2557">
                    <a:extLst>
                      <a:ext uri="{FF2B5EF4-FFF2-40B4-BE49-F238E27FC236}">
                        <a16:creationId xmlns:a16="http://schemas.microsoft.com/office/drawing/2014/main" id="{E15BE864-946B-6E41-B345-78D360538849}"/>
                      </a:ext>
                    </a:extLst>
                  </p:cNvPr>
                  <p:cNvSpPr/>
                  <p:nvPr/>
                </p:nvSpPr>
                <p:spPr>
                  <a:xfrm>
                    <a:off x="6476953" y="3071256"/>
                    <a:ext cx="131327" cy="11592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2559" name="Straight Connector 2558">
                    <a:extLst>
                      <a:ext uri="{FF2B5EF4-FFF2-40B4-BE49-F238E27FC236}">
                        <a16:creationId xmlns:a16="http://schemas.microsoft.com/office/drawing/2014/main" id="{50C13E5D-D1D8-E649-83D7-ED50A69C2BD1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396367" y="3061857"/>
                    <a:ext cx="113419" cy="924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560" name="Rectangle 2559">
                    <a:extLst>
                      <a:ext uri="{FF2B5EF4-FFF2-40B4-BE49-F238E27FC236}">
                        <a16:creationId xmlns:a16="http://schemas.microsoft.com/office/drawing/2014/main" id="{3687A460-CB84-4C45-813F-71A7EA90CF8F}"/>
                      </a:ext>
                    </a:extLst>
                  </p:cNvPr>
                  <p:cNvSpPr/>
                  <p:nvPr/>
                </p:nvSpPr>
                <p:spPr>
                  <a:xfrm>
                    <a:off x="6817210" y="3702567"/>
                    <a:ext cx="131327" cy="11592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561" name="Rectangle 2560">
                    <a:extLst>
                      <a:ext uri="{FF2B5EF4-FFF2-40B4-BE49-F238E27FC236}">
                        <a16:creationId xmlns:a16="http://schemas.microsoft.com/office/drawing/2014/main" id="{0E04C5FC-FDD6-194D-808F-D97931009999}"/>
                      </a:ext>
                    </a:extLst>
                  </p:cNvPr>
                  <p:cNvSpPr/>
                  <p:nvPr/>
                </p:nvSpPr>
                <p:spPr>
                  <a:xfrm>
                    <a:off x="6405320" y="3157415"/>
                    <a:ext cx="444723" cy="742536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2562" name="Straight Connector 2561">
                    <a:extLst>
                      <a:ext uri="{FF2B5EF4-FFF2-40B4-BE49-F238E27FC236}">
                        <a16:creationId xmlns:a16="http://schemas.microsoft.com/office/drawing/2014/main" id="{F491D56B-13FF-3D4E-B85B-75A3FDD61C9C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847057" y="3804392"/>
                    <a:ext cx="113419" cy="924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563" name="Group 544">
                    <a:extLst>
                      <a:ext uri="{FF2B5EF4-FFF2-40B4-BE49-F238E27FC236}">
                        <a16:creationId xmlns:a16="http://schemas.microsoft.com/office/drawing/2014/main" id="{D1FFC292-525E-B84A-A94A-35BA27DE498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400318" y="3137421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591" name="Straight Connector 2590">
                      <a:extLst>
                        <a:ext uri="{FF2B5EF4-FFF2-40B4-BE49-F238E27FC236}">
                          <a16:creationId xmlns:a16="http://schemas.microsoft.com/office/drawing/2014/main" id="{F7CE7E3E-528B-ED4B-A247-870CA0D4E3FB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8782" y="2845711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92" name="Straight Connector 2591">
                      <a:extLst>
                        <a:ext uri="{FF2B5EF4-FFF2-40B4-BE49-F238E27FC236}">
                          <a16:creationId xmlns:a16="http://schemas.microsoft.com/office/drawing/2014/main" id="{1B9F7B3E-3AE1-FC4E-AB74-0498FEAECB03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076" y="2938136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564" name="Group 547">
                    <a:extLst>
                      <a:ext uri="{FF2B5EF4-FFF2-40B4-BE49-F238E27FC236}">
                        <a16:creationId xmlns:a16="http://schemas.microsoft.com/office/drawing/2014/main" id="{46F2F29E-C30C-5943-AEF9-6071DC36985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9838" y="3203285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589" name="Straight Connector 2588">
                      <a:extLst>
                        <a:ext uri="{FF2B5EF4-FFF2-40B4-BE49-F238E27FC236}">
                          <a16:creationId xmlns:a16="http://schemas.microsoft.com/office/drawing/2014/main" id="{5FD1FBD5-D8BB-0142-B075-95ED229BBC8D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9263" y="2845642"/>
                      <a:ext cx="119388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90" name="Straight Connector 2589">
                      <a:extLst>
                        <a:ext uri="{FF2B5EF4-FFF2-40B4-BE49-F238E27FC236}">
                          <a16:creationId xmlns:a16="http://schemas.microsoft.com/office/drawing/2014/main" id="{3109318A-C99E-A94E-B067-15940E7C67D5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557" y="2934934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565" name="Group 549">
                    <a:extLst>
                      <a:ext uri="{FF2B5EF4-FFF2-40B4-BE49-F238E27FC236}">
                        <a16:creationId xmlns:a16="http://schemas.microsoft.com/office/drawing/2014/main" id="{8E01EDA8-B0EF-5845-BDED-4D889FF6F07A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9358" y="3269149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587" name="Straight Connector 2586">
                      <a:extLst>
                        <a:ext uri="{FF2B5EF4-FFF2-40B4-BE49-F238E27FC236}">
                          <a16:creationId xmlns:a16="http://schemas.microsoft.com/office/drawing/2014/main" id="{D35F1299-A51C-CF4E-A76E-1AEFBAA5D710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6759" y="2845572"/>
                      <a:ext cx="113419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88" name="Straight Connector 2587">
                      <a:extLst>
                        <a:ext uri="{FF2B5EF4-FFF2-40B4-BE49-F238E27FC236}">
                          <a16:creationId xmlns:a16="http://schemas.microsoft.com/office/drawing/2014/main" id="{B06E4D14-DBDC-6E40-8AF7-C866A37C54D4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036" y="2934864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566" name="Group 550">
                    <a:extLst>
                      <a:ext uri="{FF2B5EF4-FFF2-40B4-BE49-F238E27FC236}">
                        <a16:creationId xmlns:a16="http://schemas.microsoft.com/office/drawing/2014/main" id="{B1E266F7-8DA9-374E-8B9C-EF5B4CB7E73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8878" y="3335013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585" name="Straight Connector 2584">
                      <a:extLst>
                        <a:ext uri="{FF2B5EF4-FFF2-40B4-BE49-F238E27FC236}">
                          <a16:creationId xmlns:a16="http://schemas.microsoft.com/office/drawing/2014/main" id="{8180CF44-5116-AA45-A5F9-6C65D4612600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7238" y="2845502"/>
                      <a:ext cx="113419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86" name="Straight Connector 2585">
                      <a:extLst>
                        <a:ext uri="{FF2B5EF4-FFF2-40B4-BE49-F238E27FC236}">
                          <a16:creationId xmlns:a16="http://schemas.microsoft.com/office/drawing/2014/main" id="{448695F4-ACEC-594D-9330-C2979A3F3ADF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516" y="2934794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567" name="Group 551">
                    <a:extLst>
                      <a:ext uri="{FF2B5EF4-FFF2-40B4-BE49-F238E27FC236}">
                        <a16:creationId xmlns:a16="http://schemas.microsoft.com/office/drawing/2014/main" id="{9F0096DD-3742-F04E-97A4-679E004EA5D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8398" y="3400877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583" name="Straight Connector 2582">
                      <a:extLst>
                        <a:ext uri="{FF2B5EF4-FFF2-40B4-BE49-F238E27FC236}">
                          <a16:creationId xmlns:a16="http://schemas.microsoft.com/office/drawing/2014/main" id="{814BDEF4-BA8C-374A-A46A-0738D95DDCF9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7718" y="2845433"/>
                      <a:ext cx="113419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84" name="Straight Connector 2583">
                      <a:extLst>
                        <a:ext uri="{FF2B5EF4-FFF2-40B4-BE49-F238E27FC236}">
                          <a16:creationId xmlns:a16="http://schemas.microsoft.com/office/drawing/2014/main" id="{7FC546F3-0B05-7A4B-AD4C-8C9BC3257BDC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995" y="2934724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568" name="Group 552">
                    <a:extLst>
                      <a:ext uri="{FF2B5EF4-FFF2-40B4-BE49-F238E27FC236}">
                        <a16:creationId xmlns:a16="http://schemas.microsoft.com/office/drawing/2014/main" id="{A5590C6A-CFFF-0041-AF52-8CE187A2222A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7918" y="3466741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581" name="Straight Connector 2580">
                      <a:extLst>
                        <a:ext uri="{FF2B5EF4-FFF2-40B4-BE49-F238E27FC236}">
                          <a16:creationId xmlns:a16="http://schemas.microsoft.com/office/drawing/2014/main" id="{6DB4CBD2-9A48-7144-B4AC-57177F161AFA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8199" y="2845363"/>
                      <a:ext cx="113419" cy="939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82" name="Straight Connector 2581">
                      <a:extLst>
                        <a:ext uri="{FF2B5EF4-FFF2-40B4-BE49-F238E27FC236}">
                          <a16:creationId xmlns:a16="http://schemas.microsoft.com/office/drawing/2014/main" id="{60A7177C-2063-B145-9730-F1FADA4D2EC0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3477" y="2939355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569" name="Group 555">
                    <a:extLst>
                      <a:ext uri="{FF2B5EF4-FFF2-40B4-BE49-F238E27FC236}">
                        <a16:creationId xmlns:a16="http://schemas.microsoft.com/office/drawing/2014/main" id="{7B312BF1-ABA0-A544-9DAB-79A8DB35265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7438" y="3532605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579" name="Straight Connector 2578">
                      <a:extLst>
                        <a:ext uri="{FF2B5EF4-FFF2-40B4-BE49-F238E27FC236}">
                          <a16:creationId xmlns:a16="http://schemas.microsoft.com/office/drawing/2014/main" id="{24B9CAD2-46F6-7E46-8678-07C32C6EA86F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8679" y="2842160"/>
                      <a:ext cx="113419" cy="971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80" name="Straight Connector 2579">
                      <a:extLst>
                        <a:ext uri="{FF2B5EF4-FFF2-40B4-BE49-F238E27FC236}">
                          <a16:creationId xmlns:a16="http://schemas.microsoft.com/office/drawing/2014/main" id="{EE902672-76F5-3844-A2AA-FCFE636437B9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0972" y="2939284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570" name="Group 556">
                    <a:extLst>
                      <a:ext uri="{FF2B5EF4-FFF2-40B4-BE49-F238E27FC236}">
                        <a16:creationId xmlns:a16="http://schemas.microsoft.com/office/drawing/2014/main" id="{117FF5CC-D853-0C48-B287-D9541E96006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6958" y="3598469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577" name="Straight Connector 2576">
                      <a:extLst>
                        <a:ext uri="{FF2B5EF4-FFF2-40B4-BE49-F238E27FC236}">
                          <a16:creationId xmlns:a16="http://schemas.microsoft.com/office/drawing/2014/main" id="{C1FF0F33-24A8-9041-AB6B-8B4B665BBCC1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9158" y="2842090"/>
                      <a:ext cx="113419" cy="971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78" name="Straight Connector 2577">
                      <a:extLst>
                        <a:ext uri="{FF2B5EF4-FFF2-40B4-BE49-F238E27FC236}">
                          <a16:creationId xmlns:a16="http://schemas.microsoft.com/office/drawing/2014/main" id="{AD1D5314-AD6E-1946-8361-C3A013885A9F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452" y="2939215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571" name="Group 557">
                    <a:extLst>
                      <a:ext uri="{FF2B5EF4-FFF2-40B4-BE49-F238E27FC236}">
                        <a16:creationId xmlns:a16="http://schemas.microsoft.com/office/drawing/2014/main" id="{87836DA4-532F-1241-9E9E-F487D268846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6478" y="3664333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575" name="Straight Connector 2574">
                      <a:extLst>
                        <a:ext uri="{FF2B5EF4-FFF2-40B4-BE49-F238E27FC236}">
                          <a16:creationId xmlns:a16="http://schemas.microsoft.com/office/drawing/2014/main" id="{30F934FF-2345-DE44-BA2E-47665B0D6706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6654" y="2846719"/>
                      <a:ext cx="113419" cy="92426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76" name="Straight Connector 2575">
                      <a:extLst>
                        <a:ext uri="{FF2B5EF4-FFF2-40B4-BE49-F238E27FC236}">
                          <a16:creationId xmlns:a16="http://schemas.microsoft.com/office/drawing/2014/main" id="{F1CE7BD6-599D-8B49-AC95-A7F4B64C3ED9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933" y="2939145"/>
                      <a:ext cx="450690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572" name="Group 558">
                    <a:extLst>
                      <a:ext uri="{FF2B5EF4-FFF2-40B4-BE49-F238E27FC236}">
                        <a16:creationId xmlns:a16="http://schemas.microsoft.com/office/drawing/2014/main" id="{5CA0D093-60B0-0A4A-8ED7-66763274503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5998" y="3730197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573" name="Straight Connector 2572">
                      <a:extLst>
                        <a:ext uri="{FF2B5EF4-FFF2-40B4-BE49-F238E27FC236}">
                          <a16:creationId xmlns:a16="http://schemas.microsoft.com/office/drawing/2014/main" id="{DD18327F-2C9E-0142-AFAD-46C153DAD130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7133" y="2846650"/>
                      <a:ext cx="113419" cy="92426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74" name="Straight Connector 2573">
                      <a:extLst>
                        <a:ext uri="{FF2B5EF4-FFF2-40B4-BE49-F238E27FC236}">
                          <a16:creationId xmlns:a16="http://schemas.microsoft.com/office/drawing/2014/main" id="{5E50C869-5298-6347-B9CF-439474FD6E37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413" y="2939076"/>
                      <a:ext cx="450690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2535" name="Straight Connector 2534">
                  <a:extLst>
                    <a:ext uri="{FF2B5EF4-FFF2-40B4-BE49-F238E27FC236}">
                      <a16:creationId xmlns:a16="http://schemas.microsoft.com/office/drawing/2014/main" id="{155FBDAE-743E-3040-9C64-A0A645A90528}"/>
                    </a:ext>
                  </a:extLst>
                </p:cNvPr>
                <p:cNvCxnSpPr/>
                <p:nvPr/>
              </p:nvCxnSpPr>
              <p:spPr bwMode="auto">
                <a:xfrm flipH="1">
                  <a:off x="6685171" y="4525377"/>
                  <a:ext cx="4763" cy="855662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36" name="Straight Connector 2535">
                  <a:extLst>
                    <a:ext uri="{FF2B5EF4-FFF2-40B4-BE49-F238E27FC236}">
                      <a16:creationId xmlns:a16="http://schemas.microsoft.com/office/drawing/2014/main" id="{64F40D2E-9F3C-A54F-B69C-90E95A2ABDDE}"/>
                    </a:ext>
                  </a:extLst>
                </p:cNvPr>
                <p:cNvCxnSpPr/>
                <p:nvPr/>
              </p:nvCxnSpPr>
              <p:spPr bwMode="auto">
                <a:xfrm>
                  <a:off x="6632784" y="4706352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37" name="Straight Connector 2536">
                  <a:extLst>
                    <a:ext uri="{FF2B5EF4-FFF2-40B4-BE49-F238E27FC236}">
                      <a16:creationId xmlns:a16="http://schemas.microsoft.com/office/drawing/2014/main" id="{0697A2F2-C1B8-D04D-987D-CFEFC140CAAB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4771439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38" name="Straight Connector 2537">
                  <a:extLst>
                    <a:ext uri="{FF2B5EF4-FFF2-40B4-BE49-F238E27FC236}">
                      <a16:creationId xmlns:a16="http://schemas.microsoft.com/office/drawing/2014/main" id="{82CE24DB-CF2B-8740-86E0-99BD1E4BFACA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4849227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39" name="Straight Connector 2538">
                  <a:extLst>
                    <a:ext uri="{FF2B5EF4-FFF2-40B4-BE49-F238E27FC236}">
                      <a16:creationId xmlns:a16="http://schemas.microsoft.com/office/drawing/2014/main" id="{456EEBC9-5478-DB41-9245-87B29473A401}"/>
                    </a:ext>
                  </a:extLst>
                </p:cNvPr>
                <p:cNvCxnSpPr/>
                <p:nvPr/>
              </p:nvCxnSpPr>
              <p:spPr bwMode="auto">
                <a:xfrm>
                  <a:off x="6629609" y="4914314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40" name="Straight Connector 2539">
                  <a:extLst>
                    <a:ext uri="{FF2B5EF4-FFF2-40B4-BE49-F238E27FC236}">
                      <a16:creationId xmlns:a16="http://schemas.microsoft.com/office/drawing/2014/main" id="{BF8B5192-9EC8-7444-8674-BCD649EE784D}"/>
                    </a:ext>
                  </a:extLst>
                </p:cNvPr>
                <p:cNvCxnSpPr/>
                <p:nvPr/>
              </p:nvCxnSpPr>
              <p:spPr bwMode="auto">
                <a:xfrm>
                  <a:off x="6628021" y="4976227"/>
                  <a:ext cx="6032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41" name="Straight Connector 2540">
                  <a:extLst>
                    <a:ext uri="{FF2B5EF4-FFF2-40B4-BE49-F238E27FC236}">
                      <a16:creationId xmlns:a16="http://schemas.microsoft.com/office/drawing/2014/main" id="{BD8F44F7-B1F7-AA4A-816F-8D859452EEA1}"/>
                    </a:ext>
                  </a:extLst>
                </p:cNvPr>
                <p:cNvCxnSpPr/>
                <p:nvPr/>
              </p:nvCxnSpPr>
              <p:spPr bwMode="auto">
                <a:xfrm>
                  <a:off x="6628021" y="5044489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42" name="Straight Connector 2541">
                  <a:extLst>
                    <a:ext uri="{FF2B5EF4-FFF2-40B4-BE49-F238E27FC236}">
                      <a16:creationId xmlns:a16="http://schemas.microsoft.com/office/drawing/2014/main" id="{6FF32A7A-4D31-D14A-8ECA-BDC18FF43FF1}"/>
                    </a:ext>
                  </a:extLst>
                </p:cNvPr>
                <p:cNvCxnSpPr/>
                <p:nvPr/>
              </p:nvCxnSpPr>
              <p:spPr bwMode="auto">
                <a:xfrm>
                  <a:off x="6626434" y="5114339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43" name="Straight Connector 2542">
                  <a:extLst>
                    <a:ext uri="{FF2B5EF4-FFF2-40B4-BE49-F238E27FC236}">
                      <a16:creationId xmlns:a16="http://schemas.microsoft.com/office/drawing/2014/main" id="{A74CCCEB-4513-2B48-BCD2-D65CAF4C2582}"/>
                    </a:ext>
                  </a:extLst>
                </p:cNvPr>
                <p:cNvCxnSpPr/>
                <p:nvPr/>
              </p:nvCxnSpPr>
              <p:spPr bwMode="auto">
                <a:xfrm>
                  <a:off x="6629609" y="5184189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44" name="Straight Connector 2543">
                  <a:extLst>
                    <a:ext uri="{FF2B5EF4-FFF2-40B4-BE49-F238E27FC236}">
                      <a16:creationId xmlns:a16="http://schemas.microsoft.com/office/drawing/2014/main" id="{264B36F9-F92A-7C44-8D71-08EFB1BFAA74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5252452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45" name="Straight Connector 2544">
                  <a:extLst>
                    <a:ext uri="{FF2B5EF4-FFF2-40B4-BE49-F238E27FC236}">
                      <a16:creationId xmlns:a16="http://schemas.microsoft.com/office/drawing/2014/main" id="{65A00510-9989-1846-8ED2-D5B50741EAE0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5322302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46" name="Straight Connector 2545">
                  <a:extLst>
                    <a:ext uri="{FF2B5EF4-FFF2-40B4-BE49-F238E27FC236}">
                      <a16:creationId xmlns:a16="http://schemas.microsoft.com/office/drawing/2014/main" id="{1029C18E-4EE2-6949-BF72-3B4C5EA81BAA}"/>
                    </a:ext>
                  </a:extLst>
                </p:cNvPr>
                <p:cNvCxnSpPr/>
                <p:nvPr/>
              </p:nvCxnSpPr>
              <p:spPr bwMode="auto">
                <a:xfrm>
                  <a:off x="6632784" y="5387389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47" name="Straight Connector 2546">
                  <a:extLst>
                    <a:ext uri="{FF2B5EF4-FFF2-40B4-BE49-F238E27FC236}">
                      <a16:creationId xmlns:a16="http://schemas.microsoft.com/office/drawing/2014/main" id="{0E64F7A4-3FE6-054C-931A-35F50F687C5E}"/>
                    </a:ext>
                  </a:extLst>
                </p:cNvPr>
                <p:cNvCxnSpPr/>
                <p:nvPr/>
              </p:nvCxnSpPr>
              <p:spPr bwMode="auto">
                <a:xfrm flipH="1">
                  <a:off x="6632784" y="4531727"/>
                  <a:ext cx="58737" cy="0"/>
                </a:xfrm>
                <a:prstGeom prst="line">
                  <a:avLst/>
                </a:prstGeom>
                <a:ln w="222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548" name="Group 2547">
                  <a:extLst>
                    <a:ext uri="{FF2B5EF4-FFF2-40B4-BE49-F238E27FC236}">
                      <a16:creationId xmlns:a16="http://schemas.microsoft.com/office/drawing/2014/main" id="{11EE78FC-9387-0C46-AAB3-585BAC09C939}"/>
                    </a:ext>
                  </a:extLst>
                </p:cNvPr>
                <p:cNvGrpSpPr/>
                <p:nvPr/>
              </p:nvGrpSpPr>
              <p:grpSpPr>
                <a:xfrm>
                  <a:off x="6434171" y="4488570"/>
                  <a:ext cx="224203" cy="179034"/>
                  <a:chOff x="3668110" y="2448910"/>
                  <a:chExt cx="3794234" cy="2165130"/>
                </a:xfrm>
              </p:grpSpPr>
              <p:sp>
                <p:nvSpPr>
                  <p:cNvPr id="2549" name="Rectangle 2548">
                    <a:extLst>
                      <a:ext uri="{FF2B5EF4-FFF2-40B4-BE49-F238E27FC236}">
                        <a16:creationId xmlns:a16="http://schemas.microsoft.com/office/drawing/2014/main" id="{8355CC28-4D31-B14D-A33C-3F6EA5480EDF}"/>
                      </a:ext>
                    </a:extLst>
                  </p:cNvPr>
                  <p:cNvSpPr/>
                  <p:nvPr/>
                </p:nvSpPr>
                <p:spPr>
                  <a:xfrm>
                    <a:off x="3668110" y="3741409"/>
                    <a:ext cx="3780587" cy="872631"/>
                  </a:xfrm>
                  <a:prstGeom prst="rect">
                    <a:avLst/>
                  </a:prstGeom>
                  <a:gradFill>
                    <a:gsLst>
                      <a:gs pos="0">
                        <a:srgbClr val="B8C2C9"/>
                      </a:gs>
                      <a:gs pos="21000">
                        <a:schemeClr val="bg1"/>
                      </a:gs>
                      <a:gs pos="60000">
                        <a:srgbClr val="D6DCE0"/>
                      </a:gs>
                      <a:gs pos="100000">
                        <a:srgbClr val="B8C2C9"/>
                      </a:gs>
                    </a:gsLst>
                    <a:lin ang="0" scaled="0"/>
                  </a:gradFill>
                  <a:ln w="63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550" name="Freeform 2549">
                    <a:extLst>
                      <a:ext uri="{FF2B5EF4-FFF2-40B4-BE49-F238E27FC236}">
                        <a16:creationId xmlns:a16="http://schemas.microsoft.com/office/drawing/2014/main" id="{685B2A85-60A9-C34D-92D3-239FD1FC0AD9}"/>
                      </a:ext>
                    </a:extLst>
                  </p:cNvPr>
                  <p:cNvSpPr/>
                  <p:nvPr/>
                </p:nvSpPr>
                <p:spPr>
                  <a:xfrm>
                    <a:off x="3678620" y="2448910"/>
                    <a:ext cx="3783724" cy="1324303"/>
                  </a:xfrm>
                  <a:custGeom>
                    <a:avLst/>
                    <a:gdLst>
                      <a:gd name="connsiteX0" fmla="*/ 0 w 3783724"/>
                      <a:gd name="connsiteY0" fmla="*/ 1313793 h 1324303"/>
                      <a:gd name="connsiteX1" fmla="*/ 0 w 3783724"/>
                      <a:gd name="connsiteY1" fmla="*/ 1313793 h 1324303"/>
                      <a:gd name="connsiteX2" fmla="*/ 252248 w 3783724"/>
                      <a:gd name="connsiteY2" fmla="*/ 0 h 1324303"/>
                      <a:gd name="connsiteX3" fmla="*/ 3415862 w 3783724"/>
                      <a:gd name="connsiteY3" fmla="*/ 21020 h 1324303"/>
                      <a:gd name="connsiteX4" fmla="*/ 3783724 w 3783724"/>
                      <a:gd name="connsiteY4" fmla="*/ 1324303 h 1324303"/>
                      <a:gd name="connsiteX5" fmla="*/ 0 w 3783724"/>
                      <a:gd name="connsiteY5" fmla="*/ 1313793 h 1324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783724" h="1324303">
                        <a:moveTo>
                          <a:pt x="0" y="1313793"/>
                        </a:moveTo>
                        <a:lnTo>
                          <a:pt x="0" y="1313793"/>
                        </a:lnTo>
                        <a:lnTo>
                          <a:pt x="252248" y="0"/>
                        </a:lnTo>
                        <a:lnTo>
                          <a:pt x="3415862" y="21020"/>
                        </a:lnTo>
                        <a:lnTo>
                          <a:pt x="3783724" y="1324303"/>
                        </a:lnTo>
                        <a:lnTo>
                          <a:pt x="0" y="1313793"/>
                        </a:lnTo>
                        <a:close/>
                      </a:path>
                    </a:pathLst>
                  </a:custGeom>
                  <a:solidFill>
                    <a:srgbClr val="B8C2C9"/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grpSp>
                <p:nvGrpSpPr>
                  <p:cNvPr id="2551" name="Group 2550">
                    <a:extLst>
                      <a:ext uri="{FF2B5EF4-FFF2-40B4-BE49-F238E27FC236}">
                        <a16:creationId xmlns:a16="http://schemas.microsoft.com/office/drawing/2014/main" id="{F17B7C18-533E-BA4D-9F58-1FECCCC62E8A}"/>
                      </a:ext>
                    </a:extLst>
                  </p:cNvPr>
                  <p:cNvGrpSpPr/>
                  <p:nvPr/>
                </p:nvGrpSpPr>
                <p:grpSpPr>
                  <a:xfrm>
                    <a:off x="3941378" y="2603243"/>
                    <a:ext cx="3202061" cy="1066110"/>
                    <a:chOff x="7939341" y="3037317"/>
                    <a:chExt cx="897649" cy="353919"/>
                  </a:xfrm>
                </p:grpSpPr>
                <p:sp>
                  <p:nvSpPr>
                    <p:cNvPr id="2552" name="Freeform 2551">
                      <a:extLst>
                        <a:ext uri="{FF2B5EF4-FFF2-40B4-BE49-F238E27FC236}">
                          <a16:creationId xmlns:a16="http://schemas.microsoft.com/office/drawing/2014/main" id="{3DEAF15D-4F47-F143-A3A4-EA2F62D753F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64170" y="3037317"/>
                      <a:ext cx="849158" cy="198115"/>
                    </a:xfrm>
                    <a:custGeom>
                      <a:avLst/>
                      <a:gdLst>
                        <a:gd name="connsiteX0" fmla="*/ 3725333 w 4588933"/>
                        <a:gd name="connsiteY0" fmla="*/ 0 h 1049866"/>
                        <a:gd name="connsiteX1" fmla="*/ 4588933 w 4588933"/>
                        <a:gd name="connsiteY1" fmla="*/ 270933 h 1049866"/>
                        <a:gd name="connsiteX2" fmla="*/ 3962400 w 4588933"/>
                        <a:gd name="connsiteY2" fmla="*/ 541866 h 1049866"/>
                        <a:gd name="connsiteX3" fmla="*/ 3742267 w 4588933"/>
                        <a:gd name="connsiteY3" fmla="*/ 457200 h 1049866"/>
                        <a:gd name="connsiteX4" fmla="*/ 2269067 w 4588933"/>
                        <a:gd name="connsiteY4" fmla="*/ 1049866 h 1049866"/>
                        <a:gd name="connsiteX5" fmla="*/ 880533 w 4588933"/>
                        <a:gd name="connsiteY5" fmla="*/ 457200 h 1049866"/>
                        <a:gd name="connsiteX6" fmla="*/ 592667 w 4588933"/>
                        <a:gd name="connsiteY6" fmla="*/ 541866 h 1049866"/>
                        <a:gd name="connsiteX7" fmla="*/ 0 w 4588933"/>
                        <a:gd name="connsiteY7" fmla="*/ 254000 h 1049866"/>
                        <a:gd name="connsiteX8" fmla="*/ 880533 w 4588933"/>
                        <a:gd name="connsiteY8" fmla="*/ 16933 h 1049866"/>
                        <a:gd name="connsiteX9" fmla="*/ 2302933 w 4588933"/>
                        <a:gd name="connsiteY9" fmla="*/ 626533 h 1049866"/>
                        <a:gd name="connsiteX10" fmla="*/ 3725333 w 4588933"/>
                        <a:gd name="connsiteY10" fmla="*/ 0 h 1049866"/>
                        <a:gd name="connsiteX0" fmla="*/ 3725333 w 4641485"/>
                        <a:gd name="connsiteY0" fmla="*/ 0 h 1049866"/>
                        <a:gd name="connsiteX1" fmla="*/ 4641485 w 4641485"/>
                        <a:gd name="connsiteY1" fmla="*/ 239402 h 1049866"/>
                        <a:gd name="connsiteX2" fmla="*/ 3962400 w 4641485"/>
                        <a:gd name="connsiteY2" fmla="*/ 541866 h 1049866"/>
                        <a:gd name="connsiteX3" fmla="*/ 3742267 w 4641485"/>
                        <a:gd name="connsiteY3" fmla="*/ 457200 h 1049866"/>
                        <a:gd name="connsiteX4" fmla="*/ 2269067 w 4641485"/>
                        <a:gd name="connsiteY4" fmla="*/ 1049866 h 1049866"/>
                        <a:gd name="connsiteX5" fmla="*/ 880533 w 4641485"/>
                        <a:gd name="connsiteY5" fmla="*/ 457200 h 1049866"/>
                        <a:gd name="connsiteX6" fmla="*/ 592667 w 4641485"/>
                        <a:gd name="connsiteY6" fmla="*/ 541866 h 1049866"/>
                        <a:gd name="connsiteX7" fmla="*/ 0 w 4641485"/>
                        <a:gd name="connsiteY7" fmla="*/ 254000 h 1049866"/>
                        <a:gd name="connsiteX8" fmla="*/ 880533 w 4641485"/>
                        <a:gd name="connsiteY8" fmla="*/ 16933 h 1049866"/>
                        <a:gd name="connsiteX9" fmla="*/ 2302933 w 4641485"/>
                        <a:gd name="connsiteY9" fmla="*/ 626533 h 1049866"/>
                        <a:gd name="connsiteX10" fmla="*/ 3725333 w 4641485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73798 w 4673016"/>
                        <a:gd name="connsiteY3" fmla="*/ 457200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84308 w 4673016"/>
                        <a:gd name="connsiteY3" fmla="*/ 404648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75021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815839 w 4673016"/>
                        <a:gd name="connsiteY3" fmla="*/ 467710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75021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4673016" h="1049866">
                          <a:moveTo>
                            <a:pt x="3756864" y="0"/>
                          </a:moveTo>
                          <a:lnTo>
                            <a:pt x="4673016" y="239402"/>
                          </a:lnTo>
                          <a:lnTo>
                            <a:pt x="3993931" y="541866"/>
                          </a:lnTo>
                          <a:lnTo>
                            <a:pt x="3815839" y="467710"/>
                          </a:lnTo>
                          <a:lnTo>
                            <a:pt x="2300598" y="1049866"/>
                          </a:lnTo>
                          <a:lnTo>
                            <a:pt x="912064" y="457200"/>
                          </a:lnTo>
                          <a:lnTo>
                            <a:pt x="624198" y="541866"/>
                          </a:lnTo>
                          <a:lnTo>
                            <a:pt x="0" y="275021"/>
                          </a:lnTo>
                          <a:lnTo>
                            <a:pt x="912064" y="16933"/>
                          </a:lnTo>
                          <a:lnTo>
                            <a:pt x="2323954" y="616023"/>
                          </a:lnTo>
                          <a:lnTo>
                            <a:pt x="3756864" y="0"/>
                          </a:lnTo>
                          <a:close/>
                        </a:path>
                      </a:pathLst>
                    </a:custGeom>
                    <a:solidFill>
                      <a:srgbClr val="0000A3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553" name="Freeform 2552">
                      <a:extLst>
                        <a:ext uri="{FF2B5EF4-FFF2-40B4-BE49-F238E27FC236}">
                          <a16:creationId xmlns:a16="http://schemas.microsoft.com/office/drawing/2014/main" id="{2CE35F6C-C96C-AD46-B1C4-604D34627C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19948" y="3206783"/>
                      <a:ext cx="317042" cy="170569"/>
                    </a:xfrm>
                    <a:custGeom>
                      <a:avLst/>
                      <a:gdLst>
                        <a:gd name="connsiteX0" fmla="*/ 21021 w 1744718"/>
                        <a:gd name="connsiteY0" fmla="*/ 0 h 903890"/>
                        <a:gd name="connsiteX1" fmla="*/ 1744718 w 1744718"/>
                        <a:gd name="connsiteY1" fmla="*/ 693683 h 903890"/>
                        <a:gd name="connsiteX2" fmla="*/ 1145628 w 1744718"/>
                        <a:gd name="connsiteY2" fmla="*/ 903890 h 903890"/>
                        <a:gd name="connsiteX3" fmla="*/ 0 w 1744718"/>
                        <a:gd name="connsiteY3" fmla="*/ 451945 h 903890"/>
                        <a:gd name="connsiteX4" fmla="*/ 21021 w 1744718"/>
                        <a:gd name="connsiteY4" fmla="*/ 0 h 9038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44718" h="903890">
                          <a:moveTo>
                            <a:pt x="21021" y="0"/>
                          </a:moveTo>
                          <a:lnTo>
                            <a:pt x="1744718" y="693683"/>
                          </a:lnTo>
                          <a:lnTo>
                            <a:pt x="1145628" y="903890"/>
                          </a:lnTo>
                          <a:lnTo>
                            <a:pt x="0" y="451945"/>
                          </a:lnTo>
                          <a:lnTo>
                            <a:pt x="21021" y="0"/>
                          </a:lnTo>
                          <a:close/>
                        </a:path>
                      </a:pathLst>
                    </a:custGeom>
                    <a:solidFill>
                      <a:srgbClr val="0000A3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554" name="Freeform 2553">
                      <a:extLst>
                        <a:ext uri="{FF2B5EF4-FFF2-40B4-BE49-F238E27FC236}">
                          <a16:creationId xmlns:a16="http://schemas.microsoft.com/office/drawing/2014/main" id="{1400A2F3-1D73-DB40-BFEA-A0BEC450D73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39341" y="3206783"/>
                      <a:ext cx="311312" cy="168585"/>
                    </a:xfrm>
                    <a:custGeom>
                      <a:avLst/>
                      <a:gdLst>
                        <a:gd name="connsiteX0" fmla="*/ 1702676 w 1713187"/>
                        <a:gd name="connsiteY0" fmla="*/ 0 h 893380"/>
                        <a:gd name="connsiteX1" fmla="*/ 1713187 w 1713187"/>
                        <a:gd name="connsiteY1" fmla="*/ 472966 h 893380"/>
                        <a:gd name="connsiteX2" fmla="*/ 578069 w 1713187"/>
                        <a:gd name="connsiteY2" fmla="*/ 893380 h 893380"/>
                        <a:gd name="connsiteX3" fmla="*/ 0 w 1713187"/>
                        <a:gd name="connsiteY3" fmla="*/ 693683 h 893380"/>
                        <a:gd name="connsiteX4" fmla="*/ 1702676 w 1713187"/>
                        <a:gd name="connsiteY4" fmla="*/ 0 h 8933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13187" h="893380">
                          <a:moveTo>
                            <a:pt x="1702676" y="0"/>
                          </a:moveTo>
                          <a:lnTo>
                            <a:pt x="1713187" y="472966"/>
                          </a:lnTo>
                          <a:lnTo>
                            <a:pt x="578069" y="893380"/>
                          </a:lnTo>
                          <a:lnTo>
                            <a:pt x="0" y="693683"/>
                          </a:lnTo>
                          <a:lnTo>
                            <a:pt x="1702676" y="0"/>
                          </a:lnTo>
                          <a:close/>
                        </a:path>
                      </a:pathLst>
                    </a:custGeom>
                    <a:solidFill>
                      <a:srgbClr val="0000A8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555" name="Freeform 2554">
                      <a:extLst>
                        <a:ext uri="{FF2B5EF4-FFF2-40B4-BE49-F238E27FC236}">
                          <a16:creationId xmlns:a16="http://schemas.microsoft.com/office/drawing/2014/main" id="{6582DB27-C0C0-EF47-A11E-A6CCFE9D7B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47413" y="3123483"/>
                      <a:ext cx="676892" cy="267753"/>
                    </a:xfrm>
                    <a:custGeom>
                      <a:avLst/>
                      <a:gdLst>
                        <a:gd name="connsiteX0" fmla="*/ 599089 w 4162096"/>
                        <a:gd name="connsiteY0" fmla="*/ 273269 h 1618593"/>
                        <a:gd name="connsiteX1" fmla="*/ 882869 w 4162096"/>
                        <a:gd name="connsiteY1" fmla="*/ 199697 h 1618593"/>
                        <a:gd name="connsiteX2" fmla="*/ 2312276 w 4162096"/>
                        <a:gd name="connsiteY2" fmla="*/ 798786 h 1618593"/>
                        <a:gd name="connsiteX3" fmla="*/ 3794234 w 4162096"/>
                        <a:gd name="connsiteY3" fmla="*/ 199697 h 1618593"/>
                        <a:gd name="connsiteX4" fmla="*/ 4014951 w 4162096"/>
                        <a:gd name="connsiteY4" fmla="*/ 273269 h 1618593"/>
                        <a:gd name="connsiteX5" fmla="*/ 3058510 w 4162096"/>
                        <a:gd name="connsiteY5" fmla="*/ 641131 h 1618593"/>
                        <a:gd name="connsiteX6" fmla="*/ 3026979 w 4162096"/>
                        <a:gd name="connsiteY6" fmla="*/ 1114097 h 1618593"/>
                        <a:gd name="connsiteX7" fmla="*/ 4162096 w 4162096"/>
                        <a:gd name="connsiteY7" fmla="*/ 1545021 h 1618593"/>
                        <a:gd name="connsiteX8" fmla="*/ 3878317 w 4162096"/>
                        <a:gd name="connsiteY8" fmla="*/ 1608083 h 1618593"/>
                        <a:gd name="connsiteX9" fmla="*/ 2301765 w 4162096"/>
                        <a:gd name="connsiteY9" fmla="*/ 945931 h 1618593"/>
                        <a:gd name="connsiteX10" fmla="*/ 693682 w 4162096"/>
                        <a:gd name="connsiteY10" fmla="*/ 1618593 h 1618593"/>
                        <a:gd name="connsiteX11" fmla="*/ 430924 w 4162096"/>
                        <a:gd name="connsiteY11" fmla="*/ 1524000 h 1618593"/>
                        <a:gd name="connsiteX12" fmla="*/ 1576551 w 4162096"/>
                        <a:gd name="connsiteY12" fmla="*/ 1082566 h 1618593"/>
                        <a:gd name="connsiteX13" fmla="*/ 1545020 w 4162096"/>
                        <a:gd name="connsiteY13" fmla="*/ 609600 h 1618593"/>
                        <a:gd name="connsiteX14" fmla="*/ 0 w 4162096"/>
                        <a:gd name="connsiteY14" fmla="*/ 0 h 1618593"/>
                        <a:gd name="connsiteX15" fmla="*/ 872358 w 4162096"/>
                        <a:gd name="connsiteY15" fmla="*/ 210207 h 1618593"/>
                        <a:gd name="connsiteX16" fmla="*/ 872358 w 4162096"/>
                        <a:gd name="connsiteY16" fmla="*/ 210207 h 1618593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441434 w 3731172"/>
                        <a:gd name="connsiteY14" fmla="*/ 10510 h 1418896"/>
                        <a:gd name="connsiteX15" fmla="*/ 441434 w 3731172"/>
                        <a:gd name="connsiteY15" fmla="*/ 10510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441434 w 3731172"/>
                        <a:gd name="connsiteY14" fmla="*/ 10510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357351 w 3731172"/>
                        <a:gd name="connsiteY14" fmla="*/ 115613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147144 w 3731172"/>
                        <a:gd name="connsiteY14" fmla="*/ 6306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47144 w 3731172"/>
                        <a:gd name="connsiteY14" fmla="*/ 6306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89185 w 3731172"/>
                        <a:gd name="connsiteY14" fmla="*/ 8408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56137 w 3731172"/>
                        <a:gd name="connsiteY13" fmla="*/ 441434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45626 w 3731172"/>
                        <a:gd name="connsiteY13" fmla="*/ 451945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903890 h 1418896"/>
                        <a:gd name="connsiteX13" fmla="*/ 1145626 w 3731172"/>
                        <a:gd name="connsiteY13" fmla="*/ 451945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575034 w 3710151"/>
                        <a:gd name="connsiteY6" fmla="*/ 914400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606565 w 3710151"/>
                        <a:gd name="connsiteY6" fmla="*/ 924910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5151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087434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098586 w 3710151"/>
                        <a:gd name="connsiteY12" fmla="*/ 903890 h 1418896"/>
                        <a:gd name="connsiteX13" fmla="*/ 1087434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62012 w 3725019"/>
                        <a:gd name="connsiteY0" fmla="*/ 73572 h 1418896"/>
                        <a:gd name="connsiteX1" fmla="*/ 445792 w 3725019"/>
                        <a:gd name="connsiteY1" fmla="*/ 0 h 1418896"/>
                        <a:gd name="connsiteX2" fmla="*/ 1852896 w 3725019"/>
                        <a:gd name="connsiteY2" fmla="*/ 591655 h 1418896"/>
                        <a:gd name="connsiteX3" fmla="*/ 3357157 w 3725019"/>
                        <a:gd name="connsiteY3" fmla="*/ 0 h 1418896"/>
                        <a:gd name="connsiteX4" fmla="*/ 3577874 w 3725019"/>
                        <a:gd name="connsiteY4" fmla="*/ 73572 h 1418896"/>
                        <a:gd name="connsiteX5" fmla="*/ 2632585 w 3725019"/>
                        <a:gd name="connsiteY5" fmla="*/ 448868 h 1418896"/>
                        <a:gd name="connsiteX6" fmla="*/ 2625150 w 3725019"/>
                        <a:gd name="connsiteY6" fmla="*/ 902607 h 1418896"/>
                        <a:gd name="connsiteX7" fmla="*/ 3725019 w 3725019"/>
                        <a:gd name="connsiteY7" fmla="*/ 1345324 h 1418896"/>
                        <a:gd name="connsiteX8" fmla="*/ 3441240 w 3725019"/>
                        <a:gd name="connsiteY8" fmla="*/ 1408386 h 1418896"/>
                        <a:gd name="connsiteX9" fmla="*/ 1864688 w 3725019"/>
                        <a:gd name="connsiteY9" fmla="*/ 746234 h 1418896"/>
                        <a:gd name="connsiteX10" fmla="*/ 256605 w 3725019"/>
                        <a:gd name="connsiteY10" fmla="*/ 1418896 h 1418896"/>
                        <a:gd name="connsiteX11" fmla="*/ 0 w 3725019"/>
                        <a:gd name="connsiteY11" fmla="*/ 1331097 h 1418896"/>
                        <a:gd name="connsiteX12" fmla="*/ 1113454 w 3725019"/>
                        <a:gd name="connsiteY12" fmla="*/ 903890 h 1418896"/>
                        <a:gd name="connsiteX13" fmla="*/ 1102302 w 3725019"/>
                        <a:gd name="connsiteY13" fmla="*/ 451945 h 1418896"/>
                        <a:gd name="connsiteX14" fmla="*/ 183032 w 3725019"/>
                        <a:gd name="connsiteY14" fmla="*/ 84081 h 1418896"/>
                        <a:gd name="connsiteX15" fmla="*/ 162012 w 3725019"/>
                        <a:gd name="connsiteY15" fmla="*/ 73572 h 14188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</a:cxnLst>
                      <a:rect l="l" t="t" r="r" b="b"/>
                      <a:pathLst>
                        <a:path w="3725019" h="1418896">
                          <a:moveTo>
                            <a:pt x="162012" y="73572"/>
                          </a:moveTo>
                          <a:lnTo>
                            <a:pt x="445792" y="0"/>
                          </a:lnTo>
                          <a:lnTo>
                            <a:pt x="1852896" y="591655"/>
                          </a:lnTo>
                          <a:lnTo>
                            <a:pt x="3357157" y="0"/>
                          </a:lnTo>
                          <a:lnTo>
                            <a:pt x="3577874" y="73572"/>
                          </a:lnTo>
                          <a:lnTo>
                            <a:pt x="2632585" y="448868"/>
                          </a:lnTo>
                          <a:lnTo>
                            <a:pt x="2625150" y="902607"/>
                          </a:lnTo>
                          <a:lnTo>
                            <a:pt x="3725019" y="1345324"/>
                          </a:lnTo>
                          <a:lnTo>
                            <a:pt x="3441240" y="1408386"/>
                          </a:lnTo>
                          <a:lnTo>
                            <a:pt x="1864688" y="746234"/>
                          </a:lnTo>
                          <a:lnTo>
                            <a:pt x="256605" y="1418896"/>
                          </a:lnTo>
                          <a:lnTo>
                            <a:pt x="0" y="1331097"/>
                          </a:lnTo>
                          <a:lnTo>
                            <a:pt x="1113454" y="903890"/>
                          </a:lnTo>
                          <a:cubicBezTo>
                            <a:pt x="1113454" y="760249"/>
                            <a:pt x="1102302" y="595586"/>
                            <a:pt x="1102302" y="451945"/>
                          </a:cubicBezTo>
                          <a:lnTo>
                            <a:pt x="183032" y="84081"/>
                          </a:lnTo>
                          <a:cubicBezTo>
                            <a:pt x="26317" y="21019"/>
                            <a:pt x="169019" y="77075"/>
                            <a:pt x="162012" y="73572"/>
                          </a:cubicBezTo>
                          <a:close/>
                        </a:path>
                      </a:pathLst>
                    </a:cu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</p:grpSp>
          </p:grpSp>
          <p:sp>
            <p:nvSpPr>
              <p:cNvPr id="2532" name="TextBox 2531">
                <a:extLst>
                  <a:ext uri="{FF2B5EF4-FFF2-40B4-BE49-F238E27FC236}">
                    <a16:creationId xmlns:a16="http://schemas.microsoft.com/office/drawing/2014/main" id="{E955B85D-1A43-5943-924C-930554B187D2}"/>
                  </a:ext>
                </a:extLst>
              </p:cNvPr>
              <p:cNvSpPr txBox="1"/>
              <p:nvPr/>
            </p:nvSpPr>
            <p:spPr>
              <a:xfrm>
                <a:off x="7327436" y="4173759"/>
                <a:ext cx="406523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dirty="0"/>
                  <a:t>…</a:t>
                </a:r>
              </a:p>
            </p:txBody>
          </p:sp>
          <p:sp>
            <p:nvSpPr>
              <p:cNvPr id="2533" name="TextBox 2532">
                <a:extLst>
                  <a:ext uri="{FF2B5EF4-FFF2-40B4-BE49-F238E27FC236}">
                    <a16:creationId xmlns:a16="http://schemas.microsoft.com/office/drawing/2014/main" id="{41CCD471-A55D-4D40-B61E-76F52482B181}"/>
                  </a:ext>
                </a:extLst>
              </p:cNvPr>
              <p:cNvSpPr txBox="1"/>
              <p:nvPr/>
            </p:nvSpPr>
            <p:spPr>
              <a:xfrm>
                <a:off x="7423103" y="4980255"/>
                <a:ext cx="406523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dirty="0"/>
                  <a:t>…</a:t>
                </a:r>
              </a:p>
            </p:txBody>
          </p:sp>
        </p:grpSp>
        <p:grpSp>
          <p:nvGrpSpPr>
            <p:cNvPr id="2770" name="Group 2769">
              <a:extLst>
                <a:ext uri="{FF2B5EF4-FFF2-40B4-BE49-F238E27FC236}">
                  <a16:creationId xmlns:a16="http://schemas.microsoft.com/office/drawing/2014/main" id="{ABB37AAA-5245-244C-8BE5-1FDD41B139C1}"/>
                </a:ext>
              </a:extLst>
            </p:cNvPr>
            <p:cNvGrpSpPr/>
            <p:nvPr/>
          </p:nvGrpSpPr>
          <p:grpSpPr>
            <a:xfrm>
              <a:off x="628478" y="3951330"/>
              <a:ext cx="1425379" cy="1535070"/>
              <a:chOff x="6576561" y="4111039"/>
              <a:chExt cx="1425379" cy="1535070"/>
            </a:xfrm>
          </p:grpSpPr>
          <p:cxnSp>
            <p:nvCxnSpPr>
              <p:cNvPr id="2771" name="Straight Connector 2770">
                <a:extLst>
                  <a:ext uri="{FF2B5EF4-FFF2-40B4-BE49-F238E27FC236}">
                    <a16:creationId xmlns:a16="http://schemas.microsoft.com/office/drawing/2014/main" id="{2660BC7F-3AF0-CB42-8C9A-EC70022E2B0D}"/>
                  </a:ext>
                </a:extLst>
              </p:cNvPr>
              <p:cNvCxnSpPr>
                <a:cxnSpLocks/>
                <a:endCxn id="2976" idx="4"/>
              </p:cNvCxnSpPr>
              <p:nvPr/>
            </p:nvCxnSpPr>
            <p:spPr bwMode="auto">
              <a:xfrm flipH="1">
                <a:off x="6696073" y="4111039"/>
                <a:ext cx="436774" cy="59204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2" name="Straight Connector 2771">
                <a:extLst>
                  <a:ext uri="{FF2B5EF4-FFF2-40B4-BE49-F238E27FC236}">
                    <a16:creationId xmlns:a16="http://schemas.microsoft.com/office/drawing/2014/main" id="{F7B00784-A7DC-D04C-8F4A-30B3B163AFC1}"/>
                  </a:ext>
                </a:extLst>
              </p:cNvPr>
              <p:cNvCxnSpPr>
                <a:cxnSpLocks/>
                <a:endCxn id="2920" idx="2"/>
              </p:cNvCxnSpPr>
              <p:nvPr/>
            </p:nvCxnSpPr>
            <p:spPr bwMode="auto">
              <a:xfrm flipH="1">
                <a:off x="7005720" y="4120564"/>
                <a:ext cx="264752" cy="58641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3" name="Straight Connector 2772">
                <a:extLst>
                  <a:ext uri="{FF2B5EF4-FFF2-40B4-BE49-F238E27FC236}">
                    <a16:creationId xmlns:a16="http://schemas.microsoft.com/office/drawing/2014/main" id="{939677D0-73B7-2746-AA91-4BAF9F6359A8}"/>
                  </a:ext>
                </a:extLst>
              </p:cNvPr>
              <p:cNvCxnSpPr>
                <a:cxnSpLocks/>
                <a:endCxn id="2799" idx="4"/>
              </p:cNvCxnSpPr>
              <p:nvPr/>
            </p:nvCxnSpPr>
            <p:spPr bwMode="auto">
              <a:xfrm>
                <a:off x="7539246" y="4149139"/>
                <a:ext cx="314846" cy="55457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774" name="Group 2773">
                <a:extLst>
                  <a:ext uri="{FF2B5EF4-FFF2-40B4-BE49-F238E27FC236}">
                    <a16:creationId xmlns:a16="http://schemas.microsoft.com/office/drawing/2014/main" id="{CD3E1C88-B4D0-5542-B16F-7607A4940AC9}"/>
                  </a:ext>
                </a:extLst>
              </p:cNvPr>
              <p:cNvGrpSpPr/>
              <p:nvPr/>
            </p:nvGrpSpPr>
            <p:grpSpPr>
              <a:xfrm>
                <a:off x="6576561" y="4640970"/>
                <a:ext cx="267360" cy="997195"/>
                <a:chOff x="6424161" y="4488570"/>
                <a:chExt cx="267360" cy="997195"/>
              </a:xfrm>
            </p:grpSpPr>
            <p:grpSp>
              <p:nvGrpSpPr>
                <p:cNvPr id="2958" name="Group 506">
                  <a:extLst>
                    <a:ext uri="{FF2B5EF4-FFF2-40B4-BE49-F238E27FC236}">
                      <a16:creationId xmlns:a16="http://schemas.microsoft.com/office/drawing/2014/main" id="{01C91856-CE84-164B-AAAE-C73DEFCA29A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424161" y="4637077"/>
                  <a:ext cx="235570" cy="848688"/>
                  <a:chOff x="6395998" y="3062424"/>
                  <a:chExt cx="564403" cy="837478"/>
                </a:xfrm>
              </p:grpSpPr>
              <p:sp>
                <p:nvSpPr>
                  <p:cNvPr id="2980" name="Rectangle 2979">
                    <a:extLst>
                      <a:ext uri="{FF2B5EF4-FFF2-40B4-BE49-F238E27FC236}">
                        <a16:creationId xmlns:a16="http://schemas.microsoft.com/office/drawing/2014/main" id="{E56709E2-BA63-A049-8D02-104AB2DCB835}"/>
                      </a:ext>
                    </a:extLst>
                  </p:cNvPr>
                  <p:cNvSpPr/>
                  <p:nvPr/>
                </p:nvSpPr>
                <p:spPr>
                  <a:xfrm>
                    <a:off x="6509786" y="3061857"/>
                    <a:ext cx="447707" cy="742536"/>
                  </a:xfrm>
                  <a:prstGeom prst="rect">
                    <a:avLst/>
                  </a:prstGeom>
                  <a:noFill/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2981" name="Straight Connector 2980">
                    <a:extLst>
                      <a:ext uri="{FF2B5EF4-FFF2-40B4-BE49-F238E27FC236}">
                        <a16:creationId xmlns:a16="http://schemas.microsoft.com/office/drawing/2014/main" id="{15E2FE11-4EE9-A548-B71B-FD85151DCF9D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847057" y="3061857"/>
                    <a:ext cx="113419" cy="924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982" name="Rectangle 2981">
                    <a:extLst>
                      <a:ext uri="{FF2B5EF4-FFF2-40B4-BE49-F238E27FC236}">
                        <a16:creationId xmlns:a16="http://schemas.microsoft.com/office/drawing/2014/main" id="{136D983E-85A6-D248-839E-1DD924AD9ACD}"/>
                      </a:ext>
                    </a:extLst>
                  </p:cNvPr>
                  <p:cNvSpPr/>
                  <p:nvPr/>
                </p:nvSpPr>
                <p:spPr>
                  <a:xfrm>
                    <a:off x="6476953" y="3071256"/>
                    <a:ext cx="131327" cy="11592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2983" name="Straight Connector 2982">
                    <a:extLst>
                      <a:ext uri="{FF2B5EF4-FFF2-40B4-BE49-F238E27FC236}">
                        <a16:creationId xmlns:a16="http://schemas.microsoft.com/office/drawing/2014/main" id="{A9CD21D4-85CD-AE41-A85B-BFF690C15CD0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396367" y="3061857"/>
                    <a:ext cx="113419" cy="924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984" name="Rectangle 2983">
                    <a:extLst>
                      <a:ext uri="{FF2B5EF4-FFF2-40B4-BE49-F238E27FC236}">
                        <a16:creationId xmlns:a16="http://schemas.microsoft.com/office/drawing/2014/main" id="{6603FD68-364F-7146-848F-ADCE3D660EC3}"/>
                      </a:ext>
                    </a:extLst>
                  </p:cNvPr>
                  <p:cNvSpPr/>
                  <p:nvPr/>
                </p:nvSpPr>
                <p:spPr>
                  <a:xfrm>
                    <a:off x="6817210" y="3702567"/>
                    <a:ext cx="131327" cy="11592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985" name="Rectangle 2984">
                    <a:extLst>
                      <a:ext uri="{FF2B5EF4-FFF2-40B4-BE49-F238E27FC236}">
                        <a16:creationId xmlns:a16="http://schemas.microsoft.com/office/drawing/2014/main" id="{C7C87AC4-FEB5-9744-9D97-C6568EE24AD8}"/>
                      </a:ext>
                    </a:extLst>
                  </p:cNvPr>
                  <p:cNvSpPr/>
                  <p:nvPr/>
                </p:nvSpPr>
                <p:spPr>
                  <a:xfrm>
                    <a:off x="6405320" y="3157415"/>
                    <a:ext cx="444723" cy="742536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2986" name="Straight Connector 2985">
                    <a:extLst>
                      <a:ext uri="{FF2B5EF4-FFF2-40B4-BE49-F238E27FC236}">
                        <a16:creationId xmlns:a16="http://schemas.microsoft.com/office/drawing/2014/main" id="{89D40770-424B-1743-A03C-FB92AE2C2EA1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847057" y="3804392"/>
                    <a:ext cx="113419" cy="924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987" name="Group 544">
                    <a:extLst>
                      <a:ext uri="{FF2B5EF4-FFF2-40B4-BE49-F238E27FC236}">
                        <a16:creationId xmlns:a16="http://schemas.microsoft.com/office/drawing/2014/main" id="{B0D8153C-AC3D-4B47-B2A0-0BE32513EBEA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400318" y="3137421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3015" name="Straight Connector 3014">
                      <a:extLst>
                        <a:ext uri="{FF2B5EF4-FFF2-40B4-BE49-F238E27FC236}">
                          <a16:creationId xmlns:a16="http://schemas.microsoft.com/office/drawing/2014/main" id="{4CD5F0B5-3BBD-BC47-A782-E5227147F186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8782" y="2845711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016" name="Straight Connector 3015">
                      <a:extLst>
                        <a:ext uri="{FF2B5EF4-FFF2-40B4-BE49-F238E27FC236}">
                          <a16:creationId xmlns:a16="http://schemas.microsoft.com/office/drawing/2014/main" id="{377F983C-3485-4343-943B-C5D37F1BF9A3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076" y="2938136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988" name="Group 547">
                    <a:extLst>
                      <a:ext uri="{FF2B5EF4-FFF2-40B4-BE49-F238E27FC236}">
                        <a16:creationId xmlns:a16="http://schemas.microsoft.com/office/drawing/2014/main" id="{676A633B-0C83-4E45-B8C9-7D74B388E5B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9838" y="3203285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3013" name="Straight Connector 3012">
                      <a:extLst>
                        <a:ext uri="{FF2B5EF4-FFF2-40B4-BE49-F238E27FC236}">
                          <a16:creationId xmlns:a16="http://schemas.microsoft.com/office/drawing/2014/main" id="{D33D4A0D-3C90-344A-AAF5-CBF87B124E32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9263" y="2845642"/>
                      <a:ext cx="119388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014" name="Straight Connector 3013">
                      <a:extLst>
                        <a:ext uri="{FF2B5EF4-FFF2-40B4-BE49-F238E27FC236}">
                          <a16:creationId xmlns:a16="http://schemas.microsoft.com/office/drawing/2014/main" id="{08BA40ED-3CD9-B043-9C67-0C93BB36B09C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557" y="2934934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989" name="Group 549">
                    <a:extLst>
                      <a:ext uri="{FF2B5EF4-FFF2-40B4-BE49-F238E27FC236}">
                        <a16:creationId xmlns:a16="http://schemas.microsoft.com/office/drawing/2014/main" id="{9CB9AB89-378F-304A-BF4E-FDA043C370A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9358" y="3269149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3011" name="Straight Connector 3010">
                      <a:extLst>
                        <a:ext uri="{FF2B5EF4-FFF2-40B4-BE49-F238E27FC236}">
                          <a16:creationId xmlns:a16="http://schemas.microsoft.com/office/drawing/2014/main" id="{8EA479FC-215E-D44E-91A2-7480A29D8216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6759" y="2845572"/>
                      <a:ext cx="113419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012" name="Straight Connector 3011">
                      <a:extLst>
                        <a:ext uri="{FF2B5EF4-FFF2-40B4-BE49-F238E27FC236}">
                          <a16:creationId xmlns:a16="http://schemas.microsoft.com/office/drawing/2014/main" id="{2E88F7AD-46AE-F04B-8EAC-4E0A721E695C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036" y="2934864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990" name="Group 550">
                    <a:extLst>
                      <a:ext uri="{FF2B5EF4-FFF2-40B4-BE49-F238E27FC236}">
                        <a16:creationId xmlns:a16="http://schemas.microsoft.com/office/drawing/2014/main" id="{C9031434-A48D-6C4E-AF37-F907B57327C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8878" y="3335013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3009" name="Straight Connector 3008">
                      <a:extLst>
                        <a:ext uri="{FF2B5EF4-FFF2-40B4-BE49-F238E27FC236}">
                          <a16:creationId xmlns:a16="http://schemas.microsoft.com/office/drawing/2014/main" id="{C9DB9FCC-D3D0-6340-A8DD-2DF5F29D85F8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7238" y="2845502"/>
                      <a:ext cx="113419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010" name="Straight Connector 3009">
                      <a:extLst>
                        <a:ext uri="{FF2B5EF4-FFF2-40B4-BE49-F238E27FC236}">
                          <a16:creationId xmlns:a16="http://schemas.microsoft.com/office/drawing/2014/main" id="{AB912982-D9D7-D84C-B769-82A12CA04A50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516" y="2934794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991" name="Group 551">
                    <a:extLst>
                      <a:ext uri="{FF2B5EF4-FFF2-40B4-BE49-F238E27FC236}">
                        <a16:creationId xmlns:a16="http://schemas.microsoft.com/office/drawing/2014/main" id="{533467A7-AD7C-0949-93BC-61370C6CB27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8398" y="3400877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3007" name="Straight Connector 3006">
                      <a:extLst>
                        <a:ext uri="{FF2B5EF4-FFF2-40B4-BE49-F238E27FC236}">
                          <a16:creationId xmlns:a16="http://schemas.microsoft.com/office/drawing/2014/main" id="{CBB29AA8-8BFB-F74A-8EA5-E1BCFE63CA51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7718" y="2845433"/>
                      <a:ext cx="113419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008" name="Straight Connector 3007">
                      <a:extLst>
                        <a:ext uri="{FF2B5EF4-FFF2-40B4-BE49-F238E27FC236}">
                          <a16:creationId xmlns:a16="http://schemas.microsoft.com/office/drawing/2014/main" id="{D4197E28-1D6C-714F-BE52-520F9F8B3842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995" y="2934724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992" name="Group 552">
                    <a:extLst>
                      <a:ext uri="{FF2B5EF4-FFF2-40B4-BE49-F238E27FC236}">
                        <a16:creationId xmlns:a16="http://schemas.microsoft.com/office/drawing/2014/main" id="{FF6B82A5-0653-904B-AF3B-28AEBF064F8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7918" y="3466741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3005" name="Straight Connector 3004">
                      <a:extLst>
                        <a:ext uri="{FF2B5EF4-FFF2-40B4-BE49-F238E27FC236}">
                          <a16:creationId xmlns:a16="http://schemas.microsoft.com/office/drawing/2014/main" id="{3F7D0CD4-DD28-064F-B099-B48BEB18E05D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8199" y="2845363"/>
                      <a:ext cx="113419" cy="939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006" name="Straight Connector 3005">
                      <a:extLst>
                        <a:ext uri="{FF2B5EF4-FFF2-40B4-BE49-F238E27FC236}">
                          <a16:creationId xmlns:a16="http://schemas.microsoft.com/office/drawing/2014/main" id="{B8D49641-20C4-AB40-8BEB-F7029A2F3A3A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3477" y="2939355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993" name="Group 555">
                    <a:extLst>
                      <a:ext uri="{FF2B5EF4-FFF2-40B4-BE49-F238E27FC236}">
                        <a16:creationId xmlns:a16="http://schemas.microsoft.com/office/drawing/2014/main" id="{3293D173-C9D7-8847-9E10-7F5997E2901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7438" y="3532605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3003" name="Straight Connector 3002">
                      <a:extLst>
                        <a:ext uri="{FF2B5EF4-FFF2-40B4-BE49-F238E27FC236}">
                          <a16:creationId xmlns:a16="http://schemas.microsoft.com/office/drawing/2014/main" id="{D7F9967F-A397-5540-AD30-15D000A0EB40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8679" y="2842160"/>
                      <a:ext cx="113419" cy="971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004" name="Straight Connector 3003">
                      <a:extLst>
                        <a:ext uri="{FF2B5EF4-FFF2-40B4-BE49-F238E27FC236}">
                          <a16:creationId xmlns:a16="http://schemas.microsoft.com/office/drawing/2014/main" id="{6FDAF489-E4AA-4941-9B10-2B318B0861B1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0972" y="2939284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994" name="Group 556">
                    <a:extLst>
                      <a:ext uri="{FF2B5EF4-FFF2-40B4-BE49-F238E27FC236}">
                        <a16:creationId xmlns:a16="http://schemas.microsoft.com/office/drawing/2014/main" id="{0A5A6645-F0BB-734A-B058-9A4AFF37DA6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6958" y="3598469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3001" name="Straight Connector 3000">
                      <a:extLst>
                        <a:ext uri="{FF2B5EF4-FFF2-40B4-BE49-F238E27FC236}">
                          <a16:creationId xmlns:a16="http://schemas.microsoft.com/office/drawing/2014/main" id="{FFD6FAB3-E327-CC4B-80A2-B2050A67F848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9158" y="2842090"/>
                      <a:ext cx="113419" cy="971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002" name="Straight Connector 3001">
                      <a:extLst>
                        <a:ext uri="{FF2B5EF4-FFF2-40B4-BE49-F238E27FC236}">
                          <a16:creationId xmlns:a16="http://schemas.microsoft.com/office/drawing/2014/main" id="{E2DE5F2E-082F-4446-8561-325FCF6014CA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452" y="2939215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995" name="Group 557">
                    <a:extLst>
                      <a:ext uri="{FF2B5EF4-FFF2-40B4-BE49-F238E27FC236}">
                        <a16:creationId xmlns:a16="http://schemas.microsoft.com/office/drawing/2014/main" id="{2AC6542E-9AB4-004C-B016-D09260D39CC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6478" y="3664333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999" name="Straight Connector 2998">
                      <a:extLst>
                        <a:ext uri="{FF2B5EF4-FFF2-40B4-BE49-F238E27FC236}">
                          <a16:creationId xmlns:a16="http://schemas.microsoft.com/office/drawing/2014/main" id="{86C3C23D-831C-F94E-9ABC-B43E231D3443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6654" y="2846719"/>
                      <a:ext cx="113419" cy="92426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000" name="Straight Connector 2999">
                      <a:extLst>
                        <a:ext uri="{FF2B5EF4-FFF2-40B4-BE49-F238E27FC236}">
                          <a16:creationId xmlns:a16="http://schemas.microsoft.com/office/drawing/2014/main" id="{73C2F54F-88B7-1346-9272-8D602A92D7A0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933" y="2939145"/>
                      <a:ext cx="450690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996" name="Group 558">
                    <a:extLst>
                      <a:ext uri="{FF2B5EF4-FFF2-40B4-BE49-F238E27FC236}">
                        <a16:creationId xmlns:a16="http://schemas.microsoft.com/office/drawing/2014/main" id="{969D5965-705C-3D46-AB96-0713B47AC6A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5998" y="3730197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997" name="Straight Connector 2996">
                      <a:extLst>
                        <a:ext uri="{FF2B5EF4-FFF2-40B4-BE49-F238E27FC236}">
                          <a16:creationId xmlns:a16="http://schemas.microsoft.com/office/drawing/2014/main" id="{BFAB4A26-1A95-9C42-95F1-99D99F9D31E1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7133" y="2846650"/>
                      <a:ext cx="113419" cy="92426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998" name="Straight Connector 2997">
                      <a:extLst>
                        <a:ext uri="{FF2B5EF4-FFF2-40B4-BE49-F238E27FC236}">
                          <a16:creationId xmlns:a16="http://schemas.microsoft.com/office/drawing/2014/main" id="{75E2530F-B768-7546-9F6C-9402FED914AD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413" y="2939076"/>
                      <a:ext cx="450690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2959" name="Straight Connector 2958">
                  <a:extLst>
                    <a:ext uri="{FF2B5EF4-FFF2-40B4-BE49-F238E27FC236}">
                      <a16:creationId xmlns:a16="http://schemas.microsoft.com/office/drawing/2014/main" id="{F2EAA3B2-503B-4D42-BEEB-C6A885CD05DA}"/>
                    </a:ext>
                  </a:extLst>
                </p:cNvPr>
                <p:cNvCxnSpPr/>
                <p:nvPr/>
              </p:nvCxnSpPr>
              <p:spPr bwMode="auto">
                <a:xfrm flipH="1">
                  <a:off x="6685171" y="4525377"/>
                  <a:ext cx="4763" cy="855662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60" name="Straight Connector 2959">
                  <a:extLst>
                    <a:ext uri="{FF2B5EF4-FFF2-40B4-BE49-F238E27FC236}">
                      <a16:creationId xmlns:a16="http://schemas.microsoft.com/office/drawing/2014/main" id="{04483DA5-4614-7641-87CE-CC4D28818560}"/>
                    </a:ext>
                  </a:extLst>
                </p:cNvPr>
                <p:cNvCxnSpPr/>
                <p:nvPr/>
              </p:nvCxnSpPr>
              <p:spPr bwMode="auto">
                <a:xfrm>
                  <a:off x="6632784" y="4706352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61" name="Straight Connector 2960">
                  <a:extLst>
                    <a:ext uri="{FF2B5EF4-FFF2-40B4-BE49-F238E27FC236}">
                      <a16:creationId xmlns:a16="http://schemas.microsoft.com/office/drawing/2014/main" id="{EFD0DBBB-D844-C94E-A108-05FA3A9EE540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4771439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62" name="Straight Connector 2961">
                  <a:extLst>
                    <a:ext uri="{FF2B5EF4-FFF2-40B4-BE49-F238E27FC236}">
                      <a16:creationId xmlns:a16="http://schemas.microsoft.com/office/drawing/2014/main" id="{814EF190-1B35-524C-ADCD-12FCE76F47C8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4849227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63" name="Straight Connector 2962">
                  <a:extLst>
                    <a:ext uri="{FF2B5EF4-FFF2-40B4-BE49-F238E27FC236}">
                      <a16:creationId xmlns:a16="http://schemas.microsoft.com/office/drawing/2014/main" id="{0D778635-B2C5-674C-845C-CEBF19E0A83D}"/>
                    </a:ext>
                  </a:extLst>
                </p:cNvPr>
                <p:cNvCxnSpPr/>
                <p:nvPr/>
              </p:nvCxnSpPr>
              <p:spPr bwMode="auto">
                <a:xfrm>
                  <a:off x="6629609" y="4914314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64" name="Straight Connector 2963">
                  <a:extLst>
                    <a:ext uri="{FF2B5EF4-FFF2-40B4-BE49-F238E27FC236}">
                      <a16:creationId xmlns:a16="http://schemas.microsoft.com/office/drawing/2014/main" id="{3A3ADA51-298F-354B-8DBE-2A36970B4FEC}"/>
                    </a:ext>
                  </a:extLst>
                </p:cNvPr>
                <p:cNvCxnSpPr/>
                <p:nvPr/>
              </p:nvCxnSpPr>
              <p:spPr bwMode="auto">
                <a:xfrm>
                  <a:off x="6628021" y="4976227"/>
                  <a:ext cx="6032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65" name="Straight Connector 2964">
                  <a:extLst>
                    <a:ext uri="{FF2B5EF4-FFF2-40B4-BE49-F238E27FC236}">
                      <a16:creationId xmlns:a16="http://schemas.microsoft.com/office/drawing/2014/main" id="{6AB117A0-0B8B-5D47-86EF-1DAAA51B8122}"/>
                    </a:ext>
                  </a:extLst>
                </p:cNvPr>
                <p:cNvCxnSpPr/>
                <p:nvPr/>
              </p:nvCxnSpPr>
              <p:spPr bwMode="auto">
                <a:xfrm>
                  <a:off x="6628021" y="5044489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66" name="Straight Connector 2965">
                  <a:extLst>
                    <a:ext uri="{FF2B5EF4-FFF2-40B4-BE49-F238E27FC236}">
                      <a16:creationId xmlns:a16="http://schemas.microsoft.com/office/drawing/2014/main" id="{850DCEE2-D453-C14F-9C11-3F3A5D87E7FD}"/>
                    </a:ext>
                  </a:extLst>
                </p:cNvPr>
                <p:cNvCxnSpPr/>
                <p:nvPr/>
              </p:nvCxnSpPr>
              <p:spPr bwMode="auto">
                <a:xfrm>
                  <a:off x="6626434" y="5114339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67" name="Straight Connector 2966">
                  <a:extLst>
                    <a:ext uri="{FF2B5EF4-FFF2-40B4-BE49-F238E27FC236}">
                      <a16:creationId xmlns:a16="http://schemas.microsoft.com/office/drawing/2014/main" id="{7E0E45F6-A7C2-8B4E-9C45-42E71BB1854A}"/>
                    </a:ext>
                  </a:extLst>
                </p:cNvPr>
                <p:cNvCxnSpPr/>
                <p:nvPr/>
              </p:nvCxnSpPr>
              <p:spPr bwMode="auto">
                <a:xfrm>
                  <a:off x="6629609" y="5184189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68" name="Straight Connector 2967">
                  <a:extLst>
                    <a:ext uri="{FF2B5EF4-FFF2-40B4-BE49-F238E27FC236}">
                      <a16:creationId xmlns:a16="http://schemas.microsoft.com/office/drawing/2014/main" id="{0FFE8662-7383-3E42-B195-63FD3FE7D225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5252452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69" name="Straight Connector 2968">
                  <a:extLst>
                    <a:ext uri="{FF2B5EF4-FFF2-40B4-BE49-F238E27FC236}">
                      <a16:creationId xmlns:a16="http://schemas.microsoft.com/office/drawing/2014/main" id="{858204A7-BF2F-B54A-A6C9-83ABA608AFA7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5322302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70" name="Straight Connector 2969">
                  <a:extLst>
                    <a:ext uri="{FF2B5EF4-FFF2-40B4-BE49-F238E27FC236}">
                      <a16:creationId xmlns:a16="http://schemas.microsoft.com/office/drawing/2014/main" id="{3850A4DF-ADE5-E84B-B90C-80F1ACFB786C}"/>
                    </a:ext>
                  </a:extLst>
                </p:cNvPr>
                <p:cNvCxnSpPr/>
                <p:nvPr/>
              </p:nvCxnSpPr>
              <p:spPr bwMode="auto">
                <a:xfrm>
                  <a:off x="6632784" y="5387389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71" name="Straight Connector 2970">
                  <a:extLst>
                    <a:ext uri="{FF2B5EF4-FFF2-40B4-BE49-F238E27FC236}">
                      <a16:creationId xmlns:a16="http://schemas.microsoft.com/office/drawing/2014/main" id="{BC335103-93AF-D442-B5A6-B98BA3A1E0C4}"/>
                    </a:ext>
                  </a:extLst>
                </p:cNvPr>
                <p:cNvCxnSpPr/>
                <p:nvPr/>
              </p:nvCxnSpPr>
              <p:spPr bwMode="auto">
                <a:xfrm flipH="1">
                  <a:off x="6632784" y="4531727"/>
                  <a:ext cx="58737" cy="0"/>
                </a:xfrm>
                <a:prstGeom prst="line">
                  <a:avLst/>
                </a:prstGeom>
                <a:ln w="222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972" name="Group 2971">
                  <a:extLst>
                    <a:ext uri="{FF2B5EF4-FFF2-40B4-BE49-F238E27FC236}">
                      <a16:creationId xmlns:a16="http://schemas.microsoft.com/office/drawing/2014/main" id="{82936530-5ED7-9B4F-B1C9-997FC75A9A1E}"/>
                    </a:ext>
                  </a:extLst>
                </p:cNvPr>
                <p:cNvGrpSpPr/>
                <p:nvPr/>
              </p:nvGrpSpPr>
              <p:grpSpPr>
                <a:xfrm>
                  <a:off x="6434171" y="4488570"/>
                  <a:ext cx="224203" cy="179034"/>
                  <a:chOff x="3668110" y="2448910"/>
                  <a:chExt cx="3794234" cy="2165130"/>
                </a:xfrm>
              </p:grpSpPr>
              <p:sp>
                <p:nvSpPr>
                  <p:cNvPr id="2973" name="Rectangle 2972">
                    <a:extLst>
                      <a:ext uri="{FF2B5EF4-FFF2-40B4-BE49-F238E27FC236}">
                        <a16:creationId xmlns:a16="http://schemas.microsoft.com/office/drawing/2014/main" id="{676CE18E-493E-7245-9F15-1664559A1EA1}"/>
                      </a:ext>
                    </a:extLst>
                  </p:cNvPr>
                  <p:cNvSpPr/>
                  <p:nvPr/>
                </p:nvSpPr>
                <p:spPr>
                  <a:xfrm>
                    <a:off x="3668110" y="3741409"/>
                    <a:ext cx="3780587" cy="872631"/>
                  </a:xfrm>
                  <a:prstGeom prst="rect">
                    <a:avLst/>
                  </a:prstGeom>
                  <a:gradFill>
                    <a:gsLst>
                      <a:gs pos="0">
                        <a:srgbClr val="B8C2C9"/>
                      </a:gs>
                      <a:gs pos="21000">
                        <a:schemeClr val="bg1"/>
                      </a:gs>
                      <a:gs pos="60000">
                        <a:srgbClr val="D6DCE0"/>
                      </a:gs>
                      <a:gs pos="100000">
                        <a:srgbClr val="B8C2C9"/>
                      </a:gs>
                    </a:gsLst>
                    <a:lin ang="0" scaled="0"/>
                  </a:gradFill>
                  <a:ln w="63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974" name="Freeform 2973">
                    <a:extLst>
                      <a:ext uri="{FF2B5EF4-FFF2-40B4-BE49-F238E27FC236}">
                        <a16:creationId xmlns:a16="http://schemas.microsoft.com/office/drawing/2014/main" id="{50900629-1230-6F42-82F0-AAF55D449891}"/>
                      </a:ext>
                    </a:extLst>
                  </p:cNvPr>
                  <p:cNvSpPr/>
                  <p:nvPr/>
                </p:nvSpPr>
                <p:spPr>
                  <a:xfrm>
                    <a:off x="3678620" y="2448910"/>
                    <a:ext cx="3783724" cy="1324303"/>
                  </a:xfrm>
                  <a:custGeom>
                    <a:avLst/>
                    <a:gdLst>
                      <a:gd name="connsiteX0" fmla="*/ 0 w 3783724"/>
                      <a:gd name="connsiteY0" fmla="*/ 1313793 h 1324303"/>
                      <a:gd name="connsiteX1" fmla="*/ 0 w 3783724"/>
                      <a:gd name="connsiteY1" fmla="*/ 1313793 h 1324303"/>
                      <a:gd name="connsiteX2" fmla="*/ 252248 w 3783724"/>
                      <a:gd name="connsiteY2" fmla="*/ 0 h 1324303"/>
                      <a:gd name="connsiteX3" fmla="*/ 3415862 w 3783724"/>
                      <a:gd name="connsiteY3" fmla="*/ 21020 h 1324303"/>
                      <a:gd name="connsiteX4" fmla="*/ 3783724 w 3783724"/>
                      <a:gd name="connsiteY4" fmla="*/ 1324303 h 1324303"/>
                      <a:gd name="connsiteX5" fmla="*/ 0 w 3783724"/>
                      <a:gd name="connsiteY5" fmla="*/ 1313793 h 1324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783724" h="1324303">
                        <a:moveTo>
                          <a:pt x="0" y="1313793"/>
                        </a:moveTo>
                        <a:lnTo>
                          <a:pt x="0" y="1313793"/>
                        </a:lnTo>
                        <a:lnTo>
                          <a:pt x="252248" y="0"/>
                        </a:lnTo>
                        <a:lnTo>
                          <a:pt x="3415862" y="21020"/>
                        </a:lnTo>
                        <a:lnTo>
                          <a:pt x="3783724" y="1324303"/>
                        </a:lnTo>
                        <a:lnTo>
                          <a:pt x="0" y="1313793"/>
                        </a:lnTo>
                        <a:close/>
                      </a:path>
                    </a:pathLst>
                  </a:custGeom>
                  <a:solidFill>
                    <a:srgbClr val="B8C2C9"/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grpSp>
                <p:nvGrpSpPr>
                  <p:cNvPr id="2975" name="Group 2974">
                    <a:extLst>
                      <a:ext uri="{FF2B5EF4-FFF2-40B4-BE49-F238E27FC236}">
                        <a16:creationId xmlns:a16="http://schemas.microsoft.com/office/drawing/2014/main" id="{A18D766A-2DD7-DF42-BEFF-3D454F6395DD}"/>
                      </a:ext>
                    </a:extLst>
                  </p:cNvPr>
                  <p:cNvGrpSpPr/>
                  <p:nvPr/>
                </p:nvGrpSpPr>
                <p:grpSpPr>
                  <a:xfrm>
                    <a:off x="3941378" y="2603243"/>
                    <a:ext cx="3202061" cy="1066110"/>
                    <a:chOff x="7939341" y="3037317"/>
                    <a:chExt cx="897649" cy="353919"/>
                  </a:xfrm>
                </p:grpSpPr>
                <p:sp>
                  <p:nvSpPr>
                    <p:cNvPr id="2976" name="Freeform 2975">
                      <a:extLst>
                        <a:ext uri="{FF2B5EF4-FFF2-40B4-BE49-F238E27FC236}">
                          <a16:creationId xmlns:a16="http://schemas.microsoft.com/office/drawing/2014/main" id="{E687B5EB-ED66-8049-9CF1-02BDCC103CA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64170" y="3037317"/>
                      <a:ext cx="849158" cy="198115"/>
                    </a:xfrm>
                    <a:custGeom>
                      <a:avLst/>
                      <a:gdLst>
                        <a:gd name="connsiteX0" fmla="*/ 3725333 w 4588933"/>
                        <a:gd name="connsiteY0" fmla="*/ 0 h 1049866"/>
                        <a:gd name="connsiteX1" fmla="*/ 4588933 w 4588933"/>
                        <a:gd name="connsiteY1" fmla="*/ 270933 h 1049866"/>
                        <a:gd name="connsiteX2" fmla="*/ 3962400 w 4588933"/>
                        <a:gd name="connsiteY2" fmla="*/ 541866 h 1049866"/>
                        <a:gd name="connsiteX3" fmla="*/ 3742267 w 4588933"/>
                        <a:gd name="connsiteY3" fmla="*/ 457200 h 1049866"/>
                        <a:gd name="connsiteX4" fmla="*/ 2269067 w 4588933"/>
                        <a:gd name="connsiteY4" fmla="*/ 1049866 h 1049866"/>
                        <a:gd name="connsiteX5" fmla="*/ 880533 w 4588933"/>
                        <a:gd name="connsiteY5" fmla="*/ 457200 h 1049866"/>
                        <a:gd name="connsiteX6" fmla="*/ 592667 w 4588933"/>
                        <a:gd name="connsiteY6" fmla="*/ 541866 h 1049866"/>
                        <a:gd name="connsiteX7" fmla="*/ 0 w 4588933"/>
                        <a:gd name="connsiteY7" fmla="*/ 254000 h 1049866"/>
                        <a:gd name="connsiteX8" fmla="*/ 880533 w 4588933"/>
                        <a:gd name="connsiteY8" fmla="*/ 16933 h 1049866"/>
                        <a:gd name="connsiteX9" fmla="*/ 2302933 w 4588933"/>
                        <a:gd name="connsiteY9" fmla="*/ 626533 h 1049866"/>
                        <a:gd name="connsiteX10" fmla="*/ 3725333 w 4588933"/>
                        <a:gd name="connsiteY10" fmla="*/ 0 h 1049866"/>
                        <a:gd name="connsiteX0" fmla="*/ 3725333 w 4641485"/>
                        <a:gd name="connsiteY0" fmla="*/ 0 h 1049866"/>
                        <a:gd name="connsiteX1" fmla="*/ 4641485 w 4641485"/>
                        <a:gd name="connsiteY1" fmla="*/ 239402 h 1049866"/>
                        <a:gd name="connsiteX2" fmla="*/ 3962400 w 4641485"/>
                        <a:gd name="connsiteY2" fmla="*/ 541866 h 1049866"/>
                        <a:gd name="connsiteX3" fmla="*/ 3742267 w 4641485"/>
                        <a:gd name="connsiteY3" fmla="*/ 457200 h 1049866"/>
                        <a:gd name="connsiteX4" fmla="*/ 2269067 w 4641485"/>
                        <a:gd name="connsiteY4" fmla="*/ 1049866 h 1049866"/>
                        <a:gd name="connsiteX5" fmla="*/ 880533 w 4641485"/>
                        <a:gd name="connsiteY5" fmla="*/ 457200 h 1049866"/>
                        <a:gd name="connsiteX6" fmla="*/ 592667 w 4641485"/>
                        <a:gd name="connsiteY6" fmla="*/ 541866 h 1049866"/>
                        <a:gd name="connsiteX7" fmla="*/ 0 w 4641485"/>
                        <a:gd name="connsiteY7" fmla="*/ 254000 h 1049866"/>
                        <a:gd name="connsiteX8" fmla="*/ 880533 w 4641485"/>
                        <a:gd name="connsiteY8" fmla="*/ 16933 h 1049866"/>
                        <a:gd name="connsiteX9" fmla="*/ 2302933 w 4641485"/>
                        <a:gd name="connsiteY9" fmla="*/ 626533 h 1049866"/>
                        <a:gd name="connsiteX10" fmla="*/ 3725333 w 4641485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73798 w 4673016"/>
                        <a:gd name="connsiteY3" fmla="*/ 457200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84308 w 4673016"/>
                        <a:gd name="connsiteY3" fmla="*/ 404648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75021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815839 w 4673016"/>
                        <a:gd name="connsiteY3" fmla="*/ 467710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75021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4673016" h="1049866">
                          <a:moveTo>
                            <a:pt x="3756864" y="0"/>
                          </a:moveTo>
                          <a:lnTo>
                            <a:pt x="4673016" y="239402"/>
                          </a:lnTo>
                          <a:lnTo>
                            <a:pt x="3993931" y="541866"/>
                          </a:lnTo>
                          <a:lnTo>
                            <a:pt x="3815839" y="467710"/>
                          </a:lnTo>
                          <a:lnTo>
                            <a:pt x="2300598" y="1049866"/>
                          </a:lnTo>
                          <a:lnTo>
                            <a:pt x="912064" y="457200"/>
                          </a:lnTo>
                          <a:lnTo>
                            <a:pt x="624198" y="541866"/>
                          </a:lnTo>
                          <a:lnTo>
                            <a:pt x="0" y="275021"/>
                          </a:lnTo>
                          <a:lnTo>
                            <a:pt x="912064" y="16933"/>
                          </a:lnTo>
                          <a:lnTo>
                            <a:pt x="2323954" y="616023"/>
                          </a:lnTo>
                          <a:lnTo>
                            <a:pt x="3756864" y="0"/>
                          </a:lnTo>
                          <a:close/>
                        </a:path>
                      </a:pathLst>
                    </a:custGeom>
                    <a:solidFill>
                      <a:srgbClr val="0000A3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977" name="Freeform 2976">
                      <a:extLst>
                        <a:ext uri="{FF2B5EF4-FFF2-40B4-BE49-F238E27FC236}">
                          <a16:creationId xmlns:a16="http://schemas.microsoft.com/office/drawing/2014/main" id="{A0B5B10F-6049-9040-AAFD-ABDD92DF46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19948" y="3206783"/>
                      <a:ext cx="317042" cy="170569"/>
                    </a:xfrm>
                    <a:custGeom>
                      <a:avLst/>
                      <a:gdLst>
                        <a:gd name="connsiteX0" fmla="*/ 21021 w 1744718"/>
                        <a:gd name="connsiteY0" fmla="*/ 0 h 903890"/>
                        <a:gd name="connsiteX1" fmla="*/ 1744718 w 1744718"/>
                        <a:gd name="connsiteY1" fmla="*/ 693683 h 903890"/>
                        <a:gd name="connsiteX2" fmla="*/ 1145628 w 1744718"/>
                        <a:gd name="connsiteY2" fmla="*/ 903890 h 903890"/>
                        <a:gd name="connsiteX3" fmla="*/ 0 w 1744718"/>
                        <a:gd name="connsiteY3" fmla="*/ 451945 h 903890"/>
                        <a:gd name="connsiteX4" fmla="*/ 21021 w 1744718"/>
                        <a:gd name="connsiteY4" fmla="*/ 0 h 9038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44718" h="903890">
                          <a:moveTo>
                            <a:pt x="21021" y="0"/>
                          </a:moveTo>
                          <a:lnTo>
                            <a:pt x="1744718" y="693683"/>
                          </a:lnTo>
                          <a:lnTo>
                            <a:pt x="1145628" y="903890"/>
                          </a:lnTo>
                          <a:lnTo>
                            <a:pt x="0" y="451945"/>
                          </a:lnTo>
                          <a:lnTo>
                            <a:pt x="21021" y="0"/>
                          </a:lnTo>
                          <a:close/>
                        </a:path>
                      </a:pathLst>
                    </a:custGeom>
                    <a:solidFill>
                      <a:srgbClr val="0000A3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978" name="Freeform 2977">
                      <a:extLst>
                        <a:ext uri="{FF2B5EF4-FFF2-40B4-BE49-F238E27FC236}">
                          <a16:creationId xmlns:a16="http://schemas.microsoft.com/office/drawing/2014/main" id="{E051DAA4-FFCE-1246-83BF-AB0908B00B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39341" y="3206783"/>
                      <a:ext cx="311312" cy="168585"/>
                    </a:xfrm>
                    <a:custGeom>
                      <a:avLst/>
                      <a:gdLst>
                        <a:gd name="connsiteX0" fmla="*/ 1702676 w 1713187"/>
                        <a:gd name="connsiteY0" fmla="*/ 0 h 893380"/>
                        <a:gd name="connsiteX1" fmla="*/ 1713187 w 1713187"/>
                        <a:gd name="connsiteY1" fmla="*/ 472966 h 893380"/>
                        <a:gd name="connsiteX2" fmla="*/ 578069 w 1713187"/>
                        <a:gd name="connsiteY2" fmla="*/ 893380 h 893380"/>
                        <a:gd name="connsiteX3" fmla="*/ 0 w 1713187"/>
                        <a:gd name="connsiteY3" fmla="*/ 693683 h 893380"/>
                        <a:gd name="connsiteX4" fmla="*/ 1702676 w 1713187"/>
                        <a:gd name="connsiteY4" fmla="*/ 0 h 8933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13187" h="893380">
                          <a:moveTo>
                            <a:pt x="1702676" y="0"/>
                          </a:moveTo>
                          <a:lnTo>
                            <a:pt x="1713187" y="472966"/>
                          </a:lnTo>
                          <a:lnTo>
                            <a:pt x="578069" y="893380"/>
                          </a:lnTo>
                          <a:lnTo>
                            <a:pt x="0" y="693683"/>
                          </a:lnTo>
                          <a:lnTo>
                            <a:pt x="1702676" y="0"/>
                          </a:lnTo>
                          <a:close/>
                        </a:path>
                      </a:pathLst>
                    </a:custGeom>
                    <a:solidFill>
                      <a:srgbClr val="0000A8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979" name="Freeform 2978">
                      <a:extLst>
                        <a:ext uri="{FF2B5EF4-FFF2-40B4-BE49-F238E27FC236}">
                          <a16:creationId xmlns:a16="http://schemas.microsoft.com/office/drawing/2014/main" id="{174C85F8-BBB5-8745-BF3F-3A95FB9015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47413" y="3123483"/>
                      <a:ext cx="676892" cy="267753"/>
                    </a:xfrm>
                    <a:custGeom>
                      <a:avLst/>
                      <a:gdLst>
                        <a:gd name="connsiteX0" fmla="*/ 599089 w 4162096"/>
                        <a:gd name="connsiteY0" fmla="*/ 273269 h 1618593"/>
                        <a:gd name="connsiteX1" fmla="*/ 882869 w 4162096"/>
                        <a:gd name="connsiteY1" fmla="*/ 199697 h 1618593"/>
                        <a:gd name="connsiteX2" fmla="*/ 2312276 w 4162096"/>
                        <a:gd name="connsiteY2" fmla="*/ 798786 h 1618593"/>
                        <a:gd name="connsiteX3" fmla="*/ 3794234 w 4162096"/>
                        <a:gd name="connsiteY3" fmla="*/ 199697 h 1618593"/>
                        <a:gd name="connsiteX4" fmla="*/ 4014951 w 4162096"/>
                        <a:gd name="connsiteY4" fmla="*/ 273269 h 1618593"/>
                        <a:gd name="connsiteX5" fmla="*/ 3058510 w 4162096"/>
                        <a:gd name="connsiteY5" fmla="*/ 641131 h 1618593"/>
                        <a:gd name="connsiteX6" fmla="*/ 3026979 w 4162096"/>
                        <a:gd name="connsiteY6" fmla="*/ 1114097 h 1618593"/>
                        <a:gd name="connsiteX7" fmla="*/ 4162096 w 4162096"/>
                        <a:gd name="connsiteY7" fmla="*/ 1545021 h 1618593"/>
                        <a:gd name="connsiteX8" fmla="*/ 3878317 w 4162096"/>
                        <a:gd name="connsiteY8" fmla="*/ 1608083 h 1618593"/>
                        <a:gd name="connsiteX9" fmla="*/ 2301765 w 4162096"/>
                        <a:gd name="connsiteY9" fmla="*/ 945931 h 1618593"/>
                        <a:gd name="connsiteX10" fmla="*/ 693682 w 4162096"/>
                        <a:gd name="connsiteY10" fmla="*/ 1618593 h 1618593"/>
                        <a:gd name="connsiteX11" fmla="*/ 430924 w 4162096"/>
                        <a:gd name="connsiteY11" fmla="*/ 1524000 h 1618593"/>
                        <a:gd name="connsiteX12" fmla="*/ 1576551 w 4162096"/>
                        <a:gd name="connsiteY12" fmla="*/ 1082566 h 1618593"/>
                        <a:gd name="connsiteX13" fmla="*/ 1545020 w 4162096"/>
                        <a:gd name="connsiteY13" fmla="*/ 609600 h 1618593"/>
                        <a:gd name="connsiteX14" fmla="*/ 0 w 4162096"/>
                        <a:gd name="connsiteY14" fmla="*/ 0 h 1618593"/>
                        <a:gd name="connsiteX15" fmla="*/ 872358 w 4162096"/>
                        <a:gd name="connsiteY15" fmla="*/ 210207 h 1618593"/>
                        <a:gd name="connsiteX16" fmla="*/ 872358 w 4162096"/>
                        <a:gd name="connsiteY16" fmla="*/ 210207 h 1618593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441434 w 3731172"/>
                        <a:gd name="connsiteY14" fmla="*/ 10510 h 1418896"/>
                        <a:gd name="connsiteX15" fmla="*/ 441434 w 3731172"/>
                        <a:gd name="connsiteY15" fmla="*/ 10510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441434 w 3731172"/>
                        <a:gd name="connsiteY14" fmla="*/ 10510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357351 w 3731172"/>
                        <a:gd name="connsiteY14" fmla="*/ 115613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147144 w 3731172"/>
                        <a:gd name="connsiteY14" fmla="*/ 6306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47144 w 3731172"/>
                        <a:gd name="connsiteY14" fmla="*/ 6306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89185 w 3731172"/>
                        <a:gd name="connsiteY14" fmla="*/ 8408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56137 w 3731172"/>
                        <a:gd name="connsiteY13" fmla="*/ 441434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45626 w 3731172"/>
                        <a:gd name="connsiteY13" fmla="*/ 451945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903890 h 1418896"/>
                        <a:gd name="connsiteX13" fmla="*/ 1145626 w 3731172"/>
                        <a:gd name="connsiteY13" fmla="*/ 451945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575034 w 3710151"/>
                        <a:gd name="connsiteY6" fmla="*/ 914400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606565 w 3710151"/>
                        <a:gd name="connsiteY6" fmla="*/ 924910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5151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087434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098586 w 3710151"/>
                        <a:gd name="connsiteY12" fmla="*/ 903890 h 1418896"/>
                        <a:gd name="connsiteX13" fmla="*/ 1087434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62012 w 3725019"/>
                        <a:gd name="connsiteY0" fmla="*/ 73572 h 1418896"/>
                        <a:gd name="connsiteX1" fmla="*/ 445792 w 3725019"/>
                        <a:gd name="connsiteY1" fmla="*/ 0 h 1418896"/>
                        <a:gd name="connsiteX2" fmla="*/ 1852896 w 3725019"/>
                        <a:gd name="connsiteY2" fmla="*/ 591655 h 1418896"/>
                        <a:gd name="connsiteX3" fmla="*/ 3357157 w 3725019"/>
                        <a:gd name="connsiteY3" fmla="*/ 0 h 1418896"/>
                        <a:gd name="connsiteX4" fmla="*/ 3577874 w 3725019"/>
                        <a:gd name="connsiteY4" fmla="*/ 73572 h 1418896"/>
                        <a:gd name="connsiteX5" fmla="*/ 2632585 w 3725019"/>
                        <a:gd name="connsiteY5" fmla="*/ 448868 h 1418896"/>
                        <a:gd name="connsiteX6" fmla="*/ 2625150 w 3725019"/>
                        <a:gd name="connsiteY6" fmla="*/ 902607 h 1418896"/>
                        <a:gd name="connsiteX7" fmla="*/ 3725019 w 3725019"/>
                        <a:gd name="connsiteY7" fmla="*/ 1345324 h 1418896"/>
                        <a:gd name="connsiteX8" fmla="*/ 3441240 w 3725019"/>
                        <a:gd name="connsiteY8" fmla="*/ 1408386 h 1418896"/>
                        <a:gd name="connsiteX9" fmla="*/ 1864688 w 3725019"/>
                        <a:gd name="connsiteY9" fmla="*/ 746234 h 1418896"/>
                        <a:gd name="connsiteX10" fmla="*/ 256605 w 3725019"/>
                        <a:gd name="connsiteY10" fmla="*/ 1418896 h 1418896"/>
                        <a:gd name="connsiteX11" fmla="*/ 0 w 3725019"/>
                        <a:gd name="connsiteY11" fmla="*/ 1331097 h 1418896"/>
                        <a:gd name="connsiteX12" fmla="*/ 1113454 w 3725019"/>
                        <a:gd name="connsiteY12" fmla="*/ 903890 h 1418896"/>
                        <a:gd name="connsiteX13" fmla="*/ 1102302 w 3725019"/>
                        <a:gd name="connsiteY13" fmla="*/ 451945 h 1418896"/>
                        <a:gd name="connsiteX14" fmla="*/ 183032 w 3725019"/>
                        <a:gd name="connsiteY14" fmla="*/ 84081 h 1418896"/>
                        <a:gd name="connsiteX15" fmla="*/ 162012 w 3725019"/>
                        <a:gd name="connsiteY15" fmla="*/ 73572 h 14188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</a:cxnLst>
                      <a:rect l="l" t="t" r="r" b="b"/>
                      <a:pathLst>
                        <a:path w="3725019" h="1418896">
                          <a:moveTo>
                            <a:pt x="162012" y="73572"/>
                          </a:moveTo>
                          <a:lnTo>
                            <a:pt x="445792" y="0"/>
                          </a:lnTo>
                          <a:lnTo>
                            <a:pt x="1852896" y="591655"/>
                          </a:lnTo>
                          <a:lnTo>
                            <a:pt x="3357157" y="0"/>
                          </a:lnTo>
                          <a:lnTo>
                            <a:pt x="3577874" y="73572"/>
                          </a:lnTo>
                          <a:lnTo>
                            <a:pt x="2632585" y="448868"/>
                          </a:lnTo>
                          <a:lnTo>
                            <a:pt x="2625150" y="902607"/>
                          </a:lnTo>
                          <a:lnTo>
                            <a:pt x="3725019" y="1345324"/>
                          </a:lnTo>
                          <a:lnTo>
                            <a:pt x="3441240" y="1408386"/>
                          </a:lnTo>
                          <a:lnTo>
                            <a:pt x="1864688" y="746234"/>
                          </a:lnTo>
                          <a:lnTo>
                            <a:pt x="256605" y="1418896"/>
                          </a:lnTo>
                          <a:lnTo>
                            <a:pt x="0" y="1331097"/>
                          </a:lnTo>
                          <a:lnTo>
                            <a:pt x="1113454" y="903890"/>
                          </a:lnTo>
                          <a:cubicBezTo>
                            <a:pt x="1113454" y="760249"/>
                            <a:pt x="1102302" y="595586"/>
                            <a:pt x="1102302" y="451945"/>
                          </a:cubicBezTo>
                          <a:lnTo>
                            <a:pt x="183032" y="84081"/>
                          </a:lnTo>
                          <a:cubicBezTo>
                            <a:pt x="26317" y="21019"/>
                            <a:pt x="169019" y="77075"/>
                            <a:pt x="162012" y="73572"/>
                          </a:cubicBezTo>
                          <a:close/>
                        </a:path>
                      </a:pathLst>
                    </a:cu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</p:grpSp>
          </p:grpSp>
          <p:cxnSp>
            <p:nvCxnSpPr>
              <p:cNvPr id="2775" name="Straight Connector 2774">
                <a:extLst>
                  <a:ext uri="{FF2B5EF4-FFF2-40B4-BE49-F238E27FC236}">
                    <a16:creationId xmlns:a16="http://schemas.microsoft.com/office/drawing/2014/main" id="{1017697C-9CA0-E24A-A992-132D22E9DCC7}"/>
                  </a:ext>
                </a:extLst>
              </p:cNvPr>
              <p:cNvCxnSpPr>
                <a:cxnSpLocks/>
                <a:endCxn id="2858" idx="9"/>
              </p:cNvCxnSpPr>
              <p:nvPr/>
            </p:nvCxnSpPr>
            <p:spPr bwMode="auto">
              <a:xfrm>
                <a:off x="7282802" y="4119099"/>
                <a:ext cx="32665" cy="57153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776" name="Group 2775">
                <a:extLst>
                  <a:ext uri="{FF2B5EF4-FFF2-40B4-BE49-F238E27FC236}">
                    <a16:creationId xmlns:a16="http://schemas.microsoft.com/office/drawing/2014/main" id="{CC5C6A66-9A8E-7D47-91C4-5C76B185CF76}"/>
                  </a:ext>
                </a:extLst>
              </p:cNvPr>
              <p:cNvGrpSpPr/>
              <p:nvPr/>
            </p:nvGrpSpPr>
            <p:grpSpPr>
              <a:xfrm>
                <a:off x="6885811" y="4644942"/>
                <a:ext cx="267360" cy="997195"/>
                <a:chOff x="6424161" y="4488570"/>
                <a:chExt cx="267360" cy="997195"/>
              </a:xfrm>
            </p:grpSpPr>
            <p:grpSp>
              <p:nvGrpSpPr>
                <p:cNvPr id="2899" name="Group 506">
                  <a:extLst>
                    <a:ext uri="{FF2B5EF4-FFF2-40B4-BE49-F238E27FC236}">
                      <a16:creationId xmlns:a16="http://schemas.microsoft.com/office/drawing/2014/main" id="{DD7F8D35-1E8B-B649-8D1A-55DEA3B217B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424161" y="4637077"/>
                  <a:ext cx="235570" cy="848688"/>
                  <a:chOff x="6395998" y="3062424"/>
                  <a:chExt cx="564403" cy="837478"/>
                </a:xfrm>
              </p:grpSpPr>
              <p:sp>
                <p:nvSpPr>
                  <p:cNvPr id="2921" name="Rectangle 2920">
                    <a:extLst>
                      <a:ext uri="{FF2B5EF4-FFF2-40B4-BE49-F238E27FC236}">
                        <a16:creationId xmlns:a16="http://schemas.microsoft.com/office/drawing/2014/main" id="{718737FB-C534-3040-BCD6-EE411A2D9BF8}"/>
                      </a:ext>
                    </a:extLst>
                  </p:cNvPr>
                  <p:cNvSpPr/>
                  <p:nvPr/>
                </p:nvSpPr>
                <p:spPr>
                  <a:xfrm>
                    <a:off x="6509786" y="3061857"/>
                    <a:ext cx="447707" cy="742536"/>
                  </a:xfrm>
                  <a:prstGeom prst="rect">
                    <a:avLst/>
                  </a:prstGeom>
                  <a:noFill/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2922" name="Straight Connector 2921">
                    <a:extLst>
                      <a:ext uri="{FF2B5EF4-FFF2-40B4-BE49-F238E27FC236}">
                        <a16:creationId xmlns:a16="http://schemas.microsoft.com/office/drawing/2014/main" id="{9CFB1D22-C454-7143-B09B-925031EBEA08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847057" y="3061857"/>
                    <a:ext cx="113419" cy="924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923" name="Rectangle 2922">
                    <a:extLst>
                      <a:ext uri="{FF2B5EF4-FFF2-40B4-BE49-F238E27FC236}">
                        <a16:creationId xmlns:a16="http://schemas.microsoft.com/office/drawing/2014/main" id="{4FCBC5F9-F1A7-604A-8C88-46A4B54456E2}"/>
                      </a:ext>
                    </a:extLst>
                  </p:cNvPr>
                  <p:cNvSpPr/>
                  <p:nvPr/>
                </p:nvSpPr>
                <p:spPr>
                  <a:xfrm>
                    <a:off x="6476953" y="3071256"/>
                    <a:ext cx="131327" cy="11592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2924" name="Straight Connector 2923">
                    <a:extLst>
                      <a:ext uri="{FF2B5EF4-FFF2-40B4-BE49-F238E27FC236}">
                        <a16:creationId xmlns:a16="http://schemas.microsoft.com/office/drawing/2014/main" id="{8BC88AE4-1843-A845-9F66-45F44CA27539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396367" y="3061857"/>
                    <a:ext cx="113419" cy="924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925" name="Rectangle 2924">
                    <a:extLst>
                      <a:ext uri="{FF2B5EF4-FFF2-40B4-BE49-F238E27FC236}">
                        <a16:creationId xmlns:a16="http://schemas.microsoft.com/office/drawing/2014/main" id="{8763750C-5AF5-FD47-9A50-A6C9DCC12A16}"/>
                      </a:ext>
                    </a:extLst>
                  </p:cNvPr>
                  <p:cNvSpPr/>
                  <p:nvPr/>
                </p:nvSpPr>
                <p:spPr>
                  <a:xfrm>
                    <a:off x="6817210" y="3702567"/>
                    <a:ext cx="131327" cy="11592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926" name="Rectangle 2925">
                    <a:extLst>
                      <a:ext uri="{FF2B5EF4-FFF2-40B4-BE49-F238E27FC236}">
                        <a16:creationId xmlns:a16="http://schemas.microsoft.com/office/drawing/2014/main" id="{230730EA-0696-754C-9F52-941F36D5E7EB}"/>
                      </a:ext>
                    </a:extLst>
                  </p:cNvPr>
                  <p:cNvSpPr/>
                  <p:nvPr/>
                </p:nvSpPr>
                <p:spPr>
                  <a:xfrm>
                    <a:off x="6405320" y="3157415"/>
                    <a:ext cx="444723" cy="742536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2927" name="Straight Connector 2926">
                    <a:extLst>
                      <a:ext uri="{FF2B5EF4-FFF2-40B4-BE49-F238E27FC236}">
                        <a16:creationId xmlns:a16="http://schemas.microsoft.com/office/drawing/2014/main" id="{0882CEC4-AC75-3242-884C-54BBFFE8AC5A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847057" y="3804392"/>
                    <a:ext cx="113419" cy="924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928" name="Group 544">
                    <a:extLst>
                      <a:ext uri="{FF2B5EF4-FFF2-40B4-BE49-F238E27FC236}">
                        <a16:creationId xmlns:a16="http://schemas.microsoft.com/office/drawing/2014/main" id="{FBB7DDEE-811F-8844-B9A1-62BCE34DA6C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400318" y="3137421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956" name="Straight Connector 2955">
                      <a:extLst>
                        <a:ext uri="{FF2B5EF4-FFF2-40B4-BE49-F238E27FC236}">
                          <a16:creationId xmlns:a16="http://schemas.microsoft.com/office/drawing/2014/main" id="{1018141C-048B-F147-ADBE-41EC275C62AB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8782" y="2845711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957" name="Straight Connector 2956">
                      <a:extLst>
                        <a:ext uri="{FF2B5EF4-FFF2-40B4-BE49-F238E27FC236}">
                          <a16:creationId xmlns:a16="http://schemas.microsoft.com/office/drawing/2014/main" id="{D35D183B-0C50-1D44-AEBE-5B87459B17D7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076" y="2938136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929" name="Group 547">
                    <a:extLst>
                      <a:ext uri="{FF2B5EF4-FFF2-40B4-BE49-F238E27FC236}">
                        <a16:creationId xmlns:a16="http://schemas.microsoft.com/office/drawing/2014/main" id="{5B7ED62F-7533-4E47-B291-274D688E7DB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9838" y="3203285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954" name="Straight Connector 2953">
                      <a:extLst>
                        <a:ext uri="{FF2B5EF4-FFF2-40B4-BE49-F238E27FC236}">
                          <a16:creationId xmlns:a16="http://schemas.microsoft.com/office/drawing/2014/main" id="{CC8F7D80-385B-DB4C-B9BD-D6720464D5F4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9263" y="2845642"/>
                      <a:ext cx="119388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955" name="Straight Connector 2954">
                      <a:extLst>
                        <a:ext uri="{FF2B5EF4-FFF2-40B4-BE49-F238E27FC236}">
                          <a16:creationId xmlns:a16="http://schemas.microsoft.com/office/drawing/2014/main" id="{E07DADA6-73AF-A447-82E5-BBC5FA742960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557" y="2934934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930" name="Group 549">
                    <a:extLst>
                      <a:ext uri="{FF2B5EF4-FFF2-40B4-BE49-F238E27FC236}">
                        <a16:creationId xmlns:a16="http://schemas.microsoft.com/office/drawing/2014/main" id="{E13E32F1-6738-C249-8D24-43A1D462569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9358" y="3269149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952" name="Straight Connector 2951">
                      <a:extLst>
                        <a:ext uri="{FF2B5EF4-FFF2-40B4-BE49-F238E27FC236}">
                          <a16:creationId xmlns:a16="http://schemas.microsoft.com/office/drawing/2014/main" id="{EE041995-58F8-7443-9D0F-9DA3D647A4DD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6759" y="2845572"/>
                      <a:ext cx="113419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953" name="Straight Connector 2952">
                      <a:extLst>
                        <a:ext uri="{FF2B5EF4-FFF2-40B4-BE49-F238E27FC236}">
                          <a16:creationId xmlns:a16="http://schemas.microsoft.com/office/drawing/2014/main" id="{0A31F62D-084C-D141-BF8B-AC632DA1B62F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036" y="2934864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931" name="Group 550">
                    <a:extLst>
                      <a:ext uri="{FF2B5EF4-FFF2-40B4-BE49-F238E27FC236}">
                        <a16:creationId xmlns:a16="http://schemas.microsoft.com/office/drawing/2014/main" id="{55A77F25-D2F4-2145-95DF-D15D7578159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8878" y="3335013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950" name="Straight Connector 2949">
                      <a:extLst>
                        <a:ext uri="{FF2B5EF4-FFF2-40B4-BE49-F238E27FC236}">
                          <a16:creationId xmlns:a16="http://schemas.microsoft.com/office/drawing/2014/main" id="{796FD85D-C4FC-0F43-ADBC-76E21E76DB50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7238" y="2845502"/>
                      <a:ext cx="113419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951" name="Straight Connector 2950">
                      <a:extLst>
                        <a:ext uri="{FF2B5EF4-FFF2-40B4-BE49-F238E27FC236}">
                          <a16:creationId xmlns:a16="http://schemas.microsoft.com/office/drawing/2014/main" id="{658E98D7-89D8-1B4D-AEBD-745E34A2653F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516" y="2934794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932" name="Group 551">
                    <a:extLst>
                      <a:ext uri="{FF2B5EF4-FFF2-40B4-BE49-F238E27FC236}">
                        <a16:creationId xmlns:a16="http://schemas.microsoft.com/office/drawing/2014/main" id="{7DD8890E-8D54-8E41-8B84-3A2C7EFD82E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8398" y="3400877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948" name="Straight Connector 2947">
                      <a:extLst>
                        <a:ext uri="{FF2B5EF4-FFF2-40B4-BE49-F238E27FC236}">
                          <a16:creationId xmlns:a16="http://schemas.microsoft.com/office/drawing/2014/main" id="{E4D30A65-64A5-7F46-A605-8303BEB3D5EB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7718" y="2845433"/>
                      <a:ext cx="113419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949" name="Straight Connector 2948">
                      <a:extLst>
                        <a:ext uri="{FF2B5EF4-FFF2-40B4-BE49-F238E27FC236}">
                          <a16:creationId xmlns:a16="http://schemas.microsoft.com/office/drawing/2014/main" id="{C7C56CA3-AFD9-AC44-970E-56FE6F4ECEAB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995" y="2934724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933" name="Group 552">
                    <a:extLst>
                      <a:ext uri="{FF2B5EF4-FFF2-40B4-BE49-F238E27FC236}">
                        <a16:creationId xmlns:a16="http://schemas.microsoft.com/office/drawing/2014/main" id="{343DD91E-FD21-EA47-B19F-7F9CA1A057D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7918" y="3466741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946" name="Straight Connector 2945">
                      <a:extLst>
                        <a:ext uri="{FF2B5EF4-FFF2-40B4-BE49-F238E27FC236}">
                          <a16:creationId xmlns:a16="http://schemas.microsoft.com/office/drawing/2014/main" id="{EE84D02A-DACA-DC4E-B776-27269509890F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8199" y="2845363"/>
                      <a:ext cx="113419" cy="939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947" name="Straight Connector 2946">
                      <a:extLst>
                        <a:ext uri="{FF2B5EF4-FFF2-40B4-BE49-F238E27FC236}">
                          <a16:creationId xmlns:a16="http://schemas.microsoft.com/office/drawing/2014/main" id="{16922C22-1F28-9648-9C20-FAB96A34A867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3477" y="2939355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934" name="Group 555">
                    <a:extLst>
                      <a:ext uri="{FF2B5EF4-FFF2-40B4-BE49-F238E27FC236}">
                        <a16:creationId xmlns:a16="http://schemas.microsoft.com/office/drawing/2014/main" id="{43068491-AA0B-8348-8399-8172743BC06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7438" y="3532605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944" name="Straight Connector 2943">
                      <a:extLst>
                        <a:ext uri="{FF2B5EF4-FFF2-40B4-BE49-F238E27FC236}">
                          <a16:creationId xmlns:a16="http://schemas.microsoft.com/office/drawing/2014/main" id="{1C395987-ADEF-7E40-BB69-093854DEB68A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8679" y="2842160"/>
                      <a:ext cx="113419" cy="971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945" name="Straight Connector 2944">
                      <a:extLst>
                        <a:ext uri="{FF2B5EF4-FFF2-40B4-BE49-F238E27FC236}">
                          <a16:creationId xmlns:a16="http://schemas.microsoft.com/office/drawing/2014/main" id="{B0B3E925-D2C3-BA41-9AEC-0EAA261367C3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0972" y="2939284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935" name="Group 556">
                    <a:extLst>
                      <a:ext uri="{FF2B5EF4-FFF2-40B4-BE49-F238E27FC236}">
                        <a16:creationId xmlns:a16="http://schemas.microsoft.com/office/drawing/2014/main" id="{305E16B9-FD0A-F141-B8E9-549A9FE535F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6958" y="3598469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942" name="Straight Connector 2941">
                      <a:extLst>
                        <a:ext uri="{FF2B5EF4-FFF2-40B4-BE49-F238E27FC236}">
                          <a16:creationId xmlns:a16="http://schemas.microsoft.com/office/drawing/2014/main" id="{A9433817-6942-1341-9C3C-8E8370DAD2F6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9158" y="2842090"/>
                      <a:ext cx="113419" cy="971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943" name="Straight Connector 2942">
                      <a:extLst>
                        <a:ext uri="{FF2B5EF4-FFF2-40B4-BE49-F238E27FC236}">
                          <a16:creationId xmlns:a16="http://schemas.microsoft.com/office/drawing/2014/main" id="{FECB823D-F046-6949-9DA7-1B8F261E7289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452" y="2939215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936" name="Group 557">
                    <a:extLst>
                      <a:ext uri="{FF2B5EF4-FFF2-40B4-BE49-F238E27FC236}">
                        <a16:creationId xmlns:a16="http://schemas.microsoft.com/office/drawing/2014/main" id="{EFC3FA28-E4D7-D14A-B812-3A47D8B49E3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6478" y="3664333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940" name="Straight Connector 2939">
                      <a:extLst>
                        <a:ext uri="{FF2B5EF4-FFF2-40B4-BE49-F238E27FC236}">
                          <a16:creationId xmlns:a16="http://schemas.microsoft.com/office/drawing/2014/main" id="{70A4415D-B979-4C4D-BACD-EC0A504DD1DF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6654" y="2846719"/>
                      <a:ext cx="113419" cy="92426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941" name="Straight Connector 2940">
                      <a:extLst>
                        <a:ext uri="{FF2B5EF4-FFF2-40B4-BE49-F238E27FC236}">
                          <a16:creationId xmlns:a16="http://schemas.microsoft.com/office/drawing/2014/main" id="{F2282D8E-6C39-2841-BF42-9D003542D195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933" y="2939145"/>
                      <a:ext cx="450690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937" name="Group 558">
                    <a:extLst>
                      <a:ext uri="{FF2B5EF4-FFF2-40B4-BE49-F238E27FC236}">
                        <a16:creationId xmlns:a16="http://schemas.microsoft.com/office/drawing/2014/main" id="{054C09C5-E80B-9B4B-AEDD-9A0B3923AA4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5998" y="3730197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938" name="Straight Connector 2937">
                      <a:extLst>
                        <a:ext uri="{FF2B5EF4-FFF2-40B4-BE49-F238E27FC236}">
                          <a16:creationId xmlns:a16="http://schemas.microsoft.com/office/drawing/2014/main" id="{BDA31936-4F87-5F49-B987-FAFF3D35AEAC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7133" y="2846650"/>
                      <a:ext cx="113419" cy="92426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939" name="Straight Connector 2938">
                      <a:extLst>
                        <a:ext uri="{FF2B5EF4-FFF2-40B4-BE49-F238E27FC236}">
                          <a16:creationId xmlns:a16="http://schemas.microsoft.com/office/drawing/2014/main" id="{2A4BB9C4-40F2-8649-9546-57E0C4EB39E5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413" y="2939076"/>
                      <a:ext cx="450690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2900" name="Straight Connector 2899">
                  <a:extLst>
                    <a:ext uri="{FF2B5EF4-FFF2-40B4-BE49-F238E27FC236}">
                      <a16:creationId xmlns:a16="http://schemas.microsoft.com/office/drawing/2014/main" id="{A2E268F5-3C1A-6647-AB8D-EDE099B3D7F0}"/>
                    </a:ext>
                  </a:extLst>
                </p:cNvPr>
                <p:cNvCxnSpPr/>
                <p:nvPr/>
              </p:nvCxnSpPr>
              <p:spPr bwMode="auto">
                <a:xfrm flipH="1">
                  <a:off x="6685171" y="4525377"/>
                  <a:ext cx="4763" cy="855662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01" name="Straight Connector 2900">
                  <a:extLst>
                    <a:ext uri="{FF2B5EF4-FFF2-40B4-BE49-F238E27FC236}">
                      <a16:creationId xmlns:a16="http://schemas.microsoft.com/office/drawing/2014/main" id="{F3500C6A-BE8C-3444-BEC0-52DE8DEA177E}"/>
                    </a:ext>
                  </a:extLst>
                </p:cNvPr>
                <p:cNvCxnSpPr/>
                <p:nvPr/>
              </p:nvCxnSpPr>
              <p:spPr bwMode="auto">
                <a:xfrm>
                  <a:off x="6632784" y="4706352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02" name="Straight Connector 2901">
                  <a:extLst>
                    <a:ext uri="{FF2B5EF4-FFF2-40B4-BE49-F238E27FC236}">
                      <a16:creationId xmlns:a16="http://schemas.microsoft.com/office/drawing/2014/main" id="{26894759-600F-214E-BEDF-93D38F40E507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4771439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03" name="Straight Connector 2902">
                  <a:extLst>
                    <a:ext uri="{FF2B5EF4-FFF2-40B4-BE49-F238E27FC236}">
                      <a16:creationId xmlns:a16="http://schemas.microsoft.com/office/drawing/2014/main" id="{BA0AAA6E-448A-A848-8F2E-737E0B45BF86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4849227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04" name="Straight Connector 2903">
                  <a:extLst>
                    <a:ext uri="{FF2B5EF4-FFF2-40B4-BE49-F238E27FC236}">
                      <a16:creationId xmlns:a16="http://schemas.microsoft.com/office/drawing/2014/main" id="{FE27EBC9-84B0-EB40-99C6-C61A35A52BD1}"/>
                    </a:ext>
                  </a:extLst>
                </p:cNvPr>
                <p:cNvCxnSpPr/>
                <p:nvPr/>
              </p:nvCxnSpPr>
              <p:spPr bwMode="auto">
                <a:xfrm>
                  <a:off x="6629609" y="4914314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05" name="Straight Connector 2904">
                  <a:extLst>
                    <a:ext uri="{FF2B5EF4-FFF2-40B4-BE49-F238E27FC236}">
                      <a16:creationId xmlns:a16="http://schemas.microsoft.com/office/drawing/2014/main" id="{58D73D6F-772E-2F4A-9EA3-46C3BA62778C}"/>
                    </a:ext>
                  </a:extLst>
                </p:cNvPr>
                <p:cNvCxnSpPr/>
                <p:nvPr/>
              </p:nvCxnSpPr>
              <p:spPr bwMode="auto">
                <a:xfrm>
                  <a:off x="6628021" y="4976227"/>
                  <a:ext cx="6032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06" name="Straight Connector 2905">
                  <a:extLst>
                    <a:ext uri="{FF2B5EF4-FFF2-40B4-BE49-F238E27FC236}">
                      <a16:creationId xmlns:a16="http://schemas.microsoft.com/office/drawing/2014/main" id="{D4A28EC0-8669-0840-88CA-A254938B87C2}"/>
                    </a:ext>
                  </a:extLst>
                </p:cNvPr>
                <p:cNvCxnSpPr/>
                <p:nvPr/>
              </p:nvCxnSpPr>
              <p:spPr bwMode="auto">
                <a:xfrm>
                  <a:off x="6628021" y="5044489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07" name="Straight Connector 2906">
                  <a:extLst>
                    <a:ext uri="{FF2B5EF4-FFF2-40B4-BE49-F238E27FC236}">
                      <a16:creationId xmlns:a16="http://schemas.microsoft.com/office/drawing/2014/main" id="{E0ECAF8D-44C0-184D-8EC6-D551382F6681}"/>
                    </a:ext>
                  </a:extLst>
                </p:cNvPr>
                <p:cNvCxnSpPr/>
                <p:nvPr/>
              </p:nvCxnSpPr>
              <p:spPr bwMode="auto">
                <a:xfrm>
                  <a:off x="6626434" y="5114339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08" name="Straight Connector 2907">
                  <a:extLst>
                    <a:ext uri="{FF2B5EF4-FFF2-40B4-BE49-F238E27FC236}">
                      <a16:creationId xmlns:a16="http://schemas.microsoft.com/office/drawing/2014/main" id="{11CF50A8-E748-324C-91E6-41DBEC3DF010}"/>
                    </a:ext>
                  </a:extLst>
                </p:cNvPr>
                <p:cNvCxnSpPr/>
                <p:nvPr/>
              </p:nvCxnSpPr>
              <p:spPr bwMode="auto">
                <a:xfrm>
                  <a:off x="6629609" y="5184189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09" name="Straight Connector 2908">
                  <a:extLst>
                    <a:ext uri="{FF2B5EF4-FFF2-40B4-BE49-F238E27FC236}">
                      <a16:creationId xmlns:a16="http://schemas.microsoft.com/office/drawing/2014/main" id="{9363A222-950D-5B4B-85B2-46ACF444E065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5252452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10" name="Straight Connector 2909">
                  <a:extLst>
                    <a:ext uri="{FF2B5EF4-FFF2-40B4-BE49-F238E27FC236}">
                      <a16:creationId xmlns:a16="http://schemas.microsoft.com/office/drawing/2014/main" id="{4715F7CE-3102-0B49-9402-A77064B48C9F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5322302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11" name="Straight Connector 2910">
                  <a:extLst>
                    <a:ext uri="{FF2B5EF4-FFF2-40B4-BE49-F238E27FC236}">
                      <a16:creationId xmlns:a16="http://schemas.microsoft.com/office/drawing/2014/main" id="{30839DA8-2DEB-0C46-8675-1994D37DF8AB}"/>
                    </a:ext>
                  </a:extLst>
                </p:cNvPr>
                <p:cNvCxnSpPr/>
                <p:nvPr/>
              </p:nvCxnSpPr>
              <p:spPr bwMode="auto">
                <a:xfrm>
                  <a:off x="6632784" y="5387389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12" name="Straight Connector 2911">
                  <a:extLst>
                    <a:ext uri="{FF2B5EF4-FFF2-40B4-BE49-F238E27FC236}">
                      <a16:creationId xmlns:a16="http://schemas.microsoft.com/office/drawing/2014/main" id="{1A5BCFD0-F336-9943-87FE-8656BE1298D1}"/>
                    </a:ext>
                  </a:extLst>
                </p:cNvPr>
                <p:cNvCxnSpPr/>
                <p:nvPr/>
              </p:nvCxnSpPr>
              <p:spPr bwMode="auto">
                <a:xfrm flipH="1">
                  <a:off x="6632784" y="4531727"/>
                  <a:ext cx="58737" cy="0"/>
                </a:xfrm>
                <a:prstGeom prst="line">
                  <a:avLst/>
                </a:prstGeom>
                <a:ln w="222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913" name="Group 2912">
                  <a:extLst>
                    <a:ext uri="{FF2B5EF4-FFF2-40B4-BE49-F238E27FC236}">
                      <a16:creationId xmlns:a16="http://schemas.microsoft.com/office/drawing/2014/main" id="{C6850839-CB87-9A49-85D7-1033C03D0289}"/>
                    </a:ext>
                  </a:extLst>
                </p:cNvPr>
                <p:cNvGrpSpPr/>
                <p:nvPr/>
              </p:nvGrpSpPr>
              <p:grpSpPr>
                <a:xfrm>
                  <a:off x="6434171" y="4488570"/>
                  <a:ext cx="224203" cy="179034"/>
                  <a:chOff x="3668110" y="2448910"/>
                  <a:chExt cx="3794234" cy="2165130"/>
                </a:xfrm>
              </p:grpSpPr>
              <p:sp>
                <p:nvSpPr>
                  <p:cNvPr id="2914" name="Rectangle 2913">
                    <a:extLst>
                      <a:ext uri="{FF2B5EF4-FFF2-40B4-BE49-F238E27FC236}">
                        <a16:creationId xmlns:a16="http://schemas.microsoft.com/office/drawing/2014/main" id="{C65CA0C6-40C0-6846-B4A1-8A6134491C8F}"/>
                      </a:ext>
                    </a:extLst>
                  </p:cNvPr>
                  <p:cNvSpPr/>
                  <p:nvPr/>
                </p:nvSpPr>
                <p:spPr>
                  <a:xfrm>
                    <a:off x="3668110" y="3741409"/>
                    <a:ext cx="3780587" cy="872631"/>
                  </a:xfrm>
                  <a:prstGeom prst="rect">
                    <a:avLst/>
                  </a:prstGeom>
                  <a:gradFill>
                    <a:gsLst>
                      <a:gs pos="0">
                        <a:srgbClr val="B8C2C9"/>
                      </a:gs>
                      <a:gs pos="21000">
                        <a:schemeClr val="bg1"/>
                      </a:gs>
                      <a:gs pos="60000">
                        <a:srgbClr val="D6DCE0"/>
                      </a:gs>
                      <a:gs pos="100000">
                        <a:srgbClr val="B8C2C9"/>
                      </a:gs>
                    </a:gsLst>
                    <a:lin ang="0" scaled="0"/>
                  </a:gradFill>
                  <a:ln w="63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915" name="Freeform 2914">
                    <a:extLst>
                      <a:ext uri="{FF2B5EF4-FFF2-40B4-BE49-F238E27FC236}">
                        <a16:creationId xmlns:a16="http://schemas.microsoft.com/office/drawing/2014/main" id="{A2FEC4D4-FE55-AE48-8FC5-720745664EBC}"/>
                      </a:ext>
                    </a:extLst>
                  </p:cNvPr>
                  <p:cNvSpPr/>
                  <p:nvPr/>
                </p:nvSpPr>
                <p:spPr>
                  <a:xfrm>
                    <a:off x="3678620" y="2448910"/>
                    <a:ext cx="3783724" cy="1324303"/>
                  </a:xfrm>
                  <a:custGeom>
                    <a:avLst/>
                    <a:gdLst>
                      <a:gd name="connsiteX0" fmla="*/ 0 w 3783724"/>
                      <a:gd name="connsiteY0" fmla="*/ 1313793 h 1324303"/>
                      <a:gd name="connsiteX1" fmla="*/ 0 w 3783724"/>
                      <a:gd name="connsiteY1" fmla="*/ 1313793 h 1324303"/>
                      <a:gd name="connsiteX2" fmla="*/ 252248 w 3783724"/>
                      <a:gd name="connsiteY2" fmla="*/ 0 h 1324303"/>
                      <a:gd name="connsiteX3" fmla="*/ 3415862 w 3783724"/>
                      <a:gd name="connsiteY3" fmla="*/ 21020 h 1324303"/>
                      <a:gd name="connsiteX4" fmla="*/ 3783724 w 3783724"/>
                      <a:gd name="connsiteY4" fmla="*/ 1324303 h 1324303"/>
                      <a:gd name="connsiteX5" fmla="*/ 0 w 3783724"/>
                      <a:gd name="connsiteY5" fmla="*/ 1313793 h 1324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783724" h="1324303">
                        <a:moveTo>
                          <a:pt x="0" y="1313793"/>
                        </a:moveTo>
                        <a:lnTo>
                          <a:pt x="0" y="1313793"/>
                        </a:lnTo>
                        <a:lnTo>
                          <a:pt x="252248" y="0"/>
                        </a:lnTo>
                        <a:lnTo>
                          <a:pt x="3415862" y="21020"/>
                        </a:lnTo>
                        <a:lnTo>
                          <a:pt x="3783724" y="1324303"/>
                        </a:lnTo>
                        <a:lnTo>
                          <a:pt x="0" y="1313793"/>
                        </a:lnTo>
                        <a:close/>
                      </a:path>
                    </a:pathLst>
                  </a:custGeom>
                  <a:solidFill>
                    <a:srgbClr val="B8C2C9"/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grpSp>
                <p:nvGrpSpPr>
                  <p:cNvPr id="2916" name="Group 2915">
                    <a:extLst>
                      <a:ext uri="{FF2B5EF4-FFF2-40B4-BE49-F238E27FC236}">
                        <a16:creationId xmlns:a16="http://schemas.microsoft.com/office/drawing/2014/main" id="{707BF010-EA01-4549-B631-1C68A6BA66BB}"/>
                      </a:ext>
                    </a:extLst>
                  </p:cNvPr>
                  <p:cNvGrpSpPr/>
                  <p:nvPr/>
                </p:nvGrpSpPr>
                <p:grpSpPr>
                  <a:xfrm>
                    <a:off x="3941378" y="2603243"/>
                    <a:ext cx="3202061" cy="1066110"/>
                    <a:chOff x="7939341" y="3037317"/>
                    <a:chExt cx="897649" cy="353919"/>
                  </a:xfrm>
                </p:grpSpPr>
                <p:sp>
                  <p:nvSpPr>
                    <p:cNvPr id="2917" name="Freeform 2916">
                      <a:extLst>
                        <a:ext uri="{FF2B5EF4-FFF2-40B4-BE49-F238E27FC236}">
                          <a16:creationId xmlns:a16="http://schemas.microsoft.com/office/drawing/2014/main" id="{1911A0DD-6D5F-8941-ADAB-A2A1755185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64170" y="3037317"/>
                      <a:ext cx="849158" cy="198115"/>
                    </a:xfrm>
                    <a:custGeom>
                      <a:avLst/>
                      <a:gdLst>
                        <a:gd name="connsiteX0" fmla="*/ 3725333 w 4588933"/>
                        <a:gd name="connsiteY0" fmla="*/ 0 h 1049866"/>
                        <a:gd name="connsiteX1" fmla="*/ 4588933 w 4588933"/>
                        <a:gd name="connsiteY1" fmla="*/ 270933 h 1049866"/>
                        <a:gd name="connsiteX2" fmla="*/ 3962400 w 4588933"/>
                        <a:gd name="connsiteY2" fmla="*/ 541866 h 1049866"/>
                        <a:gd name="connsiteX3" fmla="*/ 3742267 w 4588933"/>
                        <a:gd name="connsiteY3" fmla="*/ 457200 h 1049866"/>
                        <a:gd name="connsiteX4" fmla="*/ 2269067 w 4588933"/>
                        <a:gd name="connsiteY4" fmla="*/ 1049866 h 1049866"/>
                        <a:gd name="connsiteX5" fmla="*/ 880533 w 4588933"/>
                        <a:gd name="connsiteY5" fmla="*/ 457200 h 1049866"/>
                        <a:gd name="connsiteX6" fmla="*/ 592667 w 4588933"/>
                        <a:gd name="connsiteY6" fmla="*/ 541866 h 1049866"/>
                        <a:gd name="connsiteX7" fmla="*/ 0 w 4588933"/>
                        <a:gd name="connsiteY7" fmla="*/ 254000 h 1049866"/>
                        <a:gd name="connsiteX8" fmla="*/ 880533 w 4588933"/>
                        <a:gd name="connsiteY8" fmla="*/ 16933 h 1049866"/>
                        <a:gd name="connsiteX9" fmla="*/ 2302933 w 4588933"/>
                        <a:gd name="connsiteY9" fmla="*/ 626533 h 1049866"/>
                        <a:gd name="connsiteX10" fmla="*/ 3725333 w 4588933"/>
                        <a:gd name="connsiteY10" fmla="*/ 0 h 1049866"/>
                        <a:gd name="connsiteX0" fmla="*/ 3725333 w 4641485"/>
                        <a:gd name="connsiteY0" fmla="*/ 0 h 1049866"/>
                        <a:gd name="connsiteX1" fmla="*/ 4641485 w 4641485"/>
                        <a:gd name="connsiteY1" fmla="*/ 239402 h 1049866"/>
                        <a:gd name="connsiteX2" fmla="*/ 3962400 w 4641485"/>
                        <a:gd name="connsiteY2" fmla="*/ 541866 h 1049866"/>
                        <a:gd name="connsiteX3" fmla="*/ 3742267 w 4641485"/>
                        <a:gd name="connsiteY3" fmla="*/ 457200 h 1049866"/>
                        <a:gd name="connsiteX4" fmla="*/ 2269067 w 4641485"/>
                        <a:gd name="connsiteY4" fmla="*/ 1049866 h 1049866"/>
                        <a:gd name="connsiteX5" fmla="*/ 880533 w 4641485"/>
                        <a:gd name="connsiteY5" fmla="*/ 457200 h 1049866"/>
                        <a:gd name="connsiteX6" fmla="*/ 592667 w 4641485"/>
                        <a:gd name="connsiteY6" fmla="*/ 541866 h 1049866"/>
                        <a:gd name="connsiteX7" fmla="*/ 0 w 4641485"/>
                        <a:gd name="connsiteY7" fmla="*/ 254000 h 1049866"/>
                        <a:gd name="connsiteX8" fmla="*/ 880533 w 4641485"/>
                        <a:gd name="connsiteY8" fmla="*/ 16933 h 1049866"/>
                        <a:gd name="connsiteX9" fmla="*/ 2302933 w 4641485"/>
                        <a:gd name="connsiteY9" fmla="*/ 626533 h 1049866"/>
                        <a:gd name="connsiteX10" fmla="*/ 3725333 w 4641485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73798 w 4673016"/>
                        <a:gd name="connsiteY3" fmla="*/ 457200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84308 w 4673016"/>
                        <a:gd name="connsiteY3" fmla="*/ 404648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75021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815839 w 4673016"/>
                        <a:gd name="connsiteY3" fmla="*/ 467710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75021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4673016" h="1049866">
                          <a:moveTo>
                            <a:pt x="3756864" y="0"/>
                          </a:moveTo>
                          <a:lnTo>
                            <a:pt x="4673016" y="239402"/>
                          </a:lnTo>
                          <a:lnTo>
                            <a:pt x="3993931" y="541866"/>
                          </a:lnTo>
                          <a:lnTo>
                            <a:pt x="3815839" y="467710"/>
                          </a:lnTo>
                          <a:lnTo>
                            <a:pt x="2300598" y="1049866"/>
                          </a:lnTo>
                          <a:lnTo>
                            <a:pt x="912064" y="457200"/>
                          </a:lnTo>
                          <a:lnTo>
                            <a:pt x="624198" y="541866"/>
                          </a:lnTo>
                          <a:lnTo>
                            <a:pt x="0" y="275021"/>
                          </a:lnTo>
                          <a:lnTo>
                            <a:pt x="912064" y="16933"/>
                          </a:lnTo>
                          <a:lnTo>
                            <a:pt x="2323954" y="616023"/>
                          </a:lnTo>
                          <a:lnTo>
                            <a:pt x="3756864" y="0"/>
                          </a:lnTo>
                          <a:close/>
                        </a:path>
                      </a:pathLst>
                    </a:custGeom>
                    <a:solidFill>
                      <a:srgbClr val="0000A3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918" name="Freeform 2917">
                      <a:extLst>
                        <a:ext uri="{FF2B5EF4-FFF2-40B4-BE49-F238E27FC236}">
                          <a16:creationId xmlns:a16="http://schemas.microsoft.com/office/drawing/2014/main" id="{EB68124C-FA0A-8C45-8AC5-99BCCFB397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19948" y="3206783"/>
                      <a:ext cx="317042" cy="170569"/>
                    </a:xfrm>
                    <a:custGeom>
                      <a:avLst/>
                      <a:gdLst>
                        <a:gd name="connsiteX0" fmla="*/ 21021 w 1744718"/>
                        <a:gd name="connsiteY0" fmla="*/ 0 h 903890"/>
                        <a:gd name="connsiteX1" fmla="*/ 1744718 w 1744718"/>
                        <a:gd name="connsiteY1" fmla="*/ 693683 h 903890"/>
                        <a:gd name="connsiteX2" fmla="*/ 1145628 w 1744718"/>
                        <a:gd name="connsiteY2" fmla="*/ 903890 h 903890"/>
                        <a:gd name="connsiteX3" fmla="*/ 0 w 1744718"/>
                        <a:gd name="connsiteY3" fmla="*/ 451945 h 903890"/>
                        <a:gd name="connsiteX4" fmla="*/ 21021 w 1744718"/>
                        <a:gd name="connsiteY4" fmla="*/ 0 h 9038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44718" h="903890">
                          <a:moveTo>
                            <a:pt x="21021" y="0"/>
                          </a:moveTo>
                          <a:lnTo>
                            <a:pt x="1744718" y="693683"/>
                          </a:lnTo>
                          <a:lnTo>
                            <a:pt x="1145628" y="903890"/>
                          </a:lnTo>
                          <a:lnTo>
                            <a:pt x="0" y="451945"/>
                          </a:lnTo>
                          <a:lnTo>
                            <a:pt x="21021" y="0"/>
                          </a:lnTo>
                          <a:close/>
                        </a:path>
                      </a:pathLst>
                    </a:custGeom>
                    <a:solidFill>
                      <a:srgbClr val="0000A3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919" name="Freeform 2918">
                      <a:extLst>
                        <a:ext uri="{FF2B5EF4-FFF2-40B4-BE49-F238E27FC236}">
                          <a16:creationId xmlns:a16="http://schemas.microsoft.com/office/drawing/2014/main" id="{EEA05FDC-E062-BF4A-9DCA-8D227382EEE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39341" y="3206783"/>
                      <a:ext cx="311312" cy="168585"/>
                    </a:xfrm>
                    <a:custGeom>
                      <a:avLst/>
                      <a:gdLst>
                        <a:gd name="connsiteX0" fmla="*/ 1702676 w 1713187"/>
                        <a:gd name="connsiteY0" fmla="*/ 0 h 893380"/>
                        <a:gd name="connsiteX1" fmla="*/ 1713187 w 1713187"/>
                        <a:gd name="connsiteY1" fmla="*/ 472966 h 893380"/>
                        <a:gd name="connsiteX2" fmla="*/ 578069 w 1713187"/>
                        <a:gd name="connsiteY2" fmla="*/ 893380 h 893380"/>
                        <a:gd name="connsiteX3" fmla="*/ 0 w 1713187"/>
                        <a:gd name="connsiteY3" fmla="*/ 693683 h 893380"/>
                        <a:gd name="connsiteX4" fmla="*/ 1702676 w 1713187"/>
                        <a:gd name="connsiteY4" fmla="*/ 0 h 8933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13187" h="893380">
                          <a:moveTo>
                            <a:pt x="1702676" y="0"/>
                          </a:moveTo>
                          <a:lnTo>
                            <a:pt x="1713187" y="472966"/>
                          </a:lnTo>
                          <a:lnTo>
                            <a:pt x="578069" y="893380"/>
                          </a:lnTo>
                          <a:lnTo>
                            <a:pt x="0" y="693683"/>
                          </a:lnTo>
                          <a:lnTo>
                            <a:pt x="1702676" y="0"/>
                          </a:lnTo>
                          <a:close/>
                        </a:path>
                      </a:pathLst>
                    </a:custGeom>
                    <a:solidFill>
                      <a:srgbClr val="0000A8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920" name="Freeform 2919">
                      <a:extLst>
                        <a:ext uri="{FF2B5EF4-FFF2-40B4-BE49-F238E27FC236}">
                          <a16:creationId xmlns:a16="http://schemas.microsoft.com/office/drawing/2014/main" id="{74229737-4E17-EE42-A329-0BA2E78287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47413" y="3123483"/>
                      <a:ext cx="676892" cy="267753"/>
                    </a:xfrm>
                    <a:custGeom>
                      <a:avLst/>
                      <a:gdLst>
                        <a:gd name="connsiteX0" fmla="*/ 599089 w 4162096"/>
                        <a:gd name="connsiteY0" fmla="*/ 273269 h 1618593"/>
                        <a:gd name="connsiteX1" fmla="*/ 882869 w 4162096"/>
                        <a:gd name="connsiteY1" fmla="*/ 199697 h 1618593"/>
                        <a:gd name="connsiteX2" fmla="*/ 2312276 w 4162096"/>
                        <a:gd name="connsiteY2" fmla="*/ 798786 h 1618593"/>
                        <a:gd name="connsiteX3" fmla="*/ 3794234 w 4162096"/>
                        <a:gd name="connsiteY3" fmla="*/ 199697 h 1618593"/>
                        <a:gd name="connsiteX4" fmla="*/ 4014951 w 4162096"/>
                        <a:gd name="connsiteY4" fmla="*/ 273269 h 1618593"/>
                        <a:gd name="connsiteX5" fmla="*/ 3058510 w 4162096"/>
                        <a:gd name="connsiteY5" fmla="*/ 641131 h 1618593"/>
                        <a:gd name="connsiteX6" fmla="*/ 3026979 w 4162096"/>
                        <a:gd name="connsiteY6" fmla="*/ 1114097 h 1618593"/>
                        <a:gd name="connsiteX7" fmla="*/ 4162096 w 4162096"/>
                        <a:gd name="connsiteY7" fmla="*/ 1545021 h 1618593"/>
                        <a:gd name="connsiteX8" fmla="*/ 3878317 w 4162096"/>
                        <a:gd name="connsiteY8" fmla="*/ 1608083 h 1618593"/>
                        <a:gd name="connsiteX9" fmla="*/ 2301765 w 4162096"/>
                        <a:gd name="connsiteY9" fmla="*/ 945931 h 1618593"/>
                        <a:gd name="connsiteX10" fmla="*/ 693682 w 4162096"/>
                        <a:gd name="connsiteY10" fmla="*/ 1618593 h 1618593"/>
                        <a:gd name="connsiteX11" fmla="*/ 430924 w 4162096"/>
                        <a:gd name="connsiteY11" fmla="*/ 1524000 h 1618593"/>
                        <a:gd name="connsiteX12" fmla="*/ 1576551 w 4162096"/>
                        <a:gd name="connsiteY12" fmla="*/ 1082566 h 1618593"/>
                        <a:gd name="connsiteX13" fmla="*/ 1545020 w 4162096"/>
                        <a:gd name="connsiteY13" fmla="*/ 609600 h 1618593"/>
                        <a:gd name="connsiteX14" fmla="*/ 0 w 4162096"/>
                        <a:gd name="connsiteY14" fmla="*/ 0 h 1618593"/>
                        <a:gd name="connsiteX15" fmla="*/ 872358 w 4162096"/>
                        <a:gd name="connsiteY15" fmla="*/ 210207 h 1618593"/>
                        <a:gd name="connsiteX16" fmla="*/ 872358 w 4162096"/>
                        <a:gd name="connsiteY16" fmla="*/ 210207 h 1618593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441434 w 3731172"/>
                        <a:gd name="connsiteY14" fmla="*/ 10510 h 1418896"/>
                        <a:gd name="connsiteX15" fmla="*/ 441434 w 3731172"/>
                        <a:gd name="connsiteY15" fmla="*/ 10510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441434 w 3731172"/>
                        <a:gd name="connsiteY14" fmla="*/ 10510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357351 w 3731172"/>
                        <a:gd name="connsiteY14" fmla="*/ 115613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147144 w 3731172"/>
                        <a:gd name="connsiteY14" fmla="*/ 6306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47144 w 3731172"/>
                        <a:gd name="connsiteY14" fmla="*/ 6306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89185 w 3731172"/>
                        <a:gd name="connsiteY14" fmla="*/ 8408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56137 w 3731172"/>
                        <a:gd name="connsiteY13" fmla="*/ 441434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45626 w 3731172"/>
                        <a:gd name="connsiteY13" fmla="*/ 451945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903890 h 1418896"/>
                        <a:gd name="connsiteX13" fmla="*/ 1145626 w 3731172"/>
                        <a:gd name="connsiteY13" fmla="*/ 451945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575034 w 3710151"/>
                        <a:gd name="connsiteY6" fmla="*/ 914400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606565 w 3710151"/>
                        <a:gd name="connsiteY6" fmla="*/ 924910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5151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087434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098586 w 3710151"/>
                        <a:gd name="connsiteY12" fmla="*/ 903890 h 1418896"/>
                        <a:gd name="connsiteX13" fmla="*/ 1087434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62012 w 3725019"/>
                        <a:gd name="connsiteY0" fmla="*/ 73572 h 1418896"/>
                        <a:gd name="connsiteX1" fmla="*/ 445792 w 3725019"/>
                        <a:gd name="connsiteY1" fmla="*/ 0 h 1418896"/>
                        <a:gd name="connsiteX2" fmla="*/ 1852896 w 3725019"/>
                        <a:gd name="connsiteY2" fmla="*/ 591655 h 1418896"/>
                        <a:gd name="connsiteX3" fmla="*/ 3357157 w 3725019"/>
                        <a:gd name="connsiteY3" fmla="*/ 0 h 1418896"/>
                        <a:gd name="connsiteX4" fmla="*/ 3577874 w 3725019"/>
                        <a:gd name="connsiteY4" fmla="*/ 73572 h 1418896"/>
                        <a:gd name="connsiteX5" fmla="*/ 2632585 w 3725019"/>
                        <a:gd name="connsiteY5" fmla="*/ 448868 h 1418896"/>
                        <a:gd name="connsiteX6" fmla="*/ 2625150 w 3725019"/>
                        <a:gd name="connsiteY6" fmla="*/ 902607 h 1418896"/>
                        <a:gd name="connsiteX7" fmla="*/ 3725019 w 3725019"/>
                        <a:gd name="connsiteY7" fmla="*/ 1345324 h 1418896"/>
                        <a:gd name="connsiteX8" fmla="*/ 3441240 w 3725019"/>
                        <a:gd name="connsiteY8" fmla="*/ 1408386 h 1418896"/>
                        <a:gd name="connsiteX9" fmla="*/ 1864688 w 3725019"/>
                        <a:gd name="connsiteY9" fmla="*/ 746234 h 1418896"/>
                        <a:gd name="connsiteX10" fmla="*/ 256605 w 3725019"/>
                        <a:gd name="connsiteY10" fmla="*/ 1418896 h 1418896"/>
                        <a:gd name="connsiteX11" fmla="*/ 0 w 3725019"/>
                        <a:gd name="connsiteY11" fmla="*/ 1331097 h 1418896"/>
                        <a:gd name="connsiteX12" fmla="*/ 1113454 w 3725019"/>
                        <a:gd name="connsiteY12" fmla="*/ 903890 h 1418896"/>
                        <a:gd name="connsiteX13" fmla="*/ 1102302 w 3725019"/>
                        <a:gd name="connsiteY13" fmla="*/ 451945 h 1418896"/>
                        <a:gd name="connsiteX14" fmla="*/ 183032 w 3725019"/>
                        <a:gd name="connsiteY14" fmla="*/ 84081 h 1418896"/>
                        <a:gd name="connsiteX15" fmla="*/ 162012 w 3725019"/>
                        <a:gd name="connsiteY15" fmla="*/ 73572 h 14188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</a:cxnLst>
                      <a:rect l="l" t="t" r="r" b="b"/>
                      <a:pathLst>
                        <a:path w="3725019" h="1418896">
                          <a:moveTo>
                            <a:pt x="162012" y="73572"/>
                          </a:moveTo>
                          <a:lnTo>
                            <a:pt x="445792" y="0"/>
                          </a:lnTo>
                          <a:lnTo>
                            <a:pt x="1852896" y="591655"/>
                          </a:lnTo>
                          <a:lnTo>
                            <a:pt x="3357157" y="0"/>
                          </a:lnTo>
                          <a:lnTo>
                            <a:pt x="3577874" y="73572"/>
                          </a:lnTo>
                          <a:lnTo>
                            <a:pt x="2632585" y="448868"/>
                          </a:lnTo>
                          <a:lnTo>
                            <a:pt x="2625150" y="902607"/>
                          </a:lnTo>
                          <a:lnTo>
                            <a:pt x="3725019" y="1345324"/>
                          </a:lnTo>
                          <a:lnTo>
                            <a:pt x="3441240" y="1408386"/>
                          </a:lnTo>
                          <a:lnTo>
                            <a:pt x="1864688" y="746234"/>
                          </a:lnTo>
                          <a:lnTo>
                            <a:pt x="256605" y="1418896"/>
                          </a:lnTo>
                          <a:lnTo>
                            <a:pt x="0" y="1331097"/>
                          </a:lnTo>
                          <a:lnTo>
                            <a:pt x="1113454" y="903890"/>
                          </a:lnTo>
                          <a:cubicBezTo>
                            <a:pt x="1113454" y="760249"/>
                            <a:pt x="1102302" y="595586"/>
                            <a:pt x="1102302" y="451945"/>
                          </a:cubicBezTo>
                          <a:lnTo>
                            <a:pt x="183032" y="84081"/>
                          </a:lnTo>
                          <a:cubicBezTo>
                            <a:pt x="26317" y="21019"/>
                            <a:pt x="169019" y="77075"/>
                            <a:pt x="162012" y="73572"/>
                          </a:cubicBezTo>
                          <a:close/>
                        </a:path>
                      </a:pathLst>
                    </a:cu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2777" name="Group 2776">
                <a:extLst>
                  <a:ext uri="{FF2B5EF4-FFF2-40B4-BE49-F238E27FC236}">
                    <a16:creationId xmlns:a16="http://schemas.microsoft.com/office/drawing/2014/main" id="{DB606D29-A33E-2C4B-8040-793E541098EC}"/>
                  </a:ext>
                </a:extLst>
              </p:cNvPr>
              <p:cNvGrpSpPr/>
              <p:nvPr/>
            </p:nvGrpSpPr>
            <p:grpSpPr>
              <a:xfrm>
                <a:off x="7195061" y="4648914"/>
                <a:ext cx="267360" cy="997195"/>
                <a:chOff x="6424161" y="4488570"/>
                <a:chExt cx="267360" cy="997195"/>
              </a:xfrm>
            </p:grpSpPr>
            <p:grpSp>
              <p:nvGrpSpPr>
                <p:cNvPr id="2840" name="Group 506">
                  <a:extLst>
                    <a:ext uri="{FF2B5EF4-FFF2-40B4-BE49-F238E27FC236}">
                      <a16:creationId xmlns:a16="http://schemas.microsoft.com/office/drawing/2014/main" id="{AD8B557B-A870-BC4A-9058-FE740957D63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424161" y="4637077"/>
                  <a:ext cx="235570" cy="848688"/>
                  <a:chOff x="6395998" y="3062424"/>
                  <a:chExt cx="564403" cy="837478"/>
                </a:xfrm>
              </p:grpSpPr>
              <p:sp>
                <p:nvSpPr>
                  <p:cNvPr id="2862" name="Rectangle 2861">
                    <a:extLst>
                      <a:ext uri="{FF2B5EF4-FFF2-40B4-BE49-F238E27FC236}">
                        <a16:creationId xmlns:a16="http://schemas.microsoft.com/office/drawing/2014/main" id="{103441FD-716A-5049-8C91-8AB37CA652EB}"/>
                      </a:ext>
                    </a:extLst>
                  </p:cNvPr>
                  <p:cNvSpPr/>
                  <p:nvPr/>
                </p:nvSpPr>
                <p:spPr>
                  <a:xfrm>
                    <a:off x="6509786" y="3061857"/>
                    <a:ext cx="447707" cy="742536"/>
                  </a:xfrm>
                  <a:prstGeom prst="rect">
                    <a:avLst/>
                  </a:prstGeom>
                  <a:noFill/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2863" name="Straight Connector 2862">
                    <a:extLst>
                      <a:ext uri="{FF2B5EF4-FFF2-40B4-BE49-F238E27FC236}">
                        <a16:creationId xmlns:a16="http://schemas.microsoft.com/office/drawing/2014/main" id="{270CDE4C-12D4-1E43-A7C5-E582F8339CCA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847057" y="3061857"/>
                    <a:ext cx="113419" cy="924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864" name="Rectangle 2863">
                    <a:extLst>
                      <a:ext uri="{FF2B5EF4-FFF2-40B4-BE49-F238E27FC236}">
                        <a16:creationId xmlns:a16="http://schemas.microsoft.com/office/drawing/2014/main" id="{11D10FD8-1603-CE47-8B45-8654A3D11E1C}"/>
                      </a:ext>
                    </a:extLst>
                  </p:cNvPr>
                  <p:cNvSpPr/>
                  <p:nvPr/>
                </p:nvSpPr>
                <p:spPr>
                  <a:xfrm>
                    <a:off x="6476953" y="3071256"/>
                    <a:ext cx="131327" cy="11592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2865" name="Straight Connector 2864">
                    <a:extLst>
                      <a:ext uri="{FF2B5EF4-FFF2-40B4-BE49-F238E27FC236}">
                        <a16:creationId xmlns:a16="http://schemas.microsoft.com/office/drawing/2014/main" id="{E6563579-5B5C-DB4E-AEF0-5808A462E865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396367" y="3061857"/>
                    <a:ext cx="113419" cy="924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866" name="Rectangle 2865">
                    <a:extLst>
                      <a:ext uri="{FF2B5EF4-FFF2-40B4-BE49-F238E27FC236}">
                        <a16:creationId xmlns:a16="http://schemas.microsoft.com/office/drawing/2014/main" id="{BE49DA30-EE43-3C4F-AD11-0FD8EEDE613B}"/>
                      </a:ext>
                    </a:extLst>
                  </p:cNvPr>
                  <p:cNvSpPr/>
                  <p:nvPr/>
                </p:nvSpPr>
                <p:spPr>
                  <a:xfrm>
                    <a:off x="6817210" y="3702567"/>
                    <a:ext cx="131327" cy="11592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867" name="Rectangle 2866">
                    <a:extLst>
                      <a:ext uri="{FF2B5EF4-FFF2-40B4-BE49-F238E27FC236}">
                        <a16:creationId xmlns:a16="http://schemas.microsoft.com/office/drawing/2014/main" id="{A25995F6-238D-464E-84DF-D0FA9BADBFE3}"/>
                      </a:ext>
                    </a:extLst>
                  </p:cNvPr>
                  <p:cNvSpPr/>
                  <p:nvPr/>
                </p:nvSpPr>
                <p:spPr>
                  <a:xfrm>
                    <a:off x="6405320" y="3157415"/>
                    <a:ext cx="444723" cy="742536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2868" name="Straight Connector 2867">
                    <a:extLst>
                      <a:ext uri="{FF2B5EF4-FFF2-40B4-BE49-F238E27FC236}">
                        <a16:creationId xmlns:a16="http://schemas.microsoft.com/office/drawing/2014/main" id="{F0A06E52-488E-854D-8FA8-19D37C0C972D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847057" y="3804392"/>
                    <a:ext cx="113419" cy="924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869" name="Group 544">
                    <a:extLst>
                      <a:ext uri="{FF2B5EF4-FFF2-40B4-BE49-F238E27FC236}">
                        <a16:creationId xmlns:a16="http://schemas.microsoft.com/office/drawing/2014/main" id="{D5DC0A3C-41C1-C148-856C-8F6C4536803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400318" y="3137421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897" name="Straight Connector 2896">
                      <a:extLst>
                        <a:ext uri="{FF2B5EF4-FFF2-40B4-BE49-F238E27FC236}">
                          <a16:creationId xmlns:a16="http://schemas.microsoft.com/office/drawing/2014/main" id="{BFF4F588-4409-AD4F-98F9-3AE29E05DFD8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8782" y="2845711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98" name="Straight Connector 2897">
                      <a:extLst>
                        <a:ext uri="{FF2B5EF4-FFF2-40B4-BE49-F238E27FC236}">
                          <a16:creationId xmlns:a16="http://schemas.microsoft.com/office/drawing/2014/main" id="{F6001990-94CD-2540-8B6B-FA61454FECC0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076" y="2938136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870" name="Group 547">
                    <a:extLst>
                      <a:ext uri="{FF2B5EF4-FFF2-40B4-BE49-F238E27FC236}">
                        <a16:creationId xmlns:a16="http://schemas.microsoft.com/office/drawing/2014/main" id="{EBEE1A08-B7B5-F640-8B37-63BD540A001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9838" y="3203285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895" name="Straight Connector 2894">
                      <a:extLst>
                        <a:ext uri="{FF2B5EF4-FFF2-40B4-BE49-F238E27FC236}">
                          <a16:creationId xmlns:a16="http://schemas.microsoft.com/office/drawing/2014/main" id="{511F5226-E36A-4544-AC06-0C2DD6C2198E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9263" y="2845642"/>
                      <a:ext cx="119388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96" name="Straight Connector 2895">
                      <a:extLst>
                        <a:ext uri="{FF2B5EF4-FFF2-40B4-BE49-F238E27FC236}">
                          <a16:creationId xmlns:a16="http://schemas.microsoft.com/office/drawing/2014/main" id="{84DE0868-415C-DF4C-AD92-796D69B25FB3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557" y="2934934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871" name="Group 549">
                    <a:extLst>
                      <a:ext uri="{FF2B5EF4-FFF2-40B4-BE49-F238E27FC236}">
                        <a16:creationId xmlns:a16="http://schemas.microsoft.com/office/drawing/2014/main" id="{FDF4AE1A-3417-F940-88B4-08DCFEE76A2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9358" y="3269149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893" name="Straight Connector 2892">
                      <a:extLst>
                        <a:ext uri="{FF2B5EF4-FFF2-40B4-BE49-F238E27FC236}">
                          <a16:creationId xmlns:a16="http://schemas.microsoft.com/office/drawing/2014/main" id="{C99B2867-56E9-2845-8E45-7CE339C85E70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6759" y="2845572"/>
                      <a:ext cx="113419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94" name="Straight Connector 2893">
                      <a:extLst>
                        <a:ext uri="{FF2B5EF4-FFF2-40B4-BE49-F238E27FC236}">
                          <a16:creationId xmlns:a16="http://schemas.microsoft.com/office/drawing/2014/main" id="{4D1275A1-CA9B-1C41-BC42-146D6ECCBB8F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036" y="2934864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872" name="Group 550">
                    <a:extLst>
                      <a:ext uri="{FF2B5EF4-FFF2-40B4-BE49-F238E27FC236}">
                        <a16:creationId xmlns:a16="http://schemas.microsoft.com/office/drawing/2014/main" id="{C9A2B1F0-2B1B-564F-858F-37B710A5E74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8878" y="3335013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891" name="Straight Connector 2890">
                      <a:extLst>
                        <a:ext uri="{FF2B5EF4-FFF2-40B4-BE49-F238E27FC236}">
                          <a16:creationId xmlns:a16="http://schemas.microsoft.com/office/drawing/2014/main" id="{8F22457D-CA8A-4E44-BAB9-0782556E09CB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7238" y="2845502"/>
                      <a:ext cx="113419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92" name="Straight Connector 2891">
                      <a:extLst>
                        <a:ext uri="{FF2B5EF4-FFF2-40B4-BE49-F238E27FC236}">
                          <a16:creationId xmlns:a16="http://schemas.microsoft.com/office/drawing/2014/main" id="{59887AA4-6674-604E-81A1-B660CC99FF4D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516" y="2934794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873" name="Group 551">
                    <a:extLst>
                      <a:ext uri="{FF2B5EF4-FFF2-40B4-BE49-F238E27FC236}">
                        <a16:creationId xmlns:a16="http://schemas.microsoft.com/office/drawing/2014/main" id="{5A221DBF-C897-AA46-AE60-B639342D590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8398" y="3400877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889" name="Straight Connector 2888">
                      <a:extLst>
                        <a:ext uri="{FF2B5EF4-FFF2-40B4-BE49-F238E27FC236}">
                          <a16:creationId xmlns:a16="http://schemas.microsoft.com/office/drawing/2014/main" id="{29833455-2FB5-2D46-9741-8710B43D5E95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7718" y="2845433"/>
                      <a:ext cx="113419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90" name="Straight Connector 2889">
                      <a:extLst>
                        <a:ext uri="{FF2B5EF4-FFF2-40B4-BE49-F238E27FC236}">
                          <a16:creationId xmlns:a16="http://schemas.microsoft.com/office/drawing/2014/main" id="{AFEAD2A3-F7AF-6644-A0DB-4A0178C3599E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995" y="2934724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874" name="Group 552">
                    <a:extLst>
                      <a:ext uri="{FF2B5EF4-FFF2-40B4-BE49-F238E27FC236}">
                        <a16:creationId xmlns:a16="http://schemas.microsoft.com/office/drawing/2014/main" id="{9AA28B10-3424-E743-A90E-CC322E7A182A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7918" y="3466741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887" name="Straight Connector 2886">
                      <a:extLst>
                        <a:ext uri="{FF2B5EF4-FFF2-40B4-BE49-F238E27FC236}">
                          <a16:creationId xmlns:a16="http://schemas.microsoft.com/office/drawing/2014/main" id="{4F9C6F7E-C954-DC4C-A308-3704340210F2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8199" y="2845363"/>
                      <a:ext cx="113419" cy="939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88" name="Straight Connector 2887">
                      <a:extLst>
                        <a:ext uri="{FF2B5EF4-FFF2-40B4-BE49-F238E27FC236}">
                          <a16:creationId xmlns:a16="http://schemas.microsoft.com/office/drawing/2014/main" id="{4E914ACA-765D-1041-B01E-0917CFE3074E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3477" y="2939355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875" name="Group 555">
                    <a:extLst>
                      <a:ext uri="{FF2B5EF4-FFF2-40B4-BE49-F238E27FC236}">
                        <a16:creationId xmlns:a16="http://schemas.microsoft.com/office/drawing/2014/main" id="{FB9CF352-D2CA-A74E-A2CA-94A18098358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7438" y="3532605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885" name="Straight Connector 2884">
                      <a:extLst>
                        <a:ext uri="{FF2B5EF4-FFF2-40B4-BE49-F238E27FC236}">
                          <a16:creationId xmlns:a16="http://schemas.microsoft.com/office/drawing/2014/main" id="{37CB49B4-7979-C544-9BE1-32257A0D9885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8679" y="2842160"/>
                      <a:ext cx="113419" cy="971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86" name="Straight Connector 2885">
                      <a:extLst>
                        <a:ext uri="{FF2B5EF4-FFF2-40B4-BE49-F238E27FC236}">
                          <a16:creationId xmlns:a16="http://schemas.microsoft.com/office/drawing/2014/main" id="{0677A5C2-90F5-4B41-9085-AD3B40433289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0972" y="2939284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876" name="Group 556">
                    <a:extLst>
                      <a:ext uri="{FF2B5EF4-FFF2-40B4-BE49-F238E27FC236}">
                        <a16:creationId xmlns:a16="http://schemas.microsoft.com/office/drawing/2014/main" id="{E1E5027A-0753-EC41-8D36-90A99E9BFE9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6958" y="3598469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883" name="Straight Connector 2882">
                      <a:extLst>
                        <a:ext uri="{FF2B5EF4-FFF2-40B4-BE49-F238E27FC236}">
                          <a16:creationId xmlns:a16="http://schemas.microsoft.com/office/drawing/2014/main" id="{DA87968E-EC97-0F4D-8943-9C69632A2400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9158" y="2842090"/>
                      <a:ext cx="113419" cy="971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84" name="Straight Connector 2883">
                      <a:extLst>
                        <a:ext uri="{FF2B5EF4-FFF2-40B4-BE49-F238E27FC236}">
                          <a16:creationId xmlns:a16="http://schemas.microsoft.com/office/drawing/2014/main" id="{AA32B022-2F0E-E14A-BD17-A31DA005A941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452" y="2939215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877" name="Group 557">
                    <a:extLst>
                      <a:ext uri="{FF2B5EF4-FFF2-40B4-BE49-F238E27FC236}">
                        <a16:creationId xmlns:a16="http://schemas.microsoft.com/office/drawing/2014/main" id="{38FCFD97-FF15-CF45-AF21-47E9FA45508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6478" y="3664333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881" name="Straight Connector 2880">
                      <a:extLst>
                        <a:ext uri="{FF2B5EF4-FFF2-40B4-BE49-F238E27FC236}">
                          <a16:creationId xmlns:a16="http://schemas.microsoft.com/office/drawing/2014/main" id="{CA361F13-5E87-E648-A18B-773003915153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6654" y="2846719"/>
                      <a:ext cx="113419" cy="92426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82" name="Straight Connector 2881">
                      <a:extLst>
                        <a:ext uri="{FF2B5EF4-FFF2-40B4-BE49-F238E27FC236}">
                          <a16:creationId xmlns:a16="http://schemas.microsoft.com/office/drawing/2014/main" id="{2C2C4161-3D0F-2D45-AD57-A0AC01A92D03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933" y="2939145"/>
                      <a:ext cx="450690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878" name="Group 558">
                    <a:extLst>
                      <a:ext uri="{FF2B5EF4-FFF2-40B4-BE49-F238E27FC236}">
                        <a16:creationId xmlns:a16="http://schemas.microsoft.com/office/drawing/2014/main" id="{28ACEE5D-235E-4E47-9CA8-6155FE81442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5998" y="3730197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879" name="Straight Connector 2878">
                      <a:extLst>
                        <a:ext uri="{FF2B5EF4-FFF2-40B4-BE49-F238E27FC236}">
                          <a16:creationId xmlns:a16="http://schemas.microsoft.com/office/drawing/2014/main" id="{B3D9D3B7-9C57-904B-B0A1-D761076AB8AC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7133" y="2846650"/>
                      <a:ext cx="113419" cy="92426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80" name="Straight Connector 2879">
                      <a:extLst>
                        <a:ext uri="{FF2B5EF4-FFF2-40B4-BE49-F238E27FC236}">
                          <a16:creationId xmlns:a16="http://schemas.microsoft.com/office/drawing/2014/main" id="{23C84DD9-FC07-F04E-A1EA-4FE649A56EB7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413" y="2939076"/>
                      <a:ext cx="450690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2841" name="Straight Connector 2840">
                  <a:extLst>
                    <a:ext uri="{FF2B5EF4-FFF2-40B4-BE49-F238E27FC236}">
                      <a16:creationId xmlns:a16="http://schemas.microsoft.com/office/drawing/2014/main" id="{13C490BC-86BD-9C41-9614-FC9F29EED2F7}"/>
                    </a:ext>
                  </a:extLst>
                </p:cNvPr>
                <p:cNvCxnSpPr/>
                <p:nvPr/>
              </p:nvCxnSpPr>
              <p:spPr bwMode="auto">
                <a:xfrm flipH="1">
                  <a:off x="6685171" y="4525377"/>
                  <a:ext cx="4763" cy="855662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42" name="Straight Connector 2841">
                  <a:extLst>
                    <a:ext uri="{FF2B5EF4-FFF2-40B4-BE49-F238E27FC236}">
                      <a16:creationId xmlns:a16="http://schemas.microsoft.com/office/drawing/2014/main" id="{A7A38F05-4CF5-0440-A17A-4863D5CED173}"/>
                    </a:ext>
                  </a:extLst>
                </p:cNvPr>
                <p:cNvCxnSpPr/>
                <p:nvPr/>
              </p:nvCxnSpPr>
              <p:spPr bwMode="auto">
                <a:xfrm>
                  <a:off x="6632784" y="4706352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43" name="Straight Connector 2842">
                  <a:extLst>
                    <a:ext uri="{FF2B5EF4-FFF2-40B4-BE49-F238E27FC236}">
                      <a16:creationId xmlns:a16="http://schemas.microsoft.com/office/drawing/2014/main" id="{B53122B4-2C3B-3B4D-85B9-8A13A8919D1B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4771439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44" name="Straight Connector 2843">
                  <a:extLst>
                    <a:ext uri="{FF2B5EF4-FFF2-40B4-BE49-F238E27FC236}">
                      <a16:creationId xmlns:a16="http://schemas.microsoft.com/office/drawing/2014/main" id="{9F45514C-8BAA-004D-99BF-C445EC8E354A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4849227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45" name="Straight Connector 2844">
                  <a:extLst>
                    <a:ext uri="{FF2B5EF4-FFF2-40B4-BE49-F238E27FC236}">
                      <a16:creationId xmlns:a16="http://schemas.microsoft.com/office/drawing/2014/main" id="{BEC24B19-6647-4347-B16C-036F1E4B9C5E}"/>
                    </a:ext>
                  </a:extLst>
                </p:cNvPr>
                <p:cNvCxnSpPr/>
                <p:nvPr/>
              </p:nvCxnSpPr>
              <p:spPr bwMode="auto">
                <a:xfrm>
                  <a:off x="6629609" y="4914314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46" name="Straight Connector 2845">
                  <a:extLst>
                    <a:ext uri="{FF2B5EF4-FFF2-40B4-BE49-F238E27FC236}">
                      <a16:creationId xmlns:a16="http://schemas.microsoft.com/office/drawing/2014/main" id="{9DE1B940-4A0B-014E-A631-EEB556CD8952}"/>
                    </a:ext>
                  </a:extLst>
                </p:cNvPr>
                <p:cNvCxnSpPr/>
                <p:nvPr/>
              </p:nvCxnSpPr>
              <p:spPr bwMode="auto">
                <a:xfrm>
                  <a:off x="6628021" y="4976227"/>
                  <a:ext cx="6032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47" name="Straight Connector 2846">
                  <a:extLst>
                    <a:ext uri="{FF2B5EF4-FFF2-40B4-BE49-F238E27FC236}">
                      <a16:creationId xmlns:a16="http://schemas.microsoft.com/office/drawing/2014/main" id="{6C1C40C1-2CB6-D84E-85CC-A1FC2E21F3AD}"/>
                    </a:ext>
                  </a:extLst>
                </p:cNvPr>
                <p:cNvCxnSpPr/>
                <p:nvPr/>
              </p:nvCxnSpPr>
              <p:spPr bwMode="auto">
                <a:xfrm>
                  <a:off x="6628021" y="5044489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48" name="Straight Connector 2847">
                  <a:extLst>
                    <a:ext uri="{FF2B5EF4-FFF2-40B4-BE49-F238E27FC236}">
                      <a16:creationId xmlns:a16="http://schemas.microsoft.com/office/drawing/2014/main" id="{DCB9F07F-D163-B34C-A53C-80CC283040A8}"/>
                    </a:ext>
                  </a:extLst>
                </p:cNvPr>
                <p:cNvCxnSpPr/>
                <p:nvPr/>
              </p:nvCxnSpPr>
              <p:spPr bwMode="auto">
                <a:xfrm>
                  <a:off x="6626434" y="5114339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49" name="Straight Connector 2848">
                  <a:extLst>
                    <a:ext uri="{FF2B5EF4-FFF2-40B4-BE49-F238E27FC236}">
                      <a16:creationId xmlns:a16="http://schemas.microsoft.com/office/drawing/2014/main" id="{E59DE191-2433-8445-931E-5465D6A4EBDC}"/>
                    </a:ext>
                  </a:extLst>
                </p:cNvPr>
                <p:cNvCxnSpPr/>
                <p:nvPr/>
              </p:nvCxnSpPr>
              <p:spPr bwMode="auto">
                <a:xfrm>
                  <a:off x="6629609" y="5184189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50" name="Straight Connector 2849">
                  <a:extLst>
                    <a:ext uri="{FF2B5EF4-FFF2-40B4-BE49-F238E27FC236}">
                      <a16:creationId xmlns:a16="http://schemas.microsoft.com/office/drawing/2014/main" id="{BF9A7A7E-527F-F047-BEE8-44F05F5907C2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5252452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51" name="Straight Connector 2850">
                  <a:extLst>
                    <a:ext uri="{FF2B5EF4-FFF2-40B4-BE49-F238E27FC236}">
                      <a16:creationId xmlns:a16="http://schemas.microsoft.com/office/drawing/2014/main" id="{8560C0F2-E886-6A4A-8577-076359DA9FA8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5322302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52" name="Straight Connector 2851">
                  <a:extLst>
                    <a:ext uri="{FF2B5EF4-FFF2-40B4-BE49-F238E27FC236}">
                      <a16:creationId xmlns:a16="http://schemas.microsoft.com/office/drawing/2014/main" id="{2B9817C2-24B0-DE49-BCDD-B08846EC6C04}"/>
                    </a:ext>
                  </a:extLst>
                </p:cNvPr>
                <p:cNvCxnSpPr/>
                <p:nvPr/>
              </p:nvCxnSpPr>
              <p:spPr bwMode="auto">
                <a:xfrm>
                  <a:off x="6632784" y="5387389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53" name="Straight Connector 2852">
                  <a:extLst>
                    <a:ext uri="{FF2B5EF4-FFF2-40B4-BE49-F238E27FC236}">
                      <a16:creationId xmlns:a16="http://schemas.microsoft.com/office/drawing/2014/main" id="{879A3023-BE9E-EE4A-BF9E-5F39C1AE28DF}"/>
                    </a:ext>
                  </a:extLst>
                </p:cNvPr>
                <p:cNvCxnSpPr/>
                <p:nvPr/>
              </p:nvCxnSpPr>
              <p:spPr bwMode="auto">
                <a:xfrm flipH="1">
                  <a:off x="6632784" y="4531727"/>
                  <a:ext cx="58737" cy="0"/>
                </a:xfrm>
                <a:prstGeom prst="line">
                  <a:avLst/>
                </a:prstGeom>
                <a:ln w="222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854" name="Group 2853">
                  <a:extLst>
                    <a:ext uri="{FF2B5EF4-FFF2-40B4-BE49-F238E27FC236}">
                      <a16:creationId xmlns:a16="http://schemas.microsoft.com/office/drawing/2014/main" id="{DE982EC1-8CE8-A141-B0A0-CA93536BAFE0}"/>
                    </a:ext>
                  </a:extLst>
                </p:cNvPr>
                <p:cNvGrpSpPr/>
                <p:nvPr/>
              </p:nvGrpSpPr>
              <p:grpSpPr>
                <a:xfrm>
                  <a:off x="6434171" y="4488570"/>
                  <a:ext cx="224203" cy="179034"/>
                  <a:chOff x="3668110" y="2448910"/>
                  <a:chExt cx="3794234" cy="2165130"/>
                </a:xfrm>
              </p:grpSpPr>
              <p:sp>
                <p:nvSpPr>
                  <p:cNvPr id="2855" name="Rectangle 2854">
                    <a:extLst>
                      <a:ext uri="{FF2B5EF4-FFF2-40B4-BE49-F238E27FC236}">
                        <a16:creationId xmlns:a16="http://schemas.microsoft.com/office/drawing/2014/main" id="{727AA80D-4DC0-D549-963D-93C18586DC85}"/>
                      </a:ext>
                    </a:extLst>
                  </p:cNvPr>
                  <p:cNvSpPr/>
                  <p:nvPr/>
                </p:nvSpPr>
                <p:spPr>
                  <a:xfrm>
                    <a:off x="3668110" y="3741409"/>
                    <a:ext cx="3780587" cy="872631"/>
                  </a:xfrm>
                  <a:prstGeom prst="rect">
                    <a:avLst/>
                  </a:prstGeom>
                  <a:gradFill>
                    <a:gsLst>
                      <a:gs pos="0">
                        <a:srgbClr val="B8C2C9"/>
                      </a:gs>
                      <a:gs pos="21000">
                        <a:schemeClr val="bg1"/>
                      </a:gs>
                      <a:gs pos="60000">
                        <a:srgbClr val="D6DCE0"/>
                      </a:gs>
                      <a:gs pos="100000">
                        <a:srgbClr val="B8C2C9"/>
                      </a:gs>
                    </a:gsLst>
                    <a:lin ang="0" scaled="0"/>
                  </a:gradFill>
                  <a:ln w="63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856" name="Freeform 2855">
                    <a:extLst>
                      <a:ext uri="{FF2B5EF4-FFF2-40B4-BE49-F238E27FC236}">
                        <a16:creationId xmlns:a16="http://schemas.microsoft.com/office/drawing/2014/main" id="{27572BCE-2030-8D47-8BE9-120FEDE542C3}"/>
                      </a:ext>
                    </a:extLst>
                  </p:cNvPr>
                  <p:cNvSpPr/>
                  <p:nvPr/>
                </p:nvSpPr>
                <p:spPr>
                  <a:xfrm>
                    <a:off x="3678620" y="2448910"/>
                    <a:ext cx="3783724" cy="1324303"/>
                  </a:xfrm>
                  <a:custGeom>
                    <a:avLst/>
                    <a:gdLst>
                      <a:gd name="connsiteX0" fmla="*/ 0 w 3783724"/>
                      <a:gd name="connsiteY0" fmla="*/ 1313793 h 1324303"/>
                      <a:gd name="connsiteX1" fmla="*/ 0 w 3783724"/>
                      <a:gd name="connsiteY1" fmla="*/ 1313793 h 1324303"/>
                      <a:gd name="connsiteX2" fmla="*/ 252248 w 3783724"/>
                      <a:gd name="connsiteY2" fmla="*/ 0 h 1324303"/>
                      <a:gd name="connsiteX3" fmla="*/ 3415862 w 3783724"/>
                      <a:gd name="connsiteY3" fmla="*/ 21020 h 1324303"/>
                      <a:gd name="connsiteX4" fmla="*/ 3783724 w 3783724"/>
                      <a:gd name="connsiteY4" fmla="*/ 1324303 h 1324303"/>
                      <a:gd name="connsiteX5" fmla="*/ 0 w 3783724"/>
                      <a:gd name="connsiteY5" fmla="*/ 1313793 h 1324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783724" h="1324303">
                        <a:moveTo>
                          <a:pt x="0" y="1313793"/>
                        </a:moveTo>
                        <a:lnTo>
                          <a:pt x="0" y="1313793"/>
                        </a:lnTo>
                        <a:lnTo>
                          <a:pt x="252248" y="0"/>
                        </a:lnTo>
                        <a:lnTo>
                          <a:pt x="3415862" y="21020"/>
                        </a:lnTo>
                        <a:lnTo>
                          <a:pt x="3783724" y="1324303"/>
                        </a:lnTo>
                        <a:lnTo>
                          <a:pt x="0" y="1313793"/>
                        </a:lnTo>
                        <a:close/>
                      </a:path>
                    </a:pathLst>
                  </a:custGeom>
                  <a:solidFill>
                    <a:srgbClr val="B8C2C9"/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grpSp>
                <p:nvGrpSpPr>
                  <p:cNvPr id="2857" name="Group 2856">
                    <a:extLst>
                      <a:ext uri="{FF2B5EF4-FFF2-40B4-BE49-F238E27FC236}">
                        <a16:creationId xmlns:a16="http://schemas.microsoft.com/office/drawing/2014/main" id="{CDDB4D61-8911-344B-91DB-EBABEDA814BF}"/>
                      </a:ext>
                    </a:extLst>
                  </p:cNvPr>
                  <p:cNvGrpSpPr/>
                  <p:nvPr/>
                </p:nvGrpSpPr>
                <p:grpSpPr>
                  <a:xfrm>
                    <a:off x="3941378" y="2603243"/>
                    <a:ext cx="3202061" cy="1066110"/>
                    <a:chOff x="7939341" y="3037317"/>
                    <a:chExt cx="897649" cy="353919"/>
                  </a:xfrm>
                </p:grpSpPr>
                <p:sp>
                  <p:nvSpPr>
                    <p:cNvPr id="2858" name="Freeform 2857">
                      <a:extLst>
                        <a:ext uri="{FF2B5EF4-FFF2-40B4-BE49-F238E27FC236}">
                          <a16:creationId xmlns:a16="http://schemas.microsoft.com/office/drawing/2014/main" id="{FAD23800-19D1-1B42-8094-9A619FD1CC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64170" y="3037317"/>
                      <a:ext cx="849158" cy="198115"/>
                    </a:xfrm>
                    <a:custGeom>
                      <a:avLst/>
                      <a:gdLst>
                        <a:gd name="connsiteX0" fmla="*/ 3725333 w 4588933"/>
                        <a:gd name="connsiteY0" fmla="*/ 0 h 1049866"/>
                        <a:gd name="connsiteX1" fmla="*/ 4588933 w 4588933"/>
                        <a:gd name="connsiteY1" fmla="*/ 270933 h 1049866"/>
                        <a:gd name="connsiteX2" fmla="*/ 3962400 w 4588933"/>
                        <a:gd name="connsiteY2" fmla="*/ 541866 h 1049866"/>
                        <a:gd name="connsiteX3" fmla="*/ 3742267 w 4588933"/>
                        <a:gd name="connsiteY3" fmla="*/ 457200 h 1049866"/>
                        <a:gd name="connsiteX4" fmla="*/ 2269067 w 4588933"/>
                        <a:gd name="connsiteY4" fmla="*/ 1049866 h 1049866"/>
                        <a:gd name="connsiteX5" fmla="*/ 880533 w 4588933"/>
                        <a:gd name="connsiteY5" fmla="*/ 457200 h 1049866"/>
                        <a:gd name="connsiteX6" fmla="*/ 592667 w 4588933"/>
                        <a:gd name="connsiteY6" fmla="*/ 541866 h 1049866"/>
                        <a:gd name="connsiteX7" fmla="*/ 0 w 4588933"/>
                        <a:gd name="connsiteY7" fmla="*/ 254000 h 1049866"/>
                        <a:gd name="connsiteX8" fmla="*/ 880533 w 4588933"/>
                        <a:gd name="connsiteY8" fmla="*/ 16933 h 1049866"/>
                        <a:gd name="connsiteX9" fmla="*/ 2302933 w 4588933"/>
                        <a:gd name="connsiteY9" fmla="*/ 626533 h 1049866"/>
                        <a:gd name="connsiteX10" fmla="*/ 3725333 w 4588933"/>
                        <a:gd name="connsiteY10" fmla="*/ 0 h 1049866"/>
                        <a:gd name="connsiteX0" fmla="*/ 3725333 w 4641485"/>
                        <a:gd name="connsiteY0" fmla="*/ 0 h 1049866"/>
                        <a:gd name="connsiteX1" fmla="*/ 4641485 w 4641485"/>
                        <a:gd name="connsiteY1" fmla="*/ 239402 h 1049866"/>
                        <a:gd name="connsiteX2" fmla="*/ 3962400 w 4641485"/>
                        <a:gd name="connsiteY2" fmla="*/ 541866 h 1049866"/>
                        <a:gd name="connsiteX3" fmla="*/ 3742267 w 4641485"/>
                        <a:gd name="connsiteY3" fmla="*/ 457200 h 1049866"/>
                        <a:gd name="connsiteX4" fmla="*/ 2269067 w 4641485"/>
                        <a:gd name="connsiteY4" fmla="*/ 1049866 h 1049866"/>
                        <a:gd name="connsiteX5" fmla="*/ 880533 w 4641485"/>
                        <a:gd name="connsiteY5" fmla="*/ 457200 h 1049866"/>
                        <a:gd name="connsiteX6" fmla="*/ 592667 w 4641485"/>
                        <a:gd name="connsiteY6" fmla="*/ 541866 h 1049866"/>
                        <a:gd name="connsiteX7" fmla="*/ 0 w 4641485"/>
                        <a:gd name="connsiteY7" fmla="*/ 254000 h 1049866"/>
                        <a:gd name="connsiteX8" fmla="*/ 880533 w 4641485"/>
                        <a:gd name="connsiteY8" fmla="*/ 16933 h 1049866"/>
                        <a:gd name="connsiteX9" fmla="*/ 2302933 w 4641485"/>
                        <a:gd name="connsiteY9" fmla="*/ 626533 h 1049866"/>
                        <a:gd name="connsiteX10" fmla="*/ 3725333 w 4641485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73798 w 4673016"/>
                        <a:gd name="connsiteY3" fmla="*/ 457200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84308 w 4673016"/>
                        <a:gd name="connsiteY3" fmla="*/ 404648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75021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815839 w 4673016"/>
                        <a:gd name="connsiteY3" fmla="*/ 467710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75021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4673016" h="1049866">
                          <a:moveTo>
                            <a:pt x="3756864" y="0"/>
                          </a:moveTo>
                          <a:lnTo>
                            <a:pt x="4673016" y="239402"/>
                          </a:lnTo>
                          <a:lnTo>
                            <a:pt x="3993931" y="541866"/>
                          </a:lnTo>
                          <a:lnTo>
                            <a:pt x="3815839" y="467710"/>
                          </a:lnTo>
                          <a:lnTo>
                            <a:pt x="2300598" y="1049866"/>
                          </a:lnTo>
                          <a:lnTo>
                            <a:pt x="912064" y="457200"/>
                          </a:lnTo>
                          <a:lnTo>
                            <a:pt x="624198" y="541866"/>
                          </a:lnTo>
                          <a:lnTo>
                            <a:pt x="0" y="275021"/>
                          </a:lnTo>
                          <a:lnTo>
                            <a:pt x="912064" y="16933"/>
                          </a:lnTo>
                          <a:lnTo>
                            <a:pt x="2323954" y="616023"/>
                          </a:lnTo>
                          <a:lnTo>
                            <a:pt x="3756864" y="0"/>
                          </a:lnTo>
                          <a:close/>
                        </a:path>
                      </a:pathLst>
                    </a:custGeom>
                    <a:solidFill>
                      <a:srgbClr val="0000A3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859" name="Freeform 2858">
                      <a:extLst>
                        <a:ext uri="{FF2B5EF4-FFF2-40B4-BE49-F238E27FC236}">
                          <a16:creationId xmlns:a16="http://schemas.microsoft.com/office/drawing/2014/main" id="{F43D6C8D-A6CB-9447-89E2-08300BAFB71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19948" y="3206783"/>
                      <a:ext cx="317042" cy="170569"/>
                    </a:xfrm>
                    <a:custGeom>
                      <a:avLst/>
                      <a:gdLst>
                        <a:gd name="connsiteX0" fmla="*/ 21021 w 1744718"/>
                        <a:gd name="connsiteY0" fmla="*/ 0 h 903890"/>
                        <a:gd name="connsiteX1" fmla="*/ 1744718 w 1744718"/>
                        <a:gd name="connsiteY1" fmla="*/ 693683 h 903890"/>
                        <a:gd name="connsiteX2" fmla="*/ 1145628 w 1744718"/>
                        <a:gd name="connsiteY2" fmla="*/ 903890 h 903890"/>
                        <a:gd name="connsiteX3" fmla="*/ 0 w 1744718"/>
                        <a:gd name="connsiteY3" fmla="*/ 451945 h 903890"/>
                        <a:gd name="connsiteX4" fmla="*/ 21021 w 1744718"/>
                        <a:gd name="connsiteY4" fmla="*/ 0 h 9038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44718" h="903890">
                          <a:moveTo>
                            <a:pt x="21021" y="0"/>
                          </a:moveTo>
                          <a:lnTo>
                            <a:pt x="1744718" y="693683"/>
                          </a:lnTo>
                          <a:lnTo>
                            <a:pt x="1145628" y="903890"/>
                          </a:lnTo>
                          <a:lnTo>
                            <a:pt x="0" y="451945"/>
                          </a:lnTo>
                          <a:lnTo>
                            <a:pt x="21021" y="0"/>
                          </a:lnTo>
                          <a:close/>
                        </a:path>
                      </a:pathLst>
                    </a:custGeom>
                    <a:solidFill>
                      <a:srgbClr val="0000A3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860" name="Freeform 2859">
                      <a:extLst>
                        <a:ext uri="{FF2B5EF4-FFF2-40B4-BE49-F238E27FC236}">
                          <a16:creationId xmlns:a16="http://schemas.microsoft.com/office/drawing/2014/main" id="{AD386A59-B62E-2C4E-BFB7-002EDEC9E4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39341" y="3206783"/>
                      <a:ext cx="311312" cy="168585"/>
                    </a:xfrm>
                    <a:custGeom>
                      <a:avLst/>
                      <a:gdLst>
                        <a:gd name="connsiteX0" fmla="*/ 1702676 w 1713187"/>
                        <a:gd name="connsiteY0" fmla="*/ 0 h 893380"/>
                        <a:gd name="connsiteX1" fmla="*/ 1713187 w 1713187"/>
                        <a:gd name="connsiteY1" fmla="*/ 472966 h 893380"/>
                        <a:gd name="connsiteX2" fmla="*/ 578069 w 1713187"/>
                        <a:gd name="connsiteY2" fmla="*/ 893380 h 893380"/>
                        <a:gd name="connsiteX3" fmla="*/ 0 w 1713187"/>
                        <a:gd name="connsiteY3" fmla="*/ 693683 h 893380"/>
                        <a:gd name="connsiteX4" fmla="*/ 1702676 w 1713187"/>
                        <a:gd name="connsiteY4" fmla="*/ 0 h 8933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13187" h="893380">
                          <a:moveTo>
                            <a:pt x="1702676" y="0"/>
                          </a:moveTo>
                          <a:lnTo>
                            <a:pt x="1713187" y="472966"/>
                          </a:lnTo>
                          <a:lnTo>
                            <a:pt x="578069" y="893380"/>
                          </a:lnTo>
                          <a:lnTo>
                            <a:pt x="0" y="693683"/>
                          </a:lnTo>
                          <a:lnTo>
                            <a:pt x="1702676" y="0"/>
                          </a:lnTo>
                          <a:close/>
                        </a:path>
                      </a:pathLst>
                    </a:custGeom>
                    <a:solidFill>
                      <a:srgbClr val="0000A8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861" name="Freeform 2860">
                      <a:extLst>
                        <a:ext uri="{FF2B5EF4-FFF2-40B4-BE49-F238E27FC236}">
                          <a16:creationId xmlns:a16="http://schemas.microsoft.com/office/drawing/2014/main" id="{60BA134D-9E35-694F-B78A-7F3E8BE627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47413" y="3123483"/>
                      <a:ext cx="676892" cy="267753"/>
                    </a:xfrm>
                    <a:custGeom>
                      <a:avLst/>
                      <a:gdLst>
                        <a:gd name="connsiteX0" fmla="*/ 599089 w 4162096"/>
                        <a:gd name="connsiteY0" fmla="*/ 273269 h 1618593"/>
                        <a:gd name="connsiteX1" fmla="*/ 882869 w 4162096"/>
                        <a:gd name="connsiteY1" fmla="*/ 199697 h 1618593"/>
                        <a:gd name="connsiteX2" fmla="*/ 2312276 w 4162096"/>
                        <a:gd name="connsiteY2" fmla="*/ 798786 h 1618593"/>
                        <a:gd name="connsiteX3" fmla="*/ 3794234 w 4162096"/>
                        <a:gd name="connsiteY3" fmla="*/ 199697 h 1618593"/>
                        <a:gd name="connsiteX4" fmla="*/ 4014951 w 4162096"/>
                        <a:gd name="connsiteY4" fmla="*/ 273269 h 1618593"/>
                        <a:gd name="connsiteX5" fmla="*/ 3058510 w 4162096"/>
                        <a:gd name="connsiteY5" fmla="*/ 641131 h 1618593"/>
                        <a:gd name="connsiteX6" fmla="*/ 3026979 w 4162096"/>
                        <a:gd name="connsiteY6" fmla="*/ 1114097 h 1618593"/>
                        <a:gd name="connsiteX7" fmla="*/ 4162096 w 4162096"/>
                        <a:gd name="connsiteY7" fmla="*/ 1545021 h 1618593"/>
                        <a:gd name="connsiteX8" fmla="*/ 3878317 w 4162096"/>
                        <a:gd name="connsiteY8" fmla="*/ 1608083 h 1618593"/>
                        <a:gd name="connsiteX9" fmla="*/ 2301765 w 4162096"/>
                        <a:gd name="connsiteY9" fmla="*/ 945931 h 1618593"/>
                        <a:gd name="connsiteX10" fmla="*/ 693682 w 4162096"/>
                        <a:gd name="connsiteY10" fmla="*/ 1618593 h 1618593"/>
                        <a:gd name="connsiteX11" fmla="*/ 430924 w 4162096"/>
                        <a:gd name="connsiteY11" fmla="*/ 1524000 h 1618593"/>
                        <a:gd name="connsiteX12" fmla="*/ 1576551 w 4162096"/>
                        <a:gd name="connsiteY12" fmla="*/ 1082566 h 1618593"/>
                        <a:gd name="connsiteX13" fmla="*/ 1545020 w 4162096"/>
                        <a:gd name="connsiteY13" fmla="*/ 609600 h 1618593"/>
                        <a:gd name="connsiteX14" fmla="*/ 0 w 4162096"/>
                        <a:gd name="connsiteY14" fmla="*/ 0 h 1618593"/>
                        <a:gd name="connsiteX15" fmla="*/ 872358 w 4162096"/>
                        <a:gd name="connsiteY15" fmla="*/ 210207 h 1618593"/>
                        <a:gd name="connsiteX16" fmla="*/ 872358 w 4162096"/>
                        <a:gd name="connsiteY16" fmla="*/ 210207 h 1618593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441434 w 3731172"/>
                        <a:gd name="connsiteY14" fmla="*/ 10510 h 1418896"/>
                        <a:gd name="connsiteX15" fmla="*/ 441434 w 3731172"/>
                        <a:gd name="connsiteY15" fmla="*/ 10510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441434 w 3731172"/>
                        <a:gd name="connsiteY14" fmla="*/ 10510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357351 w 3731172"/>
                        <a:gd name="connsiteY14" fmla="*/ 115613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147144 w 3731172"/>
                        <a:gd name="connsiteY14" fmla="*/ 6306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47144 w 3731172"/>
                        <a:gd name="connsiteY14" fmla="*/ 6306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89185 w 3731172"/>
                        <a:gd name="connsiteY14" fmla="*/ 8408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56137 w 3731172"/>
                        <a:gd name="connsiteY13" fmla="*/ 441434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45626 w 3731172"/>
                        <a:gd name="connsiteY13" fmla="*/ 451945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903890 h 1418896"/>
                        <a:gd name="connsiteX13" fmla="*/ 1145626 w 3731172"/>
                        <a:gd name="connsiteY13" fmla="*/ 451945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575034 w 3710151"/>
                        <a:gd name="connsiteY6" fmla="*/ 914400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606565 w 3710151"/>
                        <a:gd name="connsiteY6" fmla="*/ 924910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5151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087434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098586 w 3710151"/>
                        <a:gd name="connsiteY12" fmla="*/ 903890 h 1418896"/>
                        <a:gd name="connsiteX13" fmla="*/ 1087434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62012 w 3725019"/>
                        <a:gd name="connsiteY0" fmla="*/ 73572 h 1418896"/>
                        <a:gd name="connsiteX1" fmla="*/ 445792 w 3725019"/>
                        <a:gd name="connsiteY1" fmla="*/ 0 h 1418896"/>
                        <a:gd name="connsiteX2" fmla="*/ 1852896 w 3725019"/>
                        <a:gd name="connsiteY2" fmla="*/ 591655 h 1418896"/>
                        <a:gd name="connsiteX3" fmla="*/ 3357157 w 3725019"/>
                        <a:gd name="connsiteY3" fmla="*/ 0 h 1418896"/>
                        <a:gd name="connsiteX4" fmla="*/ 3577874 w 3725019"/>
                        <a:gd name="connsiteY4" fmla="*/ 73572 h 1418896"/>
                        <a:gd name="connsiteX5" fmla="*/ 2632585 w 3725019"/>
                        <a:gd name="connsiteY5" fmla="*/ 448868 h 1418896"/>
                        <a:gd name="connsiteX6" fmla="*/ 2625150 w 3725019"/>
                        <a:gd name="connsiteY6" fmla="*/ 902607 h 1418896"/>
                        <a:gd name="connsiteX7" fmla="*/ 3725019 w 3725019"/>
                        <a:gd name="connsiteY7" fmla="*/ 1345324 h 1418896"/>
                        <a:gd name="connsiteX8" fmla="*/ 3441240 w 3725019"/>
                        <a:gd name="connsiteY8" fmla="*/ 1408386 h 1418896"/>
                        <a:gd name="connsiteX9" fmla="*/ 1864688 w 3725019"/>
                        <a:gd name="connsiteY9" fmla="*/ 746234 h 1418896"/>
                        <a:gd name="connsiteX10" fmla="*/ 256605 w 3725019"/>
                        <a:gd name="connsiteY10" fmla="*/ 1418896 h 1418896"/>
                        <a:gd name="connsiteX11" fmla="*/ 0 w 3725019"/>
                        <a:gd name="connsiteY11" fmla="*/ 1331097 h 1418896"/>
                        <a:gd name="connsiteX12" fmla="*/ 1113454 w 3725019"/>
                        <a:gd name="connsiteY12" fmla="*/ 903890 h 1418896"/>
                        <a:gd name="connsiteX13" fmla="*/ 1102302 w 3725019"/>
                        <a:gd name="connsiteY13" fmla="*/ 451945 h 1418896"/>
                        <a:gd name="connsiteX14" fmla="*/ 183032 w 3725019"/>
                        <a:gd name="connsiteY14" fmla="*/ 84081 h 1418896"/>
                        <a:gd name="connsiteX15" fmla="*/ 162012 w 3725019"/>
                        <a:gd name="connsiteY15" fmla="*/ 73572 h 14188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</a:cxnLst>
                      <a:rect l="l" t="t" r="r" b="b"/>
                      <a:pathLst>
                        <a:path w="3725019" h="1418896">
                          <a:moveTo>
                            <a:pt x="162012" y="73572"/>
                          </a:moveTo>
                          <a:lnTo>
                            <a:pt x="445792" y="0"/>
                          </a:lnTo>
                          <a:lnTo>
                            <a:pt x="1852896" y="591655"/>
                          </a:lnTo>
                          <a:lnTo>
                            <a:pt x="3357157" y="0"/>
                          </a:lnTo>
                          <a:lnTo>
                            <a:pt x="3577874" y="73572"/>
                          </a:lnTo>
                          <a:lnTo>
                            <a:pt x="2632585" y="448868"/>
                          </a:lnTo>
                          <a:lnTo>
                            <a:pt x="2625150" y="902607"/>
                          </a:lnTo>
                          <a:lnTo>
                            <a:pt x="3725019" y="1345324"/>
                          </a:lnTo>
                          <a:lnTo>
                            <a:pt x="3441240" y="1408386"/>
                          </a:lnTo>
                          <a:lnTo>
                            <a:pt x="1864688" y="746234"/>
                          </a:lnTo>
                          <a:lnTo>
                            <a:pt x="256605" y="1418896"/>
                          </a:lnTo>
                          <a:lnTo>
                            <a:pt x="0" y="1331097"/>
                          </a:lnTo>
                          <a:lnTo>
                            <a:pt x="1113454" y="903890"/>
                          </a:lnTo>
                          <a:cubicBezTo>
                            <a:pt x="1113454" y="760249"/>
                            <a:pt x="1102302" y="595586"/>
                            <a:pt x="1102302" y="451945"/>
                          </a:cubicBezTo>
                          <a:lnTo>
                            <a:pt x="183032" y="84081"/>
                          </a:lnTo>
                          <a:cubicBezTo>
                            <a:pt x="26317" y="21019"/>
                            <a:pt x="169019" y="77075"/>
                            <a:pt x="162012" y="73572"/>
                          </a:cubicBezTo>
                          <a:close/>
                        </a:path>
                      </a:pathLst>
                    </a:cu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2778" name="Group 2777">
                <a:extLst>
                  <a:ext uri="{FF2B5EF4-FFF2-40B4-BE49-F238E27FC236}">
                    <a16:creationId xmlns:a16="http://schemas.microsoft.com/office/drawing/2014/main" id="{556E995C-F664-424D-B244-BD0A89C730ED}"/>
                  </a:ext>
                </a:extLst>
              </p:cNvPr>
              <p:cNvGrpSpPr/>
              <p:nvPr/>
            </p:nvGrpSpPr>
            <p:grpSpPr>
              <a:xfrm>
                <a:off x="7734580" y="4641605"/>
                <a:ext cx="267360" cy="997195"/>
                <a:chOff x="6424161" y="4488570"/>
                <a:chExt cx="267360" cy="997195"/>
              </a:xfrm>
            </p:grpSpPr>
            <p:grpSp>
              <p:nvGrpSpPr>
                <p:cNvPr id="2781" name="Group 506">
                  <a:extLst>
                    <a:ext uri="{FF2B5EF4-FFF2-40B4-BE49-F238E27FC236}">
                      <a16:creationId xmlns:a16="http://schemas.microsoft.com/office/drawing/2014/main" id="{E891E5C7-AF22-984D-8526-D3D35FF929A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424161" y="4637077"/>
                  <a:ext cx="235570" cy="848688"/>
                  <a:chOff x="6395998" y="3062424"/>
                  <a:chExt cx="564403" cy="837478"/>
                </a:xfrm>
              </p:grpSpPr>
              <p:sp>
                <p:nvSpPr>
                  <p:cNvPr id="2803" name="Rectangle 2802">
                    <a:extLst>
                      <a:ext uri="{FF2B5EF4-FFF2-40B4-BE49-F238E27FC236}">
                        <a16:creationId xmlns:a16="http://schemas.microsoft.com/office/drawing/2014/main" id="{DEDD60F1-05E7-ED4A-ABD6-8CA25763C578}"/>
                      </a:ext>
                    </a:extLst>
                  </p:cNvPr>
                  <p:cNvSpPr/>
                  <p:nvPr/>
                </p:nvSpPr>
                <p:spPr>
                  <a:xfrm>
                    <a:off x="6509786" y="3061857"/>
                    <a:ext cx="447707" cy="742536"/>
                  </a:xfrm>
                  <a:prstGeom prst="rect">
                    <a:avLst/>
                  </a:prstGeom>
                  <a:noFill/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2804" name="Straight Connector 2803">
                    <a:extLst>
                      <a:ext uri="{FF2B5EF4-FFF2-40B4-BE49-F238E27FC236}">
                        <a16:creationId xmlns:a16="http://schemas.microsoft.com/office/drawing/2014/main" id="{97900958-01C9-614D-BF82-A622B8BE668B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847057" y="3061857"/>
                    <a:ext cx="113419" cy="924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805" name="Rectangle 2804">
                    <a:extLst>
                      <a:ext uri="{FF2B5EF4-FFF2-40B4-BE49-F238E27FC236}">
                        <a16:creationId xmlns:a16="http://schemas.microsoft.com/office/drawing/2014/main" id="{8B180B85-7B19-5D43-BD6A-A229309B9309}"/>
                      </a:ext>
                    </a:extLst>
                  </p:cNvPr>
                  <p:cNvSpPr/>
                  <p:nvPr/>
                </p:nvSpPr>
                <p:spPr>
                  <a:xfrm>
                    <a:off x="6476953" y="3071256"/>
                    <a:ext cx="131327" cy="11592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2806" name="Straight Connector 2805">
                    <a:extLst>
                      <a:ext uri="{FF2B5EF4-FFF2-40B4-BE49-F238E27FC236}">
                        <a16:creationId xmlns:a16="http://schemas.microsoft.com/office/drawing/2014/main" id="{62A171D3-3254-6545-ABC2-FD93CBD3C64B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396367" y="3061857"/>
                    <a:ext cx="113419" cy="924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807" name="Rectangle 2806">
                    <a:extLst>
                      <a:ext uri="{FF2B5EF4-FFF2-40B4-BE49-F238E27FC236}">
                        <a16:creationId xmlns:a16="http://schemas.microsoft.com/office/drawing/2014/main" id="{1CC34C3F-8FDC-8C4E-8D88-275ABB3F676E}"/>
                      </a:ext>
                    </a:extLst>
                  </p:cNvPr>
                  <p:cNvSpPr/>
                  <p:nvPr/>
                </p:nvSpPr>
                <p:spPr>
                  <a:xfrm>
                    <a:off x="6817210" y="3702567"/>
                    <a:ext cx="131327" cy="11592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808" name="Rectangle 2807">
                    <a:extLst>
                      <a:ext uri="{FF2B5EF4-FFF2-40B4-BE49-F238E27FC236}">
                        <a16:creationId xmlns:a16="http://schemas.microsoft.com/office/drawing/2014/main" id="{488D0A49-0589-B040-A8EC-1B8200DDF0D2}"/>
                      </a:ext>
                    </a:extLst>
                  </p:cNvPr>
                  <p:cNvSpPr/>
                  <p:nvPr/>
                </p:nvSpPr>
                <p:spPr>
                  <a:xfrm>
                    <a:off x="6405320" y="3157415"/>
                    <a:ext cx="444723" cy="742536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2809" name="Straight Connector 2808">
                    <a:extLst>
                      <a:ext uri="{FF2B5EF4-FFF2-40B4-BE49-F238E27FC236}">
                        <a16:creationId xmlns:a16="http://schemas.microsoft.com/office/drawing/2014/main" id="{55E597E0-425C-6A44-A9C0-7A55D562CEE9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847057" y="3804392"/>
                    <a:ext cx="113419" cy="924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810" name="Group 544">
                    <a:extLst>
                      <a:ext uri="{FF2B5EF4-FFF2-40B4-BE49-F238E27FC236}">
                        <a16:creationId xmlns:a16="http://schemas.microsoft.com/office/drawing/2014/main" id="{2D9A0D7F-D2A1-DC47-B48B-B81715884B5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400318" y="3137421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838" name="Straight Connector 2837">
                      <a:extLst>
                        <a:ext uri="{FF2B5EF4-FFF2-40B4-BE49-F238E27FC236}">
                          <a16:creationId xmlns:a16="http://schemas.microsoft.com/office/drawing/2014/main" id="{ED733A2E-A461-FB4E-ACEF-5F9721DC22B2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8782" y="2845711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39" name="Straight Connector 2838">
                      <a:extLst>
                        <a:ext uri="{FF2B5EF4-FFF2-40B4-BE49-F238E27FC236}">
                          <a16:creationId xmlns:a16="http://schemas.microsoft.com/office/drawing/2014/main" id="{6DBF8BC7-9160-974E-B4D2-D7AF04A026FA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076" y="2938136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811" name="Group 547">
                    <a:extLst>
                      <a:ext uri="{FF2B5EF4-FFF2-40B4-BE49-F238E27FC236}">
                        <a16:creationId xmlns:a16="http://schemas.microsoft.com/office/drawing/2014/main" id="{453F67B4-915C-CE42-B68D-9991BDE3F9F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9838" y="3203285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836" name="Straight Connector 2835">
                      <a:extLst>
                        <a:ext uri="{FF2B5EF4-FFF2-40B4-BE49-F238E27FC236}">
                          <a16:creationId xmlns:a16="http://schemas.microsoft.com/office/drawing/2014/main" id="{66AEBF8C-8F4D-774A-97D4-02A2A157DD7D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9263" y="2845642"/>
                      <a:ext cx="119388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37" name="Straight Connector 2836">
                      <a:extLst>
                        <a:ext uri="{FF2B5EF4-FFF2-40B4-BE49-F238E27FC236}">
                          <a16:creationId xmlns:a16="http://schemas.microsoft.com/office/drawing/2014/main" id="{F364F406-795A-A14B-A5AE-6B12C5EF2BDB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557" y="2934934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812" name="Group 549">
                    <a:extLst>
                      <a:ext uri="{FF2B5EF4-FFF2-40B4-BE49-F238E27FC236}">
                        <a16:creationId xmlns:a16="http://schemas.microsoft.com/office/drawing/2014/main" id="{D0B9A583-5FE5-1A42-BCE2-ECB67C3AE25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9358" y="3269149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834" name="Straight Connector 2833">
                      <a:extLst>
                        <a:ext uri="{FF2B5EF4-FFF2-40B4-BE49-F238E27FC236}">
                          <a16:creationId xmlns:a16="http://schemas.microsoft.com/office/drawing/2014/main" id="{C875CA21-3C4A-2941-9FB3-1DA344F5A2D1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6759" y="2845572"/>
                      <a:ext cx="113419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35" name="Straight Connector 2834">
                      <a:extLst>
                        <a:ext uri="{FF2B5EF4-FFF2-40B4-BE49-F238E27FC236}">
                          <a16:creationId xmlns:a16="http://schemas.microsoft.com/office/drawing/2014/main" id="{47AEBD4D-CFF9-2D40-A9CB-E522D7E7ECAF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036" y="2934864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813" name="Group 550">
                    <a:extLst>
                      <a:ext uri="{FF2B5EF4-FFF2-40B4-BE49-F238E27FC236}">
                        <a16:creationId xmlns:a16="http://schemas.microsoft.com/office/drawing/2014/main" id="{51BFC88C-A6AD-5D49-8503-F511310281F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8878" y="3335013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832" name="Straight Connector 2831">
                      <a:extLst>
                        <a:ext uri="{FF2B5EF4-FFF2-40B4-BE49-F238E27FC236}">
                          <a16:creationId xmlns:a16="http://schemas.microsoft.com/office/drawing/2014/main" id="{34805F9A-6A57-6F45-ABEC-714876368F0B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7238" y="2845502"/>
                      <a:ext cx="113419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33" name="Straight Connector 2832">
                      <a:extLst>
                        <a:ext uri="{FF2B5EF4-FFF2-40B4-BE49-F238E27FC236}">
                          <a16:creationId xmlns:a16="http://schemas.microsoft.com/office/drawing/2014/main" id="{3B0ECBCA-DF2E-8B47-9046-43BB4E6A4985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516" y="2934794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814" name="Group 551">
                    <a:extLst>
                      <a:ext uri="{FF2B5EF4-FFF2-40B4-BE49-F238E27FC236}">
                        <a16:creationId xmlns:a16="http://schemas.microsoft.com/office/drawing/2014/main" id="{B006B806-F0A6-3540-960D-D4DF87D63B5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8398" y="3400877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830" name="Straight Connector 2829">
                      <a:extLst>
                        <a:ext uri="{FF2B5EF4-FFF2-40B4-BE49-F238E27FC236}">
                          <a16:creationId xmlns:a16="http://schemas.microsoft.com/office/drawing/2014/main" id="{30FC17B4-7E34-D442-8ECB-FE59A36E2FA0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7718" y="2845433"/>
                      <a:ext cx="113419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31" name="Straight Connector 2830">
                      <a:extLst>
                        <a:ext uri="{FF2B5EF4-FFF2-40B4-BE49-F238E27FC236}">
                          <a16:creationId xmlns:a16="http://schemas.microsoft.com/office/drawing/2014/main" id="{C01793A3-F515-8F47-98E7-CF596B108FBE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995" y="2934724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815" name="Group 552">
                    <a:extLst>
                      <a:ext uri="{FF2B5EF4-FFF2-40B4-BE49-F238E27FC236}">
                        <a16:creationId xmlns:a16="http://schemas.microsoft.com/office/drawing/2014/main" id="{446DB693-3DED-7944-A0CF-1610C920E2B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7918" y="3466741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828" name="Straight Connector 2827">
                      <a:extLst>
                        <a:ext uri="{FF2B5EF4-FFF2-40B4-BE49-F238E27FC236}">
                          <a16:creationId xmlns:a16="http://schemas.microsoft.com/office/drawing/2014/main" id="{6C1BCCAE-BC78-AC4F-B278-1FF6D217468D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8199" y="2845363"/>
                      <a:ext cx="113419" cy="939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29" name="Straight Connector 2828">
                      <a:extLst>
                        <a:ext uri="{FF2B5EF4-FFF2-40B4-BE49-F238E27FC236}">
                          <a16:creationId xmlns:a16="http://schemas.microsoft.com/office/drawing/2014/main" id="{68E5C6A4-BD2E-0D46-B8E9-DA35E971C7EC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3477" y="2939355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816" name="Group 555">
                    <a:extLst>
                      <a:ext uri="{FF2B5EF4-FFF2-40B4-BE49-F238E27FC236}">
                        <a16:creationId xmlns:a16="http://schemas.microsoft.com/office/drawing/2014/main" id="{580801D4-40B9-7944-BC21-5DA0E61E43E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7438" y="3532605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826" name="Straight Connector 2825">
                      <a:extLst>
                        <a:ext uri="{FF2B5EF4-FFF2-40B4-BE49-F238E27FC236}">
                          <a16:creationId xmlns:a16="http://schemas.microsoft.com/office/drawing/2014/main" id="{F516AA3D-1D96-DE4E-99B5-469AA26B04C9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8679" y="2842160"/>
                      <a:ext cx="113419" cy="971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27" name="Straight Connector 2826">
                      <a:extLst>
                        <a:ext uri="{FF2B5EF4-FFF2-40B4-BE49-F238E27FC236}">
                          <a16:creationId xmlns:a16="http://schemas.microsoft.com/office/drawing/2014/main" id="{6436D2CF-D7D7-CB4E-B321-D018A36A6ADB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0972" y="2939284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817" name="Group 556">
                    <a:extLst>
                      <a:ext uri="{FF2B5EF4-FFF2-40B4-BE49-F238E27FC236}">
                        <a16:creationId xmlns:a16="http://schemas.microsoft.com/office/drawing/2014/main" id="{2CBFEDF7-154A-954C-B206-F85976589B0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6958" y="3598469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824" name="Straight Connector 2823">
                      <a:extLst>
                        <a:ext uri="{FF2B5EF4-FFF2-40B4-BE49-F238E27FC236}">
                          <a16:creationId xmlns:a16="http://schemas.microsoft.com/office/drawing/2014/main" id="{FCD580D7-EF37-9A41-ACA0-F49FF5D6155F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9158" y="2842090"/>
                      <a:ext cx="113419" cy="971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25" name="Straight Connector 2824">
                      <a:extLst>
                        <a:ext uri="{FF2B5EF4-FFF2-40B4-BE49-F238E27FC236}">
                          <a16:creationId xmlns:a16="http://schemas.microsoft.com/office/drawing/2014/main" id="{CBB52D54-0905-CD48-8213-7888C944BBA1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452" y="2939215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818" name="Group 557">
                    <a:extLst>
                      <a:ext uri="{FF2B5EF4-FFF2-40B4-BE49-F238E27FC236}">
                        <a16:creationId xmlns:a16="http://schemas.microsoft.com/office/drawing/2014/main" id="{610462BE-0921-144C-A763-10B5F878221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6478" y="3664333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822" name="Straight Connector 2821">
                      <a:extLst>
                        <a:ext uri="{FF2B5EF4-FFF2-40B4-BE49-F238E27FC236}">
                          <a16:creationId xmlns:a16="http://schemas.microsoft.com/office/drawing/2014/main" id="{C6810B97-7DF8-0F4F-BC78-DE5A30B5FA70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6654" y="2846719"/>
                      <a:ext cx="113419" cy="92426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23" name="Straight Connector 2822">
                      <a:extLst>
                        <a:ext uri="{FF2B5EF4-FFF2-40B4-BE49-F238E27FC236}">
                          <a16:creationId xmlns:a16="http://schemas.microsoft.com/office/drawing/2014/main" id="{B99336E2-A8CE-2F41-9838-32DFAFB0C27B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933" y="2939145"/>
                      <a:ext cx="450690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819" name="Group 558">
                    <a:extLst>
                      <a:ext uri="{FF2B5EF4-FFF2-40B4-BE49-F238E27FC236}">
                        <a16:creationId xmlns:a16="http://schemas.microsoft.com/office/drawing/2014/main" id="{FA16AD09-5873-CB4E-AB3C-2B3D682D50C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5998" y="3730197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820" name="Straight Connector 2819">
                      <a:extLst>
                        <a:ext uri="{FF2B5EF4-FFF2-40B4-BE49-F238E27FC236}">
                          <a16:creationId xmlns:a16="http://schemas.microsoft.com/office/drawing/2014/main" id="{17B01E0A-42E5-8A4F-97BD-0F60F83D1520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7133" y="2846650"/>
                      <a:ext cx="113419" cy="92426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21" name="Straight Connector 2820">
                      <a:extLst>
                        <a:ext uri="{FF2B5EF4-FFF2-40B4-BE49-F238E27FC236}">
                          <a16:creationId xmlns:a16="http://schemas.microsoft.com/office/drawing/2014/main" id="{E894A399-BA10-CB40-B8B6-A6B504041E75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413" y="2939076"/>
                      <a:ext cx="450690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2782" name="Straight Connector 2781">
                  <a:extLst>
                    <a:ext uri="{FF2B5EF4-FFF2-40B4-BE49-F238E27FC236}">
                      <a16:creationId xmlns:a16="http://schemas.microsoft.com/office/drawing/2014/main" id="{FD696606-412B-464B-A1BA-CC8AD5B3E730}"/>
                    </a:ext>
                  </a:extLst>
                </p:cNvPr>
                <p:cNvCxnSpPr/>
                <p:nvPr/>
              </p:nvCxnSpPr>
              <p:spPr bwMode="auto">
                <a:xfrm flipH="1">
                  <a:off x="6685171" y="4525377"/>
                  <a:ext cx="4763" cy="855662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83" name="Straight Connector 2782">
                  <a:extLst>
                    <a:ext uri="{FF2B5EF4-FFF2-40B4-BE49-F238E27FC236}">
                      <a16:creationId xmlns:a16="http://schemas.microsoft.com/office/drawing/2014/main" id="{B98B6F7B-6A51-9442-ADBF-0B9025559993}"/>
                    </a:ext>
                  </a:extLst>
                </p:cNvPr>
                <p:cNvCxnSpPr/>
                <p:nvPr/>
              </p:nvCxnSpPr>
              <p:spPr bwMode="auto">
                <a:xfrm>
                  <a:off x="6632784" y="4706352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84" name="Straight Connector 2783">
                  <a:extLst>
                    <a:ext uri="{FF2B5EF4-FFF2-40B4-BE49-F238E27FC236}">
                      <a16:creationId xmlns:a16="http://schemas.microsoft.com/office/drawing/2014/main" id="{AE88F997-BDD6-8745-857A-41FCA8F02938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4771439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85" name="Straight Connector 2784">
                  <a:extLst>
                    <a:ext uri="{FF2B5EF4-FFF2-40B4-BE49-F238E27FC236}">
                      <a16:creationId xmlns:a16="http://schemas.microsoft.com/office/drawing/2014/main" id="{E963DDDE-EC42-084A-AB8B-D15959425E8D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4849227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86" name="Straight Connector 2785">
                  <a:extLst>
                    <a:ext uri="{FF2B5EF4-FFF2-40B4-BE49-F238E27FC236}">
                      <a16:creationId xmlns:a16="http://schemas.microsoft.com/office/drawing/2014/main" id="{85AA1C37-DBF8-3849-BFED-DEC4DBF6C24A}"/>
                    </a:ext>
                  </a:extLst>
                </p:cNvPr>
                <p:cNvCxnSpPr/>
                <p:nvPr/>
              </p:nvCxnSpPr>
              <p:spPr bwMode="auto">
                <a:xfrm>
                  <a:off x="6629609" y="4914314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87" name="Straight Connector 2786">
                  <a:extLst>
                    <a:ext uri="{FF2B5EF4-FFF2-40B4-BE49-F238E27FC236}">
                      <a16:creationId xmlns:a16="http://schemas.microsoft.com/office/drawing/2014/main" id="{70B801C0-D0FF-B64D-B5B6-2839468B78EE}"/>
                    </a:ext>
                  </a:extLst>
                </p:cNvPr>
                <p:cNvCxnSpPr/>
                <p:nvPr/>
              </p:nvCxnSpPr>
              <p:spPr bwMode="auto">
                <a:xfrm>
                  <a:off x="6628021" y="4976227"/>
                  <a:ext cx="6032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88" name="Straight Connector 2787">
                  <a:extLst>
                    <a:ext uri="{FF2B5EF4-FFF2-40B4-BE49-F238E27FC236}">
                      <a16:creationId xmlns:a16="http://schemas.microsoft.com/office/drawing/2014/main" id="{F5F3C608-2618-9B47-B159-4B6D53A9D496}"/>
                    </a:ext>
                  </a:extLst>
                </p:cNvPr>
                <p:cNvCxnSpPr/>
                <p:nvPr/>
              </p:nvCxnSpPr>
              <p:spPr bwMode="auto">
                <a:xfrm>
                  <a:off x="6628021" y="5044489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89" name="Straight Connector 2788">
                  <a:extLst>
                    <a:ext uri="{FF2B5EF4-FFF2-40B4-BE49-F238E27FC236}">
                      <a16:creationId xmlns:a16="http://schemas.microsoft.com/office/drawing/2014/main" id="{65D007B1-C9D7-0548-ADAC-9F98BDED0D26}"/>
                    </a:ext>
                  </a:extLst>
                </p:cNvPr>
                <p:cNvCxnSpPr/>
                <p:nvPr/>
              </p:nvCxnSpPr>
              <p:spPr bwMode="auto">
                <a:xfrm>
                  <a:off x="6626434" y="5114339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90" name="Straight Connector 2789">
                  <a:extLst>
                    <a:ext uri="{FF2B5EF4-FFF2-40B4-BE49-F238E27FC236}">
                      <a16:creationId xmlns:a16="http://schemas.microsoft.com/office/drawing/2014/main" id="{72500E38-6327-FB47-AC48-31B995F3ACCA}"/>
                    </a:ext>
                  </a:extLst>
                </p:cNvPr>
                <p:cNvCxnSpPr/>
                <p:nvPr/>
              </p:nvCxnSpPr>
              <p:spPr bwMode="auto">
                <a:xfrm>
                  <a:off x="6629609" y="5184189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91" name="Straight Connector 2790">
                  <a:extLst>
                    <a:ext uri="{FF2B5EF4-FFF2-40B4-BE49-F238E27FC236}">
                      <a16:creationId xmlns:a16="http://schemas.microsoft.com/office/drawing/2014/main" id="{813C095F-9779-7440-A992-EA7B9545B434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5252452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92" name="Straight Connector 2791">
                  <a:extLst>
                    <a:ext uri="{FF2B5EF4-FFF2-40B4-BE49-F238E27FC236}">
                      <a16:creationId xmlns:a16="http://schemas.microsoft.com/office/drawing/2014/main" id="{8F795E48-AE63-D54F-B9F2-BF97FB64956E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5322302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93" name="Straight Connector 2792">
                  <a:extLst>
                    <a:ext uri="{FF2B5EF4-FFF2-40B4-BE49-F238E27FC236}">
                      <a16:creationId xmlns:a16="http://schemas.microsoft.com/office/drawing/2014/main" id="{DF865E8F-EC02-C941-956A-ABB5F5372DE8}"/>
                    </a:ext>
                  </a:extLst>
                </p:cNvPr>
                <p:cNvCxnSpPr/>
                <p:nvPr/>
              </p:nvCxnSpPr>
              <p:spPr bwMode="auto">
                <a:xfrm>
                  <a:off x="6632784" y="5387389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94" name="Straight Connector 2793">
                  <a:extLst>
                    <a:ext uri="{FF2B5EF4-FFF2-40B4-BE49-F238E27FC236}">
                      <a16:creationId xmlns:a16="http://schemas.microsoft.com/office/drawing/2014/main" id="{2E91C330-FF95-124D-B61D-4E6777BC0819}"/>
                    </a:ext>
                  </a:extLst>
                </p:cNvPr>
                <p:cNvCxnSpPr/>
                <p:nvPr/>
              </p:nvCxnSpPr>
              <p:spPr bwMode="auto">
                <a:xfrm flipH="1">
                  <a:off x="6632784" y="4531727"/>
                  <a:ext cx="58737" cy="0"/>
                </a:xfrm>
                <a:prstGeom prst="line">
                  <a:avLst/>
                </a:prstGeom>
                <a:ln w="222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795" name="Group 2794">
                  <a:extLst>
                    <a:ext uri="{FF2B5EF4-FFF2-40B4-BE49-F238E27FC236}">
                      <a16:creationId xmlns:a16="http://schemas.microsoft.com/office/drawing/2014/main" id="{FBF69602-5369-AC41-BBCC-E1BF0300BDA6}"/>
                    </a:ext>
                  </a:extLst>
                </p:cNvPr>
                <p:cNvGrpSpPr/>
                <p:nvPr/>
              </p:nvGrpSpPr>
              <p:grpSpPr>
                <a:xfrm>
                  <a:off x="6434171" y="4488570"/>
                  <a:ext cx="224203" cy="179034"/>
                  <a:chOff x="3668110" y="2448910"/>
                  <a:chExt cx="3794234" cy="2165130"/>
                </a:xfrm>
              </p:grpSpPr>
              <p:sp>
                <p:nvSpPr>
                  <p:cNvPr id="2796" name="Rectangle 2795">
                    <a:extLst>
                      <a:ext uri="{FF2B5EF4-FFF2-40B4-BE49-F238E27FC236}">
                        <a16:creationId xmlns:a16="http://schemas.microsoft.com/office/drawing/2014/main" id="{93898C04-7928-DB41-8D94-88BB71B33E31}"/>
                      </a:ext>
                    </a:extLst>
                  </p:cNvPr>
                  <p:cNvSpPr/>
                  <p:nvPr/>
                </p:nvSpPr>
                <p:spPr>
                  <a:xfrm>
                    <a:off x="3668110" y="3741409"/>
                    <a:ext cx="3780587" cy="872631"/>
                  </a:xfrm>
                  <a:prstGeom prst="rect">
                    <a:avLst/>
                  </a:prstGeom>
                  <a:gradFill>
                    <a:gsLst>
                      <a:gs pos="0">
                        <a:srgbClr val="B8C2C9"/>
                      </a:gs>
                      <a:gs pos="21000">
                        <a:schemeClr val="bg1"/>
                      </a:gs>
                      <a:gs pos="60000">
                        <a:srgbClr val="D6DCE0"/>
                      </a:gs>
                      <a:gs pos="100000">
                        <a:srgbClr val="B8C2C9"/>
                      </a:gs>
                    </a:gsLst>
                    <a:lin ang="0" scaled="0"/>
                  </a:gradFill>
                  <a:ln w="63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797" name="Freeform 2796">
                    <a:extLst>
                      <a:ext uri="{FF2B5EF4-FFF2-40B4-BE49-F238E27FC236}">
                        <a16:creationId xmlns:a16="http://schemas.microsoft.com/office/drawing/2014/main" id="{E1AC921C-5FA7-2F4A-A852-25CDCF549EE2}"/>
                      </a:ext>
                    </a:extLst>
                  </p:cNvPr>
                  <p:cNvSpPr/>
                  <p:nvPr/>
                </p:nvSpPr>
                <p:spPr>
                  <a:xfrm>
                    <a:off x="3678620" y="2448910"/>
                    <a:ext cx="3783724" cy="1324303"/>
                  </a:xfrm>
                  <a:custGeom>
                    <a:avLst/>
                    <a:gdLst>
                      <a:gd name="connsiteX0" fmla="*/ 0 w 3783724"/>
                      <a:gd name="connsiteY0" fmla="*/ 1313793 h 1324303"/>
                      <a:gd name="connsiteX1" fmla="*/ 0 w 3783724"/>
                      <a:gd name="connsiteY1" fmla="*/ 1313793 h 1324303"/>
                      <a:gd name="connsiteX2" fmla="*/ 252248 w 3783724"/>
                      <a:gd name="connsiteY2" fmla="*/ 0 h 1324303"/>
                      <a:gd name="connsiteX3" fmla="*/ 3415862 w 3783724"/>
                      <a:gd name="connsiteY3" fmla="*/ 21020 h 1324303"/>
                      <a:gd name="connsiteX4" fmla="*/ 3783724 w 3783724"/>
                      <a:gd name="connsiteY4" fmla="*/ 1324303 h 1324303"/>
                      <a:gd name="connsiteX5" fmla="*/ 0 w 3783724"/>
                      <a:gd name="connsiteY5" fmla="*/ 1313793 h 1324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783724" h="1324303">
                        <a:moveTo>
                          <a:pt x="0" y="1313793"/>
                        </a:moveTo>
                        <a:lnTo>
                          <a:pt x="0" y="1313793"/>
                        </a:lnTo>
                        <a:lnTo>
                          <a:pt x="252248" y="0"/>
                        </a:lnTo>
                        <a:lnTo>
                          <a:pt x="3415862" y="21020"/>
                        </a:lnTo>
                        <a:lnTo>
                          <a:pt x="3783724" y="1324303"/>
                        </a:lnTo>
                        <a:lnTo>
                          <a:pt x="0" y="1313793"/>
                        </a:lnTo>
                        <a:close/>
                      </a:path>
                    </a:pathLst>
                  </a:custGeom>
                  <a:solidFill>
                    <a:srgbClr val="B8C2C9"/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grpSp>
                <p:nvGrpSpPr>
                  <p:cNvPr id="2798" name="Group 2797">
                    <a:extLst>
                      <a:ext uri="{FF2B5EF4-FFF2-40B4-BE49-F238E27FC236}">
                        <a16:creationId xmlns:a16="http://schemas.microsoft.com/office/drawing/2014/main" id="{427DADBC-8F00-DC4E-BADF-A0AF39567F40}"/>
                      </a:ext>
                    </a:extLst>
                  </p:cNvPr>
                  <p:cNvGrpSpPr/>
                  <p:nvPr/>
                </p:nvGrpSpPr>
                <p:grpSpPr>
                  <a:xfrm>
                    <a:off x="3941378" y="2603243"/>
                    <a:ext cx="3202061" cy="1066110"/>
                    <a:chOff x="7939341" y="3037317"/>
                    <a:chExt cx="897649" cy="353919"/>
                  </a:xfrm>
                </p:grpSpPr>
                <p:sp>
                  <p:nvSpPr>
                    <p:cNvPr id="2799" name="Freeform 2798">
                      <a:extLst>
                        <a:ext uri="{FF2B5EF4-FFF2-40B4-BE49-F238E27FC236}">
                          <a16:creationId xmlns:a16="http://schemas.microsoft.com/office/drawing/2014/main" id="{3400830A-86F4-8F4C-8306-50DE4ADC4D6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64170" y="3037317"/>
                      <a:ext cx="849158" cy="198115"/>
                    </a:xfrm>
                    <a:custGeom>
                      <a:avLst/>
                      <a:gdLst>
                        <a:gd name="connsiteX0" fmla="*/ 3725333 w 4588933"/>
                        <a:gd name="connsiteY0" fmla="*/ 0 h 1049866"/>
                        <a:gd name="connsiteX1" fmla="*/ 4588933 w 4588933"/>
                        <a:gd name="connsiteY1" fmla="*/ 270933 h 1049866"/>
                        <a:gd name="connsiteX2" fmla="*/ 3962400 w 4588933"/>
                        <a:gd name="connsiteY2" fmla="*/ 541866 h 1049866"/>
                        <a:gd name="connsiteX3" fmla="*/ 3742267 w 4588933"/>
                        <a:gd name="connsiteY3" fmla="*/ 457200 h 1049866"/>
                        <a:gd name="connsiteX4" fmla="*/ 2269067 w 4588933"/>
                        <a:gd name="connsiteY4" fmla="*/ 1049866 h 1049866"/>
                        <a:gd name="connsiteX5" fmla="*/ 880533 w 4588933"/>
                        <a:gd name="connsiteY5" fmla="*/ 457200 h 1049866"/>
                        <a:gd name="connsiteX6" fmla="*/ 592667 w 4588933"/>
                        <a:gd name="connsiteY6" fmla="*/ 541866 h 1049866"/>
                        <a:gd name="connsiteX7" fmla="*/ 0 w 4588933"/>
                        <a:gd name="connsiteY7" fmla="*/ 254000 h 1049866"/>
                        <a:gd name="connsiteX8" fmla="*/ 880533 w 4588933"/>
                        <a:gd name="connsiteY8" fmla="*/ 16933 h 1049866"/>
                        <a:gd name="connsiteX9" fmla="*/ 2302933 w 4588933"/>
                        <a:gd name="connsiteY9" fmla="*/ 626533 h 1049866"/>
                        <a:gd name="connsiteX10" fmla="*/ 3725333 w 4588933"/>
                        <a:gd name="connsiteY10" fmla="*/ 0 h 1049866"/>
                        <a:gd name="connsiteX0" fmla="*/ 3725333 w 4641485"/>
                        <a:gd name="connsiteY0" fmla="*/ 0 h 1049866"/>
                        <a:gd name="connsiteX1" fmla="*/ 4641485 w 4641485"/>
                        <a:gd name="connsiteY1" fmla="*/ 239402 h 1049866"/>
                        <a:gd name="connsiteX2" fmla="*/ 3962400 w 4641485"/>
                        <a:gd name="connsiteY2" fmla="*/ 541866 h 1049866"/>
                        <a:gd name="connsiteX3" fmla="*/ 3742267 w 4641485"/>
                        <a:gd name="connsiteY3" fmla="*/ 457200 h 1049866"/>
                        <a:gd name="connsiteX4" fmla="*/ 2269067 w 4641485"/>
                        <a:gd name="connsiteY4" fmla="*/ 1049866 h 1049866"/>
                        <a:gd name="connsiteX5" fmla="*/ 880533 w 4641485"/>
                        <a:gd name="connsiteY5" fmla="*/ 457200 h 1049866"/>
                        <a:gd name="connsiteX6" fmla="*/ 592667 w 4641485"/>
                        <a:gd name="connsiteY6" fmla="*/ 541866 h 1049866"/>
                        <a:gd name="connsiteX7" fmla="*/ 0 w 4641485"/>
                        <a:gd name="connsiteY7" fmla="*/ 254000 h 1049866"/>
                        <a:gd name="connsiteX8" fmla="*/ 880533 w 4641485"/>
                        <a:gd name="connsiteY8" fmla="*/ 16933 h 1049866"/>
                        <a:gd name="connsiteX9" fmla="*/ 2302933 w 4641485"/>
                        <a:gd name="connsiteY9" fmla="*/ 626533 h 1049866"/>
                        <a:gd name="connsiteX10" fmla="*/ 3725333 w 4641485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73798 w 4673016"/>
                        <a:gd name="connsiteY3" fmla="*/ 457200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84308 w 4673016"/>
                        <a:gd name="connsiteY3" fmla="*/ 404648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75021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815839 w 4673016"/>
                        <a:gd name="connsiteY3" fmla="*/ 467710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75021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4673016" h="1049866">
                          <a:moveTo>
                            <a:pt x="3756864" y="0"/>
                          </a:moveTo>
                          <a:lnTo>
                            <a:pt x="4673016" y="239402"/>
                          </a:lnTo>
                          <a:lnTo>
                            <a:pt x="3993931" y="541866"/>
                          </a:lnTo>
                          <a:lnTo>
                            <a:pt x="3815839" y="467710"/>
                          </a:lnTo>
                          <a:lnTo>
                            <a:pt x="2300598" y="1049866"/>
                          </a:lnTo>
                          <a:lnTo>
                            <a:pt x="912064" y="457200"/>
                          </a:lnTo>
                          <a:lnTo>
                            <a:pt x="624198" y="541866"/>
                          </a:lnTo>
                          <a:lnTo>
                            <a:pt x="0" y="275021"/>
                          </a:lnTo>
                          <a:lnTo>
                            <a:pt x="912064" y="16933"/>
                          </a:lnTo>
                          <a:lnTo>
                            <a:pt x="2323954" y="616023"/>
                          </a:lnTo>
                          <a:lnTo>
                            <a:pt x="3756864" y="0"/>
                          </a:lnTo>
                          <a:close/>
                        </a:path>
                      </a:pathLst>
                    </a:custGeom>
                    <a:solidFill>
                      <a:srgbClr val="0000A3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800" name="Freeform 2799">
                      <a:extLst>
                        <a:ext uri="{FF2B5EF4-FFF2-40B4-BE49-F238E27FC236}">
                          <a16:creationId xmlns:a16="http://schemas.microsoft.com/office/drawing/2014/main" id="{E130D9A8-D590-D043-8965-DEA1B621EAD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19948" y="3206783"/>
                      <a:ext cx="317042" cy="170569"/>
                    </a:xfrm>
                    <a:custGeom>
                      <a:avLst/>
                      <a:gdLst>
                        <a:gd name="connsiteX0" fmla="*/ 21021 w 1744718"/>
                        <a:gd name="connsiteY0" fmla="*/ 0 h 903890"/>
                        <a:gd name="connsiteX1" fmla="*/ 1744718 w 1744718"/>
                        <a:gd name="connsiteY1" fmla="*/ 693683 h 903890"/>
                        <a:gd name="connsiteX2" fmla="*/ 1145628 w 1744718"/>
                        <a:gd name="connsiteY2" fmla="*/ 903890 h 903890"/>
                        <a:gd name="connsiteX3" fmla="*/ 0 w 1744718"/>
                        <a:gd name="connsiteY3" fmla="*/ 451945 h 903890"/>
                        <a:gd name="connsiteX4" fmla="*/ 21021 w 1744718"/>
                        <a:gd name="connsiteY4" fmla="*/ 0 h 9038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44718" h="903890">
                          <a:moveTo>
                            <a:pt x="21021" y="0"/>
                          </a:moveTo>
                          <a:lnTo>
                            <a:pt x="1744718" y="693683"/>
                          </a:lnTo>
                          <a:lnTo>
                            <a:pt x="1145628" y="903890"/>
                          </a:lnTo>
                          <a:lnTo>
                            <a:pt x="0" y="451945"/>
                          </a:lnTo>
                          <a:lnTo>
                            <a:pt x="21021" y="0"/>
                          </a:lnTo>
                          <a:close/>
                        </a:path>
                      </a:pathLst>
                    </a:custGeom>
                    <a:solidFill>
                      <a:srgbClr val="0000A3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801" name="Freeform 2800">
                      <a:extLst>
                        <a:ext uri="{FF2B5EF4-FFF2-40B4-BE49-F238E27FC236}">
                          <a16:creationId xmlns:a16="http://schemas.microsoft.com/office/drawing/2014/main" id="{B0373382-B60B-2545-AE96-3B03009B80B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39341" y="3206783"/>
                      <a:ext cx="311312" cy="168585"/>
                    </a:xfrm>
                    <a:custGeom>
                      <a:avLst/>
                      <a:gdLst>
                        <a:gd name="connsiteX0" fmla="*/ 1702676 w 1713187"/>
                        <a:gd name="connsiteY0" fmla="*/ 0 h 893380"/>
                        <a:gd name="connsiteX1" fmla="*/ 1713187 w 1713187"/>
                        <a:gd name="connsiteY1" fmla="*/ 472966 h 893380"/>
                        <a:gd name="connsiteX2" fmla="*/ 578069 w 1713187"/>
                        <a:gd name="connsiteY2" fmla="*/ 893380 h 893380"/>
                        <a:gd name="connsiteX3" fmla="*/ 0 w 1713187"/>
                        <a:gd name="connsiteY3" fmla="*/ 693683 h 893380"/>
                        <a:gd name="connsiteX4" fmla="*/ 1702676 w 1713187"/>
                        <a:gd name="connsiteY4" fmla="*/ 0 h 8933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13187" h="893380">
                          <a:moveTo>
                            <a:pt x="1702676" y="0"/>
                          </a:moveTo>
                          <a:lnTo>
                            <a:pt x="1713187" y="472966"/>
                          </a:lnTo>
                          <a:lnTo>
                            <a:pt x="578069" y="893380"/>
                          </a:lnTo>
                          <a:lnTo>
                            <a:pt x="0" y="693683"/>
                          </a:lnTo>
                          <a:lnTo>
                            <a:pt x="1702676" y="0"/>
                          </a:lnTo>
                          <a:close/>
                        </a:path>
                      </a:pathLst>
                    </a:custGeom>
                    <a:solidFill>
                      <a:srgbClr val="0000A8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802" name="Freeform 2801">
                      <a:extLst>
                        <a:ext uri="{FF2B5EF4-FFF2-40B4-BE49-F238E27FC236}">
                          <a16:creationId xmlns:a16="http://schemas.microsoft.com/office/drawing/2014/main" id="{B149BC78-350A-9549-A3BF-7D4AA7B368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47413" y="3123483"/>
                      <a:ext cx="676892" cy="267753"/>
                    </a:xfrm>
                    <a:custGeom>
                      <a:avLst/>
                      <a:gdLst>
                        <a:gd name="connsiteX0" fmla="*/ 599089 w 4162096"/>
                        <a:gd name="connsiteY0" fmla="*/ 273269 h 1618593"/>
                        <a:gd name="connsiteX1" fmla="*/ 882869 w 4162096"/>
                        <a:gd name="connsiteY1" fmla="*/ 199697 h 1618593"/>
                        <a:gd name="connsiteX2" fmla="*/ 2312276 w 4162096"/>
                        <a:gd name="connsiteY2" fmla="*/ 798786 h 1618593"/>
                        <a:gd name="connsiteX3" fmla="*/ 3794234 w 4162096"/>
                        <a:gd name="connsiteY3" fmla="*/ 199697 h 1618593"/>
                        <a:gd name="connsiteX4" fmla="*/ 4014951 w 4162096"/>
                        <a:gd name="connsiteY4" fmla="*/ 273269 h 1618593"/>
                        <a:gd name="connsiteX5" fmla="*/ 3058510 w 4162096"/>
                        <a:gd name="connsiteY5" fmla="*/ 641131 h 1618593"/>
                        <a:gd name="connsiteX6" fmla="*/ 3026979 w 4162096"/>
                        <a:gd name="connsiteY6" fmla="*/ 1114097 h 1618593"/>
                        <a:gd name="connsiteX7" fmla="*/ 4162096 w 4162096"/>
                        <a:gd name="connsiteY7" fmla="*/ 1545021 h 1618593"/>
                        <a:gd name="connsiteX8" fmla="*/ 3878317 w 4162096"/>
                        <a:gd name="connsiteY8" fmla="*/ 1608083 h 1618593"/>
                        <a:gd name="connsiteX9" fmla="*/ 2301765 w 4162096"/>
                        <a:gd name="connsiteY9" fmla="*/ 945931 h 1618593"/>
                        <a:gd name="connsiteX10" fmla="*/ 693682 w 4162096"/>
                        <a:gd name="connsiteY10" fmla="*/ 1618593 h 1618593"/>
                        <a:gd name="connsiteX11" fmla="*/ 430924 w 4162096"/>
                        <a:gd name="connsiteY11" fmla="*/ 1524000 h 1618593"/>
                        <a:gd name="connsiteX12" fmla="*/ 1576551 w 4162096"/>
                        <a:gd name="connsiteY12" fmla="*/ 1082566 h 1618593"/>
                        <a:gd name="connsiteX13" fmla="*/ 1545020 w 4162096"/>
                        <a:gd name="connsiteY13" fmla="*/ 609600 h 1618593"/>
                        <a:gd name="connsiteX14" fmla="*/ 0 w 4162096"/>
                        <a:gd name="connsiteY14" fmla="*/ 0 h 1618593"/>
                        <a:gd name="connsiteX15" fmla="*/ 872358 w 4162096"/>
                        <a:gd name="connsiteY15" fmla="*/ 210207 h 1618593"/>
                        <a:gd name="connsiteX16" fmla="*/ 872358 w 4162096"/>
                        <a:gd name="connsiteY16" fmla="*/ 210207 h 1618593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441434 w 3731172"/>
                        <a:gd name="connsiteY14" fmla="*/ 10510 h 1418896"/>
                        <a:gd name="connsiteX15" fmla="*/ 441434 w 3731172"/>
                        <a:gd name="connsiteY15" fmla="*/ 10510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441434 w 3731172"/>
                        <a:gd name="connsiteY14" fmla="*/ 10510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357351 w 3731172"/>
                        <a:gd name="connsiteY14" fmla="*/ 115613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147144 w 3731172"/>
                        <a:gd name="connsiteY14" fmla="*/ 6306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47144 w 3731172"/>
                        <a:gd name="connsiteY14" fmla="*/ 6306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89185 w 3731172"/>
                        <a:gd name="connsiteY14" fmla="*/ 8408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56137 w 3731172"/>
                        <a:gd name="connsiteY13" fmla="*/ 441434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45626 w 3731172"/>
                        <a:gd name="connsiteY13" fmla="*/ 451945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903890 h 1418896"/>
                        <a:gd name="connsiteX13" fmla="*/ 1145626 w 3731172"/>
                        <a:gd name="connsiteY13" fmla="*/ 451945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575034 w 3710151"/>
                        <a:gd name="connsiteY6" fmla="*/ 914400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606565 w 3710151"/>
                        <a:gd name="connsiteY6" fmla="*/ 924910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5151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087434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098586 w 3710151"/>
                        <a:gd name="connsiteY12" fmla="*/ 903890 h 1418896"/>
                        <a:gd name="connsiteX13" fmla="*/ 1087434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62012 w 3725019"/>
                        <a:gd name="connsiteY0" fmla="*/ 73572 h 1418896"/>
                        <a:gd name="connsiteX1" fmla="*/ 445792 w 3725019"/>
                        <a:gd name="connsiteY1" fmla="*/ 0 h 1418896"/>
                        <a:gd name="connsiteX2" fmla="*/ 1852896 w 3725019"/>
                        <a:gd name="connsiteY2" fmla="*/ 591655 h 1418896"/>
                        <a:gd name="connsiteX3" fmla="*/ 3357157 w 3725019"/>
                        <a:gd name="connsiteY3" fmla="*/ 0 h 1418896"/>
                        <a:gd name="connsiteX4" fmla="*/ 3577874 w 3725019"/>
                        <a:gd name="connsiteY4" fmla="*/ 73572 h 1418896"/>
                        <a:gd name="connsiteX5" fmla="*/ 2632585 w 3725019"/>
                        <a:gd name="connsiteY5" fmla="*/ 448868 h 1418896"/>
                        <a:gd name="connsiteX6" fmla="*/ 2625150 w 3725019"/>
                        <a:gd name="connsiteY6" fmla="*/ 902607 h 1418896"/>
                        <a:gd name="connsiteX7" fmla="*/ 3725019 w 3725019"/>
                        <a:gd name="connsiteY7" fmla="*/ 1345324 h 1418896"/>
                        <a:gd name="connsiteX8" fmla="*/ 3441240 w 3725019"/>
                        <a:gd name="connsiteY8" fmla="*/ 1408386 h 1418896"/>
                        <a:gd name="connsiteX9" fmla="*/ 1864688 w 3725019"/>
                        <a:gd name="connsiteY9" fmla="*/ 746234 h 1418896"/>
                        <a:gd name="connsiteX10" fmla="*/ 256605 w 3725019"/>
                        <a:gd name="connsiteY10" fmla="*/ 1418896 h 1418896"/>
                        <a:gd name="connsiteX11" fmla="*/ 0 w 3725019"/>
                        <a:gd name="connsiteY11" fmla="*/ 1331097 h 1418896"/>
                        <a:gd name="connsiteX12" fmla="*/ 1113454 w 3725019"/>
                        <a:gd name="connsiteY12" fmla="*/ 903890 h 1418896"/>
                        <a:gd name="connsiteX13" fmla="*/ 1102302 w 3725019"/>
                        <a:gd name="connsiteY13" fmla="*/ 451945 h 1418896"/>
                        <a:gd name="connsiteX14" fmla="*/ 183032 w 3725019"/>
                        <a:gd name="connsiteY14" fmla="*/ 84081 h 1418896"/>
                        <a:gd name="connsiteX15" fmla="*/ 162012 w 3725019"/>
                        <a:gd name="connsiteY15" fmla="*/ 73572 h 14188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</a:cxnLst>
                      <a:rect l="l" t="t" r="r" b="b"/>
                      <a:pathLst>
                        <a:path w="3725019" h="1418896">
                          <a:moveTo>
                            <a:pt x="162012" y="73572"/>
                          </a:moveTo>
                          <a:lnTo>
                            <a:pt x="445792" y="0"/>
                          </a:lnTo>
                          <a:lnTo>
                            <a:pt x="1852896" y="591655"/>
                          </a:lnTo>
                          <a:lnTo>
                            <a:pt x="3357157" y="0"/>
                          </a:lnTo>
                          <a:lnTo>
                            <a:pt x="3577874" y="73572"/>
                          </a:lnTo>
                          <a:lnTo>
                            <a:pt x="2632585" y="448868"/>
                          </a:lnTo>
                          <a:lnTo>
                            <a:pt x="2625150" y="902607"/>
                          </a:lnTo>
                          <a:lnTo>
                            <a:pt x="3725019" y="1345324"/>
                          </a:lnTo>
                          <a:lnTo>
                            <a:pt x="3441240" y="1408386"/>
                          </a:lnTo>
                          <a:lnTo>
                            <a:pt x="1864688" y="746234"/>
                          </a:lnTo>
                          <a:lnTo>
                            <a:pt x="256605" y="1418896"/>
                          </a:lnTo>
                          <a:lnTo>
                            <a:pt x="0" y="1331097"/>
                          </a:lnTo>
                          <a:lnTo>
                            <a:pt x="1113454" y="903890"/>
                          </a:lnTo>
                          <a:cubicBezTo>
                            <a:pt x="1113454" y="760249"/>
                            <a:pt x="1102302" y="595586"/>
                            <a:pt x="1102302" y="451945"/>
                          </a:cubicBezTo>
                          <a:lnTo>
                            <a:pt x="183032" y="84081"/>
                          </a:lnTo>
                          <a:cubicBezTo>
                            <a:pt x="26317" y="21019"/>
                            <a:pt x="169019" y="77075"/>
                            <a:pt x="162012" y="73572"/>
                          </a:cubicBezTo>
                          <a:close/>
                        </a:path>
                      </a:pathLst>
                    </a:cu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</p:grpSp>
          </p:grpSp>
          <p:sp>
            <p:nvSpPr>
              <p:cNvPr id="2779" name="TextBox 2778">
                <a:extLst>
                  <a:ext uri="{FF2B5EF4-FFF2-40B4-BE49-F238E27FC236}">
                    <a16:creationId xmlns:a16="http://schemas.microsoft.com/office/drawing/2014/main" id="{E73392ED-3E72-1543-AF01-ED99EE14D934}"/>
                  </a:ext>
                </a:extLst>
              </p:cNvPr>
              <p:cNvSpPr txBox="1"/>
              <p:nvPr/>
            </p:nvSpPr>
            <p:spPr>
              <a:xfrm>
                <a:off x="7327436" y="4173759"/>
                <a:ext cx="406523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dirty="0"/>
                  <a:t>…</a:t>
                </a:r>
              </a:p>
            </p:txBody>
          </p:sp>
          <p:sp>
            <p:nvSpPr>
              <p:cNvPr id="2780" name="TextBox 2779">
                <a:extLst>
                  <a:ext uri="{FF2B5EF4-FFF2-40B4-BE49-F238E27FC236}">
                    <a16:creationId xmlns:a16="http://schemas.microsoft.com/office/drawing/2014/main" id="{D022AC8D-7EAE-8242-881A-2135EC4E0939}"/>
                  </a:ext>
                </a:extLst>
              </p:cNvPr>
              <p:cNvSpPr txBox="1"/>
              <p:nvPr/>
            </p:nvSpPr>
            <p:spPr>
              <a:xfrm>
                <a:off x="7423103" y="4980255"/>
                <a:ext cx="406523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dirty="0"/>
                  <a:t>…</a:t>
                </a:r>
              </a:p>
            </p:txBody>
          </p:sp>
        </p:grpSp>
        <p:grpSp>
          <p:nvGrpSpPr>
            <p:cNvPr id="1251" name="Group 1250">
              <a:extLst>
                <a:ext uri="{FF2B5EF4-FFF2-40B4-BE49-F238E27FC236}">
                  <a16:creationId xmlns:a16="http://schemas.microsoft.com/office/drawing/2014/main" id="{E6753A88-3E5E-5445-8D35-14A16B423370}"/>
                </a:ext>
              </a:extLst>
            </p:cNvPr>
            <p:cNvGrpSpPr/>
            <p:nvPr/>
          </p:nvGrpSpPr>
          <p:grpSpPr>
            <a:xfrm>
              <a:off x="977155" y="3550503"/>
              <a:ext cx="914400" cy="479686"/>
              <a:chOff x="3668110" y="2448910"/>
              <a:chExt cx="3794234" cy="2165130"/>
            </a:xfrm>
          </p:grpSpPr>
          <p:sp>
            <p:nvSpPr>
              <p:cNvPr id="1252" name="Rectangle 1251">
                <a:extLst>
                  <a:ext uri="{FF2B5EF4-FFF2-40B4-BE49-F238E27FC236}">
                    <a16:creationId xmlns:a16="http://schemas.microsoft.com/office/drawing/2014/main" id="{C945D579-5534-E745-8BE5-52C73FE99396}"/>
                  </a:ext>
                </a:extLst>
              </p:cNvPr>
              <p:cNvSpPr/>
              <p:nvPr/>
            </p:nvSpPr>
            <p:spPr>
              <a:xfrm>
                <a:off x="3668110" y="3741409"/>
                <a:ext cx="3780587" cy="872631"/>
              </a:xfrm>
              <a:prstGeom prst="rect">
                <a:avLst/>
              </a:pr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253" name="Freeform 1252">
                <a:extLst>
                  <a:ext uri="{FF2B5EF4-FFF2-40B4-BE49-F238E27FC236}">
                    <a16:creationId xmlns:a16="http://schemas.microsoft.com/office/drawing/2014/main" id="{990DFD40-F72C-AD4D-A247-DC1DBC2A6DC2}"/>
                  </a:ext>
                </a:extLst>
              </p:cNvPr>
              <p:cNvSpPr/>
              <p:nvPr/>
            </p:nvSpPr>
            <p:spPr>
              <a:xfrm>
                <a:off x="3678620" y="2448910"/>
                <a:ext cx="3783724" cy="1324303"/>
              </a:xfrm>
              <a:custGeom>
                <a:avLst/>
                <a:gdLst>
                  <a:gd name="connsiteX0" fmla="*/ 0 w 3783724"/>
                  <a:gd name="connsiteY0" fmla="*/ 1313793 h 1324303"/>
                  <a:gd name="connsiteX1" fmla="*/ 0 w 3783724"/>
                  <a:gd name="connsiteY1" fmla="*/ 1313793 h 1324303"/>
                  <a:gd name="connsiteX2" fmla="*/ 252248 w 3783724"/>
                  <a:gd name="connsiteY2" fmla="*/ 0 h 1324303"/>
                  <a:gd name="connsiteX3" fmla="*/ 3415862 w 3783724"/>
                  <a:gd name="connsiteY3" fmla="*/ 21020 h 1324303"/>
                  <a:gd name="connsiteX4" fmla="*/ 3783724 w 3783724"/>
                  <a:gd name="connsiteY4" fmla="*/ 1324303 h 1324303"/>
                  <a:gd name="connsiteX5" fmla="*/ 0 w 3783724"/>
                  <a:gd name="connsiteY5" fmla="*/ 1313793 h 1324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83724" h="1324303">
                    <a:moveTo>
                      <a:pt x="0" y="1313793"/>
                    </a:moveTo>
                    <a:lnTo>
                      <a:pt x="0" y="1313793"/>
                    </a:lnTo>
                    <a:lnTo>
                      <a:pt x="252248" y="0"/>
                    </a:lnTo>
                    <a:lnTo>
                      <a:pt x="3415862" y="21020"/>
                    </a:lnTo>
                    <a:lnTo>
                      <a:pt x="3783724" y="1324303"/>
                    </a:lnTo>
                    <a:lnTo>
                      <a:pt x="0" y="1313793"/>
                    </a:lnTo>
                    <a:close/>
                  </a:path>
                </a:pathLst>
              </a:custGeom>
              <a:solidFill>
                <a:srgbClr val="B8C2C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254" name="Group 1253">
                <a:extLst>
                  <a:ext uri="{FF2B5EF4-FFF2-40B4-BE49-F238E27FC236}">
                    <a16:creationId xmlns:a16="http://schemas.microsoft.com/office/drawing/2014/main" id="{4CEB9841-2A55-4545-9261-7C5B90F0A9AD}"/>
                  </a:ext>
                </a:extLst>
              </p:cNvPr>
              <p:cNvGrpSpPr/>
              <p:nvPr/>
            </p:nvGrpSpPr>
            <p:grpSpPr>
              <a:xfrm>
                <a:off x="3941378" y="2603243"/>
                <a:ext cx="3202061" cy="1066110"/>
                <a:chOff x="7939341" y="3037317"/>
                <a:chExt cx="897649" cy="353919"/>
              </a:xfrm>
            </p:grpSpPr>
            <p:sp>
              <p:nvSpPr>
                <p:cNvPr id="1255" name="Freeform 1254">
                  <a:extLst>
                    <a:ext uri="{FF2B5EF4-FFF2-40B4-BE49-F238E27FC236}">
                      <a16:creationId xmlns:a16="http://schemas.microsoft.com/office/drawing/2014/main" id="{1AA16CD4-9B7C-3A4D-9689-AC63E731CA36}"/>
                    </a:ext>
                  </a:extLst>
                </p:cNvPr>
                <p:cNvSpPr/>
                <p:nvPr/>
              </p:nvSpPr>
              <p:spPr>
                <a:xfrm>
                  <a:off x="7964170" y="30373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56" name="Freeform 1255">
                  <a:extLst>
                    <a:ext uri="{FF2B5EF4-FFF2-40B4-BE49-F238E27FC236}">
                      <a16:creationId xmlns:a16="http://schemas.microsoft.com/office/drawing/2014/main" id="{46814721-CA53-6D44-9153-931AFD81EAF3}"/>
                    </a:ext>
                  </a:extLst>
                </p:cNvPr>
                <p:cNvSpPr/>
                <p:nvPr/>
              </p:nvSpPr>
              <p:spPr>
                <a:xfrm>
                  <a:off x="8519948" y="32067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57" name="Freeform 1256">
                  <a:extLst>
                    <a:ext uri="{FF2B5EF4-FFF2-40B4-BE49-F238E27FC236}">
                      <a16:creationId xmlns:a16="http://schemas.microsoft.com/office/drawing/2014/main" id="{78F76837-4AEF-FA42-B9F1-4AFCB59A4DC4}"/>
                    </a:ext>
                  </a:extLst>
                </p:cNvPr>
                <p:cNvSpPr/>
                <p:nvPr/>
              </p:nvSpPr>
              <p:spPr>
                <a:xfrm>
                  <a:off x="7939341" y="32067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58" name="Freeform 1257">
                  <a:extLst>
                    <a:ext uri="{FF2B5EF4-FFF2-40B4-BE49-F238E27FC236}">
                      <a16:creationId xmlns:a16="http://schemas.microsoft.com/office/drawing/2014/main" id="{43B23EF7-F40E-A947-B228-E2514236BC84}"/>
                    </a:ext>
                  </a:extLst>
                </p:cNvPr>
                <p:cNvSpPr/>
                <p:nvPr/>
              </p:nvSpPr>
              <p:spPr>
                <a:xfrm>
                  <a:off x="8047413" y="31234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87" name="Group 1286">
              <a:extLst>
                <a:ext uri="{FF2B5EF4-FFF2-40B4-BE49-F238E27FC236}">
                  <a16:creationId xmlns:a16="http://schemas.microsoft.com/office/drawing/2014/main" id="{D3D69CFA-AF15-E94E-8914-97945DA574A6}"/>
                </a:ext>
              </a:extLst>
            </p:cNvPr>
            <p:cNvGrpSpPr/>
            <p:nvPr/>
          </p:nvGrpSpPr>
          <p:grpSpPr>
            <a:xfrm>
              <a:off x="2554943" y="3564953"/>
              <a:ext cx="914400" cy="479686"/>
              <a:chOff x="3668110" y="2448910"/>
              <a:chExt cx="3794234" cy="2165130"/>
            </a:xfrm>
          </p:grpSpPr>
          <p:sp>
            <p:nvSpPr>
              <p:cNvPr id="1288" name="Rectangle 1287">
                <a:extLst>
                  <a:ext uri="{FF2B5EF4-FFF2-40B4-BE49-F238E27FC236}">
                    <a16:creationId xmlns:a16="http://schemas.microsoft.com/office/drawing/2014/main" id="{9E5C83BA-FE05-6C44-98FC-DCEA3538DF65}"/>
                  </a:ext>
                </a:extLst>
              </p:cNvPr>
              <p:cNvSpPr/>
              <p:nvPr/>
            </p:nvSpPr>
            <p:spPr>
              <a:xfrm>
                <a:off x="3668110" y="3741409"/>
                <a:ext cx="3780587" cy="872631"/>
              </a:xfrm>
              <a:prstGeom prst="rect">
                <a:avLst/>
              </a:pr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289" name="Freeform 1288">
                <a:extLst>
                  <a:ext uri="{FF2B5EF4-FFF2-40B4-BE49-F238E27FC236}">
                    <a16:creationId xmlns:a16="http://schemas.microsoft.com/office/drawing/2014/main" id="{4C2CD45D-A60E-6146-BAEF-952839A41BD1}"/>
                  </a:ext>
                </a:extLst>
              </p:cNvPr>
              <p:cNvSpPr/>
              <p:nvPr/>
            </p:nvSpPr>
            <p:spPr>
              <a:xfrm>
                <a:off x="3678620" y="2448910"/>
                <a:ext cx="3783724" cy="1324303"/>
              </a:xfrm>
              <a:custGeom>
                <a:avLst/>
                <a:gdLst>
                  <a:gd name="connsiteX0" fmla="*/ 0 w 3783724"/>
                  <a:gd name="connsiteY0" fmla="*/ 1313793 h 1324303"/>
                  <a:gd name="connsiteX1" fmla="*/ 0 w 3783724"/>
                  <a:gd name="connsiteY1" fmla="*/ 1313793 h 1324303"/>
                  <a:gd name="connsiteX2" fmla="*/ 252248 w 3783724"/>
                  <a:gd name="connsiteY2" fmla="*/ 0 h 1324303"/>
                  <a:gd name="connsiteX3" fmla="*/ 3415862 w 3783724"/>
                  <a:gd name="connsiteY3" fmla="*/ 21020 h 1324303"/>
                  <a:gd name="connsiteX4" fmla="*/ 3783724 w 3783724"/>
                  <a:gd name="connsiteY4" fmla="*/ 1324303 h 1324303"/>
                  <a:gd name="connsiteX5" fmla="*/ 0 w 3783724"/>
                  <a:gd name="connsiteY5" fmla="*/ 1313793 h 1324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83724" h="1324303">
                    <a:moveTo>
                      <a:pt x="0" y="1313793"/>
                    </a:moveTo>
                    <a:lnTo>
                      <a:pt x="0" y="1313793"/>
                    </a:lnTo>
                    <a:lnTo>
                      <a:pt x="252248" y="0"/>
                    </a:lnTo>
                    <a:lnTo>
                      <a:pt x="3415862" y="21020"/>
                    </a:lnTo>
                    <a:lnTo>
                      <a:pt x="3783724" y="1324303"/>
                    </a:lnTo>
                    <a:lnTo>
                      <a:pt x="0" y="1313793"/>
                    </a:lnTo>
                    <a:close/>
                  </a:path>
                </a:pathLst>
              </a:custGeom>
              <a:solidFill>
                <a:srgbClr val="B8C2C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290" name="Group 1289">
                <a:extLst>
                  <a:ext uri="{FF2B5EF4-FFF2-40B4-BE49-F238E27FC236}">
                    <a16:creationId xmlns:a16="http://schemas.microsoft.com/office/drawing/2014/main" id="{F9511E44-72C5-294A-B628-02490F2B54A1}"/>
                  </a:ext>
                </a:extLst>
              </p:cNvPr>
              <p:cNvGrpSpPr/>
              <p:nvPr/>
            </p:nvGrpSpPr>
            <p:grpSpPr>
              <a:xfrm>
                <a:off x="3941378" y="2603243"/>
                <a:ext cx="3202061" cy="1066110"/>
                <a:chOff x="7939341" y="3037317"/>
                <a:chExt cx="897649" cy="353919"/>
              </a:xfrm>
            </p:grpSpPr>
            <p:sp>
              <p:nvSpPr>
                <p:cNvPr id="1291" name="Freeform 1290">
                  <a:extLst>
                    <a:ext uri="{FF2B5EF4-FFF2-40B4-BE49-F238E27FC236}">
                      <a16:creationId xmlns:a16="http://schemas.microsoft.com/office/drawing/2014/main" id="{CDA6D107-925D-AF46-B50F-7EA1D51C266A}"/>
                    </a:ext>
                  </a:extLst>
                </p:cNvPr>
                <p:cNvSpPr/>
                <p:nvPr/>
              </p:nvSpPr>
              <p:spPr>
                <a:xfrm>
                  <a:off x="7964170" y="30373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92" name="Freeform 1291">
                  <a:extLst>
                    <a:ext uri="{FF2B5EF4-FFF2-40B4-BE49-F238E27FC236}">
                      <a16:creationId xmlns:a16="http://schemas.microsoft.com/office/drawing/2014/main" id="{61F50584-2CAF-DD4D-BBD2-277C0549219F}"/>
                    </a:ext>
                  </a:extLst>
                </p:cNvPr>
                <p:cNvSpPr/>
                <p:nvPr/>
              </p:nvSpPr>
              <p:spPr>
                <a:xfrm>
                  <a:off x="8519948" y="32067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93" name="Freeform 1292">
                  <a:extLst>
                    <a:ext uri="{FF2B5EF4-FFF2-40B4-BE49-F238E27FC236}">
                      <a16:creationId xmlns:a16="http://schemas.microsoft.com/office/drawing/2014/main" id="{0457AA84-A21D-4044-8287-23717EAA0778}"/>
                    </a:ext>
                  </a:extLst>
                </p:cNvPr>
                <p:cNvSpPr/>
                <p:nvPr/>
              </p:nvSpPr>
              <p:spPr>
                <a:xfrm>
                  <a:off x="7939341" y="32067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94" name="Freeform 1293">
                  <a:extLst>
                    <a:ext uri="{FF2B5EF4-FFF2-40B4-BE49-F238E27FC236}">
                      <a16:creationId xmlns:a16="http://schemas.microsoft.com/office/drawing/2014/main" id="{23A87F4D-E678-C14D-90D4-EB771A1420C4}"/>
                    </a:ext>
                  </a:extLst>
                </p:cNvPr>
                <p:cNvSpPr/>
                <p:nvPr/>
              </p:nvSpPr>
              <p:spPr>
                <a:xfrm>
                  <a:off x="8047413" y="31234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540" name="Group 1539">
              <a:extLst>
                <a:ext uri="{FF2B5EF4-FFF2-40B4-BE49-F238E27FC236}">
                  <a16:creationId xmlns:a16="http://schemas.microsoft.com/office/drawing/2014/main" id="{B9372792-EF46-1D4B-8670-7C9020F4AB8B}"/>
                </a:ext>
              </a:extLst>
            </p:cNvPr>
            <p:cNvGrpSpPr/>
            <p:nvPr/>
          </p:nvGrpSpPr>
          <p:grpSpPr>
            <a:xfrm>
              <a:off x="4132731" y="3579403"/>
              <a:ext cx="914400" cy="479686"/>
              <a:chOff x="3668110" y="2448910"/>
              <a:chExt cx="3794234" cy="2165130"/>
            </a:xfrm>
          </p:grpSpPr>
          <p:sp>
            <p:nvSpPr>
              <p:cNvPr id="1541" name="Rectangle 1540">
                <a:extLst>
                  <a:ext uri="{FF2B5EF4-FFF2-40B4-BE49-F238E27FC236}">
                    <a16:creationId xmlns:a16="http://schemas.microsoft.com/office/drawing/2014/main" id="{8CADAA24-4288-C54C-95B9-CBFB6719E452}"/>
                  </a:ext>
                </a:extLst>
              </p:cNvPr>
              <p:cNvSpPr/>
              <p:nvPr/>
            </p:nvSpPr>
            <p:spPr>
              <a:xfrm>
                <a:off x="3668110" y="3741409"/>
                <a:ext cx="3780587" cy="872631"/>
              </a:xfrm>
              <a:prstGeom prst="rect">
                <a:avLst/>
              </a:pr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542" name="Freeform 1541">
                <a:extLst>
                  <a:ext uri="{FF2B5EF4-FFF2-40B4-BE49-F238E27FC236}">
                    <a16:creationId xmlns:a16="http://schemas.microsoft.com/office/drawing/2014/main" id="{43F73091-63A7-D54A-8E00-153C03FDB7A6}"/>
                  </a:ext>
                </a:extLst>
              </p:cNvPr>
              <p:cNvSpPr/>
              <p:nvPr/>
            </p:nvSpPr>
            <p:spPr>
              <a:xfrm>
                <a:off x="3678620" y="2448910"/>
                <a:ext cx="3783724" cy="1324303"/>
              </a:xfrm>
              <a:custGeom>
                <a:avLst/>
                <a:gdLst>
                  <a:gd name="connsiteX0" fmla="*/ 0 w 3783724"/>
                  <a:gd name="connsiteY0" fmla="*/ 1313793 h 1324303"/>
                  <a:gd name="connsiteX1" fmla="*/ 0 w 3783724"/>
                  <a:gd name="connsiteY1" fmla="*/ 1313793 h 1324303"/>
                  <a:gd name="connsiteX2" fmla="*/ 252248 w 3783724"/>
                  <a:gd name="connsiteY2" fmla="*/ 0 h 1324303"/>
                  <a:gd name="connsiteX3" fmla="*/ 3415862 w 3783724"/>
                  <a:gd name="connsiteY3" fmla="*/ 21020 h 1324303"/>
                  <a:gd name="connsiteX4" fmla="*/ 3783724 w 3783724"/>
                  <a:gd name="connsiteY4" fmla="*/ 1324303 h 1324303"/>
                  <a:gd name="connsiteX5" fmla="*/ 0 w 3783724"/>
                  <a:gd name="connsiteY5" fmla="*/ 1313793 h 1324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83724" h="1324303">
                    <a:moveTo>
                      <a:pt x="0" y="1313793"/>
                    </a:moveTo>
                    <a:lnTo>
                      <a:pt x="0" y="1313793"/>
                    </a:lnTo>
                    <a:lnTo>
                      <a:pt x="252248" y="0"/>
                    </a:lnTo>
                    <a:lnTo>
                      <a:pt x="3415862" y="21020"/>
                    </a:lnTo>
                    <a:lnTo>
                      <a:pt x="3783724" y="1324303"/>
                    </a:lnTo>
                    <a:lnTo>
                      <a:pt x="0" y="1313793"/>
                    </a:lnTo>
                    <a:close/>
                  </a:path>
                </a:pathLst>
              </a:custGeom>
              <a:solidFill>
                <a:srgbClr val="B8C2C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543" name="Group 1542">
                <a:extLst>
                  <a:ext uri="{FF2B5EF4-FFF2-40B4-BE49-F238E27FC236}">
                    <a16:creationId xmlns:a16="http://schemas.microsoft.com/office/drawing/2014/main" id="{C8CDB562-CBBF-044F-8E72-6C6D6ACA52AA}"/>
                  </a:ext>
                </a:extLst>
              </p:cNvPr>
              <p:cNvGrpSpPr/>
              <p:nvPr/>
            </p:nvGrpSpPr>
            <p:grpSpPr>
              <a:xfrm>
                <a:off x="3941378" y="2603243"/>
                <a:ext cx="3202061" cy="1066110"/>
                <a:chOff x="7939341" y="3037317"/>
                <a:chExt cx="897649" cy="353919"/>
              </a:xfrm>
            </p:grpSpPr>
            <p:sp>
              <p:nvSpPr>
                <p:cNvPr id="1544" name="Freeform 1543">
                  <a:extLst>
                    <a:ext uri="{FF2B5EF4-FFF2-40B4-BE49-F238E27FC236}">
                      <a16:creationId xmlns:a16="http://schemas.microsoft.com/office/drawing/2014/main" id="{25EF3E88-8BE2-0A4B-9BBA-B488791FA620}"/>
                    </a:ext>
                  </a:extLst>
                </p:cNvPr>
                <p:cNvSpPr/>
                <p:nvPr/>
              </p:nvSpPr>
              <p:spPr>
                <a:xfrm>
                  <a:off x="7964170" y="30373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45" name="Freeform 1544">
                  <a:extLst>
                    <a:ext uri="{FF2B5EF4-FFF2-40B4-BE49-F238E27FC236}">
                      <a16:creationId xmlns:a16="http://schemas.microsoft.com/office/drawing/2014/main" id="{E98DF7AD-6E40-394E-BD9D-497D59FD1EE3}"/>
                    </a:ext>
                  </a:extLst>
                </p:cNvPr>
                <p:cNvSpPr/>
                <p:nvPr/>
              </p:nvSpPr>
              <p:spPr>
                <a:xfrm>
                  <a:off x="8519948" y="32067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46" name="Freeform 1545">
                  <a:extLst>
                    <a:ext uri="{FF2B5EF4-FFF2-40B4-BE49-F238E27FC236}">
                      <a16:creationId xmlns:a16="http://schemas.microsoft.com/office/drawing/2014/main" id="{42BC86F8-28FF-B34E-A558-43CF931B0B4F}"/>
                    </a:ext>
                  </a:extLst>
                </p:cNvPr>
                <p:cNvSpPr/>
                <p:nvPr/>
              </p:nvSpPr>
              <p:spPr>
                <a:xfrm>
                  <a:off x="7939341" y="32067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47" name="Freeform 1546">
                  <a:extLst>
                    <a:ext uri="{FF2B5EF4-FFF2-40B4-BE49-F238E27FC236}">
                      <a16:creationId xmlns:a16="http://schemas.microsoft.com/office/drawing/2014/main" id="{B37EC887-92E7-8045-A1E0-A139E10C88F4}"/>
                    </a:ext>
                  </a:extLst>
                </p:cNvPr>
                <p:cNvSpPr/>
                <p:nvPr/>
              </p:nvSpPr>
              <p:spPr>
                <a:xfrm>
                  <a:off x="8047413" y="31234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30435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3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2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3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3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208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6140"/>
          </a:xfrm>
        </p:spPr>
        <p:txBody>
          <a:bodyPr>
            <a:normAutofit/>
          </a:bodyPr>
          <a:lstStyle/>
          <a:p>
            <a:r>
              <a:rPr lang="en-US" sz="3600" dirty="0"/>
              <a:t>Link Layer Flow Control – The Dark side</a:t>
            </a:r>
            <a:br>
              <a:rPr lang="en-US" sz="3600" dirty="0"/>
            </a:br>
            <a:r>
              <a:rPr lang="en-US" sz="3600" dirty="0"/>
              <a:t>Head of Line Blocking….</a:t>
            </a:r>
          </a:p>
        </p:txBody>
      </p:sp>
      <p:pic>
        <p:nvPicPr>
          <p:cNvPr id="4" name="Picture 5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8189" y="3819342"/>
            <a:ext cx="1242342" cy="839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878" y="2647322"/>
            <a:ext cx="1415355" cy="586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875" y="3657491"/>
            <a:ext cx="1414240" cy="584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896" y="4666546"/>
            <a:ext cx="1414240" cy="586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896" y="5752621"/>
            <a:ext cx="1414240" cy="586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139" y="3958869"/>
            <a:ext cx="1316013" cy="561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Line 35"/>
          <p:cNvSpPr>
            <a:spLocks noChangeShapeType="1"/>
          </p:cNvSpPr>
          <p:nvPr/>
        </p:nvSpPr>
        <p:spPr bwMode="auto">
          <a:xfrm>
            <a:off x="3604996" y="4237922"/>
            <a:ext cx="712143" cy="2232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25399" dir="5400000" algn="ctr" rotWithShape="0">
              <a:schemeClr val="bg2">
                <a:alpha val="37997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" name="Line 36"/>
          <p:cNvSpPr>
            <a:spLocks noChangeShapeType="1"/>
          </p:cNvSpPr>
          <p:nvPr/>
        </p:nvSpPr>
        <p:spPr bwMode="auto">
          <a:xfrm rot="10800000" flipH="1">
            <a:off x="5633151" y="2940884"/>
            <a:ext cx="669727" cy="1295921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25399" dir="5400000" algn="ctr" rotWithShape="0">
              <a:schemeClr val="bg2">
                <a:alpha val="37997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" name="Line 37"/>
          <p:cNvSpPr>
            <a:spLocks noChangeShapeType="1"/>
          </p:cNvSpPr>
          <p:nvPr/>
        </p:nvSpPr>
        <p:spPr bwMode="auto">
          <a:xfrm rot="10800000" flipH="1">
            <a:off x="5633152" y="3951056"/>
            <a:ext cx="717723" cy="286866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25399" dir="5400000" algn="ctr" rotWithShape="0">
              <a:schemeClr val="bg2">
                <a:alpha val="37997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Line 38"/>
          <p:cNvSpPr>
            <a:spLocks noChangeShapeType="1"/>
          </p:cNvSpPr>
          <p:nvPr/>
        </p:nvSpPr>
        <p:spPr bwMode="auto">
          <a:xfrm>
            <a:off x="5633152" y="4237922"/>
            <a:ext cx="746745" cy="722189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25399" dir="5400000" algn="ctr" rotWithShape="0">
              <a:schemeClr val="bg2">
                <a:alpha val="37997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4" name="Line 39"/>
          <p:cNvSpPr>
            <a:spLocks noChangeShapeType="1"/>
          </p:cNvSpPr>
          <p:nvPr/>
        </p:nvSpPr>
        <p:spPr bwMode="auto">
          <a:xfrm>
            <a:off x="5633152" y="4237921"/>
            <a:ext cx="746745" cy="1808262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25399" dir="5400000" algn="ctr" rotWithShape="0">
              <a:schemeClr val="bg2">
                <a:alpha val="37997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" name="Rectangle 76"/>
          <p:cNvSpPr>
            <a:spLocks/>
          </p:cNvSpPr>
          <p:nvPr/>
        </p:nvSpPr>
        <p:spPr bwMode="auto">
          <a:xfrm>
            <a:off x="4317139" y="3300304"/>
            <a:ext cx="303609" cy="571500"/>
          </a:xfrm>
          <a:prstGeom prst="rect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6" name="AutoShape 77"/>
          <p:cNvSpPr>
            <a:spLocks/>
          </p:cNvSpPr>
          <p:nvPr/>
        </p:nvSpPr>
        <p:spPr bwMode="auto">
          <a:xfrm>
            <a:off x="4334999" y="3702140"/>
            <a:ext cx="258961" cy="133945"/>
          </a:xfrm>
          <a:prstGeom prst="roundRect">
            <a:avLst>
              <a:gd name="adj" fmla="val 50000"/>
            </a:avLst>
          </a:prstGeom>
          <a:solidFill>
            <a:srgbClr val="002D99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" name="AutoShape 78"/>
          <p:cNvSpPr>
            <a:spLocks/>
          </p:cNvSpPr>
          <p:nvPr/>
        </p:nvSpPr>
        <p:spPr bwMode="auto">
          <a:xfrm>
            <a:off x="4334999" y="3523546"/>
            <a:ext cx="258961" cy="133945"/>
          </a:xfrm>
          <a:prstGeom prst="roundRect">
            <a:avLst>
              <a:gd name="adj" fmla="val 50000"/>
            </a:avLst>
          </a:prstGeom>
          <a:solidFill>
            <a:srgbClr val="002D99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8" name="AutoShape 79"/>
          <p:cNvSpPr>
            <a:spLocks/>
          </p:cNvSpPr>
          <p:nvPr/>
        </p:nvSpPr>
        <p:spPr bwMode="auto">
          <a:xfrm>
            <a:off x="4334999" y="3336023"/>
            <a:ext cx="258961" cy="133945"/>
          </a:xfrm>
          <a:prstGeom prst="roundRect">
            <a:avLst>
              <a:gd name="adj" fmla="val 50000"/>
            </a:avLst>
          </a:prstGeom>
          <a:solidFill>
            <a:srgbClr val="002D99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19" name="Picture 18" descr="stop-sign1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891" y="3072352"/>
            <a:ext cx="939987" cy="902388"/>
          </a:xfrm>
          <a:prstGeom prst="rect">
            <a:avLst/>
          </a:prstGeom>
        </p:spPr>
      </p:pic>
      <p:sp>
        <p:nvSpPr>
          <p:cNvPr id="20" name="AutoShape 79"/>
          <p:cNvSpPr>
            <a:spLocks/>
          </p:cNvSpPr>
          <p:nvPr/>
        </p:nvSpPr>
        <p:spPr bwMode="auto">
          <a:xfrm>
            <a:off x="7000759" y="2806939"/>
            <a:ext cx="258961" cy="133945"/>
          </a:xfrm>
          <a:prstGeom prst="roundRect">
            <a:avLst>
              <a:gd name="adj" fmla="val 50000"/>
            </a:avLst>
          </a:prstGeom>
          <a:solidFill>
            <a:srgbClr val="002D99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" name="AutoShape 79"/>
          <p:cNvSpPr>
            <a:spLocks/>
          </p:cNvSpPr>
          <p:nvPr/>
        </p:nvSpPr>
        <p:spPr bwMode="auto">
          <a:xfrm>
            <a:off x="7000759" y="2647322"/>
            <a:ext cx="258961" cy="133945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" name="Rectangle 76"/>
          <p:cNvSpPr>
            <a:spLocks/>
          </p:cNvSpPr>
          <p:nvPr/>
        </p:nvSpPr>
        <p:spPr bwMode="auto">
          <a:xfrm>
            <a:off x="6956111" y="2369384"/>
            <a:ext cx="303609" cy="571500"/>
          </a:xfrm>
          <a:prstGeom prst="rect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26" name="Picture 5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0589" y="4960111"/>
            <a:ext cx="1242342" cy="839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Line 35"/>
          <p:cNvSpPr>
            <a:spLocks noChangeShapeType="1"/>
          </p:cNvSpPr>
          <p:nvPr/>
        </p:nvSpPr>
        <p:spPr bwMode="auto">
          <a:xfrm flipV="1">
            <a:off x="3757396" y="4520322"/>
            <a:ext cx="712143" cy="559677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25399" dir="5400000" algn="ctr" rotWithShape="0">
              <a:schemeClr val="bg2">
                <a:alpha val="37997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" name="Rectangle 76"/>
          <p:cNvSpPr>
            <a:spLocks/>
          </p:cNvSpPr>
          <p:nvPr/>
        </p:nvSpPr>
        <p:spPr bwMode="auto">
          <a:xfrm>
            <a:off x="4290351" y="4826166"/>
            <a:ext cx="303609" cy="571500"/>
          </a:xfrm>
          <a:prstGeom prst="rect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1397000" y="5252557"/>
            <a:ext cx="1113589" cy="0"/>
          </a:xfrm>
          <a:prstGeom prst="straightConnector1">
            <a:avLst/>
          </a:prstGeom>
          <a:ln>
            <a:solidFill>
              <a:schemeClr val="accent4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254000" y="5397666"/>
            <a:ext cx="2104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Waiting for no good reason….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57200" y="1989667"/>
            <a:ext cx="44393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Such HOL blocking does not even differentiate processes so this can occur between competing processes on a pair of machines – no datacenter required.</a:t>
            </a:r>
          </a:p>
        </p:txBody>
      </p:sp>
      <p:cxnSp>
        <p:nvCxnSpPr>
          <p:cNvPr id="34" name="Straight Arrow Connector 33"/>
          <p:cNvCxnSpPr>
            <a:stCxn id="24" idx="1"/>
          </p:cNvCxnSpPr>
          <p:nvPr/>
        </p:nvCxnSpPr>
        <p:spPr>
          <a:xfrm flipH="1">
            <a:off x="3434863" y="2714295"/>
            <a:ext cx="3565896" cy="2365704"/>
          </a:xfrm>
          <a:prstGeom prst="straightConnector1">
            <a:avLst/>
          </a:prstGeom>
          <a:ln>
            <a:solidFill>
              <a:schemeClr val="accent4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6F65A-AA6A-2742-B31A-5123DCD351C6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25059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Link Layer Flow Control </a:t>
            </a:r>
            <a:br>
              <a:rPr lang="en-US" dirty="0"/>
            </a:br>
            <a:r>
              <a:rPr lang="en-US" dirty="0"/>
              <a:t>But its worse that you imagine….</a:t>
            </a: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457199" y="1905242"/>
            <a:ext cx="5723467" cy="3801095"/>
            <a:chOff x="1674813" y="1811338"/>
            <a:chExt cx="5073650" cy="4850151"/>
          </a:xfrm>
        </p:grpSpPr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2267296" y="2785010"/>
              <a:ext cx="453401" cy="390073"/>
            </a:xfrm>
            <a:prstGeom prst="rect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4000236" y="1811338"/>
              <a:ext cx="453403" cy="390073"/>
            </a:xfrm>
            <a:prstGeom prst="rect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4000236" y="2785010"/>
              <a:ext cx="453403" cy="390073"/>
            </a:xfrm>
            <a:prstGeom prst="rect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5641384" y="2785010"/>
              <a:ext cx="453403" cy="390073"/>
            </a:xfrm>
            <a:prstGeom prst="rect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1813893" y="3897779"/>
              <a:ext cx="453403" cy="387050"/>
            </a:xfrm>
            <a:prstGeom prst="rect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2720697" y="3897779"/>
              <a:ext cx="453403" cy="387050"/>
            </a:xfrm>
            <a:prstGeom prst="rect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3546835" y="3897779"/>
              <a:ext cx="453401" cy="387050"/>
            </a:xfrm>
            <a:prstGeom prst="rect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4531524" y="3897779"/>
              <a:ext cx="456183" cy="387050"/>
            </a:xfrm>
            <a:prstGeom prst="rect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5304810" y="3897779"/>
              <a:ext cx="450620" cy="387050"/>
            </a:xfrm>
            <a:prstGeom prst="rect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6172671" y="3897779"/>
              <a:ext cx="453401" cy="387050"/>
            </a:xfrm>
            <a:prstGeom prst="rect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15" name="Straight Connector 15"/>
            <p:cNvCxnSpPr>
              <a:cxnSpLocks noChangeShapeType="1"/>
              <a:stCxn id="5" idx="0"/>
              <a:endCxn id="6" idx="2"/>
            </p:cNvCxnSpPr>
            <p:nvPr/>
          </p:nvCxnSpPr>
          <p:spPr bwMode="auto">
            <a:xfrm rot="5400000" flipH="1" flipV="1">
              <a:off x="3067844" y="1626394"/>
              <a:ext cx="585788" cy="173355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" name="Straight Connector 17"/>
            <p:cNvCxnSpPr>
              <a:cxnSpLocks noChangeShapeType="1"/>
              <a:stCxn id="7" idx="0"/>
              <a:endCxn id="6" idx="2"/>
            </p:cNvCxnSpPr>
            <p:nvPr/>
          </p:nvCxnSpPr>
          <p:spPr bwMode="auto">
            <a:xfrm rot="5400000" flipH="1" flipV="1">
              <a:off x="3935413" y="2492375"/>
              <a:ext cx="585788" cy="1587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" name="Straight Connector 19"/>
            <p:cNvCxnSpPr>
              <a:cxnSpLocks noChangeShapeType="1"/>
              <a:stCxn id="8" idx="0"/>
              <a:endCxn id="6" idx="2"/>
            </p:cNvCxnSpPr>
            <p:nvPr/>
          </p:nvCxnSpPr>
          <p:spPr bwMode="auto">
            <a:xfrm rot="16200000" flipV="1">
              <a:off x="4754563" y="1673225"/>
              <a:ext cx="585788" cy="1639887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" name="Straight Connector 21"/>
            <p:cNvCxnSpPr>
              <a:cxnSpLocks noChangeShapeType="1"/>
              <a:stCxn id="13" idx="0"/>
              <a:endCxn id="8" idx="2"/>
            </p:cNvCxnSpPr>
            <p:nvPr/>
          </p:nvCxnSpPr>
          <p:spPr bwMode="auto">
            <a:xfrm rot="5400000" flipH="1" flipV="1">
              <a:off x="5337968" y="3367882"/>
              <a:ext cx="722313" cy="33655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" name="Straight Connector 23"/>
            <p:cNvCxnSpPr>
              <a:cxnSpLocks noChangeShapeType="1"/>
              <a:stCxn id="14" idx="0"/>
              <a:endCxn id="8" idx="2"/>
            </p:cNvCxnSpPr>
            <p:nvPr/>
          </p:nvCxnSpPr>
          <p:spPr bwMode="auto">
            <a:xfrm rot="16200000" flipV="1">
              <a:off x="5772150" y="3270250"/>
              <a:ext cx="722313" cy="531813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" name="Straight Connector 25"/>
            <p:cNvCxnSpPr>
              <a:cxnSpLocks noChangeShapeType="1"/>
              <a:stCxn id="11" idx="0"/>
              <a:endCxn id="7" idx="2"/>
            </p:cNvCxnSpPr>
            <p:nvPr/>
          </p:nvCxnSpPr>
          <p:spPr bwMode="auto">
            <a:xfrm rot="5400000" flipH="1" flipV="1">
              <a:off x="3640137" y="3309938"/>
              <a:ext cx="722313" cy="452438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" name="Straight Connector 27"/>
            <p:cNvCxnSpPr>
              <a:cxnSpLocks noChangeShapeType="1"/>
              <a:stCxn id="12" idx="0"/>
            </p:cNvCxnSpPr>
            <p:nvPr/>
          </p:nvCxnSpPr>
          <p:spPr bwMode="auto">
            <a:xfrm rot="16200000" flipV="1">
              <a:off x="4133056" y="3271044"/>
              <a:ext cx="722313" cy="530225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" name="Straight Connector 29"/>
            <p:cNvCxnSpPr>
              <a:cxnSpLocks noChangeShapeType="1"/>
              <a:stCxn id="9" idx="0"/>
              <a:endCxn id="5" idx="2"/>
            </p:cNvCxnSpPr>
            <p:nvPr/>
          </p:nvCxnSpPr>
          <p:spPr bwMode="auto">
            <a:xfrm rot="5400000" flipH="1" flipV="1">
              <a:off x="1906587" y="3309938"/>
              <a:ext cx="722313" cy="452438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" name="Straight Connector 31"/>
            <p:cNvCxnSpPr>
              <a:cxnSpLocks noChangeShapeType="1"/>
              <a:stCxn id="10" idx="0"/>
              <a:endCxn id="5" idx="2"/>
            </p:cNvCxnSpPr>
            <p:nvPr/>
          </p:nvCxnSpPr>
          <p:spPr bwMode="auto">
            <a:xfrm rot="16200000" flipV="1">
              <a:off x="2359819" y="3309144"/>
              <a:ext cx="722313" cy="454025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4" name="Rounded Rectangle 23"/>
            <p:cNvSpPr>
              <a:spLocks noChangeArrowheads="1"/>
            </p:cNvSpPr>
            <p:nvPr/>
          </p:nvSpPr>
          <p:spPr bwMode="auto">
            <a:xfrm>
              <a:off x="1674813" y="4508592"/>
              <a:ext cx="681494" cy="1490746"/>
            </a:xfrm>
            <a:prstGeom prst="roundRect">
              <a:avLst>
                <a:gd name="adj" fmla="val 16667"/>
              </a:avLst>
            </a:prstGeom>
            <a:solidFill>
              <a:srgbClr val="A6A6A6"/>
            </a:solidFill>
            <a:ln w="9525">
              <a:solidFill>
                <a:srgbClr val="4A7EBB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5" name="Rectangle 24"/>
            <p:cNvSpPr>
              <a:spLocks noChangeArrowheads="1"/>
            </p:cNvSpPr>
            <p:nvPr/>
          </p:nvSpPr>
          <p:spPr bwMode="auto">
            <a:xfrm>
              <a:off x="1788860" y="4599307"/>
              <a:ext cx="453401" cy="18143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6" name="Rectangle 25"/>
            <p:cNvSpPr>
              <a:spLocks noChangeArrowheads="1"/>
            </p:cNvSpPr>
            <p:nvPr/>
          </p:nvSpPr>
          <p:spPr bwMode="auto">
            <a:xfrm>
              <a:off x="1786077" y="4856331"/>
              <a:ext cx="453403" cy="18143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7" name="Rectangle 26"/>
            <p:cNvSpPr>
              <a:spLocks noChangeArrowheads="1"/>
            </p:cNvSpPr>
            <p:nvPr/>
          </p:nvSpPr>
          <p:spPr bwMode="auto">
            <a:xfrm>
              <a:off x="1788860" y="5137548"/>
              <a:ext cx="453401" cy="18143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8" name="Rectangle 27"/>
            <p:cNvSpPr>
              <a:spLocks noChangeArrowheads="1"/>
            </p:cNvSpPr>
            <p:nvPr/>
          </p:nvSpPr>
          <p:spPr bwMode="auto">
            <a:xfrm>
              <a:off x="1794423" y="5409692"/>
              <a:ext cx="453401" cy="18143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9" name="Rectangle 28"/>
            <p:cNvSpPr>
              <a:spLocks noChangeArrowheads="1"/>
            </p:cNvSpPr>
            <p:nvPr/>
          </p:nvSpPr>
          <p:spPr bwMode="auto">
            <a:xfrm>
              <a:off x="1799986" y="5693932"/>
              <a:ext cx="450620" cy="178405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30" name="Straight Connector 39"/>
            <p:cNvCxnSpPr>
              <a:cxnSpLocks noChangeShapeType="1"/>
              <a:stCxn id="24" idx="0"/>
              <a:endCxn id="9" idx="2"/>
            </p:cNvCxnSpPr>
            <p:nvPr/>
          </p:nvCxnSpPr>
          <p:spPr bwMode="auto">
            <a:xfrm rot="5400000" flipH="1" flipV="1">
              <a:off x="1916113" y="4384675"/>
              <a:ext cx="223838" cy="26987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1" name="Rounded Rectangle 30"/>
            <p:cNvSpPr>
              <a:spLocks noChangeArrowheads="1"/>
            </p:cNvSpPr>
            <p:nvPr/>
          </p:nvSpPr>
          <p:spPr bwMode="auto">
            <a:xfrm>
              <a:off x="2609433" y="4508592"/>
              <a:ext cx="678712" cy="1490746"/>
            </a:xfrm>
            <a:prstGeom prst="roundRect">
              <a:avLst>
                <a:gd name="adj" fmla="val 16667"/>
              </a:avLst>
            </a:prstGeom>
            <a:solidFill>
              <a:srgbClr val="A6A6A6"/>
            </a:solidFill>
            <a:ln w="9525">
              <a:solidFill>
                <a:srgbClr val="4A7EBB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2" name="Rectangle 31"/>
            <p:cNvSpPr>
              <a:spLocks noChangeArrowheads="1"/>
            </p:cNvSpPr>
            <p:nvPr/>
          </p:nvSpPr>
          <p:spPr bwMode="auto">
            <a:xfrm>
              <a:off x="2720697" y="4599307"/>
              <a:ext cx="453403" cy="18143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3" name="Rectangle 32"/>
            <p:cNvSpPr>
              <a:spLocks noChangeArrowheads="1"/>
            </p:cNvSpPr>
            <p:nvPr/>
          </p:nvSpPr>
          <p:spPr bwMode="auto">
            <a:xfrm>
              <a:off x="2717916" y="4856331"/>
              <a:ext cx="453401" cy="18143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4" name="Rectangle 33"/>
            <p:cNvSpPr>
              <a:spLocks noChangeArrowheads="1"/>
            </p:cNvSpPr>
            <p:nvPr/>
          </p:nvSpPr>
          <p:spPr bwMode="auto">
            <a:xfrm>
              <a:off x="2720697" y="5137548"/>
              <a:ext cx="453403" cy="18143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5" name="Rectangle 34"/>
            <p:cNvSpPr>
              <a:spLocks noChangeArrowheads="1"/>
            </p:cNvSpPr>
            <p:nvPr/>
          </p:nvSpPr>
          <p:spPr bwMode="auto">
            <a:xfrm>
              <a:off x="2726260" y="5409692"/>
              <a:ext cx="456183" cy="18143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6" name="Rectangle 35"/>
            <p:cNvSpPr>
              <a:spLocks noChangeArrowheads="1"/>
            </p:cNvSpPr>
            <p:nvPr/>
          </p:nvSpPr>
          <p:spPr bwMode="auto">
            <a:xfrm>
              <a:off x="2731823" y="5693932"/>
              <a:ext cx="453403" cy="178405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7" name="Rounded Rectangle 36"/>
            <p:cNvSpPr>
              <a:spLocks noChangeArrowheads="1"/>
            </p:cNvSpPr>
            <p:nvPr/>
          </p:nvSpPr>
          <p:spPr bwMode="auto">
            <a:xfrm>
              <a:off x="3435571" y="4508592"/>
              <a:ext cx="681493" cy="1490746"/>
            </a:xfrm>
            <a:prstGeom prst="roundRect">
              <a:avLst>
                <a:gd name="adj" fmla="val 16667"/>
              </a:avLst>
            </a:prstGeom>
            <a:solidFill>
              <a:srgbClr val="A6A6A6"/>
            </a:solidFill>
            <a:ln w="9525">
              <a:solidFill>
                <a:srgbClr val="4A7EBB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8" name="Rectangle 37"/>
            <p:cNvSpPr>
              <a:spLocks noChangeArrowheads="1"/>
            </p:cNvSpPr>
            <p:nvPr/>
          </p:nvSpPr>
          <p:spPr bwMode="auto">
            <a:xfrm>
              <a:off x="3552398" y="4599307"/>
              <a:ext cx="450620" cy="18143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9" name="Rectangle 38"/>
            <p:cNvSpPr>
              <a:spLocks noChangeArrowheads="1"/>
            </p:cNvSpPr>
            <p:nvPr/>
          </p:nvSpPr>
          <p:spPr bwMode="auto">
            <a:xfrm>
              <a:off x="3546835" y="4856331"/>
              <a:ext cx="453401" cy="18143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0" name="Rectangle 39"/>
            <p:cNvSpPr>
              <a:spLocks noChangeArrowheads="1"/>
            </p:cNvSpPr>
            <p:nvPr/>
          </p:nvSpPr>
          <p:spPr bwMode="auto">
            <a:xfrm>
              <a:off x="3552398" y="5137548"/>
              <a:ext cx="450620" cy="18143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1" name="Rectangle 40"/>
            <p:cNvSpPr>
              <a:spLocks noChangeArrowheads="1"/>
            </p:cNvSpPr>
            <p:nvPr/>
          </p:nvSpPr>
          <p:spPr bwMode="auto">
            <a:xfrm>
              <a:off x="3557961" y="5409692"/>
              <a:ext cx="453401" cy="18143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2" name="Rectangle 41"/>
            <p:cNvSpPr>
              <a:spLocks noChangeArrowheads="1"/>
            </p:cNvSpPr>
            <p:nvPr/>
          </p:nvSpPr>
          <p:spPr bwMode="auto">
            <a:xfrm>
              <a:off x="3560742" y="5693932"/>
              <a:ext cx="453403" cy="178405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3" name="Rounded Rectangle 42"/>
            <p:cNvSpPr>
              <a:spLocks noChangeArrowheads="1"/>
            </p:cNvSpPr>
            <p:nvPr/>
          </p:nvSpPr>
          <p:spPr bwMode="auto">
            <a:xfrm>
              <a:off x="6066970" y="4508592"/>
              <a:ext cx="681493" cy="1490746"/>
            </a:xfrm>
            <a:prstGeom prst="roundRect">
              <a:avLst>
                <a:gd name="adj" fmla="val 16667"/>
              </a:avLst>
            </a:prstGeom>
            <a:solidFill>
              <a:srgbClr val="A6A6A6"/>
            </a:solidFill>
            <a:ln w="9525">
              <a:solidFill>
                <a:srgbClr val="4A7EBB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4" name="Rectangle 43"/>
            <p:cNvSpPr>
              <a:spLocks noChangeArrowheads="1"/>
            </p:cNvSpPr>
            <p:nvPr/>
          </p:nvSpPr>
          <p:spPr bwMode="auto">
            <a:xfrm>
              <a:off x="6181015" y="4599307"/>
              <a:ext cx="453403" cy="18143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5" name="Rectangle 44"/>
            <p:cNvSpPr>
              <a:spLocks noChangeArrowheads="1"/>
            </p:cNvSpPr>
            <p:nvPr/>
          </p:nvSpPr>
          <p:spPr bwMode="auto">
            <a:xfrm>
              <a:off x="6178235" y="4856331"/>
              <a:ext cx="453401" cy="18143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6" name="Rectangle 45"/>
            <p:cNvSpPr>
              <a:spLocks noChangeArrowheads="1"/>
            </p:cNvSpPr>
            <p:nvPr/>
          </p:nvSpPr>
          <p:spPr bwMode="auto">
            <a:xfrm>
              <a:off x="6181015" y="5137548"/>
              <a:ext cx="453403" cy="18143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7" name="Rectangle 46"/>
            <p:cNvSpPr>
              <a:spLocks noChangeArrowheads="1"/>
            </p:cNvSpPr>
            <p:nvPr/>
          </p:nvSpPr>
          <p:spPr bwMode="auto">
            <a:xfrm>
              <a:off x="6189361" y="5409692"/>
              <a:ext cx="453401" cy="18143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8" name="Rectangle 47"/>
            <p:cNvSpPr>
              <a:spLocks noChangeArrowheads="1"/>
            </p:cNvSpPr>
            <p:nvPr/>
          </p:nvSpPr>
          <p:spPr bwMode="auto">
            <a:xfrm>
              <a:off x="6192142" y="5693932"/>
              <a:ext cx="453403" cy="178405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9" name="TextBox 64"/>
            <p:cNvSpPr txBox="1">
              <a:spLocks noChangeArrowheads="1"/>
            </p:cNvSpPr>
            <p:nvPr/>
          </p:nvSpPr>
          <p:spPr bwMode="auto">
            <a:xfrm>
              <a:off x="4478641" y="4726373"/>
              <a:ext cx="581025" cy="1935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defTabSz="4572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3000" b="1" dirty="0">
                  <a:latin typeface="Calibri" charset="0"/>
                </a:rPr>
                <a:t>…</a:t>
              </a:r>
            </a:p>
          </p:txBody>
        </p:sp>
        <p:cxnSp>
          <p:nvCxnSpPr>
            <p:cNvPr id="50" name="Straight Connector 70"/>
            <p:cNvCxnSpPr>
              <a:cxnSpLocks noChangeShapeType="1"/>
              <a:stCxn id="31" idx="0"/>
              <a:endCxn id="10" idx="2"/>
            </p:cNvCxnSpPr>
            <p:nvPr/>
          </p:nvCxnSpPr>
          <p:spPr bwMode="auto">
            <a:xfrm rot="5400000" flipH="1" flipV="1">
              <a:off x="2836863" y="4397375"/>
              <a:ext cx="223838" cy="1587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1" name="Straight Connector 72"/>
            <p:cNvCxnSpPr>
              <a:cxnSpLocks noChangeShapeType="1"/>
              <a:stCxn id="37" idx="0"/>
              <a:endCxn id="11" idx="2"/>
            </p:cNvCxnSpPr>
            <p:nvPr/>
          </p:nvCxnSpPr>
          <p:spPr bwMode="auto">
            <a:xfrm rot="16200000" flipV="1">
              <a:off x="3664744" y="4396581"/>
              <a:ext cx="223838" cy="3175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2" name="Straight Connector 74"/>
            <p:cNvCxnSpPr>
              <a:cxnSpLocks noChangeShapeType="1"/>
              <a:stCxn id="43" idx="0"/>
              <a:endCxn id="14" idx="2"/>
            </p:cNvCxnSpPr>
            <p:nvPr/>
          </p:nvCxnSpPr>
          <p:spPr bwMode="auto">
            <a:xfrm rot="16200000" flipV="1">
              <a:off x="6292057" y="4393406"/>
              <a:ext cx="223838" cy="9525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53" name="Picture 52" descr="stop-sign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88" y="2973952"/>
            <a:ext cx="584889" cy="561494"/>
          </a:xfrm>
          <a:prstGeom prst="rect">
            <a:avLst/>
          </a:prstGeom>
        </p:spPr>
      </p:pic>
      <p:sp>
        <p:nvSpPr>
          <p:cNvPr id="65" name="Rounded Rectangle 64"/>
          <p:cNvSpPr>
            <a:spLocks noChangeArrowheads="1"/>
          </p:cNvSpPr>
          <p:nvPr/>
        </p:nvSpPr>
        <p:spPr bwMode="auto">
          <a:xfrm>
            <a:off x="4422716" y="4020270"/>
            <a:ext cx="768776" cy="1168308"/>
          </a:xfrm>
          <a:prstGeom prst="roundRect">
            <a:avLst>
              <a:gd name="adj" fmla="val 16667"/>
            </a:avLst>
          </a:prstGeom>
          <a:solidFill>
            <a:srgbClr val="A6A6A6"/>
          </a:solidFill>
          <a:ln w="9525">
            <a:solidFill>
              <a:srgbClr val="4A7EBB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6" name="Rectangle 65"/>
          <p:cNvSpPr>
            <a:spLocks noChangeArrowheads="1"/>
          </p:cNvSpPr>
          <p:nvPr/>
        </p:nvSpPr>
        <p:spPr bwMode="auto">
          <a:xfrm>
            <a:off x="4551367" y="4091364"/>
            <a:ext cx="511473" cy="142188"/>
          </a:xfrm>
          <a:prstGeom prst="rect">
            <a:avLst/>
          </a:prstGeom>
          <a:solidFill>
            <a:schemeClr val="accent2"/>
          </a:solidFill>
          <a:ln w="9525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7" name="Rectangle 66"/>
          <p:cNvSpPr>
            <a:spLocks noChangeArrowheads="1"/>
          </p:cNvSpPr>
          <p:nvPr/>
        </p:nvSpPr>
        <p:spPr bwMode="auto">
          <a:xfrm>
            <a:off x="4548231" y="4292795"/>
            <a:ext cx="511471" cy="142188"/>
          </a:xfrm>
          <a:prstGeom prst="rect">
            <a:avLst/>
          </a:prstGeom>
          <a:solidFill>
            <a:schemeClr val="accent2"/>
          </a:solidFill>
          <a:ln w="9525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8" name="Rectangle 67"/>
          <p:cNvSpPr>
            <a:spLocks noChangeArrowheads="1"/>
          </p:cNvSpPr>
          <p:nvPr/>
        </p:nvSpPr>
        <p:spPr bwMode="auto">
          <a:xfrm>
            <a:off x="4551367" y="4513187"/>
            <a:ext cx="511473" cy="142188"/>
          </a:xfrm>
          <a:prstGeom prst="rect">
            <a:avLst/>
          </a:prstGeom>
          <a:solidFill>
            <a:schemeClr val="accent2"/>
          </a:solidFill>
          <a:ln w="9525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9" name="Rectangle 68"/>
          <p:cNvSpPr>
            <a:spLocks noChangeArrowheads="1"/>
          </p:cNvSpPr>
          <p:nvPr/>
        </p:nvSpPr>
        <p:spPr bwMode="auto">
          <a:xfrm>
            <a:off x="4560782" y="4726468"/>
            <a:ext cx="511471" cy="142188"/>
          </a:xfrm>
          <a:prstGeom prst="rect">
            <a:avLst/>
          </a:prstGeom>
          <a:solidFill>
            <a:schemeClr val="accent2"/>
          </a:solidFill>
          <a:ln w="9525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0" name="Rectangle 69"/>
          <p:cNvSpPr>
            <a:spLocks noChangeArrowheads="1"/>
          </p:cNvSpPr>
          <p:nvPr/>
        </p:nvSpPr>
        <p:spPr bwMode="auto">
          <a:xfrm>
            <a:off x="4563919" y="4949229"/>
            <a:ext cx="511473" cy="139817"/>
          </a:xfrm>
          <a:prstGeom prst="rect">
            <a:avLst/>
          </a:prstGeom>
          <a:solidFill>
            <a:schemeClr val="accent2"/>
          </a:solidFill>
          <a:ln w="9525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71" name="Straight Connector 39"/>
          <p:cNvCxnSpPr>
            <a:cxnSpLocks noChangeShapeType="1"/>
            <a:stCxn id="13" idx="2"/>
            <a:endCxn id="65" idx="0"/>
          </p:cNvCxnSpPr>
          <p:nvPr/>
        </p:nvCxnSpPr>
        <p:spPr bwMode="auto">
          <a:xfrm>
            <a:off x="4806282" y="3843734"/>
            <a:ext cx="822" cy="176536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pic>
        <p:nvPicPr>
          <p:cNvPr id="75" name="Picture 74" descr="stop-sign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41" y="4407251"/>
            <a:ext cx="479409" cy="460233"/>
          </a:xfrm>
          <a:prstGeom prst="rect">
            <a:avLst/>
          </a:prstGeom>
        </p:spPr>
      </p:pic>
      <p:pic>
        <p:nvPicPr>
          <p:cNvPr id="76" name="Picture 75" descr="stop-sign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370" y="2210054"/>
            <a:ext cx="584889" cy="561494"/>
          </a:xfrm>
          <a:prstGeom prst="rect">
            <a:avLst/>
          </a:prstGeom>
        </p:spPr>
      </p:pic>
      <p:pic>
        <p:nvPicPr>
          <p:cNvPr id="77" name="Picture 76" descr="stop-sign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800" y="2412458"/>
            <a:ext cx="584889" cy="561494"/>
          </a:xfrm>
          <a:prstGeom prst="rect">
            <a:avLst/>
          </a:prstGeom>
        </p:spPr>
      </p:pic>
      <p:pic>
        <p:nvPicPr>
          <p:cNvPr id="78" name="Picture 77" descr="stop-sign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594" y="3259652"/>
            <a:ext cx="584889" cy="561494"/>
          </a:xfrm>
          <a:prstGeom prst="rect">
            <a:avLst/>
          </a:prstGeom>
        </p:spPr>
      </p:pic>
      <p:pic>
        <p:nvPicPr>
          <p:cNvPr id="80" name="Picture 79" descr="stop-sign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597" y="3911211"/>
            <a:ext cx="335772" cy="322341"/>
          </a:xfrm>
          <a:prstGeom prst="rect">
            <a:avLst/>
          </a:prstGeom>
        </p:spPr>
      </p:pic>
      <p:pic>
        <p:nvPicPr>
          <p:cNvPr id="85" name="Picture 84" descr="stop-sign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745" y="4178947"/>
            <a:ext cx="335772" cy="322341"/>
          </a:xfrm>
          <a:prstGeom prst="rect">
            <a:avLst/>
          </a:prstGeom>
        </p:spPr>
      </p:pic>
      <p:pic>
        <p:nvPicPr>
          <p:cNvPr id="87" name="Picture 86" descr="stop-sign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025" y="4444023"/>
            <a:ext cx="335772" cy="322341"/>
          </a:xfrm>
          <a:prstGeom prst="rect">
            <a:avLst/>
          </a:prstGeom>
        </p:spPr>
      </p:pic>
      <p:pic>
        <p:nvPicPr>
          <p:cNvPr id="88" name="Picture 87" descr="stop-sign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496" y="4655375"/>
            <a:ext cx="335772" cy="322341"/>
          </a:xfrm>
          <a:prstGeom prst="rect">
            <a:avLst/>
          </a:prstGeom>
        </p:spPr>
      </p:pic>
      <p:pic>
        <p:nvPicPr>
          <p:cNvPr id="89" name="Picture 88" descr="stop-sign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455" y="4927875"/>
            <a:ext cx="335772" cy="322341"/>
          </a:xfrm>
          <a:prstGeom prst="rect">
            <a:avLst/>
          </a:prstGeom>
        </p:spPr>
      </p:pic>
      <p:pic>
        <p:nvPicPr>
          <p:cNvPr id="91" name="Picture 90" descr="stop-sign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928" y="3340000"/>
            <a:ext cx="584889" cy="561494"/>
          </a:xfrm>
          <a:prstGeom prst="rect">
            <a:avLst/>
          </a:prstGeom>
        </p:spPr>
      </p:pic>
      <p:pic>
        <p:nvPicPr>
          <p:cNvPr id="92" name="Picture 91" descr="stop-sign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064" y="1649451"/>
            <a:ext cx="584889" cy="561494"/>
          </a:xfrm>
          <a:prstGeom prst="rect">
            <a:avLst/>
          </a:prstGeom>
        </p:spPr>
      </p:pic>
      <p:pic>
        <p:nvPicPr>
          <p:cNvPr id="93" name="Picture 92" descr="stop-sign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796" y="2490801"/>
            <a:ext cx="584889" cy="561494"/>
          </a:xfrm>
          <a:prstGeom prst="rect">
            <a:avLst/>
          </a:prstGeom>
        </p:spPr>
      </p:pic>
      <p:pic>
        <p:nvPicPr>
          <p:cNvPr id="94" name="Picture 93" descr="stop-sign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503" y="3340000"/>
            <a:ext cx="584889" cy="561494"/>
          </a:xfrm>
          <a:prstGeom prst="rect">
            <a:avLst/>
          </a:prstGeom>
        </p:spPr>
      </p:pic>
      <p:pic>
        <p:nvPicPr>
          <p:cNvPr id="95" name="Picture 94" descr="stop-sign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069" y="3412052"/>
            <a:ext cx="584889" cy="561494"/>
          </a:xfrm>
          <a:prstGeom prst="rect">
            <a:avLst/>
          </a:prstGeom>
        </p:spPr>
      </p:pic>
      <p:pic>
        <p:nvPicPr>
          <p:cNvPr id="96" name="Picture 95" descr="stop-sign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171" y="3349717"/>
            <a:ext cx="584889" cy="561494"/>
          </a:xfrm>
          <a:prstGeom prst="rect">
            <a:avLst/>
          </a:prstGeom>
        </p:spPr>
      </p:pic>
      <p:pic>
        <p:nvPicPr>
          <p:cNvPr id="97" name="Picture 96" descr="stop-sign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537" y="4023887"/>
            <a:ext cx="335772" cy="322341"/>
          </a:xfrm>
          <a:prstGeom prst="rect">
            <a:avLst/>
          </a:prstGeom>
        </p:spPr>
      </p:pic>
      <p:pic>
        <p:nvPicPr>
          <p:cNvPr id="98" name="Picture 97" descr="stop-sign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85" y="4291623"/>
            <a:ext cx="335772" cy="322341"/>
          </a:xfrm>
          <a:prstGeom prst="rect">
            <a:avLst/>
          </a:prstGeom>
        </p:spPr>
      </p:pic>
      <p:pic>
        <p:nvPicPr>
          <p:cNvPr id="99" name="Picture 98" descr="stop-sign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965" y="4556699"/>
            <a:ext cx="335772" cy="322341"/>
          </a:xfrm>
          <a:prstGeom prst="rect">
            <a:avLst/>
          </a:prstGeom>
        </p:spPr>
      </p:pic>
      <p:pic>
        <p:nvPicPr>
          <p:cNvPr id="100" name="Picture 99" descr="stop-sign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436" y="4768051"/>
            <a:ext cx="335772" cy="322341"/>
          </a:xfrm>
          <a:prstGeom prst="rect">
            <a:avLst/>
          </a:prstGeom>
        </p:spPr>
      </p:pic>
      <p:pic>
        <p:nvPicPr>
          <p:cNvPr id="101" name="Picture 100" descr="stop-sign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395" y="5040551"/>
            <a:ext cx="335772" cy="322341"/>
          </a:xfrm>
          <a:prstGeom prst="rect">
            <a:avLst/>
          </a:prstGeom>
        </p:spPr>
      </p:pic>
      <p:pic>
        <p:nvPicPr>
          <p:cNvPr id="102" name="Picture 101" descr="stop-sign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368" y="3979202"/>
            <a:ext cx="335772" cy="322341"/>
          </a:xfrm>
          <a:prstGeom prst="rect">
            <a:avLst/>
          </a:prstGeom>
        </p:spPr>
      </p:pic>
      <p:pic>
        <p:nvPicPr>
          <p:cNvPr id="103" name="Picture 102" descr="stop-sign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516" y="4246938"/>
            <a:ext cx="335772" cy="322341"/>
          </a:xfrm>
          <a:prstGeom prst="rect">
            <a:avLst/>
          </a:prstGeom>
        </p:spPr>
      </p:pic>
      <p:pic>
        <p:nvPicPr>
          <p:cNvPr id="104" name="Picture 103" descr="stop-sign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796" y="4512014"/>
            <a:ext cx="335772" cy="322341"/>
          </a:xfrm>
          <a:prstGeom prst="rect">
            <a:avLst/>
          </a:prstGeom>
        </p:spPr>
      </p:pic>
      <p:pic>
        <p:nvPicPr>
          <p:cNvPr id="105" name="Picture 104" descr="stop-sign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267" y="4723366"/>
            <a:ext cx="335772" cy="322341"/>
          </a:xfrm>
          <a:prstGeom prst="rect">
            <a:avLst/>
          </a:prstGeom>
        </p:spPr>
      </p:pic>
      <p:pic>
        <p:nvPicPr>
          <p:cNvPr id="106" name="Picture 105" descr="stop-sign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226" y="4995866"/>
            <a:ext cx="335772" cy="322341"/>
          </a:xfrm>
          <a:prstGeom prst="rect">
            <a:avLst/>
          </a:prstGeom>
        </p:spPr>
      </p:pic>
      <p:pic>
        <p:nvPicPr>
          <p:cNvPr id="107" name="Picture 106" descr="stop-sign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769" y="3980375"/>
            <a:ext cx="335772" cy="322341"/>
          </a:xfrm>
          <a:prstGeom prst="rect">
            <a:avLst/>
          </a:prstGeom>
        </p:spPr>
      </p:pic>
      <p:pic>
        <p:nvPicPr>
          <p:cNvPr id="108" name="Picture 107" descr="stop-sign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917" y="4248111"/>
            <a:ext cx="335772" cy="322341"/>
          </a:xfrm>
          <a:prstGeom prst="rect">
            <a:avLst/>
          </a:prstGeom>
        </p:spPr>
      </p:pic>
      <p:pic>
        <p:nvPicPr>
          <p:cNvPr id="109" name="Picture 108" descr="stop-sign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197" y="4513187"/>
            <a:ext cx="335772" cy="322341"/>
          </a:xfrm>
          <a:prstGeom prst="rect">
            <a:avLst/>
          </a:prstGeom>
        </p:spPr>
      </p:pic>
      <p:pic>
        <p:nvPicPr>
          <p:cNvPr id="110" name="Picture 109" descr="stop-sign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668" y="4724539"/>
            <a:ext cx="335772" cy="322341"/>
          </a:xfrm>
          <a:prstGeom prst="rect">
            <a:avLst/>
          </a:prstGeom>
        </p:spPr>
      </p:pic>
      <p:pic>
        <p:nvPicPr>
          <p:cNvPr id="111" name="Picture 110" descr="stop-sign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627" y="4997039"/>
            <a:ext cx="335772" cy="322341"/>
          </a:xfrm>
          <a:prstGeom prst="rect">
            <a:avLst/>
          </a:prstGeom>
        </p:spPr>
      </p:pic>
      <p:sp>
        <p:nvSpPr>
          <p:cNvPr id="112" name="TextBox 111"/>
          <p:cNvSpPr txBox="1"/>
          <p:nvPr/>
        </p:nvSpPr>
        <p:spPr>
          <a:xfrm>
            <a:off x="6296440" y="1679222"/>
            <a:ext cx="270644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Double down on trouble….</a:t>
            </a:r>
          </a:p>
          <a:p>
            <a:endParaRPr lang="en-US" dirty="0"/>
          </a:p>
          <a:p>
            <a:r>
              <a:rPr lang="en-US" dirty="0"/>
              <a:t>Did I mention this is Link-Layer!</a:t>
            </a:r>
          </a:p>
          <a:p>
            <a:endParaRPr lang="en-US" dirty="0"/>
          </a:p>
          <a:p>
            <a:r>
              <a:rPr lang="en-US" dirty="0"/>
              <a:t>That means no (IP) control traffic, no routing messages….</a:t>
            </a:r>
          </a:p>
          <a:p>
            <a:endParaRPr lang="en-US" dirty="0"/>
          </a:p>
          <a:p>
            <a:r>
              <a:rPr lang="en-US" dirty="0"/>
              <a:t>a whole system waiting for one machine</a:t>
            </a:r>
          </a:p>
          <a:p>
            <a:endParaRPr lang="en-US" dirty="0"/>
          </a:p>
          <a:p>
            <a:r>
              <a:rPr lang="en-US" dirty="0" err="1"/>
              <a:t>Incast</a:t>
            </a:r>
            <a:r>
              <a:rPr lang="en-US" dirty="0"/>
              <a:t> is very unpleasant.</a:t>
            </a:r>
          </a:p>
          <a:p>
            <a:r>
              <a:rPr lang="en-US" dirty="0"/>
              <a:t> 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573950" y="5856111"/>
            <a:ext cx="8112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Reducing the impact of Head of Line (blocking) in Link Layer Flow Control can be done through priority queues and </a:t>
            </a:r>
            <a:r>
              <a:rPr lang="en-US" i="1" dirty="0"/>
              <a:t>overtaking</a:t>
            </a:r>
            <a:r>
              <a:rPr lang="en-US" dirty="0"/>
              <a:t>….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6F65A-AA6A-2742-B31A-5123DCD351C6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129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431" y="199942"/>
            <a:ext cx="8777493" cy="1143000"/>
          </a:xfrm>
        </p:spPr>
        <p:txBody>
          <a:bodyPr>
            <a:noAutofit/>
          </a:bodyPr>
          <a:lstStyle/>
          <a:p>
            <a:r>
              <a:rPr lang="en-US" dirty="0"/>
              <a:t>What’s different about DC networks?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381" y="1600200"/>
            <a:ext cx="9144000" cy="5257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u="sng" dirty="0">
                <a:solidFill>
                  <a:srgbClr val="000090"/>
                </a:solidFill>
              </a:rPr>
              <a:t>Goals</a:t>
            </a:r>
          </a:p>
          <a:p>
            <a:r>
              <a:rPr lang="en-US" dirty="0"/>
              <a:t>Extreme bisection bandwidth requirements </a:t>
            </a:r>
          </a:p>
          <a:p>
            <a:r>
              <a:rPr lang="en-US" dirty="0"/>
              <a:t>Extreme latency requirements </a:t>
            </a:r>
          </a:p>
          <a:p>
            <a:r>
              <a:rPr lang="en-US" i="1" dirty="0"/>
              <a:t>Predictable, deterministic</a:t>
            </a:r>
            <a:r>
              <a:rPr lang="en-US" dirty="0"/>
              <a:t> performance</a:t>
            </a:r>
          </a:p>
          <a:p>
            <a:pPr lvl="1"/>
            <a:r>
              <a:rPr lang="en-US" dirty="0">
                <a:solidFill>
                  <a:srgbClr val="000090"/>
                </a:solidFill>
              </a:rPr>
              <a:t>“your packet will reach in </a:t>
            </a:r>
            <a:r>
              <a:rPr lang="en-US" i="1" dirty="0" err="1">
                <a:solidFill>
                  <a:srgbClr val="000090"/>
                </a:solidFill>
              </a:rPr>
              <a:t>X</a:t>
            </a:r>
            <a:r>
              <a:rPr lang="en-US" dirty="0" err="1">
                <a:solidFill>
                  <a:srgbClr val="000090"/>
                </a:solidFill>
              </a:rPr>
              <a:t>ms</a:t>
            </a:r>
            <a:r>
              <a:rPr lang="en-US" dirty="0">
                <a:solidFill>
                  <a:srgbClr val="000090"/>
                </a:solidFill>
              </a:rPr>
              <a:t>, or not at all”</a:t>
            </a:r>
          </a:p>
          <a:p>
            <a:pPr lvl="1"/>
            <a:r>
              <a:rPr lang="en-US" dirty="0">
                <a:solidFill>
                  <a:srgbClr val="000090"/>
                </a:solidFill>
              </a:rPr>
              <a:t>“your VM will always see at least </a:t>
            </a:r>
            <a:r>
              <a:rPr lang="en-US" i="1" dirty="0" err="1">
                <a:solidFill>
                  <a:srgbClr val="000090"/>
                </a:solidFill>
              </a:rPr>
              <a:t>Y</a:t>
            </a:r>
            <a:r>
              <a:rPr lang="en-US" dirty="0" err="1">
                <a:solidFill>
                  <a:srgbClr val="000090"/>
                </a:solidFill>
              </a:rPr>
              <a:t>Gbps</a:t>
            </a:r>
            <a:r>
              <a:rPr lang="en-US" dirty="0">
                <a:solidFill>
                  <a:srgbClr val="000090"/>
                </a:solidFill>
              </a:rPr>
              <a:t> throughput”</a:t>
            </a:r>
          </a:p>
          <a:p>
            <a:pPr lvl="1"/>
            <a:r>
              <a:rPr lang="en-US" dirty="0">
                <a:solidFill>
                  <a:srgbClr val="000090"/>
                </a:solidFill>
              </a:rPr>
              <a:t>Resurrecting `best effort’ vs. `Quality of Service’ debates</a:t>
            </a:r>
          </a:p>
          <a:p>
            <a:pPr lvl="1"/>
            <a:r>
              <a:rPr lang="en-US" dirty="0">
                <a:solidFill>
                  <a:srgbClr val="000090"/>
                </a:solidFill>
              </a:rPr>
              <a:t>How is still an open question</a:t>
            </a:r>
          </a:p>
          <a:p>
            <a:pPr lvl="1"/>
            <a:endParaRPr lang="en-US" dirty="0">
              <a:solidFill>
                <a:srgbClr val="000090"/>
              </a:solidFill>
            </a:endParaRP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372946"/>
            <a:ext cx="2133600" cy="331932"/>
          </a:xfrm>
        </p:spPr>
        <p:txBody>
          <a:bodyPr/>
          <a:lstStyle/>
          <a:p>
            <a:fld id="{EDD62991-B0E6-405B-8EC1-567F5CA116A8}" type="slidenum">
              <a:rPr lang="en-GB" smtClean="0"/>
              <a:pPr/>
              <a:t>52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30180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431" y="199942"/>
            <a:ext cx="8777493" cy="1143000"/>
          </a:xfrm>
        </p:spPr>
        <p:txBody>
          <a:bodyPr>
            <a:noAutofit/>
          </a:bodyPr>
          <a:lstStyle/>
          <a:p>
            <a:r>
              <a:rPr lang="en-US" dirty="0"/>
              <a:t>What’s different about DC networks?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381" y="1600200"/>
            <a:ext cx="9144000" cy="5257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u="sng" dirty="0">
                <a:solidFill>
                  <a:srgbClr val="000090"/>
                </a:solidFill>
              </a:rPr>
              <a:t>Goals</a:t>
            </a:r>
          </a:p>
          <a:p>
            <a:r>
              <a:rPr lang="en-US" dirty="0"/>
              <a:t>Extreme bisection bandwidth requirements </a:t>
            </a:r>
          </a:p>
          <a:p>
            <a:r>
              <a:rPr lang="en-US" dirty="0"/>
              <a:t>Extreme latency requirements </a:t>
            </a:r>
          </a:p>
          <a:p>
            <a:r>
              <a:rPr lang="en-US" i="1" dirty="0"/>
              <a:t>Predictable, deterministic</a:t>
            </a:r>
            <a:r>
              <a:rPr lang="en-US" dirty="0"/>
              <a:t> performance</a:t>
            </a:r>
          </a:p>
          <a:p>
            <a:r>
              <a:rPr lang="en-US" dirty="0"/>
              <a:t>Differentiating between tenants is key</a:t>
            </a:r>
          </a:p>
          <a:p>
            <a:pPr lvl="1"/>
            <a:r>
              <a:rPr lang="en-US" dirty="0">
                <a:solidFill>
                  <a:srgbClr val="000090"/>
                </a:solidFill>
              </a:rPr>
              <a:t>e.g., “No traffic between VMs of tenant A and tenant B”</a:t>
            </a:r>
          </a:p>
          <a:p>
            <a:pPr lvl="1"/>
            <a:r>
              <a:rPr lang="en-US" dirty="0">
                <a:solidFill>
                  <a:srgbClr val="000090"/>
                </a:solidFill>
              </a:rPr>
              <a:t>“Tenant X cannot consume more than </a:t>
            </a:r>
            <a:r>
              <a:rPr lang="en-US" dirty="0" err="1">
                <a:solidFill>
                  <a:srgbClr val="000090"/>
                </a:solidFill>
              </a:rPr>
              <a:t>XGbps</a:t>
            </a:r>
            <a:r>
              <a:rPr lang="en-US" dirty="0">
                <a:solidFill>
                  <a:srgbClr val="000090"/>
                </a:solidFill>
              </a:rPr>
              <a:t>” </a:t>
            </a:r>
          </a:p>
          <a:p>
            <a:pPr lvl="1"/>
            <a:r>
              <a:rPr lang="en-US" dirty="0">
                <a:solidFill>
                  <a:srgbClr val="000090"/>
                </a:solidFill>
              </a:rPr>
              <a:t>“Tenant Y’s traffic is low priority”</a:t>
            </a:r>
          </a:p>
          <a:p>
            <a:pPr marL="457200" lvl="1" indent="0">
              <a:buNone/>
            </a:pPr>
            <a:endParaRPr lang="en-US" dirty="0">
              <a:solidFill>
                <a:srgbClr val="000090"/>
              </a:solidFill>
            </a:endParaRPr>
          </a:p>
          <a:p>
            <a:pPr lvl="1"/>
            <a:endParaRPr lang="en-US" dirty="0">
              <a:solidFill>
                <a:srgbClr val="000090"/>
              </a:solidFill>
            </a:endParaRP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372946"/>
            <a:ext cx="2133600" cy="331932"/>
          </a:xfrm>
        </p:spPr>
        <p:txBody>
          <a:bodyPr/>
          <a:lstStyle/>
          <a:p>
            <a:fld id="{EDD62991-B0E6-405B-8EC1-567F5CA116A8}" type="slidenum">
              <a:rPr lang="en-GB" smtClean="0"/>
              <a:pPr/>
              <a:t>53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3369568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431" y="199942"/>
            <a:ext cx="8777493" cy="1143000"/>
          </a:xfrm>
        </p:spPr>
        <p:txBody>
          <a:bodyPr>
            <a:noAutofit/>
          </a:bodyPr>
          <a:lstStyle/>
          <a:p>
            <a:r>
              <a:rPr lang="en-US" dirty="0"/>
              <a:t>What’s different about DC networks?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381" y="1600200"/>
            <a:ext cx="9144000" cy="5257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u="sng" dirty="0">
                <a:solidFill>
                  <a:srgbClr val="000090"/>
                </a:solidFill>
              </a:rPr>
              <a:t>Goals</a:t>
            </a:r>
          </a:p>
          <a:p>
            <a:r>
              <a:rPr lang="en-US" dirty="0"/>
              <a:t>Extreme bisection bandwidth requirements </a:t>
            </a:r>
          </a:p>
          <a:p>
            <a:r>
              <a:rPr lang="en-US" dirty="0"/>
              <a:t>Extreme latency requirements </a:t>
            </a:r>
          </a:p>
          <a:p>
            <a:r>
              <a:rPr lang="en-US" i="1" dirty="0"/>
              <a:t>Predictable, deterministic</a:t>
            </a:r>
            <a:r>
              <a:rPr lang="en-US" dirty="0"/>
              <a:t> performance</a:t>
            </a:r>
          </a:p>
          <a:p>
            <a:r>
              <a:rPr lang="en-US" dirty="0"/>
              <a:t>Differentiating between tenants is key</a:t>
            </a:r>
          </a:p>
          <a:p>
            <a:r>
              <a:rPr lang="en-US" dirty="0"/>
              <a:t>Scalability (of course) </a:t>
            </a:r>
          </a:p>
          <a:p>
            <a:pPr lvl="1"/>
            <a:r>
              <a:rPr lang="en-US" dirty="0">
                <a:solidFill>
                  <a:srgbClr val="000090"/>
                </a:solidFill>
              </a:rPr>
              <a:t>Q: How’s that Ethernet spanning tree looking? </a:t>
            </a:r>
          </a:p>
          <a:p>
            <a:pPr lvl="1"/>
            <a:endParaRPr lang="en-US" dirty="0">
              <a:solidFill>
                <a:srgbClr val="000090"/>
              </a:solidFill>
            </a:endParaRPr>
          </a:p>
          <a:p>
            <a:pPr lvl="1"/>
            <a:endParaRPr lang="en-US" dirty="0">
              <a:solidFill>
                <a:srgbClr val="000090"/>
              </a:solidFill>
            </a:endParaRP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372946"/>
            <a:ext cx="2133600" cy="331932"/>
          </a:xfrm>
        </p:spPr>
        <p:txBody>
          <a:bodyPr/>
          <a:lstStyle/>
          <a:p>
            <a:fld id="{EDD62991-B0E6-405B-8EC1-567F5CA116A8}" type="slidenum">
              <a:rPr lang="en-GB" smtClean="0"/>
              <a:pPr/>
              <a:t>54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537065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431" y="199942"/>
            <a:ext cx="8777493" cy="1143000"/>
          </a:xfrm>
        </p:spPr>
        <p:txBody>
          <a:bodyPr>
            <a:noAutofit/>
          </a:bodyPr>
          <a:lstStyle/>
          <a:p>
            <a:r>
              <a:rPr lang="en-US" dirty="0"/>
              <a:t>What’s different about DC networks?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381" y="1600200"/>
            <a:ext cx="9144000" cy="5257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u="sng" dirty="0">
                <a:solidFill>
                  <a:srgbClr val="000090"/>
                </a:solidFill>
              </a:rPr>
              <a:t>Goals</a:t>
            </a:r>
          </a:p>
          <a:p>
            <a:r>
              <a:rPr lang="en-US" dirty="0"/>
              <a:t>Extreme bisection bandwidth requirements </a:t>
            </a:r>
          </a:p>
          <a:p>
            <a:r>
              <a:rPr lang="en-US" dirty="0"/>
              <a:t>Extreme latency requirements </a:t>
            </a:r>
          </a:p>
          <a:p>
            <a:r>
              <a:rPr lang="en-US" i="1" dirty="0"/>
              <a:t>Predictable, deterministic</a:t>
            </a:r>
            <a:r>
              <a:rPr lang="en-US" dirty="0"/>
              <a:t> performance</a:t>
            </a:r>
          </a:p>
          <a:p>
            <a:r>
              <a:rPr lang="en-US" dirty="0"/>
              <a:t>Differentiating between tenants is key</a:t>
            </a:r>
          </a:p>
          <a:p>
            <a:r>
              <a:rPr lang="en-US" dirty="0"/>
              <a:t>Scalability (of course) </a:t>
            </a:r>
          </a:p>
          <a:p>
            <a:pPr lvl="1"/>
            <a:r>
              <a:rPr lang="en-US" dirty="0">
                <a:solidFill>
                  <a:srgbClr val="000090"/>
                </a:solidFill>
              </a:rPr>
              <a:t>Q: How’s that Ethernet spanning tree looking? </a:t>
            </a:r>
          </a:p>
          <a:p>
            <a:pPr lvl="1"/>
            <a:endParaRPr lang="en-US" dirty="0">
              <a:solidFill>
                <a:srgbClr val="000090"/>
              </a:solidFill>
            </a:endParaRPr>
          </a:p>
          <a:p>
            <a:pPr lvl="1"/>
            <a:endParaRPr lang="en-US" dirty="0">
              <a:solidFill>
                <a:srgbClr val="000090"/>
              </a:solidFill>
            </a:endParaRP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372946"/>
            <a:ext cx="2133600" cy="331932"/>
          </a:xfrm>
        </p:spPr>
        <p:txBody>
          <a:bodyPr/>
          <a:lstStyle/>
          <a:p>
            <a:fld id="{EDD62991-B0E6-405B-8EC1-567F5CA116A8}" type="slidenum">
              <a:rPr lang="en-GB" smtClean="0"/>
              <a:pPr/>
              <a:t>55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EBB9D6-838B-7F46-9CAC-7B7C3C3D17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7503" y="1592816"/>
            <a:ext cx="4364421" cy="292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63125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431" y="199942"/>
            <a:ext cx="8777493" cy="1143000"/>
          </a:xfrm>
        </p:spPr>
        <p:txBody>
          <a:bodyPr>
            <a:noAutofit/>
          </a:bodyPr>
          <a:lstStyle/>
          <a:p>
            <a:r>
              <a:rPr lang="en-US" dirty="0"/>
              <a:t>What’s different about DC networks?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381" y="1600200"/>
            <a:ext cx="9144000" cy="5257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u="sng" dirty="0">
                <a:solidFill>
                  <a:srgbClr val="000090"/>
                </a:solidFill>
              </a:rPr>
              <a:t>Goals</a:t>
            </a:r>
          </a:p>
          <a:p>
            <a:r>
              <a:rPr lang="en-US" dirty="0"/>
              <a:t>Extreme bisection bandwidth requirements </a:t>
            </a:r>
          </a:p>
          <a:p>
            <a:r>
              <a:rPr lang="en-US" dirty="0"/>
              <a:t>Extreme latency requirements </a:t>
            </a:r>
          </a:p>
          <a:p>
            <a:r>
              <a:rPr lang="en-US" i="1" dirty="0"/>
              <a:t>Predictable, deterministic</a:t>
            </a:r>
            <a:r>
              <a:rPr lang="en-US" dirty="0"/>
              <a:t> performance</a:t>
            </a:r>
          </a:p>
          <a:p>
            <a:r>
              <a:rPr lang="en-US" dirty="0"/>
              <a:t>Differentiating between tenants is key</a:t>
            </a:r>
          </a:p>
          <a:p>
            <a:r>
              <a:rPr lang="en-US" dirty="0"/>
              <a:t>Scalability (of course) </a:t>
            </a:r>
          </a:p>
          <a:p>
            <a:r>
              <a:rPr lang="en-US" dirty="0"/>
              <a:t>Cost/efficiency </a:t>
            </a:r>
          </a:p>
          <a:p>
            <a:pPr lvl="1"/>
            <a:r>
              <a:rPr lang="en-US" dirty="0">
                <a:solidFill>
                  <a:srgbClr val="000090"/>
                </a:solidFill>
              </a:rPr>
              <a:t>focus on commodity solutions, ease of management</a:t>
            </a:r>
          </a:p>
          <a:p>
            <a:pPr lvl="1"/>
            <a:r>
              <a:rPr lang="en-US" dirty="0">
                <a:solidFill>
                  <a:srgbClr val="000090"/>
                </a:solidFill>
              </a:rPr>
              <a:t>some debate over the importance in the network case</a:t>
            </a:r>
          </a:p>
          <a:p>
            <a:pPr lvl="1"/>
            <a:endParaRPr lang="en-US" dirty="0">
              <a:solidFill>
                <a:srgbClr val="000090"/>
              </a:solidFill>
            </a:endParaRPr>
          </a:p>
          <a:p>
            <a:pPr lvl="1"/>
            <a:endParaRPr lang="en-US" dirty="0">
              <a:solidFill>
                <a:srgbClr val="000090"/>
              </a:solidFill>
            </a:endParaRP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372946"/>
            <a:ext cx="2133600" cy="331932"/>
          </a:xfrm>
        </p:spPr>
        <p:txBody>
          <a:bodyPr/>
          <a:lstStyle/>
          <a:p>
            <a:fld id="{EDD62991-B0E6-405B-8EC1-567F5CA116A8}" type="slidenum">
              <a:rPr lang="en-GB" smtClean="0"/>
              <a:pPr/>
              <a:t>56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193220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9402" y="1618874"/>
            <a:ext cx="9132328" cy="510374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90"/>
                </a:solidFill>
              </a:rPr>
              <a:t>new characteristics and goals</a:t>
            </a:r>
          </a:p>
          <a:p>
            <a:r>
              <a:rPr lang="en-US" dirty="0">
                <a:solidFill>
                  <a:srgbClr val="000090"/>
                </a:solidFill>
              </a:rPr>
              <a:t>some liberating, some constraining</a:t>
            </a:r>
          </a:p>
          <a:p>
            <a:r>
              <a:rPr lang="en-US" dirty="0">
                <a:solidFill>
                  <a:srgbClr val="000090"/>
                </a:solidFill>
              </a:rPr>
              <a:t>scalability is the baseline requirement</a:t>
            </a:r>
          </a:p>
          <a:p>
            <a:r>
              <a:rPr lang="en-US" dirty="0">
                <a:solidFill>
                  <a:srgbClr val="000090"/>
                </a:solidFill>
              </a:rPr>
              <a:t>more emphasis on performance </a:t>
            </a:r>
          </a:p>
          <a:p>
            <a:r>
              <a:rPr lang="en-US" dirty="0">
                <a:solidFill>
                  <a:srgbClr val="000090"/>
                </a:solidFill>
              </a:rPr>
              <a:t>less emphasis on heterogeneity</a:t>
            </a:r>
          </a:p>
          <a:p>
            <a:r>
              <a:rPr lang="en-US" dirty="0">
                <a:solidFill>
                  <a:srgbClr val="000090"/>
                </a:solidFill>
              </a:rPr>
              <a:t>less emphasis on interoperability </a:t>
            </a:r>
          </a:p>
          <a:p>
            <a:endParaRPr lang="en-US" dirty="0"/>
          </a:p>
        </p:txBody>
      </p:sp>
      <p:sp>
        <p:nvSpPr>
          <p:cNvPr id="4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372946"/>
            <a:ext cx="2133600" cy="331932"/>
          </a:xfrm>
        </p:spPr>
        <p:txBody>
          <a:bodyPr/>
          <a:lstStyle/>
          <a:p>
            <a:fld id="{EDD62991-B0E6-405B-8EC1-567F5CA116A8}" type="slidenum">
              <a:rPr lang="en-GB" smtClean="0"/>
              <a:pPr/>
              <a:t>57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502327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0FFFF"/>
        </a:soli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6"/>
          <p:cNvSpPr txBox="1">
            <a:spLocks noGrp="1"/>
          </p:cNvSpPr>
          <p:nvPr>
            <p:ph type="title"/>
          </p:nvPr>
        </p:nvSpPr>
        <p:spPr>
          <a:xfrm>
            <a:off x="311700" y="300810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15000"/>
              </a:lnSpc>
              <a:spcAft>
                <a:spcPts val="1600"/>
              </a:spcAft>
            </a:pPr>
            <a:r>
              <a:rPr lang="en"/>
              <a:t>Datacenter overview</a:t>
            </a:r>
            <a:endParaRPr/>
          </a:p>
        </p:txBody>
      </p:sp>
      <p:sp>
        <p:nvSpPr>
          <p:cNvPr id="147" name="Google Shape;147;p26"/>
          <p:cNvSpPr txBox="1">
            <a:spLocks noGrp="1"/>
          </p:cNvSpPr>
          <p:nvPr>
            <p:ph type="sldNum" idx="12"/>
          </p:nvPr>
        </p:nvSpPr>
        <p:spPr>
          <a:xfrm>
            <a:off x="8556784" y="56071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91440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914400">
                <a:buClr>
                  <a:srgbClr val="000000"/>
                </a:buClr>
              </a:pPr>
              <a:t>58</a:t>
            </a:fld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lt1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7"/>
          <p:cNvSpPr txBox="1">
            <a:spLocks noGrp="1"/>
          </p:cNvSpPr>
          <p:nvPr>
            <p:ph type="sldNum" idx="12"/>
          </p:nvPr>
        </p:nvSpPr>
        <p:spPr>
          <a:xfrm>
            <a:off x="457200" y="554116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l" defTabSz="914400">
              <a:buClr>
                <a:srgbClr val="000000"/>
              </a:buClr>
            </a:pPr>
            <a:endParaRPr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53" name="Google Shape;153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7"/>
          <p:cNvSpPr txBox="1">
            <a:spLocks noGrp="1"/>
          </p:cNvSpPr>
          <p:nvPr>
            <p:ph type="ctrTitle"/>
          </p:nvPr>
        </p:nvSpPr>
        <p:spPr>
          <a:xfrm>
            <a:off x="311708" y="160182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r">
              <a:buClr>
                <a:schemeClr val="lt1"/>
              </a:buClr>
            </a:pPr>
            <a:r>
              <a:rPr lang="en" sz="5400" b="1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Datacenter Computers</a:t>
            </a:r>
            <a:br>
              <a:rPr lang="en" sz="36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lang="en" sz="3200" b="1">
                <a:solidFill>
                  <a:schemeClr val="lt2"/>
                </a:solidFill>
                <a:latin typeface="Garamond"/>
                <a:ea typeface="Garamond"/>
                <a:cs typeface="Garamond"/>
                <a:sym typeface="Garamond"/>
              </a:rPr>
              <a:t> </a:t>
            </a:r>
            <a:r>
              <a:rPr lang="en" sz="3200" b="1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modern challenges in CPU design</a:t>
            </a:r>
            <a:r>
              <a:rPr lang="en" sz="28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endParaRPr/>
          </a:p>
        </p:txBody>
      </p:sp>
      <p:sp>
        <p:nvSpPr>
          <p:cNvPr id="155" name="Google Shape;155;p27"/>
          <p:cNvSpPr txBox="1">
            <a:spLocks noGrp="1"/>
          </p:cNvSpPr>
          <p:nvPr>
            <p:ph type="subTitle" idx="1"/>
          </p:nvPr>
        </p:nvSpPr>
        <p:spPr>
          <a:xfrm>
            <a:off x="311700" y="369137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 algn="l">
              <a:buClr>
                <a:schemeClr val="dk1"/>
              </a:buClr>
            </a:pPr>
            <a:r>
              <a:rPr lang="en" sz="3200" b="1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Dick Sites</a:t>
            </a:r>
            <a:endParaRPr dirty="0"/>
          </a:p>
          <a:p>
            <a:pPr marL="0" indent="0" algn="l">
              <a:buClr>
                <a:schemeClr val="dk1"/>
              </a:buClr>
            </a:pPr>
            <a:r>
              <a:rPr lang="en" sz="3200" b="1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Google Inc.</a:t>
            </a:r>
            <a:endParaRPr dirty="0"/>
          </a:p>
          <a:p>
            <a:pPr marL="0" indent="0" algn="l">
              <a:buClr>
                <a:schemeClr val="dk1"/>
              </a:buClr>
            </a:pPr>
            <a:endParaRPr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BA18B-D81D-410B-C07C-6738A3C36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Diagram&#10;&#10;Description automatically generated">
            <a:extLst>
              <a:ext uri="{FF2B5EF4-FFF2-40B4-BE49-F238E27FC236}">
                <a16:creationId xmlns:a16="http://schemas.microsoft.com/office/drawing/2014/main" id="{E59F6FD3-921F-0413-9F15-537A914DF01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1681656"/>
            <a:ext cx="8248335" cy="3794234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F82E2F-71CE-B686-F7B4-769AEF381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6F65A-AA6A-2742-B31A-5123DCD351C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77657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BF710-5346-986C-9DA7-D73AD1FF1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Enough with Datacenter networks,</a:t>
            </a:r>
            <a:br>
              <a:rPr lang="en-US" dirty="0"/>
            </a:br>
            <a:r>
              <a:rPr lang="en-US" dirty="0"/>
              <a:t>what about CPU?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A9F51F9-2B01-0A5E-03C9-5F9748EA905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60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7159978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lt1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8"/>
          <p:cNvSpPr txBox="1">
            <a:spLocks noGrp="1"/>
          </p:cNvSpPr>
          <p:nvPr>
            <p:ph type="dt" idx="10"/>
          </p:nvPr>
        </p:nvSpPr>
        <p:spPr>
          <a:xfrm>
            <a:off x="457200" y="554116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defTabSz="914400">
              <a:buClr>
                <a:srgbClr val="000000"/>
              </a:buClr>
            </a:pP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2" name="Google Shape;162;p28"/>
          <p:cNvSpPr txBox="1">
            <a:spLocks noGrp="1"/>
          </p:cNvSpPr>
          <p:nvPr>
            <p:ph type="title"/>
          </p:nvPr>
        </p:nvSpPr>
        <p:spPr>
          <a:xfrm>
            <a:off x="311700" y="1302275"/>
            <a:ext cx="8520600" cy="57270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" sz="3200">
                <a:latin typeface="Tahoma"/>
                <a:ea typeface="Tahoma"/>
                <a:cs typeface="Tahoma"/>
                <a:sym typeface="Tahoma"/>
              </a:rPr>
              <a:t>Modern challenges in CPU design</a:t>
            </a:r>
            <a:r>
              <a:rPr lang="en" sz="32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endParaRPr/>
          </a:p>
        </p:txBody>
      </p:sp>
      <p:sp>
        <p:nvSpPr>
          <p:cNvPr id="163" name="Google Shape;163;p28"/>
          <p:cNvSpPr txBox="1">
            <a:spLocks noGrp="1"/>
          </p:cNvSpPr>
          <p:nvPr>
            <p:ph type="body" idx="1"/>
          </p:nvPr>
        </p:nvSpPr>
        <p:spPr>
          <a:xfrm>
            <a:off x="311700" y="200972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292100">
              <a:lnSpc>
                <a:spcPct val="100000"/>
              </a:lnSpc>
              <a:buClr>
                <a:schemeClr val="dk1"/>
              </a:buClr>
              <a:buSzPts val="2400"/>
              <a:buFont typeface="Tahoma"/>
              <a:buChar char="•"/>
            </a:pPr>
            <a:r>
              <a:rPr lang="en" sz="2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Lots</a:t>
            </a:r>
            <a:r>
              <a:rPr lang="en" sz="2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of memory</a:t>
            </a:r>
            <a:endParaRPr sz="2400"/>
          </a:p>
          <a:p>
            <a:pPr marL="342900" indent="-292100">
              <a:lnSpc>
                <a:spcPct val="100000"/>
              </a:lnSpc>
              <a:spcBef>
                <a:spcPts val="640"/>
              </a:spcBef>
              <a:buClr>
                <a:schemeClr val="dk1"/>
              </a:buClr>
              <a:buSzPts val="2400"/>
              <a:buFont typeface="Tahoma"/>
              <a:buChar char="•"/>
            </a:pPr>
            <a:r>
              <a:rPr lang="en" sz="2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Multi-issue CPU instructions every cycle that drive full bandwidth </a:t>
            </a:r>
            <a:endParaRPr sz="2400"/>
          </a:p>
          <a:p>
            <a:pPr marL="342900" indent="-292100">
              <a:lnSpc>
                <a:spcPct val="100000"/>
              </a:lnSpc>
              <a:spcBef>
                <a:spcPts val="640"/>
              </a:spcBef>
              <a:buClr>
                <a:schemeClr val="dk1"/>
              </a:buClr>
              <a:buSzPts val="2400"/>
              <a:buFont typeface="Tahoma"/>
              <a:buChar char="•"/>
            </a:pPr>
            <a:r>
              <a:rPr lang="en" sz="2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Full bandwidth all the way to RAM, not just to L1 cache</a:t>
            </a:r>
            <a:endParaRPr sz="2400"/>
          </a:p>
          <a:p>
            <a:pPr marL="342900" indent="-292100">
              <a:lnSpc>
                <a:spcPct val="100000"/>
              </a:lnSpc>
              <a:spcBef>
                <a:spcPts val="640"/>
              </a:spcBef>
              <a:buClr>
                <a:schemeClr val="dk1"/>
              </a:buClr>
              <a:buSzPts val="2400"/>
              <a:buFont typeface="Tahoma"/>
              <a:buChar char="•"/>
            </a:pPr>
            <a:r>
              <a:rPr lang="en" sz="2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More prefetching in software</a:t>
            </a:r>
            <a:endParaRPr sz="2400"/>
          </a:p>
          <a:p>
            <a:pPr marL="342900" indent="-292100">
              <a:lnSpc>
                <a:spcPct val="100000"/>
              </a:lnSpc>
              <a:spcBef>
                <a:spcPts val="640"/>
              </a:spcBef>
              <a:buClr>
                <a:schemeClr val="dk1"/>
              </a:buClr>
              <a:buSzPts val="2400"/>
              <a:buFont typeface="Tahoma"/>
              <a:buChar char="•"/>
            </a:pPr>
            <a:r>
              <a:rPr lang="en" sz="2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Bigger page size(s)</a:t>
            </a:r>
            <a:endParaRPr sz="2400"/>
          </a:p>
        </p:txBody>
      </p:sp>
      <p:sp>
        <p:nvSpPr>
          <p:cNvPr id="167" name="Google Shape;167;p28"/>
          <p:cNvSpPr txBox="1">
            <a:spLocks noGrp="1"/>
          </p:cNvSpPr>
          <p:nvPr>
            <p:ph type="sldNum" idx="12"/>
          </p:nvPr>
        </p:nvSpPr>
        <p:spPr>
          <a:xfrm>
            <a:off x="8556784" y="56071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91440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914400">
                <a:buClr>
                  <a:srgbClr val="000000"/>
                </a:buClr>
              </a:pPr>
              <a:t>61</a:t>
            </a:fld>
            <a:endParaRPr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lt1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9"/>
          <p:cNvSpPr txBox="1">
            <a:spLocks noGrp="1"/>
          </p:cNvSpPr>
          <p:nvPr>
            <p:ph type="dt" idx="10"/>
          </p:nvPr>
        </p:nvSpPr>
        <p:spPr>
          <a:xfrm>
            <a:off x="457200" y="554116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defTabSz="914400">
              <a:buClr>
                <a:srgbClr val="000000"/>
              </a:buClr>
            </a:pP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4" name="Google Shape;174;p29"/>
          <p:cNvSpPr txBox="1">
            <a:spLocks noGrp="1"/>
          </p:cNvSpPr>
          <p:nvPr>
            <p:ph type="title"/>
          </p:nvPr>
        </p:nvSpPr>
        <p:spPr>
          <a:xfrm>
            <a:off x="311700" y="1302275"/>
            <a:ext cx="8520600" cy="57270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3200">
              <a:solidFill>
                <a:schemeClr val="dk2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75" name="Google Shape;175;p29"/>
          <p:cNvSpPr txBox="1">
            <a:spLocks noGrp="1"/>
          </p:cNvSpPr>
          <p:nvPr>
            <p:ph type="body" idx="1"/>
          </p:nvPr>
        </p:nvSpPr>
        <p:spPr>
          <a:xfrm>
            <a:off x="311700" y="200972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>
              <a:lnSpc>
                <a:spcPct val="100000"/>
              </a:lnSpc>
              <a:buClr>
                <a:schemeClr val="dk1"/>
              </a:buClr>
              <a:buNone/>
            </a:pPr>
            <a:endParaRPr sz="2000" b="1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342900" indent="-139700">
              <a:lnSpc>
                <a:spcPct val="100000"/>
              </a:lnSpc>
              <a:spcBef>
                <a:spcPts val="640"/>
              </a:spcBef>
              <a:buClr>
                <a:schemeClr val="dk1"/>
              </a:buClr>
              <a:buSzPts val="3200"/>
              <a:buNone/>
            </a:pPr>
            <a:endParaRPr sz="32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342900" algn="ctr">
              <a:lnSpc>
                <a:spcPct val="120000"/>
              </a:lnSpc>
              <a:buClr>
                <a:srgbClr val="0000CC"/>
              </a:buClr>
              <a:buNone/>
            </a:pPr>
            <a:r>
              <a:rPr lang="en" sz="4400" b="1">
                <a:solidFill>
                  <a:srgbClr val="0000CC"/>
                </a:solidFill>
                <a:latin typeface="Tahoma"/>
                <a:ea typeface="Tahoma"/>
                <a:cs typeface="Tahoma"/>
                <a:sym typeface="Tahoma"/>
              </a:rPr>
              <a:t>Thesis: Servers and</a:t>
            </a:r>
            <a:endParaRPr/>
          </a:p>
          <a:p>
            <a:pPr marL="342900" algn="ctr">
              <a:lnSpc>
                <a:spcPct val="120000"/>
              </a:lnSpc>
              <a:buClr>
                <a:srgbClr val="0000CC"/>
              </a:buClr>
              <a:buNone/>
            </a:pPr>
            <a:r>
              <a:rPr lang="en" sz="4400" b="1">
                <a:solidFill>
                  <a:srgbClr val="0000CC"/>
                </a:solidFill>
                <a:latin typeface="Tahoma"/>
                <a:ea typeface="Tahoma"/>
                <a:cs typeface="Tahoma"/>
                <a:sym typeface="Tahoma"/>
              </a:rPr>
              <a:t>desktops require </a:t>
            </a:r>
            <a:endParaRPr/>
          </a:p>
          <a:p>
            <a:pPr marL="342900" algn="ctr">
              <a:lnSpc>
                <a:spcPct val="120000"/>
              </a:lnSpc>
              <a:buClr>
                <a:srgbClr val="0000CC"/>
              </a:buClr>
              <a:buNone/>
            </a:pPr>
            <a:r>
              <a:rPr lang="en" sz="4400" b="1">
                <a:solidFill>
                  <a:srgbClr val="0000CC"/>
                </a:solidFill>
                <a:latin typeface="Tahoma"/>
                <a:ea typeface="Tahoma"/>
                <a:cs typeface="Tahoma"/>
                <a:sym typeface="Tahoma"/>
              </a:rPr>
              <a:t>different design emphasis</a:t>
            </a:r>
            <a:endParaRPr/>
          </a:p>
        </p:txBody>
      </p:sp>
      <p:sp>
        <p:nvSpPr>
          <p:cNvPr id="176" name="Google Shape;176;p29"/>
          <p:cNvSpPr txBox="1">
            <a:spLocks noGrp="1"/>
          </p:cNvSpPr>
          <p:nvPr>
            <p:ph type="sldNum" idx="12"/>
          </p:nvPr>
        </p:nvSpPr>
        <p:spPr>
          <a:xfrm>
            <a:off x="8556784" y="56071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91440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914400">
                <a:buClr>
                  <a:srgbClr val="000000"/>
                </a:buClr>
              </a:pPr>
              <a:t>62</a:t>
            </a:fld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lt1"/>
        </a:solid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0"/>
          <p:cNvSpPr txBox="1">
            <a:spLocks noGrp="1"/>
          </p:cNvSpPr>
          <p:nvPr>
            <p:ph type="dt" idx="10"/>
          </p:nvPr>
        </p:nvSpPr>
        <p:spPr>
          <a:xfrm>
            <a:off x="457200" y="554116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defTabSz="914400">
              <a:buClr>
                <a:srgbClr val="000000"/>
              </a:buClr>
            </a:pP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2" name="Google Shape;182;p30"/>
          <p:cNvSpPr txBox="1">
            <a:spLocks noGrp="1"/>
          </p:cNvSpPr>
          <p:nvPr>
            <p:ph type="title"/>
          </p:nvPr>
        </p:nvSpPr>
        <p:spPr>
          <a:xfrm>
            <a:off x="311700" y="1302275"/>
            <a:ext cx="8520600" cy="57270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2"/>
              </a:buClr>
            </a:pPr>
            <a:r>
              <a:rPr lang="en" sz="32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Goals</a:t>
            </a:r>
            <a:endParaRPr/>
          </a:p>
        </p:txBody>
      </p:sp>
      <p:sp>
        <p:nvSpPr>
          <p:cNvPr id="183" name="Google Shape;183;p30"/>
          <p:cNvSpPr txBox="1">
            <a:spLocks noGrp="1"/>
          </p:cNvSpPr>
          <p:nvPr>
            <p:ph type="body" idx="1"/>
          </p:nvPr>
        </p:nvSpPr>
        <p:spPr>
          <a:xfrm>
            <a:off x="311700" y="200972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292100">
              <a:lnSpc>
                <a:spcPct val="100000"/>
              </a:lnSpc>
              <a:buClr>
                <a:schemeClr val="dk1"/>
              </a:buClr>
              <a:buSzPts val="2400"/>
              <a:buFont typeface="Tahoma"/>
              <a:buChar char="•"/>
            </a:pPr>
            <a:r>
              <a:rPr lang="en" sz="2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Draw a vivid picture of a computing environment that may be foreign to your experience so far</a:t>
            </a:r>
            <a:endParaRPr sz="2400"/>
          </a:p>
          <a:p>
            <a:pPr marL="342900" indent="-139700">
              <a:lnSpc>
                <a:spcPct val="100000"/>
              </a:lnSpc>
              <a:spcBef>
                <a:spcPts val="640"/>
              </a:spcBef>
              <a:buClr>
                <a:schemeClr val="dk1"/>
              </a:buClr>
              <a:buSzPts val="3200"/>
              <a:buNone/>
            </a:pPr>
            <a:endParaRPr sz="24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342900" indent="-292100">
              <a:lnSpc>
                <a:spcPct val="100000"/>
              </a:lnSpc>
              <a:spcBef>
                <a:spcPts val="640"/>
              </a:spcBef>
              <a:buClr>
                <a:schemeClr val="dk1"/>
              </a:buClr>
              <a:buSzPts val="2400"/>
              <a:buFont typeface="Tahoma"/>
              <a:buChar char="•"/>
            </a:pPr>
            <a:r>
              <a:rPr lang="en" sz="2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Expose some ongoing </a:t>
            </a:r>
            <a:br>
              <a:rPr lang="en" sz="2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lang="en" sz="2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research problems</a:t>
            </a:r>
            <a:endParaRPr sz="2400"/>
          </a:p>
          <a:p>
            <a:pPr marL="342900" indent="-139700">
              <a:lnSpc>
                <a:spcPct val="100000"/>
              </a:lnSpc>
              <a:spcBef>
                <a:spcPts val="640"/>
              </a:spcBef>
              <a:buClr>
                <a:schemeClr val="dk1"/>
              </a:buClr>
              <a:buSzPts val="3200"/>
              <a:buNone/>
            </a:pPr>
            <a:endParaRPr sz="24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342900" indent="-292100">
              <a:lnSpc>
                <a:spcPct val="100000"/>
              </a:lnSpc>
              <a:spcBef>
                <a:spcPts val="640"/>
              </a:spcBef>
              <a:buClr>
                <a:schemeClr val="dk1"/>
              </a:buClr>
              <a:buSzPts val="2400"/>
              <a:buFont typeface="Tahoma"/>
              <a:buChar char="•"/>
            </a:pPr>
            <a:r>
              <a:rPr lang="en" sz="2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Perhaps inspire contributions in this area</a:t>
            </a:r>
            <a:endParaRPr sz="2400"/>
          </a:p>
        </p:txBody>
      </p:sp>
      <p:pic>
        <p:nvPicPr>
          <p:cNvPr id="184" name="Google Shape;184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0" y="3143250"/>
            <a:ext cx="2057400" cy="11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30"/>
          <p:cNvSpPr txBox="1">
            <a:spLocks noGrp="1"/>
          </p:cNvSpPr>
          <p:nvPr>
            <p:ph type="sldNum" idx="12"/>
          </p:nvPr>
        </p:nvSpPr>
        <p:spPr>
          <a:xfrm>
            <a:off x="8556784" y="56071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91440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914400">
                <a:buClr>
                  <a:srgbClr val="000000"/>
                </a:buClr>
              </a:pPr>
              <a:t>63</a:t>
            </a:fld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1"/>
          <p:cNvSpPr txBox="1">
            <a:spLocks noGrp="1"/>
          </p:cNvSpPr>
          <p:nvPr>
            <p:ph type="dt" idx="10"/>
          </p:nvPr>
        </p:nvSpPr>
        <p:spPr>
          <a:xfrm>
            <a:off x="457200" y="554116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defTabSz="914400">
              <a:buClr>
                <a:srgbClr val="000000"/>
              </a:buClr>
            </a:pP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91" name="Google Shape;191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657350"/>
            <a:ext cx="8610600" cy="4154100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31"/>
          <p:cNvSpPr txBox="1">
            <a:spLocks noGrp="1"/>
          </p:cNvSpPr>
          <p:nvPr>
            <p:ph type="title"/>
          </p:nvPr>
        </p:nvSpPr>
        <p:spPr>
          <a:xfrm>
            <a:off x="311700" y="1302275"/>
            <a:ext cx="8520600" cy="57270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2"/>
              </a:buClr>
            </a:pPr>
            <a:r>
              <a:rPr lang="en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Datacenter Servers are Different</a:t>
            </a:r>
            <a:endParaRPr/>
          </a:p>
        </p:txBody>
      </p:sp>
      <p:sp>
        <p:nvSpPr>
          <p:cNvPr id="193" name="Google Shape;193;p31"/>
          <p:cNvSpPr txBox="1">
            <a:spLocks noGrp="1"/>
          </p:cNvSpPr>
          <p:nvPr>
            <p:ph type="body" idx="1"/>
          </p:nvPr>
        </p:nvSpPr>
        <p:spPr>
          <a:xfrm>
            <a:off x="311700" y="200972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endParaRPr sz="2400"/>
          </a:p>
          <a:p>
            <a:pPr marL="342900" indent="-317500">
              <a:lnSpc>
                <a:spcPct val="100000"/>
              </a:lnSpc>
              <a:buClr>
                <a:schemeClr val="dk1"/>
              </a:buClr>
              <a:buSzPts val="2400"/>
              <a:buFont typeface="Tahoma"/>
              <a:buChar char="•"/>
            </a:pPr>
            <a:r>
              <a:rPr lang="en" sz="2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Server programs start and run for months</a:t>
            </a:r>
            <a:endParaRPr sz="2400"/>
          </a:p>
          <a:p>
            <a:pPr marL="742950" lvl="1" indent="-260350">
              <a:lnSpc>
                <a:spcPct val="100000"/>
              </a:lnSpc>
              <a:buClr>
                <a:schemeClr val="dk1"/>
              </a:buClr>
              <a:buSzPts val="2000"/>
              <a:buFont typeface="Tahoma"/>
              <a:buChar char="–"/>
            </a:pPr>
            <a:r>
              <a:rPr lang="en"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Tens of programs per server</a:t>
            </a:r>
            <a:endParaRPr sz="2000"/>
          </a:p>
          <a:p>
            <a:pPr marL="342900" indent="-165100">
              <a:lnSpc>
                <a:spcPct val="100000"/>
              </a:lnSpc>
              <a:buClr>
                <a:schemeClr val="dk1"/>
              </a:buClr>
              <a:buSzPts val="2800"/>
              <a:buNone/>
            </a:pPr>
            <a:endParaRPr sz="12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342900" indent="-317500">
              <a:lnSpc>
                <a:spcPct val="100000"/>
              </a:lnSpc>
              <a:buClr>
                <a:schemeClr val="dk1"/>
              </a:buClr>
              <a:buSzPts val="2400"/>
              <a:buFont typeface="Tahoma"/>
              <a:buChar char="•"/>
            </a:pPr>
            <a:r>
              <a:rPr lang="en" sz="2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Real-time user-facing transactions, not batch</a:t>
            </a:r>
            <a:endParaRPr sz="2400"/>
          </a:p>
          <a:p>
            <a:pPr marL="742950" lvl="1" indent="-260350">
              <a:lnSpc>
                <a:spcPct val="100000"/>
              </a:lnSpc>
              <a:buClr>
                <a:schemeClr val="dk1"/>
              </a:buClr>
              <a:buSzPts val="2000"/>
              <a:buFont typeface="Tahoma"/>
              <a:buChar char="–"/>
            </a:pPr>
            <a:r>
              <a:rPr lang="en"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Minimize latency, not CPU idle time</a:t>
            </a:r>
            <a:endParaRPr sz="2000"/>
          </a:p>
          <a:p>
            <a:pPr marL="342900" indent="-165100">
              <a:lnSpc>
                <a:spcPct val="100000"/>
              </a:lnSpc>
              <a:buClr>
                <a:schemeClr val="dk1"/>
              </a:buClr>
              <a:buSzPts val="2800"/>
              <a:buNone/>
            </a:pPr>
            <a:endParaRPr sz="12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342900" indent="-317500">
              <a:lnSpc>
                <a:spcPct val="100000"/>
              </a:lnSpc>
              <a:buClr>
                <a:schemeClr val="dk1"/>
              </a:buClr>
              <a:buSzPts val="2400"/>
              <a:buFont typeface="Tahoma"/>
              <a:buChar char="•"/>
            </a:pPr>
            <a:r>
              <a:rPr lang="en" sz="2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Big fanout: one transaction to 1000+ servers</a:t>
            </a:r>
            <a:endParaRPr sz="2400"/>
          </a:p>
          <a:p>
            <a:pPr marL="742950" lvl="1" indent="-260350">
              <a:lnSpc>
                <a:spcPct val="100000"/>
              </a:lnSpc>
              <a:buClr>
                <a:schemeClr val="dk1"/>
              </a:buClr>
              <a:buSzPts val="2000"/>
              <a:buFont typeface="Tahoma"/>
              <a:buChar char="–"/>
            </a:pPr>
            <a:r>
              <a:rPr lang="en"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only 1-10ms CPU time per server</a:t>
            </a:r>
            <a:endParaRPr sz="2000"/>
          </a:p>
          <a:p>
            <a:pPr marL="342900" indent="-165100">
              <a:lnSpc>
                <a:spcPct val="100000"/>
              </a:lnSpc>
              <a:buClr>
                <a:schemeClr val="dk1"/>
              </a:buClr>
              <a:buSzPts val="2800"/>
              <a:buNone/>
            </a:pPr>
            <a:endParaRPr sz="12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342900" indent="-317500">
              <a:lnSpc>
                <a:spcPct val="100000"/>
              </a:lnSpc>
              <a:buClr>
                <a:schemeClr val="dk1"/>
              </a:buClr>
              <a:buSzPts val="2400"/>
              <a:buFont typeface="Tahoma"/>
              <a:buChar char="•"/>
            </a:pPr>
            <a:r>
              <a:rPr lang="en" sz="2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10K+ computers,  100K+ disks,  1000k+</a:t>
            </a:r>
            <a:r>
              <a:rPr lang="en" sz="2400"/>
              <a:t> </a:t>
            </a:r>
            <a:r>
              <a:rPr lang="en" sz="2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network connections</a:t>
            </a:r>
            <a:endParaRPr sz="2400"/>
          </a:p>
          <a:p>
            <a:pPr marL="342900" indent="-165100">
              <a:lnSpc>
                <a:spcPct val="100000"/>
              </a:lnSpc>
              <a:buClr>
                <a:schemeClr val="dk1"/>
              </a:buClr>
              <a:buSzPts val="2800"/>
              <a:buNone/>
            </a:pPr>
            <a:endParaRPr sz="28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342900" indent="-165100">
              <a:lnSpc>
                <a:spcPct val="100000"/>
              </a:lnSpc>
              <a:spcBef>
                <a:spcPts val="560"/>
              </a:spcBef>
              <a:buClr>
                <a:schemeClr val="dk1"/>
              </a:buClr>
              <a:buSzPts val="2800"/>
              <a:buNone/>
            </a:pPr>
            <a:endParaRPr sz="28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342900">
              <a:lnSpc>
                <a:spcPct val="100000"/>
              </a:lnSpc>
              <a:spcBef>
                <a:spcPts val="560"/>
              </a:spcBef>
              <a:buClr>
                <a:schemeClr val="dk1"/>
              </a:buClr>
              <a:buNone/>
            </a:pPr>
            <a:endParaRPr sz="28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342900">
              <a:lnSpc>
                <a:spcPct val="100000"/>
              </a:lnSpc>
              <a:spcBef>
                <a:spcPts val="560"/>
              </a:spcBef>
              <a:buClr>
                <a:schemeClr val="dk1"/>
              </a:buClr>
              <a:buNone/>
            </a:pPr>
            <a:endParaRPr sz="28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342900" indent="-165100">
              <a:lnSpc>
                <a:spcPct val="100000"/>
              </a:lnSpc>
              <a:spcBef>
                <a:spcPts val="560"/>
              </a:spcBef>
              <a:buClr>
                <a:schemeClr val="dk1"/>
              </a:buClr>
              <a:buSzPts val="2800"/>
              <a:buNone/>
            </a:pPr>
            <a:endParaRPr sz="28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94" name="Google Shape;194;p31"/>
          <p:cNvSpPr txBox="1">
            <a:spLocks noGrp="1"/>
          </p:cNvSpPr>
          <p:nvPr>
            <p:ph type="sldNum" idx="12"/>
          </p:nvPr>
        </p:nvSpPr>
        <p:spPr>
          <a:xfrm>
            <a:off x="8556784" y="56071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91440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914400">
                <a:buClr>
                  <a:srgbClr val="000000"/>
                </a:buClr>
              </a:pPr>
              <a:t>64</a:t>
            </a:fld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2"/>
          <p:cNvSpPr txBox="1">
            <a:spLocks noGrp="1"/>
          </p:cNvSpPr>
          <p:nvPr>
            <p:ph type="body" idx="1"/>
          </p:nvPr>
        </p:nvSpPr>
        <p:spPr>
          <a:xfrm>
            <a:off x="311700" y="200972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>
              <a:lnSpc>
                <a:spcPct val="100000"/>
              </a:lnSpc>
              <a:buClr>
                <a:schemeClr val="dk1"/>
              </a:buClr>
              <a:buNone/>
            </a:pPr>
            <a:endParaRPr sz="2000" b="1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342900">
              <a:lnSpc>
                <a:spcPct val="100000"/>
              </a:lnSpc>
              <a:spcBef>
                <a:spcPts val="800"/>
              </a:spcBef>
              <a:buClr>
                <a:schemeClr val="dk1"/>
              </a:buClr>
              <a:buNone/>
            </a:pPr>
            <a:r>
              <a:rPr lang="en" sz="2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① </a:t>
            </a:r>
            <a:r>
              <a:rPr lang="en" sz="2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Move data: big and small</a:t>
            </a:r>
            <a:endParaRPr sz="2400"/>
          </a:p>
          <a:p>
            <a:pPr marL="342900">
              <a:lnSpc>
                <a:spcPct val="100000"/>
              </a:lnSpc>
              <a:spcBef>
                <a:spcPts val="800"/>
              </a:spcBef>
              <a:buClr>
                <a:schemeClr val="dk1"/>
              </a:buClr>
              <a:buNone/>
            </a:pPr>
            <a:r>
              <a:rPr lang="en" sz="2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② </a:t>
            </a:r>
            <a:r>
              <a:rPr lang="en" sz="2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Real-time transactions: 1000s </a:t>
            </a:r>
            <a:br>
              <a:rPr lang="en" sz="2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lang="en" sz="2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per second</a:t>
            </a:r>
            <a:endParaRPr sz="2400"/>
          </a:p>
          <a:p>
            <a:pPr marL="342900">
              <a:lnSpc>
                <a:spcPct val="100000"/>
              </a:lnSpc>
              <a:spcBef>
                <a:spcPts val="800"/>
              </a:spcBef>
              <a:buClr>
                <a:schemeClr val="dk1"/>
              </a:buClr>
              <a:buNone/>
            </a:pPr>
            <a:r>
              <a:rPr lang="en" sz="2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③ </a:t>
            </a:r>
            <a:r>
              <a:rPr lang="en" sz="2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Isolation between programs</a:t>
            </a:r>
            <a:endParaRPr sz="2400"/>
          </a:p>
          <a:p>
            <a:pPr marL="342900">
              <a:lnSpc>
                <a:spcPct val="100000"/>
              </a:lnSpc>
              <a:spcBef>
                <a:spcPts val="800"/>
              </a:spcBef>
              <a:buClr>
                <a:schemeClr val="dk1"/>
              </a:buClr>
              <a:buNone/>
            </a:pPr>
            <a:r>
              <a:rPr lang="en" sz="2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④ </a:t>
            </a:r>
            <a:r>
              <a:rPr lang="en" sz="2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Measurement underpinnings</a:t>
            </a:r>
            <a:endParaRPr sz="2400"/>
          </a:p>
          <a:p>
            <a:pPr marL="342900" indent="-139700">
              <a:lnSpc>
                <a:spcPct val="100000"/>
              </a:lnSpc>
              <a:spcBef>
                <a:spcPts val="640"/>
              </a:spcBef>
              <a:buClr>
                <a:schemeClr val="dk1"/>
              </a:buClr>
              <a:buSzPts val="3200"/>
              <a:buNone/>
            </a:pPr>
            <a:endParaRPr sz="32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342900" indent="-139700">
              <a:lnSpc>
                <a:spcPct val="100000"/>
              </a:lnSpc>
              <a:spcBef>
                <a:spcPts val="640"/>
              </a:spcBef>
              <a:buClr>
                <a:schemeClr val="dk1"/>
              </a:buClr>
              <a:buSzPts val="3200"/>
              <a:buNone/>
            </a:pPr>
            <a:endParaRPr sz="32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01" name="Google Shape;201;p32"/>
          <p:cNvSpPr txBox="1">
            <a:spLocks noGrp="1"/>
          </p:cNvSpPr>
          <p:nvPr>
            <p:ph type="dt" idx="10"/>
          </p:nvPr>
        </p:nvSpPr>
        <p:spPr>
          <a:xfrm>
            <a:off x="457200" y="554116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defTabSz="914400">
              <a:buClr>
                <a:srgbClr val="000000"/>
              </a:buClr>
            </a:pP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02" name="Google Shape;202;p32"/>
          <p:cNvGrpSpPr/>
          <p:nvPr/>
        </p:nvGrpSpPr>
        <p:grpSpPr>
          <a:xfrm>
            <a:off x="6543807" y="2009735"/>
            <a:ext cx="1360720" cy="3014935"/>
            <a:chOff x="6585032" y="1161096"/>
            <a:chExt cx="1360720" cy="4019913"/>
          </a:xfrm>
        </p:grpSpPr>
        <p:pic>
          <p:nvPicPr>
            <p:cNvPr id="203" name="Google Shape;203;p3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360142">
              <a:off x="6629390" y="1222346"/>
              <a:ext cx="1219285" cy="9127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4" name="Google Shape;204;p3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-180278">
              <a:off x="6703964" y="2214518"/>
              <a:ext cx="1219076" cy="9018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5" name="Google Shape;205;p3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724650" y="3213100"/>
              <a:ext cx="1219200" cy="95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6" name="Google Shape;206;p3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180229">
              <a:off x="6710422" y="4241840"/>
              <a:ext cx="1207960" cy="90813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7" name="Google Shape;207;p32"/>
          <p:cNvSpPr txBox="1">
            <a:spLocks noGrp="1"/>
          </p:cNvSpPr>
          <p:nvPr>
            <p:ph type="title"/>
          </p:nvPr>
        </p:nvSpPr>
        <p:spPr>
          <a:xfrm>
            <a:off x="311700" y="1302275"/>
            <a:ext cx="8520600" cy="57270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2"/>
              </a:buClr>
            </a:pPr>
            <a:r>
              <a:rPr lang="en" sz="32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Datacenter Servers are Different</a:t>
            </a:r>
            <a:endParaRPr/>
          </a:p>
        </p:txBody>
      </p:sp>
      <p:sp>
        <p:nvSpPr>
          <p:cNvPr id="208" name="Google Shape;208;p32"/>
          <p:cNvSpPr txBox="1">
            <a:spLocks noGrp="1"/>
          </p:cNvSpPr>
          <p:nvPr>
            <p:ph type="sldNum" idx="12"/>
          </p:nvPr>
        </p:nvSpPr>
        <p:spPr>
          <a:xfrm>
            <a:off x="8556784" y="56071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91440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914400">
                <a:buClr>
                  <a:srgbClr val="000000"/>
                </a:buClr>
              </a:pPr>
              <a:t>65</a:t>
            </a:fld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3"/>
          <p:cNvSpPr txBox="1">
            <a:spLocks noGrp="1"/>
          </p:cNvSpPr>
          <p:nvPr>
            <p:ph type="sldNum" idx="12"/>
          </p:nvPr>
        </p:nvSpPr>
        <p:spPr>
          <a:xfrm>
            <a:off x="457200" y="554116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l" defTabSz="914400">
              <a:buClr>
                <a:srgbClr val="000000"/>
              </a:buClr>
            </a:pPr>
            <a:endParaRPr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14" name="Google Shape;214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60822"/>
            <a:ext cx="9144000" cy="5136300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33"/>
          <p:cNvSpPr txBox="1">
            <a:spLocks noGrp="1"/>
          </p:cNvSpPr>
          <p:nvPr>
            <p:ph type="ctrTitle"/>
          </p:nvPr>
        </p:nvSpPr>
        <p:spPr>
          <a:xfrm>
            <a:off x="311708" y="160182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l">
              <a:buClr>
                <a:schemeClr val="dk2"/>
              </a:buClr>
            </a:pPr>
            <a:r>
              <a:rPr lang="en" sz="4800" b="1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① </a:t>
            </a:r>
            <a:r>
              <a:rPr lang="en" sz="4000" b="1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Move data: big and small</a:t>
            </a:r>
            <a:br>
              <a:rPr lang="en" sz="3200" b="1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</a:br>
            <a:endParaRPr/>
          </a:p>
        </p:txBody>
      </p:sp>
      <p:sp>
        <p:nvSpPr>
          <p:cNvPr id="216" name="Google Shape;216;p33"/>
          <p:cNvSpPr txBox="1">
            <a:spLocks noGrp="1"/>
          </p:cNvSpPr>
          <p:nvPr>
            <p:ph type="subTitle" idx="1"/>
          </p:nvPr>
        </p:nvSpPr>
        <p:spPr>
          <a:xfrm>
            <a:off x="311700" y="369137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139700" algn="l">
              <a:buClr>
                <a:schemeClr val="dk1"/>
              </a:buClr>
              <a:buSzPts val="3200"/>
            </a:pPr>
            <a:endParaRPr sz="32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217" name="Google Shape;217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4171950"/>
            <a:ext cx="1828800" cy="182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4"/>
          <p:cNvSpPr txBox="1">
            <a:spLocks noGrp="1"/>
          </p:cNvSpPr>
          <p:nvPr>
            <p:ph type="dt" idx="10"/>
          </p:nvPr>
        </p:nvSpPr>
        <p:spPr>
          <a:xfrm>
            <a:off x="457200" y="554116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defTabSz="914400">
              <a:buClr>
                <a:srgbClr val="000000"/>
              </a:buClr>
            </a:pP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3" name="Google Shape;223;p34"/>
          <p:cNvSpPr txBox="1">
            <a:spLocks noGrp="1"/>
          </p:cNvSpPr>
          <p:nvPr>
            <p:ph type="title"/>
          </p:nvPr>
        </p:nvSpPr>
        <p:spPr>
          <a:xfrm>
            <a:off x="311700" y="1302275"/>
            <a:ext cx="8520600" cy="57270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2"/>
              </a:buClr>
            </a:pPr>
            <a:r>
              <a:rPr lang="en" sz="32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Move data: big and small</a:t>
            </a:r>
            <a:endParaRPr/>
          </a:p>
        </p:txBody>
      </p:sp>
      <p:sp>
        <p:nvSpPr>
          <p:cNvPr id="224" name="Google Shape;224;p34"/>
          <p:cNvSpPr txBox="1">
            <a:spLocks noGrp="1"/>
          </p:cNvSpPr>
          <p:nvPr>
            <p:ph type="body" idx="1"/>
          </p:nvPr>
        </p:nvSpPr>
        <p:spPr>
          <a:xfrm>
            <a:off x="311700" y="200972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292100">
              <a:lnSpc>
                <a:spcPct val="100000"/>
              </a:lnSpc>
              <a:buClr>
                <a:schemeClr val="dk1"/>
              </a:buClr>
              <a:buSzPts val="2400"/>
              <a:buFont typeface="Tahoma"/>
              <a:buChar char="•"/>
            </a:pPr>
            <a:r>
              <a:rPr lang="en" sz="2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Move </a:t>
            </a:r>
            <a:r>
              <a:rPr lang="en" sz="2400" i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lots</a:t>
            </a:r>
            <a:r>
              <a:rPr lang="en" sz="2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of data</a:t>
            </a:r>
            <a:endParaRPr sz="2400"/>
          </a:p>
          <a:p>
            <a:pPr marL="742950" lvl="1" indent="-222250">
              <a:lnSpc>
                <a:spcPct val="100000"/>
              </a:lnSpc>
              <a:spcBef>
                <a:spcPts val="560"/>
              </a:spcBef>
              <a:buClr>
                <a:schemeClr val="dk1"/>
              </a:buClr>
              <a:buSzPts val="1800"/>
              <a:buFont typeface="Tahoma"/>
              <a:buChar char="–"/>
            </a:pPr>
            <a:r>
              <a:rPr lang="en" sz="1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Disk to/from RAM</a:t>
            </a:r>
            <a:endParaRPr sz="1800"/>
          </a:p>
          <a:p>
            <a:pPr marL="742950" lvl="1" indent="-222250">
              <a:lnSpc>
                <a:spcPct val="100000"/>
              </a:lnSpc>
              <a:spcBef>
                <a:spcPts val="560"/>
              </a:spcBef>
              <a:buClr>
                <a:schemeClr val="dk1"/>
              </a:buClr>
              <a:buSzPts val="1800"/>
              <a:buFont typeface="Tahoma"/>
              <a:buChar char="–"/>
            </a:pPr>
            <a:r>
              <a:rPr lang="en" sz="1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Network to/from RAM</a:t>
            </a:r>
            <a:endParaRPr sz="1800"/>
          </a:p>
          <a:p>
            <a:pPr marL="742950" lvl="1" indent="-222250">
              <a:lnSpc>
                <a:spcPct val="100000"/>
              </a:lnSpc>
              <a:spcBef>
                <a:spcPts val="560"/>
              </a:spcBef>
              <a:buClr>
                <a:schemeClr val="dk1"/>
              </a:buClr>
              <a:buSzPts val="1800"/>
              <a:buFont typeface="Tahoma"/>
              <a:buChar char="–"/>
            </a:pPr>
            <a:r>
              <a:rPr lang="en" sz="1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SSD to/from RAM</a:t>
            </a:r>
            <a:endParaRPr sz="1800"/>
          </a:p>
          <a:p>
            <a:pPr marL="742950" lvl="1" indent="-222250">
              <a:lnSpc>
                <a:spcPct val="100000"/>
              </a:lnSpc>
              <a:spcBef>
                <a:spcPts val="560"/>
              </a:spcBef>
              <a:buClr>
                <a:schemeClr val="dk1"/>
              </a:buClr>
              <a:buSzPts val="1800"/>
              <a:buFont typeface="Tahoma"/>
              <a:buChar char="–"/>
            </a:pPr>
            <a:r>
              <a:rPr lang="en" sz="1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Within RAM</a:t>
            </a:r>
            <a:endParaRPr sz="1800"/>
          </a:p>
          <a:p>
            <a:pPr marL="342900" indent="-292100">
              <a:lnSpc>
                <a:spcPct val="100000"/>
              </a:lnSpc>
              <a:spcBef>
                <a:spcPts val="640"/>
              </a:spcBef>
              <a:buClr>
                <a:schemeClr val="dk1"/>
              </a:buClr>
              <a:buSzPts val="2400"/>
              <a:buFont typeface="Tahoma"/>
              <a:buChar char="•"/>
            </a:pPr>
            <a:r>
              <a:rPr lang="en" sz="2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Bulk data</a:t>
            </a:r>
            <a:endParaRPr sz="2400"/>
          </a:p>
          <a:p>
            <a:pPr marL="342900" indent="-292100">
              <a:lnSpc>
                <a:spcPct val="100000"/>
              </a:lnSpc>
              <a:spcBef>
                <a:spcPts val="640"/>
              </a:spcBef>
              <a:buClr>
                <a:schemeClr val="dk1"/>
              </a:buClr>
              <a:buSzPts val="2400"/>
              <a:buFont typeface="Tahoma"/>
              <a:buChar char="•"/>
            </a:pPr>
            <a:r>
              <a:rPr lang="en" sz="2400" i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Short</a:t>
            </a:r>
            <a:r>
              <a:rPr lang="en" sz="2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data: variable-length items</a:t>
            </a:r>
            <a:endParaRPr sz="2400"/>
          </a:p>
          <a:p>
            <a:pPr marL="342900" indent="-292100">
              <a:lnSpc>
                <a:spcPct val="100000"/>
              </a:lnSpc>
              <a:spcBef>
                <a:spcPts val="640"/>
              </a:spcBef>
              <a:buClr>
                <a:schemeClr val="dk1"/>
              </a:buClr>
              <a:buSzPts val="2400"/>
              <a:buFont typeface="Tahoma"/>
              <a:buChar char="•"/>
            </a:pPr>
            <a:r>
              <a:rPr lang="en" sz="2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Compress, encrypt, checksum, hash, sort</a:t>
            </a:r>
            <a:endParaRPr sz="2400"/>
          </a:p>
          <a:p>
            <a:pPr marL="342900" indent="-139700">
              <a:lnSpc>
                <a:spcPct val="100000"/>
              </a:lnSpc>
              <a:spcBef>
                <a:spcPts val="640"/>
              </a:spcBef>
              <a:buClr>
                <a:schemeClr val="dk1"/>
              </a:buClr>
              <a:buSzPts val="3200"/>
              <a:buNone/>
            </a:pPr>
            <a:endParaRPr sz="32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225" name="Google Shape;225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39000" y="2171700"/>
            <a:ext cx="1244700" cy="62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4600" y="3371850"/>
            <a:ext cx="2209800" cy="69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62600" y="2514600"/>
            <a:ext cx="1323900" cy="731100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34"/>
          <p:cNvSpPr txBox="1">
            <a:spLocks noGrp="1"/>
          </p:cNvSpPr>
          <p:nvPr>
            <p:ph type="sldNum" idx="12"/>
          </p:nvPr>
        </p:nvSpPr>
        <p:spPr>
          <a:xfrm>
            <a:off x="8556784" y="56071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91440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914400">
                <a:buClr>
                  <a:srgbClr val="000000"/>
                </a:buClr>
              </a:pPr>
              <a:t>67</a:t>
            </a:fld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5"/>
          <p:cNvSpPr txBox="1">
            <a:spLocks noGrp="1"/>
          </p:cNvSpPr>
          <p:nvPr>
            <p:ph type="dt" idx="10"/>
          </p:nvPr>
        </p:nvSpPr>
        <p:spPr>
          <a:xfrm>
            <a:off x="457200" y="554116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defTabSz="914400">
              <a:buClr>
                <a:srgbClr val="000000"/>
              </a:buClr>
            </a:pP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4" name="Google Shape;234;p35"/>
          <p:cNvSpPr txBox="1">
            <a:spLocks noGrp="1"/>
          </p:cNvSpPr>
          <p:nvPr>
            <p:ph type="title"/>
          </p:nvPr>
        </p:nvSpPr>
        <p:spPr>
          <a:xfrm>
            <a:off x="311700" y="1302275"/>
            <a:ext cx="8520600" cy="57270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2"/>
              </a:buClr>
            </a:pPr>
            <a:r>
              <a:rPr lang="en" sz="32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Wakeup Detail</a:t>
            </a:r>
            <a:endParaRPr/>
          </a:p>
        </p:txBody>
      </p:sp>
      <p:sp>
        <p:nvSpPr>
          <p:cNvPr id="235" name="Google Shape;235;p35"/>
          <p:cNvSpPr txBox="1">
            <a:spLocks noGrp="1"/>
          </p:cNvSpPr>
          <p:nvPr>
            <p:ph type="body" idx="1"/>
          </p:nvPr>
        </p:nvSpPr>
        <p:spPr>
          <a:xfrm>
            <a:off x="311700" y="200972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>
              <a:lnSpc>
                <a:spcPct val="100000"/>
              </a:lnSpc>
              <a:buClr>
                <a:schemeClr val="dk1"/>
              </a:buClr>
              <a:buSzPts val="3200"/>
              <a:buFont typeface="Tahoma"/>
              <a:buChar char="•"/>
            </a:pPr>
            <a:r>
              <a:rPr lang="en" sz="32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Target CPU was busy; kernel waited</a:t>
            </a:r>
            <a:endParaRPr/>
          </a:p>
        </p:txBody>
      </p:sp>
      <p:grpSp>
        <p:nvGrpSpPr>
          <p:cNvPr id="236" name="Google Shape;236;p35"/>
          <p:cNvGrpSpPr/>
          <p:nvPr/>
        </p:nvGrpSpPr>
        <p:grpSpPr>
          <a:xfrm>
            <a:off x="419100" y="2492000"/>
            <a:ext cx="6553200" cy="1327500"/>
            <a:chOff x="381000" y="2057400"/>
            <a:chExt cx="6553200" cy="1770000"/>
          </a:xfrm>
        </p:grpSpPr>
        <p:pic>
          <p:nvPicPr>
            <p:cNvPr id="237" name="Google Shape;237;p3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600200" y="2057400"/>
              <a:ext cx="2362200" cy="177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8" name="Google Shape;238;p3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572000" y="2133600"/>
              <a:ext cx="2362200" cy="1687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9" name="Google Shape;239;p35"/>
            <p:cNvSpPr txBox="1"/>
            <p:nvPr/>
          </p:nvSpPr>
          <p:spPr>
            <a:xfrm>
              <a:off x="381000" y="2209800"/>
              <a:ext cx="1676400" cy="457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en" sz="2400" kern="0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rPr>
                <a:t>THREADs</a:t>
              </a: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0" name="Google Shape;240;p35"/>
          <p:cNvSpPr/>
          <p:nvPr/>
        </p:nvSpPr>
        <p:spPr>
          <a:xfrm>
            <a:off x="2133600" y="3600450"/>
            <a:ext cx="1066800" cy="17160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FF6600"/>
          </a:solidFill>
          <a:ln w="9525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50 us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1" name="Google Shape;241;p35"/>
          <p:cNvSpPr/>
          <p:nvPr/>
        </p:nvSpPr>
        <p:spPr>
          <a:xfrm>
            <a:off x="5181600" y="3657600"/>
            <a:ext cx="1066800" cy="17160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FF6600"/>
          </a:solidFill>
          <a:ln w="9525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50us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42" name="Google Shape;242;p35"/>
          <p:cNvGrpSpPr/>
          <p:nvPr/>
        </p:nvGrpSpPr>
        <p:grpSpPr>
          <a:xfrm>
            <a:off x="381000" y="4114801"/>
            <a:ext cx="6629400" cy="1322775"/>
            <a:chOff x="304800" y="2209800"/>
            <a:chExt cx="6629400" cy="1763700"/>
          </a:xfrm>
        </p:grpSpPr>
        <p:pic>
          <p:nvPicPr>
            <p:cNvPr id="243" name="Google Shape;243;p3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600200" y="2286000"/>
              <a:ext cx="2362200" cy="1687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4" name="Google Shape;244;p35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572000" y="2209800"/>
              <a:ext cx="2362200" cy="1687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5" name="Google Shape;245;p35"/>
            <p:cNvSpPr txBox="1"/>
            <p:nvPr/>
          </p:nvSpPr>
          <p:spPr>
            <a:xfrm>
              <a:off x="304800" y="2286000"/>
              <a:ext cx="1524000" cy="457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en" sz="2400" kern="0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rPr>
                <a:t>CPUs</a:t>
              </a: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35"/>
            <p:cNvSpPr/>
            <p:nvPr/>
          </p:nvSpPr>
          <p:spPr>
            <a:xfrm>
              <a:off x="1981200" y="3276600"/>
              <a:ext cx="1066800" cy="381000"/>
            </a:xfrm>
            <a:prstGeom prst="ellipse">
              <a:avLst/>
            </a:prstGeom>
            <a:noFill/>
            <a:ln w="38100" cap="flat" cmpd="sng">
              <a:solidFill>
                <a:srgbClr val="FF660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35"/>
            <p:cNvSpPr/>
            <p:nvPr/>
          </p:nvSpPr>
          <p:spPr>
            <a:xfrm>
              <a:off x="5029200" y="3276600"/>
              <a:ext cx="1066800" cy="381000"/>
            </a:xfrm>
            <a:prstGeom prst="ellipse">
              <a:avLst/>
            </a:prstGeom>
            <a:noFill/>
            <a:ln w="38100" cap="flat" cmpd="sng">
              <a:solidFill>
                <a:srgbClr val="FF660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8" name="Google Shape;248;p35"/>
          <p:cNvSpPr txBox="1"/>
          <p:nvPr/>
        </p:nvSpPr>
        <p:spPr>
          <a:xfrm>
            <a:off x="7162800" y="4011200"/>
            <a:ext cx="1600200" cy="10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defTabSz="914400">
              <a:lnSpc>
                <a:spcPct val="80000"/>
              </a:lnSpc>
              <a:buClr>
                <a:srgbClr val="FF3300"/>
              </a:buClr>
            </a:pPr>
            <a:r>
              <a:rPr lang="en" sz="2400" b="1" kern="0">
                <a:solidFill>
                  <a:srgbClr val="FF3300"/>
                </a:solidFill>
                <a:latin typeface="Tahoma"/>
                <a:ea typeface="Tahoma"/>
                <a:cs typeface="Tahoma"/>
                <a:sym typeface="Tahoma"/>
              </a:rPr>
              <a:t>CPU 9 busy;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914400">
              <a:lnSpc>
                <a:spcPct val="80000"/>
              </a:lnSpc>
              <a:buClr>
                <a:srgbClr val="FF3300"/>
              </a:buClr>
            </a:pPr>
            <a:r>
              <a:rPr lang="en" sz="2400" b="1" kern="0">
                <a:solidFill>
                  <a:srgbClr val="FF3300"/>
                </a:solidFill>
                <a:latin typeface="Tahoma"/>
                <a:ea typeface="Tahoma"/>
                <a:cs typeface="Tahoma"/>
                <a:sym typeface="Tahoma"/>
              </a:rPr>
              <a:t>But 3 was idle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9" name="Google Shape;249;p35"/>
          <p:cNvSpPr/>
          <p:nvPr/>
        </p:nvSpPr>
        <p:spPr>
          <a:xfrm>
            <a:off x="5257800" y="4114800"/>
            <a:ext cx="1066800" cy="285900"/>
          </a:xfrm>
          <a:prstGeom prst="ellipse">
            <a:avLst/>
          </a:prstGeom>
          <a:noFill/>
          <a:ln w="38100" cap="flat" cmpd="sng">
            <a:solidFill>
              <a:srgbClr val="FF66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defTabSz="91440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35"/>
          <p:cNvSpPr/>
          <p:nvPr/>
        </p:nvSpPr>
        <p:spPr>
          <a:xfrm>
            <a:off x="1739200" y="2492000"/>
            <a:ext cx="2209800" cy="15192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defTabSz="91440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35"/>
          <p:cNvSpPr/>
          <p:nvPr/>
        </p:nvSpPr>
        <p:spPr>
          <a:xfrm>
            <a:off x="2133600" y="4114800"/>
            <a:ext cx="1066800" cy="285900"/>
          </a:xfrm>
          <a:prstGeom prst="ellipse">
            <a:avLst/>
          </a:prstGeom>
          <a:noFill/>
          <a:ln w="38100" cap="flat" cmpd="sng">
            <a:solidFill>
              <a:srgbClr val="FF66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defTabSz="91440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35"/>
          <p:cNvSpPr txBox="1">
            <a:spLocks noGrp="1"/>
          </p:cNvSpPr>
          <p:nvPr>
            <p:ph type="sldNum" idx="12"/>
          </p:nvPr>
        </p:nvSpPr>
        <p:spPr>
          <a:xfrm>
            <a:off x="8556784" y="56071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91440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914400">
                <a:buClr>
                  <a:srgbClr val="000000"/>
                </a:buClr>
              </a:pPr>
              <a:t>68</a:t>
            </a:fld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6"/>
          <p:cNvSpPr txBox="1">
            <a:spLocks noGrp="1"/>
          </p:cNvSpPr>
          <p:nvPr>
            <p:ph type="dt" idx="10"/>
          </p:nvPr>
        </p:nvSpPr>
        <p:spPr>
          <a:xfrm>
            <a:off x="457200" y="554116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defTabSz="914400">
              <a:buClr>
                <a:srgbClr val="000000"/>
              </a:buClr>
            </a:pP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8" name="Google Shape;258;p36"/>
          <p:cNvSpPr txBox="1">
            <a:spLocks noGrp="1"/>
          </p:cNvSpPr>
          <p:nvPr>
            <p:ph type="title"/>
          </p:nvPr>
        </p:nvSpPr>
        <p:spPr>
          <a:xfrm>
            <a:off x="311700" y="1302275"/>
            <a:ext cx="8520600" cy="57270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2"/>
              </a:buClr>
            </a:pPr>
            <a:r>
              <a:rPr lang="en" sz="32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Lots of memory</a:t>
            </a:r>
            <a:endParaRPr/>
          </a:p>
        </p:txBody>
      </p:sp>
      <p:sp>
        <p:nvSpPr>
          <p:cNvPr id="259" name="Google Shape;259;p36"/>
          <p:cNvSpPr txBox="1">
            <a:spLocks noGrp="1"/>
          </p:cNvSpPr>
          <p:nvPr>
            <p:ph type="body" idx="1"/>
          </p:nvPr>
        </p:nvSpPr>
        <p:spPr>
          <a:xfrm>
            <a:off x="311700" y="200972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292100">
              <a:lnSpc>
                <a:spcPct val="100000"/>
              </a:lnSpc>
              <a:buClr>
                <a:schemeClr val="dk1"/>
              </a:buClr>
              <a:buSzPts val="2400"/>
              <a:buFont typeface="Tahoma"/>
              <a:buChar char="•"/>
            </a:pPr>
            <a:r>
              <a:rPr lang="en" sz="2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4004: no memory</a:t>
            </a:r>
            <a:endParaRPr sz="2400"/>
          </a:p>
          <a:p>
            <a:pPr marL="342900" indent="-139700">
              <a:lnSpc>
                <a:spcPct val="100000"/>
              </a:lnSpc>
              <a:spcBef>
                <a:spcPts val="640"/>
              </a:spcBef>
              <a:buClr>
                <a:schemeClr val="dk1"/>
              </a:buClr>
              <a:buSzPts val="3200"/>
              <a:buNone/>
            </a:pPr>
            <a:endParaRPr sz="32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342900" indent="-139700">
              <a:lnSpc>
                <a:spcPct val="100000"/>
              </a:lnSpc>
              <a:spcBef>
                <a:spcPts val="640"/>
              </a:spcBef>
              <a:buClr>
                <a:schemeClr val="dk1"/>
              </a:buClr>
              <a:buSzPts val="3200"/>
              <a:buNone/>
            </a:pPr>
            <a:endParaRPr sz="32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342900" indent="-139700">
              <a:lnSpc>
                <a:spcPct val="100000"/>
              </a:lnSpc>
              <a:spcBef>
                <a:spcPts val="640"/>
              </a:spcBef>
              <a:buClr>
                <a:schemeClr val="dk1"/>
              </a:buClr>
              <a:buSzPts val="3200"/>
              <a:buNone/>
            </a:pPr>
            <a:endParaRPr sz="32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342900" indent="-139700">
              <a:lnSpc>
                <a:spcPct val="100000"/>
              </a:lnSpc>
              <a:spcBef>
                <a:spcPts val="640"/>
              </a:spcBef>
              <a:buClr>
                <a:schemeClr val="dk1"/>
              </a:buClr>
              <a:buSzPts val="3200"/>
              <a:buNone/>
            </a:pPr>
            <a:endParaRPr sz="32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342900" indent="-292100">
              <a:lnSpc>
                <a:spcPct val="100000"/>
              </a:lnSpc>
              <a:spcBef>
                <a:spcPts val="640"/>
              </a:spcBef>
              <a:buClr>
                <a:schemeClr val="dk1"/>
              </a:buClr>
              <a:buSzPts val="2400"/>
              <a:buFont typeface="Tahoma"/>
              <a:buChar char="•"/>
            </a:pPr>
            <a:r>
              <a:rPr lang="en" sz="2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i7: 12MB L3 cache</a:t>
            </a:r>
            <a:endParaRPr sz="2400"/>
          </a:p>
          <a:p>
            <a:pPr marL="342900" indent="-139700">
              <a:lnSpc>
                <a:spcPct val="100000"/>
              </a:lnSpc>
              <a:spcBef>
                <a:spcPts val="640"/>
              </a:spcBef>
              <a:buClr>
                <a:schemeClr val="dk1"/>
              </a:buClr>
              <a:buSzPts val="3200"/>
              <a:buNone/>
            </a:pPr>
            <a:endParaRPr sz="32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260" name="Google Shape;260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76800" y="1771650"/>
            <a:ext cx="3454500" cy="189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67200" y="3829050"/>
            <a:ext cx="4597500" cy="1834800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36"/>
          <p:cNvSpPr txBox="1">
            <a:spLocks noGrp="1"/>
          </p:cNvSpPr>
          <p:nvPr>
            <p:ph type="sldNum" idx="12"/>
          </p:nvPr>
        </p:nvSpPr>
        <p:spPr>
          <a:xfrm>
            <a:off x="8556784" y="56071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91440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914400">
                <a:buClr>
                  <a:srgbClr val="000000"/>
                </a:buClr>
              </a:pPr>
              <a:t>69</a:t>
            </a:fld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75" y="1119319"/>
            <a:ext cx="7886700" cy="670967"/>
          </a:xfrm>
        </p:spPr>
        <p:txBody>
          <a:bodyPr>
            <a:normAutofit fontScale="90000"/>
          </a:bodyPr>
          <a:lstStyle/>
          <a:p>
            <a:r>
              <a:rPr lang="en-US" b="0" dirty="0">
                <a:latin typeface="Calibri" panose="020F0502020204030204"/>
              </a:rPr>
              <a:t>Datacenter networks: network elements</a:t>
            </a:r>
            <a:endParaRPr lang="en-US" sz="3300" dirty="0">
              <a:latin typeface="+mn-lt"/>
            </a:endParaRPr>
          </a:p>
        </p:txBody>
      </p:sp>
      <p:sp>
        <p:nvSpPr>
          <p:cNvPr id="439" name="Slide Number Placeholder 4">
            <a:extLst>
              <a:ext uri="{FF2B5EF4-FFF2-40B4-BE49-F238E27FC236}">
                <a16:creationId xmlns:a16="http://schemas.microsoft.com/office/drawing/2014/main" id="{C87F3257-E91D-E144-BA13-B0DD96B23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Link Layer: 6-</a:t>
            </a:r>
            <a:fld id="{C4204591-24BD-A542-B9D5-F8D8A88D2FEE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71682" name="Picture 2">
            <a:extLst>
              <a:ext uri="{FF2B5EF4-FFF2-40B4-BE49-F238E27FC236}">
                <a16:creationId xmlns:a16="http://schemas.microsoft.com/office/drawing/2014/main" id="{0B55521C-E9E4-5442-8901-A188490A5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276" y="2097110"/>
            <a:ext cx="6330203" cy="3560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3C5DA41-DD5B-1C40-B9A9-28E9CB714C21}"/>
              </a:ext>
            </a:extLst>
          </p:cNvPr>
          <p:cNvSpPr txBox="1"/>
          <p:nvPr/>
        </p:nvSpPr>
        <p:spPr>
          <a:xfrm>
            <a:off x="655543" y="1885950"/>
            <a:ext cx="506324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/>
              <a:t>Facebook F16 data center network topology: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63FECF-8C61-1440-ADD1-65A1FD646313}"/>
              </a:ext>
            </a:extLst>
          </p:cNvPr>
          <p:cNvSpPr txBox="1"/>
          <p:nvPr/>
        </p:nvSpPr>
        <p:spPr>
          <a:xfrm>
            <a:off x="1428750" y="5546911"/>
            <a:ext cx="621009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https://engineering.fb.com/data-center-engineering/f16-minipack/    (posted 3/2019)</a:t>
            </a:r>
          </a:p>
        </p:txBody>
      </p:sp>
    </p:spTree>
    <p:extLst>
      <p:ext uri="{BB962C8B-B14F-4D97-AF65-F5344CB8AC3E}">
        <p14:creationId xmlns:p14="http://schemas.microsoft.com/office/powerpoint/2010/main" val="43156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7"/>
          <p:cNvSpPr txBox="1">
            <a:spLocks noGrp="1"/>
          </p:cNvSpPr>
          <p:nvPr>
            <p:ph type="dt" idx="10"/>
          </p:nvPr>
        </p:nvSpPr>
        <p:spPr>
          <a:xfrm>
            <a:off x="457200" y="554116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defTabSz="914400">
              <a:buClr>
                <a:srgbClr val="000000"/>
              </a:buClr>
            </a:pP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68" name="Google Shape;268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835944"/>
            <a:ext cx="9144000" cy="4164600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37"/>
          <p:cNvSpPr txBox="1">
            <a:spLocks noGrp="1"/>
          </p:cNvSpPr>
          <p:nvPr>
            <p:ph type="title"/>
          </p:nvPr>
        </p:nvSpPr>
        <p:spPr>
          <a:xfrm>
            <a:off x="311700" y="1302275"/>
            <a:ext cx="8520600" cy="57270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2"/>
              </a:buClr>
            </a:pPr>
            <a:r>
              <a:rPr lang="en" sz="32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Little brain, </a:t>
            </a:r>
            <a:r>
              <a:rPr lang="en" sz="3200" b="1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LOTS</a:t>
            </a:r>
            <a:r>
              <a:rPr lang="en" sz="32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 of memory</a:t>
            </a:r>
            <a:endParaRPr/>
          </a:p>
        </p:txBody>
      </p:sp>
      <p:sp>
        <p:nvSpPr>
          <p:cNvPr id="270" name="Google Shape;270;p37"/>
          <p:cNvSpPr txBox="1">
            <a:spLocks noGrp="1"/>
          </p:cNvSpPr>
          <p:nvPr>
            <p:ph type="body" idx="1"/>
          </p:nvPr>
        </p:nvSpPr>
        <p:spPr>
          <a:xfrm>
            <a:off x="311700" y="200972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292100">
              <a:lnSpc>
                <a:spcPct val="100000"/>
              </a:lnSpc>
              <a:buClr>
                <a:schemeClr val="dk1"/>
              </a:buClr>
              <a:buSzPts val="2400"/>
              <a:buFont typeface="Tahoma"/>
              <a:buChar char="•"/>
            </a:pPr>
            <a:r>
              <a:rPr lang="en" sz="2400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Server                                                64GB-1TB</a:t>
            </a:r>
            <a:endParaRPr sz="2400" dirty="0"/>
          </a:p>
          <a:p>
            <a:pPr marL="342900" indent="-139700">
              <a:lnSpc>
                <a:spcPct val="100000"/>
              </a:lnSpc>
              <a:spcBef>
                <a:spcPts val="640"/>
              </a:spcBef>
              <a:buClr>
                <a:schemeClr val="dk1"/>
              </a:buClr>
              <a:buSzPts val="3200"/>
              <a:buNone/>
            </a:pPr>
            <a:endParaRPr sz="3200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342900" indent="-139700">
              <a:lnSpc>
                <a:spcPct val="100000"/>
              </a:lnSpc>
              <a:spcBef>
                <a:spcPts val="640"/>
              </a:spcBef>
              <a:buClr>
                <a:schemeClr val="dk1"/>
              </a:buClr>
              <a:buSzPts val="3200"/>
              <a:buNone/>
            </a:pPr>
            <a:endParaRPr sz="3200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342900" indent="-139700">
              <a:lnSpc>
                <a:spcPct val="100000"/>
              </a:lnSpc>
              <a:spcBef>
                <a:spcPts val="640"/>
              </a:spcBef>
              <a:buClr>
                <a:schemeClr val="dk1"/>
              </a:buClr>
              <a:buSzPts val="3200"/>
              <a:buNone/>
            </a:pPr>
            <a:endParaRPr sz="3200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indent="0">
              <a:lnSpc>
                <a:spcPct val="100000"/>
              </a:lnSpc>
              <a:spcBef>
                <a:spcPts val="640"/>
              </a:spcBef>
              <a:buClr>
                <a:schemeClr val="dk1"/>
              </a:buClr>
              <a:buNone/>
            </a:pPr>
            <a:endParaRPr sz="3200" dirty="0">
              <a:solidFill>
                <a:srgbClr val="0000CC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342900">
              <a:lnSpc>
                <a:spcPct val="100000"/>
              </a:lnSpc>
              <a:spcBef>
                <a:spcPts val="640"/>
              </a:spcBef>
              <a:buClr>
                <a:srgbClr val="0000CC"/>
              </a:buClr>
              <a:buNone/>
            </a:pPr>
            <a:r>
              <a:rPr lang="en" sz="2400" dirty="0">
                <a:solidFill>
                  <a:srgbClr val="0000CC"/>
                </a:solidFill>
                <a:latin typeface="Tahoma"/>
                <a:ea typeface="Tahoma"/>
                <a:cs typeface="Tahoma"/>
                <a:sym typeface="Tahoma"/>
              </a:rPr>
              <a:t>Drinking straw access</a:t>
            </a:r>
            <a:endParaRPr sz="2400" dirty="0"/>
          </a:p>
          <a:p>
            <a:pPr marL="342900" indent="-139700">
              <a:lnSpc>
                <a:spcPct val="100000"/>
              </a:lnSpc>
              <a:spcBef>
                <a:spcPts val="640"/>
              </a:spcBef>
              <a:buClr>
                <a:schemeClr val="dk1"/>
              </a:buClr>
              <a:buSzPts val="3200"/>
              <a:buNone/>
            </a:pPr>
            <a:endParaRPr sz="3200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342900" indent="-139700">
              <a:lnSpc>
                <a:spcPct val="100000"/>
              </a:lnSpc>
              <a:spcBef>
                <a:spcPts val="640"/>
              </a:spcBef>
              <a:buClr>
                <a:schemeClr val="dk1"/>
              </a:buClr>
              <a:buSzPts val="3200"/>
              <a:buNone/>
            </a:pPr>
            <a:endParaRPr sz="3200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342900" indent="-139700">
              <a:lnSpc>
                <a:spcPct val="100000"/>
              </a:lnSpc>
              <a:spcBef>
                <a:spcPts val="640"/>
              </a:spcBef>
              <a:buClr>
                <a:schemeClr val="dk1"/>
              </a:buClr>
              <a:buSzPts val="3200"/>
              <a:buNone/>
            </a:pPr>
            <a:endParaRPr sz="3200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342900" indent="-139700">
              <a:lnSpc>
                <a:spcPct val="100000"/>
              </a:lnSpc>
              <a:spcBef>
                <a:spcPts val="640"/>
              </a:spcBef>
              <a:buClr>
                <a:schemeClr val="dk1"/>
              </a:buClr>
              <a:buSzPts val="3200"/>
              <a:buNone/>
            </a:pPr>
            <a:endParaRPr sz="3200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342900" indent="-139700">
              <a:lnSpc>
                <a:spcPct val="100000"/>
              </a:lnSpc>
              <a:spcBef>
                <a:spcPts val="640"/>
              </a:spcBef>
              <a:buClr>
                <a:schemeClr val="dk1"/>
              </a:buClr>
              <a:buSzPts val="3200"/>
              <a:buNone/>
            </a:pPr>
            <a:endParaRPr sz="3200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342900" indent="-139700">
              <a:lnSpc>
                <a:spcPct val="100000"/>
              </a:lnSpc>
              <a:spcBef>
                <a:spcPts val="640"/>
              </a:spcBef>
              <a:buClr>
                <a:schemeClr val="dk1"/>
              </a:buClr>
              <a:buSzPts val="3200"/>
              <a:buNone/>
            </a:pPr>
            <a:endParaRPr sz="3200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271" name="Google Shape;271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2000" y="2628900"/>
            <a:ext cx="533400" cy="21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3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67000" y="2457450"/>
            <a:ext cx="5029200" cy="183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3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270437">
            <a:off x="1221336" y="2626199"/>
            <a:ext cx="1748407" cy="1277167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37"/>
          <p:cNvSpPr txBox="1">
            <a:spLocks noGrp="1"/>
          </p:cNvSpPr>
          <p:nvPr>
            <p:ph type="sldNum" idx="12"/>
          </p:nvPr>
        </p:nvSpPr>
        <p:spPr>
          <a:xfrm>
            <a:off x="8556784" y="56071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91440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914400">
                <a:buClr>
                  <a:srgbClr val="000000"/>
                </a:buClr>
              </a:pPr>
              <a:t>70</a:t>
            </a:fld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8"/>
          <p:cNvSpPr txBox="1">
            <a:spLocks noGrp="1"/>
          </p:cNvSpPr>
          <p:nvPr>
            <p:ph type="sldNum" idx="12"/>
          </p:nvPr>
        </p:nvSpPr>
        <p:spPr>
          <a:xfrm>
            <a:off x="457200" y="554116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l" defTabSz="914400">
              <a:buClr>
                <a:srgbClr val="000000"/>
              </a:buClr>
            </a:pPr>
            <a:endParaRPr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80" name="Google Shape;280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94159"/>
            <a:ext cx="9144000" cy="5069700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38"/>
          <p:cNvSpPr txBox="1">
            <a:spLocks noGrp="1"/>
          </p:cNvSpPr>
          <p:nvPr>
            <p:ph type="ctrTitle"/>
          </p:nvPr>
        </p:nvSpPr>
        <p:spPr>
          <a:xfrm>
            <a:off x="311708" y="160182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l">
              <a:buClr>
                <a:schemeClr val="dk2"/>
              </a:buClr>
            </a:pPr>
            <a:r>
              <a:rPr lang="en" sz="4800" b="1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②</a:t>
            </a:r>
            <a:r>
              <a:rPr lang="en" sz="4000" b="1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 Real-time transactions:</a:t>
            </a:r>
            <a:br>
              <a:rPr lang="en" sz="4000" b="1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lang="en" sz="4000" b="1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     1000s per second</a:t>
            </a:r>
            <a:endParaRPr/>
          </a:p>
        </p:txBody>
      </p:sp>
      <p:sp>
        <p:nvSpPr>
          <p:cNvPr id="282" name="Google Shape;282;p38"/>
          <p:cNvSpPr txBox="1">
            <a:spLocks noGrp="1"/>
          </p:cNvSpPr>
          <p:nvPr>
            <p:ph type="subTitle" idx="1"/>
          </p:nvPr>
        </p:nvSpPr>
        <p:spPr>
          <a:xfrm>
            <a:off x="311700" y="369137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139700" algn="l">
              <a:buClr>
                <a:schemeClr val="dk1"/>
              </a:buClr>
              <a:buSzPts val="3200"/>
            </a:pPr>
            <a:endParaRPr sz="32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7" name="Google Shape;287;p39"/>
          <p:cNvGrpSpPr/>
          <p:nvPr/>
        </p:nvGrpSpPr>
        <p:grpSpPr>
          <a:xfrm>
            <a:off x="762000" y="2057400"/>
            <a:ext cx="7650300" cy="3285000"/>
            <a:chOff x="762000" y="1600200"/>
            <a:chExt cx="7650300" cy="4380000"/>
          </a:xfrm>
        </p:grpSpPr>
        <p:pic>
          <p:nvPicPr>
            <p:cNvPr id="288" name="Google Shape;288;p3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62000" y="1676400"/>
              <a:ext cx="7650300" cy="4303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9" name="Google Shape;289;p39"/>
            <p:cNvSpPr/>
            <p:nvPr/>
          </p:nvSpPr>
          <p:spPr>
            <a:xfrm>
              <a:off x="838200" y="1600200"/>
              <a:ext cx="5410200" cy="228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0" name="Google Shape;290;p39"/>
          <p:cNvSpPr txBox="1">
            <a:spLocks noGrp="1"/>
          </p:cNvSpPr>
          <p:nvPr>
            <p:ph type="body" idx="1"/>
          </p:nvPr>
        </p:nvSpPr>
        <p:spPr>
          <a:xfrm>
            <a:off x="311700" y="200972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266700">
              <a:lnSpc>
                <a:spcPct val="100000"/>
              </a:lnSpc>
              <a:buClr>
                <a:schemeClr val="dk1"/>
              </a:buClr>
              <a:buSzPts val="2000"/>
              <a:buFont typeface="Tahoma"/>
              <a:buChar char="•"/>
            </a:pPr>
            <a:r>
              <a:rPr lang="en"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Each arc is a related client-server RPC (remote procedure call)</a:t>
            </a:r>
            <a:endParaRPr sz="2000"/>
          </a:p>
        </p:txBody>
      </p:sp>
      <p:sp>
        <p:nvSpPr>
          <p:cNvPr id="292" name="Google Shape;292;p39"/>
          <p:cNvSpPr txBox="1">
            <a:spLocks noGrp="1"/>
          </p:cNvSpPr>
          <p:nvPr>
            <p:ph type="title"/>
          </p:nvPr>
        </p:nvSpPr>
        <p:spPr>
          <a:xfrm>
            <a:off x="311700" y="1302275"/>
            <a:ext cx="8520600" cy="57270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2"/>
              </a:buClr>
            </a:pPr>
            <a:r>
              <a:rPr lang="en"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A </a:t>
            </a:r>
            <a:r>
              <a:rPr lang="en" sz="2400" b="1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Single</a:t>
            </a:r>
            <a:r>
              <a:rPr lang="en"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 Transaction Across ~40 Racks of ~60 Servers</a:t>
            </a:r>
            <a:endParaRPr sz="2400"/>
          </a:p>
        </p:txBody>
      </p:sp>
      <p:sp>
        <p:nvSpPr>
          <p:cNvPr id="293" name="Google Shape;293;p39"/>
          <p:cNvSpPr txBox="1">
            <a:spLocks noGrp="1"/>
          </p:cNvSpPr>
          <p:nvPr>
            <p:ph type="sldNum" idx="12"/>
          </p:nvPr>
        </p:nvSpPr>
        <p:spPr>
          <a:xfrm>
            <a:off x="8556784" y="56071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91440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914400">
                <a:buClr>
                  <a:srgbClr val="000000"/>
                </a:buClr>
              </a:pPr>
              <a:t>72</a:t>
            </a:fld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40"/>
          <p:cNvSpPr txBox="1">
            <a:spLocks noGrp="1"/>
          </p:cNvSpPr>
          <p:nvPr>
            <p:ph type="body" idx="1"/>
          </p:nvPr>
        </p:nvSpPr>
        <p:spPr>
          <a:xfrm>
            <a:off x="311700" y="200972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139700">
              <a:lnSpc>
                <a:spcPct val="100000"/>
              </a:lnSpc>
              <a:buClr>
                <a:schemeClr val="dk1"/>
              </a:buClr>
              <a:buSzPts val="3200"/>
              <a:buNone/>
            </a:pPr>
            <a:endParaRPr sz="32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342900" indent="-139700">
              <a:lnSpc>
                <a:spcPct val="100000"/>
              </a:lnSpc>
              <a:spcBef>
                <a:spcPts val="640"/>
              </a:spcBef>
              <a:buClr>
                <a:schemeClr val="dk1"/>
              </a:buClr>
              <a:buSzPts val="3200"/>
              <a:buNone/>
            </a:pPr>
            <a:endParaRPr sz="32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342900" indent="-139700">
              <a:lnSpc>
                <a:spcPct val="100000"/>
              </a:lnSpc>
              <a:spcBef>
                <a:spcPts val="640"/>
              </a:spcBef>
              <a:buClr>
                <a:schemeClr val="dk1"/>
              </a:buClr>
              <a:buSzPts val="3200"/>
              <a:buNone/>
            </a:pPr>
            <a:endParaRPr sz="32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342900" indent="-139700">
              <a:lnSpc>
                <a:spcPct val="100000"/>
              </a:lnSpc>
              <a:spcBef>
                <a:spcPts val="640"/>
              </a:spcBef>
              <a:buClr>
                <a:schemeClr val="dk1"/>
              </a:buClr>
              <a:buSzPts val="3200"/>
              <a:buNone/>
            </a:pPr>
            <a:endParaRPr sz="32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742950" lvl="1" indent="-107950">
              <a:lnSpc>
                <a:spcPct val="100000"/>
              </a:lnSpc>
              <a:spcBef>
                <a:spcPts val="560"/>
              </a:spcBef>
              <a:buClr>
                <a:schemeClr val="dk1"/>
              </a:buClr>
              <a:buSzPts val="2800"/>
              <a:buNone/>
            </a:pPr>
            <a:endParaRPr sz="28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342900" indent="-139700">
              <a:lnSpc>
                <a:spcPct val="100000"/>
              </a:lnSpc>
              <a:spcBef>
                <a:spcPts val="640"/>
              </a:spcBef>
              <a:buClr>
                <a:schemeClr val="dk1"/>
              </a:buClr>
              <a:buSzPts val="3200"/>
              <a:buNone/>
            </a:pPr>
            <a:endParaRPr sz="32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342900" indent="-139700">
              <a:lnSpc>
                <a:spcPct val="100000"/>
              </a:lnSpc>
              <a:spcBef>
                <a:spcPts val="640"/>
              </a:spcBef>
              <a:buClr>
                <a:schemeClr val="dk1"/>
              </a:buClr>
              <a:buSzPts val="3200"/>
              <a:buNone/>
            </a:pPr>
            <a:endParaRPr sz="32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301" name="Google Shape;301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2000" y="1885950"/>
            <a:ext cx="8077200" cy="3714900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40"/>
          <p:cNvSpPr txBox="1">
            <a:spLocks noGrp="1"/>
          </p:cNvSpPr>
          <p:nvPr>
            <p:ph type="title"/>
          </p:nvPr>
        </p:nvSpPr>
        <p:spPr>
          <a:xfrm>
            <a:off x="311700" y="1302275"/>
            <a:ext cx="8520600" cy="57270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2"/>
              </a:buClr>
            </a:pPr>
            <a:r>
              <a:rPr lang="en"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A </a:t>
            </a:r>
            <a:r>
              <a:rPr lang="en" sz="2400" b="1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Single</a:t>
            </a:r>
            <a:r>
              <a:rPr lang="en"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 Transaction RPC Tree: Client &amp; 93 Servers</a:t>
            </a:r>
            <a:endParaRPr sz="2400"/>
          </a:p>
        </p:txBody>
      </p:sp>
      <p:pic>
        <p:nvPicPr>
          <p:cNvPr id="303" name="Google Shape;303;p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6000" y="4857750"/>
            <a:ext cx="2743200" cy="68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4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19800" y="3771900"/>
            <a:ext cx="2590800" cy="676200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40"/>
          <p:cNvSpPr/>
          <p:nvPr/>
        </p:nvSpPr>
        <p:spPr>
          <a:xfrm>
            <a:off x="7162800" y="3200400"/>
            <a:ext cx="381000" cy="285750"/>
          </a:xfrm>
          <a:prstGeom prst="flowChartPreparation">
            <a:avLst/>
          </a:prstGeom>
          <a:noFill/>
          <a:ln w="12700" cap="flat" cmpd="sng">
            <a:solidFill>
              <a:srgbClr val="FF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FF0000"/>
              </a:buClr>
            </a:pPr>
            <a:r>
              <a:rPr lang="en" sz="2400" b="1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7" name="Google Shape;307;p40"/>
          <p:cNvSpPr/>
          <p:nvPr/>
        </p:nvSpPr>
        <p:spPr>
          <a:xfrm>
            <a:off x="1524000" y="2000250"/>
            <a:ext cx="381000" cy="285750"/>
          </a:xfrm>
          <a:prstGeom prst="flowChartPreparation">
            <a:avLst/>
          </a:prstGeom>
          <a:noFill/>
          <a:ln w="12700" cap="flat" cmpd="sng">
            <a:solidFill>
              <a:srgbClr val="FF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FF0000"/>
              </a:buClr>
            </a:pPr>
            <a:r>
              <a:rPr lang="en" sz="2400" b="1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8" name="Google Shape;308;p40"/>
          <p:cNvSpPr/>
          <p:nvPr/>
        </p:nvSpPr>
        <p:spPr>
          <a:xfrm>
            <a:off x="5867400" y="5029200"/>
            <a:ext cx="2895600" cy="342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defTabSz="91440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40"/>
          <p:cNvSpPr/>
          <p:nvPr/>
        </p:nvSpPr>
        <p:spPr>
          <a:xfrm>
            <a:off x="5943600" y="5257800"/>
            <a:ext cx="2895600" cy="342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defTabSz="91440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p40"/>
          <p:cNvSpPr/>
          <p:nvPr/>
        </p:nvSpPr>
        <p:spPr>
          <a:xfrm>
            <a:off x="6019800" y="2514600"/>
            <a:ext cx="2895600" cy="342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defTabSz="91440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p40"/>
          <p:cNvSpPr/>
          <p:nvPr/>
        </p:nvSpPr>
        <p:spPr>
          <a:xfrm>
            <a:off x="5943600" y="3943350"/>
            <a:ext cx="2895600" cy="342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defTabSz="91440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12" name="Google Shape;312;p40"/>
          <p:cNvCxnSpPr/>
          <p:nvPr/>
        </p:nvCxnSpPr>
        <p:spPr>
          <a:xfrm>
            <a:off x="8096250" y="1771650"/>
            <a:ext cx="0" cy="10287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miter lim="8000"/>
            <a:headEnd type="none" w="sm" len="sm"/>
            <a:tailEnd type="none" w="sm" len="sm"/>
          </a:ln>
        </p:spPr>
      </p:cxnSp>
      <p:cxnSp>
        <p:nvCxnSpPr>
          <p:cNvPr id="313" name="Google Shape;313;p40"/>
          <p:cNvCxnSpPr/>
          <p:nvPr/>
        </p:nvCxnSpPr>
        <p:spPr>
          <a:xfrm>
            <a:off x="1016000" y="1771650"/>
            <a:ext cx="0" cy="10287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314" name="Google Shape;314;p40"/>
          <p:cNvSpPr txBox="1">
            <a:spLocks noGrp="1"/>
          </p:cNvSpPr>
          <p:nvPr>
            <p:ph type="sldNum" idx="12"/>
          </p:nvPr>
        </p:nvSpPr>
        <p:spPr>
          <a:xfrm>
            <a:off x="8556784" y="56071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91440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914400">
                <a:buClr>
                  <a:srgbClr val="000000"/>
                </a:buClr>
              </a:pPr>
              <a:t>73</a:t>
            </a:fld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41"/>
          <p:cNvSpPr txBox="1">
            <a:spLocks noGrp="1"/>
          </p:cNvSpPr>
          <p:nvPr>
            <p:ph type="dt" idx="10"/>
          </p:nvPr>
        </p:nvSpPr>
        <p:spPr>
          <a:xfrm>
            <a:off x="457200" y="554116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defTabSz="914400">
              <a:buClr>
                <a:srgbClr val="000000"/>
              </a:buClr>
            </a:pP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20" name="Google Shape;320;p41"/>
          <p:cNvSpPr txBox="1">
            <a:spLocks noGrp="1"/>
          </p:cNvSpPr>
          <p:nvPr>
            <p:ph type="title"/>
          </p:nvPr>
        </p:nvSpPr>
        <p:spPr>
          <a:xfrm>
            <a:off x="311700" y="1302275"/>
            <a:ext cx="8520600" cy="57270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2"/>
              </a:buClr>
            </a:pPr>
            <a:r>
              <a:rPr lang="en" sz="32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Single Transaction Tail Latency</a:t>
            </a:r>
            <a:endParaRPr/>
          </a:p>
        </p:txBody>
      </p:sp>
      <p:sp>
        <p:nvSpPr>
          <p:cNvPr id="321" name="Google Shape;321;p41"/>
          <p:cNvSpPr txBox="1">
            <a:spLocks noGrp="1"/>
          </p:cNvSpPr>
          <p:nvPr>
            <p:ph type="body" idx="1"/>
          </p:nvPr>
        </p:nvSpPr>
        <p:spPr>
          <a:xfrm>
            <a:off x="311700" y="200972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292100">
              <a:lnSpc>
                <a:spcPct val="100000"/>
              </a:lnSpc>
              <a:buClr>
                <a:schemeClr val="dk1"/>
              </a:buClr>
              <a:buSzPts val="2400"/>
              <a:buFont typeface="Tahoma"/>
              <a:buChar char="•"/>
            </a:pPr>
            <a:r>
              <a:rPr lang="en" sz="2400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Canary transaction</a:t>
            </a:r>
            <a:endParaRPr sz="2400" dirty="0"/>
          </a:p>
        </p:txBody>
      </p:sp>
      <p:pic>
        <p:nvPicPr>
          <p:cNvPr id="322" name="Google Shape;322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58200" y="2832925"/>
            <a:ext cx="5638800" cy="2593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3" name="Google Shape;323;p41"/>
          <p:cNvCxnSpPr/>
          <p:nvPr/>
        </p:nvCxnSpPr>
        <p:spPr>
          <a:xfrm flipH="1">
            <a:off x="2400300" y="2384415"/>
            <a:ext cx="381000" cy="514200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miter lim="8000"/>
            <a:headEnd type="none" w="sm" len="sm"/>
            <a:tailEnd type="stealth" w="lg" len="lg"/>
          </a:ln>
        </p:spPr>
      </p:cxnSp>
      <p:cxnSp>
        <p:nvCxnSpPr>
          <p:cNvPr id="324" name="Google Shape;324;p41"/>
          <p:cNvCxnSpPr/>
          <p:nvPr/>
        </p:nvCxnSpPr>
        <p:spPr>
          <a:xfrm>
            <a:off x="6477000" y="2514600"/>
            <a:ext cx="0" cy="4572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325" name="Google Shape;325;p41"/>
          <p:cNvSpPr txBox="1">
            <a:spLocks noGrp="1"/>
          </p:cNvSpPr>
          <p:nvPr>
            <p:ph type="sldNum" idx="12"/>
          </p:nvPr>
        </p:nvSpPr>
        <p:spPr>
          <a:xfrm>
            <a:off x="8556784" y="56071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91440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914400">
                <a:buClr>
                  <a:srgbClr val="000000"/>
                </a:buClr>
              </a:pPr>
              <a:t>74</a:t>
            </a:fld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341228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41"/>
          <p:cNvSpPr txBox="1">
            <a:spLocks noGrp="1"/>
          </p:cNvSpPr>
          <p:nvPr>
            <p:ph type="dt" idx="10"/>
          </p:nvPr>
        </p:nvSpPr>
        <p:spPr>
          <a:xfrm>
            <a:off x="457200" y="554116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defTabSz="914400">
              <a:buClr>
                <a:srgbClr val="000000"/>
              </a:buClr>
            </a:pP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20" name="Google Shape;320;p41"/>
          <p:cNvSpPr txBox="1">
            <a:spLocks noGrp="1"/>
          </p:cNvSpPr>
          <p:nvPr>
            <p:ph type="title"/>
          </p:nvPr>
        </p:nvSpPr>
        <p:spPr>
          <a:xfrm>
            <a:off x="311700" y="1302275"/>
            <a:ext cx="8520600" cy="57270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2"/>
              </a:buClr>
            </a:pPr>
            <a:r>
              <a:rPr lang="en" sz="32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Single Transaction Tail Latency</a:t>
            </a:r>
            <a:endParaRPr/>
          </a:p>
        </p:txBody>
      </p:sp>
      <p:sp>
        <p:nvSpPr>
          <p:cNvPr id="321" name="Google Shape;321;p41"/>
          <p:cNvSpPr txBox="1">
            <a:spLocks noGrp="1"/>
          </p:cNvSpPr>
          <p:nvPr>
            <p:ph type="body" idx="1"/>
          </p:nvPr>
        </p:nvSpPr>
        <p:spPr>
          <a:xfrm>
            <a:off x="311700" y="200972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292100">
              <a:lnSpc>
                <a:spcPct val="100000"/>
              </a:lnSpc>
              <a:buClr>
                <a:schemeClr val="dk1"/>
              </a:buClr>
              <a:buSzPts val="2400"/>
              <a:buFont typeface="Tahoma"/>
              <a:buChar char="•"/>
            </a:pPr>
            <a:r>
              <a:rPr lang="en" sz="2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One slow response out of 93 parallel RPCs slows the </a:t>
            </a:r>
            <a:r>
              <a:rPr lang="en" sz="2400" i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entire</a:t>
            </a:r>
            <a:r>
              <a:rPr lang="en" sz="2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transaction</a:t>
            </a:r>
            <a:endParaRPr sz="2400"/>
          </a:p>
        </p:txBody>
      </p:sp>
      <p:pic>
        <p:nvPicPr>
          <p:cNvPr id="322" name="Google Shape;322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58200" y="2832925"/>
            <a:ext cx="5638800" cy="2593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3" name="Google Shape;323;p41"/>
          <p:cNvCxnSpPr/>
          <p:nvPr/>
        </p:nvCxnSpPr>
        <p:spPr>
          <a:xfrm flipH="1">
            <a:off x="6248400" y="3086100"/>
            <a:ext cx="381000" cy="514200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miter lim="8000"/>
            <a:headEnd type="none" w="sm" len="sm"/>
            <a:tailEnd type="stealth" w="lg" len="lg"/>
          </a:ln>
        </p:spPr>
      </p:cxnSp>
      <p:cxnSp>
        <p:nvCxnSpPr>
          <p:cNvPr id="324" name="Google Shape;324;p41"/>
          <p:cNvCxnSpPr/>
          <p:nvPr/>
        </p:nvCxnSpPr>
        <p:spPr>
          <a:xfrm>
            <a:off x="6477000" y="2514600"/>
            <a:ext cx="0" cy="4572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325" name="Google Shape;325;p41"/>
          <p:cNvSpPr txBox="1">
            <a:spLocks noGrp="1"/>
          </p:cNvSpPr>
          <p:nvPr>
            <p:ph type="sldNum" idx="12"/>
          </p:nvPr>
        </p:nvSpPr>
        <p:spPr>
          <a:xfrm>
            <a:off x="8556784" y="56071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91440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914400">
                <a:buClr>
                  <a:srgbClr val="000000"/>
                </a:buClr>
              </a:pPr>
              <a:t>75</a:t>
            </a:fld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42"/>
          <p:cNvSpPr txBox="1">
            <a:spLocks noGrp="1"/>
          </p:cNvSpPr>
          <p:nvPr>
            <p:ph type="body" idx="1"/>
          </p:nvPr>
        </p:nvSpPr>
        <p:spPr>
          <a:xfrm>
            <a:off x="311700" y="200972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139700">
              <a:lnSpc>
                <a:spcPct val="100000"/>
              </a:lnSpc>
              <a:buClr>
                <a:schemeClr val="dk1"/>
              </a:buClr>
              <a:buSzPts val="3200"/>
              <a:buNone/>
            </a:pPr>
            <a:endParaRPr sz="32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32" name="Google Shape;332;p42"/>
          <p:cNvSpPr txBox="1">
            <a:spLocks noGrp="1"/>
          </p:cNvSpPr>
          <p:nvPr>
            <p:ph type="dt" idx="10"/>
          </p:nvPr>
        </p:nvSpPr>
        <p:spPr>
          <a:xfrm>
            <a:off x="457200" y="554116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defTabSz="914400">
              <a:buClr>
                <a:srgbClr val="000000"/>
              </a:buClr>
            </a:pP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33" name="Google Shape;333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3400" y="2571750"/>
            <a:ext cx="5791200" cy="2396700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42"/>
          <p:cNvSpPr txBox="1">
            <a:spLocks noGrp="1"/>
          </p:cNvSpPr>
          <p:nvPr>
            <p:ph type="title"/>
          </p:nvPr>
        </p:nvSpPr>
        <p:spPr>
          <a:xfrm>
            <a:off x="311700" y="1302275"/>
            <a:ext cx="8520600" cy="57270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2"/>
              </a:buClr>
            </a:pPr>
            <a:r>
              <a:rPr lang="en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One Server, Four CPUs:</a:t>
            </a:r>
            <a:r>
              <a:rPr lang="en" b="1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User/kernel transitions</a:t>
            </a:r>
            <a:r>
              <a:rPr lang="en"/>
              <a:t> </a:t>
            </a:r>
            <a:endParaRPr/>
          </a:p>
          <a:p>
            <a:pPr>
              <a:buClr>
                <a:schemeClr val="dk2"/>
              </a:buClr>
            </a:pPr>
            <a:r>
              <a:rPr lang="en" sz="20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every CPU every nanosecond (Ktrace)</a:t>
            </a:r>
            <a:endParaRPr/>
          </a:p>
        </p:txBody>
      </p:sp>
      <p:sp>
        <p:nvSpPr>
          <p:cNvPr id="335" name="Google Shape;335;p42"/>
          <p:cNvSpPr/>
          <p:nvPr/>
        </p:nvSpPr>
        <p:spPr>
          <a:xfrm>
            <a:off x="685800" y="4743450"/>
            <a:ext cx="5715000" cy="342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defTabSz="91440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36" name="Google Shape;336;p42"/>
          <p:cNvGrpSpPr/>
          <p:nvPr/>
        </p:nvGrpSpPr>
        <p:grpSpPr>
          <a:xfrm>
            <a:off x="838200" y="4857750"/>
            <a:ext cx="4038600" cy="400050"/>
            <a:chOff x="838200" y="5334000"/>
            <a:chExt cx="4038600" cy="533400"/>
          </a:xfrm>
        </p:grpSpPr>
        <p:cxnSp>
          <p:nvCxnSpPr>
            <p:cNvPr id="337" name="Google Shape;337;p42"/>
            <p:cNvCxnSpPr/>
            <p:nvPr/>
          </p:nvCxnSpPr>
          <p:spPr>
            <a:xfrm>
              <a:off x="838200" y="5334000"/>
              <a:ext cx="4038600" cy="0"/>
            </a:xfrm>
            <a:prstGeom prst="straightConnector1">
              <a:avLst/>
            </a:prstGeom>
            <a:noFill/>
            <a:ln w="57150" cap="flat" cmpd="sng">
              <a:solidFill>
                <a:schemeClr val="hlink"/>
              </a:solidFill>
              <a:prstDash val="solid"/>
              <a:miter lim="8000"/>
              <a:headEnd type="triangle" w="med" len="med"/>
              <a:tailEnd type="triangle" w="med" len="med"/>
            </a:ln>
          </p:spPr>
        </p:cxnSp>
        <p:sp>
          <p:nvSpPr>
            <p:cNvPr id="338" name="Google Shape;338;p42"/>
            <p:cNvSpPr txBox="1"/>
            <p:nvPr/>
          </p:nvSpPr>
          <p:spPr>
            <a:xfrm>
              <a:off x="1905000" y="5410200"/>
              <a:ext cx="1828800" cy="45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defTabSz="914400">
                <a:buClr>
                  <a:srgbClr val="0097A7"/>
                </a:buClr>
              </a:pPr>
              <a:r>
                <a:rPr lang="en" sz="2400" b="1" kern="0">
                  <a:solidFill>
                    <a:srgbClr val="0097A7"/>
                  </a:solidFill>
                  <a:latin typeface="Arial"/>
                  <a:ea typeface="Arial"/>
                  <a:cs typeface="Arial"/>
                  <a:sym typeface="Arial"/>
                </a:rPr>
                <a:t>200 usec</a:t>
              </a: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39" name="Google Shape;339;p42"/>
          <p:cNvSpPr txBox="1"/>
          <p:nvPr/>
        </p:nvSpPr>
        <p:spPr>
          <a:xfrm>
            <a:off x="6781800" y="2800350"/>
            <a:ext cx="1371600" cy="2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defTabSz="914400">
              <a:buClr>
                <a:srgbClr val="000000"/>
              </a:buClr>
            </a:pPr>
            <a:r>
              <a:rPr lang="en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CPU 0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40" name="Google Shape;340;p42"/>
          <p:cNvSpPr txBox="1"/>
          <p:nvPr/>
        </p:nvSpPr>
        <p:spPr>
          <a:xfrm>
            <a:off x="6781800" y="3371850"/>
            <a:ext cx="1371600" cy="2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defTabSz="914400">
              <a:buClr>
                <a:srgbClr val="000000"/>
              </a:buClr>
            </a:pPr>
            <a:r>
              <a:rPr lang="en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CPU 1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41" name="Google Shape;341;p42"/>
          <p:cNvSpPr txBox="1"/>
          <p:nvPr/>
        </p:nvSpPr>
        <p:spPr>
          <a:xfrm>
            <a:off x="6781800" y="3943350"/>
            <a:ext cx="1371600" cy="2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defTabSz="914400">
              <a:buClr>
                <a:srgbClr val="000000"/>
              </a:buClr>
            </a:pPr>
            <a:r>
              <a:rPr lang="en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CPU 2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42" name="Google Shape;342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34000" y="4688681"/>
            <a:ext cx="3200400" cy="1282200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42"/>
          <p:cNvSpPr/>
          <p:nvPr/>
        </p:nvSpPr>
        <p:spPr>
          <a:xfrm>
            <a:off x="5334000" y="4688675"/>
            <a:ext cx="3124200" cy="1312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defTabSz="91440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Google Shape;344;p42"/>
          <p:cNvSpPr txBox="1"/>
          <p:nvPr/>
        </p:nvSpPr>
        <p:spPr>
          <a:xfrm>
            <a:off x="6781800" y="4457700"/>
            <a:ext cx="1371600" cy="2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defTabSz="914400">
              <a:buClr>
                <a:srgbClr val="000000"/>
              </a:buClr>
            </a:pPr>
            <a:r>
              <a:rPr lang="en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CPU 3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45" name="Google Shape;345;p42"/>
          <p:cNvSpPr txBox="1">
            <a:spLocks noGrp="1"/>
          </p:cNvSpPr>
          <p:nvPr>
            <p:ph type="sldNum" idx="12"/>
          </p:nvPr>
        </p:nvSpPr>
        <p:spPr>
          <a:xfrm>
            <a:off x="8556784" y="56071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91440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914400">
                <a:buClr>
                  <a:srgbClr val="000000"/>
                </a:buClr>
              </a:pPr>
              <a:t>76</a:t>
            </a:fld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43"/>
          <p:cNvSpPr txBox="1">
            <a:spLocks noGrp="1"/>
          </p:cNvSpPr>
          <p:nvPr>
            <p:ph type="dt" idx="10"/>
          </p:nvPr>
        </p:nvSpPr>
        <p:spPr>
          <a:xfrm>
            <a:off x="457200" y="554116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defTabSz="914400">
              <a:buClr>
                <a:srgbClr val="000000"/>
              </a:buClr>
            </a:pP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51" name="Google Shape;351;p43"/>
          <p:cNvSpPr txBox="1">
            <a:spLocks noGrp="1"/>
          </p:cNvSpPr>
          <p:nvPr>
            <p:ph type="title"/>
          </p:nvPr>
        </p:nvSpPr>
        <p:spPr>
          <a:xfrm>
            <a:off x="311700" y="1302275"/>
            <a:ext cx="8520600" cy="57270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2"/>
              </a:buClr>
            </a:pPr>
            <a:r>
              <a:rPr lang="en" sz="32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16 CPUs, 600us, Many RPCs</a:t>
            </a:r>
            <a:endParaRPr/>
          </a:p>
        </p:txBody>
      </p:sp>
      <p:sp>
        <p:nvSpPr>
          <p:cNvPr id="352" name="Google Shape;352;p43"/>
          <p:cNvSpPr txBox="1">
            <a:spLocks noGrp="1"/>
          </p:cNvSpPr>
          <p:nvPr>
            <p:ph type="body" idx="1"/>
          </p:nvPr>
        </p:nvSpPr>
        <p:spPr>
          <a:xfrm>
            <a:off x="311700" y="200972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139700">
              <a:lnSpc>
                <a:spcPct val="100000"/>
              </a:lnSpc>
              <a:buClr>
                <a:schemeClr val="dk1"/>
              </a:buClr>
              <a:buSzPts val="3200"/>
              <a:buNone/>
            </a:pPr>
            <a:endParaRPr sz="32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353" name="Google Shape;353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76400" y="1874975"/>
            <a:ext cx="6549900" cy="38551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4" name="Google Shape;354;p43"/>
          <p:cNvGrpSpPr/>
          <p:nvPr/>
        </p:nvGrpSpPr>
        <p:grpSpPr>
          <a:xfrm>
            <a:off x="457200" y="2229781"/>
            <a:ext cx="2133600" cy="3429000"/>
            <a:chOff x="228600" y="2133600"/>
            <a:chExt cx="2133600" cy="4572000"/>
          </a:xfrm>
        </p:grpSpPr>
        <p:sp>
          <p:nvSpPr>
            <p:cNvPr id="355" name="Google Shape;355;p43"/>
            <p:cNvSpPr txBox="1"/>
            <p:nvPr/>
          </p:nvSpPr>
          <p:spPr>
            <a:xfrm>
              <a:off x="228600" y="2286000"/>
              <a:ext cx="1524000" cy="822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defTabSz="914400">
                <a:buClr>
                  <a:srgbClr val="FF0000"/>
                </a:buClr>
              </a:pPr>
              <a:r>
                <a:rPr lang="en" sz="2400" b="1" kern="0">
                  <a:solidFill>
                    <a:srgbClr val="FF0000"/>
                  </a:solidFill>
                  <a:latin typeface="Tahoma"/>
                  <a:ea typeface="Tahoma"/>
                  <a:cs typeface="Tahoma"/>
                  <a:sym typeface="Tahoma"/>
                </a:rPr>
                <a:t>CPUs 0..15</a:t>
              </a: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43"/>
            <p:cNvSpPr txBox="1"/>
            <p:nvPr/>
          </p:nvSpPr>
          <p:spPr>
            <a:xfrm>
              <a:off x="228600" y="4648200"/>
              <a:ext cx="1524000" cy="822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defTabSz="914400">
                <a:buClr>
                  <a:srgbClr val="FF0000"/>
                </a:buClr>
              </a:pPr>
              <a:r>
                <a:rPr lang="en" sz="2400" b="1" kern="0">
                  <a:solidFill>
                    <a:srgbClr val="FF0000"/>
                  </a:solidFill>
                  <a:latin typeface="Tahoma"/>
                  <a:ea typeface="Tahoma"/>
                  <a:cs typeface="Tahoma"/>
                  <a:sym typeface="Tahoma"/>
                </a:rPr>
                <a:t>RPCs 0..39</a:t>
              </a: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43"/>
            <p:cNvSpPr/>
            <p:nvPr/>
          </p:nvSpPr>
          <p:spPr>
            <a:xfrm>
              <a:off x="1828800" y="2133600"/>
              <a:ext cx="533400" cy="1295400"/>
            </a:xfrm>
            <a:prstGeom prst="leftBrace">
              <a:avLst>
                <a:gd name="adj1" fmla="val 8333"/>
                <a:gd name="adj2" fmla="val 50000"/>
              </a:avLst>
            </a:prstGeom>
            <a:noFill/>
            <a:ln w="57150" cap="flat" cmpd="sng">
              <a:solidFill>
                <a:srgbClr val="FF000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43"/>
            <p:cNvSpPr/>
            <p:nvPr/>
          </p:nvSpPr>
          <p:spPr>
            <a:xfrm>
              <a:off x="1828800" y="3505200"/>
              <a:ext cx="533400" cy="3200400"/>
            </a:xfrm>
            <a:prstGeom prst="leftBrace">
              <a:avLst>
                <a:gd name="adj1" fmla="val 8333"/>
                <a:gd name="adj2" fmla="val 50000"/>
              </a:avLst>
            </a:prstGeom>
            <a:noFill/>
            <a:ln w="57150" cap="flat" cmpd="sng">
              <a:solidFill>
                <a:srgbClr val="FF000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9" name="Google Shape;359;p43"/>
          <p:cNvGrpSpPr/>
          <p:nvPr/>
        </p:nvGrpSpPr>
        <p:grpSpPr>
          <a:xfrm>
            <a:off x="1828800" y="3601381"/>
            <a:ext cx="7162800" cy="285750"/>
            <a:chOff x="1676400" y="3733800"/>
            <a:chExt cx="7162800" cy="381000"/>
          </a:xfrm>
        </p:grpSpPr>
        <p:cxnSp>
          <p:nvCxnSpPr>
            <p:cNvPr id="360" name="Google Shape;360;p43"/>
            <p:cNvCxnSpPr/>
            <p:nvPr/>
          </p:nvCxnSpPr>
          <p:spPr>
            <a:xfrm flipH="1">
              <a:off x="7239000" y="3733800"/>
              <a:ext cx="1600200" cy="381000"/>
            </a:xfrm>
            <a:prstGeom prst="straightConnector1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miter lim="8000"/>
              <a:headEnd type="none" w="sm" len="sm"/>
              <a:tailEnd type="triangle" w="lg" len="lg"/>
            </a:ln>
          </p:spPr>
        </p:cxnSp>
        <p:cxnSp>
          <p:nvCxnSpPr>
            <p:cNvPr id="361" name="Google Shape;361;p43"/>
            <p:cNvCxnSpPr/>
            <p:nvPr/>
          </p:nvCxnSpPr>
          <p:spPr>
            <a:xfrm>
              <a:off x="1676400" y="3733800"/>
              <a:ext cx="1600200" cy="381000"/>
            </a:xfrm>
            <a:prstGeom prst="straightConnector1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miter lim="8000"/>
              <a:headEnd type="none" w="sm" len="sm"/>
              <a:tailEnd type="triangle" w="lg" len="lg"/>
            </a:ln>
          </p:spPr>
        </p:cxnSp>
      </p:grpSp>
      <p:sp>
        <p:nvSpPr>
          <p:cNvPr id="362" name="Google Shape;362;p43"/>
          <p:cNvSpPr txBox="1">
            <a:spLocks noGrp="1"/>
          </p:cNvSpPr>
          <p:nvPr>
            <p:ph type="sldNum" idx="12"/>
          </p:nvPr>
        </p:nvSpPr>
        <p:spPr>
          <a:xfrm>
            <a:off x="8556784" y="56071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91440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914400">
                <a:buClr>
                  <a:srgbClr val="000000"/>
                </a:buClr>
              </a:pPr>
              <a:t>77</a:t>
            </a:fld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44"/>
          <p:cNvSpPr txBox="1">
            <a:spLocks noGrp="1"/>
          </p:cNvSpPr>
          <p:nvPr>
            <p:ph type="dt" idx="10"/>
          </p:nvPr>
        </p:nvSpPr>
        <p:spPr>
          <a:xfrm>
            <a:off x="457200" y="554116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defTabSz="914400">
              <a:buClr>
                <a:srgbClr val="000000"/>
              </a:buClr>
            </a:pP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68" name="Google Shape;368;p44"/>
          <p:cNvSpPr txBox="1">
            <a:spLocks noGrp="1"/>
          </p:cNvSpPr>
          <p:nvPr>
            <p:ph type="title"/>
          </p:nvPr>
        </p:nvSpPr>
        <p:spPr>
          <a:xfrm>
            <a:off x="311700" y="1302275"/>
            <a:ext cx="8520600" cy="57270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2"/>
              </a:buClr>
            </a:pPr>
            <a:r>
              <a:rPr lang="en" sz="32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16 CPUs, 600us, Many RPCs</a:t>
            </a:r>
            <a:endParaRPr/>
          </a:p>
        </p:txBody>
      </p:sp>
      <p:sp>
        <p:nvSpPr>
          <p:cNvPr id="369" name="Google Shape;369;p44"/>
          <p:cNvSpPr txBox="1">
            <a:spLocks noGrp="1"/>
          </p:cNvSpPr>
          <p:nvPr>
            <p:ph type="body" idx="1"/>
          </p:nvPr>
        </p:nvSpPr>
        <p:spPr>
          <a:xfrm>
            <a:off x="311700" y="200972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139700">
              <a:lnSpc>
                <a:spcPct val="100000"/>
              </a:lnSpc>
              <a:buClr>
                <a:schemeClr val="dk1"/>
              </a:buClr>
              <a:buSzPts val="3200"/>
              <a:buNone/>
            </a:pPr>
            <a:endParaRPr sz="32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grpSp>
        <p:nvGrpSpPr>
          <p:cNvPr id="370" name="Google Shape;370;p44"/>
          <p:cNvGrpSpPr/>
          <p:nvPr/>
        </p:nvGrpSpPr>
        <p:grpSpPr>
          <a:xfrm>
            <a:off x="457200" y="1831975"/>
            <a:ext cx="8458200" cy="3771900"/>
            <a:chOff x="228600" y="1676400"/>
            <a:chExt cx="8458200" cy="5029200"/>
          </a:xfrm>
        </p:grpSpPr>
        <p:pic>
          <p:nvPicPr>
            <p:cNvPr id="371" name="Google Shape;371;p4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14400" y="1676400"/>
              <a:ext cx="7210500" cy="50292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72" name="Google Shape;372;p44"/>
            <p:cNvGrpSpPr/>
            <p:nvPr/>
          </p:nvGrpSpPr>
          <p:grpSpPr>
            <a:xfrm>
              <a:off x="228600" y="1676400"/>
              <a:ext cx="2133600" cy="5029200"/>
              <a:chOff x="228600" y="1676400"/>
              <a:chExt cx="2133600" cy="5029200"/>
            </a:xfrm>
          </p:grpSpPr>
          <p:sp>
            <p:nvSpPr>
              <p:cNvPr id="373" name="Google Shape;373;p44"/>
              <p:cNvSpPr txBox="1"/>
              <p:nvPr/>
            </p:nvSpPr>
            <p:spPr>
              <a:xfrm>
                <a:off x="228600" y="4648200"/>
                <a:ext cx="1676400" cy="8223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defTabSz="914400">
                  <a:buClr>
                    <a:srgbClr val="FF0000"/>
                  </a:buClr>
                </a:pPr>
                <a:r>
                  <a:rPr lang="en" sz="2400" b="1" kern="0">
                    <a:solidFill>
                      <a:srgbClr val="FF0000"/>
                    </a:solidFill>
                    <a:latin typeface="Tahoma"/>
                    <a:ea typeface="Tahoma"/>
                    <a:cs typeface="Tahoma"/>
                    <a:sym typeface="Tahoma"/>
                  </a:rPr>
                  <a:t>THREADs 0..46</a:t>
                </a: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4" name="Google Shape;374;p44"/>
              <p:cNvSpPr/>
              <p:nvPr/>
            </p:nvSpPr>
            <p:spPr>
              <a:xfrm>
                <a:off x="1828800" y="3429000"/>
                <a:ext cx="533400" cy="3276600"/>
              </a:xfrm>
              <a:prstGeom prst="leftBrace">
                <a:avLst>
                  <a:gd name="adj1" fmla="val 8333"/>
                  <a:gd name="adj2" fmla="val 50000"/>
                </a:avLst>
              </a:prstGeom>
              <a:noFill/>
              <a:ln w="57150" cap="flat" cmpd="sng">
                <a:solidFill>
                  <a:srgbClr val="FF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5" name="Google Shape;375;p44"/>
              <p:cNvSpPr txBox="1"/>
              <p:nvPr/>
            </p:nvSpPr>
            <p:spPr>
              <a:xfrm>
                <a:off x="228600" y="2286000"/>
                <a:ext cx="1676400" cy="8223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defTabSz="914400">
                  <a:buClr>
                    <a:srgbClr val="FF0000"/>
                  </a:buClr>
                </a:pPr>
                <a:r>
                  <a:rPr lang="en" sz="2400" b="1" kern="0">
                    <a:solidFill>
                      <a:srgbClr val="FF0000"/>
                    </a:solidFill>
                    <a:latin typeface="Tahoma"/>
                    <a:ea typeface="Tahoma"/>
                    <a:cs typeface="Tahoma"/>
                    <a:sym typeface="Tahoma"/>
                  </a:rPr>
                  <a:t>LOCKs 0..22</a:t>
                </a: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6" name="Google Shape;376;p44"/>
              <p:cNvSpPr/>
              <p:nvPr/>
            </p:nvSpPr>
            <p:spPr>
              <a:xfrm>
                <a:off x="1828800" y="1676400"/>
                <a:ext cx="533400" cy="1676400"/>
              </a:xfrm>
              <a:prstGeom prst="leftBrace">
                <a:avLst>
                  <a:gd name="adj1" fmla="val 8333"/>
                  <a:gd name="adj2" fmla="val 50000"/>
                </a:avLst>
              </a:prstGeom>
              <a:noFill/>
              <a:ln w="57150" cap="flat" cmpd="sng">
                <a:solidFill>
                  <a:srgbClr val="FF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77" name="Google Shape;377;p44"/>
            <p:cNvGrpSpPr/>
            <p:nvPr/>
          </p:nvGrpSpPr>
          <p:grpSpPr>
            <a:xfrm>
              <a:off x="1524000" y="4724400"/>
              <a:ext cx="7162800" cy="381000"/>
              <a:chOff x="1676400" y="3733800"/>
              <a:chExt cx="7162800" cy="381000"/>
            </a:xfrm>
          </p:grpSpPr>
          <p:cxnSp>
            <p:nvCxnSpPr>
              <p:cNvPr id="378" name="Google Shape;378;p44"/>
              <p:cNvCxnSpPr/>
              <p:nvPr/>
            </p:nvCxnSpPr>
            <p:spPr>
              <a:xfrm flipH="1">
                <a:off x="7239000" y="3733800"/>
                <a:ext cx="1600200" cy="38100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FF0000"/>
                </a:solidFill>
                <a:prstDash val="solid"/>
                <a:miter lim="8000"/>
                <a:headEnd type="none" w="sm" len="sm"/>
                <a:tailEnd type="triangle" w="lg" len="lg"/>
              </a:ln>
            </p:spPr>
          </p:cxnSp>
          <p:cxnSp>
            <p:nvCxnSpPr>
              <p:cNvPr id="379" name="Google Shape;379;p44"/>
              <p:cNvCxnSpPr/>
              <p:nvPr/>
            </p:nvCxnSpPr>
            <p:spPr>
              <a:xfrm>
                <a:off x="1676400" y="3733800"/>
                <a:ext cx="1600200" cy="38100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FF0000"/>
                </a:solidFill>
                <a:prstDash val="solid"/>
                <a:miter lim="8000"/>
                <a:headEnd type="none" w="sm" len="sm"/>
                <a:tailEnd type="triangle" w="lg" len="lg"/>
              </a:ln>
            </p:spPr>
          </p:cxnSp>
        </p:grpSp>
      </p:grpSp>
      <p:sp>
        <p:nvSpPr>
          <p:cNvPr id="380" name="Google Shape;380;p44"/>
          <p:cNvSpPr txBox="1">
            <a:spLocks noGrp="1"/>
          </p:cNvSpPr>
          <p:nvPr>
            <p:ph type="sldNum" idx="12"/>
          </p:nvPr>
        </p:nvSpPr>
        <p:spPr>
          <a:xfrm>
            <a:off x="8556784" y="56071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91440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914400">
                <a:buClr>
                  <a:srgbClr val="000000"/>
                </a:buClr>
              </a:pPr>
              <a:t>78</a:t>
            </a:fld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45"/>
          <p:cNvSpPr txBox="1">
            <a:spLocks noGrp="1"/>
          </p:cNvSpPr>
          <p:nvPr>
            <p:ph type="dt" idx="10"/>
          </p:nvPr>
        </p:nvSpPr>
        <p:spPr>
          <a:xfrm>
            <a:off x="457200" y="554116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defTabSz="914400">
              <a:buClr>
                <a:srgbClr val="000000"/>
              </a:buClr>
            </a:pP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86" name="Google Shape;386;p45"/>
          <p:cNvSpPr txBox="1">
            <a:spLocks noGrp="1"/>
          </p:cNvSpPr>
          <p:nvPr>
            <p:ph type="title"/>
          </p:nvPr>
        </p:nvSpPr>
        <p:spPr>
          <a:xfrm>
            <a:off x="311700" y="1302275"/>
            <a:ext cx="8520600" cy="57270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2"/>
              </a:buClr>
            </a:pPr>
            <a:r>
              <a:rPr lang="en" sz="32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That is A LOT going on at once</a:t>
            </a:r>
            <a:endParaRPr/>
          </a:p>
        </p:txBody>
      </p:sp>
      <p:sp>
        <p:nvSpPr>
          <p:cNvPr id="387" name="Google Shape;387;p45"/>
          <p:cNvSpPr txBox="1">
            <a:spLocks noGrp="1"/>
          </p:cNvSpPr>
          <p:nvPr>
            <p:ph type="body" idx="1"/>
          </p:nvPr>
        </p:nvSpPr>
        <p:spPr>
          <a:xfrm>
            <a:off x="311700" y="200972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139700">
              <a:lnSpc>
                <a:spcPct val="100000"/>
              </a:lnSpc>
              <a:buClr>
                <a:schemeClr val="dk1"/>
              </a:buClr>
              <a:buSzPts val="3200"/>
              <a:buNone/>
            </a:pPr>
            <a:endParaRPr sz="32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342900" indent="-139700">
              <a:lnSpc>
                <a:spcPct val="100000"/>
              </a:lnSpc>
              <a:spcBef>
                <a:spcPts val="640"/>
              </a:spcBef>
              <a:buClr>
                <a:schemeClr val="dk1"/>
              </a:buClr>
              <a:buSzPts val="3200"/>
              <a:buNone/>
            </a:pPr>
            <a:endParaRPr sz="32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342900">
              <a:lnSpc>
                <a:spcPct val="100000"/>
              </a:lnSpc>
              <a:spcBef>
                <a:spcPts val="640"/>
              </a:spcBef>
              <a:buClr>
                <a:schemeClr val="dk1"/>
              </a:buClr>
              <a:buSzPts val="3200"/>
              <a:buFont typeface="Tahoma"/>
              <a:buChar char="•"/>
            </a:pPr>
            <a:r>
              <a:rPr lang="en" sz="32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Let’s look at just </a:t>
            </a:r>
            <a:r>
              <a:rPr lang="en" sz="3200" i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one</a:t>
            </a:r>
            <a:r>
              <a:rPr lang="en" sz="32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long-tail RPC in context</a:t>
            </a:r>
            <a:endParaRPr/>
          </a:p>
        </p:txBody>
      </p:sp>
      <p:sp>
        <p:nvSpPr>
          <p:cNvPr id="388" name="Google Shape;388;p45"/>
          <p:cNvSpPr txBox="1">
            <a:spLocks noGrp="1"/>
          </p:cNvSpPr>
          <p:nvPr>
            <p:ph type="sldNum" idx="12"/>
          </p:nvPr>
        </p:nvSpPr>
        <p:spPr>
          <a:xfrm>
            <a:off x="8556784" y="56071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91440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914400">
                <a:buClr>
                  <a:srgbClr val="000000"/>
                </a:buClr>
              </a:pPr>
              <a:t>79</a:t>
            </a:fld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75" y="1119319"/>
            <a:ext cx="7886700" cy="670967"/>
          </a:xfrm>
        </p:spPr>
        <p:txBody>
          <a:bodyPr>
            <a:normAutofit fontScale="90000"/>
          </a:bodyPr>
          <a:lstStyle/>
          <a:p>
            <a:r>
              <a:rPr lang="en-US" b="0" dirty="0">
                <a:latin typeface="Calibri" panose="020F0502020204030204"/>
              </a:rPr>
              <a:t>Datacenter networks: multipath</a:t>
            </a:r>
            <a:endParaRPr lang="en-US" sz="3300" dirty="0">
              <a:latin typeface="+mn-lt"/>
            </a:endParaRPr>
          </a:p>
        </p:txBody>
      </p:sp>
      <p:sp>
        <p:nvSpPr>
          <p:cNvPr id="439" name="Slide Number Placeholder 4">
            <a:extLst>
              <a:ext uri="{FF2B5EF4-FFF2-40B4-BE49-F238E27FC236}">
                <a16:creationId xmlns:a16="http://schemas.microsoft.com/office/drawing/2014/main" id="{C87F3257-E91D-E144-BA13-B0DD96B23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Link Layer: 6-</a:t>
            </a:r>
            <a:fld id="{C4204591-24BD-A542-B9D5-F8D8A88D2FEE}" type="slidenum">
              <a:rPr lang="en-US" smtClean="0"/>
              <a:pPr/>
              <a:t>8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C676C6C-99D3-E94F-8614-CFFFFFFF6668}"/>
              </a:ext>
            </a:extLst>
          </p:cNvPr>
          <p:cNvGrpSpPr/>
          <p:nvPr/>
        </p:nvGrpSpPr>
        <p:grpSpPr>
          <a:xfrm>
            <a:off x="1018614" y="2640780"/>
            <a:ext cx="7200901" cy="3161670"/>
            <a:chOff x="1344706" y="2006080"/>
            <a:chExt cx="6858000" cy="2822146"/>
          </a:xfrm>
        </p:grpSpPr>
        <p:pic>
          <p:nvPicPr>
            <p:cNvPr id="1085" name="Picture 1084">
              <a:extLst>
                <a:ext uri="{FF2B5EF4-FFF2-40B4-BE49-F238E27FC236}">
                  <a16:creationId xmlns:a16="http://schemas.microsoft.com/office/drawing/2014/main" id="{5618E92C-81D8-1040-9655-EC5EAAD626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44706" y="2006080"/>
              <a:ext cx="6858000" cy="2774098"/>
            </a:xfrm>
            <a:prstGeom prst="rect">
              <a:avLst/>
            </a:prstGeom>
          </p:spPr>
        </p:pic>
        <p:sp>
          <p:nvSpPr>
            <p:cNvPr id="1086" name="Rectangle 1085">
              <a:extLst>
                <a:ext uri="{FF2B5EF4-FFF2-40B4-BE49-F238E27FC236}">
                  <a16:creationId xmlns:a16="http://schemas.microsoft.com/office/drawing/2014/main" id="{32E95733-C2FE-5948-A08C-37DDCBF4AC0E}"/>
                </a:ext>
              </a:extLst>
            </p:cNvPr>
            <p:cNvSpPr/>
            <p:nvPr/>
          </p:nvSpPr>
          <p:spPr>
            <a:xfrm>
              <a:off x="1562964" y="3208452"/>
              <a:ext cx="5345622" cy="226432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grpSp>
          <p:nvGrpSpPr>
            <p:cNvPr id="1087" name="Group 1086">
              <a:extLst>
                <a:ext uri="{FF2B5EF4-FFF2-40B4-BE49-F238E27FC236}">
                  <a16:creationId xmlns:a16="http://schemas.microsoft.com/office/drawing/2014/main" id="{E39D5CA4-4D85-F04D-A7CD-BE5091180B97}"/>
                </a:ext>
              </a:extLst>
            </p:cNvPr>
            <p:cNvGrpSpPr/>
            <p:nvPr/>
          </p:nvGrpSpPr>
          <p:grpSpPr>
            <a:xfrm>
              <a:off x="1707882" y="3208452"/>
              <a:ext cx="1877813" cy="232782"/>
              <a:chOff x="430412" y="3248793"/>
              <a:chExt cx="1877813" cy="232782"/>
            </a:xfrm>
          </p:grpSpPr>
          <p:cxnSp>
            <p:nvCxnSpPr>
              <p:cNvPr id="1088" name="Straight Connector 1087">
                <a:extLst>
                  <a:ext uri="{FF2B5EF4-FFF2-40B4-BE49-F238E27FC236}">
                    <a16:creationId xmlns:a16="http://schemas.microsoft.com/office/drawing/2014/main" id="{53072383-1FD9-A244-9F75-1C7F9CD25EED}"/>
                  </a:ext>
                </a:extLst>
              </p:cNvPr>
              <p:cNvCxnSpPr/>
              <p:nvPr/>
            </p:nvCxnSpPr>
            <p:spPr>
              <a:xfrm flipV="1">
                <a:off x="430412" y="3248793"/>
                <a:ext cx="1738110" cy="226432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9" name="Straight Connector 1088">
                <a:extLst>
                  <a:ext uri="{FF2B5EF4-FFF2-40B4-BE49-F238E27FC236}">
                    <a16:creationId xmlns:a16="http://schemas.microsoft.com/office/drawing/2014/main" id="{C5DE51E2-D55A-A045-902A-0AB333FFE7D8}"/>
                  </a:ext>
                </a:extLst>
              </p:cNvPr>
              <p:cNvCxnSpPr/>
              <p:nvPr/>
            </p:nvCxnSpPr>
            <p:spPr>
              <a:xfrm flipV="1">
                <a:off x="760625" y="3248793"/>
                <a:ext cx="1439650" cy="232782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0" name="Straight Connector 1089">
                <a:extLst>
                  <a:ext uri="{FF2B5EF4-FFF2-40B4-BE49-F238E27FC236}">
                    <a16:creationId xmlns:a16="http://schemas.microsoft.com/office/drawing/2014/main" id="{3D055A99-5CE0-7F47-8650-A29C46351B5F}"/>
                  </a:ext>
                </a:extLst>
              </p:cNvPr>
              <p:cNvCxnSpPr/>
              <p:nvPr/>
            </p:nvCxnSpPr>
            <p:spPr>
              <a:xfrm flipV="1">
                <a:off x="1098582" y="3248793"/>
                <a:ext cx="1146632" cy="226432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1" name="Straight Connector 1090">
                <a:extLst>
                  <a:ext uri="{FF2B5EF4-FFF2-40B4-BE49-F238E27FC236}">
                    <a16:creationId xmlns:a16="http://schemas.microsoft.com/office/drawing/2014/main" id="{A874A480-BA95-EC4B-9AF3-C188C613318E}"/>
                  </a:ext>
                </a:extLst>
              </p:cNvPr>
              <p:cNvCxnSpPr/>
              <p:nvPr/>
            </p:nvCxnSpPr>
            <p:spPr>
              <a:xfrm flipV="1">
                <a:off x="1465090" y="3248793"/>
                <a:ext cx="843135" cy="226432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92" name="Group 1091">
              <a:extLst>
                <a:ext uri="{FF2B5EF4-FFF2-40B4-BE49-F238E27FC236}">
                  <a16:creationId xmlns:a16="http://schemas.microsoft.com/office/drawing/2014/main" id="{688F9786-0317-CD4F-BBD8-537073F6D377}"/>
                </a:ext>
              </a:extLst>
            </p:cNvPr>
            <p:cNvGrpSpPr/>
            <p:nvPr/>
          </p:nvGrpSpPr>
          <p:grpSpPr>
            <a:xfrm>
              <a:off x="3101707" y="3208452"/>
              <a:ext cx="1877813" cy="232782"/>
              <a:chOff x="430412" y="3248793"/>
              <a:chExt cx="1877813" cy="232782"/>
            </a:xfrm>
          </p:grpSpPr>
          <p:cxnSp>
            <p:nvCxnSpPr>
              <p:cNvPr id="1093" name="Straight Connector 1092">
                <a:extLst>
                  <a:ext uri="{FF2B5EF4-FFF2-40B4-BE49-F238E27FC236}">
                    <a16:creationId xmlns:a16="http://schemas.microsoft.com/office/drawing/2014/main" id="{BC584115-7C45-8D4D-B45E-2AD3F8E27492}"/>
                  </a:ext>
                </a:extLst>
              </p:cNvPr>
              <p:cNvCxnSpPr/>
              <p:nvPr/>
            </p:nvCxnSpPr>
            <p:spPr>
              <a:xfrm flipV="1">
                <a:off x="430412" y="3248793"/>
                <a:ext cx="1738110" cy="226432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4" name="Straight Connector 1093">
                <a:extLst>
                  <a:ext uri="{FF2B5EF4-FFF2-40B4-BE49-F238E27FC236}">
                    <a16:creationId xmlns:a16="http://schemas.microsoft.com/office/drawing/2014/main" id="{64DC0524-6FC9-1043-ADCA-E4319F1AAC75}"/>
                  </a:ext>
                </a:extLst>
              </p:cNvPr>
              <p:cNvCxnSpPr/>
              <p:nvPr/>
            </p:nvCxnSpPr>
            <p:spPr>
              <a:xfrm flipV="1">
                <a:off x="760625" y="3248793"/>
                <a:ext cx="1439650" cy="232782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5" name="Straight Connector 1094">
                <a:extLst>
                  <a:ext uri="{FF2B5EF4-FFF2-40B4-BE49-F238E27FC236}">
                    <a16:creationId xmlns:a16="http://schemas.microsoft.com/office/drawing/2014/main" id="{1381748D-B781-5343-A96D-25F97BAD81F6}"/>
                  </a:ext>
                </a:extLst>
              </p:cNvPr>
              <p:cNvCxnSpPr/>
              <p:nvPr/>
            </p:nvCxnSpPr>
            <p:spPr>
              <a:xfrm flipV="1">
                <a:off x="1098582" y="3248793"/>
                <a:ext cx="1146632" cy="226432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6" name="Straight Connector 1095">
                <a:extLst>
                  <a:ext uri="{FF2B5EF4-FFF2-40B4-BE49-F238E27FC236}">
                    <a16:creationId xmlns:a16="http://schemas.microsoft.com/office/drawing/2014/main" id="{53FA8EF5-AC95-D546-91DA-9C34481F6F70}"/>
                  </a:ext>
                </a:extLst>
              </p:cNvPr>
              <p:cNvCxnSpPr/>
              <p:nvPr/>
            </p:nvCxnSpPr>
            <p:spPr>
              <a:xfrm flipV="1">
                <a:off x="1465090" y="3248793"/>
                <a:ext cx="843135" cy="226432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97" name="Group 1096">
              <a:extLst>
                <a:ext uri="{FF2B5EF4-FFF2-40B4-BE49-F238E27FC236}">
                  <a16:creationId xmlns:a16="http://schemas.microsoft.com/office/drawing/2014/main" id="{3B14F078-202D-9A49-AD8F-33A4E05A155F}"/>
                </a:ext>
              </a:extLst>
            </p:cNvPr>
            <p:cNvGrpSpPr/>
            <p:nvPr/>
          </p:nvGrpSpPr>
          <p:grpSpPr>
            <a:xfrm>
              <a:off x="4495532" y="3211627"/>
              <a:ext cx="1877813" cy="232782"/>
              <a:chOff x="430412" y="3248793"/>
              <a:chExt cx="1877813" cy="232782"/>
            </a:xfrm>
          </p:grpSpPr>
          <p:cxnSp>
            <p:nvCxnSpPr>
              <p:cNvPr id="1098" name="Straight Connector 1097">
                <a:extLst>
                  <a:ext uri="{FF2B5EF4-FFF2-40B4-BE49-F238E27FC236}">
                    <a16:creationId xmlns:a16="http://schemas.microsoft.com/office/drawing/2014/main" id="{DBA8168B-A82F-3E49-BA3A-5EB26FCD81FF}"/>
                  </a:ext>
                </a:extLst>
              </p:cNvPr>
              <p:cNvCxnSpPr/>
              <p:nvPr/>
            </p:nvCxnSpPr>
            <p:spPr>
              <a:xfrm flipV="1">
                <a:off x="430412" y="3248793"/>
                <a:ext cx="1738110" cy="226432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9" name="Straight Connector 1098">
                <a:extLst>
                  <a:ext uri="{FF2B5EF4-FFF2-40B4-BE49-F238E27FC236}">
                    <a16:creationId xmlns:a16="http://schemas.microsoft.com/office/drawing/2014/main" id="{3FAAB0BF-791B-884D-8079-DDCFFF87F3C0}"/>
                  </a:ext>
                </a:extLst>
              </p:cNvPr>
              <p:cNvCxnSpPr/>
              <p:nvPr/>
            </p:nvCxnSpPr>
            <p:spPr>
              <a:xfrm flipV="1">
                <a:off x="760625" y="3248793"/>
                <a:ext cx="1439650" cy="232782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0" name="Straight Connector 1099">
                <a:extLst>
                  <a:ext uri="{FF2B5EF4-FFF2-40B4-BE49-F238E27FC236}">
                    <a16:creationId xmlns:a16="http://schemas.microsoft.com/office/drawing/2014/main" id="{AF753C76-1494-1A4A-920B-B3F363531D8B}"/>
                  </a:ext>
                </a:extLst>
              </p:cNvPr>
              <p:cNvCxnSpPr/>
              <p:nvPr/>
            </p:nvCxnSpPr>
            <p:spPr>
              <a:xfrm flipV="1">
                <a:off x="1098582" y="3248793"/>
                <a:ext cx="1146632" cy="226432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1" name="Straight Connector 1100">
                <a:extLst>
                  <a:ext uri="{FF2B5EF4-FFF2-40B4-BE49-F238E27FC236}">
                    <a16:creationId xmlns:a16="http://schemas.microsoft.com/office/drawing/2014/main" id="{D4683DFF-A698-344F-A1BA-D50F109E4E7B}"/>
                  </a:ext>
                </a:extLst>
              </p:cNvPr>
              <p:cNvCxnSpPr/>
              <p:nvPr/>
            </p:nvCxnSpPr>
            <p:spPr>
              <a:xfrm flipV="1">
                <a:off x="1465090" y="3248793"/>
                <a:ext cx="843135" cy="226432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02" name="Group 1101">
              <a:extLst>
                <a:ext uri="{FF2B5EF4-FFF2-40B4-BE49-F238E27FC236}">
                  <a16:creationId xmlns:a16="http://schemas.microsoft.com/office/drawing/2014/main" id="{AAAB2B62-EC06-B648-A168-2DF9934D2AAD}"/>
                </a:ext>
              </a:extLst>
            </p:cNvPr>
            <p:cNvGrpSpPr/>
            <p:nvPr/>
          </p:nvGrpSpPr>
          <p:grpSpPr>
            <a:xfrm>
              <a:off x="1612076" y="3208452"/>
              <a:ext cx="1043898" cy="232783"/>
              <a:chOff x="334606" y="3248793"/>
              <a:chExt cx="1043898" cy="232783"/>
            </a:xfrm>
          </p:grpSpPr>
          <p:cxnSp>
            <p:nvCxnSpPr>
              <p:cNvPr id="1103" name="Straight Connector 1102">
                <a:extLst>
                  <a:ext uri="{FF2B5EF4-FFF2-40B4-BE49-F238E27FC236}">
                    <a16:creationId xmlns:a16="http://schemas.microsoft.com/office/drawing/2014/main" id="{BDA0C5C4-CB61-F742-9C55-87F470D957AF}"/>
                  </a:ext>
                </a:extLst>
              </p:cNvPr>
              <p:cNvCxnSpPr/>
              <p:nvPr/>
            </p:nvCxnSpPr>
            <p:spPr>
              <a:xfrm flipV="1">
                <a:off x="334606" y="3248793"/>
                <a:ext cx="623584" cy="232782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4" name="Straight Connector 1103">
                <a:extLst>
                  <a:ext uri="{FF2B5EF4-FFF2-40B4-BE49-F238E27FC236}">
                    <a16:creationId xmlns:a16="http://schemas.microsoft.com/office/drawing/2014/main" id="{00322102-FA77-9047-82EB-1ED7B34593CB}"/>
                  </a:ext>
                </a:extLst>
              </p:cNvPr>
              <p:cNvCxnSpPr/>
              <p:nvPr/>
            </p:nvCxnSpPr>
            <p:spPr>
              <a:xfrm flipV="1">
                <a:off x="684422" y="3248793"/>
                <a:ext cx="304005" cy="226432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5" name="Straight Connector 1104">
                <a:extLst>
                  <a:ext uri="{FF2B5EF4-FFF2-40B4-BE49-F238E27FC236}">
                    <a16:creationId xmlns:a16="http://schemas.microsoft.com/office/drawing/2014/main" id="{8EE540A3-C5BF-1F44-9523-31F2A1479D6F}"/>
                  </a:ext>
                </a:extLst>
              </p:cNvPr>
              <p:cNvCxnSpPr/>
              <p:nvPr/>
            </p:nvCxnSpPr>
            <p:spPr>
              <a:xfrm flipH="1" flipV="1">
                <a:off x="1020687" y="3251968"/>
                <a:ext cx="18156" cy="223021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6" name="Straight Connector 1105">
                <a:extLst>
                  <a:ext uri="{FF2B5EF4-FFF2-40B4-BE49-F238E27FC236}">
                    <a16:creationId xmlns:a16="http://schemas.microsoft.com/office/drawing/2014/main" id="{DBDE143A-02F9-7D45-9474-B0CF59B9F127}"/>
                  </a:ext>
                </a:extLst>
              </p:cNvPr>
              <p:cNvCxnSpPr/>
              <p:nvPr/>
            </p:nvCxnSpPr>
            <p:spPr>
              <a:xfrm flipH="1" flipV="1">
                <a:off x="1050169" y="3251968"/>
                <a:ext cx="328335" cy="229608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07" name="Group 1106">
              <a:extLst>
                <a:ext uri="{FF2B5EF4-FFF2-40B4-BE49-F238E27FC236}">
                  <a16:creationId xmlns:a16="http://schemas.microsoft.com/office/drawing/2014/main" id="{3AD085FC-E76E-F74C-8FFA-C373E292FE90}"/>
                </a:ext>
              </a:extLst>
            </p:cNvPr>
            <p:cNvGrpSpPr/>
            <p:nvPr/>
          </p:nvGrpSpPr>
          <p:grpSpPr>
            <a:xfrm>
              <a:off x="3019745" y="3208452"/>
              <a:ext cx="1043898" cy="232783"/>
              <a:chOff x="334606" y="3248793"/>
              <a:chExt cx="1043898" cy="232783"/>
            </a:xfrm>
          </p:grpSpPr>
          <p:cxnSp>
            <p:nvCxnSpPr>
              <p:cNvPr id="1108" name="Straight Connector 1107">
                <a:extLst>
                  <a:ext uri="{FF2B5EF4-FFF2-40B4-BE49-F238E27FC236}">
                    <a16:creationId xmlns:a16="http://schemas.microsoft.com/office/drawing/2014/main" id="{B5EACDDA-3A7E-B546-8656-730C6CA54FC5}"/>
                  </a:ext>
                </a:extLst>
              </p:cNvPr>
              <p:cNvCxnSpPr/>
              <p:nvPr/>
            </p:nvCxnSpPr>
            <p:spPr>
              <a:xfrm flipV="1">
                <a:off x="334606" y="3248793"/>
                <a:ext cx="623584" cy="232782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9" name="Straight Connector 1108">
                <a:extLst>
                  <a:ext uri="{FF2B5EF4-FFF2-40B4-BE49-F238E27FC236}">
                    <a16:creationId xmlns:a16="http://schemas.microsoft.com/office/drawing/2014/main" id="{EF98ECF3-A429-264D-B93F-945ECEF2BBBC}"/>
                  </a:ext>
                </a:extLst>
              </p:cNvPr>
              <p:cNvCxnSpPr/>
              <p:nvPr/>
            </p:nvCxnSpPr>
            <p:spPr>
              <a:xfrm flipV="1">
                <a:off x="684422" y="3248793"/>
                <a:ext cx="304005" cy="226432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0" name="Straight Connector 1109">
                <a:extLst>
                  <a:ext uri="{FF2B5EF4-FFF2-40B4-BE49-F238E27FC236}">
                    <a16:creationId xmlns:a16="http://schemas.microsoft.com/office/drawing/2014/main" id="{72DCB234-4313-9E45-B75F-93D2E13BAEAC}"/>
                  </a:ext>
                </a:extLst>
              </p:cNvPr>
              <p:cNvCxnSpPr/>
              <p:nvPr/>
            </p:nvCxnSpPr>
            <p:spPr>
              <a:xfrm flipH="1" flipV="1">
                <a:off x="1020687" y="3251968"/>
                <a:ext cx="18156" cy="223021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1" name="Straight Connector 1110">
                <a:extLst>
                  <a:ext uri="{FF2B5EF4-FFF2-40B4-BE49-F238E27FC236}">
                    <a16:creationId xmlns:a16="http://schemas.microsoft.com/office/drawing/2014/main" id="{6DE705A4-46EE-2C49-A8F0-C1DA7D89678A}"/>
                  </a:ext>
                </a:extLst>
              </p:cNvPr>
              <p:cNvCxnSpPr/>
              <p:nvPr/>
            </p:nvCxnSpPr>
            <p:spPr>
              <a:xfrm flipH="1" flipV="1">
                <a:off x="1050169" y="3251968"/>
                <a:ext cx="328335" cy="229608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12" name="Group 1111">
              <a:extLst>
                <a:ext uri="{FF2B5EF4-FFF2-40B4-BE49-F238E27FC236}">
                  <a16:creationId xmlns:a16="http://schemas.microsoft.com/office/drawing/2014/main" id="{76C756D9-7E0F-C048-8CC1-EB7B6C4B5147}"/>
                </a:ext>
              </a:extLst>
            </p:cNvPr>
            <p:cNvGrpSpPr/>
            <p:nvPr/>
          </p:nvGrpSpPr>
          <p:grpSpPr>
            <a:xfrm>
              <a:off x="4427414" y="3208452"/>
              <a:ext cx="1043898" cy="232783"/>
              <a:chOff x="334606" y="3248793"/>
              <a:chExt cx="1043898" cy="232783"/>
            </a:xfrm>
          </p:grpSpPr>
          <p:cxnSp>
            <p:nvCxnSpPr>
              <p:cNvPr id="1113" name="Straight Connector 1112">
                <a:extLst>
                  <a:ext uri="{FF2B5EF4-FFF2-40B4-BE49-F238E27FC236}">
                    <a16:creationId xmlns:a16="http://schemas.microsoft.com/office/drawing/2014/main" id="{D38DD459-6135-E647-9888-24FCA1617739}"/>
                  </a:ext>
                </a:extLst>
              </p:cNvPr>
              <p:cNvCxnSpPr/>
              <p:nvPr/>
            </p:nvCxnSpPr>
            <p:spPr>
              <a:xfrm flipV="1">
                <a:off x="334606" y="3248793"/>
                <a:ext cx="623584" cy="232782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4" name="Straight Connector 1113">
                <a:extLst>
                  <a:ext uri="{FF2B5EF4-FFF2-40B4-BE49-F238E27FC236}">
                    <a16:creationId xmlns:a16="http://schemas.microsoft.com/office/drawing/2014/main" id="{FA8047E8-871F-1640-A7C8-5F21EDBDC93B}"/>
                  </a:ext>
                </a:extLst>
              </p:cNvPr>
              <p:cNvCxnSpPr/>
              <p:nvPr/>
            </p:nvCxnSpPr>
            <p:spPr>
              <a:xfrm flipV="1">
                <a:off x="684422" y="3248793"/>
                <a:ext cx="304005" cy="226432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5" name="Straight Connector 1114">
                <a:extLst>
                  <a:ext uri="{FF2B5EF4-FFF2-40B4-BE49-F238E27FC236}">
                    <a16:creationId xmlns:a16="http://schemas.microsoft.com/office/drawing/2014/main" id="{E5BEA3D9-5FD5-2744-8966-A46D0165DDE8}"/>
                  </a:ext>
                </a:extLst>
              </p:cNvPr>
              <p:cNvCxnSpPr/>
              <p:nvPr/>
            </p:nvCxnSpPr>
            <p:spPr>
              <a:xfrm flipH="1" flipV="1">
                <a:off x="1020687" y="3251968"/>
                <a:ext cx="18156" cy="223021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6" name="Straight Connector 1115">
                <a:extLst>
                  <a:ext uri="{FF2B5EF4-FFF2-40B4-BE49-F238E27FC236}">
                    <a16:creationId xmlns:a16="http://schemas.microsoft.com/office/drawing/2014/main" id="{A5C1C420-DEF4-5549-9612-E5BD5118036F}"/>
                  </a:ext>
                </a:extLst>
              </p:cNvPr>
              <p:cNvCxnSpPr/>
              <p:nvPr/>
            </p:nvCxnSpPr>
            <p:spPr>
              <a:xfrm flipH="1" flipV="1">
                <a:off x="1050169" y="3251968"/>
                <a:ext cx="328335" cy="229608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17" name="Group 1116">
              <a:extLst>
                <a:ext uri="{FF2B5EF4-FFF2-40B4-BE49-F238E27FC236}">
                  <a16:creationId xmlns:a16="http://schemas.microsoft.com/office/drawing/2014/main" id="{D74276F9-F127-8949-8EB9-EEB63A8CC303}"/>
                </a:ext>
              </a:extLst>
            </p:cNvPr>
            <p:cNvGrpSpPr/>
            <p:nvPr/>
          </p:nvGrpSpPr>
          <p:grpSpPr>
            <a:xfrm>
              <a:off x="5835083" y="3208452"/>
              <a:ext cx="1043898" cy="232783"/>
              <a:chOff x="334606" y="3248793"/>
              <a:chExt cx="1043898" cy="232783"/>
            </a:xfrm>
          </p:grpSpPr>
          <p:cxnSp>
            <p:nvCxnSpPr>
              <p:cNvPr id="1118" name="Straight Connector 1117">
                <a:extLst>
                  <a:ext uri="{FF2B5EF4-FFF2-40B4-BE49-F238E27FC236}">
                    <a16:creationId xmlns:a16="http://schemas.microsoft.com/office/drawing/2014/main" id="{DBCE70ED-B5B8-8C4D-8C9B-2904BC36C076}"/>
                  </a:ext>
                </a:extLst>
              </p:cNvPr>
              <p:cNvCxnSpPr/>
              <p:nvPr/>
            </p:nvCxnSpPr>
            <p:spPr>
              <a:xfrm flipV="1">
                <a:off x="334606" y="3248793"/>
                <a:ext cx="623584" cy="232782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9" name="Straight Connector 1118">
                <a:extLst>
                  <a:ext uri="{FF2B5EF4-FFF2-40B4-BE49-F238E27FC236}">
                    <a16:creationId xmlns:a16="http://schemas.microsoft.com/office/drawing/2014/main" id="{1FF8D5D8-2BE6-B542-8677-EDE387E77DAF}"/>
                  </a:ext>
                </a:extLst>
              </p:cNvPr>
              <p:cNvCxnSpPr/>
              <p:nvPr/>
            </p:nvCxnSpPr>
            <p:spPr>
              <a:xfrm flipV="1">
                <a:off x="684422" y="3248793"/>
                <a:ext cx="304005" cy="226432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0" name="Straight Connector 1119">
                <a:extLst>
                  <a:ext uri="{FF2B5EF4-FFF2-40B4-BE49-F238E27FC236}">
                    <a16:creationId xmlns:a16="http://schemas.microsoft.com/office/drawing/2014/main" id="{4B2037D0-D88D-0647-8A43-081EB94230D7}"/>
                  </a:ext>
                </a:extLst>
              </p:cNvPr>
              <p:cNvCxnSpPr/>
              <p:nvPr/>
            </p:nvCxnSpPr>
            <p:spPr>
              <a:xfrm flipH="1" flipV="1">
                <a:off x="1020687" y="3251968"/>
                <a:ext cx="18156" cy="223021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1" name="Straight Connector 1120">
                <a:extLst>
                  <a:ext uri="{FF2B5EF4-FFF2-40B4-BE49-F238E27FC236}">
                    <a16:creationId xmlns:a16="http://schemas.microsoft.com/office/drawing/2014/main" id="{6F201ECA-0229-304C-BDF8-DB08DCE0E7A0}"/>
                  </a:ext>
                </a:extLst>
              </p:cNvPr>
              <p:cNvCxnSpPr/>
              <p:nvPr/>
            </p:nvCxnSpPr>
            <p:spPr>
              <a:xfrm flipH="1" flipV="1">
                <a:off x="1050169" y="3251968"/>
                <a:ext cx="328335" cy="229608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22" name="Straight Connector 1121">
              <a:extLst>
                <a:ext uri="{FF2B5EF4-FFF2-40B4-BE49-F238E27FC236}">
                  <a16:creationId xmlns:a16="http://schemas.microsoft.com/office/drawing/2014/main" id="{27CF7771-DFC6-EA45-B4B7-03EBC7E8375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38095" y="3208452"/>
              <a:ext cx="3938756" cy="226196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3" name="Straight Connector 1122">
              <a:extLst>
                <a:ext uri="{FF2B5EF4-FFF2-40B4-BE49-F238E27FC236}">
                  <a16:creationId xmlns:a16="http://schemas.microsoft.com/office/drawing/2014/main" id="{8E0EC3C3-180A-E94E-A2B6-1AB4D834E6D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03840" y="3208452"/>
              <a:ext cx="4173610" cy="226196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4" name="Straight Connector 1123">
              <a:extLst>
                <a:ext uri="{FF2B5EF4-FFF2-40B4-BE49-F238E27FC236}">
                  <a16:creationId xmlns:a16="http://schemas.microsoft.com/office/drawing/2014/main" id="{B7ADC323-716A-0D45-BA1C-17D906A567A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63497" y="3208452"/>
              <a:ext cx="4839817" cy="235957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5" name="Straight Connector 1124">
              <a:extLst>
                <a:ext uri="{FF2B5EF4-FFF2-40B4-BE49-F238E27FC236}">
                  <a16:creationId xmlns:a16="http://schemas.microsoft.com/office/drawing/2014/main" id="{FAB9E5B0-7046-1743-89B1-DB2F0EF2AD6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36799" y="3211627"/>
              <a:ext cx="4507481" cy="226432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26" name="TextBox 1125">
              <a:extLst>
                <a:ext uri="{FF2B5EF4-FFF2-40B4-BE49-F238E27FC236}">
                  <a16:creationId xmlns:a16="http://schemas.microsoft.com/office/drawing/2014/main" id="{D2AF41A9-B325-C146-BCA2-23CB3453EE7D}"/>
                </a:ext>
              </a:extLst>
            </p:cNvPr>
            <p:cNvSpPr txBox="1"/>
            <p:nvPr/>
          </p:nvSpPr>
          <p:spPr>
            <a:xfrm>
              <a:off x="4400143" y="4218034"/>
              <a:ext cx="243163" cy="247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9</a:t>
              </a:r>
            </a:p>
          </p:txBody>
        </p:sp>
        <p:sp>
          <p:nvSpPr>
            <p:cNvPr id="1127" name="TextBox 1126">
              <a:extLst>
                <a:ext uri="{FF2B5EF4-FFF2-40B4-BE49-F238E27FC236}">
                  <a16:creationId xmlns:a16="http://schemas.microsoft.com/office/drawing/2014/main" id="{8C832824-640F-1043-B9F7-1D4A35FF7E17}"/>
                </a:ext>
              </a:extLst>
            </p:cNvPr>
            <p:cNvSpPr txBox="1"/>
            <p:nvPr/>
          </p:nvSpPr>
          <p:spPr>
            <a:xfrm>
              <a:off x="4715567" y="4218848"/>
              <a:ext cx="312906" cy="4120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10</a:t>
              </a:r>
            </a:p>
          </p:txBody>
        </p:sp>
        <p:sp>
          <p:nvSpPr>
            <p:cNvPr id="1128" name="TextBox 1127">
              <a:extLst>
                <a:ext uri="{FF2B5EF4-FFF2-40B4-BE49-F238E27FC236}">
                  <a16:creationId xmlns:a16="http://schemas.microsoft.com/office/drawing/2014/main" id="{D857028C-D83D-0A4E-966E-6C30BA37E354}"/>
                </a:ext>
              </a:extLst>
            </p:cNvPr>
            <p:cNvSpPr txBox="1"/>
            <p:nvPr/>
          </p:nvSpPr>
          <p:spPr>
            <a:xfrm>
              <a:off x="5068973" y="4220999"/>
              <a:ext cx="301660" cy="4120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11</a:t>
              </a:r>
            </a:p>
          </p:txBody>
        </p:sp>
        <p:sp>
          <p:nvSpPr>
            <p:cNvPr id="1129" name="TextBox 1128">
              <a:extLst>
                <a:ext uri="{FF2B5EF4-FFF2-40B4-BE49-F238E27FC236}">
                  <a16:creationId xmlns:a16="http://schemas.microsoft.com/office/drawing/2014/main" id="{DFFA4DEE-0889-FE4C-87D8-B81307BE66F2}"/>
                </a:ext>
              </a:extLst>
            </p:cNvPr>
            <p:cNvSpPr txBox="1"/>
            <p:nvPr/>
          </p:nvSpPr>
          <p:spPr>
            <a:xfrm>
              <a:off x="5433769" y="4217456"/>
              <a:ext cx="312906" cy="4120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12</a:t>
              </a:r>
            </a:p>
          </p:txBody>
        </p:sp>
        <p:sp>
          <p:nvSpPr>
            <p:cNvPr id="1130" name="TextBox 1129">
              <a:extLst>
                <a:ext uri="{FF2B5EF4-FFF2-40B4-BE49-F238E27FC236}">
                  <a16:creationId xmlns:a16="http://schemas.microsoft.com/office/drawing/2014/main" id="{8BD4198E-AC20-F248-8C7C-298F93154207}"/>
                </a:ext>
              </a:extLst>
            </p:cNvPr>
            <p:cNvSpPr txBox="1"/>
            <p:nvPr/>
          </p:nvSpPr>
          <p:spPr>
            <a:xfrm>
              <a:off x="5792870" y="4213911"/>
              <a:ext cx="301660" cy="4120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13</a:t>
              </a:r>
            </a:p>
          </p:txBody>
        </p:sp>
        <p:sp>
          <p:nvSpPr>
            <p:cNvPr id="1131" name="TextBox 1130">
              <a:extLst>
                <a:ext uri="{FF2B5EF4-FFF2-40B4-BE49-F238E27FC236}">
                  <a16:creationId xmlns:a16="http://schemas.microsoft.com/office/drawing/2014/main" id="{562C2E14-D055-D644-8850-3E4417D181EF}"/>
                </a:ext>
              </a:extLst>
            </p:cNvPr>
            <p:cNvSpPr txBox="1"/>
            <p:nvPr/>
          </p:nvSpPr>
          <p:spPr>
            <a:xfrm>
              <a:off x="6151971" y="4216061"/>
              <a:ext cx="312906" cy="4120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14</a:t>
              </a:r>
            </a:p>
          </p:txBody>
        </p:sp>
        <p:sp>
          <p:nvSpPr>
            <p:cNvPr id="1132" name="TextBox 1131">
              <a:extLst>
                <a:ext uri="{FF2B5EF4-FFF2-40B4-BE49-F238E27FC236}">
                  <a16:creationId xmlns:a16="http://schemas.microsoft.com/office/drawing/2014/main" id="{15386104-1206-5E44-9A26-6A7C06DD04A6}"/>
                </a:ext>
              </a:extLst>
            </p:cNvPr>
            <p:cNvSpPr txBox="1"/>
            <p:nvPr/>
          </p:nvSpPr>
          <p:spPr>
            <a:xfrm>
              <a:off x="6511072" y="4212518"/>
              <a:ext cx="301660" cy="4120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15</a:t>
              </a:r>
            </a:p>
          </p:txBody>
        </p:sp>
        <p:sp>
          <p:nvSpPr>
            <p:cNvPr id="1133" name="TextBox 1132">
              <a:extLst>
                <a:ext uri="{FF2B5EF4-FFF2-40B4-BE49-F238E27FC236}">
                  <a16:creationId xmlns:a16="http://schemas.microsoft.com/office/drawing/2014/main" id="{62103A26-B517-644D-B539-988991BAAD8F}"/>
                </a:ext>
              </a:extLst>
            </p:cNvPr>
            <p:cNvSpPr txBox="1"/>
            <p:nvPr/>
          </p:nvSpPr>
          <p:spPr>
            <a:xfrm>
              <a:off x="6858783" y="4208974"/>
              <a:ext cx="301660" cy="4120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16</a:t>
              </a:r>
            </a:p>
          </p:txBody>
        </p:sp>
        <p:sp>
          <p:nvSpPr>
            <p:cNvPr id="1136" name="TextBox 1135">
              <a:extLst>
                <a:ext uri="{FF2B5EF4-FFF2-40B4-BE49-F238E27FC236}">
                  <a16:creationId xmlns:a16="http://schemas.microsoft.com/office/drawing/2014/main" id="{5F4505F7-BBD1-9F43-923F-76ECBECD7B33}"/>
                </a:ext>
              </a:extLst>
            </p:cNvPr>
            <p:cNvSpPr txBox="1"/>
            <p:nvPr/>
          </p:nvSpPr>
          <p:spPr>
            <a:xfrm>
              <a:off x="1517707" y="4498556"/>
              <a:ext cx="5921569" cy="32967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two </a:t>
              </a:r>
              <a:r>
                <a:rPr lang="en-US" dirty="0">
                  <a:solidFill>
                    <a:srgbClr val="C00000"/>
                  </a:solidFill>
                </a:rPr>
                <a:t>disjoint</a:t>
              </a:r>
              <a:r>
                <a:rPr lang="en-US" dirty="0"/>
                <a:t> paths highlighted between racks 1 and 11</a:t>
              </a:r>
            </a:p>
          </p:txBody>
        </p:sp>
        <p:sp>
          <p:nvSpPr>
            <p:cNvPr id="1134" name="Freeform 1133">
              <a:extLst>
                <a:ext uri="{FF2B5EF4-FFF2-40B4-BE49-F238E27FC236}">
                  <a16:creationId xmlns:a16="http://schemas.microsoft.com/office/drawing/2014/main" id="{45A9891D-A557-E54C-91F6-288272F5BD99}"/>
                </a:ext>
              </a:extLst>
            </p:cNvPr>
            <p:cNvSpPr/>
            <p:nvPr/>
          </p:nvSpPr>
          <p:spPr>
            <a:xfrm>
              <a:off x="1624856" y="2465450"/>
              <a:ext cx="3485236" cy="973841"/>
            </a:xfrm>
            <a:custGeom>
              <a:avLst/>
              <a:gdLst>
                <a:gd name="connsiteX0" fmla="*/ 0 w 3519405"/>
                <a:gd name="connsiteY0" fmla="*/ 928282 h 945367"/>
                <a:gd name="connsiteX1" fmla="*/ 615041 w 3519405"/>
                <a:gd name="connsiteY1" fmla="*/ 694788 h 945367"/>
                <a:gd name="connsiteX2" fmla="*/ 575178 w 3519405"/>
                <a:gd name="connsiteY2" fmla="*/ 0 h 945367"/>
                <a:gd name="connsiteX3" fmla="*/ 740328 w 3519405"/>
                <a:gd name="connsiteY3" fmla="*/ 0 h 945367"/>
                <a:gd name="connsiteX4" fmla="*/ 3268833 w 3519405"/>
                <a:gd name="connsiteY4" fmla="*/ 575193 h 945367"/>
                <a:gd name="connsiteX5" fmla="*/ 3502321 w 3519405"/>
                <a:gd name="connsiteY5" fmla="*/ 706178 h 945367"/>
                <a:gd name="connsiteX6" fmla="*/ 3519405 w 3519405"/>
                <a:gd name="connsiteY6" fmla="*/ 945367 h 945367"/>
                <a:gd name="connsiteX0" fmla="*/ 0 w 3519405"/>
                <a:gd name="connsiteY0" fmla="*/ 928282 h 945367"/>
                <a:gd name="connsiteX1" fmla="*/ 580872 w 3519405"/>
                <a:gd name="connsiteY1" fmla="*/ 694788 h 945367"/>
                <a:gd name="connsiteX2" fmla="*/ 575178 w 3519405"/>
                <a:gd name="connsiteY2" fmla="*/ 0 h 945367"/>
                <a:gd name="connsiteX3" fmla="*/ 740328 w 3519405"/>
                <a:gd name="connsiteY3" fmla="*/ 0 h 945367"/>
                <a:gd name="connsiteX4" fmla="*/ 3268833 w 3519405"/>
                <a:gd name="connsiteY4" fmla="*/ 575193 h 945367"/>
                <a:gd name="connsiteX5" fmla="*/ 3502321 w 3519405"/>
                <a:gd name="connsiteY5" fmla="*/ 706178 h 945367"/>
                <a:gd name="connsiteX6" fmla="*/ 3519405 w 3519405"/>
                <a:gd name="connsiteY6" fmla="*/ 945367 h 945367"/>
                <a:gd name="connsiteX0" fmla="*/ 0 w 3519405"/>
                <a:gd name="connsiteY0" fmla="*/ 928282 h 945367"/>
                <a:gd name="connsiteX1" fmla="*/ 580872 w 3519405"/>
                <a:gd name="connsiteY1" fmla="*/ 694788 h 945367"/>
                <a:gd name="connsiteX2" fmla="*/ 575178 w 3519405"/>
                <a:gd name="connsiteY2" fmla="*/ 0 h 945367"/>
                <a:gd name="connsiteX3" fmla="*/ 700464 w 3519405"/>
                <a:gd name="connsiteY3" fmla="*/ 0 h 945367"/>
                <a:gd name="connsiteX4" fmla="*/ 3268833 w 3519405"/>
                <a:gd name="connsiteY4" fmla="*/ 575193 h 945367"/>
                <a:gd name="connsiteX5" fmla="*/ 3502321 w 3519405"/>
                <a:gd name="connsiteY5" fmla="*/ 706178 h 945367"/>
                <a:gd name="connsiteX6" fmla="*/ 3519405 w 3519405"/>
                <a:gd name="connsiteY6" fmla="*/ 945367 h 945367"/>
                <a:gd name="connsiteX0" fmla="*/ 0 w 3519405"/>
                <a:gd name="connsiteY0" fmla="*/ 928282 h 945367"/>
                <a:gd name="connsiteX1" fmla="*/ 580872 w 3519405"/>
                <a:gd name="connsiteY1" fmla="*/ 694788 h 945367"/>
                <a:gd name="connsiteX2" fmla="*/ 575178 w 3519405"/>
                <a:gd name="connsiteY2" fmla="*/ 0 h 945367"/>
                <a:gd name="connsiteX3" fmla="*/ 700464 w 3519405"/>
                <a:gd name="connsiteY3" fmla="*/ 0 h 945367"/>
                <a:gd name="connsiteX4" fmla="*/ 3217580 w 3519405"/>
                <a:gd name="connsiteY4" fmla="*/ 586583 h 945367"/>
                <a:gd name="connsiteX5" fmla="*/ 3502321 w 3519405"/>
                <a:gd name="connsiteY5" fmla="*/ 706178 h 945367"/>
                <a:gd name="connsiteX6" fmla="*/ 3519405 w 3519405"/>
                <a:gd name="connsiteY6" fmla="*/ 945367 h 945367"/>
                <a:gd name="connsiteX0" fmla="*/ 0 w 3519405"/>
                <a:gd name="connsiteY0" fmla="*/ 933977 h 951062"/>
                <a:gd name="connsiteX1" fmla="*/ 580872 w 3519405"/>
                <a:gd name="connsiteY1" fmla="*/ 700483 h 951062"/>
                <a:gd name="connsiteX2" fmla="*/ 575178 w 3519405"/>
                <a:gd name="connsiteY2" fmla="*/ 5695 h 951062"/>
                <a:gd name="connsiteX3" fmla="*/ 654905 w 3519405"/>
                <a:gd name="connsiteY3" fmla="*/ 0 h 951062"/>
                <a:gd name="connsiteX4" fmla="*/ 3217580 w 3519405"/>
                <a:gd name="connsiteY4" fmla="*/ 592278 h 951062"/>
                <a:gd name="connsiteX5" fmla="*/ 3502321 w 3519405"/>
                <a:gd name="connsiteY5" fmla="*/ 711873 h 951062"/>
                <a:gd name="connsiteX6" fmla="*/ 3519405 w 3519405"/>
                <a:gd name="connsiteY6" fmla="*/ 951062 h 951062"/>
                <a:gd name="connsiteX0" fmla="*/ 0 w 3519405"/>
                <a:gd name="connsiteY0" fmla="*/ 928282 h 945367"/>
                <a:gd name="connsiteX1" fmla="*/ 580872 w 3519405"/>
                <a:gd name="connsiteY1" fmla="*/ 694788 h 945367"/>
                <a:gd name="connsiteX2" fmla="*/ 575178 w 3519405"/>
                <a:gd name="connsiteY2" fmla="*/ 0 h 945367"/>
                <a:gd name="connsiteX3" fmla="*/ 592262 w 3519405"/>
                <a:gd name="connsiteY3" fmla="*/ 0 h 945367"/>
                <a:gd name="connsiteX4" fmla="*/ 3217580 w 3519405"/>
                <a:gd name="connsiteY4" fmla="*/ 586583 h 945367"/>
                <a:gd name="connsiteX5" fmla="*/ 3502321 w 3519405"/>
                <a:gd name="connsiteY5" fmla="*/ 706178 h 945367"/>
                <a:gd name="connsiteX6" fmla="*/ 3519405 w 3519405"/>
                <a:gd name="connsiteY6" fmla="*/ 945367 h 945367"/>
                <a:gd name="connsiteX0" fmla="*/ 0 w 3519405"/>
                <a:gd name="connsiteY0" fmla="*/ 933977 h 951062"/>
                <a:gd name="connsiteX1" fmla="*/ 580872 w 3519405"/>
                <a:gd name="connsiteY1" fmla="*/ 700483 h 951062"/>
                <a:gd name="connsiteX2" fmla="*/ 575178 w 3519405"/>
                <a:gd name="connsiteY2" fmla="*/ 5695 h 951062"/>
                <a:gd name="connsiteX3" fmla="*/ 637821 w 3519405"/>
                <a:gd name="connsiteY3" fmla="*/ 0 h 951062"/>
                <a:gd name="connsiteX4" fmla="*/ 3217580 w 3519405"/>
                <a:gd name="connsiteY4" fmla="*/ 592278 h 951062"/>
                <a:gd name="connsiteX5" fmla="*/ 3502321 w 3519405"/>
                <a:gd name="connsiteY5" fmla="*/ 711873 h 951062"/>
                <a:gd name="connsiteX6" fmla="*/ 3519405 w 3519405"/>
                <a:gd name="connsiteY6" fmla="*/ 951062 h 951062"/>
                <a:gd name="connsiteX0" fmla="*/ 0 w 3519405"/>
                <a:gd name="connsiteY0" fmla="*/ 933977 h 951062"/>
                <a:gd name="connsiteX1" fmla="*/ 603651 w 3519405"/>
                <a:gd name="connsiteY1" fmla="*/ 734653 h 951062"/>
                <a:gd name="connsiteX2" fmla="*/ 575178 w 3519405"/>
                <a:gd name="connsiteY2" fmla="*/ 5695 h 951062"/>
                <a:gd name="connsiteX3" fmla="*/ 637821 w 3519405"/>
                <a:gd name="connsiteY3" fmla="*/ 0 h 951062"/>
                <a:gd name="connsiteX4" fmla="*/ 3217580 w 3519405"/>
                <a:gd name="connsiteY4" fmla="*/ 592278 h 951062"/>
                <a:gd name="connsiteX5" fmla="*/ 3502321 w 3519405"/>
                <a:gd name="connsiteY5" fmla="*/ 711873 h 951062"/>
                <a:gd name="connsiteX6" fmla="*/ 3519405 w 3519405"/>
                <a:gd name="connsiteY6" fmla="*/ 951062 h 951062"/>
                <a:gd name="connsiteX0" fmla="*/ 0 w 3485236"/>
                <a:gd name="connsiteY0" fmla="*/ 951062 h 951062"/>
                <a:gd name="connsiteX1" fmla="*/ 569482 w 3485236"/>
                <a:gd name="connsiteY1" fmla="*/ 734653 h 951062"/>
                <a:gd name="connsiteX2" fmla="*/ 541009 w 3485236"/>
                <a:gd name="connsiteY2" fmla="*/ 5695 h 951062"/>
                <a:gd name="connsiteX3" fmla="*/ 603652 w 3485236"/>
                <a:gd name="connsiteY3" fmla="*/ 0 h 951062"/>
                <a:gd name="connsiteX4" fmla="*/ 3183411 w 3485236"/>
                <a:gd name="connsiteY4" fmla="*/ 592278 h 951062"/>
                <a:gd name="connsiteX5" fmla="*/ 3468152 w 3485236"/>
                <a:gd name="connsiteY5" fmla="*/ 711873 h 951062"/>
                <a:gd name="connsiteX6" fmla="*/ 3485236 w 3485236"/>
                <a:gd name="connsiteY6" fmla="*/ 951062 h 951062"/>
                <a:gd name="connsiteX0" fmla="*/ 0 w 3485236"/>
                <a:gd name="connsiteY0" fmla="*/ 945367 h 945367"/>
                <a:gd name="connsiteX1" fmla="*/ 569482 w 3485236"/>
                <a:gd name="connsiteY1" fmla="*/ 728958 h 945367"/>
                <a:gd name="connsiteX2" fmla="*/ 541009 w 3485236"/>
                <a:gd name="connsiteY2" fmla="*/ 0 h 945367"/>
                <a:gd name="connsiteX3" fmla="*/ 3183411 w 3485236"/>
                <a:gd name="connsiteY3" fmla="*/ 586583 h 945367"/>
                <a:gd name="connsiteX4" fmla="*/ 3468152 w 3485236"/>
                <a:gd name="connsiteY4" fmla="*/ 706178 h 945367"/>
                <a:gd name="connsiteX5" fmla="*/ 3485236 w 3485236"/>
                <a:gd name="connsiteY5" fmla="*/ 945367 h 945367"/>
                <a:gd name="connsiteX0" fmla="*/ 0 w 3485236"/>
                <a:gd name="connsiteY0" fmla="*/ 1019401 h 1019401"/>
                <a:gd name="connsiteX1" fmla="*/ 569482 w 3485236"/>
                <a:gd name="connsiteY1" fmla="*/ 802992 h 1019401"/>
                <a:gd name="connsiteX2" fmla="*/ 563788 w 3485236"/>
                <a:gd name="connsiteY2" fmla="*/ 0 h 1019401"/>
                <a:gd name="connsiteX3" fmla="*/ 3183411 w 3485236"/>
                <a:gd name="connsiteY3" fmla="*/ 660617 h 1019401"/>
                <a:gd name="connsiteX4" fmla="*/ 3468152 w 3485236"/>
                <a:gd name="connsiteY4" fmla="*/ 780212 h 1019401"/>
                <a:gd name="connsiteX5" fmla="*/ 3485236 w 3485236"/>
                <a:gd name="connsiteY5" fmla="*/ 1019401 h 1019401"/>
                <a:gd name="connsiteX0" fmla="*/ 0 w 3485236"/>
                <a:gd name="connsiteY0" fmla="*/ 1019401 h 1019401"/>
                <a:gd name="connsiteX1" fmla="*/ 569482 w 3485236"/>
                <a:gd name="connsiteY1" fmla="*/ 802992 h 1019401"/>
                <a:gd name="connsiteX2" fmla="*/ 563788 w 3485236"/>
                <a:gd name="connsiteY2" fmla="*/ 0 h 1019401"/>
                <a:gd name="connsiteX3" fmla="*/ 3211885 w 3485236"/>
                <a:gd name="connsiteY3" fmla="*/ 615057 h 1019401"/>
                <a:gd name="connsiteX4" fmla="*/ 3468152 w 3485236"/>
                <a:gd name="connsiteY4" fmla="*/ 780212 h 1019401"/>
                <a:gd name="connsiteX5" fmla="*/ 3485236 w 3485236"/>
                <a:gd name="connsiteY5" fmla="*/ 1019401 h 1019401"/>
                <a:gd name="connsiteX0" fmla="*/ 0 w 3485236"/>
                <a:gd name="connsiteY0" fmla="*/ 973841 h 973841"/>
                <a:gd name="connsiteX1" fmla="*/ 569482 w 3485236"/>
                <a:gd name="connsiteY1" fmla="*/ 757432 h 973841"/>
                <a:gd name="connsiteX2" fmla="*/ 569483 w 3485236"/>
                <a:gd name="connsiteY2" fmla="*/ 0 h 973841"/>
                <a:gd name="connsiteX3" fmla="*/ 3211885 w 3485236"/>
                <a:gd name="connsiteY3" fmla="*/ 569497 h 973841"/>
                <a:gd name="connsiteX4" fmla="*/ 3468152 w 3485236"/>
                <a:gd name="connsiteY4" fmla="*/ 734652 h 973841"/>
                <a:gd name="connsiteX5" fmla="*/ 3485236 w 3485236"/>
                <a:gd name="connsiteY5" fmla="*/ 973841 h 97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85236" h="973841">
                  <a:moveTo>
                    <a:pt x="0" y="973841"/>
                  </a:moveTo>
                  <a:lnTo>
                    <a:pt x="569482" y="757432"/>
                  </a:lnTo>
                  <a:cubicBezTo>
                    <a:pt x="569482" y="504955"/>
                    <a:pt x="569483" y="252477"/>
                    <a:pt x="569483" y="0"/>
                  </a:cubicBezTo>
                  <a:lnTo>
                    <a:pt x="3211885" y="569497"/>
                  </a:lnTo>
                  <a:lnTo>
                    <a:pt x="3468152" y="734652"/>
                  </a:lnTo>
                  <a:lnTo>
                    <a:pt x="3485236" y="973841"/>
                  </a:lnTo>
                </a:path>
              </a:pathLst>
            </a:custGeom>
            <a:ln w="44450"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135" name="Freeform 1134">
              <a:extLst>
                <a:ext uri="{FF2B5EF4-FFF2-40B4-BE49-F238E27FC236}">
                  <a16:creationId xmlns:a16="http://schemas.microsoft.com/office/drawing/2014/main" id="{50FBB60B-7C4C-8D49-B2DB-B85E835FD61D}"/>
                </a:ext>
              </a:extLst>
            </p:cNvPr>
            <p:cNvSpPr/>
            <p:nvPr/>
          </p:nvSpPr>
          <p:spPr>
            <a:xfrm>
              <a:off x="1715628" y="2483588"/>
              <a:ext cx="4584339" cy="973842"/>
            </a:xfrm>
            <a:custGeom>
              <a:avLst/>
              <a:gdLst>
                <a:gd name="connsiteX0" fmla="*/ 0 w 3519405"/>
                <a:gd name="connsiteY0" fmla="*/ 928282 h 945367"/>
                <a:gd name="connsiteX1" fmla="*/ 615041 w 3519405"/>
                <a:gd name="connsiteY1" fmla="*/ 694788 h 945367"/>
                <a:gd name="connsiteX2" fmla="*/ 575178 w 3519405"/>
                <a:gd name="connsiteY2" fmla="*/ 0 h 945367"/>
                <a:gd name="connsiteX3" fmla="*/ 740328 w 3519405"/>
                <a:gd name="connsiteY3" fmla="*/ 0 h 945367"/>
                <a:gd name="connsiteX4" fmla="*/ 3268833 w 3519405"/>
                <a:gd name="connsiteY4" fmla="*/ 575193 h 945367"/>
                <a:gd name="connsiteX5" fmla="*/ 3502321 w 3519405"/>
                <a:gd name="connsiteY5" fmla="*/ 706178 h 945367"/>
                <a:gd name="connsiteX6" fmla="*/ 3519405 w 3519405"/>
                <a:gd name="connsiteY6" fmla="*/ 945367 h 945367"/>
                <a:gd name="connsiteX0" fmla="*/ 0 w 3519405"/>
                <a:gd name="connsiteY0" fmla="*/ 928282 h 945367"/>
                <a:gd name="connsiteX1" fmla="*/ 580872 w 3519405"/>
                <a:gd name="connsiteY1" fmla="*/ 694788 h 945367"/>
                <a:gd name="connsiteX2" fmla="*/ 575178 w 3519405"/>
                <a:gd name="connsiteY2" fmla="*/ 0 h 945367"/>
                <a:gd name="connsiteX3" fmla="*/ 740328 w 3519405"/>
                <a:gd name="connsiteY3" fmla="*/ 0 h 945367"/>
                <a:gd name="connsiteX4" fmla="*/ 3268833 w 3519405"/>
                <a:gd name="connsiteY4" fmla="*/ 575193 h 945367"/>
                <a:gd name="connsiteX5" fmla="*/ 3502321 w 3519405"/>
                <a:gd name="connsiteY5" fmla="*/ 706178 h 945367"/>
                <a:gd name="connsiteX6" fmla="*/ 3519405 w 3519405"/>
                <a:gd name="connsiteY6" fmla="*/ 945367 h 945367"/>
                <a:gd name="connsiteX0" fmla="*/ 0 w 3519405"/>
                <a:gd name="connsiteY0" fmla="*/ 928282 h 945367"/>
                <a:gd name="connsiteX1" fmla="*/ 580872 w 3519405"/>
                <a:gd name="connsiteY1" fmla="*/ 694788 h 945367"/>
                <a:gd name="connsiteX2" fmla="*/ 575178 w 3519405"/>
                <a:gd name="connsiteY2" fmla="*/ 0 h 945367"/>
                <a:gd name="connsiteX3" fmla="*/ 700464 w 3519405"/>
                <a:gd name="connsiteY3" fmla="*/ 0 h 945367"/>
                <a:gd name="connsiteX4" fmla="*/ 3268833 w 3519405"/>
                <a:gd name="connsiteY4" fmla="*/ 575193 h 945367"/>
                <a:gd name="connsiteX5" fmla="*/ 3502321 w 3519405"/>
                <a:gd name="connsiteY5" fmla="*/ 706178 h 945367"/>
                <a:gd name="connsiteX6" fmla="*/ 3519405 w 3519405"/>
                <a:gd name="connsiteY6" fmla="*/ 945367 h 945367"/>
                <a:gd name="connsiteX0" fmla="*/ 0 w 3519405"/>
                <a:gd name="connsiteY0" fmla="*/ 928282 h 945367"/>
                <a:gd name="connsiteX1" fmla="*/ 580872 w 3519405"/>
                <a:gd name="connsiteY1" fmla="*/ 694788 h 945367"/>
                <a:gd name="connsiteX2" fmla="*/ 575178 w 3519405"/>
                <a:gd name="connsiteY2" fmla="*/ 0 h 945367"/>
                <a:gd name="connsiteX3" fmla="*/ 700464 w 3519405"/>
                <a:gd name="connsiteY3" fmla="*/ 0 h 945367"/>
                <a:gd name="connsiteX4" fmla="*/ 3217580 w 3519405"/>
                <a:gd name="connsiteY4" fmla="*/ 586583 h 945367"/>
                <a:gd name="connsiteX5" fmla="*/ 3502321 w 3519405"/>
                <a:gd name="connsiteY5" fmla="*/ 706178 h 945367"/>
                <a:gd name="connsiteX6" fmla="*/ 3519405 w 3519405"/>
                <a:gd name="connsiteY6" fmla="*/ 945367 h 945367"/>
                <a:gd name="connsiteX0" fmla="*/ 0 w 3519405"/>
                <a:gd name="connsiteY0" fmla="*/ 933977 h 951062"/>
                <a:gd name="connsiteX1" fmla="*/ 580872 w 3519405"/>
                <a:gd name="connsiteY1" fmla="*/ 700483 h 951062"/>
                <a:gd name="connsiteX2" fmla="*/ 575178 w 3519405"/>
                <a:gd name="connsiteY2" fmla="*/ 5695 h 951062"/>
                <a:gd name="connsiteX3" fmla="*/ 654905 w 3519405"/>
                <a:gd name="connsiteY3" fmla="*/ 0 h 951062"/>
                <a:gd name="connsiteX4" fmla="*/ 3217580 w 3519405"/>
                <a:gd name="connsiteY4" fmla="*/ 592278 h 951062"/>
                <a:gd name="connsiteX5" fmla="*/ 3502321 w 3519405"/>
                <a:gd name="connsiteY5" fmla="*/ 711873 h 951062"/>
                <a:gd name="connsiteX6" fmla="*/ 3519405 w 3519405"/>
                <a:gd name="connsiteY6" fmla="*/ 951062 h 951062"/>
                <a:gd name="connsiteX0" fmla="*/ 0 w 3519405"/>
                <a:gd name="connsiteY0" fmla="*/ 928282 h 945367"/>
                <a:gd name="connsiteX1" fmla="*/ 580872 w 3519405"/>
                <a:gd name="connsiteY1" fmla="*/ 694788 h 945367"/>
                <a:gd name="connsiteX2" fmla="*/ 575178 w 3519405"/>
                <a:gd name="connsiteY2" fmla="*/ 0 h 945367"/>
                <a:gd name="connsiteX3" fmla="*/ 592262 w 3519405"/>
                <a:gd name="connsiteY3" fmla="*/ 0 h 945367"/>
                <a:gd name="connsiteX4" fmla="*/ 3217580 w 3519405"/>
                <a:gd name="connsiteY4" fmla="*/ 586583 h 945367"/>
                <a:gd name="connsiteX5" fmla="*/ 3502321 w 3519405"/>
                <a:gd name="connsiteY5" fmla="*/ 706178 h 945367"/>
                <a:gd name="connsiteX6" fmla="*/ 3519405 w 3519405"/>
                <a:gd name="connsiteY6" fmla="*/ 945367 h 945367"/>
                <a:gd name="connsiteX0" fmla="*/ 0 w 3519405"/>
                <a:gd name="connsiteY0" fmla="*/ 933977 h 951062"/>
                <a:gd name="connsiteX1" fmla="*/ 580872 w 3519405"/>
                <a:gd name="connsiteY1" fmla="*/ 700483 h 951062"/>
                <a:gd name="connsiteX2" fmla="*/ 575178 w 3519405"/>
                <a:gd name="connsiteY2" fmla="*/ 5695 h 951062"/>
                <a:gd name="connsiteX3" fmla="*/ 637821 w 3519405"/>
                <a:gd name="connsiteY3" fmla="*/ 0 h 951062"/>
                <a:gd name="connsiteX4" fmla="*/ 3217580 w 3519405"/>
                <a:gd name="connsiteY4" fmla="*/ 592278 h 951062"/>
                <a:gd name="connsiteX5" fmla="*/ 3502321 w 3519405"/>
                <a:gd name="connsiteY5" fmla="*/ 711873 h 951062"/>
                <a:gd name="connsiteX6" fmla="*/ 3519405 w 3519405"/>
                <a:gd name="connsiteY6" fmla="*/ 951062 h 951062"/>
                <a:gd name="connsiteX0" fmla="*/ 0 w 3519405"/>
                <a:gd name="connsiteY0" fmla="*/ 933977 h 951062"/>
                <a:gd name="connsiteX1" fmla="*/ 603651 w 3519405"/>
                <a:gd name="connsiteY1" fmla="*/ 734653 h 951062"/>
                <a:gd name="connsiteX2" fmla="*/ 575178 w 3519405"/>
                <a:gd name="connsiteY2" fmla="*/ 5695 h 951062"/>
                <a:gd name="connsiteX3" fmla="*/ 637821 w 3519405"/>
                <a:gd name="connsiteY3" fmla="*/ 0 h 951062"/>
                <a:gd name="connsiteX4" fmla="*/ 3217580 w 3519405"/>
                <a:gd name="connsiteY4" fmla="*/ 592278 h 951062"/>
                <a:gd name="connsiteX5" fmla="*/ 3502321 w 3519405"/>
                <a:gd name="connsiteY5" fmla="*/ 711873 h 951062"/>
                <a:gd name="connsiteX6" fmla="*/ 3519405 w 3519405"/>
                <a:gd name="connsiteY6" fmla="*/ 951062 h 951062"/>
                <a:gd name="connsiteX0" fmla="*/ 0 w 3485236"/>
                <a:gd name="connsiteY0" fmla="*/ 951062 h 951062"/>
                <a:gd name="connsiteX1" fmla="*/ 569482 w 3485236"/>
                <a:gd name="connsiteY1" fmla="*/ 734653 h 951062"/>
                <a:gd name="connsiteX2" fmla="*/ 541009 w 3485236"/>
                <a:gd name="connsiteY2" fmla="*/ 5695 h 951062"/>
                <a:gd name="connsiteX3" fmla="*/ 603652 w 3485236"/>
                <a:gd name="connsiteY3" fmla="*/ 0 h 951062"/>
                <a:gd name="connsiteX4" fmla="*/ 3183411 w 3485236"/>
                <a:gd name="connsiteY4" fmla="*/ 592278 h 951062"/>
                <a:gd name="connsiteX5" fmla="*/ 3468152 w 3485236"/>
                <a:gd name="connsiteY5" fmla="*/ 711873 h 951062"/>
                <a:gd name="connsiteX6" fmla="*/ 3485236 w 3485236"/>
                <a:gd name="connsiteY6" fmla="*/ 951062 h 951062"/>
                <a:gd name="connsiteX0" fmla="*/ 0 w 3485236"/>
                <a:gd name="connsiteY0" fmla="*/ 945367 h 945367"/>
                <a:gd name="connsiteX1" fmla="*/ 569482 w 3485236"/>
                <a:gd name="connsiteY1" fmla="*/ 728958 h 945367"/>
                <a:gd name="connsiteX2" fmla="*/ 541009 w 3485236"/>
                <a:gd name="connsiteY2" fmla="*/ 0 h 945367"/>
                <a:gd name="connsiteX3" fmla="*/ 3183411 w 3485236"/>
                <a:gd name="connsiteY3" fmla="*/ 586583 h 945367"/>
                <a:gd name="connsiteX4" fmla="*/ 3468152 w 3485236"/>
                <a:gd name="connsiteY4" fmla="*/ 706178 h 945367"/>
                <a:gd name="connsiteX5" fmla="*/ 3485236 w 3485236"/>
                <a:gd name="connsiteY5" fmla="*/ 945367 h 945367"/>
                <a:gd name="connsiteX0" fmla="*/ 0 w 3485236"/>
                <a:gd name="connsiteY0" fmla="*/ 1019401 h 1019401"/>
                <a:gd name="connsiteX1" fmla="*/ 569482 w 3485236"/>
                <a:gd name="connsiteY1" fmla="*/ 802992 h 1019401"/>
                <a:gd name="connsiteX2" fmla="*/ 563788 w 3485236"/>
                <a:gd name="connsiteY2" fmla="*/ 0 h 1019401"/>
                <a:gd name="connsiteX3" fmla="*/ 3183411 w 3485236"/>
                <a:gd name="connsiteY3" fmla="*/ 660617 h 1019401"/>
                <a:gd name="connsiteX4" fmla="*/ 3468152 w 3485236"/>
                <a:gd name="connsiteY4" fmla="*/ 780212 h 1019401"/>
                <a:gd name="connsiteX5" fmla="*/ 3485236 w 3485236"/>
                <a:gd name="connsiteY5" fmla="*/ 1019401 h 1019401"/>
                <a:gd name="connsiteX0" fmla="*/ 0 w 3485236"/>
                <a:gd name="connsiteY0" fmla="*/ 1019401 h 1019401"/>
                <a:gd name="connsiteX1" fmla="*/ 569482 w 3485236"/>
                <a:gd name="connsiteY1" fmla="*/ 802992 h 1019401"/>
                <a:gd name="connsiteX2" fmla="*/ 563788 w 3485236"/>
                <a:gd name="connsiteY2" fmla="*/ 0 h 1019401"/>
                <a:gd name="connsiteX3" fmla="*/ 3211885 w 3485236"/>
                <a:gd name="connsiteY3" fmla="*/ 615057 h 1019401"/>
                <a:gd name="connsiteX4" fmla="*/ 3468152 w 3485236"/>
                <a:gd name="connsiteY4" fmla="*/ 780212 h 1019401"/>
                <a:gd name="connsiteX5" fmla="*/ 3485236 w 3485236"/>
                <a:gd name="connsiteY5" fmla="*/ 1019401 h 1019401"/>
                <a:gd name="connsiteX0" fmla="*/ 0 w 3485236"/>
                <a:gd name="connsiteY0" fmla="*/ 973841 h 973841"/>
                <a:gd name="connsiteX1" fmla="*/ 569482 w 3485236"/>
                <a:gd name="connsiteY1" fmla="*/ 757432 h 973841"/>
                <a:gd name="connsiteX2" fmla="*/ 569483 w 3485236"/>
                <a:gd name="connsiteY2" fmla="*/ 0 h 973841"/>
                <a:gd name="connsiteX3" fmla="*/ 3211885 w 3485236"/>
                <a:gd name="connsiteY3" fmla="*/ 569497 h 973841"/>
                <a:gd name="connsiteX4" fmla="*/ 3468152 w 3485236"/>
                <a:gd name="connsiteY4" fmla="*/ 734652 h 973841"/>
                <a:gd name="connsiteX5" fmla="*/ 3485236 w 3485236"/>
                <a:gd name="connsiteY5" fmla="*/ 973841 h 973841"/>
                <a:gd name="connsiteX0" fmla="*/ 0 w 4789352"/>
                <a:gd name="connsiteY0" fmla="*/ 1082046 h 1082046"/>
                <a:gd name="connsiteX1" fmla="*/ 1873598 w 4789352"/>
                <a:gd name="connsiteY1" fmla="*/ 757432 h 1082046"/>
                <a:gd name="connsiteX2" fmla="*/ 1873599 w 4789352"/>
                <a:gd name="connsiteY2" fmla="*/ 0 h 1082046"/>
                <a:gd name="connsiteX3" fmla="*/ 4516001 w 4789352"/>
                <a:gd name="connsiteY3" fmla="*/ 569497 h 1082046"/>
                <a:gd name="connsiteX4" fmla="*/ 4772268 w 4789352"/>
                <a:gd name="connsiteY4" fmla="*/ 734652 h 1082046"/>
                <a:gd name="connsiteX5" fmla="*/ 4789352 w 4789352"/>
                <a:gd name="connsiteY5" fmla="*/ 973841 h 1082046"/>
                <a:gd name="connsiteX0" fmla="*/ 0 w 4789352"/>
                <a:gd name="connsiteY0" fmla="*/ 973842 h 973842"/>
                <a:gd name="connsiteX1" fmla="*/ 1873598 w 4789352"/>
                <a:gd name="connsiteY1" fmla="*/ 649228 h 973842"/>
                <a:gd name="connsiteX2" fmla="*/ 1884989 w 4789352"/>
                <a:gd name="connsiteY2" fmla="*/ 0 h 973842"/>
                <a:gd name="connsiteX3" fmla="*/ 4516001 w 4789352"/>
                <a:gd name="connsiteY3" fmla="*/ 461293 h 973842"/>
                <a:gd name="connsiteX4" fmla="*/ 4772268 w 4789352"/>
                <a:gd name="connsiteY4" fmla="*/ 626448 h 973842"/>
                <a:gd name="connsiteX5" fmla="*/ 4789352 w 4789352"/>
                <a:gd name="connsiteY5" fmla="*/ 865637 h 973842"/>
                <a:gd name="connsiteX0" fmla="*/ 0 w 4772268"/>
                <a:gd name="connsiteY0" fmla="*/ 973842 h 973842"/>
                <a:gd name="connsiteX1" fmla="*/ 1873598 w 4772268"/>
                <a:gd name="connsiteY1" fmla="*/ 649228 h 973842"/>
                <a:gd name="connsiteX2" fmla="*/ 1884989 w 4772268"/>
                <a:gd name="connsiteY2" fmla="*/ 0 h 973842"/>
                <a:gd name="connsiteX3" fmla="*/ 4516001 w 4772268"/>
                <a:gd name="connsiteY3" fmla="*/ 461293 h 973842"/>
                <a:gd name="connsiteX4" fmla="*/ 4772268 w 4772268"/>
                <a:gd name="connsiteY4" fmla="*/ 626448 h 973842"/>
                <a:gd name="connsiteX5" fmla="*/ 3451066 w 4772268"/>
                <a:gd name="connsiteY5" fmla="*/ 939672 h 973842"/>
                <a:gd name="connsiteX0" fmla="*/ 0 w 4584339"/>
                <a:gd name="connsiteY0" fmla="*/ 973842 h 973842"/>
                <a:gd name="connsiteX1" fmla="*/ 1873598 w 4584339"/>
                <a:gd name="connsiteY1" fmla="*/ 649228 h 973842"/>
                <a:gd name="connsiteX2" fmla="*/ 1884989 w 4584339"/>
                <a:gd name="connsiteY2" fmla="*/ 0 h 973842"/>
                <a:gd name="connsiteX3" fmla="*/ 4516001 w 4584339"/>
                <a:gd name="connsiteY3" fmla="*/ 461293 h 973842"/>
                <a:gd name="connsiteX4" fmla="*/ 4584339 w 4584339"/>
                <a:gd name="connsiteY4" fmla="*/ 728958 h 973842"/>
                <a:gd name="connsiteX5" fmla="*/ 3451066 w 4584339"/>
                <a:gd name="connsiteY5" fmla="*/ 939672 h 973842"/>
                <a:gd name="connsiteX0" fmla="*/ 0 w 4624203"/>
                <a:gd name="connsiteY0" fmla="*/ 973842 h 973842"/>
                <a:gd name="connsiteX1" fmla="*/ 1873598 w 4624203"/>
                <a:gd name="connsiteY1" fmla="*/ 649228 h 973842"/>
                <a:gd name="connsiteX2" fmla="*/ 1884989 w 4624203"/>
                <a:gd name="connsiteY2" fmla="*/ 0 h 973842"/>
                <a:gd name="connsiteX3" fmla="*/ 4624203 w 4624203"/>
                <a:gd name="connsiteY3" fmla="*/ 580887 h 973842"/>
                <a:gd name="connsiteX4" fmla="*/ 4584339 w 4624203"/>
                <a:gd name="connsiteY4" fmla="*/ 728958 h 973842"/>
                <a:gd name="connsiteX5" fmla="*/ 3451066 w 4624203"/>
                <a:gd name="connsiteY5" fmla="*/ 939672 h 973842"/>
                <a:gd name="connsiteX0" fmla="*/ 0 w 4584339"/>
                <a:gd name="connsiteY0" fmla="*/ 973842 h 973842"/>
                <a:gd name="connsiteX1" fmla="*/ 1873598 w 4584339"/>
                <a:gd name="connsiteY1" fmla="*/ 649228 h 973842"/>
                <a:gd name="connsiteX2" fmla="*/ 1884989 w 4584339"/>
                <a:gd name="connsiteY2" fmla="*/ 0 h 973842"/>
                <a:gd name="connsiteX3" fmla="*/ 4572949 w 4584339"/>
                <a:gd name="connsiteY3" fmla="*/ 569497 h 973842"/>
                <a:gd name="connsiteX4" fmla="*/ 4584339 w 4584339"/>
                <a:gd name="connsiteY4" fmla="*/ 728958 h 973842"/>
                <a:gd name="connsiteX5" fmla="*/ 3451066 w 4584339"/>
                <a:gd name="connsiteY5" fmla="*/ 939672 h 973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4339" h="973842">
                  <a:moveTo>
                    <a:pt x="0" y="973842"/>
                  </a:moveTo>
                  <a:lnTo>
                    <a:pt x="1873598" y="649228"/>
                  </a:lnTo>
                  <a:cubicBezTo>
                    <a:pt x="1873598" y="396751"/>
                    <a:pt x="1884989" y="252477"/>
                    <a:pt x="1884989" y="0"/>
                  </a:cubicBezTo>
                  <a:lnTo>
                    <a:pt x="4572949" y="569497"/>
                  </a:lnTo>
                  <a:lnTo>
                    <a:pt x="4584339" y="728958"/>
                  </a:lnTo>
                  <a:lnTo>
                    <a:pt x="3451066" y="939672"/>
                  </a:lnTo>
                </a:path>
              </a:pathLst>
            </a:custGeom>
            <a:ln w="53975">
              <a:solidFill>
                <a:srgbClr val="0000A8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1142" name="Rectangle 6">
            <a:extLst>
              <a:ext uri="{FF2B5EF4-FFF2-40B4-BE49-F238E27FC236}">
                <a16:creationId xmlns:a16="http://schemas.microsoft.com/office/drawing/2014/main" id="{A2ACF35F-12E6-0249-AE9D-CA2089FDB3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769" y="1823128"/>
            <a:ext cx="8442232" cy="1349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209550" indent="-209550">
              <a:spcBef>
                <a:spcPct val="20000"/>
              </a:spcBef>
              <a:buClr>
                <a:srgbClr val="000099"/>
              </a:buClr>
              <a:buSzPct val="100000"/>
              <a:buFont typeface="Wingdings" charset="2"/>
              <a:buChar char="§"/>
            </a:pPr>
            <a:r>
              <a:rPr lang="en-US" sz="2100" i="0" dirty="0">
                <a:latin typeface="+mn-lt"/>
              </a:rPr>
              <a:t>rich interconnection among switches, racks:</a:t>
            </a:r>
          </a:p>
          <a:p>
            <a:pPr marL="510779" lvl="1" indent="-167879">
              <a:lnSpc>
                <a:spcPct val="90000"/>
              </a:lnSpc>
              <a:spcBef>
                <a:spcPct val="20000"/>
              </a:spcBef>
              <a:buClr>
                <a:srgbClr val="000099"/>
              </a:buClr>
              <a:buFont typeface="Arial"/>
              <a:buChar char="•"/>
            </a:pPr>
            <a:r>
              <a:rPr lang="en-US" sz="1800" i="0" dirty="0">
                <a:latin typeface="+mn-lt"/>
              </a:rPr>
              <a:t>increased throughput between racks (multiple routing paths possible)</a:t>
            </a:r>
          </a:p>
          <a:p>
            <a:pPr marL="510779" lvl="1" indent="-167879">
              <a:lnSpc>
                <a:spcPct val="90000"/>
              </a:lnSpc>
              <a:spcBef>
                <a:spcPct val="20000"/>
              </a:spcBef>
              <a:buClr>
                <a:srgbClr val="000099"/>
              </a:buClr>
              <a:buFont typeface="Arial"/>
              <a:buChar char="•"/>
            </a:pPr>
            <a:r>
              <a:rPr lang="en-US" sz="1800" i="0" dirty="0">
                <a:latin typeface="+mn-lt"/>
              </a:rPr>
              <a:t>increased reliability via redundancy</a:t>
            </a: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endParaRPr lang="en-US" dirty="0">
              <a:latin typeface="Gill Sans MT" charset="0"/>
            </a:endParaRPr>
          </a:p>
        </p:txBody>
      </p:sp>
      <p:grpSp>
        <p:nvGrpSpPr>
          <p:cNvPr id="1145" name="Group 1144">
            <a:extLst>
              <a:ext uri="{FF2B5EF4-FFF2-40B4-BE49-F238E27FC236}">
                <a16:creationId xmlns:a16="http://schemas.microsoft.com/office/drawing/2014/main" id="{57E8F571-F3FB-C247-B74D-9BEAF145DC4B}"/>
              </a:ext>
            </a:extLst>
          </p:cNvPr>
          <p:cNvGrpSpPr/>
          <p:nvPr/>
        </p:nvGrpSpPr>
        <p:grpSpPr>
          <a:xfrm>
            <a:off x="1750620" y="2973745"/>
            <a:ext cx="457657" cy="259802"/>
            <a:chOff x="3668110" y="2448910"/>
            <a:chExt cx="3794234" cy="2165130"/>
          </a:xfrm>
        </p:grpSpPr>
        <p:sp>
          <p:nvSpPr>
            <p:cNvPr id="1147" name="Rectangle 1146">
              <a:extLst>
                <a:ext uri="{FF2B5EF4-FFF2-40B4-BE49-F238E27FC236}">
                  <a16:creationId xmlns:a16="http://schemas.microsoft.com/office/drawing/2014/main" id="{2DCAB119-FA60-1746-A6A4-B802C843B160}"/>
                </a:ext>
              </a:extLst>
            </p:cNvPr>
            <p:cNvSpPr/>
            <p:nvPr/>
          </p:nvSpPr>
          <p:spPr>
            <a:xfrm>
              <a:off x="3668110" y="3741409"/>
              <a:ext cx="3780587" cy="872631"/>
            </a:xfrm>
            <a:prstGeom prst="rect">
              <a:avLst/>
            </a:pr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148" name="Freeform 1147">
              <a:extLst>
                <a:ext uri="{FF2B5EF4-FFF2-40B4-BE49-F238E27FC236}">
                  <a16:creationId xmlns:a16="http://schemas.microsoft.com/office/drawing/2014/main" id="{538FA78F-3642-194F-80F9-0A55C4F66CA3}"/>
                </a:ext>
              </a:extLst>
            </p:cNvPr>
            <p:cNvSpPr/>
            <p:nvPr/>
          </p:nvSpPr>
          <p:spPr>
            <a:xfrm>
              <a:off x="3678620" y="2448910"/>
              <a:ext cx="3783724" cy="1324303"/>
            </a:xfrm>
            <a:custGeom>
              <a:avLst/>
              <a:gdLst>
                <a:gd name="connsiteX0" fmla="*/ 0 w 3783724"/>
                <a:gd name="connsiteY0" fmla="*/ 1313793 h 1324303"/>
                <a:gd name="connsiteX1" fmla="*/ 0 w 3783724"/>
                <a:gd name="connsiteY1" fmla="*/ 1313793 h 1324303"/>
                <a:gd name="connsiteX2" fmla="*/ 252248 w 3783724"/>
                <a:gd name="connsiteY2" fmla="*/ 0 h 1324303"/>
                <a:gd name="connsiteX3" fmla="*/ 3415862 w 3783724"/>
                <a:gd name="connsiteY3" fmla="*/ 21020 h 1324303"/>
                <a:gd name="connsiteX4" fmla="*/ 3783724 w 3783724"/>
                <a:gd name="connsiteY4" fmla="*/ 1324303 h 1324303"/>
                <a:gd name="connsiteX5" fmla="*/ 0 w 3783724"/>
                <a:gd name="connsiteY5" fmla="*/ 1313793 h 132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83724" h="1324303">
                  <a:moveTo>
                    <a:pt x="0" y="1313793"/>
                  </a:moveTo>
                  <a:lnTo>
                    <a:pt x="0" y="1313793"/>
                  </a:lnTo>
                  <a:lnTo>
                    <a:pt x="252248" y="0"/>
                  </a:lnTo>
                  <a:lnTo>
                    <a:pt x="3415862" y="21020"/>
                  </a:lnTo>
                  <a:lnTo>
                    <a:pt x="3783724" y="1324303"/>
                  </a:lnTo>
                  <a:lnTo>
                    <a:pt x="0" y="1313793"/>
                  </a:lnTo>
                  <a:close/>
                </a:path>
              </a:pathLst>
            </a:cu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grpSp>
          <p:nvGrpSpPr>
            <p:cNvPr id="1149" name="Group 1148">
              <a:extLst>
                <a:ext uri="{FF2B5EF4-FFF2-40B4-BE49-F238E27FC236}">
                  <a16:creationId xmlns:a16="http://schemas.microsoft.com/office/drawing/2014/main" id="{2DB23CBA-F0AB-2E49-A01E-510852C93BEF}"/>
                </a:ext>
              </a:extLst>
            </p:cNvPr>
            <p:cNvGrpSpPr/>
            <p:nvPr/>
          </p:nvGrpSpPr>
          <p:grpSpPr>
            <a:xfrm>
              <a:off x="3941378" y="2603243"/>
              <a:ext cx="3202061" cy="1066110"/>
              <a:chOff x="7939341" y="3037317"/>
              <a:chExt cx="897649" cy="353919"/>
            </a:xfrm>
          </p:grpSpPr>
          <p:sp>
            <p:nvSpPr>
              <p:cNvPr id="1150" name="Freeform 1149">
                <a:extLst>
                  <a:ext uri="{FF2B5EF4-FFF2-40B4-BE49-F238E27FC236}">
                    <a16:creationId xmlns:a16="http://schemas.microsoft.com/office/drawing/2014/main" id="{E19762A3-7FA7-8943-A77A-D3C527BF546F}"/>
                  </a:ext>
                </a:extLst>
              </p:cNvPr>
              <p:cNvSpPr/>
              <p:nvPr/>
            </p:nvSpPr>
            <p:spPr>
              <a:xfrm>
                <a:off x="7964170" y="30373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151" name="Freeform 1150">
                <a:extLst>
                  <a:ext uri="{FF2B5EF4-FFF2-40B4-BE49-F238E27FC236}">
                    <a16:creationId xmlns:a16="http://schemas.microsoft.com/office/drawing/2014/main" id="{3C9AED02-DCE9-7147-B1EA-D6C7616F6AA2}"/>
                  </a:ext>
                </a:extLst>
              </p:cNvPr>
              <p:cNvSpPr/>
              <p:nvPr/>
            </p:nvSpPr>
            <p:spPr>
              <a:xfrm>
                <a:off x="8519948" y="32067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152" name="Freeform 1151">
                <a:extLst>
                  <a:ext uri="{FF2B5EF4-FFF2-40B4-BE49-F238E27FC236}">
                    <a16:creationId xmlns:a16="http://schemas.microsoft.com/office/drawing/2014/main" id="{D9060922-1C4B-AB41-93FB-725FBD1F86EE}"/>
                  </a:ext>
                </a:extLst>
              </p:cNvPr>
              <p:cNvSpPr/>
              <p:nvPr/>
            </p:nvSpPr>
            <p:spPr>
              <a:xfrm>
                <a:off x="7939341" y="32067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153" name="Freeform 1152">
                <a:extLst>
                  <a:ext uri="{FF2B5EF4-FFF2-40B4-BE49-F238E27FC236}">
                    <a16:creationId xmlns:a16="http://schemas.microsoft.com/office/drawing/2014/main" id="{70B56F9A-7427-2949-8145-7CF8063BEB50}"/>
                  </a:ext>
                </a:extLst>
              </p:cNvPr>
              <p:cNvSpPr/>
              <p:nvPr/>
            </p:nvSpPr>
            <p:spPr>
              <a:xfrm>
                <a:off x="8047413" y="31234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154" name="Group 1153">
            <a:extLst>
              <a:ext uri="{FF2B5EF4-FFF2-40B4-BE49-F238E27FC236}">
                <a16:creationId xmlns:a16="http://schemas.microsoft.com/office/drawing/2014/main" id="{A0D6F02E-F3A3-CF46-9C9A-076CC1EF6761}"/>
              </a:ext>
            </a:extLst>
          </p:cNvPr>
          <p:cNvGrpSpPr/>
          <p:nvPr/>
        </p:nvGrpSpPr>
        <p:grpSpPr>
          <a:xfrm>
            <a:off x="3215946" y="2974888"/>
            <a:ext cx="457657" cy="259802"/>
            <a:chOff x="3668110" y="2448910"/>
            <a:chExt cx="3794234" cy="2165130"/>
          </a:xfrm>
        </p:grpSpPr>
        <p:sp>
          <p:nvSpPr>
            <p:cNvPr id="1155" name="Rectangle 1154">
              <a:extLst>
                <a:ext uri="{FF2B5EF4-FFF2-40B4-BE49-F238E27FC236}">
                  <a16:creationId xmlns:a16="http://schemas.microsoft.com/office/drawing/2014/main" id="{4BBBF99B-A42D-FF41-B684-2AB320CF5FF7}"/>
                </a:ext>
              </a:extLst>
            </p:cNvPr>
            <p:cNvSpPr/>
            <p:nvPr/>
          </p:nvSpPr>
          <p:spPr>
            <a:xfrm>
              <a:off x="3668110" y="3741409"/>
              <a:ext cx="3780587" cy="872631"/>
            </a:xfrm>
            <a:prstGeom prst="rect">
              <a:avLst/>
            </a:pr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156" name="Freeform 1155">
              <a:extLst>
                <a:ext uri="{FF2B5EF4-FFF2-40B4-BE49-F238E27FC236}">
                  <a16:creationId xmlns:a16="http://schemas.microsoft.com/office/drawing/2014/main" id="{EA01E8DF-4BBF-FA41-BC78-18883FA7708B}"/>
                </a:ext>
              </a:extLst>
            </p:cNvPr>
            <p:cNvSpPr/>
            <p:nvPr/>
          </p:nvSpPr>
          <p:spPr>
            <a:xfrm>
              <a:off x="3678620" y="2448910"/>
              <a:ext cx="3783724" cy="1324303"/>
            </a:xfrm>
            <a:custGeom>
              <a:avLst/>
              <a:gdLst>
                <a:gd name="connsiteX0" fmla="*/ 0 w 3783724"/>
                <a:gd name="connsiteY0" fmla="*/ 1313793 h 1324303"/>
                <a:gd name="connsiteX1" fmla="*/ 0 w 3783724"/>
                <a:gd name="connsiteY1" fmla="*/ 1313793 h 1324303"/>
                <a:gd name="connsiteX2" fmla="*/ 252248 w 3783724"/>
                <a:gd name="connsiteY2" fmla="*/ 0 h 1324303"/>
                <a:gd name="connsiteX3" fmla="*/ 3415862 w 3783724"/>
                <a:gd name="connsiteY3" fmla="*/ 21020 h 1324303"/>
                <a:gd name="connsiteX4" fmla="*/ 3783724 w 3783724"/>
                <a:gd name="connsiteY4" fmla="*/ 1324303 h 1324303"/>
                <a:gd name="connsiteX5" fmla="*/ 0 w 3783724"/>
                <a:gd name="connsiteY5" fmla="*/ 1313793 h 132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83724" h="1324303">
                  <a:moveTo>
                    <a:pt x="0" y="1313793"/>
                  </a:moveTo>
                  <a:lnTo>
                    <a:pt x="0" y="1313793"/>
                  </a:lnTo>
                  <a:lnTo>
                    <a:pt x="252248" y="0"/>
                  </a:lnTo>
                  <a:lnTo>
                    <a:pt x="3415862" y="21020"/>
                  </a:lnTo>
                  <a:lnTo>
                    <a:pt x="3783724" y="1324303"/>
                  </a:lnTo>
                  <a:lnTo>
                    <a:pt x="0" y="1313793"/>
                  </a:lnTo>
                  <a:close/>
                </a:path>
              </a:pathLst>
            </a:cu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grpSp>
          <p:nvGrpSpPr>
            <p:cNvPr id="1157" name="Group 1156">
              <a:extLst>
                <a:ext uri="{FF2B5EF4-FFF2-40B4-BE49-F238E27FC236}">
                  <a16:creationId xmlns:a16="http://schemas.microsoft.com/office/drawing/2014/main" id="{D6E0E1AD-7BC3-5F48-932A-541BBF6FEE59}"/>
                </a:ext>
              </a:extLst>
            </p:cNvPr>
            <p:cNvGrpSpPr/>
            <p:nvPr/>
          </p:nvGrpSpPr>
          <p:grpSpPr>
            <a:xfrm>
              <a:off x="3941378" y="2603243"/>
              <a:ext cx="3202061" cy="1066110"/>
              <a:chOff x="7939341" y="3037317"/>
              <a:chExt cx="897649" cy="353919"/>
            </a:xfrm>
          </p:grpSpPr>
          <p:sp>
            <p:nvSpPr>
              <p:cNvPr id="1158" name="Freeform 1157">
                <a:extLst>
                  <a:ext uri="{FF2B5EF4-FFF2-40B4-BE49-F238E27FC236}">
                    <a16:creationId xmlns:a16="http://schemas.microsoft.com/office/drawing/2014/main" id="{79B37B7B-64BD-5244-9B93-16A4129C08F4}"/>
                  </a:ext>
                </a:extLst>
              </p:cNvPr>
              <p:cNvSpPr/>
              <p:nvPr/>
            </p:nvSpPr>
            <p:spPr>
              <a:xfrm>
                <a:off x="7964170" y="30373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159" name="Freeform 1158">
                <a:extLst>
                  <a:ext uri="{FF2B5EF4-FFF2-40B4-BE49-F238E27FC236}">
                    <a16:creationId xmlns:a16="http://schemas.microsoft.com/office/drawing/2014/main" id="{94C6A981-AEA5-D947-AF11-0A1A62696F38}"/>
                  </a:ext>
                </a:extLst>
              </p:cNvPr>
              <p:cNvSpPr/>
              <p:nvPr/>
            </p:nvSpPr>
            <p:spPr>
              <a:xfrm>
                <a:off x="8519948" y="32067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160" name="Freeform 1159">
                <a:extLst>
                  <a:ext uri="{FF2B5EF4-FFF2-40B4-BE49-F238E27FC236}">
                    <a16:creationId xmlns:a16="http://schemas.microsoft.com/office/drawing/2014/main" id="{6530F6BF-6E19-CC4D-ABF7-5893BFBBAF0B}"/>
                  </a:ext>
                </a:extLst>
              </p:cNvPr>
              <p:cNvSpPr/>
              <p:nvPr/>
            </p:nvSpPr>
            <p:spPr>
              <a:xfrm>
                <a:off x="7939341" y="32067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161" name="Freeform 1160">
                <a:extLst>
                  <a:ext uri="{FF2B5EF4-FFF2-40B4-BE49-F238E27FC236}">
                    <a16:creationId xmlns:a16="http://schemas.microsoft.com/office/drawing/2014/main" id="{D86BD588-7924-F34D-AD96-DE440F1CB3D2}"/>
                  </a:ext>
                </a:extLst>
              </p:cNvPr>
              <p:cNvSpPr/>
              <p:nvPr/>
            </p:nvSpPr>
            <p:spPr>
              <a:xfrm>
                <a:off x="8047413" y="31234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162" name="Group 1161">
            <a:extLst>
              <a:ext uri="{FF2B5EF4-FFF2-40B4-BE49-F238E27FC236}">
                <a16:creationId xmlns:a16="http://schemas.microsoft.com/office/drawing/2014/main" id="{9C8431BF-F28F-6543-AF5F-74DBBFFBD47F}"/>
              </a:ext>
            </a:extLst>
          </p:cNvPr>
          <p:cNvGrpSpPr/>
          <p:nvPr/>
        </p:nvGrpSpPr>
        <p:grpSpPr>
          <a:xfrm>
            <a:off x="4681272" y="2976031"/>
            <a:ext cx="457657" cy="259802"/>
            <a:chOff x="3668110" y="2448910"/>
            <a:chExt cx="3794234" cy="2165130"/>
          </a:xfrm>
        </p:grpSpPr>
        <p:sp>
          <p:nvSpPr>
            <p:cNvPr id="1163" name="Rectangle 1162">
              <a:extLst>
                <a:ext uri="{FF2B5EF4-FFF2-40B4-BE49-F238E27FC236}">
                  <a16:creationId xmlns:a16="http://schemas.microsoft.com/office/drawing/2014/main" id="{88F67868-CF88-704A-9566-F3D517131813}"/>
                </a:ext>
              </a:extLst>
            </p:cNvPr>
            <p:cNvSpPr/>
            <p:nvPr/>
          </p:nvSpPr>
          <p:spPr>
            <a:xfrm>
              <a:off x="3668110" y="3741409"/>
              <a:ext cx="3780587" cy="872631"/>
            </a:xfrm>
            <a:prstGeom prst="rect">
              <a:avLst/>
            </a:pr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164" name="Freeform 1163">
              <a:extLst>
                <a:ext uri="{FF2B5EF4-FFF2-40B4-BE49-F238E27FC236}">
                  <a16:creationId xmlns:a16="http://schemas.microsoft.com/office/drawing/2014/main" id="{AC0B2BE9-98B6-1447-B542-430F06859ABE}"/>
                </a:ext>
              </a:extLst>
            </p:cNvPr>
            <p:cNvSpPr/>
            <p:nvPr/>
          </p:nvSpPr>
          <p:spPr>
            <a:xfrm>
              <a:off x="3678620" y="2448910"/>
              <a:ext cx="3783724" cy="1324303"/>
            </a:xfrm>
            <a:custGeom>
              <a:avLst/>
              <a:gdLst>
                <a:gd name="connsiteX0" fmla="*/ 0 w 3783724"/>
                <a:gd name="connsiteY0" fmla="*/ 1313793 h 1324303"/>
                <a:gd name="connsiteX1" fmla="*/ 0 w 3783724"/>
                <a:gd name="connsiteY1" fmla="*/ 1313793 h 1324303"/>
                <a:gd name="connsiteX2" fmla="*/ 252248 w 3783724"/>
                <a:gd name="connsiteY2" fmla="*/ 0 h 1324303"/>
                <a:gd name="connsiteX3" fmla="*/ 3415862 w 3783724"/>
                <a:gd name="connsiteY3" fmla="*/ 21020 h 1324303"/>
                <a:gd name="connsiteX4" fmla="*/ 3783724 w 3783724"/>
                <a:gd name="connsiteY4" fmla="*/ 1324303 h 1324303"/>
                <a:gd name="connsiteX5" fmla="*/ 0 w 3783724"/>
                <a:gd name="connsiteY5" fmla="*/ 1313793 h 132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83724" h="1324303">
                  <a:moveTo>
                    <a:pt x="0" y="1313793"/>
                  </a:moveTo>
                  <a:lnTo>
                    <a:pt x="0" y="1313793"/>
                  </a:lnTo>
                  <a:lnTo>
                    <a:pt x="252248" y="0"/>
                  </a:lnTo>
                  <a:lnTo>
                    <a:pt x="3415862" y="21020"/>
                  </a:lnTo>
                  <a:lnTo>
                    <a:pt x="3783724" y="1324303"/>
                  </a:lnTo>
                  <a:lnTo>
                    <a:pt x="0" y="1313793"/>
                  </a:lnTo>
                  <a:close/>
                </a:path>
              </a:pathLst>
            </a:cu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grpSp>
          <p:nvGrpSpPr>
            <p:cNvPr id="1165" name="Group 1164">
              <a:extLst>
                <a:ext uri="{FF2B5EF4-FFF2-40B4-BE49-F238E27FC236}">
                  <a16:creationId xmlns:a16="http://schemas.microsoft.com/office/drawing/2014/main" id="{0951C3C2-A159-AB41-906A-62BA7B3B6D09}"/>
                </a:ext>
              </a:extLst>
            </p:cNvPr>
            <p:cNvGrpSpPr/>
            <p:nvPr/>
          </p:nvGrpSpPr>
          <p:grpSpPr>
            <a:xfrm>
              <a:off x="3941378" y="2603243"/>
              <a:ext cx="3202061" cy="1066110"/>
              <a:chOff x="7939341" y="3037317"/>
              <a:chExt cx="897649" cy="353919"/>
            </a:xfrm>
          </p:grpSpPr>
          <p:sp>
            <p:nvSpPr>
              <p:cNvPr id="1166" name="Freeform 1165">
                <a:extLst>
                  <a:ext uri="{FF2B5EF4-FFF2-40B4-BE49-F238E27FC236}">
                    <a16:creationId xmlns:a16="http://schemas.microsoft.com/office/drawing/2014/main" id="{F8E97B0F-74C8-7F47-91B5-6AC8FC3CC5EE}"/>
                  </a:ext>
                </a:extLst>
              </p:cNvPr>
              <p:cNvSpPr/>
              <p:nvPr/>
            </p:nvSpPr>
            <p:spPr>
              <a:xfrm>
                <a:off x="7964170" y="30373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167" name="Freeform 1166">
                <a:extLst>
                  <a:ext uri="{FF2B5EF4-FFF2-40B4-BE49-F238E27FC236}">
                    <a16:creationId xmlns:a16="http://schemas.microsoft.com/office/drawing/2014/main" id="{C800488B-5F27-0E4D-A1F3-E5BA6B4EABDA}"/>
                  </a:ext>
                </a:extLst>
              </p:cNvPr>
              <p:cNvSpPr/>
              <p:nvPr/>
            </p:nvSpPr>
            <p:spPr>
              <a:xfrm>
                <a:off x="8519948" y="32067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168" name="Freeform 1167">
                <a:extLst>
                  <a:ext uri="{FF2B5EF4-FFF2-40B4-BE49-F238E27FC236}">
                    <a16:creationId xmlns:a16="http://schemas.microsoft.com/office/drawing/2014/main" id="{1138EB5C-B447-B240-8512-9C1CA6D4B716}"/>
                  </a:ext>
                </a:extLst>
              </p:cNvPr>
              <p:cNvSpPr/>
              <p:nvPr/>
            </p:nvSpPr>
            <p:spPr>
              <a:xfrm>
                <a:off x="7939341" y="32067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169" name="Freeform 1168">
                <a:extLst>
                  <a:ext uri="{FF2B5EF4-FFF2-40B4-BE49-F238E27FC236}">
                    <a16:creationId xmlns:a16="http://schemas.microsoft.com/office/drawing/2014/main" id="{068D789C-8A44-2845-B74A-8603923FACBA}"/>
                  </a:ext>
                </a:extLst>
              </p:cNvPr>
              <p:cNvSpPr/>
              <p:nvPr/>
            </p:nvSpPr>
            <p:spPr>
              <a:xfrm>
                <a:off x="8047413" y="31234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170" name="Group 1169">
            <a:extLst>
              <a:ext uri="{FF2B5EF4-FFF2-40B4-BE49-F238E27FC236}">
                <a16:creationId xmlns:a16="http://schemas.microsoft.com/office/drawing/2014/main" id="{D6FF15E2-421D-7F4F-8808-713CF0AA7E84}"/>
              </a:ext>
            </a:extLst>
          </p:cNvPr>
          <p:cNvGrpSpPr/>
          <p:nvPr/>
        </p:nvGrpSpPr>
        <p:grpSpPr>
          <a:xfrm>
            <a:off x="6163743" y="2977174"/>
            <a:ext cx="457657" cy="259802"/>
            <a:chOff x="3668110" y="2448910"/>
            <a:chExt cx="3794234" cy="2165130"/>
          </a:xfrm>
        </p:grpSpPr>
        <p:sp>
          <p:nvSpPr>
            <p:cNvPr id="1171" name="Rectangle 1170">
              <a:extLst>
                <a:ext uri="{FF2B5EF4-FFF2-40B4-BE49-F238E27FC236}">
                  <a16:creationId xmlns:a16="http://schemas.microsoft.com/office/drawing/2014/main" id="{4B94F67F-8491-C44F-BFB0-37D91904FA93}"/>
                </a:ext>
              </a:extLst>
            </p:cNvPr>
            <p:cNvSpPr/>
            <p:nvPr/>
          </p:nvSpPr>
          <p:spPr>
            <a:xfrm>
              <a:off x="3668110" y="3741409"/>
              <a:ext cx="3780587" cy="872631"/>
            </a:xfrm>
            <a:prstGeom prst="rect">
              <a:avLst/>
            </a:pr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172" name="Freeform 1171">
              <a:extLst>
                <a:ext uri="{FF2B5EF4-FFF2-40B4-BE49-F238E27FC236}">
                  <a16:creationId xmlns:a16="http://schemas.microsoft.com/office/drawing/2014/main" id="{8E0E2C36-2739-1345-A37D-DA7ADBC4AFE0}"/>
                </a:ext>
              </a:extLst>
            </p:cNvPr>
            <p:cNvSpPr/>
            <p:nvPr/>
          </p:nvSpPr>
          <p:spPr>
            <a:xfrm>
              <a:off x="3678620" y="2448910"/>
              <a:ext cx="3783724" cy="1324303"/>
            </a:xfrm>
            <a:custGeom>
              <a:avLst/>
              <a:gdLst>
                <a:gd name="connsiteX0" fmla="*/ 0 w 3783724"/>
                <a:gd name="connsiteY0" fmla="*/ 1313793 h 1324303"/>
                <a:gd name="connsiteX1" fmla="*/ 0 w 3783724"/>
                <a:gd name="connsiteY1" fmla="*/ 1313793 h 1324303"/>
                <a:gd name="connsiteX2" fmla="*/ 252248 w 3783724"/>
                <a:gd name="connsiteY2" fmla="*/ 0 h 1324303"/>
                <a:gd name="connsiteX3" fmla="*/ 3415862 w 3783724"/>
                <a:gd name="connsiteY3" fmla="*/ 21020 h 1324303"/>
                <a:gd name="connsiteX4" fmla="*/ 3783724 w 3783724"/>
                <a:gd name="connsiteY4" fmla="*/ 1324303 h 1324303"/>
                <a:gd name="connsiteX5" fmla="*/ 0 w 3783724"/>
                <a:gd name="connsiteY5" fmla="*/ 1313793 h 132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83724" h="1324303">
                  <a:moveTo>
                    <a:pt x="0" y="1313793"/>
                  </a:moveTo>
                  <a:lnTo>
                    <a:pt x="0" y="1313793"/>
                  </a:lnTo>
                  <a:lnTo>
                    <a:pt x="252248" y="0"/>
                  </a:lnTo>
                  <a:lnTo>
                    <a:pt x="3415862" y="21020"/>
                  </a:lnTo>
                  <a:lnTo>
                    <a:pt x="3783724" y="1324303"/>
                  </a:lnTo>
                  <a:lnTo>
                    <a:pt x="0" y="1313793"/>
                  </a:lnTo>
                  <a:close/>
                </a:path>
              </a:pathLst>
            </a:cu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grpSp>
          <p:nvGrpSpPr>
            <p:cNvPr id="1173" name="Group 1172">
              <a:extLst>
                <a:ext uri="{FF2B5EF4-FFF2-40B4-BE49-F238E27FC236}">
                  <a16:creationId xmlns:a16="http://schemas.microsoft.com/office/drawing/2014/main" id="{3F99691F-CF05-A449-B91B-A4261554D205}"/>
                </a:ext>
              </a:extLst>
            </p:cNvPr>
            <p:cNvGrpSpPr/>
            <p:nvPr/>
          </p:nvGrpSpPr>
          <p:grpSpPr>
            <a:xfrm>
              <a:off x="3941378" y="2603243"/>
              <a:ext cx="3202061" cy="1066110"/>
              <a:chOff x="7939341" y="3037317"/>
              <a:chExt cx="897649" cy="353919"/>
            </a:xfrm>
          </p:grpSpPr>
          <p:sp>
            <p:nvSpPr>
              <p:cNvPr id="1174" name="Freeform 1173">
                <a:extLst>
                  <a:ext uri="{FF2B5EF4-FFF2-40B4-BE49-F238E27FC236}">
                    <a16:creationId xmlns:a16="http://schemas.microsoft.com/office/drawing/2014/main" id="{DC7B9C86-7ED6-6748-912D-E2D3D7B099A5}"/>
                  </a:ext>
                </a:extLst>
              </p:cNvPr>
              <p:cNvSpPr/>
              <p:nvPr/>
            </p:nvSpPr>
            <p:spPr>
              <a:xfrm>
                <a:off x="7964170" y="30373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175" name="Freeform 1174">
                <a:extLst>
                  <a:ext uri="{FF2B5EF4-FFF2-40B4-BE49-F238E27FC236}">
                    <a16:creationId xmlns:a16="http://schemas.microsoft.com/office/drawing/2014/main" id="{7AA3830C-9DBA-974C-98AB-7326BC690AA1}"/>
                  </a:ext>
                </a:extLst>
              </p:cNvPr>
              <p:cNvSpPr/>
              <p:nvPr/>
            </p:nvSpPr>
            <p:spPr>
              <a:xfrm>
                <a:off x="8519948" y="32067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176" name="Freeform 1175">
                <a:extLst>
                  <a:ext uri="{FF2B5EF4-FFF2-40B4-BE49-F238E27FC236}">
                    <a16:creationId xmlns:a16="http://schemas.microsoft.com/office/drawing/2014/main" id="{369F717E-6821-AA42-8EB6-8C82A4A1161E}"/>
                  </a:ext>
                </a:extLst>
              </p:cNvPr>
              <p:cNvSpPr/>
              <p:nvPr/>
            </p:nvSpPr>
            <p:spPr>
              <a:xfrm>
                <a:off x="7939341" y="32067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177" name="Freeform 1176">
                <a:extLst>
                  <a:ext uri="{FF2B5EF4-FFF2-40B4-BE49-F238E27FC236}">
                    <a16:creationId xmlns:a16="http://schemas.microsoft.com/office/drawing/2014/main" id="{2CEDA57A-48E2-D24D-9BAC-B0AB97BEA4A7}"/>
                  </a:ext>
                </a:extLst>
              </p:cNvPr>
              <p:cNvSpPr/>
              <p:nvPr/>
            </p:nvSpPr>
            <p:spPr>
              <a:xfrm>
                <a:off x="8047413" y="31234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178" name="Group 1177">
            <a:extLst>
              <a:ext uri="{FF2B5EF4-FFF2-40B4-BE49-F238E27FC236}">
                <a16:creationId xmlns:a16="http://schemas.microsoft.com/office/drawing/2014/main" id="{79C7C163-8B71-394F-9EEB-D1F33B457F9E}"/>
              </a:ext>
            </a:extLst>
          </p:cNvPr>
          <p:cNvGrpSpPr/>
          <p:nvPr/>
        </p:nvGrpSpPr>
        <p:grpSpPr>
          <a:xfrm>
            <a:off x="1775766" y="3754755"/>
            <a:ext cx="411937" cy="226314"/>
            <a:chOff x="3668110" y="2448910"/>
            <a:chExt cx="3794234" cy="2165130"/>
          </a:xfrm>
        </p:grpSpPr>
        <p:sp>
          <p:nvSpPr>
            <p:cNvPr id="1179" name="Rectangle 1178">
              <a:extLst>
                <a:ext uri="{FF2B5EF4-FFF2-40B4-BE49-F238E27FC236}">
                  <a16:creationId xmlns:a16="http://schemas.microsoft.com/office/drawing/2014/main" id="{41F67261-DE91-774C-89E5-3318ED3D4DC9}"/>
                </a:ext>
              </a:extLst>
            </p:cNvPr>
            <p:cNvSpPr/>
            <p:nvPr/>
          </p:nvSpPr>
          <p:spPr>
            <a:xfrm>
              <a:off x="3668110" y="3741409"/>
              <a:ext cx="3780587" cy="872631"/>
            </a:xfrm>
            <a:prstGeom prst="rect">
              <a:avLst/>
            </a:pr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180" name="Freeform 1179">
              <a:extLst>
                <a:ext uri="{FF2B5EF4-FFF2-40B4-BE49-F238E27FC236}">
                  <a16:creationId xmlns:a16="http://schemas.microsoft.com/office/drawing/2014/main" id="{395C2351-B50B-DD47-9593-D0EE4C13E6D9}"/>
                </a:ext>
              </a:extLst>
            </p:cNvPr>
            <p:cNvSpPr/>
            <p:nvPr/>
          </p:nvSpPr>
          <p:spPr>
            <a:xfrm>
              <a:off x="3678620" y="2448910"/>
              <a:ext cx="3783724" cy="1324303"/>
            </a:xfrm>
            <a:custGeom>
              <a:avLst/>
              <a:gdLst>
                <a:gd name="connsiteX0" fmla="*/ 0 w 3783724"/>
                <a:gd name="connsiteY0" fmla="*/ 1313793 h 1324303"/>
                <a:gd name="connsiteX1" fmla="*/ 0 w 3783724"/>
                <a:gd name="connsiteY1" fmla="*/ 1313793 h 1324303"/>
                <a:gd name="connsiteX2" fmla="*/ 252248 w 3783724"/>
                <a:gd name="connsiteY2" fmla="*/ 0 h 1324303"/>
                <a:gd name="connsiteX3" fmla="*/ 3415862 w 3783724"/>
                <a:gd name="connsiteY3" fmla="*/ 21020 h 1324303"/>
                <a:gd name="connsiteX4" fmla="*/ 3783724 w 3783724"/>
                <a:gd name="connsiteY4" fmla="*/ 1324303 h 1324303"/>
                <a:gd name="connsiteX5" fmla="*/ 0 w 3783724"/>
                <a:gd name="connsiteY5" fmla="*/ 1313793 h 132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83724" h="1324303">
                  <a:moveTo>
                    <a:pt x="0" y="1313793"/>
                  </a:moveTo>
                  <a:lnTo>
                    <a:pt x="0" y="1313793"/>
                  </a:lnTo>
                  <a:lnTo>
                    <a:pt x="252248" y="0"/>
                  </a:lnTo>
                  <a:lnTo>
                    <a:pt x="3415862" y="21020"/>
                  </a:lnTo>
                  <a:lnTo>
                    <a:pt x="3783724" y="1324303"/>
                  </a:lnTo>
                  <a:lnTo>
                    <a:pt x="0" y="1313793"/>
                  </a:lnTo>
                  <a:close/>
                </a:path>
              </a:pathLst>
            </a:cu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grpSp>
          <p:nvGrpSpPr>
            <p:cNvPr id="1181" name="Group 1180">
              <a:extLst>
                <a:ext uri="{FF2B5EF4-FFF2-40B4-BE49-F238E27FC236}">
                  <a16:creationId xmlns:a16="http://schemas.microsoft.com/office/drawing/2014/main" id="{B18F0A06-0DCB-A84C-A1A9-FE06F51D91DF}"/>
                </a:ext>
              </a:extLst>
            </p:cNvPr>
            <p:cNvGrpSpPr/>
            <p:nvPr/>
          </p:nvGrpSpPr>
          <p:grpSpPr>
            <a:xfrm>
              <a:off x="3941378" y="2603243"/>
              <a:ext cx="3202061" cy="1066110"/>
              <a:chOff x="7939341" y="3037317"/>
              <a:chExt cx="897649" cy="353919"/>
            </a:xfrm>
          </p:grpSpPr>
          <p:sp>
            <p:nvSpPr>
              <p:cNvPr id="1182" name="Freeform 1181">
                <a:extLst>
                  <a:ext uri="{FF2B5EF4-FFF2-40B4-BE49-F238E27FC236}">
                    <a16:creationId xmlns:a16="http://schemas.microsoft.com/office/drawing/2014/main" id="{F22C5F99-30D4-F34F-B61C-E696C1EF384D}"/>
                  </a:ext>
                </a:extLst>
              </p:cNvPr>
              <p:cNvSpPr/>
              <p:nvPr/>
            </p:nvSpPr>
            <p:spPr>
              <a:xfrm>
                <a:off x="7964170" y="30373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183" name="Freeform 1182">
                <a:extLst>
                  <a:ext uri="{FF2B5EF4-FFF2-40B4-BE49-F238E27FC236}">
                    <a16:creationId xmlns:a16="http://schemas.microsoft.com/office/drawing/2014/main" id="{8C6A5148-CB31-0D45-81F9-D71BC18528D3}"/>
                  </a:ext>
                </a:extLst>
              </p:cNvPr>
              <p:cNvSpPr/>
              <p:nvPr/>
            </p:nvSpPr>
            <p:spPr>
              <a:xfrm>
                <a:off x="8519948" y="32067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184" name="Freeform 1183">
                <a:extLst>
                  <a:ext uri="{FF2B5EF4-FFF2-40B4-BE49-F238E27FC236}">
                    <a16:creationId xmlns:a16="http://schemas.microsoft.com/office/drawing/2014/main" id="{CF6213EE-F008-E046-A7CD-07C66E5EF483}"/>
                  </a:ext>
                </a:extLst>
              </p:cNvPr>
              <p:cNvSpPr/>
              <p:nvPr/>
            </p:nvSpPr>
            <p:spPr>
              <a:xfrm>
                <a:off x="7939341" y="32067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185" name="Freeform 1184">
                <a:extLst>
                  <a:ext uri="{FF2B5EF4-FFF2-40B4-BE49-F238E27FC236}">
                    <a16:creationId xmlns:a16="http://schemas.microsoft.com/office/drawing/2014/main" id="{4A21F448-E802-7F4F-81C1-286AFEBCF304}"/>
                  </a:ext>
                </a:extLst>
              </p:cNvPr>
              <p:cNvSpPr/>
              <p:nvPr/>
            </p:nvSpPr>
            <p:spPr>
              <a:xfrm>
                <a:off x="8047413" y="31234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186" name="Group 1185">
            <a:extLst>
              <a:ext uri="{FF2B5EF4-FFF2-40B4-BE49-F238E27FC236}">
                <a16:creationId xmlns:a16="http://schemas.microsoft.com/office/drawing/2014/main" id="{E82BD4AD-4686-5B45-A010-6E3B958FAB6D}"/>
              </a:ext>
            </a:extLst>
          </p:cNvPr>
          <p:cNvGrpSpPr/>
          <p:nvPr/>
        </p:nvGrpSpPr>
        <p:grpSpPr>
          <a:xfrm>
            <a:off x="3237663" y="3764240"/>
            <a:ext cx="411937" cy="226314"/>
            <a:chOff x="3668110" y="2448910"/>
            <a:chExt cx="3794234" cy="2165130"/>
          </a:xfrm>
        </p:grpSpPr>
        <p:sp>
          <p:nvSpPr>
            <p:cNvPr id="1187" name="Rectangle 1186">
              <a:extLst>
                <a:ext uri="{FF2B5EF4-FFF2-40B4-BE49-F238E27FC236}">
                  <a16:creationId xmlns:a16="http://schemas.microsoft.com/office/drawing/2014/main" id="{5902C496-125C-0E4A-BCAC-1A4DBF6D738C}"/>
                </a:ext>
              </a:extLst>
            </p:cNvPr>
            <p:cNvSpPr/>
            <p:nvPr/>
          </p:nvSpPr>
          <p:spPr>
            <a:xfrm>
              <a:off x="3668110" y="3741409"/>
              <a:ext cx="3780587" cy="872631"/>
            </a:xfrm>
            <a:prstGeom prst="rect">
              <a:avLst/>
            </a:pr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188" name="Freeform 1187">
              <a:extLst>
                <a:ext uri="{FF2B5EF4-FFF2-40B4-BE49-F238E27FC236}">
                  <a16:creationId xmlns:a16="http://schemas.microsoft.com/office/drawing/2014/main" id="{A198D58D-9BE0-0E41-B568-7C587EE9CB88}"/>
                </a:ext>
              </a:extLst>
            </p:cNvPr>
            <p:cNvSpPr/>
            <p:nvPr/>
          </p:nvSpPr>
          <p:spPr>
            <a:xfrm>
              <a:off x="3678620" y="2448910"/>
              <a:ext cx="3783724" cy="1324303"/>
            </a:xfrm>
            <a:custGeom>
              <a:avLst/>
              <a:gdLst>
                <a:gd name="connsiteX0" fmla="*/ 0 w 3783724"/>
                <a:gd name="connsiteY0" fmla="*/ 1313793 h 1324303"/>
                <a:gd name="connsiteX1" fmla="*/ 0 w 3783724"/>
                <a:gd name="connsiteY1" fmla="*/ 1313793 h 1324303"/>
                <a:gd name="connsiteX2" fmla="*/ 252248 w 3783724"/>
                <a:gd name="connsiteY2" fmla="*/ 0 h 1324303"/>
                <a:gd name="connsiteX3" fmla="*/ 3415862 w 3783724"/>
                <a:gd name="connsiteY3" fmla="*/ 21020 h 1324303"/>
                <a:gd name="connsiteX4" fmla="*/ 3783724 w 3783724"/>
                <a:gd name="connsiteY4" fmla="*/ 1324303 h 1324303"/>
                <a:gd name="connsiteX5" fmla="*/ 0 w 3783724"/>
                <a:gd name="connsiteY5" fmla="*/ 1313793 h 132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83724" h="1324303">
                  <a:moveTo>
                    <a:pt x="0" y="1313793"/>
                  </a:moveTo>
                  <a:lnTo>
                    <a:pt x="0" y="1313793"/>
                  </a:lnTo>
                  <a:lnTo>
                    <a:pt x="252248" y="0"/>
                  </a:lnTo>
                  <a:lnTo>
                    <a:pt x="3415862" y="21020"/>
                  </a:lnTo>
                  <a:lnTo>
                    <a:pt x="3783724" y="1324303"/>
                  </a:lnTo>
                  <a:lnTo>
                    <a:pt x="0" y="1313793"/>
                  </a:lnTo>
                  <a:close/>
                </a:path>
              </a:pathLst>
            </a:cu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grpSp>
          <p:nvGrpSpPr>
            <p:cNvPr id="1189" name="Group 1188">
              <a:extLst>
                <a:ext uri="{FF2B5EF4-FFF2-40B4-BE49-F238E27FC236}">
                  <a16:creationId xmlns:a16="http://schemas.microsoft.com/office/drawing/2014/main" id="{D8EF2C5B-422A-0847-A7FE-4D766ECC7E93}"/>
                </a:ext>
              </a:extLst>
            </p:cNvPr>
            <p:cNvGrpSpPr/>
            <p:nvPr/>
          </p:nvGrpSpPr>
          <p:grpSpPr>
            <a:xfrm>
              <a:off x="3941378" y="2603243"/>
              <a:ext cx="3202061" cy="1066110"/>
              <a:chOff x="7939341" y="3037317"/>
              <a:chExt cx="897649" cy="353919"/>
            </a:xfrm>
          </p:grpSpPr>
          <p:sp>
            <p:nvSpPr>
              <p:cNvPr id="1190" name="Freeform 1189">
                <a:extLst>
                  <a:ext uri="{FF2B5EF4-FFF2-40B4-BE49-F238E27FC236}">
                    <a16:creationId xmlns:a16="http://schemas.microsoft.com/office/drawing/2014/main" id="{1719649C-4608-6846-A5BE-CDC493555B73}"/>
                  </a:ext>
                </a:extLst>
              </p:cNvPr>
              <p:cNvSpPr/>
              <p:nvPr/>
            </p:nvSpPr>
            <p:spPr>
              <a:xfrm>
                <a:off x="7964170" y="30373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191" name="Freeform 1190">
                <a:extLst>
                  <a:ext uri="{FF2B5EF4-FFF2-40B4-BE49-F238E27FC236}">
                    <a16:creationId xmlns:a16="http://schemas.microsoft.com/office/drawing/2014/main" id="{CA774823-07A3-0B4F-9EF9-2CD6F16836EA}"/>
                  </a:ext>
                </a:extLst>
              </p:cNvPr>
              <p:cNvSpPr/>
              <p:nvPr/>
            </p:nvSpPr>
            <p:spPr>
              <a:xfrm>
                <a:off x="8519948" y="32067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192" name="Freeform 1191">
                <a:extLst>
                  <a:ext uri="{FF2B5EF4-FFF2-40B4-BE49-F238E27FC236}">
                    <a16:creationId xmlns:a16="http://schemas.microsoft.com/office/drawing/2014/main" id="{2493B40E-06D2-AD40-A4FC-5B801FC37772}"/>
                  </a:ext>
                </a:extLst>
              </p:cNvPr>
              <p:cNvSpPr/>
              <p:nvPr/>
            </p:nvSpPr>
            <p:spPr>
              <a:xfrm>
                <a:off x="7939341" y="32067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193" name="Freeform 1192">
                <a:extLst>
                  <a:ext uri="{FF2B5EF4-FFF2-40B4-BE49-F238E27FC236}">
                    <a16:creationId xmlns:a16="http://schemas.microsoft.com/office/drawing/2014/main" id="{314493D3-85DB-C544-AA14-6E20DC8080B5}"/>
                  </a:ext>
                </a:extLst>
              </p:cNvPr>
              <p:cNvSpPr/>
              <p:nvPr/>
            </p:nvSpPr>
            <p:spPr>
              <a:xfrm>
                <a:off x="8047413" y="31234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194" name="Group 1193">
            <a:extLst>
              <a:ext uri="{FF2B5EF4-FFF2-40B4-BE49-F238E27FC236}">
                <a16:creationId xmlns:a16="http://schemas.microsoft.com/office/drawing/2014/main" id="{944C7838-0608-3746-A5DA-776C1E1E9AD4}"/>
              </a:ext>
            </a:extLst>
          </p:cNvPr>
          <p:cNvGrpSpPr/>
          <p:nvPr/>
        </p:nvGrpSpPr>
        <p:grpSpPr>
          <a:xfrm>
            <a:off x="4737279" y="3766866"/>
            <a:ext cx="411937" cy="226314"/>
            <a:chOff x="3668110" y="2448910"/>
            <a:chExt cx="3794234" cy="2165130"/>
          </a:xfrm>
        </p:grpSpPr>
        <p:sp>
          <p:nvSpPr>
            <p:cNvPr id="1195" name="Rectangle 1194">
              <a:extLst>
                <a:ext uri="{FF2B5EF4-FFF2-40B4-BE49-F238E27FC236}">
                  <a16:creationId xmlns:a16="http://schemas.microsoft.com/office/drawing/2014/main" id="{405C1EF3-F5D4-CE47-8CF1-D03C01AF81EE}"/>
                </a:ext>
              </a:extLst>
            </p:cNvPr>
            <p:cNvSpPr/>
            <p:nvPr/>
          </p:nvSpPr>
          <p:spPr>
            <a:xfrm>
              <a:off x="3668110" y="3741409"/>
              <a:ext cx="3780587" cy="872631"/>
            </a:xfrm>
            <a:prstGeom prst="rect">
              <a:avLst/>
            </a:pr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196" name="Freeform 1195">
              <a:extLst>
                <a:ext uri="{FF2B5EF4-FFF2-40B4-BE49-F238E27FC236}">
                  <a16:creationId xmlns:a16="http://schemas.microsoft.com/office/drawing/2014/main" id="{4040F348-4855-6D40-B4F0-E1617C8FB3AB}"/>
                </a:ext>
              </a:extLst>
            </p:cNvPr>
            <p:cNvSpPr/>
            <p:nvPr/>
          </p:nvSpPr>
          <p:spPr>
            <a:xfrm>
              <a:off x="3678620" y="2448910"/>
              <a:ext cx="3783724" cy="1324303"/>
            </a:xfrm>
            <a:custGeom>
              <a:avLst/>
              <a:gdLst>
                <a:gd name="connsiteX0" fmla="*/ 0 w 3783724"/>
                <a:gd name="connsiteY0" fmla="*/ 1313793 h 1324303"/>
                <a:gd name="connsiteX1" fmla="*/ 0 w 3783724"/>
                <a:gd name="connsiteY1" fmla="*/ 1313793 h 1324303"/>
                <a:gd name="connsiteX2" fmla="*/ 252248 w 3783724"/>
                <a:gd name="connsiteY2" fmla="*/ 0 h 1324303"/>
                <a:gd name="connsiteX3" fmla="*/ 3415862 w 3783724"/>
                <a:gd name="connsiteY3" fmla="*/ 21020 h 1324303"/>
                <a:gd name="connsiteX4" fmla="*/ 3783724 w 3783724"/>
                <a:gd name="connsiteY4" fmla="*/ 1324303 h 1324303"/>
                <a:gd name="connsiteX5" fmla="*/ 0 w 3783724"/>
                <a:gd name="connsiteY5" fmla="*/ 1313793 h 132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83724" h="1324303">
                  <a:moveTo>
                    <a:pt x="0" y="1313793"/>
                  </a:moveTo>
                  <a:lnTo>
                    <a:pt x="0" y="1313793"/>
                  </a:lnTo>
                  <a:lnTo>
                    <a:pt x="252248" y="0"/>
                  </a:lnTo>
                  <a:lnTo>
                    <a:pt x="3415862" y="21020"/>
                  </a:lnTo>
                  <a:lnTo>
                    <a:pt x="3783724" y="1324303"/>
                  </a:lnTo>
                  <a:lnTo>
                    <a:pt x="0" y="1313793"/>
                  </a:lnTo>
                  <a:close/>
                </a:path>
              </a:pathLst>
            </a:cu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grpSp>
          <p:nvGrpSpPr>
            <p:cNvPr id="1197" name="Group 1196">
              <a:extLst>
                <a:ext uri="{FF2B5EF4-FFF2-40B4-BE49-F238E27FC236}">
                  <a16:creationId xmlns:a16="http://schemas.microsoft.com/office/drawing/2014/main" id="{C8AB1633-5392-1F40-A63E-2D6160308323}"/>
                </a:ext>
              </a:extLst>
            </p:cNvPr>
            <p:cNvGrpSpPr/>
            <p:nvPr/>
          </p:nvGrpSpPr>
          <p:grpSpPr>
            <a:xfrm>
              <a:off x="3941378" y="2603243"/>
              <a:ext cx="3202061" cy="1066110"/>
              <a:chOff x="7939341" y="3037317"/>
              <a:chExt cx="897649" cy="353919"/>
            </a:xfrm>
          </p:grpSpPr>
          <p:sp>
            <p:nvSpPr>
              <p:cNvPr id="1198" name="Freeform 1197">
                <a:extLst>
                  <a:ext uri="{FF2B5EF4-FFF2-40B4-BE49-F238E27FC236}">
                    <a16:creationId xmlns:a16="http://schemas.microsoft.com/office/drawing/2014/main" id="{6766D20A-4223-9B40-B707-6E0D324FEEAC}"/>
                  </a:ext>
                </a:extLst>
              </p:cNvPr>
              <p:cNvSpPr/>
              <p:nvPr/>
            </p:nvSpPr>
            <p:spPr>
              <a:xfrm>
                <a:off x="7964170" y="30373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199" name="Freeform 1198">
                <a:extLst>
                  <a:ext uri="{FF2B5EF4-FFF2-40B4-BE49-F238E27FC236}">
                    <a16:creationId xmlns:a16="http://schemas.microsoft.com/office/drawing/2014/main" id="{85BB511B-F2A2-774D-AF0D-A4FAA7D93CC6}"/>
                  </a:ext>
                </a:extLst>
              </p:cNvPr>
              <p:cNvSpPr/>
              <p:nvPr/>
            </p:nvSpPr>
            <p:spPr>
              <a:xfrm>
                <a:off x="8519948" y="32067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200" name="Freeform 1199">
                <a:extLst>
                  <a:ext uri="{FF2B5EF4-FFF2-40B4-BE49-F238E27FC236}">
                    <a16:creationId xmlns:a16="http://schemas.microsoft.com/office/drawing/2014/main" id="{9BFB4310-37EE-974E-916D-FBC3B9DF253E}"/>
                  </a:ext>
                </a:extLst>
              </p:cNvPr>
              <p:cNvSpPr/>
              <p:nvPr/>
            </p:nvSpPr>
            <p:spPr>
              <a:xfrm>
                <a:off x="7939341" y="32067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201" name="Freeform 1200">
                <a:extLst>
                  <a:ext uri="{FF2B5EF4-FFF2-40B4-BE49-F238E27FC236}">
                    <a16:creationId xmlns:a16="http://schemas.microsoft.com/office/drawing/2014/main" id="{58E18327-ADE7-6A4B-A62D-F7D2EFA7CAEE}"/>
                  </a:ext>
                </a:extLst>
              </p:cNvPr>
              <p:cNvSpPr/>
              <p:nvPr/>
            </p:nvSpPr>
            <p:spPr>
              <a:xfrm>
                <a:off x="8047413" y="31234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202" name="Group 1201">
            <a:extLst>
              <a:ext uri="{FF2B5EF4-FFF2-40B4-BE49-F238E27FC236}">
                <a16:creationId xmlns:a16="http://schemas.microsoft.com/office/drawing/2014/main" id="{EABC9799-7777-0F4D-AB89-0EC54B5B340D}"/>
              </a:ext>
            </a:extLst>
          </p:cNvPr>
          <p:cNvGrpSpPr/>
          <p:nvPr/>
        </p:nvGrpSpPr>
        <p:grpSpPr>
          <a:xfrm>
            <a:off x="6209463" y="3772922"/>
            <a:ext cx="411937" cy="226314"/>
            <a:chOff x="3668110" y="2448910"/>
            <a:chExt cx="3794234" cy="2165130"/>
          </a:xfrm>
        </p:grpSpPr>
        <p:sp>
          <p:nvSpPr>
            <p:cNvPr id="1203" name="Rectangle 1202">
              <a:extLst>
                <a:ext uri="{FF2B5EF4-FFF2-40B4-BE49-F238E27FC236}">
                  <a16:creationId xmlns:a16="http://schemas.microsoft.com/office/drawing/2014/main" id="{4CC298C8-40FC-5B4C-B959-7EDD5647AF14}"/>
                </a:ext>
              </a:extLst>
            </p:cNvPr>
            <p:cNvSpPr/>
            <p:nvPr/>
          </p:nvSpPr>
          <p:spPr>
            <a:xfrm>
              <a:off x="3668110" y="3741409"/>
              <a:ext cx="3780587" cy="872631"/>
            </a:xfrm>
            <a:prstGeom prst="rect">
              <a:avLst/>
            </a:pr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204" name="Freeform 1203">
              <a:extLst>
                <a:ext uri="{FF2B5EF4-FFF2-40B4-BE49-F238E27FC236}">
                  <a16:creationId xmlns:a16="http://schemas.microsoft.com/office/drawing/2014/main" id="{90A45ECC-BFD1-6640-9044-DA471DEC0408}"/>
                </a:ext>
              </a:extLst>
            </p:cNvPr>
            <p:cNvSpPr/>
            <p:nvPr/>
          </p:nvSpPr>
          <p:spPr>
            <a:xfrm>
              <a:off x="3678620" y="2448910"/>
              <a:ext cx="3783724" cy="1324303"/>
            </a:xfrm>
            <a:custGeom>
              <a:avLst/>
              <a:gdLst>
                <a:gd name="connsiteX0" fmla="*/ 0 w 3783724"/>
                <a:gd name="connsiteY0" fmla="*/ 1313793 h 1324303"/>
                <a:gd name="connsiteX1" fmla="*/ 0 w 3783724"/>
                <a:gd name="connsiteY1" fmla="*/ 1313793 h 1324303"/>
                <a:gd name="connsiteX2" fmla="*/ 252248 w 3783724"/>
                <a:gd name="connsiteY2" fmla="*/ 0 h 1324303"/>
                <a:gd name="connsiteX3" fmla="*/ 3415862 w 3783724"/>
                <a:gd name="connsiteY3" fmla="*/ 21020 h 1324303"/>
                <a:gd name="connsiteX4" fmla="*/ 3783724 w 3783724"/>
                <a:gd name="connsiteY4" fmla="*/ 1324303 h 1324303"/>
                <a:gd name="connsiteX5" fmla="*/ 0 w 3783724"/>
                <a:gd name="connsiteY5" fmla="*/ 1313793 h 132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83724" h="1324303">
                  <a:moveTo>
                    <a:pt x="0" y="1313793"/>
                  </a:moveTo>
                  <a:lnTo>
                    <a:pt x="0" y="1313793"/>
                  </a:lnTo>
                  <a:lnTo>
                    <a:pt x="252248" y="0"/>
                  </a:lnTo>
                  <a:lnTo>
                    <a:pt x="3415862" y="21020"/>
                  </a:lnTo>
                  <a:lnTo>
                    <a:pt x="3783724" y="1324303"/>
                  </a:lnTo>
                  <a:lnTo>
                    <a:pt x="0" y="1313793"/>
                  </a:lnTo>
                  <a:close/>
                </a:path>
              </a:pathLst>
            </a:cu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grpSp>
          <p:nvGrpSpPr>
            <p:cNvPr id="1205" name="Group 1204">
              <a:extLst>
                <a:ext uri="{FF2B5EF4-FFF2-40B4-BE49-F238E27FC236}">
                  <a16:creationId xmlns:a16="http://schemas.microsoft.com/office/drawing/2014/main" id="{F4DB0322-0DF8-794A-837A-D398C7FB9F59}"/>
                </a:ext>
              </a:extLst>
            </p:cNvPr>
            <p:cNvGrpSpPr/>
            <p:nvPr/>
          </p:nvGrpSpPr>
          <p:grpSpPr>
            <a:xfrm>
              <a:off x="3941378" y="2603243"/>
              <a:ext cx="3202061" cy="1066110"/>
              <a:chOff x="7939341" y="3037317"/>
              <a:chExt cx="897649" cy="353919"/>
            </a:xfrm>
          </p:grpSpPr>
          <p:sp>
            <p:nvSpPr>
              <p:cNvPr id="1206" name="Freeform 1205">
                <a:extLst>
                  <a:ext uri="{FF2B5EF4-FFF2-40B4-BE49-F238E27FC236}">
                    <a16:creationId xmlns:a16="http://schemas.microsoft.com/office/drawing/2014/main" id="{AC9CDDCF-B643-B64F-A56C-DCC41CFBB561}"/>
                  </a:ext>
                </a:extLst>
              </p:cNvPr>
              <p:cNvSpPr/>
              <p:nvPr/>
            </p:nvSpPr>
            <p:spPr>
              <a:xfrm>
                <a:off x="7964170" y="30373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207" name="Freeform 1206">
                <a:extLst>
                  <a:ext uri="{FF2B5EF4-FFF2-40B4-BE49-F238E27FC236}">
                    <a16:creationId xmlns:a16="http://schemas.microsoft.com/office/drawing/2014/main" id="{CAE41CF8-7A55-8147-80DD-2D2E3E2C5B85}"/>
                  </a:ext>
                </a:extLst>
              </p:cNvPr>
              <p:cNvSpPr/>
              <p:nvPr/>
            </p:nvSpPr>
            <p:spPr>
              <a:xfrm>
                <a:off x="8519948" y="32067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208" name="Freeform 1207">
                <a:extLst>
                  <a:ext uri="{FF2B5EF4-FFF2-40B4-BE49-F238E27FC236}">
                    <a16:creationId xmlns:a16="http://schemas.microsoft.com/office/drawing/2014/main" id="{DE7730FD-DAFD-1847-B15E-2D1FAFE21830}"/>
                  </a:ext>
                </a:extLst>
              </p:cNvPr>
              <p:cNvSpPr/>
              <p:nvPr/>
            </p:nvSpPr>
            <p:spPr>
              <a:xfrm>
                <a:off x="7939341" y="32067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209" name="Freeform 1208">
                <a:extLst>
                  <a:ext uri="{FF2B5EF4-FFF2-40B4-BE49-F238E27FC236}">
                    <a16:creationId xmlns:a16="http://schemas.microsoft.com/office/drawing/2014/main" id="{B504BF0C-A5A5-E847-A17E-C59CBBC90158}"/>
                  </a:ext>
                </a:extLst>
              </p:cNvPr>
              <p:cNvSpPr/>
              <p:nvPr/>
            </p:nvSpPr>
            <p:spPr>
              <a:xfrm>
                <a:off x="8047413" y="31234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279" name="Group 1278">
            <a:extLst>
              <a:ext uri="{FF2B5EF4-FFF2-40B4-BE49-F238E27FC236}">
                <a16:creationId xmlns:a16="http://schemas.microsoft.com/office/drawing/2014/main" id="{88A96B8D-F74E-5041-85C9-37AFB4C4D01A}"/>
              </a:ext>
            </a:extLst>
          </p:cNvPr>
          <p:cNvGrpSpPr/>
          <p:nvPr/>
        </p:nvGrpSpPr>
        <p:grpSpPr>
          <a:xfrm>
            <a:off x="1271459" y="4264168"/>
            <a:ext cx="292262" cy="170429"/>
            <a:chOff x="3668110" y="2448910"/>
            <a:chExt cx="3794234" cy="2165130"/>
          </a:xfrm>
        </p:grpSpPr>
        <p:sp>
          <p:nvSpPr>
            <p:cNvPr id="1280" name="Rectangle 1279">
              <a:extLst>
                <a:ext uri="{FF2B5EF4-FFF2-40B4-BE49-F238E27FC236}">
                  <a16:creationId xmlns:a16="http://schemas.microsoft.com/office/drawing/2014/main" id="{39BE18F2-D1CD-0846-9DCC-2068A95467F6}"/>
                </a:ext>
              </a:extLst>
            </p:cNvPr>
            <p:cNvSpPr/>
            <p:nvPr/>
          </p:nvSpPr>
          <p:spPr>
            <a:xfrm>
              <a:off x="3668110" y="3741409"/>
              <a:ext cx="3780587" cy="872631"/>
            </a:xfrm>
            <a:prstGeom prst="rect">
              <a:avLst/>
            </a:pr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281" name="Freeform 1280">
              <a:extLst>
                <a:ext uri="{FF2B5EF4-FFF2-40B4-BE49-F238E27FC236}">
                  <a16:creationId xmlns:a16="http://schemas.microsoft.com/office/drawing/2014/main" id="{6CD66545-560A-3C47-8CA1-9C15A93CB240}"/>
                </a:ext>
              </a:extLst>
            </p:cNvPr>
            <p:cNvSpPr/>
            <p:nvPr/>
          </p:nvSpPr>
          <p:spPr>
            <a:xfrm>
              <a:off x="3678620" y="2448910"/>
              <a:ext cx="3783724" cy="1324303"/>
            </a:xfrm>
            <a:custGeom>
              <a:avLst/>
              <a:gdLst>
                <a:gd name="connsiteX0" fmla="*/ 0 w 3783724"/>
                <a:gd name="connsiteY0" fmla="*/ 1313793 h 1324303"/>
                <a:gd name="connsiteX1" fmla="*/ 0 w 3783724"/>
                <a:gd name="connsiteY1" fmla="*/ 1313793 h 1324303"/>
                <a:gd name="connsiteX2" fmla="*/ 252248 w 3783724"/>
                <a:gd name="connsiteY2" fmla="*/ 0 h 1324303"/>
                <a:gd name="connsiteX3" fmla="*/ 3415862 w 3783724"/>
                <a:gd name="connsiteY3" fmla="*/ 21020 h 1324303"/>
                <a:gd name="connsiteX4" fmla="*/ 3783724 w 3783724"/>
                <a:gd name="connsiteY4" fmla="*/ 1324303 h 1324303"/>
                <a:gd name="connsiteX5" fmla="*/ 0 w 3783724"/>
                <a:gd name="connsiteY5" fmla="*/ 1313793 h 132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83724" h="1324303">
                  <a:moveTo>
                    <a:pt x="0" y="1313793"/>
                  </a:moveTo>
                  <a:lnTo>
                    <a:pt x="0" y="1313793"/>
                  </a:lnTo>
                  <a:lnTo>
                    <a:pt x="252248" y="0"/>
                  </a:lnTo>
                  <a:lnTo>
                    <a:pt x="3415862" y="21020"/>
                  </a:lnTo>
                  <a:lnTo>
                    <a:pt x="3783724" y="1324303"/>
                  </a:lnTo>
                  <a:lnTo>
                    <a:pt x="0" y="1313793"/>
                  </a:lnTo>
                  <a:close/>
                </a:path>
              </a:pathLst>
            </a:cu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grpSp>
          <p:nvGrpSpPr>
            <p:cNvPr id="1282" name="Group 1281">
              <a:extLst>
                <a:ext uri="{FF2B5EF4-FFF2-40B4-BE49-F238E27FC236}">
                  <a16:creationId xmlns:a16="http://schemas.microsoft.com/office/drawing/2014/main" id="{A9D5C1C3-E928-8746-AAB0-857D1B2F1EEF}"/>
                </a:ext>
              </a:extLst>
            </p:cNvPr>
            <p:cNvGrpSpPr/>
            <p:nvPr/>
          </p:nvGrpSpPr>
          <p:grpSpPr>
            <a:xfrm>
              <a:off x="3941378" y="2603243"/>
              <a:ext cx="3202061" cy="1066110"/>
              <a:chOff x="7939341" y="3037317"/>
              <a:chExt cx="897649" cy="353919"/>
            </a:xfrm>
          </p:grpSpPr>
          <p:sp>
            <p:nvSpPr>
              <p:cNvPr id="1283" name="Freeform 1282">
                <a:extLst>
                  <a:ext uri="{FF2B5EF4-FFF2-40B4-BE49-F238E27FC236}">
                    <a16:creationId xmlns:a16="http://schemas.microsoft.com/office/drawing/2014/main" id="{24F93911-DA80-9A42-83CC-1E90C6B19B46}"/>
                  </a:ext>
                </a:extLst>
              </p:cNvPr>
              <p:cNvSpPr/>
              <p:nvPr/>
            </p:nvSpPr>
            <p:spPr>
              <a:xfrm>
                <a:off x="7964170" y="30373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284" name="Freeform 1283">
                <a:extLst>
                  <a:ext uri="{FF2B5EF4-FFF2-40B4-BE49-F238E27FC236}">
                    <a16:creationId xmlns:a16="http://schemas.microsoft.com/office/drawing/2014/main" id="{85876457-6FB2-1340-A8D0-B8A79C7E85B1}"/>
                  </a:ext>
                </a:extLst>
              </p:cNvPr>
              <p:cNvSpPr/>
              <p:nvPr/>
            </p:nvSpPr>
            <p:spPr>
              <a:xfrm>
                <a:off x="8519948" y="32067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285" name="Freeform 1284">
                <a:extLst>
                  <a:ext uri="{FF2B5EF4-FFF2-40B4-BE49-F238E27FC236}">
                    <a16:creationId xmlns:a16="http://schemas.microsoft.com/office/drawing/2014/main" id="{5E6D1CAD-2B7B-8B42-844A-C94F4F9FEC3A}"/>
                  </a:ext>
                </a:extLst>
              </p:cNvPr>
              <p:cNvSpPr/>
              <p:nvPr/>
            </p:nvSpPr>
            <p:spPr>
              <a:xfrm>
                <a:off x="7939341" y="32067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286" name="Freeform 1285">
                <a:extLst>
                  <a:ext uri="{FF2B5EF4-FFF2-40B4-BE49-F238E27FC236}">
                    <a16:creationId xmlns:a16="http://schemas.microsoft.com/office/drawing/2014/main" id="{95149FE6-F8D1-3546-932E-EB803B00F4AD}"/>
                  </a:ext>
                </a:extLst>
              </p:cNvPr>
              <p:cNvSpPr/>
              <p:nvPr/>
            </p:nvSpPr>
            <p:spPr>
              <a:xfrm>
                <a:off x="8047413" y="31234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295" name="Group 1294">
            <a:extLst>
              <a:ext uri="{FF2B5EF4-FFF2-40B4-BE49-F238E27FC236}">
                <a16:creationId xmlns:a16="http://schemas.microsoft.com/office/drawing/2014/main" id="{CBB1D598-F9DC-E043-B06B-563F394A39D4}"/>
              </a:ext>
            </a:extLst>
          </p:cNvPr>
          <p:cNvGrpSpPr/>
          <p:nvPr/>
        </p:nvGrpSpPr>
        <p:grpSpPr>
          <a:xfrm>
            <a:off x="1638881" y="4264878"/>
            <a:ext cx="292262" cy="170429"/>
            <a:chOff x="3668110" y="2448910"/>
            <a:chExt cx="3794234" cy="2165130"/>
          </a:xfrm>
        </p:grpSpPr>
        <p:sp>
          <p:nvSpPr>
            <p:cNvPr id="1296" name="Rectangle 1295">
              <a:extLst>
                <a:ext uri="{FF2B5EF4-FFF2-40B4-BE49-F238E27FC236}">
                  <a16:creationId xmlns:a16="http://schemas.microsoft.com/office/drawing/2014/main" id="{F25E9249-8BF4-8648-82AC-887180A85F4D}"/>
                </a:ext>
              </a:extLst>
            </p:cNvPr>
            <p:cNvSpPr/>
            <p:nvPr/>
          </p:nvSpPr>
          <p:spPr>
            <a:xfrm>
              <a:off x="3668110" y="3741409"/>
              <a:ext cx="3780587" cy="872631"/>
            </a:xfrm>
            <a:prstGeom prst="rect">
              <a:avLst/>
            </a:pr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297" name="Freeform 1296">
              <a:extLst>
                <a:ext uri="{FF2B5EF4-FFF2-40B4-BE49-F238E27FC236}">
                  <a16:creationId xmlns:a16="http://schemas.microsoft.com/office/drawing/2014/main" id="{FACDBC68-7254-8C44-AE85-85CDBEC844AD}"/>
                </a:ext>
              </a:extLst>
            </p:cNvPr>
            <p:cNvSpPr/>
            <p:nvPr/>
          </p:nvSpPr>
          <p:spPr>
            <a:xfrm>
              <a:off x="3678620" y="2448910"/>
              <a:ext cx="3783724" cy="1324303"/>
            </a:xfrm>
            <a:custGeom>
              <a:avLst/>
              <a:gdLst>
                <a:gd name="connsiteX0" fmla="*/ 0 w 3783724"/>
                <a:gd name="connsiteY0" fmla="*/ 1313793 h 1324303"/>
                <a:gd name="connsiteX1" fmla="*/ 0 w 3783724"/>
                <a:gd name="connsiteY1" fmla="*/ 1313793 h 1324303"/>
                <a:gd name="connsiteX2" fmla="*/ 252248 w 3783724"/>
                <a:gd name="connsiteY2" fmla="*/ 0 h 1324303"/>
                <a:gd name="connsiteX3" fmla="*/ 3415862 w 3783724"/>
                <a:gd name="connsiteY3" fmla="*/ 21020 h 1324303"/>
                <a:gd name="connsiteX4" fmla="*/ 3783724 w 3783724"/>
                <a:gd name="connsiteY4" fmla="*/ 1324303 h 1324303"/>
                <a:gd name="connsiteX5" fmla="*/ 0 w 3783724"/>
                <a:gd name="connsiteY5" fmla="*/ 1313793 h 132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83724" h="1324303">
                  <a:moveTo>
                    <a:pt x="0" y="1313793"/>
                  </a:moveTo>
                  <a:lnTo>
                    <a:pt x="0" y="1313793"/>
                  </a:lnTo>
                  <a:lnTo>
                    <a:pt x="252248" y="0"/>
                  </a:lnTo>
                  <a:lnTo>
                    <a:pt x="3415862" y="21020"/>
                  </a:lnTo>
                  <a:lnTo>
                    <a:pt x="3783724" y="1324303"/>
                  </a:lnTo>
                  <a:lnTo>
                    <a:pt x="0" y="1313793"/>
                  </a:lnTo>
                  <a:close/>
                </a:path>
              </a:pathLst>
            </a:cu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grpSp>
          <p:nvGrpSpPr>
            <p:cNvPr id="1298" name="Group 1297">
              <a:extLst>
                <a:ext uri="{FF2B5EF4-FFF2-40B4-BE49-F238E27FC236}">
                  <a16:creationId xmlns:a16="http://schemas.microsoft.com/office/drawing/2014/main" id="{4705A7EF-6411-B248-BEA5-E4AC34335559}"/>
                </a:ext>
              </a:extLst>
            </p:cNvPr>
            <p:cNvGrpSpPr/>
            <p:nvPr/>
          </p:nvGrpSpPr>
          <p:grpSpPr>
            <a:xfrm>
              <a:off x="3941378" y="2603243"/>
              <a:ext cx="3202061" cy="1066110"/>
              <a:chOff x="7939341" y="3037317"/>
              <a:chExt cx="897649" cy="353919"/>
            </a:xfrm>
          </p:grpSpPr>
          <p:sp>
            <p:nvSpPr>
              <p:cNvPr id="1299" name="Freeform 1298">
                <a:extLst>
                  <a:ext uri="{FF2B5EF4-FFF2-40B4-BE49-F238E27FC236}">
                    <a16:creationId xmlns:a16="http://schemas.microsoft.com/office/drawing/2014/main" id="{F1592333-82D8-5049-8E1E-BC734B2B70FC}"/>
                  </a:ext>
                </a:extLst>
              </p:cNvPr>
              <p:cNvSpPr/>
              <p:nvPr/>
            </p:nvSpPr>
            <p:spPr>
              <a:xfrm>
                <a:off x="7964170" y="30373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00" name="Freeform 1299">
                <a:extLst>
                  <a:ext uri="{FF2B5EF4-FFF2-40B4-BE49-F238E27FC236}">
                    <a16:creationId xmlns:a16="http://schemas.microsoft.com/office/drawing/2014/main" id="{94BB7A75-D5C7-1C4E-86B8-ECB7BF8CEF79}"/>
                  </a:ext>
                </a:extLst>
              </p:cNvPr>
              <p:cNvSpPr/>
              <p:nvPr/>
            </p:nvSpPr>
            <p:spPr>
              <a:xfrm>
                <a:off x="8519948" y="32067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01" name="Freeform 1300">
                <a:extLst>
                  <a:ext uri="{FF2B5EF4-FFF2-40B4-BE49-F238E27FC236}">
                    <a16:creationId xmlns:a16="http://schemas.microsoft.com/office/drawing/2014/main" id="{49B774A9-9C73-EE4D-A10C-07A2EBCA9535}"/>
                  </a:ext>
                </a:extLst>
              </p:cNvPr>
              <p:cNvSpPr/>
              <p:nvPr/>
            </p:nvSpPr>
            <p:spPr>
              <a:xfrm>
                <a:off x="7939341" y="32067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02" name="Freeform 1301">
                <a:extLst>
                  <a:ext uri="{FF2B5EF4-FFF2-40B4-BE49-F238E27FC236}">
                    <a16:creationId xmlns:a16="http://schemas.microsoft.com/office/drawing/2014/main" id="{6B60B359-7CA8-6744-8E96-076C29684A98}"/>
                  </a:ext>
                </a:extLst>
              </p:cNvPr>
              <p:cNvSpPr/>
              <p:nvPr/>
            </p:nvSpPr>
            <p:spPr>
              <a:xfrm>
                <a:off x="8047413" y="31234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303" name="Group 1302">
            <a:extLst>
              <a:ext uri="{FF2B5EF4-FFF2-40B4-BE49-F238E27FC236}">
                <a16:creationId xmlns:a16="http://schemas.microsoft.com/office/drawing/2014/main" id="{212A0DF9-2896-F247-9AB5-848B5513EB86}"/>
              </a:ext>
            </a:extLst>
          </p:cNvPr>
          <p:cNvGrpSpPr/>
          <p:nvPr/>
        </p:nvGrpSpPr>
        <p:grpSpPr>
          <a:xfrm>
            <a:off x="2008684" y="4265587"/>
            <a:ext cx="292262" cy="170429"/>
            <a:chOff x="3668110" y="2448910"/>
            <a:chExt cx="3794234" cy="2165130"/>
          </a:xfrm>
        </p:grpSpPr>
        <p:sp>
          <p:nvSpPr>
            <p:cNvPr id="1304" name="Rectangle 1303">
              <a:extLst>
                <a:ext uri="{FF2B5EF4-FFF2-40B4-BE49-F238E27FC236}">
                  <a16:creationId xmlns:a16="http://schemas.microsoft.com/office/drawing/2014/main" id="{4E13E036-0769-C44E-BDA6-FAF5E0F7DD4C}"/>
                </a:ext>
              </a:extLst>
            </p:cNvPr>
            <p:cNvSpPr/>
            <p:nvPr/>
          </p:nvSpPr>
          <p:spPr>
            <a:xfrm>
              <a:off x="3668110" y="3741409"/>
              <a:ext cx="3780587" cy="872631"/>
            </a:xfrm>
            <a:prstGeom prst="rect">
              <a:avLst/>
            </a:pr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305" name="Freeform 1304">
              <a:extLst>
                <a:ext uri="{FF2B5EF4-FFF2-40B4-BE49-F238E27FC236}">
                  <a16:creationId xmlns:a16="http://schemas.microsoft.com/office/drawing/2014/main" id="{844B6DD6-62B6-C94C-9BFF-E83D93B29A4E}"/>
                </a:ext>
              </a:extLst>
            </p:cNvPr>
            <p:cNvSpPr/>
            <p:nvPr/>
          </p:nvSpPr>
          <p:spPr>
            <a:xfrm>
              <a:off x="3678620" y="2448910"/>
              <a:ext cx="3783724" cy="1324303"/>
            </a:xfrm>
            <a:custGeom>
              <a:avLst/>
              <a:gdLst>
                <a:gd name="connsiteX0" fmla="*/ 0 w 3783724"/>
                <a:gd name="connsiteY0" fmla="*/ 1313793 h 1324303"/>
                <a:gd name="connsiteX1" fmla="*/ 0 w 3783724"/>
                <a:gd name="connsiteY1" fmla="*/ 1313793 h 1324303"/>
                <a:gd name="connsiteX2" fmla="*/ 252248 w 3783724"/>
                <a:gd name="connsiteY2" fmla="*/ 0 h 1324303"/>
                <a:gd name="connsiteX3" fmla="*/ 3415862 w 3783724"/>
                <a:gd name="connsiteY3" fmla="*/ 21020 h 1324303"/>
                <a:gd name="connsiteX4" fmla="*/ 3783724 w 3783724"/>
                <a:gd name="connsiteY4" fmla="*/ 1324303 h 1324303"/>
                <a:gd name="connsiteX5" fmla="*/ 0 w 3783724"/>
                <a:gd name="connsiteY5" fmla="*/ 1313793 h 132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83724" h="1324303">
                  <a:moveTo>
                    <a:pt x="0" y="1313793"/>
                  </a:moveTo>
                  <a:lnTo>
                    <a:pt x="0" y="1313793"/>
                  </a:lnTo>
                  <a:lnTo>
                    <a:pt x="252248" y="0"/>
                  </a:lnTo>
                  <a:lnTo>
                    <a:pt x="3415862" y="21020"/>
                  </a:lnTo>
                  <a:lnTo>
                    <a:pt x="3783724" y="1324303"/>
                  </a:lnTo>
                  <a:lnTo>
                    <a:pt x="0" y="1313793"/>
                  </a:lnTo>
                  <a:close/>
                </a:path>
              </a:pathLst>
            </a:cu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grpSp>
          <p:nvGrpSpPr>
            <p:cNvPr id="1306" name="Group 1305">
              <a:extLst>
                <a:ext uri="{FF2B5EF4-FFF2-40B4-BE49-F238E27FC236}">
                  <a16:creationId xmlns:a16="http://schemas.microsoft.com/office/drawing/2014/main" id="{CF4C7F82-2F08-374E-9B2A-F363D1CB4233}"/>
                </a:ext>
              </a:extLst>
            </p:cNvPr>
            <p:cNvGrpSpPr/>
            <p:nvPr/>
          </p:nvGrpSpPr>
          <p:grpSpPr>
            <a:xfrm>
              <a:off x="3941378" y="2603243"/>
              <a:ext cx="3202061" cy="1066110"/>
              <a:chOff x="7939341" y="3037317"/>
              <a:chExt cx="897649" cy="353919"/>
            </a:xfrm>
          </p:grpSpPr>
          <p:sp>
            <p:nvSpPr>
              <p:cNvPr id="1307" name="Freeform 1306">
                <a:extLst>
                  <a:ext uri="{FF2B5EF4-FFF2-40B4-BE49-F238E27FC236}">
                    <a16:creationId xmlns:a16="http://schemas.microsoft.com/office/drawing/2014/main" id="{67F9CD3E-899B-7A47-9A38-A911F2E384EC}"/>
                  </a:ext>
                </a:extLst>
              </p:cNvPr>
              <p:cNvSpPr/>
              <p:nvPr/>
            </p:nvSpPr>
            <p:spPr>
              <a:xfrm>
                <a:off x="7964170" y="30373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08" name="Freeform 1307">
                <a:extLst>
                  <a:ext uri="{FF2B5EF4-FFF2-40B4-BE49-F238E27FC236}">
                    <a16:creationId xmlns:a16="http://schemas.microsoft.com/office/drawing/2014/main" id="{A747311A-A153-564E-A97C-AF1179B73686}"/>
                  </a:ext>
                </a:extLst>
              </p:cNvPr>
              <p:cNvSpPr/>
              <p:nvPr/>
            </p:nvSpPr>
            <p:spPr>
              <a:xfrm>
                <a:off x="8519948" y="32067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09" name="Freeform 1308">
                <a:extLst>
                  <a:ext uri="{FF2B5EF4-FFF2-40B4-BE49-F238E27FC236}">
                    <a16:creationId xmlns:a16="http://schemas.microsoft.com/office/drawing/2014/main" id="{1B590F9E-4358-1E47-B9E4-0112065D911B}"/>
                  </a:ext>
                </a:extLst>
              </p:cNvPr>
              <p:cNvSpPr/>
              <p:nvPr/>
            </p:nvSpPr>
            <p:spPr>
              <a:xfrm>
                <a:off x="7939341" y="32067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10" name="Freeform 1309">
                <a:extLst>
                  <a:ext uri="{FF2B5EF4-FFF2-40B4-BE49-F238E27FC236}">
                    <a16:creationId xmlns:a16="http://schemas.microsoft.com/office/drawing/2014/main" id="{1192FDAE-1AE8-6F45-8FBA-C4B9C4EB11C9}"/>
                  </a:ext>
                </a:extLst>
              </p:cNvPr>
              <p:cNvSpPr/>
              <p:nvPr/>
            </p:nvSpPr>
            <p:spPr>
              <a:xfrm>
                <a:off x="8047413" y="31234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311" name="Group 1310">
            <a:extLst>
              <a:ext uri="{FF2B5EF4-FFF2-40B4-BE49-F238E27FC236}">
                <a16:creationId xmlns:a16="http://schemas.microsoft.com/office/drawing/2014/main" id="{CC3B9D25-F1ED-7748-8B42-7E7127FD1385}"/>
              </a:ext>
            </a:extLst>
          </p:cNvPr>
          <p:cNvGrpSpPr/>
          <p:nvPr/>
        </p:nvGrpSpPr>
        <p:grpSpPr>
          <a:xfrm>
            <a:off x="2378488" y="4266297"/>
            <a:ext cx="292262" cy="170429"/>
            <a:chOff x="3668110" y="2448910"/>
            <a:chExt cx="3794234" cy="2165130"/>
          </a:xfrm>
        </p:grpSpPr>
        <p:sp>
          <p:nvSpPr>
            <p:cNvPr id="1312" name="Rectangle 1311">
              <a:extLst>
                <a:ext uri="{FF2B5EF4-FFF2-40B4-BE49-F238E27FC236}">
                  <a16:creationId xmlns:a16="http://schemas.microsoft.com/office/drawing/2014/main" id="{DD072969-B0E1-FF46-830A-B45CF0C06C6C}"/>
                </a:ext>
              </a:extLst>
            </p:cNvPr>
            <p:cNvSpPr/>
            <p:nvPr/>
          </p:nvSpPr>
          <p:spPr>
            <a:xfrm>
              <a:off x="3668110" y="3741409"/>
              <a:ext cx="3780587" cy="872631"/>
            </a:xfrm>
            <a:prstGeom prst="rect">
              <a:avLst/>
            </a:pr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313" name="Freeform 1312">
              <a:extLst>
                <a:ext uri="{FF2B5EF4-FFF2-40B4-BE49-F238E27FC236}">
                  <a16:creationId xmlns:a16="http://schemas.microsoft.com/office/drawing/2014/main" id="{08331DF4-1CD3-BA40-A793-CB8B222135A0}"/>
                </a:ext>
              </a:extLst>
            </p:cNvPr>
            <p:cNvSpPr/>
            <p:nvPr/>
          </p:nvSpPr>
          <p:spPr>
            <a:xfrm>
              <a:off x="3678620" y="2448910"/>
              <a:ext cx="3783724" cy="1324303"/>
            </a:xfrm>
            <a:custGeom>
              <a:avLst/>
              <a:gdLst>
                <a:gd name="connsiteX0" fmla="*/ 0 w 3783724"/>
                <a:gd name="connsiteY0" fmla="*/ 1313793 h 1324303"/>
                <a:gd name="connsiteX1" fmla="*/ 0 w 3783724"/>
                <a:gd name="connsiteY1" fmla="*/ 1313793 h 1324303"/>
                <a:gd name="connsiteX2" fmla="*/ 252248 w 3783724"/>
                <a:gd name="connsiteY2" fmla="*/ 0 h 1324303"/>
                <a:gd name="connsiteX3" fmla="*/ 3415862 w 3783724"/>
                <a:gd name="connsiteY3" fmla="*/ 21020 h 1324303"/>
                <a:gd name="connsiteX4" fmla="*/ 3783724 w 3783724"/>
                <a:gd name="connsiteY4" fmla="*/ 1324303 h 1324303"/>
                <a:gd name="connsiteX5" fmla="*/ 0 w 3783724"/>
                <a:gd name="connsiteY5" fmla="*/ 1313793 h 132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83724" h="1324303">
                  <a:moveTo>
                    <a:pt x="0" y="1313793"/>
                  </a:moveTo>
                  <a:lnTo>
                    <a:pt x="0" y="1313793"/>
                  </a:lnTo>
                  <a:lnTo>
                    <a:pt x="252248" y="0"/>
                  </a:lnTo>
                  <a:lnTo>
                    <a:pt x="3415862" y="21020"/>
                  </a:lnTo>
                  <a:lnTo>
                    <a:pt x="3783724" y="1324303"/>
                  </a:lnTo>
                  <a:lnTo>
                    <a:pt x="0" y="1313793"/>
                  </a:lnTo>
                  <a:close/>
                </a:path>
              </a:pathLst>
            </a:cu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grpSp>
          <p:nvGrpSpPr>
            <p:cNvPr id="1314" name="Group 1313">
              <a:extLst>
                <a:ext uri="{FF2B5EF4-FFF2-40B4-BE49-F238E27FC236}">
                  <a16:creationId xmlns:a16="http://schemas.microsoft.com/office/drawing/2014/main" id="{D2E7F2B4-1F24-3747-A8FD-5F8C304415C4}"/>
                </a:ext>
              </a:extLst>
            </p:cNvPr>
            <p:cNvGrpSpPr/>
            <p:nvPr/>
          </p:nvGrpSpPr>
          <p:grpSpPr>
            <a:xfrm>
              <a:off x="3941378" y="2603243"/>
              <a:ext cx="3202061" cy="1066110"/>
              <a:chOff x="7939341" y="3037317"/>
              <a:chExt cx="897649" cy="353919"/>
            </a:xfrm>
          </p:grpSpPr>
          <p:sp>
            <p:nvSpPr>
              <p:cNvPr id="1315" name="Freeform 1314">
                <a:extLst>
                  <a:ext uri="{FF2B5EF4-FFF2-40B4-BE49-F238E27FC236}">
                    <a16:creationId xmlns:a16="http://schemas.microsoft.com/office/drawing/2014/main" id="{5A68A862-EC0F-6142-9C36-4BB74A512D7A}"/>
                  </a:ext>
                </a:extLst>
              </p:cNvPr>
              <p:cNvSpPr/>
              <p:nvPr/>
            </p:nvSpPr>
            <p:spPr>
              <a:xfrm>
                <a:off x="7964170" y="30373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16" name="Freeform 1315">
                <a:extLst>
                  <a:ext uri="{FF2B5EF4-FFF2-40B4-BE49-F238E27FC236}">
                    <a16:creationId xmlns:a16="http://schemas.microsoft.com/office/drawing/2014/main" id="{0DDF5A71-290D-9A47-AA31-3EDE7BE35512}"/>
                  </a:ext>
                </a:extLst>
              </p:cNvPr>
              <p:cNvSpPr/>
              <p:nvPr/>
            </p:nvSpPr>
            <p:spPr>
              <a:xfrm>
                <a:off x="8519948" y="32067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17" name="Freeform 1316">
                <a:extLst>
                  <a:ext uri="{FF2B5EF4-FFF2-40B4-BE49-F238E27FC236}">
                    <a16:creationId xmlns:a16="http://schemas.microsoft.com/office/drawing/2014/main" id="{57DB9FA9-5C09-6542-99C0-4D34C1966AF4}"/>
                  </a:ext>
                </a:extLst>
              </p:cNvPr>
              <p:cNvSpPr/>
              <p:nvPr/>
            </p:nvSpPr>
            <p:spPr>
              <a:xfrm>
                <a:off x="7939341" y="32067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18" name="Freeform 1317">
                <a:extLst>
                  <a:ext uri="{FF2B5EF4-FFF2-40B4-BE49-F238E27FC236}">
                    <a16:creationId xmlns:a16="http://schemas.microsoft.com/office/drawing/2014/main" id="{45603FF7-AAB8-264C-9FD4-87A9543AF83F}"/>
                  </a:ext>
                </a:extLst>
              </p:cNvPr>
              <p:cNvSpPr/>
              <p:nvPr/>
            </p:nvSpPr>
            <p:spPr>
              <a:xfrm>
                <a:off x="8047413" y="31234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319" name="Group 1318">
            <a:extLst>
              <a:ext uri="{FF2B5EF4-FFF2-40B4-BE49-F238E27FC236}">
                <a16:creationId xmlns:a16="http://schemas.microsoft.com/office/drawing/2014/main" id="{4E1B6BE6-9F24-B24D-B2FE-F8D26AC7B5CB}"/>
              </a:ext>
            </a:extLst>
          </p:cNvPr>
          <p:cNvGrpSpPr/>
          <p:nvPr/>
        </p:nvGrpSpPr>
        <p:grpSpPr>
          <a:xfrm>
            <a:off x="2748291" y="4267006"/>
            <a:ext cx="292262" cy="170429"/>
            <a:chOff x="3668110" y="2448910"/>
            <a:chExt cx="3794234" cy="2165130"/>
          </a:xfrm>
        </p:grpSpPr>
        <p:sp>
          <p:nvSpPr>
            <p:cNvPr id="1320" name="Rectangle 1319">
              <a:extLst>
                <a:ext uri="{FF2B5EF4-FFF2-40B4-BE49-F238E27FC236}">
                  <a16:creationId xmlns:a16="http://schemas.microsoft.com/office/drawing/2014/main" id="{DAB3CF92-576E-1141-B7E4-7B1239A24D56}"/>
                </a:ext>
              </a:extLst>
            </p:cNvPr>
            <p:cNvSpPr/>
            <p:nvPr/>
          </p:nvSpPr>
          <p:spPr>
            <a:xfrm>
              <a:off x="3668110" y="3741409"/>
              <a:ext cx="3780587" cy="872631"/>
            </a:xfrm>
            <a:prstGeom prst="rect">
              <a:avLst/>
            </a:pr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321" name="Freeform 1320">
              <a:extLst>
                <a:ext uri="{FF2B5EF4-FFF2-40B4-BE49-F238E27FC236}">
                  <a16:creationId xmlns:a16="http://schemas.microsoft.com/office/drawing/2014/main" id="{95D437B4-E126-8440-AEF8-7572B3D6ACC1}"/>
                </a:ext>
              </a:extLst>
            </p:cNvPr>
            <p:cNvSpPr/>
            <p:nvPr/>
          </p:nvSpPr>
          <p:spPr>
            <a:xfrm>
              <a:off x="3678620" y="2448910"/>
              <a:ext cx="3783724" cy="1324303"/>
            </a:xfrm>
            <a:custGeom>
              <a:avLst/>
              <a:gdLst>
                <a:gd name="connsiteX0" fmla="*/ 0 w 3783724"/>
                <a:gd name="connsiteY0" fmla="*/ 1313793 h 1324303"/>
                <a:gd name="connsiteX1" fmla="*/ 0 w 3783724"/>
                <a:gd name="connsiteY1" fmla="*/ 1313793 h 1324303"/>
                <a:gd name="connsiteX2" fmla="*/ 252248 w 3783724"/>
                <a:gd name="connsiteY2" fmla="*/ 0 h 1324303"/>
                <a:gd name="connsiteX3" fmla="*/ 3415862 w 3783724"/>
                <a:gd name="connsiteY3" fmla="*/ 21020 h 1324303"/>
                <a:gd name="connsiteX4" fmla="*/ 3783724 w 3783724"/>
                <a:gd name="connsiteY4" fmla="*/ 1324303 h 1324303"/>
                <a:gd name="connsiteX5" fmla="*/ 0 w 3783724"/>
                <a:gd name="connsiteY5" fmla="*/ 1313793 h 132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83724" h="1324303">
                  <a:moveTo>
                    <a:pt x="0" y="1313793"/>
                  </a:moveTo>
                  <a:lnTo>
                    <a:pt x="0" y="1313793"/>
                  </a:lnTo>
                  <a:lnTo>
                    <a:pt x="252248" y="0"/>
                  </a:lnTo>
                  <a:lnTo>
                    <a:pt x="3415862" y="21020"/>
                  </a:lnTo>
                  <a:lnTo>
                    <a:pt x="3783724" y="1324303"/>
                  </a:lnTo>
                  <a:lnTo>
                    <a:pt x="0" y="1313793"/>
                  </a:lnTo>
                  <a:close/>
                </a:path>
              </a:pathLst>
            </a:cu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grpSp>
          <p:nvGrpSpPr>
            <p:cNvPr id="1322" name="Group 1321">
              <a:extLst>
                <a:ext uri="{FF2B5EF4-FFF2-40B4-BE49-F238E27FC236}">
                  <a16:creationId xmlns:a16="http://schemas.microsoft.com/office/drawing/2014/main" id="{29DBC300-693E-8A4A-A454-91F6EF4506BF}"/>
                </a:ext>
              </a:extLst>
            </p:cNvPr>
            <p:cNvGrpSpPr/>
            <p:nvPr/>
          </p:nvGrpSpPr>
          <p:grpSpPr>
            <a:xfrm>
              <a:off x="3941378" y="2603243"/>
              <a:ext cx="3202061" cy="1066110"/>
              <a:chOff x="7939341" y="3037317"/>
              <a:chExt cx="897649" cy="353919"/>
            </a:xfrm>
          </p:grpSpPr>
          <p:sp>
            <p:nvSpPr>
              <p:cNvPr id="1323" name="Freeform 1322">
                <a:extLst>
                  <a:ext uri="{FF2B5EF4-FFF2-40B4-BE49-F238E27FC236}">
                    <a16:creationId xmlns:a16="http://schemas.microsoft.com/office/drawing/2014/main" id="{986AD231-14DF-D24C-B68F-48EA77EE6E25}"/>
                  </a:ext>
                </a:extLst>
              </p:cNvPr>
              <p:cNvSpPr/>
              <p:nvPr/>
            </p:nvSpPr>
            <p:spPr>
              <a:xfrm>
                <a:off x="7964170" y="30373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24" name="Freeform 1323">
                <a:extLst>
                  <a:ext uri="{FF2B5EF4-FFF2-40B4-BE49-F238E27FC236}">
                    <a16:creationId xmlns:a16="http://schemas.microsoft.com/office/drawing/2014/main" id="{70BA74F8-2656-1247-B8AB-B5EACA2E6F52}"/>
                  </a:ext>
                </a:extLst>
              </p:cNvPr>
              <p:cNvSpPr/>
              <p:nvPr/>
            </p:nvSpPr>
            <p:spPr>
              <a:xfrm>
                <a:off x="8519948" y="32067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25" name="Freeform 1324">
                <a:extLst>
                  <a:ext uri="{FF2B5EF4-FFF2-40B4-BE49-F238E27FC236}">
                    <a16:creationId xmlns:a16="http://schemas.microsoft.com/office/drawing/2014/main" id="{0832B934-B781-F940-85AC-E31651EA7B85}"/>
                  </a:ext>
                </a:extLst>
              </p:cNvPr>
              <p:cNvSpPr/>
              <p:nvPr/>
            </p:nvSpPr>
            <p:spPr>
              <a:xfrm>
                <a:off x="7939341" y="32067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26" name="Freeform 1325">
                <a:extLst>
                  <a:ext uri="{FF2B5EF4-FFF2-40B4-BE49-F238E27FC236}">
                    <a16:creationId xmlns:a16="http://schemas.microsoft.com/office/drawing/2014/main" id="{13FE509E-7620-8D48-8773-E020AB71BC2B}"/>
                  </a:ext>
                </a:extLst>
              </p:cNvPr>
              <p:cNvSpPr/>
              <p:nvPr/>
            </p:nvSpPr>
            <p:spPr>
              <a:xfrm>
                <a:off x="8047413" y="31234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327" name="Group 1326">
            <a:extLst>
              <a:ext uri="{FF2B5EF4-FFF2-40B4-BE49-F238E27FC236}">
                <a16:creationId xmlns:a16="http://schemas.microsoft.com/office/drawing/2014/main" id="{483E120D-74EF-9848-8B66-DE0434B4C756}"/>
              </a:ext>
            </a:extLst>
          </p:cNvPr>
          <p:cNvGrpSpPr/>
          <p:nvPr/>
        </p:nvGrpSpPr>
        <p:grpSpPr>
          <a:xfrm>
            <a:off x="3118094" y="4267716"/>
            <a:ext cx="292262" cy="170429"/>
            <a:chOff x="3668110" y="2448910"/>
            <a:chExt cx="3794234" cy="2165130"/>
          </a:xfrm>
        </p:grpSpPr>
        <p:sp>
          <p:nvSpPr>
            <p:cNvPr id="1328" name="Rectangle 1327">
              <a:extLst>
                <a:ext uri="{FF2B5EF4-FFF2-40B4-BE49-F238E27FC236}">
                  <a16:creationId xmlns:a16="http://schemas.microsoft.com/office/drawing/2014/main" id="{CCC93099-A37F-4A4E-8E96-4E2F33EC8BEE}"/>
                </a:ext>
              </a:extLst>
            </p:cNvPr>
            <p:cNvSpPr/>
            <p:nvPr/>
          </p:nvSpPr>
          <p:spPr>
            <a:xfrm>
              <a:off x="3668110" y="3741409"/>
              <a:ext cx="3780587" cy="872631"/>
            </a:xfrm>
            <a:prstGeom prst="rect">
              <a:avLst/>
            </a:pr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329" name="Freeform 1328">
              <a:extLst>
                <a:ext uri="{FF2B5EF4-FFF2-40B4-BE49-F238E27FC236}">
                  <a16:creationId xmlns:a16="http://schemas.microsoft.com/office/drawing/2014/main" id="{6FF8BA81-2CA5-2046-B34C-CCBBF5E08675}"/>
                </a:ext>
              </a:extLst>
            </p:cNvPr>
            <p:cNvSpPr/>
            <p:nvPr/>
          </p:nvSpPr>
          <p:spPr>
            <a:xfrm>
              <a:off x="3678620" y="2448910"/>
              <a:ext cx="3783724" cy="1324303"/>
            </a:xfrm>
            <a:custGeom>
              <a:avLst/>
              <a:gdLst>
                <a:gd name="connsiteX0" fmla="*/ 0 w 3783724"/>
                <a:gd name="connsiteY0" fmla="*/ 1313793 h 1324303"/>
                <a:gd name="connsiteX1" fmla="*/ 0 w 3783724"/>
                <a:gd name="connsiteY1" fmla="*/ 1313793 h 1324303"/>
                <a:gd name="connsiteX2" fmla="*/ 252248 w 3783724"/>
                <a:gd name="connsiteY2" fmla="*/ 0 h 1324303"/>
                <a:gd name="connsiteX3" fmla="*/ 3415862 w 3783724"/>
                <a:gd name="connsiteY3" fmla="*/ 21020 h 1324303"/>
                <a:gd name="connsiteX4" fmla="*/ 3783724 w 3783724"/>
                <a:gd name="connsiteY4" fmla="*/ 1324303 h 1324303"/>
                <a:gd name="connsiteX5" fmla="*/ 0 w 3783724"/>
                <a:gd name="connsiteY5" fmla="*/ 1313793 h 132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83724" h="1324303">
                  <a:moveTo>
                    <a:pt x="0" y="1313793"/>
                  </a:moveTo>
                  <a:lnTo>
                    <a:pt x="0" y="1313793"/>
                  </a:lnTo>
                  <a:lnTo>
                    <a:pt x="252248" y="0"/>
                  </a:lnTo>
                  <a:lnTo>
                    <a:pt x="3415862" y="21020"/>
                  </a:lnTo>
                  <a:lnTo>
                    <a:pt x="3783724" y="1324303"/>
                  </a:lnTo>
                  <a:lnTo>
                    <a:pt x="0" y="1313793"/>
                  </a:lnTo>
                  <a:close/>
                </a:path>
              </a:pathLst>
            </a:cu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grpSp>
          <p:nvGrpSpPr>
            <p:cNvPr id="1330" name="Group 1329">
              <a:extLst>
                <a:ext uri="{FF2B5EF4-FFF2-40B4-BE49-F238E27FC236}">
                  <a16:creationId xmlns:a16="http://schemas.microsoft.com/office/drawing/2014/main" id="{650BC237-7E89-1448-8631-68224892C9FE}"/>
                </a:ext>
              </a:extLst>
            </p:cNvPr>
            <p:cNvGrpSpPr/>
            <p:nvPr/>
          </p:nvGrpSpPr>
          <p:grpSpPr>
            <a:xfrm>
              <a:off x="3941378" y="2603243"/>
              <a:ext cx="3202061" cy="1066110"/>
              <a:chOff x="7939341" y="3037317"/>
              <a:chExt cx="897649" cy="353919"/>
            </a:xfrm>
          </p:grpSpPr>
          <p:sp>
            <p:nvSpPr>
              <p:cNvPr id="1331" name="Freeform 1330">
                <a:extLst>
                  <a:ext uri="{FF2B5EF4-FFF2-40B4-BE49-F238E27FC236}">
                    <a16:creationId xmlns:a16="http://schemas.microsoft.com/office/drawing/2014/main" id="{D7EC4561-E196-A44A-B2C2-E72B7955AF08}"/>
                  </a:ext>
                </a:extLst>
              </p:cNvPr>
              <p:cNvSpPr/>
              <p:nvPr/>
            </p:nvSpPr>
            <p:spPr>
              <a:xfrm>
                <a:off x="7964170" y="30373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32" name="Freeform 1331">
                <a:extLst>
                  <a:ext uri="{FF2B5EF4-FFF2-40B4-BE49-F238E27FC236}">
                    <a16:creationId xmlns:a16="http://schemas.microsoft.com/office/drawing/2014/main" id="{48B63389-6EBC-A040-B588-A3C3C0986348}"/>
                  </a:ext>
                </a:extLst>
              </p:cNvPr>
              <p:cNvSpPr/>
              <p:nvPr/>
            </p:nvSpPr>
            <p:spPr>
              <a:xfrm>
                <a:off x="8519948" y="32067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33" name="Freeform 1332">
                <a:extLst>
                  <a:ext uri="{FF2B5EF4-FFF2-40B4-BE49-F238E27FC236}">
                    <a16:creationId xmlns:a16="http://schemas.microsoft.com/office/drawing/2014/main" id="{701CC764-120B-1449-B550-335DC38FFE25}"/>
                  </a:ext>
                </a:extLst>
              </p:cNvPr>
              <p:cNvSpPr/>
              <p:nvPr/>
            </p:nvSpPr>
            <p:spPr>
              <a:xfrm>
                <a:off x="7939341" y="32067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34" name="Freeform 1333">
                <a:extLst>
                  <a:ext uri="{FF2B5EF4-FFF2-40B4-BE49-F238E27FC236}">
                    <a16:creationId xmlns:a16="http://schemas.microsoft.com/office/drawing/2014/main" id="{0AB82212-AFFF-5349-8D00-C5F9EB6D7484}"/>
                  </a:ext>
                </a:extLst>
              </p:cNvPr>
              <p:cNvSpPr/>
              <p:nvPr/>
            </p:nvSpPr>
            <p:spPr>
              <a:xfrm>
                <a:off x="8047413" y="31234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335" name="Group 1334">
            <a:extLst>
              <a:ext uri="{FF2B5EF4-FFF2-40B4-BE49-F238E27FC236}">
                <a16:creationId xmlns:a16="http://schemas.microsoft.com/office/drawing/2014/main" id="{470A79F7-2E6C-2842-9B25-AC6AD7C37003}"/>
              </a:ext>
            </a:extLst>
          </p:cNvPr>
          <p:cNvGrpSpPr/>
          <p:nvPr/>
        </p:nvGrpSpPr>
        <p:grpSpPr>
          <a:xfrm>
            <a:off x="3487897" y="4268425"/>
            <a:ext cx="292262" cy="170429"/>
            <a:chOff x="3668110" y="2448910"/>
            <a:chExt cx="3794234" cy="2165130"/>
          </a:xfrm>
        </p:grpSpPr>
        <p:sp>
          <p:nvSpPr>
            <p:cNvPr id="1336" name="Rectangle 1335">
              <a:extLst>
                <a:ext uri="{FF2B5EF4-FFF2-40B4-BE49-F238E27FC236}">
                  <a16:creationId xmlns:a16="http://schemas.microsoft.com/office/drawing/2014/main" id="{F3A7AFB3-5D86-1E46-913D-68B19D11E9EB}"/>
                </a:ext>
              </a:extLst>
            </p:cNvPr>
            <p:cNvSpPr/>
            <p:nvPr/>
          </p:nvSpPr>
          <p:spPr>
            <a:xfrm>
              <a:off x="3668110" y="3741409"/>
              <a:ext cx="3780587" cy="872631"/>
            </a:xfrm>
            <a:prstGeom prst="rect">
              <a:avLst/>
            </a:pr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337" name="Freeform 1336">
              <a:extLst>
                <a:ext uri="{FF2B5EF4-FFF2-40B4-BE49-F238E27FC236}">
                  <a16:creationId xmlns:a16="http://schemas.microsoft.com/office/drawing/2014/main" id="{A2266527-A800-7148-BB67-75804C72D4C6}"/>
                </a:ext>
              </a:extLst>
            </p:cNvPr>
            <p:cNvSpPr/>
            <p:nvPr/>
          </p:nvSpPr>
          <p:spPr>
            <a:xfrm>
              <a:off x="3678620" y="2448910"/>
              <a:ext cx="3783724" cy="1324303"/>
            </a:xfrm>
            <a:custGeom>
              <a:avLst/>
              <a:gdLst>
                <a:gd name="connsiteX0" fmla="*/ 0 w 3783724"/>
                <a:gd name="connsiteY0" fmla="*/ 1313793 h 1324303"/>
                <a:gd name="connsiteX1" fmla="*/ 0 w 3783724"/>
                <a:gd name="connsiteY1" fmla="*/ 1313793 h 1324303"/>
                <a:gd name="connsiteX2" fmla="*/ 252248 w 3783724"/>
                <a:gd name="connsiteY2" fmla="*/ 0 h 1324303"/>
                <a:gd name="connsiteX3" fmla="*/ 3415862 w 3783724"/>
                <a:gd name="connsiteY3" fmla="*/ 21020 h 1324303"/>
                <a:gd name="connsiteX4" fmla="*/ 3783724 w 3783724"/>
                <a:gd name="connsiteY4" fmla="*/ 1324303 h 1324303"/>
                <a:gd name="connsiteX5" fmla="*/ 0 w 3783724"/>
                <a:gd name="connsiteY5" fmla="*/ 1313793 h 132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83724" h="1324303">
                  <a:moveTo>
                    <a:pt x="0" y="1313793"/>
                  </a:moveTo>
                  <a:lnTo>
                    <a:pt x="0" y="1313793"/>
                  </a:lnTo>
                  <a:lnTo>
                    <a:pt x="252248" y="0"/>
                  </a:lnTo>
                  <a:lnTo>
                    <a:pt x="3415862" y="21020"/>
                  </a:lnTo>
                  <a:lnTo>
                    <a:pt x="3783724" y="1324303"/>
                  </a:lnTo>
                  <a:lnTo>
                    <a:pt x="0" y="1313793"/>
                  </a:lnTo>
                  <a:close/>
                </a:path>
              </a:pathLst>
            </a:cu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grpSp>
          <p:nvGrpSpPr>
            <p:cNvPr id="1338" name="Group 1337">
              <a:extLst>
                <a:ext uri="{FF2B5EF4-FFF2-40B4-BE49-F238E27FC236}">
                  <a16:creationId xmlns:a16="http://schemas.microsoft.com/office/drawing/2014/main" id="{13E04B06-B520-E243-A4AC-EEFC12CCAF01}"/>
                </a:ext>
              </a:extLst>
            </p:cNvPr>
            <p:cNvGrpSpPr/>
            <p:nvPr/>
          </p:nvGrpSpPr>
          <p:grpSpPr>
            <a:xfrm>
              <a:off x="3941378" y="2603243"/>
              <a:ext cx="3202061" cy="1066110"/>
              <a:chOff x="7939341" y="3037317"/>
              <a:chExt cx="897649" cy="353919"/>
            </a:xfrm>
          </p:grpSpPr>
          <p:sp>
            <p:nvSpPr>
              <p:cNvPr id="1339" name="Freeform 1338">
                <a:extLst>
                  <a:ext uri="{FF2B5EF4-FFF2-40B4-BE49-F238E27FC236}">
                    <a16:creationId xmlns:a16="http://schemas.microsoft.com/office/drawing/2014/main" id="{E27F5F29-45A2-8E45-B24C-F9BEF9E8DE4C}"/>
                  </a:ext>
                </a:extLst>
              </p:cNvPr>
              <p:cNvSpPr/>
              <p:nvPr/>
            </p:nvSpPr>
            <p:spPr>
              <a:xfrm>
                <a:off x="7964170" y="30373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40" name="Freeform 1339">
                <a:extLst>
                  <a:ext uri="{FF2B5EF4-FFF2-40B4-BE49-F238E27FC236}">
                    <a16:creationId xmlns:a16="http://schemas.microsoft.com/office/drawing/2014/main" id="{64B1FB4B-78C1-6349-99B1-18E7F2F4A912}"/>
                  </a:ext>
                </a:extLst>
              </p:cNvPr>
              <p:cNvSpPr/>
              <p:nvPr/>
            </p:nvSpPr>
            <p:spPr>
              <a:xfrm>
                <a:off x="8519948" y="32067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41" name="Freeform 1340">
                <a:extLst>
                  <a:ext uri="{FF2B5EF4-FFF2-40B4-BE49-F238E27FC236}">
                    <a16:creationId xmlns:a16="http://schemas.microsoft.com/office/drawing/2014/main" id="{87CA0979-5D30-0B46-9E54-19017A91242A}"/>
                  </a:ext>
                </a:extLst>
              </p:cNvPr>
              <p:cNvSpPr/>
              <p:nvPr/>
            </p:nvSpPr>
            <p:spPr>
              <a:xfrm>
                <a:off x="7939341" y="32067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42" name="Freeform 1341">
                <a:extLst>
                  <a:ext uri="{FF2B5EF4-FFF2-40B4-BE49-F238E27FC236}">
                    <a16:creationId xmlns:a16="http://schemas.microsoft.com/office/drawing/2014/main" id="{D266567F-57A8-F348-92AC-D2D97E70330E}"/>
                  </a:ext>
                </a:extLst>
              </p:cNvPr>
              <p:cNvSpPr/>
              <p:nvPr/>
            </p:nvSpPr>
            <p:spPr>
              <a:xfrm>
                <a:off x="8047413" y="31234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343" name="Group 1342">
            <a:extLst>
              <a:ext uri="{FF2B5EF4-FFF2-40B4-BE49-F238E27FC236}">
                <a16:creationId xmlns:a16="http://schemas.microsoft.com/office/drawing/2014/main" id="{1D271EC3-4335-5248-BA43-CAD4D9E861DF}"/>
              </a:ext>
            </a:extLst>
          </p:cNvPr>
          <p:cNvGrpSpPr/>
          <p:nvPr/>
        </p:nvGrpSpPr>
        <p:grpSpPr>
          <a:xfrm>
            <a:off x="3857701" y="4269135"/>
            <a:ext cx="292262" cy="170429"/>
            <a:chOff x="3668110" y="2448910"/>
            <a:chExt cx="3794234" cy="2165130"/>
          </a:xfrm>
        </p:grpSpPr>
        <p:sp>
          <p:nvSpPr>
            <p:cNvPr id="1344" name="Rectangle 1343">
              <a:extLst>
                <a:ext uri="{FF2B5EF4-FFF2-40B4-BE49-F238E27FC236}">
                  <a16:creationId xmlns:a16="http://schemas.microsoft.com/office/drawing/2014/main" id="{C8D65056-0800-9A49-A951-F1B6EE06EAEF}"/>
                </a:ext>
              </a:extLst>
            </p:cNvPr>
            <p:cNvSpPr/>
            <p:nvPr/>
          </p:nvSpPr>
          <p:spPr>
            <a:xfrm>
              <a:off x="3668110" y="3741409"/>
              <a:ext cx="3780587" cy="872631"/>
            </a:xfrm>
            <a:prstGeom prst="rect">
              <a:avLst/>
            </a:pr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345" name="Freeform 1344">
              <a:extLst>
                <a:ext uri="{FF2B5EF4-FFF2-40B4-BE49-F238E27FC236}">
                  <a16:creationId xmlns:a16="http://schemas.microsoft.com/office/drawing/2014/main" id="{66E45BE5-675D-A149-BFC2-D8DAD91AD56F}"/>
                </a:ext>
              </a:extLst>
            </p:cNvPr>
            <p:cNvSpPr/>
            <p:nvPr/>
          </p:nvSpPr>
          <p:spPr>
            <a:xfrm>
              <a:off x="3678620" y="2448910"/>
              <a:ext cx="3783724" cy="1324303"/>
            </a:xfrm>
            <a:custGeom>
              <a:avLst/>
              <a:gdLst>
                <a:gd name="connsiteX0" fmla="*/ 0 w 3783724"/>
                <a:gd name="connsiteY0" fmla="*/ 1313793 h 1324303"/>
                <a:gd name="connsiteX1" fmla="*/ 0 w 3783724"/>
                <a:gd name="connsiteY1" fmla="*/ 1313793 h 1324303"/>
                <a:gd name="connsiteX2" fmla="*/ 252248 w 3783724"/>
                <a:gd name="connsiteY2" fmla="*/ 0 h 1324303"/>
                <a:gd name="connsiteX3" fmla="*/ 3415862 w 3783724"/>
                <a:gd name="connsiteY3" fmla="*/ 21020 h 1324303"/>
                <a:gd name="connsiteX4" fmla="*/ 3783724 w 3783724"/>
                <a:gd name="connsiteY4" fmla="*/ 1324303 h 1324303"/>
                <a:gd name="connsiteX5" fmla="*/ 0 w 3783724"/>
                <a:gd name="connsiteY5" fmla="*/ 1313793 h 132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83724" h="1324303">
                  <a:moveTo>
                    <a:pt x="0" y="1313793"/>
                  </a:moveTo>
                  <a:lnTo>
                    <a:pt x="0" y="1313793"/>
                  </a:lnTo>
                  <a:lnTo>
                    <a:pt x="252248" y="0"/>
                  </a:lnTo>
                  <a:lnTo>
                    <a:pt x="3415862" y="21020"/>
                  </a:lnTo>
                  <a:lnTo>
                    <a:pt x="3783724" y="1324303"/>
                  </a:lnTo>
                  <a:lnTo>
                    <a:pt x="0" y="1313793"/>
                  </a:lnTo>
                  <a:close/>
                </a:path>
              </a:pathLst>
            </a:cu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grpSp>
          <p:nvGrpSpPr>
            <p:cNvPr id="1346" name="Group 1345">
              <a:extLst>
                <a:ext uri="{FF2B5EF4-FFF2-40B4-BE49-F238E27FC236}">
                  <a16:creationId xmlns:a16="http://schemas.microsoft.com/office/drawing/2014/main" id="{4A5C464C-2C5C-A644-B0E2-E80E90AED881}"/>
                </a:ext>
              </a:extLst>
            </p:cNvPr>
            <p:cNvGrpSpPr/>
            <p:nvPr/>
          </p:nvGrpSpPr>
          <p:grpSpPr>
            <a:xfrm>
              <a:off x="3941378" y="2603243"/>
              <a:ext cx="3202061" cy="1066110"/>
              <a:chOff x="7939341" y="3037317"/>
              <a:chExt cx="897649" cy="353919"/>
            </a:xfrm>
          </p:grpSpPr>
          <p:sp>
            <p:nvSpPr>
              <p:cNvPr id="1347" name="Freeform 1346">
                <a:extLst>
                  <a:ext uri="{FF2B5EF4-FFF2-40B4-BE49-F238E27FC236}">
                    <a16:creationId xmlns:a16="http://schemas.microsoft.com/office/drawing/2014/main" id="{95203354-1A60-8547-B0EC-670693A4FC03}"/>
                  </a:ext>
                </a:extLst>
              </p:cNvPr>
              <p:cNvSpPr/>
              <p:nvPr/>
            </p:nvSpPr>
            <p:spPr>
              <a:xfrm>
                <a:off x="7964170" y="30373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48" name="Freeform 1347">
                <a:extLst>
                  <a:ext uri="{FF2B5EF4-FFF2-40B4-BE49-F238E27FC236}">
                    <a16:creationId xmlns:a16="http://schemas.microsoft.com/office/drawing/2014/main" id="{A0DF1E4D-5DB7-9E41-88DB-EB64C1973D2D}"/>
                  </a:ext>
                </a:extLst>
              </p:cNvPr>
              <p:cNvSpPr/>
              <p:nvPr/>
            </p:nvSpPr>
            <p:spPr>
              <a:xfrm>
                <a:off x="8519948" y="32067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49" name="Freeform 1348">
                <a:extLst>
                  <a:ext uri="{FF2B5EF4-FFF2-40B4-BE49-F238E27FC236}">
                    <a16:creationId xmlns:a16="http://schemas.microsoft.com/office/drawing/2014/main" id="{388673F4-4F18-8849-BACE-00BB4E9391DC}"/>
                  </a:ext>
                </a:extLst>
              </p:cNvPr>
              <p:cNvSpPr/>
              <p:nvPr/>
            </p:nvSpPr>
            <p:spPr>
              <a:xfrm>
                <a:off x="7939341" y="32067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50" name="Freeform 1349">
                <a:extLst>
                  <a:ext uri="{FF2B5EF4-FFF2-40B4-BE49-F238E27FC236}">
                    <a16:creationId xmlns:a16="http://schemas.microsoft.com/office/drawing/2014/main" id="{D17B9320-3B78-C346-87AB-E3D3253BF00B}"/>
                  </a:ext>
                </a:extLst>
              </p:cNvPr>
              <p:cNvSpPr/>
              <p:nvPr/>
            </p:nvSpPr>
            <p:spPr>
              <a:xfrm>
                <a:off x="8047413" y="31234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351" name="Group 1350">
            <a:extLst>
              <a:ext uri="{FF2B5EF4-FFF2-40B4-BE49-F238E27FC236}">
                <a16:creationId xmlns:a16="http://schemas.microsoft.com/office/drawing/2014/main" id="{579FA61D-6C54-7743-AC35-D4D62E55A867}"/>
              </a:ext>
            </a:extLst>
          </p:cNvPr>
          <p:cNvGrpSpPr/>
          <p:nvPr/>
        </p:nvGrpSpPr>
        <p:grpSpPr>
          <a:xfrm>
            <a:off x="4227504" y="4269844"/>
            <a:ext cx="292262" cy="170429"/>
            <a:chOff x="3668110" y="2448910"/>
            <a:chExt cx="3794234" cy="2165130"/>
          </a:xfrm>
        </p:grpSpPr>
        <p:sp>
          <p:nvSpPr>
            <p:cNvPr id="1352" name="Rectangle 1351">
              <a:extLst>
                <a:ext uri="{FF2B5EF4-FFF2-40B4-BE49-F238E27FC236}">
                  <a16:creationId xmlns:a16="http://schemas.microsoft.com/office/drawing/2014/main" id="{4B1339F6-B9A2-A649-AC97-961174E357D4}"/>
                </a:ext>
              </a:extLst>
            </p:cNvPr>
            <p:cNvSpPr/>
            <p:nvPr/>
          </p:nvSpPr>
          <p:spPr>
            <a:xfrm>
              <a:off x="3668110" y="3741409"/>
              <a:ext cx="3780587" cy="872631"/>
            </a:xfrm>
            <a:prstGeom prst="rect">
              <a:avLst/>
            </a:pr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353" name="Freeform 1352">
              <a:extLst>
                <a:ext uri="{FF2B5EF4-FFF2-40B4-BE49-F238E27FC236}">
                  <a16:creationId xmlns:a16="http://schemas.microsoft.com/office/drawing/2014/main" id="{423B6DB8-DB5B-9C46-89A2-26729D492D2C}"/>
                </a:ext>
              </a:extLst>
            </p:cNvPr>
            <p:cNvSpPr/>
            <p:nvPr/>
          </p:nvSpPr>
          <p:spPr>
            <a:xfrm>
              <a:off x="3678620" y="2448910"/>
              <a:ext cx="3783724" cy="1324303"/>
            </a:xfrm>
            <a:custGeom>
              <a:avLst/>
              <a:gdLst>
                <a:gd name="connsiteX0" fmla="*/ 0 w 3783724"/>
                <a:gd name="connsiteY0" fmla="*/ 1313793 h 1324303"/>
                <a:gd name="connsiteX1" fmla="*/ 0 w 3783724"/>
                <a:gd name="connsiteY1" fmla="*/ 1313793 h 1324303"/>
                <a:gd name="connsiteX2" fmla="*/ 252248 w 3783724"/>
                <a:gd name="connsiteY2" fmla="*/ 0 h 1324303"/>
                <a:gd name="connsiteX3" fmla="*/ 3415862 w 3783724"/>
                <a:gd name="connsiteY3" fmla="*/ 21020 h 1324303"/>
                <a:gd name="connsiteX4" fmla="*/ 3783724 w 3783724"/>
                <a:gd name="connsiteY4" fmla="*/ 1324303 h 1324303"/>
                <a:gd name="connsiteX5" fmla="*/ 0 w 3783724"/>
                <a:gd name="connsiteY5" fmla="*/ 1313793 h 132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83724" h="1324303">
                  <a:moveTo>
                    <a:pt x="0" y="1313793"/>
                  </a:moveTo>
                  <a:lnTo>
                    <a:pt x="0" y="1313793"/>
                  </a:lnTo>
                  <a:lnTo>
                    <a:pt x="252248" y="0"/>
                  </a:lnTo>
                  <a:lnTo>
                    <a:pt x="3415862" y="21020"/>
                  </a:lnTo>
                  <a:lnTo>
                    <a:pt x="3783724" y="1324303"/>
                  </a:lnTo>
                  <a:lnTo>
                    <a:pt x="0" y="1313793"/>
                  </a:lnTo>
                  <a:close/>
                </a:path>
              </a:pathLst>
            </a:cu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grpSp>
          <p:nvGrpSpPr>
            <p:cNvPr id="1354" name="Group 1353">
              <a:extLst>
                <a:ext uri="{FF2B5EF4-FFF2-40B4-BE49-F238E27FC236}">
                  <a16:creationId xmlns:a16="http://schemas.microsoft.com/office/drawing/2014/main" id="{3F4B9004-F079-A148-9E0C-4BCB03361E5A}"/>
                </a:ext>
              </a:extLst>
            </p:cNvPr>
            <p:cNvGrpSpPr/>
            <p:nvPr/>
          </p:nvGrpSpPr>
          <p:grpSpPr>
            <a:xfrm>
              <a:off x="3941378" y="2603243"/>
              <a:ext cx="3202061" cy="1066110"/>
              <a:chOff x="7939341" y="3037317"/>
              <a:chExt cx="897649" cy="353919"/>
            </a:xfrm>
          </p:grpSpPr>
          <p:sp>
            <p:nvSpPr>
              <p:cNvPr id="1355" name="Freeform 1354">
                <a:extLst>
                  <a:ext uri="{FF2B5EF4-FFF2-40B4-BE49-F238E27FC236}">
                    <a16:creationId xmlns:a16="http://schemas.microsoft.com/office/drawing/2014/main" id="{7C4552AA-5C8A-AD46-9CB5-A3CD88FC9DC0}"/>
                  </a:ext>
                </a:extLst>
              </p:cNvPr>
              <p:cNvSpPr/>
              <p:nvPr/>
            </p:nvSpPr>
            <p:spPr>
              <a:xfrm>
                <a:off x="7964170" y="30373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56" name="Freeform 1355">
                <a:extLst>
                  <a:ext uri="{FF2B5EF4-FFF2-40B4-BE49-F238E27FC236}">
                    <a16:creationId xmlns:a16="http://schemas.microsoft.com/office/drawing/2014/main" id="{94ED7556-FEA1-F44D-BAFE-F453A017F0C3}"/>
                  </a:ext>
                </a:extLst>
              </p:cNvPr>
              <p:cNvSpPr/>
              <p:nvPr/>
            </p:nvSpPr>
            <p:spPr>
              <a:xfrm>
                <a:off x="8519948" y="32067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57" name="Freeform 1356">
                <a:extLst>
                  <a:ext uri="{FF2B5EF4-FFF2-40B4-BE49-F238E27FC236}">
                    <a16:creationId xmlns:a16="http://schemas.microsoft.com/office/drawing/2014/main" id="{A0C929B3-AC0F-2746-93C4-F82A35D1BE34}"/>
                  </a:ext>
                </a:extLst>
              </p:cNvPr>
              <p:cNvSpPr/>
              <p:nvPr/>
            </p:nvSpPr>
            <p:spPr>
              <a:xfrm>
                <a:off x="7939341" y="32067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58" name="Freeform 1357">
                <a:extLst>
                  <a:ext uri="{FF2B5EF4-FFF2-40B4-BE49-F238E27FC236}">
                    <a16:creationId xmlns:a16="http://schemas.microsoft.com/office/drawing/2014/main" id="{8FE86EDE-0E3E-1E4A-8367-21090D5EE116}"/>
                  </a:ext>
                </a:extLst>
              </p:cNvPr>
              <p:cNvSpPr/>
              <p:nvPr/>
            </p:nvSpPr>
            <p:spPr>
              <a:xfrm>
                <a:off x="8047413" y="31234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359" name="Group 1358">
            <a:extLst>
              <a:ext uri="{FF2B5EF4-FFF2-40B4-BE49-F238E27FC236}">
                <a16:creationId xmlns:a16="http://schemas.microsoft.com/office/drawing/2014/main" id="{3017DBC1-7FE1-EC46-84A4-01265CBCFB20}"/>
              </a:ext>
            </a:extLst>
          </p:cNvPr>
          <p:cNvGrpSpPr/>
          <p:nvPr/>
        </p:nvGrpSpPr>
        <p:grpSpPr>
          <a:xfrm>
            <a:off x="4597307" y="4268173"/>
            <a:ext cx="292262" cy="170429"/>
            <a:chOff x="3668110" y="2448910"/>
            <a:chExt cx="3794234" cy="2165130"/>
          </a:xfrm>
        </p:grpSpPr>
        <p:sp>
          <p:nvSpPr>
            <p:cNvPr id="1360" name="Rectangle 1359">
              <a:extLst>
                <a:ext uri="{FF2B5EF4-FFF2-40B4-BE49-F238E27FC236}">
                  <a16:creationId xmlns:a16="http://schemas.microsoft.com/office/drawing/2014/main" id="{0854903D-87D2-2A49-883A-9F4CEFCFB309}"/>
                </a:ext>
              </a:extLst>
            </p:cNvPr>
            <p:cNvSpPr/>
            <p:nvPr/>
          </p:nvSpPr>
          <p:spPr>
            <a:xfrm>
              <a:off x="3668110" y="3741409"/>
              <a:ext cx="3780587" cy="872631"/>
            </a:xfrm>
            <a:prstGeom prst="rect">
              <a:avLst/>
            </a:pr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361" name="Freeform 1360">
              <a:extLst>
                <a:ext uri="{FF2B5EF4-FFF2-40B4-BE49-F238E27FC236}">
                  <a16:creationId xmlns:a16="http://schemas.microsoft.com/office/drawing/2014/main" id="{3EEB9173-F7EA-E545-90C7-1244807B6901}"/>
                </a:ext>
              </a:extLst>
            </p:cNvPr>
            <p:cNvSpPr/>
            <p:nvPr/>
          </p:nvSpPr>
          <p:spPr>
            <a:xfrm>
              <a:off x="3678620" y="2448910"/>
              <a:ext cx="3783724" cy="1324303"/>
            </a:xfrm>
            <a:custGeom>
              <a:avLst/>
              <a:gdLst>
                <a:gd name="connsiteX0" fmla="*/ 0 w 3783724"/>
                <a:gd name="connsiteY0" fmla="*/ 1313793 h 1324303"/>
                <a:gd name="connsiteX1" fmla="*/ 0 w 3783724"/>
                <a:gd name="connsiteY1" fmla="*/ 1313793 h 1324303"/>
                <a:gd name="connsiteX2" fmla="*/ 252248 w 3783724"/>
                <a:gd name="connsiteY2" fmla="*/ 0 h 1324303"/>
                <a:gd name="connsiteX3" fmla="*/ 3415862 w 3783724"/>
                <a:gd name="connsiteY3" fmla="*/ 21020 h 1324303"/>
                <a:gd name="connsiteX4" fmla="*/ 3783724 w 3783724"/>
                <a:gd name="connsiteY4" fmla="*/ 1324303 h 1324303"/>
                <a:gd name="connsiteX5" fmla="*/ 0 w 3783724"/>
                <a:gd name="connsiteY5" fmla="*/ 1313793 h 132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83724" h="1324303">
                  <a:moveTo>
                    <a:pt x="0" y="1313793"/>
                  </a:moveTo>
                  <a:lnTo>
                    <a:pt x="0" y="1313793"/>
                  </a:lnTo>
                  <a:lnTo>
                    <a:pt x="252248" y="0"/>
                  </a:lnTo>
                  <a:lnTo>
                    <a:pt x="3415862" y="21020"/>
                  </a:lnTo>
                  <a:lnTo>
                    <a:pt x="3783724" y="1324303"/>
                  </a:lnTo>
                  <a:lnTo>
                    <a:pt x="0" y="1313793"/>
                  </a:lnTo>
                  <a:close/>
                </a:path>
              </a:pathLst>
            </a:cu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grpSp>
          <p:nvGrpSpPr>
            <p:cNvPr id="1362" name="Group 1361">
              <a:extLst>
                <a:ext uri="{FF2B5EF4-FFF2-40B4-BE49-F238E27FC236}">
                  <a16:creationId xmlns:a16="http://schemas.microsoft.com/office/drawing/2014/main" id="{99F218CE-DA72-194A-BAFD-0D7E6A8660C7}"/>
                </a:ext>
              </a:extLst>
            </p:cNvPr>
            <p:cNvGrpSpPr/>
            <p:nvPr/>
          </p:nvGrpSpPr>
          <p:grpSpPr>
            <a:xfrm>
              <a:off x="3941378" y="2603243"/>
              <a:ext cx="3202061" cy="1066110"/>
              <a:chOff x="7939341" y="3037317"/>
              <a:chExt cx="897649" cy="353919"/>
            </a:xfrm>
          </p:grpSpPr>
          <p:sp>
            <p:nvSpPr>
              <p:cNvPr id="1363" name="Freeform 1362">
                <a:extLst>
                  <a:ext uri="{FF2B5EF4-FFF2-40B4-BE49-F238E27FC236}">
                    <a16:creationId xmlns:a16="http://schemas.microsoft.com/office/drawing/2014/main" id="{256875AB-CE62-0842-B6DD-4ECC8E8A7819}"/>
                  </a:ext>
                </a:extLst>
              </p:cNvPr>
              <p:cNvSpPr/>
              <p:nvPr/>
            </p:nvSpPr>
            <p:spPr>
              <a:xfrm>
                <a:off x="7964170" y="30373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64" name="Freeform 1363">
                <a:extLst>
                  <a:ext uri="{FF2B5EF4-FFF2-40B4-BE49-F238E27FC236}">
                    <a16:creationId xmlns:a16="http://schemas.microsoft.com/office/drawing/2014/main" id="{7D794F8E-9795-D34C-8635-3C67947EB436}"/>
                  </a:ext>
                </a:extLst>
              </p:cNvPr>
              <p:cNvSpPr/>
              <p:nvPr/>
            </p:nvSpPr>
            <p:spPr>
              <a:xfrm>
                <a:off x="8519948" y="32067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65" name="Freeform 1364">
                <a:extLst>
                  <a:ext uri="{FF2B5EF4-FFF2-40B4-BE49-F238E27FC236}">
                    <a16:creationId xmlns:a16="http://schemas.microsoft.com/office/drawing/2014/main" id="{9AD4DE72-9B5D-D948-A958-7546EC16F7A9}"/>
                  </a:ext>
                </a:extLst>
              </p:cNvPr>
              <p:cNvSpPr/>
              <p:nvPr/>
            </p:nvSpPr>
            <p:spPr>
              <a:xfrm>
                <a:off x="7939341" y="32067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66" name="Freeform 1365">
                <a:extLst>
                  <a:ext uri="{FF2B5EF4-FFF2-40B4-BE49-F238E27FC236}">
                    <a16:creationId xmlns:a16="http://schemas.microsoft.com/office/drawing/2014/main" id="{C97F7EC2-F672-334C-BAAC-C3B5E9C69A94}"/>
                  </a:ext>
                </a:extLst>
              </p:cNvPr>
              <p:cNvSpPr/>
              <p:nvPr/>
            </p:nvSpPr>
            <p:spPr>
              <a:xfrm>
                <a:off x="8047413" y="31234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367" name="Group 1366">
            <a:extLst>
              <a:ext uri="{FF2B5EF4-FFF2-40B4-BE49-F238E27FC236}">
                <a16:creationId xmlns:a16="http://schemas.microsoft.com/office/drawing/2014/main" id="{96FEF58B-5103-B948-BCEA-82BEB68EFDAA}"/>
              </a:ext>
            </a:extLst>
          </p:cNvPr>
          <p:cNvGrpSpPr/>
          <p:nvPr/>
        </p:nvGrpSpPr>
        <p:grpSpPr>
          <a:xfrm>
            <a:off x="4967110" y="4266501"/>
            <a:ext cx="292262" cy="170429"/>
            <a:chOff x="3668110" y="2448910"/>
            <a:chExt cx="3794234" cy="2165130"/>
          </a:xfrm>
        </p:grpSpPr>
        <p:sp>
          <p:nvSpPr>
            <p:cNvPr id="1368" name="Rectangle 1367">
              <a:extLst>
                <a:ext uri="{FF2B5EF4-FFF2-40B4-BE49-F238E27FC236}">
                  <a16:creationId xmlns:a16="http://schemas.microsoft.com/office/drawing/2014/main" id="{1F88A624-300F-C149-9760-C4A71B7077B5}"/>
                </a:ext>
              </a:extLst>
            </p:cNvPr>
            <p:cNvSpPr/>
            <p:nvPr/>
          </p:nvSpPr>
          <p:spPr>
            <a:xfrm>
              <a:off x="3668110" y="3741409"/>
              <a:ext cx="3780587" cy="872631"/>
            </a:xfrm>
            <a:prstGeom prst="rect">
              <a:avLst/>
            </a:pr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369" name="Freeform 1368">
              <a:extLst>
                <a:ext uri="{FF2B5EF4-FFF2-40B4-BE49-F238E27FC236}">
                  <a16:creationId xmlns:a16="http://schemas.microsoft.com/office/drawing/2014/main" id="{66C51798-3EA9-1F41-84A3-646E6EDFFC31}"/>
                </a:ext>
              </a:extLst>
            </p:cNvPr>
            <p:cNvSpPr/>
            <p:nvPr/>
          </p:nvSpPr>
          <p:spPr>
            <a:xfrm>
              <a:off x="3678620" y="2448910"/>
              <a:ext cx="3783724" cy="1324303"/>
            </a:xfrm>
            <a:custGeom>
              <a:avLst/>
              <a:gdLst>
                <a:gd name="connsiteX0" fmla="*/ 0 w 3783724"/>
                <a:gd name="connsiteY0" fmla="*/ 1313793 h 1324303"/>
                <a:gd name="connsiteX1" fmla="*/ 0 w 3783724"/>
                <a:gd name="connsiteY1" fmla="*/ 1313793 h 1324303"/>
                <a:gd name="connsiteX2" fmla="*/ 252248 w 3783724"/>
                <a:gd name="connsiteY2" fmla="*/ 0 h 1324303"/>
                <a:gd name="connsiteX3" fmla="*/ 3415862 w 3783724"/>
                <a:gd name="connsiteY3" fmla="*/ 21020 h 1324303"/>
                <a:gd name="connsiteX4" fmla="*/ 3783724 w 3783724"/>
                <a:gd name="connsiteY4" fmla="*/ 1324303 h 1324303"/>
                <a:gd name="connsiteX5" fmla="*/ 0 w 3783724"/>
                <a:gd name="connsiteY5" fmla="*/ 1313793 h 132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83724" h="1324303">
                  <a:moveTo>
                    <a:pt x="0" y="1313793"/>
                  </a:moveTo>
                  <a:lnTo>
                    <a:pt x="0" y="1313793"/>
                  </a:lnTo>
                  <a:lnTo>
                    <a:pt x="252248" y="0"/>
                  </a:lnTo>
                  <a:lnTo>
                    <a:pt x="3415862" y="21020"/>
                  </a:lnTo>
                  <a:lnTo>
                    <a:pt x="3783724" y="1324303"/>
                  </a:lnTo>
                  <a:lnTo>
                    <a:pt x="0" y="1313793"/>
                  </a:lnTo>
                  <a:close/>
                </a:path>
              </a:pathLst>
            </a:cu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grpSp>
          <p:nvGrpSpPr>
            <p:cNvPr id="1370" name="Group 1369">
              <a:extLst>
                <a:ext uri="{FF2B5EF4-FFF2-40B4-BE49-F238E27FC236}">
                  <a16:creationId xmlns:a16="http://schemas.microsoft.com/office/drawing/2014/main" id="{EFE64235-05E2-BF40-9024-CA91029D1205}"/>
                </a:ext>
              </a:extLst>
            </p:cNvPr>
            <p:cNvGrpSpPr/>
            <p:nvPr/>
          </p:nvGrpSpPr>
          <p:grpSpPr>
            <a:xfrm>
              <a:off x="3941378" y="2603243"/>
              <a:ext cx="3202061" cy="1066110"/>
              <a:chOff x="7939341" y="3037317"/>
              <a:chExt cx="897649" cy="353919"/>
            </a:xfrm>
          </p:grpSpPr>
          <p:sp>
            <p:nvSpPr>
              <p:cNvPr id="1371" name="Freeform 1370">
                <a:extLst>
                  <a:ext uri="{FF2B5EF4-FFF2-40B4-BE49-F238E27FC236}">
                    <a16:creationId xmlns:a16="http://schemas.microsoft.com/office/drawing/2014/main" id="{8A3BC528-3017-0D49-824D-19A6470D0237}"/>
                  </a:ext>
                </a:extLst>
              </p:cNvPr>
              <p:cNvSpPr/>
              <p:nvPr/>
            </p:nvSpPr>
            <p:spPr>
              <a:xfrm>
                <a:off x="7964170" y="30373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72" name="Freeform 1371">
                <a:extLst>
                  <a:ext uri="{FF2B5EF4-FFF2-40B4-BE49-F238E27FC236}">
                    <a16:creationId xmlns:a16="http://schemas.microsoft.com/office/drawing/2014/main" id="{B11BD5BD-5F31-0241-B76A-A947A36E5B9A}"/>
                  </a:ext>
                </a:extLst>
              </p:cNvPr>
              <p:cNvSpPr/>
              <p:nvPr/>
            </p:nvSpPr>
            <p:spPr>
              <a:xfrm>
                <a:off x="8519948" y="32067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73" name="Freeform 1372">
                <a:extLst>
                  <a:ext uri="{FF2B5EF4-FFF2-40B4-BE49-F238E27FC236}">
                    <a16:creationId xmlns:a16="http://schemas.microsoft.com/office/drawing/2014/main" id="{8CFF9356-CED5-CE49-AE50-1BF3FB7D8BBA}"/>
                  </a:ext>
                </a:extLst>
              </p:cNvPr>
              <p:cNvSpPr/>
              <p:nvPr/>
            </p:nvSpPr>
            <p:spPr>
              <a:xfrm>
                <a:off x="7939341" y="32067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74" name="Freeform 1373">
                <a:extLst>
                  <a:ext uri="{FF2B5EF4-FFF2-40B4-BE49-F238E27FC236}">
                    <a16:creationId xmlns:a16="http://schemas.microsoft.com/office/drawing/2014/main" id="{2AD232E2-8FB1-8149-8DF2-FD647237AC44}"/>
                  </a:ext>
                </a:extLst>
              </p:cNvPr>
              <p:cNvSpPr/>
              <p:nvPr/>
            </p:nvSpPr>
            <p:spPr>
              <a:xfrm>
                <a:off x="8047413" y="31234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375" name="Group 1374">
            <a:extLst>
              <a:ext uri="{FF2B5EF4-FFF2-40B4-BE49-F238E27FC236}">
                <a16:creationId xmlns:a16="http://schemas.microsoft.com/office/drawing/2014/main" id="{5B5F4F1F-F759-CC46-B300-DCC8AB631B07}"/>
              </a:ext>
            </a:extLst>
          </p:cNvPr>
          <p:cNvGrpSpPr/>
          <p:nvPr/>
        </p:nvGrpSpPr>
        <p:grpSpPr>
          <a:xfrm>
            <a:off x="5336914" y="4264829"/>
            <a:ext cx="292262" cy="170429"/>
            <a:chOff x="3668110" y="2448910"/>
            <a:chExt cx="3794234" cy="2165130"/>
          </a:xfrm>
        </p:grpSpPr>
        <p:sp>
          <p:nvSpPr>
            <p:cNvPr id="1376" name="Rectangle 1375">
              <a:extLst>
                <a:ext uri="{FF2B5EF4-FFF2-40B4-BE49-F238E27FC236}">
                  <a16:creationId xmlns:a16="http://schemas.microsoft.com/office/drawing/2014/main" id="{06DEC2BD-25BE-7445-8EFA-98F3EFAE7B7A}"/>
                </a:ext>
              </a:extLst>
            </p:cNvPr>
            <p:cNvSpPr/>
            <p:nvPr/>
          </p:nvSpPr>
          <p:spPr>
            <a:xfrm>
              <a:off x="3668110" y="3741409"/>
              <a:ext cx="3780587" cy="872631"/>
            </a:xfrm>
            <a:prstGeom prst="rect">
              <a:avLst/>
            </a:pr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377" name="Freeform 1376">
              <a:extLst>
                <a:ext uri="{FF2B5EF4-FFF2-40B4-BE49-F238E27FC236}">
                  <a16:creationId xmlns:a16="http://schemas.microsoft.com/office/drawing/2014/main" id="{DF7A96BA-F2D8-0F49-B931-A6386EAD7C10}"/>
                </a:ext>
              </a:extLst>
            </p:cNvPr>
            <p:cNvSpPr/>
            <p:nvPr/>
          </p:nvSpPr>
          <p:spPr>
            <a:xfrm>
              <a:off x="3678620" y="2448910"/>
              <a:ext cx="3783724" cy="1324303"/>
            </a:xfrm>
            <a:custGeom>
              <a:avLst/>
              <a:gdLst>
                <a:gd name="connsiteX0" fmla="*/ 0 w 3783724"/>
                <a:gd name="connsiteY0" fmla="*/ 1313793 h 1324303"/>
                <a:gd name="connsiteX1" fmla="*/ 0 w 3783724"/>
                <a:gd name="connsiteY1" fmla="*/ 1313793 h 1324303"/>
                <a:gd name="connsiteX2" fmla="*/ 252248 w 3783724"/>
                <a:gd name="connsiteY2" fmla="*/ 0 h 1324303"/>
                <a:gd name="connsiteX3" fmla="*/ 3415862 w 3783724"/>
                <a:gd name="connsiteY3" fmla="*/ 21020 h 1324303"/>
                <a:gd name="connsiteX4" fmla="*/ 3783724 w 3783724"/>
                <a:gd name="connsiteY4" fmla="*/ 1324303 h 1324303"/>
                <a:gd name="connsiteX5" fmla="*/ 0 w 3783724"/>
                <a:gd name="connsiteY5" fmla="*/ 1313793 h 132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83724" h="1324303">
                  <a:moveTo>
                    <a:pt x="0" y="1313793"/>
                  </a:moveTo>
                  <a:lnTo>
                    <a:pt x="0" y="1313793"/>
                  </a:lnTo>
                  <a:lnTo>
                    <a:pt x="252248" y="0"/>
                  </a:lnTo>
                  <a:lnTo>
                    <a:pt x="3415862" y="21020"/>
                  </a:lnTo>
                  <a:lnTo>
                    <a:pt x="3783724" y="1324303"/>
                  </a:lnTo>
                  <a:lnTo>
                    <a:pt x="0" y="1313793"/>
                  </a:lnTo>
                  <a:close/>
                </a:path>
              </a:pathLst>
            </a:cu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grpSp>
          <p:nvGrpSpPr>
            <p:cNvPr id="1378" name="Group 1377">
              <a:extLst>
                <a:ext uri="{FF2B5EF4-FFF2-40B4-BE49-F238E27FC236}">
                  <a16:creationId xmlns:a16="http://schemas.microsoft.com/office/drawing/2014/main" id="{965E3DED-F461-B148-BF49-3FBA3C128C61}"/>
                </a:ext>
              </a:extLst>
            </p:cNvPr>
            <p:cNvGrpSpPr/>
            <p:nvPr/>
          </p:nvGrpSpPr>
          <p:grpSpPr>
            <a:xfrm>
              <a:off x="3941378" y="2603243"/>
              <a:ext cx="3202061" cy="1066110"/>
              <a:chOff x="7939341" y="3037317"/>
              <a:chExt cx="897649" cy="353919"/>
            </a:xfrm>
          </p:grpSpPr>
          <p:sp>
            <p:nvSpPr>
              <p:cNvPr id="1379" name="Freeform 1378">
                <a:extLst>
                  <a:ext uri="{FF2B5EF4-FFF2-40B4-BE49-F238E27FC236}">
                    <a16:creationId xmlns:a16="http://schemas.microsoft.com/office/drawing/2014/main" id="{62363CEE-D581-AD49-907C-6ACE39307701}"/>
                  </a:ext>
                </a:extLst>
              </p:cNvPr>
              <p:cNvSpPr/>
              <p:nvPr/>
            </p:nvSpPr>
            <p:spPr>
              <a:xfrm>
                <a:off x="7964170" y="30373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80" name="Freeform 1379">
                <a:extLst>
                  <a:ext uri="{FF2B5EF4-FFF2-40B4-BE49-F238E27FC236}">
                    <a16:creationId xmlns:a16="http://schemas.microsoft.com/office/drawing/2014/main" id="{FC8F126C-4B77-1045-BDF3-4A02B2DE156F}"/>
                  </a:ext>
                </a:extLst>
              </p:cNvPr>
              <p:cNvSpPr/>
              <p:nvPr/>
            </p:nvSpPr>
            <p:spPr>
              <a:xfrm>
                <a:off x="8519948" y="32067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81" name="Freeform 1380">
                <a:extLst>
                  <a:ext uri="{FF2B5EF4-FFF2-40B4-BE49-F238E27FC236}">
                    <a16:creationId xmlns:a16="http://schemas.microsoft.com/office/drawing/2014/main" id="{9D290296-6650-D149-942C-E6EFC27ECD28}"/>
                  </a:ext>
                </a:extLst>
              </p:cNvPr>
              <p:cNvSpPr/>
              <p:nvPr/>
            </p:nvSpPr>
            <p:spPr>
              <a:xfrm>
                <a:off x="7939341" y="32067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82" name="Freeform 1381">
                <a:extLst>
                  <a:ext uri="{FF2B5EF4-FFF2-40B4-BE49-F238E27FC236}">
                    <a16:creationId xmlns:a16="http://schemas.microsoft.com/office/drawing/2014/main" id="{65CF7E1C-88E4-8246-A07D-F119C4862A26}"/>
                  </a:ext>
                </a:extLst>
              </p:cNvPr>
              <p:cNvSpPr/>
              <p:nvPr/>
            </p:nvSpPr>
            <p:spPr>
              <a:xfrm>
                <a:off x="8047413" y="31234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383" name="Group 1382">
            <a:extLst>
              <a:ext uri="{FF2B5EF4-FFF2-40B4-BE49-F238E27FC236}">
                <a16:creationId xmlns:a16="http://schemas.microsoft.com/office/drawing/2014/main" id="{592DF049-1425-0F4E-AD60-2F3563FBA5A5}"/>
              </a:ext>
            </a:extLst>
          </p:cNvPr>
          <p:cNvGrpSpPr/>
          <p:nvPr/>
        </p:nvGrpSpPr>
        <p:grpSpPr>
          <a:xfrm>
            <a:off x="5706717" y="4263157"/>
            <a:ext cx="292262" cy="170429"/>
            <a:chOff x="3668110" y="2448910"/>
            <a:chExt cx="3794234" cy="2165130"/>
          </a:xfrm>
        </p:grpSpPr>
        <p:sp>
          <p:nvSpPr>
            <p:cNvPr id="1384" name="Rectangle 1383">
              <a:extLst>
                <a:ext uri="{FF2B5EF4-FFF2-40B4-BE49-F238E27FC236}">
                  <a16:creationId xmlns:a16="http://schemas.microsoft.com/office/drawing/2014/main" id="{D183EFD1-8F0B-044E-9E9B-2FCF166D1C5B}"/>
                </a:ext>
              </a:extLst>
            </p:cNvPr>
            <p:cNvSpPr/>
            <p:nvPr/>
          </p:nvSpPr>
          <p:spPr>
            <a:xfrm>
              <a:off x="3668110" y="3741409"/>
              <a:ext cx="3780587" cy="872631"/>
            </a:xfrm>
            <a:prstGeom prst="rect">
              <a:avLst/>
            </a:pr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385" name="Freeform 1384">
              <a:extLst>
                <a:ext uri="{FF2B5EF4-FFF2-40B4-BE49-F238E27FC236}">
                  <a16:creationId xmlns:a16="http://schemas.microsoft.com/office/drawing/2014/main" id="{C21FDC5B-E759-8D46-AB9F-3CD55FF0BDEF}"/>
                </a:ext>
              </a:extLst>
            </p:cNvPr>
            <p:cNvSpPr/>
            <p:nvPr/>
          </p:nvSpPr>
          <p:spPr>
            <a:xfrm>
              <a:off x="3678620" y="2448910"/>
              <a:ext cx="3783724" cy="1324303"/>
            </a:xfrm>
            <a:custGeom>
              <a:avLst/>
              <a:gdLst>
                <a:gd name="connsiteX0" fmla="*/ 0 w 3783724"/>
                <a:gd name="connsiteY0" fmla="*/ 1313793 h 1324303"/>
                <a:gd name="connsiteX1" fmla="*/ 0 w 3783724"/>
                <a:gd name="connsiteY1" fmla="*/ 1313793 h 1324303"/>
                <a:gd name="connsiteX2" fmla="*/ 252248 w 3783724"/>
                <a:gd name="connsiteY2" fmla="*/ 0 h 1324303"/>
                <a:gd name="connsiteX3" fmla="*/ 3415862 w 3783724"/>
                <a:gd name="connsiteY3" fmla="*/ 21020 h 1324303"/>
                <a:gd name="connsiteX4" fmla="*/ 3783724 w 3783724"/>
                <a:gd name="connsiteY4" fmla="*/ 1324303 h 1324303"/>
                <a:gd name="connsiteX5" fmla="*/ 0 w 3783724"/>
                <a:gd name="connsiteY5" fmla="*/ 1313793 h 132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83724" h="1324303">
                  <a:moveTo>
                    <a:pt x="0" y="1313793"/>
                  </a:moveTo>
                  <a:lnTo>
                    <a:pt x="0" y="1313793"/>
                  </a:lnTo>
                  <a:lnTo>
                    <a:pt x="252248" y="0"/>
                  </a:lnTo>
                  <a:lnTo>
                    <a:pt x="3415862" y="21020"/>
                  </a:lnTo>
                  <a:lnTo>
                    <a:pt x="3783724" y="1324303"/>
                  </a:lnTo>
                  <a:lnTo>
                    <a:pt x="0" y="1313793"/>
                  </a:lnTo>
                  <a:close/>
                </a:path>
              </a:pathLst>
            </a:cu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grpSp>
          <p:nvGrpSpPr>
            <p:cNvPr id="1386" name="Group 1385">
              <a:extLst>
                <a:ext uri="{FF2B5EF4-FFF2-40B4-BE49-F238E27FC236}">
                  <a16:creationId xmlns:a16="http://schemas.microsoft.com/office/drawing/2014/main" id="{F6021F4B-8760-E241-A663-658CE19D41DE}"/>
                </a:ext>
              </a:extLst>
            </p:cNvPr>
            <p:cNvGrpSpPr/>
            <p:nvPr/>
          </p:nvGrpSpPr>
          <p:grpSpPr>
            <a:xfrm>
              <a:off x="3941378" y="2603243"/>
              <a:ext cx="3202061" cy="1066110"/>
              <a:chOff x="7939341" y="3037317"/>
              <a:chExt cx="897649" cy="353919"/>
            </a:xfrm>
          </p:grpSpPr>
          <p:sp>
            <p:nvSpPr>
              <p:cNvPr id="1387" name="Freeform 1386">
                <a:extLst>
                  <a:ext uri="{FF2B5EF4-FFF2-40B4-BE49-F238E27FC236}">
                    <a16:creationId xmlns:a16="http://schemas.microsoft.com/office/drawing/2014/main" id="{AF4C2AAC-38C2-4B48-8034-A0509241AE73}"/>
                  </a:ext>
                </a:extLst>
              </p:cNvPr>
              <p:cNvSpPr/>
              <p:nvPr/>
            </p:nvSpPr>
            <p:spPr>
              <a:xfrm>
                <a:off x="7964170" y="30373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88" name="Freeform 1387">
                <a:extLst>
                  <a:ext uri="{FF2B5EF4-FFF2-40B4-BE49-F238E27FC236}">
                    <a16:creationId xmlns:a16="http://schemas.microsoft.com/office/drawing/2014/main" id="{BA3C5FF4-519A-CD45-AABA-AF8E08BECD38}"/>
                  </a:ext>
                </a:extLst>
              </p:cNvPr>
              <p:cNvSpPr/>
              <p:nvPr/>
            </p:nvSpPr>
            <p:spPr>
              <a:xfrm>
                <a:off x="8519948" y="32067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89" name="Freeform 1388">
                <a:extLst>
                  <a:ext uri="{FF2B5EF4-FFF2-40B4-BE49-F238E27FC236}">
                    <a16:creationId xmlns:a16="http://schemas.microsoft.com/office/drawing/2014/main" id="{AFA5F5F7-4ED3-7845-9695-EB24C9054EDF}"/>
                  </a:ext>
                </a:extLst>
              </p:cNvPr>
              <p:cNvSpPr/>
              <p:nvPr/>
            </p:nvSpPr>
            <p:spPr>
              <a:xfrm>
                <a:off x="7939341" y="32067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90" name="Freeform 1389">
                <a:extLst>
                  <a:ext uri="{FF2B5EF4-FFF2-40B4-BE49-F238E27FC236}">
                    <a16:creationId xmlns:a16="http://schemas.microsoft.com/office/drawing/2014/main" id="{C59B1E6C-92D1-8E44-9102-62E364FA51A4}"/>
                  </a:ext>
                </a:extLst>
              </p:cNvPr>
              <p:cNvSpPr/>
              <p:nvPr/>
            </p:nvSpPr>
            <p:spPr>
              <a:xfrm>
                <a:off x="8047413" y="31234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391" name="Group 1390">
            <a:extLst>
              <a:ext uri="{FF2B5EF4-FFF2-40B4-BE49-F238E27FC236}">
                <a16:creationId xmlns:a16="http://schemas.microsoft.com/office/drawing/2014/main" id="{BCD53E54-16F5-B24A-97EA-07BD844C6BFD}"/>
              </a:ext>
            </a:extLst>
          </p:cNvPr>
          <p:cNvGrpSpPr/>
          <p:nvPr/>
        </p:nvGrpSpPr>
        <p:grpSpPr>
          <a:xfrm>
            <a:off x="6076520" y="4261486"/>
            <a:ext cx="292262" cy="170429"/>
            <a:chOff x="3668110" y="2448910"/>
            <a:chExt cx="3794234" cy="2165130"/>
          </a:xfrm>
        </p:grpSpPr>
        <p:sp>
          <p:nvSpPr>
            <p:cNvPr id="1392" name="Rectangle 1391">
              <a:extLst>
                <a:ext uri="{FF2B5EF4-FFF2-40B4-BE49-F238E27FC236}">
                  <a16:creationId xmlns:a16="http://schemas.microsoft.com/office/drawing/2014/main" id="{F9C1D97F-679E-814F-8227-F6F9EC4A1FB9}"/>
                </a:ext>
              </a:extLst>
            </p:cNvPr>
            <p:cNvSpPr/>
            <p:nvPr/>
          </p:nvSpPr>
          <p:spPr>
            <a:xfrm>
              <a:off x="3668110" y="3741409"/>
              <a:ext cx="3780587" cy="872631"/>
            </a:xfrm>
            <a:prstGeom prst="rect">
              <a:avLst/>
            </a:pr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393" name="Freeform 1392">
              <a:extLst>
                <a:ext uri="{FF2B5EF4-FFF2-40B4-BE49-F238E27FC236}">
                  <a16:creationId xmlns:a16="http://schemas.microsoft.com/office/drawing/2014/main" id="{C91F7105-99A9-434E-B28A-DC4BB830CA32}"/>
                </a:ext>
              </a:extLst>
            </p:cNvPr>
            <p:cNvSpPr/>
            <p:nvPr/>
          </p:nvSpPr>
          <p:spPr>
            <a:xfrm>
              <a:off x="3678620" y="2448910"/>
              <a:ext cx="3783724" cy="1324303"/>
            </a:xfrm>
            <a:custGeom>
              <a:avLst/>
              <a:gdLst>
                <a:gd name="connsiteX0" fmla="*/ 0 w 3783724"/>
                <a:gd name="connsiteY0" fmla="*/ 1313793 h 1324303"/>
                <a:gd name="connsiteX1" fmla="*/ 0 w 3783724"/>
                <a:gd name="connsiteY1" fmla="*/ 1313793 h 1324303"/>
                <a:gd name="connsiteX2" fmla="*/ 252248 w 3783724"/>
                <a:gd name="connsiteY2" fmla="*/ 0 h 1324303"/>
                <a:gd name="connsiteX3" fmla="*/ 3415862 w 3783724"/>
                <a:gd name="connsiteY3" fmla="*/ 21020 h 1324303"/>
                <a:gd name="connsiteX4" fmla="*/ 3783724 w 3783724"/>
                <a:gd name="connsiteY4" fmla="*/ 1324303 h 1324303"/>
                <a:gd name="connsiteX5" fmla="*/ 0 w 3783724"/>
                <a:gd name="connsiteY5" fmla="*/ 1313793 h 132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83724" h="1324303">
                  <a:moveTo>
                    <a:pt x="0" y="1313793"/>
                  </a:moveTo>
                  <a:lnTo>
                    <a:pt x="0" y="1313793"/>
                  </a:lnTo>
                  <a:lnTo>
                    <a:pt x="252248" y="0"/>
                  </a:lnTo>
                  <a:lnTo>
                    <a:pt x="3415862" y="21020"/>
                  </a:lnTo>
                  <a:lnTo>
                    <a:pt x="3783724" y="1324303"/>
                  </a:lnTo>
                  <a:lnTo>
                    <a:pt x="0" y="1313793"/>
                  </a:lnTo>
                  <a:close/>
                </a:path>
              </a:pathLst>
            </a:cu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grpSp>
          <p:nvGrpSpPr>
            <p:cNvPr id="1394" name="Group 1393">
              <a:extLst>
                <a:ext uri="{FF2B5EF4-FFF2-40B4-BE49-F238E27FC236}">
                  <a16:creationId xmlns:a16="http://schemas.microsoft.com/office/drawing/2014/main" id="{0BC4AF3C-D807-3941-B0E8-6E0FE1E6BE82}"/>
                </a:ext>
              </a:extLst>
            </p:cNvPr>
            <p:cNvGrpSpPr/>
            <p:nvPr/>
          </p:nvGrpSpPr>
          <p:grpSpPr>
            <a:xfrm>
              <a:off x="3941378" y="2603243"/>
              <a:ext cx="3202061" cy="1066110"/>
              <a:chOff x="7939341" y="3037317"/>
              <a:chExt cx="897649" cy="353919"/>
            </a:xfrm>
          </p:grpSpPr>
          <p:sp>
            <p:nvSpPr>
              <p:cNvPr id="1395" name="Freeform 1394">
                <a:extLst>
                  <a:ext uri="{FF2B5EF4-FFF2-40B4-BE49-F238E27FC236}">
                    <a16:creationId xmlns:a16="http://schemas.microsoft.com/office/drawing/2014/main" id="{560734E2-6062-BF4A-A611-0D7D02B5F662}"/>
                  </a:ext>
                </a:extLst>
              </p:cNvPr>
              <p:cNvSpPr/>
              <p:nvPr/>
            </p:nvSpPr>
            <p:spPr>
              <a:xfrm>
                <a:off x="7964170" y="30373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96" name="Freeform 1395">
                <a:extLst>
                  <a:ext uri="{FF2B5EF4-FFF2-40B4-BE49-F238E27FC236}">
                    <a16:creationId xmlns:a16="http://schemas.microsoft.com/office/drawing/2014/main" id="{D12A6352-6C0D-C648-9C1C-B7D96ADFE365}"/>
                  </a:ext>
                </a:extLst>
              </p:cNvPr>
              <p:cNvSpPr/>
              <p:nvPr/>
            </p:nvSpPr>
            <p:spPr>
              <a:xfrm>
                <a:off x="8519948" y="32067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97" name="Freeform 1396">
                <a:extLst>
                  <a:ext uri="{FF2B5EF4-FFF2-40B4-BE49-F238E27FC236}">
                    <a16:creationId xmlns:a16="http://schemas.microsoft.com/office/drawing/2014/main" id="{92903C62-C0AF-8B46-8FF9-59C822CDD580}"/>
                  </a:ext>
                </a:extLst>
              </p:cNvPr>
              <p:cNvSpPr/>
              <p:nvPr/>
            </p:nvSpPr>
            <p:spPr>
              <a:xfrm>
                <a:off x="7939341" y="32067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98" name="Freeform 1397">
                <a:extLst>
                  <a:ext uri="{FF2B5EF4-FFF2-40B4-BE49-F238E27FC236}">
                    <a16:creationId xmlns:a16="http://schemas.microsoft.com/office/drawing/2014/main" id="{FA32FDE8-20F9-264E-A059-29EA1292F46C}"/>
                  </a:ext>
                </a:extLst>
              </p:cNvPr>
              <p:cNvSpPr/>
              <p:nvPr/>
            </p:nvSpPr>
            <p:spPr>
              <a:xfrm>
                <a:off x="8047413" y="31234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399" name="Group 1398">
            <a:extLst>
              <a:ext uri="{FF2B5EF4-FFF2-40B4-BE49-F238E27FC236}">
                <a16:creationId xmlns:a16="http://schemas.microsoft.com/office/drawing/2014/main" id="{A5DCEFA2-6E2B-7C4E-9443-095A3E3E5C33}"/>
              </a:ext>
            </a:extLst>
          </p:cNvPr>
          <p:cNvGrpSpPr/>
          <p:nvPr/>
        </p:nvGrpSpPr>
        <p:grpSpPr>
          <a:xfrm>
            <a:off x="6446323" y="4259814"/>
            <a:ext cx="292262" cy="170429"/>
            <a:chOff x="3668110" y="2448910"/>
            <a:chExt cx="3794234" cy="2165130"/>
          </a:xfrm>
        </p:grpSpPr>
        <p:sp>
          <p:nvSpPr>
            <p:cNvPr id="1400" name="Rectangle 1399">
              <a:extLst>
                <a:ext uri="{FF2B5EF4-FFF2-40B4-BE49-F238E27FC236}">
                  <a16:creationId xmlns:a16="http://schemas.microsoft.com/office/drawing/2014/main" id="{16B09AF1-EFA7-A84B-8E2D-3F592782F862}"/>
                </a:ext>
              </a:extLst>
            </p:cNvPr>
            <p:cNvSpPr/>
            <p:nvPr/>
          </p:nvSpPr>
          <p:spPr>
            <a:xfrm>
              <a:off x="3668110" y="3741409"/>
              <a:ext cx="3780587" cy="872631"/>
            </a:xfrm>
            <a:prstGeom prst="rect">
              <a:avLst/>
            </a:pr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401" name="Freeform 1400">
              <a:extLst>
                <a:ext uri="{FF2B5EF4-FFF2-40B4-BE49-F238E27FC236}">
                  <a16:creationId xmlns:a16="http://schemas.microsoft.com/office/drawing/2014/main" id="{511EBD38-A87F-2845-B6DE-76D867A79F37}"/>
                </a:ext>
              </a:extLst>
            </p:cNvPr>
            <p:cNvSpPr/>
            <p:nvPr/>
          </p:nvSpPr>
          <p:spPr>
            <a:xfrm>
              <a:off x="3678620" y="2448910"/>
              <a:ext cx="3783724" cy="1324303"/>
            </a:xfrm>
            <a:custGeom>
              <a:avLst/>
              <a:gdLst>
                <a:gd name="connsiteX0" fmla="*/ 0 w 3783724"/>
                <a:gd name="connsiteY0" fmla="*/ 1313793 h 1324303"/>
                <a:gd name="connsiteX1" fmla="*/ 0 w 3783724"/>
                <a:gd name="connsiteY1" fmla="*/ 1313793 h 1324303"/>
                <a:gd name="connsiteX2" fmla="*/ 252248 w 3783724"/>
                <a:gd name="connsiteY2" fmla="*/ 0 h 1324303"/>
                <a:gd name="connsiteX3" fmla="*/ 3415862 w 3783724"/>
                <a:gd name="connsiteY3" fmla="*/ 21020 h 1324303"/>
                <a:gd name="connsiteX4" fmla="*/ 3783724 w 3783724"/>
                <a:gd name="connsiteY4" fmla="*/ 1324303 h 1324303"/>
                <a:gd name="connsiteX5" fmla="*/ 0 w 3783724"/>
                <a:gd name="connsiteY5" fmla="*/ 1313793 h 132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83724" h="1324303">
                  <a:moveTo>
                    <a:pt x="0" y="1313793"/>
                  </a:moveTo>
                  <a:lnTo>
                    <a:pt x="0" y="1313793"/>
                  </a:lnTo>
                  <a:lnTo>
                    <a:pt x="252248" y="0"/>
                  </a:lnTo>
                  <a:lnTo>
                    <a:pt x="3415862" y="21020"/>
                  </a:lnTo>
                  <a:lnTo>
                    <a:pt x="3783724" y="1324303"/>
                  </a:lnTo>
                  <a:lnTo>
                    <a:pt x="0" y="1313793"/>
                  </a:lnTo>
                  <a:close/>
                </a:path>
              </a:pathLst>
            </a:cu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grpSp>
          <p:nvGrpSpPr>
            <p:cNvPr id="1402" name="Group 1401">
              <a:extLst>
                <a:ext uri="{FF2B5EF4-FFF2-40B4-BE49-F238E27FC236}">
                  <a16:creationId xmlns:a16="http://schemas.microsoft.com/office/drawing/2014/main" id="{D8639899-48B6-094D-91EF-A85BAF504181}"/>
                </a:ext>
              </a:extLst>
            </p:cNvPr>
            <p:cNvGrpSpPr/>
            <p:nvPr/>
          </p:nvGrpSpPr>
          <p:grpSpPr>
            <a:xfrm>
              <a:off x="3941378" y="2603243"/>
              <a:ext cx="3202061" cy="1066110"/>
              <a:chOff x="7939341" y="3037317"/>
              <a:chExt cx="897649" cy="353919"/>
            </a:xfrm>
          </p:grpSpPr>
          <p:sp>
            <p:nvSpPr>
              <p:cNvPr id="1403" name="Freeform 1402">
                <a:extLst>
                  <a:ext uri="{FF2B5EF4-FFF2-40B4-BE49-F238E27FC236}">
                    <a16:creationId xmlns:a16="http://schemas.microsoft.com/office/drawing/2014/main" id="{9F08CACA-6F8B-E74B-8781-48AFBFC3854D}"/>
                  </a:ext>
                </a:extLst>
              </p:cNvPr>
              <p:cNvSpPr/>
              <p:nvPr/>
            </p:nvSpPr>
            <p:spPr>
              <a:xfrm>
                <a:off x="7964170" y="30373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404" name="Freeform 1403">
                <a:extLst>
                  <a:ext uri="{FF2B5EF4-FFF2-40B4-BE49-F238E27FC236}">
                    <a16:creationId xmlns:a16="http://schemas.microsoft.com/office/drawing/2014/main" id="{D1CE35C9-6DFB-BB47-BC93-EA40F28BDF44}"/>
                  </a:ext>
                </a:extLst>
              </p:cNvPr>
              <p:cNvSpPr/>
              <p:nvPr/>
            </p:nvSpPr>
            <p:spPr>
              <a:xfrm>
                <a:off x="8519948" y="32067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405" name="Freeform 1404">
                <a:extLst>
                  <a:ext uri="{FF2B5EF4-FFF2-40B4-BE49-F238E27FC236}">
                    <a16:creationId xmlns:a16="http://schemas.microsoft.com/office/drawing/2014/main" id="{92D96FFF-19F6-0D4B-895C-12C58E45C864}"/>
                  </a:ext>
                </a:extLst>
              </p:cNvPr>
              <p:cNvSpPr/>
              <p:nvPr/>
            </p:nvSpPr>
            <p:spPr>
              <a:xfrm>
                <a:off x="7939341" y="32067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406" name="Freeform 1405">
                <a:extLst>
                  <a:ext uri="{FF2B5EF4-FFF2-40B4-BE49-F238E27FC236}">
                    <a16:creationId xmlns:a16="http://schemas.microsoft.com/office/drawing/2014/main" id="{BCF51568-DC09-C34F-A35A-AF840C0FC767}"/>
                  </a:ext>
                </a:extLst>
              </p:cNvPr>
              <p:cNvSpPr/>
              <p:nvPr/>
            </p:nvSpPr>
            <p:spPr>
              <a:xfrm>
                <a:off x="8047413" y="31234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407" name="Group 1406">
            <a:extLst>
              <a:ext uri="{FF2B5EF4-FFF2-40B4-BE49-F238E27FC236}">
                <a16:creationId xmlns:a16="http://schemas.microsoft.com/office/drawing/2014/main" id="{4AECDB80-ED47-354F-AB84-AB459FE58079}"/>
              </a:ext>
            </a:extLst>
          </p:cNvPr>
          <p:cNvGrpSpPr/>
          <p:nvPr/>
        </p:nvGrpSpPr>
        <p:grpSpPr>
          <a:xfrm>
            <a:off x="6816127" y="4260523"/>
            <a:ext cx="292262" cy="170429"/>
            <a:chOff x="3668110" y="2448910"/>
            <a:chExt cx="3794234" cy="2165130"/>
          </a:xfrm>
        </p:grpSpPr>
        <p:sp>
          <p:nvSpPr>
            <p:cNvPr id="1408" name="Rectangle 1407">
              <a:extLst>
                <a:ext uri="{FF2B5EF4-FFF2-40B4-BE49-F238E27FC236}">
                  <a16:creationId xmlns:a16="http://schemas.microsoft.com/office/drawing/2014/main" id="{10E1AA26-67D7-D748-8432-F974AFBB4301}"/>
                </a:ext>
              </a:extLst>
            </p:cNvPr>
            <p:cNvSpPr/>
            <p:nvPr/>
          </p:nvSpPr>
          <p:spPr>
            <a:xfrm>
              <a:off x="3668110" y="3741409"/>
              <a:ext cx="3780587" cy="872631"/>
            </a:xfrm>
            <a:prstGeom prst="rect">
              <a:avLst/>
            </a:pr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409" name="Freeform 1408">
              <a:extLst>
                <a:ext uri="{FF2B5EF4-FFF2-40B4-BE49-F238E27FC236}">
                  <a16:creationId xmlns:a16="http://schemas.microsoft.com/office/drawing/2014/main" id="{D0A6D199-E6DF-6F41-B45B-942B989DEFB5}"/>
                </a:ext>
              </a:extLst>
            </p:cNvPr>
            <p:cNvSpPr/>
            <p:nvPr/>
          </p:nvSpPr>
          <p:spPr>
            <a:xfrm>
              <a:off x="3678620" y="2448910"/>
              <a:ext cx="3783724" cy="1324303"/>
            </a:xfrm>
            <a:custGeom>
              <a:avLst/>
              <a:gdLst>
                <a:gd name="connsiteX0" fmla="*/ 0 w 3783724"/>
                <a:gd name="connsiteY0" fmla="*/ 1313793 h 1324303"/>
                <a:gd name="connsiteX1" fmla="*/ 0 w 3783724"/>
                <a:gd name="connsiteY1" fmla="*/ 1313793 h 1324303"/>
                <a:gd name="connsiteX2" fmla="*/ 252248 w 3783724"/>
                <a:gd name="connsiteY2" fmla="*/ 0 h 1324303"/>
                <a:gd name="connsiteX3" fmla="*/ 3415862 w 3783724"/>
                <a:gd name="connsiteY3" fmla="*/ 21020 h 1324303"/>
                <a:gd name="connsiteX4" fmla="*/ 3783724 w 3783724"/>
                <a:gd name="connsiteY4" fmla="*/ 1324303 h 1324303"/>
                <a:gd name="connsiteX5" fmla="*/ 0 w 3783724"/>
                <a:gd name="connsiteY5" fmla="*/ 1313793 h 132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83724" h="1324303">
                  <a:moveTo>
                    <a:pt x="0" y="1313793"/>
                  </a:moveTo>
                  <a:lnTo>
                    <a:pt x="0" y="1313793"/>
                  </a:lnTo>
                  <a:lnTo>
                    <a:pt x="252248" y="0"/>
                  </a:lnTo>
                  <a:lnTo>
                    <a:pt x="3415862" y="21020"/>
                  </a:lnTo>
                  <a:lnTo>
                    <a:pt x="3783724" y="1324303"/>
                  </a:lnTo>
                  <a:lnTo>
                    <a:pt x="0" y="1313793"/>
                  </a:lnTo>
                  <a:close/>
                </a:path>
              </a:pathLst>
            </a:cu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grpSp>
          <p:nvGrpSpPr>
            <p:cNvPr id="1410" name="Group 1409">
              <a:extLst>
                <a:ext uri="{FF2B5EF4-FFF2-40B4-BE49-F238E27FC236}">
                  <a16:creationId xmlns:a16="http://schemas.microsoft.com/office/drawing/2014/main" id="{9E5D3278-EE05-0749-8C13-4C3CF1916E5F}"/>
                </a:ext>
              </a:extLst>
            </p:cNvPr>
            <p:cNvGrpSpPr/>
            <p:nvPr/>
          </p:nvGrpSpPr>
          <p:grpSpPr>
            <a:xfrm>
              <a:off x="3941378" y="2603243"/>
              <a:ext cx="3202061" cy="1066110"/>
              <a:chOff x="7939341" y="3037317"/>
              <a:chExt cx="897649" cy="353919"/>
            </a:xfrm>
          </p:grpSpPr>
          <p:sp>
            <p:nvSpPr>
              <p:cNvPr id="1411" name="Freeform 1410">
                <a:extLst>
                  <a:ext uri="{FF2B5EF4-FFF2-40B4-BE49-F238E27FC236}">
                    <a16:creationId xmlns:a16="http://schemas.microsoft.com/office/drawing/2014/main" id="{F7897E86-D337-0446-B58A-692C55D10EF0}"/>
                  </a:ext>
                </a:extLst>
              </p:cNvPr>
              <p:cNvSpPr/>
              <p:nvPr/>
            </p:nvSpPr>
            <p:spPr>
              <a:xfrm>
                <a:off x="7964170" y="30373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412" name="Freeform 1411">
                <a:extLst>
                  <a:ext uri="{FF2B5EF4-FFF2-40B4-BE49-F238E27FC236}">
                    <a16:creationId xmlns:a16="http://schemas.microsoft.com/office/drawing/2014/main" id="{B2026375-978F-9343-9CC8-EEFD6B194F60}"/>
                  </a:ext>
                </a:extLst>
              </p:cNvPr>
              <p:cNvSpPr/>
              <p:nvPr/>
            </p:nvSpPr>
            <p:spPr>
              <a:xfrm>
                <a:off x="8519948" y="32067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413" name="Freeform 1412">
                <a:extLst>
                  <a:ext uri="{FF2B5EF4-FFF2-40B4-BE49-F238E27FC236}">
                    <a16:creationId xmlns:a16="http://schemas.microsoft.com/office/drawing/2014/main" id="{5FF6320B-DC79-F44E-97F5-FC19A091CA32}"/>
                  </a:ext>
                </a:extLst>
              </p:cNvPr>
              <p:cNvSpPr/>
              <p:nvPr/>
            </p:nvSpPr>
            <p:spPr>
              <a:xfrm>
                <a:off x="7939341" y="32067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414" name="Freeform 1413">
                <a:extLst>
                  <a:ext uri="{FF2B5EF4-FFF2-40B4-BE49-F238E27FC236}">
                    <a16:creationId xmlns:a16="http://schemas.microsoft.com/office/drawing/2014/main" id="{0CAABFA6-5119-B24F-BA42-EED588BA2858}"/>
                  </a:ext>
                </a:extLst>
              </p:cNvPr>
              <p:cNvSpPr/>
              <p:nvPr/>
            </p:nvSpPr>
            <p:spPr>
              <a:xfrm>
                <a:off x="8047413" y="31234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17274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46"/>
          <p:cNvSpPr txBox="1">
            <a:spLocks noGrp="1"/>
          </p:cNvSpPr>
          <p:nvPr>
            <p:ph type="dt" idx="10"/>
          </p:nvPr>
        </p:nvSpPr>
        <p:spPr>
          <a:xfrm>
            <a:off x="457200" y="554116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defTabSz="914400">
              <a:buClr>
                <a:srgbClr val="000000"/>
              </a:buClr>
            </a:pP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94" name="Google Shape;394;p46"/>
          <p:cNvSpPr txBox="1">
            <a:spLocks noGrp="1"/>
          </p:cNvSpPr>
          <p:nvPr>
            <p:ph type="title"/>
          </p:nvPr>
        </p:nvSpPr>
        <p:spPr>
          <a:xfrm>
            <a:off x="311700" y="1302275"/>
            <a:ext cx="8520600" cy="57270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2"/>
              </a:buClr>
            </a:pPr>
            <a:r>
              <a:rPr lang="en" sz="32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16 CPUs, 600us, one RPC</a:t>
            </a:r>
            <a:endParaRPr/>
          </a:p>
        </p:txBody>
      </p:sp>
      <p:sp>
        <p:nvSpPr>
          <p:cNvPr id="395" name="Google Shape;395;p46"/>
          <p:cNvSpPr txBox="1">
            <a:spLocks noGrp="1"/>
          </p:cNvSpPr>
          <p:nvPr>
            <p:ph type="body" idx="1"/>
          </p:nvPr>
        </p:nvSpPr>
        <p:spPr>
          <a:xfrm>
            <a:off x="311700" y="200972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139700">
              <a:lnSpc>
                <a:spcPct val="100000"/>
              </a:lnSpc>
              <a:buClr>
                <a:schemeClr val="dk1"/>
              </a:buClr>
              <a:buSzPts val="3200"/>
              <a:buNone/>
            </a:pPr>
            <a:endParaRPr sz="32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grpSp>
        <p:nvGrpSpPr>
          <p:cNvPr id="396" name="Google Shape;396;p46"/>
          <p:cNvGrpSpPr/>
          <p:nvPr/>
        </p:nvGrpSpPr>
        <p:grpSpPr>
          <a:xfrm>
            <a:off x="457200" y="1874976"/>
            <a:ext cx="8610600" cy="4200525"/>
            <a:chOff x="457200" y="990600"/>
            <a:chExt cx="8610600" cy="5600700"/>
          </a:xfrm>
        </p:grpSpPr>
        <p:pic>
          <p:nvPicPr>
            <p:cNvPr id="397" name="Google Shape;397;p4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143000" y="990600"/>
              <a:ext cx="7467600" cy="56007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98" name="Google Shape;398;p46"/>
            <p:cNvGrpSpPr/>
            <p:nvPr/>
          </p:nvGrpSpPr>
          <p:grpSpPr>
            <a:xfrm>
              <a:off x="457200" y="1524000"/>
              <a:ext cx="2133600" cy="4572000"/>
              <a:chOff x="228600" y="2133600"/>
              <a:chExt cx="2133600" cy="4572000"/>
            </a:xfrm>
          </p:grpSpPr>
          <p:sp>
            <p:nvSpPr>
              <p:cNvPr id="399" name="Google Shape;399;p46"/>
              <p:cNvSpPr txBox="1"/>
              <p:nvPr/>
            </p:nvSpPr>
            <p:spPr>
              <a:xfrm>
                <a:off x="228600" y="2286000"/>
                <a:ext cx="1524000" cy="8223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defTabSz="914400">
                  <a:buClr>
                    <a:srgbClr val="FF0000"/>
                  </a:buClr>
                </a:pPr>
                <a:r>
                  <a:rPr lang="en" sz="2400" b="1" kern="0">
                    <a:solidFill>
                      <a:srgbClr val="FF0000"/>
                    </a:solidFill>
                    <a:latin typeface="Tahoma"/>
                    <a:ea typeface="Tahoma"/>
                    <a:cs typeface="Tahoma"/>
                    <a:sym typeface="Tahoma"/>
                  </a:rPr>
                  <a:t>CPUs 0..15</a:t>
                </a: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0" name="Google Shape;400;p46"/>
              <p:cNvSpPr txBox="1"/>
              <p:nvPr/>
            </p:nvSpPr>
            <p:spPr>
              <a:xfrm>
                <a:off x="228600" y="4648200"/>
                <a:ext cx="1524000" cy="8223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defTabSz="914400">
                  <a:buClr>
                    <a:srgbClr val="FF0000"/>
                  </a:buClr>
                </a:pPr>
                <a:r>
                  <a:rPr lang="en" sz="2400" b="1" kern="0">
                    <a:solidFill>
                      <a:srgbClr val="FF0000"/>
                    </a:solidFill>
                    <a:latin typeface="Tahoma"/>
                    <a:ea typeface="Tahoma"/>
                    <a:cs typeface="Tahoma"/>
                    <a:sym typeface="Tahoma"/>
                  </a:rPr>
                  <a:t>RPCs 0..39</a:t>
                </a: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1" name="Google Shape;401;p46"/>
              <p:cNvSpPr/>
              <p:nvPr/>
            </p:nvSpPr>
            <p:spPr>
              <a:xfrm>
                <a:off x="1828800" y="2133600"/>
                <a:ext cx="533400" cy="1295400"/>
              </a:xfrm>
              <a:prstGeom prst="leftBrace">
                <a:avLst>
                  <a:gd name="adj1" fmla="val 8333"/>
                  <a:gd name="adj2" fmla="val 50000"/>
                </a:avLst>
              </a:prstGeom>
              <a:noFill/>
              <a:ln w="57150" cap="flat" cmpd="sng">
                <a:solidFill>
                  <a:srgbClr val="FF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2" name="Google Shape;402;p46"/>
              <p:cNvSpPr/>
              <p:nvPr/>
            </p:nvSpPr>
            <p:spPr>
              <a:xfrm>
                <a:off x="1828800" y="3505200"/>
                <a:ext cx="533400" cy="3200400"/>
              </a:xfrm>
              <a:prstGeom prst="leftBrace">
                <a:avLst>
                  <a:gd name="adj1" fmla="val 8333"/>
                  <a:gd name="adj2" fmla="val 50000"/>
                </a:avLst>
              </a:prstGeom>
              <a:noFill/>
              <a:ln w="57150" cap="flat" cmpd="sng">
                <a:solidFill>
                  <a:srgbClr val="FF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03" name="Google Shape;403;p46"/>
            <p:cNvGrpSpPr/>
            <p:nvPr/>
          </p:nvGrpSpPr>
          <p:grpSpPr>
            <a:xfrm>
              <a:off x="1905000" y="3276600"/>
              <a:ext cx="7162800" cy="381000"/>
              <a:chOff x="1676400" y="3733800"/>
              <a:chExt cx="7162800" cy="381000"/>
            </a:xfrm>
          </p:grpSpPr>
          <p:cxnSp>
            <p:nvCxnSpPr>
              <p:cNvPr id="404" name="Google Shape;404;p46"/>
              <p:cNvCxnSpPr/>
              <p:nvPr/>
            </p:nvCxnSpPr>
            <p:spPr>
              <a:xfrm flipH="1">
                <a:off x="7239000" y="3733800"/>
                <a:ext cx="1600200" cy="38100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FF0000"/>
                </a:solidFill>
                <a:prstDash val="solid"/>
                <a:miter lim="8000"/>
                <a:headEnd type="none" w="sm" len="sm"/>
                <a:tailEnd type="triangle" w="lg" len="lg"/>
              </a:ln>
            </p:spPr>
          </p:cxnSp>
          <p:cxnSp>
            <p:nvCxnSpPr>
              <p:cNvPr id="405" name="Google Shape;405;p46"/>
              <p:cNvCxnSpPr/>
              <p:nvPr/>
            </p:nvCxnSpPr>
            <p:spPr>
              <a:xfrm>
                <a:off x="1676400" y="3733800"/>
                <a:ext cx="1600200" cy="38100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FF0000"/>
                </a:solidFill>
                <a:prstDash val="solid"/>
                <a:miter lim="8000"/>
                <a:headEnd type="none" w="sm" len="sm"/>
                <a:tailEnd type="triangle" w="lg" len="lg"/>
              </a:ln>
            </p:spPr>
          </p:cxnSp>
        </p:grpSp>
      </p:grpSp>
      <p:sp>
        <p:nvSpPr>
          <p:cNvPr id="406" name="Google Shape;406;p46"/>
          <p:cNvSpPr txBox="1">
            <a:spLocks noGrp="1"/>
          </p:cNvSpPr>
          <p:nvPr>
            <p:ph type="sldNum" idx="12"/>
          </p:nvPr>
        </p:nvSpPr>
        <p:spPr>
          <a:xfrm>
            <a:off x="8556784" y="56071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91440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914400">
                <a:buClr>
                  <a:srgbClr val="000000"/>
                </a:buClr>
              </a:pPr>
              <a:t>80</a:t>
            </a:fld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47"/>
          <p:cNvSpPr txBox="1">
            <a:spLocks noGrp="1"/>
          </p:cNvSpPr>
          <p:nvPr>
            <p:ph type="dt" idx="10"/>
          </p:nvPr>
        </p:nvSpPr>
        <p:spPr>
          <a:xfrm>
            <a:off x="457200" y="554116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defTabSz="914400">
              <a:buClr>
                <a:srgbClr val="000000"/>
              </a:buClr>
            </a:pP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12" name="Google Shape;412;p47"/>
          <p:cNvSpPr txBox="1">
            <a:spLocks noGrp="1"/>
          </p:cNvSpPr>
          <p:nvPr>
            <p:ph type="title"/>
          </p:nvPr>
        </p:nvSpPr>
        <p:spPr>
          <a:xfrm>
            <a:off x="311700" y="1302275"/>
            <a:ext cx="8520600" cy="57270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2"/>
              </a:buClr>
            </a:pPr>
            <a:r>
              <a:rPr lang="en" sz="32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16 CPUs, 600us, one RPC</a:t>
            </a:r>
            <a:endParaRPr/>
          </a:p>
        </p:txBody>
      </p:sp>
      <p:sp>
        <p:nvSpPr>
          <p:cNvPr id="413" name="Google Shape;413;p47"/>
          <p:cNvSpPr txBox="1">
            <a:spLocks noGrp="1"/>
          </p:cNvSpPr>
          <p:nvPr>
            <p:ph type="body" idx="1"/>
          </p:nvPr>
        </p:nvSpPr>
        <p:spPr>
          <a:xfrm>
            <a:off x="311700" y="200972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139700">
              <a:lnSpc>
                <a:spcPct val="100000"/>
              </a:lnSpc>
              <a:buClr>
                <a:schemeClr val="dk1"/>
              </a:buClr>
              <a:buSzPts val="3200"/>
              <a:buNone/>
            </a:pPr>
            <a:endParaRPr sz="32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grpSp>
        <p:nvGrpSpPr>
          <p:cNvPr id="414" name="Google Shape;414;p47"/>
          <p:cNvGrpSpPr/>
          <p:nvPr/>
        </p:nvGrpSpPr>
        <p:grpSpPr>
          <a:xfrm>
            <a:off x="457200" y="1874975"/>
            <a:ext cx="8458200" cy="3771900"/>
            <a:chOff x="228600" y="1676400"/>
            <a:chExt cx="8458200" cy="5029200"/>
          </a:xfrm>
        </p:grpSpPr>
        <p:pic>
          <p:nvPicPr>
            <p:cNvPr id="415" name="Google Shape;415;p4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90600" y="1676400"/>
              <a:ext cx="7086600" cy="50292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16" name="Google Shape;416;p47"/>
            <p:cNvGrpSpPr/>
            <p:nvPr/>
          </p:nvGrpSpPr>
          <p:grpSpPr>
            <a:xfrm>
              <a:off x="228600" y="1676400"/>
              <a:ext cx="2133600" cy="5029200"/>
              <a:chOff x="228600" y="1676400"/>
              <a:chExt cx="2133600" cy="5029200"/>
            </a:xfrm>
          </p:grpSpPr>
          <p:sp>
            <p:nvSpPr>
              <p:cNvPr id="417" name="Google Shape;417;p47"/>
              <p:cNvSpPr txBox="1"/>
              <p:nvPr/>
            </p:nvSpPr>
            <p:spPr>
              <a:xfrm>
                <a:off x="228600" y="4648200"/>
                <a:ext cx="1676400" cy="8223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defTabSz="914400">
                  <a:buClr>
                    <a:srgbClr val="FF0000"/>
                  </a:buClr>
                </a:pPr>
                <a:r>
                  <a:rPr lang="en" sz="2400" b="1" kern="0">
                    <a:solidFill>
                      <a:srgbClr val="FF0000"/>
                    </a:solidFill>
                    <a:latin typeface="Tahoma"/>
                    <a:ea typeface="Tahoma"/>
                    <a:cs typeface="Tahoma"/>
                    <a:sym typeface="Tahoma"/>
                  </a:rPr>
                  <a:t>THREADs 0..46</a:t>
                </a: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8" name="Google Shape;418;p47"/>
              <p:cNvSpPr/>
              <p:nvPr/>
            </p:nvSpPr>
            <p:spPr>
              <a:xfrm>
                <a:off x="1828800" y="3429000"/>
                <a:ext cx="533400" cy="3276600"/>
              </a:xfrm>
              <a:prstGeom prst="leftBrace">
                <a:avLst>
                  <a:gd name="adj1" fmla="val 8333"/>
                  <a:gd name="adj2" fmla="val 50000"/>
                </a:avLst>
              </a:prstGeom>
              <a:noFill/>
              <a:ln w="57150" cap="flat" cmpd="sng">
                <a:solidFill>
                  <a:srgbClr val="FF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9" name="Google Shape;419;p47"/>
              <p:cNvSpPr txBox="1"/>
              <p:nvPr/>
            </p:nvSpPr>
            <p:spPr>
              <a:xfrm>
                <a:off x="228600" y="2286000"/>
                <a:ext cx="1676400" cy="8223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defTabSz="914400">
                  <a:buClr>
                    <a:srgbClr val="FF0000"/>
                  </a:buClr>
                </a:pPr>
                <a:r>
                  <a:rPr lang="en" sz="2400" b="1" kern="0">
                    <a:solidFill>
                      <a:srgbClr val="FF0000"/>
                    </a:solidFill>
                    <a:latin typeface="Tahoma"/>
                    <a:ea typeface="Tahoma"/>
                    <a:cs typeface="Tahoma"/>
                    <a:sym typeface="Tahoma"/>
                  </a:rPr>
                  <a:t>LOCKs 0..22</a:t>
                </a: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0" name="Google Shape;420;p47"/>
              <p:cNvSpPr/>
              <p:nvPr/>
            </p:nvSpPr>
            <p:spPr>
              <a:xfrm>
                <a:off x="1828800" y="1676400"/>
                <a:ext cx="533400" cy="1676400"/>
              </a:xfrm>
              <a:prstGeom prst="leftBrace">
                <a:avLst>
                  <a:gd name="adj1" fmla="val 8333"/>
                  <a:gd name="adj2" fmla="val 50000"/>
                </a:avLst>
              </a:prstGeom>
              <a:noFill/>
              <a:ln w="57150" cap="flat" cmpd="sng">
                <a:solidFill>
                  <a:srgbClr val="FF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21" name="Google Shape;421;p47"/>
            <p:cNvGrpSpPr/>
            <p:nvPr/>
          </p:nvGrpSpPr>
          <p:grpSpPr>
            <a:xfrm>
              <a:off x="1524000" y="4724400"/>
              <a:ext cx="7162800" cy="381000"/>
              <a:chOff x="1676400" y="3733800"/>
              <a:chExt cx="7162800" cy="381000"/>
            </a:xfrm>
          </p:grpSpPr>
          <p:cxnSp>
            <p:nvCxnSpPr>
              <p:cNvPr id="422" name="Google Shape;422;p47"/>
              <p:cNvCxnSpPr/>
              <p:nvPr/>
            </p:nvCxnSpPr>
            <p:spPr>
              <a:xfrm flipH="1">
                <a:off x="7239000" y="3733800"/>
                <a:ext cx="1600200" cy="38100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FF0000"/>
                </a:solidFill>
                <a:prstDash val="solid"/>
                <a:miter lim="8000"/>
                <a:headEnd type="none" w="sm" len="sm"/>
                <a:tailEnd type="triangle" w="lg" len="lg"/>
              </a:ln>
            </p:spPr>
          </p:cxnSp>
          <p:cxnSp>
            <p:nvCxnSpPr>
              <p:cNvPr id="423" name="Google Shape;423;p47"/>
              <p:cNvCxnSpPr/>
              <p:nvPr/>
            </p:nvCxnSpPr>
            <p:spPr>
              <a:xfrm>
                <a:off x="1676400" y="3733800"/>
                <a:ext cx="1600200" cy="38100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FF0000"/>
                </a:solidFill>
                <a:prstDash val="solid"/>
                <a:miter lim="8000"/>
                <a:headEnd type="none" w="sm" len="sm"/>
                <a:tailEnd type="triangle" w="lg" len="lg"/>
              </a:ln>
            </p:spPr>
          </p:cxnSp>
        </p:grpSp>
        <p:sp>
          <p:nvSpPr>
            <p:cNvPr id="424" name="Google Shape;424;p47"/>
            <p:cNvSpPr/>
            <p:nvPr/>
          </p:nvSpPr>
          <p:spPr>
            <a:xfrm>
              <a:off x="4343400" y="4343400"/>
              <a:ext cx="914400" cy="8382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25" name="Google Shape;425;p47"/>
          <p:cNvSpPr txBox="1">
            <a:spLocks noGrp="1"/>
          </p:cNvSpPr>
          <p:nvPr>
            <p:ph type="sldNum" idx="12"/>
          </p:nvPr>
        </p:nvSpPr>
        <p:spPr>
          <a:xfrm>
            <a:off x="8556784" y="56071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91440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914400">
                <a:buClr>
                  <a:srgbClr val="000000"/>
                </a:buClr>
              </a:pPr>
              <a:t>81</a:t>
            </a:fld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48"/>
          <p:cNvSpPr txBox="1">
            <a:spLocks noGrp="1"/>
          </p:cNvSpPr>
          <p:nvPr>
            <p:ph type="dt" idx="10"/>
          </p:nvPr>
        </p:nvSpPr>
        <p:spPr>
          <a:xfrm>
            <a:off x="457200" y="554116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defTabSz="914400">
              <a:buClr>
                <a:srgbClr val="000000"/>
              </a:buClr>
            </a:pP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1" name="Google Shape;431;p48"/>
          <p:cNvSpPr txBox="1"/>
          <p:nvPr/>
        </p:nvSpPr>
        <p:spPr>
          <a:xfrm>
            <a:off x="838200" y="4057650"/>
            <a:ext cx="2460600" cy="616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defTabSz="914400"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Thread 25 actually runs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2" name="Google Shape;432;p48"/>
          <p:cNvSpPr txBox="1">
            <a:spLocks noGrp="1"/>
          </p:cNvSpPr>
          <p:nvPr>
            <p:ph type="title"/>
          </p:nvPr>
        </p:nvSpPr>
        <p:spPr>
          <a:xfrm>
            <a:off x="311700" y="1302275"/>
            <a:ext cx="8520600" cy="57270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2"/>
              </a:buClr>
            </a:pPr>
            <a:r>
              <a:rPr lang="en" sz="32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Wakeup Detail</a:t>
            </a:r>
            <a:endParaRPr/>
          </a:p>
        </p:txBody>
      </p:sp>
      <p:sp>
        <p:nvSpPr>
          <p:cNvPr id="433" name="Google Shape;433;p48"/>
          <p:cNvSpPr txBox="1">
            <a:spLocks noGrp="1"/>
          </p:cNvSpPr>
          <p:nvPr>
            <p:ph type="body" idx="1"/>
          </p:nvPr>
        </p:nvSpPr>
        <p:spPr>
          <a:xfrm>
            <a:off x="311700" y="200972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139700">
              <a:lnSpc>
                <a:spcPct val="100000"/>
              </a:lnSpc>
              <a:buClr>
                <a:schemeClr val="dk1"/>
              </a:buClr>
              <a:buSzPts val="3200"/>
              <a:buNone/>
            </a:pPr>
            <a:endParaRPr sz="32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434" name="Google Shape;434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08312" y="2457450"/>
            <a:ext cx="3468600" cy="1948800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p48"/>
          <p:cNvSpPr txBox="1"/>
          <p:nvPr/>
        </p:nvSpPr>
        <p:spPr>
          <a:xfrm>
            <a:off x="457200" y="2343150"/>
            <a:ext cx="2841600" cy="1438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defTabSz="914400">
              <a:buClr>
                <a:srgbClr val="000000"/>
              </a:buClr>
            </a:pPr>
            <a:r>
              <a:rPr lang="en" sz="2400" kern="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Thread 19 frees lock, sends wakeup to waiting thread 25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6" name="Google Shape;436;p48"/>
          <p:cNvSpPr/>
          <p:nvPr/>
        </p:nvSpPr>
        <p:spPr>
          <a:xfrm>
            <a:off x="3792537" y="4219575"/>
            <a:ext cx="1565400" cy="25140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FF6600"/>
          </a:solidFill>
          <a:ln w="9525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50 us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7" name="Google Shape;437;p48"/>
          <p:cNvSpPr/>
          <p:nvPr/>
        </p:nvSpPr>
        <p:spPr>
          <a:xfrm>
            <a:off x="3232150" y="2457450"/>
            <a:ext cx="3244800" cy="22299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defTabSz="91440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" name="Google Shape;438;p48"/>
          <p:cNvSpPr txBox="1"/>
          <p:nvPr/>
        </p:nvSpPr>
        <p:spPr>
          <a:xfrm>
            <a:off x="6705600" y="3829050"/>
            <a:ext cx="1600200" cy="7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defTabSz="914400">
              <a:lnSpc>
                <a:spcPct val="80000"/>
              </a:lnSpc>
              <a:buClr>
                <a:srgbClr val="FF3300"/>
              </a:buClr>
            </a:pPr>
            <a:r>
              <a:rPr lang="en" sz="2400" b="1" kern="0">
                <a:solidFill>
                  <a:srgbClr val="FF3300"/>
                </a:solidFill>
                <a:latin typeface="Tahoma"/>
                <a:ea typeface="Tahoma"/>
                <a:cs typeface="Tahoma"/>
                <a:sym typeface="Tahoma"/>
              </a:rPr>
              <a:t>50us wakeup delay ??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439" name="Google Shape;439;p48"/>
          <p:cNvCxnSpPr/>
          <p:nvPr/>
        </p:nvCxnSpPr>
        <p:spPr>
          <a:xfrm>
            <a:off x="2971800" y="2971800"/>
            <a:ext cx="228600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"/>
            <a:headEnd type="none" w="sm" len="sm"/>
            <a:tailEnd type="triangle" w="med" len="med"/>
          </a:ln>
        </p:spPr>
      </p:cxnSp>
      <p:cxnSp>
        <p:nvCxnSpPr>
          <p:cNvPr id="440" name="Google Shape;440;p48"/>
          <p:cNvCxnSpPr/>
          <p:nvPr/>
        </p:nvCxnSpPr>
        <p:spPr>
          <a:xfrm>
            <a:off x="2971800" y="4171950"/>
            <a:ext cx="228600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"/>
            <a:headEnd type="none" w="sm" len="sm"/>
            <a:tailEnd type="triangle" w="med" len="med"/>
          </a:ln>
        </p:spPr>
      </p:cxnSp>
      <p:sp>
        <p:nvSpPr>
          <p:cNvPr id="441" name="Google Shape;441;p48"/>
          <p:cNvSpPr txBox="1">
            <a:spLocks noGrp="1"/>
          </p:cNvSpPr>
          <p:nvPr>
            <p:ph type="sldNum" idx="12"/>
          </p:nvPr>
        </p:nvSpPr>
        <p:spPr>
          <a:xfrm>
            <a:off x="8556784" y="56071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91440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914400">
                <a:buClr>
                  <a:srgbClr val="000000"/>
                </a:buClr>
              </a:pPr>
              <a:t>82</a:t>
            </a:fld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49"/>
          <p:cNvSpPr txBox="1">
            <a:spLocks noGrp="1"/>
          </p:cNvSpPr>
          <p:nvPr>
            <p:ph type="dt" idx="10"/>
          </p:nvPr>
        </p:nvSpPr>
        <p:spPr>
          <a:xfrm>
            <a:off x="457200" y="554116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defTabSz="914400">
              <a:buClr>
                <a:srgbClr val="000000"/>
              </a:buClr>
            </a:pP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47" name="Google Shape;447;p49"/>
          <p:cNvSpPr txBox="1">
            <a:spLocks noGrp="1"/>
          </p:cNvSpPr>
          <p:nvPr>
            <p:ph type="title"/>
          </p:nvPr>
        </p:nvSpPr>
        <p:spPr>
          <a:xfrm>
            <a:off x="311700" y="1302275"/>
            <a:ext cx="8520600" cy="57270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2"/>
              </a:buClr>
            </a:pPr>
            <a:r>
              <a:rPr lang="en" sz="32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CPU Scheduling, 2 Designs</a:t>
            </a:r>
            <a:endParaRPr/>
          </a:p>
        </p:txBody>
      </p:sp>
      <p:sp>
        <p:nvSpPr>
          <p:cNvPr id="448" name="Google Shape;448;p49"/>
          <p:cNvSpPr txBox="1">
            <a:spLocks noGrp="1"/>
          </p:cNvSpPr>
          <p:nvPr>
            <p:ph type="body" idx="1"/>
          </p:nvPr>
        </p:nvSpPr>
        <p:spPr>
          <a:xfrm>
            <a:off x="311700" y="200972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292100">
              <a:lnSpc>
                <a:spcPct val="100000"/>
              </a:lnSpc>
              <a:buClr>
                <a:schemeClr val="dk1"/>
              </a:buClr>
              <a:buSzPts val="2400"/>
              <a:buFont typeface="Tahoma"/>
              <a:buChar char="•"/>
            </a:pPr>
            <a:r>
              <a:rPr lang="en" sz="2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Re-dispatch on any idle CPU core</a:t>
            </a:r>
            <a:endParaRPr sz="2400"/>
          </a:p>
          <a:p>
            <a:pPr marL="742950" lvl="1" indent="-247650">
              <a:lnSpc>
                <a:spcPct val="100000"/>
              </a:lnSpc>
              <a:spcBef>
                <a:spcPts val="480"/>
              </a:spcBef>
              <a:buClr>
                <a:schemeClr val="dk1"/>
              </a:buClr>
              <a:buSzPts val="1800"/>
              <a:buFont typeface="Tahoma"/>
              <a:buChar char="–"/>
            </a:pPr>
            <a:r>
              <a:rPr lang="en" sz="1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But if idle CPU core is in deep sleep, can take 75-100us to wake up</a:t>
            </a:r>
            <a:endParaRPr sz="1800"/>
          </a:p>
          <a:p>
            <a:pPr marL="342900" indent="-292100">
              <a:lnSpc>
                <a:spcPct val="100000"/>
              </a:lnSpc>
              <a:spcBef>
                <a:spcPts val="640"/>
              </a:spcBef>
              <a:buClr>
                <a:schemeClr val="dk1"/>
              </a:buClr>
              <a:buSzPts val="2400"/>
              <a:buFont typeface="Tahoma"/>
              <a:buChar char="•"/>
            </a:pPr>
            <a:r>
              <a:rPr lang="en" sz="2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Wait to re-dispatch on previous CPU core, to get cache hits</a:t>
            </a:r>
            <a:endParaRPr sz="2400"/>
          </a:p>
          <a:p>
            <a:pPr marL="742950" lvl="1" indent="-247650">
              <a:lnSpc>
                <a:spcPct val="100000"/>
              </a:lnSpc>
              <a:spcBef>
                <a:spcPts val="480"/>
              </a:spcBef>
              <a:buClr>
                <a:schemeClr val="dk1"/>
              </a:buClr>
              <a:buSzPts val="1800"/>
              <a:buFont typeface="Tahoma"/>
              <a:buChar char="–"/>
            </a:pPr>
            <a:r>
              <a:rPr lang="en" sz="1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Saves </a:t>
            </a:r>
            <a:r>
              <a:rPr lang="en" sz="1800"/>
              <a:t>nothing </a:t>
            </a:r>
            <a:r>
              <a:rPr lang="en" sz="1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if could use same L1 cache</a:t>
            </a:r>
            <a:endParaRPr sz="1800"/>
          </a:p>
          <a:p>
            <a:pPr marL="742950" lvl="1" indent="-247650">
              <a:lnSpc>
                <a:spcPct val="100000"/>
              </a:lnSpc>
              <a:spcBef>
                <a:spcPts val="480"/>
              </a:spcBef>
              <a:buClr>
                <a:schemeClr val="dk1"/>
              </a:buClr>
              <a:buSzPts val="1800"/>
              <a:buFont typeface="Tahoma"/>
              <a:buChar char="–"/>
            </a:pPr>
            <a:r>
              <a:rPr lang="en" sz="1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Saves ~10us if could use same L2 cache</a:t>
            </a:r>
            <a:endParaRPr sz="1800"/>
          </a:p>
          <a:p>
            <a:pPr marL="742950" lvl="1" indent="-247650">
              <a:lnSpc>
                <a:spcPct val="100000"/>
              </a:lnSpc>
              <a:spcBef>
                <a:spcPts val="480"/>
              </a:spcBef>
              <a:buClr>
                <a:schemeClr val="dk1"/>
              </a:buClr>
              <a:buSzPts val="1800"/>
              <a:buFont typeface="Tahoma"/>
              <a:buChar char="–"/>
            </a:pPr>
            <a:r>
              <a:rPr lang="en" sz="1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Saves ~100us if could use same L3 cache</a:t>
            </a:r>
            <a:endParaRPr sz="1800"/>
          </a:p>
          <a:p>
            <a:pPr marL="742950" lvl="1" indent="-247650">
              <a:lnSpc>
                <a:spcPct val="100000"/>
              </a:lnSpc>
              <a:spcBef>
                <a:spcPts val="480"/>
              </a:spcBef>
              <a:buClr>
                <a:schemeClr val="dk1"/>
              </a:buClr>
              <a:buSzPts val="1800"/>
              <a:buFont typeface="Tahoma"/>
              <a:buChar char="–"/>
            </a:pPr>
            <a:r>
              <a:rPr lang="en" sz="1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Expensive if cross-socket cache refills</a:t>
            </a:r>
            <a:endParaRPr sz="1800"/>
          </a:p>
          <a:p>
            <a:pPr marL="742950" lvl="1" indent="-247650">
              <a:lnSpc>
                <a:spcPct val="100000"/>
              </a:lnSpc>
              <a:spcBef>
                <a:spcPts val="480"/>
              </a:spcBef>
              <a:buClr>
                <a:srgbClr val="0000FF"/>
              </a:buClr>
              <a:buSzPts val="1800"/>
              <a:buFont typeface="Tahoma"/>
              <a:buChar char="–"/>
            </a:pPr>
            <a:r>
              <a:rPr lang="en" sz="1800">
                <a:solidFill>
                  <a:srgbClr val="0000FF"/>
                </a:solidFill>
                <a:latin typeface="Tahoma"/>
                <a:ea typeface="Tahoma"/>
                <a:cs typeface="Tahoma"/>
                <a:sym typeface="Tahoma"/>
              </a:rPr>
              <a:t>Don’t wait too long…</a:t>
            </a:r>
            <a:endParaRPr sz="1800">
              <a:solidFill>
                <a:srgbClr val="0000FF"/>
              </a:solidFill>
            </a:endParaRPr>
          </a:p>
          <a:p>
            <a:pPr marL="342900" indent="-190500">
              <a:lnSpc>
                <a:spcPct val="100000"/>
              </a:lnSpc>
              <a:spcBef>
                <a:spcPts val="480"/>
              </a:spcBef>
              <a:buClr>
                <a:schemeClr val="dk1"/>
              </a:buClr>
              <a:buSzPts val="2400"/>
              <a:buNone/>
            </a:pPr>
            <a:endParaRPr sz="24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49" name="Google Shape;449;p49"/>
          <p:cNvSpPr txBox="1">
            <a:spLocks noGrp="1"/>
          </p:cNvSpPr>
          <p:nvPr>
            <p:ph type="sldNum" idx="12"/>
          </p:nvPr>
        </p:nvSpPr>
        <p:spPr>
          <a:xfrm>
            <a:off x="8556784" y="56071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91440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914400">
                <a:buClr>
                  <a:srgbClr val="000000"/>
                </a:buClr>
              </a:pPr>
              <a:t>83</a:t>
            </a:fld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50"/>
          <p:cNvSpPr txBox="1">
            <a:spLocks noGrp="1"/>
          </p:cNvSpPr>
          <p:nvPr>
            <p:ph type="dt" idx="10"/>
          </p:nvPr>
        </p:nvSpPr>
        <p:spPr>
          <a:xfrm>
            <a:off x="457200" y="554116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defTabSz="914400">
              <a:buClr>
                <a:srgbClr val="000000"/>
              </a:buClr>
            </a:pP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55" name="Google Shape;455;p50"/>
          <p:cNvSpPr txBox="1">
            <a:spLocks noGrp="1"/>
          </p:cNvSpPr>
          <p:nvPr>
            <p:ph type="title"/>
          </p:nvPr>
        </p:nvSpPr>
        <p:spPr>
          <a:xfrm>
            <a:off x="311700" y="1302275"/>
            <a:ext cx="8520600" cy="57270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2"/>
              </a:buClr>
            </a:pPr>
            <a:r>
              <a:rPr lang="en" sz="32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Real-time transactions: 1000s per second</a:t>
            </a:r>
            <a:endParaRPr/>
          </a:p>
        </p:txBody>
      </p:sp>
      <p:sp>
        <p:nvSpPr>
          <p:cNvPr id="456" name="Google Shape;456;p50"/>
          <p:cNvSpPr txBox="1">
            <a:spLocks noGrp="1"/>
          </p:cNvSpPr>
          <p:nvPr>
            <p:ph type="body" idx="1"/>
          </p:nvPr>
        </p:nvSpPr>
        <p:spPr>
          <a:xfrm>
            <a:off x="311700" y="200972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139700">
              <a:lnSpc>
                <a:spcPct val="100000"/>
              </a:lnSpc>
              <a:buClr>
                <a:schemeClr val="dk1"/>
              </a:buClr>
              <a:buSzPts val="3200"/>
              <a:buNone/>
            </a:pPr>
            <a:endParaRPr sz="3200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342900" indent="-292100">
              <a:lnSpc>
                <a:spcPct val="100000"/>
              </a:lnSpc>
              <a:spcBef>
                <a:spcPts val="640"/>
              </a:spcBef>
              <a:buClr>
                <a:schemeClr val="dk1"/>
              </a:buClr>
              <a:buSzPts val="2400"/>
              <a:buFont typeface="Tahoma"/>
              <a:buChar char="•"/>
            </a:pPr>
            <a:r>
              <a:rPr lang="en" sz="2400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Not your father’s SPEC benchmarks</a:t>
            </a:r>
            <a:endParaRPr sz="2400" dirty="0"/>
          </a:p>
          <a:p>
            <a:pPr marL="342900" indent="-139700">
              <a:lnSpc>
                <a:spcPct val="100000"/>
              </a:lnSpc>
              <a:spcBef>
                <a:spcPts val="640"/>
              </a:spcBef>
              <a:buClr>
                <a:schemeClr val="dk1"/>
              </a:buClr>
              <a:buSzPts val="3200"/>
              <a:buNone/>
            </a:pPr>
            <a:endParaRPr sz="2400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342900" indent="-292100">
              <a:lnSpc>
                <a:spcPct val="100000"/>
              </a:lnSpc>
              <a:spcBef>
                <a:spcPts val="640"/>
              </a:spcBef>
              <a:buClr>
                <a:schemeClr val="dk1"/>
              </a:buClr>
              <a:buSzPts val="2400"/>
              <a:buFont typeface="Tahoma"/>
              <a:buChar char="•"/>
            </a:pPr>
            <a:r>
              <a:rPr lang="en" sz="2400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To understand delays, need to track simultaneous transactions across servers, CPU cores, threads, queues, locks</a:t>
            </a:r>
            <a:endParaRPr sz="2400" dirty="0"/>
          </a:p>
        </p:txBody>
      </p:sp>
      <p:sp>
        <p:nvSpPr>
          <p:cNvPr id="457" name="Google Shape;457;p50"/>
          <p:cNvSpPr txBox="1">
            <a:spLocks noGrp="1"/>
          </p:cNvSpPr>
          <p:nvPr>
            <p:ph type="sldNum" idx="12"/>
          </p:nvPr>
        </p:nvSpPr>
        <p:spPr>
          <a:xfrm>
            <a:off x="8556784" y="56071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91440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914400">
                <a:buClr>
                  <a:srgbClr val="000000"/>
                </a:buClr>
              </a:pPr>
              <a:t>84</a:t>
            </a:fld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51"/>
          <p:cNvSpPr txBox="1">
            <a:spLocks noGrp="1"/>
          </p:cNvSpPr>
          <p:nvPr>
            <p:ph type="dt" idx="10"/>
          </p:nvPr>
        </p:nvSpPr>
        <p:spPr>
          <a:xfrm>
            <a:off x="457200" y="554116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defTabSz="914400">
              <a:buClr>
                <a:srgbClr val="000000"/>
              </a:buClr>
            </a:pP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64" name="Google Shape;464;p51"/>
          <p:cNvSpPr txBox="1">
            <a:spLocks noGrp="1"/>
          </p:cNvSpPr>
          <p:nvPr>
            <p:ph type="title"/>
          </p:nvPr>
        </p:nvSpPr>
        <p:spPr>
          <a:xfrm>
            <a:off x="311700" y="1302275"/>
            <a:ext cx="8520600" cy="57270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" sz="3200">
                <a:latin typeface="Tahoma"/>
                <a:ea typeface="Tahoma"/>
                <a:cs typeface="Tahoma"/>
                <a:sym typeface="Tahoma"/>
              </a:rPr>
              <a:t>Modern challenges in CPU design</a:t>
            </a:r>
            <a:endParaRPr/>
          </a:p>
        </p:txBody>
      </p:sp>
      <p:sp>
        <p:nvSpPr>
          <p:cNvPr id="465" name="Google Shape;465;p51"/>
          <p:cNvSpPr txBox="1">
            <a:spLocks noGrp="1"/>
          </p:cNvSpPr>
          <p:nvPr>
            <p:ph type="body" idx="1"/>
          </p:nvPr>
        </p:nvSpPr>
        <p:spPr>
          <a:xfrm>
            <a:off x="311700" y="200972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292100">
              <a:lnSpc>
                <a:spcPct val="100000"/>
              </a:lnSpc>
              <a:buClr>
                <a:schemeClr val="dk1"/>
              </a:buClr>
              <a:buSzPts val="2400"/>
              <a:buFont typeface="Tahoma"/>
              <a:buChar char="•"/>
            </a:pPr>
            <a:r>
              <a:rPr lang="en" sz="2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A single transaction can touch thousands of servers in parallel</a:t>
            </a:r>
            <a:endParaRPr sz="2400"/>
          </a:p>
          <a:p>
            <a:pPr marL="342900" indent="-292100">
              <a:lnSpc>
                <a:spcPct val="100000"/>
              </a:lnSpc>
              <a:spcBef>
                <a:spcPts val="640"/>
              </a:spcBef>
              <a:buClr>
                <a:schemeClr val="dk1"/>
              </a:buClr>
              <a:buSzPts val="2400"/>
              <a:buFont typeface="Tahoma"/>
              <a:buChar char="•"/>
            </a:pPr>
            <a:r>
              <a:rPr lang="en" sz="2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The slowest parallel path dominates </a:t>
            </a:r>
            <a:endParaRPr sz="2400"/>
          </a:p>
          <a:p>
            <a:pPr marL="342900" indent="-292100">
              <a:lnSpc>
                <a:spcPct val="100000"/>
              </a:lnSpc>
              <a:spcBef>
                <a:spcPts val="640"/>
              </a:spcBef>
              <a:buClr>
                <a:schemeClr val="dk1"/>
              </a:buClr>
              <a:buSzPts val="2400"/>
              <a:buFont typeface="Tahoma"/>
              <a:buChar char="•"/>
            </a:pPr>
            <a:r>
              <a:rPr lang="en" sz="2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Tail latency is the enemy</a:t>
            </a:r>
            <a:endParaRPr sz="2400"/>
          </a:p>
          <a:p>
            <a:pPr marL="742950" lvl="1" indent="-222250">
              <a:lnSpc>
                <a:spcPct val="100000"/>
              </a:lnSpc>
              <a:spcBef>
                <a:spcPts val="560"/>
              </a:spcBef>
              <a:buClr>
                <a:schemeClr val="dk1"/>
              </a:buClr>
              <a:buSzPts val="1800"/>
              <a:buFont typeface="Tahoma"/>
              <a:buChar char="–"/>
            </a:pPr>
            <a:r>
              <a:rPr lang="en" sz="1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Must control lock-holding times</a:t>
            </a:r>
            <a:endParaRPr sz="1800"/>
          </a:p>
          <a:p>
            <a:pPr marL="742950" lvl="1" indent="-222250">
              <a:lnSpc>
                <a:spcPct val="100000"/>
              </a:lnSpc>
              <a:spcBef>
                <a:spcPts val="560"/>
              </a:spcBef>
              <a:buClr>
                <a:schemeClr val="dk1"/>
              </a:buClr>
              <a:buSzPts val="1800"/>
              <a:buFont typeface="Tahoma"/>
              <a:buChar char="–"/>
            </a:pPr>
            <a:r>
              <a:rPr lang="en" sz="1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Must control scheduler delays</a:t>
            </a:r>
            <a:endParaRPr sz="1800"/>
          </a:p>
          <a:p>
            <a:pPr marL="742950" lvl="1" indent="-222250">
              <a:lnSpc>
                <a:spcPct val="100000"/>
              </a:lnSpc>
              <a:spcBef>
                <a:spcPts val="560"/>
              </a:spcBef>
              <a:buClr>
                <a:schemeClr val="dk1"/>
              </a:buClr>
              <a:buSzPts val="1800"/>
              <a:buFont typeface="Tahoma"/>
              <a:buChar char="–"/>
            </a:pPr>
            <a:r>
              <a:rPr lang="en" sz="1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Must control interference via shared resources</a:t>
            </a:r>
            <a:endParaRPr sz="1800"/>
          </a:p>
        </p:txBody>
      </p:sp>
      <p:sp>
        <p:nvSpPr>
          <p:cNvPr id="469" name="Google Shape;469;p51"/>
          <p:cNvSpPr txBox="1">
            <a:spLocks noGrp="1"/>
          </p:cNvSpPr>
          <p:nvPr>
            <p:ph type="sldNum" idx="12"/>
          </p:nvPr>
        </p:nvSpPr>
        <p:spPr>
          <a:xfrm>
            <a:off x="8556784" y="56071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91440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914400">
                <a:buClr>
                  <a:srgbClr val="000000"/>
                </a:buClr>
              </a:pPr>
              <a:t>85</a:t>
            </a:fld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52"/>
          <p:cNvSpPr txBox="1">
            <a:spLocks noGrp="1"/>
          </p:cNvSpPr>
          <p:nvPr>
            <p:ph type="sldNum" idx="12"/>
          </p:nvPr>
        </p:nvSpPr>
        <p:spPr>
          <a:xfrm>
            <a:off x="457200" y="554116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l" defTabSz="914400">
              <a:buClr>
                <a:srgbClr val="000000"/>
              </a:buClr>
            </a:pPr>
            <a:endParaRPr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75" name="Google Shape;475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733425"/>
            <a:ext cx="9144000" cy="5391300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Google Shape;476;p52"/>
          <p:cNvSpPr txBox="1">
            <a:spLocks noGrp="1"/>
          </p:cNvSpPr>
          <p:nvPr>
            <p:ph type="ctrTitle"/>
          </p:nvPr>
        </p:nvSpPr>
        <p:spPr>
          <a:xfrm>
            <a:off x="311708" y="160182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l">
              <a:buClr>
                <a:schemeClr val="dk2"/>
              </a:buClr>
            </a:pPr>
            <a:r>
              <a:rPr lang="en" sz="4800" b="1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③</a:t>
            </a:r>
            <a:r>
              <a:rPr lang="en" sz="4000" b="1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 Isolation between </a:t>
            </a:r>
            <a:br>
              <a:rPr lang="en" sz="4000" b="1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lang="en" sz="4000" b="1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     programs</a:t>
            </a:r>
            <a:endParaRPr/>
          </a:p>
        </p:txBody>
      </p:sp>
      <p:sp>
        <p:nvSpPr>
          <p:cNvPr id="477" name="Google Shape;477;p52"/>
          <p:cNvSpPr txBox="1">
            <a:spLocks noGrp="1"/>
          </p:cNvSpPr>
          <p:nvPr>
            <p:ph type="subTitle" idx="1"/>
          </p:nvPr>
        </p:nvSpPr>
        <p:spPr>
          <a:xfrm>
            <a:off x="311700" y="369137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139700" algn="l">
              <a:buClr>
                <a:schemeClr val="dk1"/>
              </a:buClr>
              <a:buSzPts val="3200"/>
            </a:pPr>
            <a:endParaRPr sz="32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53"/>
          <p:cNvSpPr txBox="1">
            <a:spLocks noGrp="1"/>
          </p:cNvSpPr>
          <p:nvPr>
            <p:ph type="dt" idx="10"/>
          </p:nvPr>
        </p:nvSpPr>
        <p:spPr>
          <a:xfrm>
            <a:off x="457200" y="554116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defTabSz="914400">
              <a:buClr>
                <a:srgbClr val="000000"/>
              </a:buClr>
            </a:pP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83" name="Google Shape;483;p53"/>
          <p:cNvSpPr txBox="1">
            <a:spLocks noGrp="1"/>
          </p:cNvSpPr>
          <p:nvPr>
            <p:ph type="title"/>
          </p:nvPr>
        </p:nvSpPr>
        <p:spPr>
          <a:xfrm>
            <a:off x="311700" y="1302275"/>
            <a:ext cx="8520600" cy="57270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2"/>
              </a:buClr>
            </a:pPr>
            <a:r>
              <a:rPr lang="en" sz="32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Histogram: Disk Server Latency; Long Tail</a:t>
            </a:r>
            <a:endParaRPr/>
          </a:p>
        </p:txBody>
      </p:sp>
      <p:sp>
        <p:nvSpPr>
          <p:cNvPr id="484" name="Google Shape;484;p53"/>
          <p:cNvSpPr txBox="1">
            <a:spLocks noGrp="1"/>
          </p:cNvSpPr>
          <p:nvPr>
            <p:ph type="body" idx="1"/>
          </p:nvPr>
        </p:nvSpPr>
        <p:spPr>
          <a:xfrm>
            <a:off x="311700" y="200972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139700">
              <a:lnSpc>
                <a:spcPct val="100000"/>
              </a:lnSpc>
              <a:buClr>
                <a:schemeClr val="dk1"/>
              </a:buClr>
              <a:buSzPts val="3200"/>
              <a:buNone/>
            </a:pPr>
            <a:endParaRPr sz="32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85" name="Google Shape;485;p53"/>
          <p:cNvSpPr txBox="1"/>
          <p:nvPr/>
        </p:nvSpPr>
        <p:spPr>
          <a:xfrm>
            <a:off x="4416425" y="3292078"/>
            <a:ext cx="311100" cy="2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defTabSz="914400"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 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86" name="Google Shape;486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1000" y="2000250"/>
            <a:ext cx="8763000" cy="3621900"/>
          </a:xfrm>
          <a:prstGeom prst="rect">
            <a:avLst/>
          </a:prstGeom>
          <a:noFill/>
          <a:ln>
            <a:noFill/>
          </a:ln>
        </p:spPr>
      </p:pic>
      <p:sp>
        <p:nvSpPr>
          <p:cNvPr id="487" name="Google Shape;487;p53"/>
          <p:cNvSpPr txBox="1"/>
          <p:nvPr/>
        </p:nvSpPr>
        <p:spPr>
          <a:xfrm>
            <a:off x="0" y="857250"/>
            <a:ext cx="311100" cy="2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defTabSz="914400"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 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88" name="Google Shape;488;p53"/>
          <p:cNvSpPr/>
          <p:nvPr/>
        </p:nvSpPr>
        <p:spPr>
          <a:xfrm>
            <a:off x="7848600" y="3543300"/>
            <a:ext cx="1295400" cy="514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defTabSz="91440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9" name="Google Shape;489;p5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00400" y="2803921"/>
            <a:ext cx="2743200" cy="12501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90" name="Google Shape;490;p53"/>
          <p:cNvGrpSpPr/>
          <p:nvPr/>
        </p:nvGrpSpPr>
        <p:grpSpPr>
          <a:xfrm>
            <a:off x="6629400" y="1885950"/>
            <a:ext cx="2063700" cy="3314700"/>
            <a:chOff x="6629400" y="1028700"/>
            <a:chExt cx="2063700" cy="3314700"/>
          </a:xfrm>
        </p:grpSpPr>
        <p:cxnSp>
          <p:nvCxnSpPr>
            <p:cNvPr id="491" name="Google Shape;491;p53"/>
            <p:cNvCxnSpPr/>
            <p:nvPr/>
          </p:nvCxnSpPr>
          <p:spPr>
            <a:xfrm rot="10800000">
              <a:off x="6629400" y="1028700"/>
              <a:ext cx="0" cy="3314700"/>
            </a:xfrm>
            <a:prstGeom prst="straightConnector1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sp>
          <p:nvSpPr>
            <p:cNvPr id="492" name="Google Shape;492;p53"/>
            <p:cNvSpPr txBox="1"/>
            <p:nvPr/>
          </p:nvSpPr>
          <p:spPr>
            <a:xfrm>
              <a:off x="6705600" y="1485900"/>
              <a:ext cx="1987500" cy="48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defTabSz="914400">
                <a:buClr>
                  <a:srgbClr val="595959"/>
                </a:buClr>
              </a:pPr>
              <a:r>
                <a:rPr lang="en" kern="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rPr>
                <a:t>Latency 99th %ile</a:t>
              </a:r>
              <a:br>
                <a:rPr lang="en" kern="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en" kern="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rPr>
                <a:t>= 696 msec</a:t>
              </a: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93" name="Google Shape;493;p53"/>
          <p:cNvSpPr txBox="1">
            <a:spLocks noGrp="1"/>
          </p:cNvSpPr>
          <p:nvPr>
            <p:ph type="sldNum" idx="12"/>
          </p:nvPr>
        </p:nvSpPr>
        <p:spPr>
          <a:xfrm>
            <a:off x="8556784" y="56071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91440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914400">
                <a:buClr>
                  <a:srgbClr val="000000"/>
                </a:buClr>
              </a:pPr>
              <a:t>87</a:t>
            </a:fld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54"/>
          <p:cNvSpPr txBox="1">
            <a:spLocks noGrp="1"/>
          </p:cNvSpPr>
          <p:nvPr>
            <p:ph type="sldNum" idx="12"/>
          </p:nvPr>
        </p:nvSpPr>
        <p:spPr>
          <a:xfrm>
            <a:off x="457200" y="554116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l" defTabSz="914400">
              <a:buClr>
                <a:srgbClr val="000000"/>
              </a:buClr>
            </a:pPr>
            <a:endParaRPr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99" name="Google Shape;499;p54"/>
          <p:cNvSpPr txBox="1">
            <a:spLocks noGrp="1"/>
          </p:cNvSpPr>
          <p:nvPr>
            <p:ph type="subTitle" idx="1"/>
          </p:nvPr>
        </p:nvSpPr>
        <p:spPr>
          <a:xfrm>
            <a:off x="311700" y="369137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buClr>
                <a:schemeClr val="dk1"/>
              </a:buClr>
            </a:pPr>
            <a:r>
              <a:rPr lang="en" sz="2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Isolation of programs reduces tail latency.</a:t>
            </a:r>
            <a:endParaRPr sz="2400"/>
          </a:p>
          <a:p>
            <a:pPr marL="0" indent="0">
              <a:spcBef>
                <a:spcPts val="640"/>
              </a:spcBef>
              <a:buClr>
                <a:schemeClr val="dk1"/>
              </a:buClr>
            </a:pPr>
            <a:r>
              <a:rPr lang="en" sz="2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Reduced tail latency = higher utilization.</a:t>
            </a:r>
            <a:endParaRPr sz="2400"/>
          </a:p>
          <a:p>
            <a:pPr marL="0" indent="0">
              <a:spcBef>
                <a:spcPts val="640"/>
              </a:spcBef>
              <a:buClr>
                <a:schemeClr val="dk1"/>
              </a:buClr>
            </a:pPr>
            <a:r>
              <a:rPr lang="en" sz="2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Higher utilization = $$$.</a:t>
            </a:r>
            <a:endParaRPr sz="2400"/>
          </a:p>
        </p:txBody>
      </p:sp>
      <p:sp>
        <p:nvSpPr>
          <p:cNvPr id="500" name="Google Shape;500;p54"/>
          <p:cNvSpPr txBox="1">
            <a:spLocks noGrp="1"/>
          </p:cNvSpPr>
          <p:nvPr>
            <p:ph type="ctrTitle"/>
          </p:nvPr>
        </p:nvSpPr>
        <p:spPr>
          <a:xfrm>
            <a:off x="311708" y="1072525"/>
            <a:ext cx="8520600" cy="205260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l">
              <a:buClr>
                <a:srgbClr val="0000FF"/>
              </a:buClr>
            </a:pPr>
            <a:r>
              <a:rPr lang="en" sz="3200">
                <a:solidFill>
                  <a:srgbClr val="0000FF"/>
                </a:solidFill>
                <a:latin typeface="Tahoma"/>
                <a:ea typeface="Tahoma"/>
                <a:cs typeface="Tahoma"/>
                <a:sym typeface="Tahoma"/>
              </a:rPr>
              <a:t>Non-repeatable Tail Latency Comes from Unknown Interference</a:t>
            </a:r>
            <a:endParaRPr/>
          </a:p>
        </p:txBody>
      </p:sp>
      <p:pic>
        <p:nvPicPr>
          <p:cNvPr id="501" name="Google Shape;501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89100" y="2259121"/>
            <a:ext cx="2743200" cy="125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55"/>
          <p:cNvSpPr txBox="1">
            <a:spLocks noGrp="1"/>
          </p:cNvSpPr>
          <p:nvPr>
            <p:ph type="title"/>
          </p:nvPr>
        </p:nvSpPr>
        <p:spPr>
          <a:xfrm>
            <a:off x="311700" y="1302275"/>
            <a:ext cx="8520600" cy="57270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2"/>
              </a:buClr>
            </a:pPr>
            <a:r>
              <a:rPr lang="en" sz="32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Many Sources of Interference</a:t>
            </a:r>
            <a:endParaRPr/>
          </a:p>
        </p:txBody>
      </p:sp>
      <p:sp>
        <p:nvSpPr>
          <p:cNvPr id="508" name="Google Shape;508;p55"/>
          <p:cNvSpPr txBox="1">
            <a:spLocks noGrp="1"/>
          </p:cNvSpPr>
          <p:nvPr>
            <p:ph type="body" idx="1"/>
          </p:nvPr>
        </p:nvSpPr>
        <p:spPr>
          <a:xfrm>
            <a:off x="311700" y="200972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292100">
              <a:lnSpc>
                <a:spcPct val="100000"/>
              </a:lnSpc>
              <a:buClr>
                <a:schemeClr val="dk1"/>
              </a:buClr>
              <a:buSzPts val="2400"/>
              <a:buFont typeface="Tahoma"/>
              <a:buChar char="•"/>
            </a:pPr>
            <a:r>
              <a:rPr lang="en" sz="2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Most interference comes from software</a:t>
            </a:r>
            <a:endParaRPr sz="2400"/>
          </a:p>
          <a:p>
            <a:pPr marL="342900" indent="-292100">
              <a:lnSpc>
                <a:spcPct val="100000"/>
              </a:lnSpc>
              <a:spcBef>
                <a:spcPts val="640"/>
              </a:spcBef>
              <a:buClr>
                <a:schemeClr val="dk1"/>
              </a:buClr>
              <a:buSzPts val="2400"/>
              <a:buFont typeface="Tahoma"/>
              <a:buChar char="•"/>
            </a:pPr>
            <a:r>
              <a:rPr lang="en" sz="2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But a bit from the hardware underpinnings</a:t>
            </a:r>
            <a:endParaRPr sz="2400"/>
          </a:p>
          <a:p>
            <a:pPr marL="342900" indent="-139700">
              <a:lnSpc>
                <a:spcPct val="100000"/>
              </a:lnSpc>
              <a:spcBef>
                <a:spcPts val="640"/>
              </a:spcBef>
              <a:buClr>
                <a:schemeClr val="dk1"/>
              </a:buClr>
              <a:buSzPts val="3200"/>
              <a:buNone/>
            </a:pPr>
            <a:endParaRPr sz="24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342900" indent="-292100">
              <a:lnSpc>
                <a:spcPct val="100000"/>
              </a:lnSpc>
              <a:spcBef>
                <a:spcPts val="640"/>
              </a:spcBef>
              <a:buClr>
                <a:schemeClr val="dk1"/>
              </a:buClr>
              <a:buSzPts val="2400"/>
              <a:buFont typeface="Tahoma"/>
              <a:buChar char="•"/>
            </a:pPr>
            <a:r>
              <a:rPr lang="en" sz="2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In a shared apartment building, most interference comes from jerky neighbors</a:t>
            </a:r>
            <a:endParaRPr sz="2400"/>
          </a:p>
          <a:p>
            <a:pPr marL="342900" indent="-292100">
              <a:lnSpc>
                <a:spcPct val="100000"/>
              </a:lnSpc>
              <a:spcBef>
                <a:spcPts val="640"/>
              </a:spcBef>
              <a:buClr>
                <a:schemeClr val="dk1"/>
              </a:buClr>
              <a:buSzPts val="2400"/>
              <a:buFont typeface="Tahoma"/>
              <a:buChar char="•"/>
            </a:pPr>
            <a:r>
              <a:rPr lang="en" sz="2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But thin walls and bad kitchen venting can be the hardware underpinnings</a:t>
            </a:r>
            <a:endParaRPr sz="2400"/>
          </a:p>
        </p:txBody>
      </p:sp>
      <p:sp>
        <p:nvSpPr>
          <p:cNvPr id="509" name="Google Shape;509;p55"/>
          <p:cNvSpPr txBox="1">
            <a:spLocks noGrp="1"/>
          </p:cNvSpPr>
          <p:nvPr>
            <p:ph type="sldNum" idx="12"/>
          </p:nvPr>
        </p:nvSpPr>
        <p:spPr>
          <a:xfrm>
            <a:off x="8556784" y="56071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91440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914400">
                <a:buClr>
                  <a:srgbClr val="000000"/>
                </a:buClr>
              </a:pPr>
              <a:t>89</a:t>
            </a:fld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3" name="Group 1192">
            <a:extLst>
              <a:ext uri="{FF2B5EF4-FFF2-40B4-BE49-F238E27FC236}">
                <a16:creationId xmlns:a16="http://schemas.microsoft.com/office/drawing/2014/main" id="{D94E4856-7895-0349-8C30-C53F261AF9FF}"/>
              </a:ext>
            </a:extLst>
          </p:cNvPr>
          <p:cNvGrpSpPr/>
          <p:nvPr/>
        </p:nvGrpSpPr>
        <p:grpSpPr>
          <a:xfrm>
            <a:off x="379879" y="2496582"/>
            <a:ext cx="5415797" cy="2904532"/>
            <a:chOff x="628478" y="1621000"/>
            <a:chExt cx="7221062" cy="3872709"/>
          </a:xfrm>
        </p:grpSpPr>
        <p:grpSp>
          <p:nvGrpSpPr>
            <p:cNvPr id="1194" name="Group 1193">
              <a:extLst>
                <a:ext uri="{FF2B5EF4-FFF2-40B4-BE49-F238E27FC236}">
                  <a16:creationId xmlns:a16="http://schemas.microsoft.com/office/drawing/2014/main" id="{AED04167-B564-CE4B-B54E-C1D9CA502626}"/>
                </a:ext>
              </a:extLst>
            </p:cNvPr>
            <p:cNvGrpSpPr/>
            <p:nvPr/>
          </p:nvGrpSpPr>
          <p:grpSpPr>
            <a:xfrm>
              <a:off x="1479177" y="1790700"/>
              <a:ext cx="5700821" cy="1085176"/>
              <a:chOff x="1411941" y="1759372"/>
              <a:chExt cx="5700821" cy="1085176"/>
            </a:xfrm>
          </p:grpSpPr>
          <p:cxnSp>
            <p:nvCxnSpPr>
              <p:cNvPr id="3380" name="Straight Connector 3379">
                <a:extLst>
                  <a:ext uri="{FF2B5EF4-FFF2-40B4-BE49-F238E27FC236}">
                    <a16:creationId xmlns:a16="http://schemas.microsoft.com/office/drawing/2014/main" id="{8986C5AA-A19F-6F44-862D-57A733ED7D1E}"/>
                  </a:ext>
                </a:extLst>
              </p:cNvPr>
              <p:cNvCxnSpPr>
                <a:endCxn id="3307" idx="9"/>
              </p:cNvCxnSpPr>
              <p:nvPr/>
            </p:nvCxnSpPr>
            <p:spPr>
              <a:xfrm flipV="1">
                <a:off x="1411941" y="1792398"/>
                <a:ext cx="2243429" cy="92390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81" name="Straight Connector 3380">
                <a:extLst>
                  <a:ext uri="{FF2B5EF4-FFF2-40B4-BE49-F238E27FC236}">
                    <a16:creationId xmlns:a16="http://schemas.microsoft.com/office/drawing/2014/main" id="{81EC57DD-054D-A84F-B403-5ADE0F33780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425388" y="1790700"/>
                <a:ext cx="4493570" cy="93905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82" name="Straight Connector 3381">
                <a:extLst>
                  <a:ext uri="{FF2B5EF4-FFF2-40B4-BE49-F238E27FC236}">
                    <a16:creationId xmlns:a16="http://schemas.microsoft.com/office/drawing/2014/main" id="{7B77A85E-2B2D-8C46-AB89-4D2EDA0E4E6E}"/>
                  </a:ext>
                </a:extLst>
              </p:cNvPr>
              <p:cNvCxnSpPr>
                <a:cxnSpLocks/>
                <a:endCxn id="3307" idx="9"/>
              </p:cNvCxnSpPr>
              <p:nvPr/>
            </p:nvCxnSpPr>
            <p:spPr>
              <a:xfrm flipV="1">
                <a:off x="3016624" y="1792398"/>
                <a:ext cx="638746" cy="102252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83" name="Straight Connector 3382">
                <a:extLst>
                  <a:ext uri="{FF2B5EF4-FFF2-40B4-BE49-F238E27FC236}">
                    <a16:creationId xmlns:a16="http://schemas.microsoft.com/office/drawing/2014/main" id="{06632479-55F2-3040-9C7F-E7A768D987CA}"/>
                  </a:ext>
                </a:extLst>
              </p:cNvPr>
              <p:cNvCxnSpPr>
                <a:cxnSpLocks/>
                <a:endCxn id="3307" idx="13"/>
              </p:cNvCxnSpPr>
              <p:nvPr/>
            </p:nvCxnSpPr>
            <p:spPr>
              <a:xfrm flipH="1" flipV="1">
                <a:off x="3558254" y="1759372"/>
                <a:ext cx="1022712" cy="105384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84" name="Straight Connector 3383">
                <a:extLst>
                  <a:ext uri="{FF2B5EF4-FFF2-40B4-BE49-F238E27FC236}">
                    <a16:creationId xmlns:a16="http://schemas.microsoft.com/office/drawing/2014/main" id="{9BF04023-FD21-E64A-A82E-79506E51B818}"/>
                  </a:ext>
                </a:extLst>
              </p:cNvPr>
              <p:cNvCxnSpPr>
                <a:cxnSpLocks/>
                <a:endCxn id="3307" idx="9"/>
              </p:cNvCxnSpPr>
              <p:nvPr/>
            </p:nvCxnSpPr>
            <p:spPr>
              <a:xfrm flipH="1" flipV="1">
                <a:off x="3655370" y="1792398"/>
                <a:ext cx="3457392" cy="105215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85" name="Straight Connector 3384">
                <a:extLst>
                  <a:ext uri="{FF2B5EF4-FFF2-40B4-BE49-F238E27FC236}">
                    <a16:creationId xmlns:a16="http://schemas.microsoft.com/office/drawing/2014/main" id="{77A5F4CC-3E81-594B-AEEE-02D7BD8C95D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85160" y="1759372"/>
                <a:ext cx="2906904" cy="100257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86" name="Straight Connector 3385">
                <a:extLst>
                  <a:ext uri="{FF2B5EF4-FFF2-40B4-BE49-F238E27FC236}">
                    <a16:creationId xmlns:a16="http://schemas.microsoft.com/office/drawing/2014/main" id="{B351CB6B-318D-3542-9103-D3C0EA589FCD}"/>
                  </a:ext>
                </a:extLst>
              </p:cNvPr>
              <p:cNvCxnSpPr>
                <a:cxnSpLocks/>
                <a:endCxn id="3300" idx="6"/>
              </p:cNvCxnSpPr>
              <p:nvPr/>
            </p:nvCxnSpPr>
            <p:spPr>
              <a:xfrm flipH="1" flipV="1">
                <a:off x="6032171" y="1818912"/>
                <a:ext cx="1009432" cy="97436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87" name="Straight Connector 3386">
                <a:extLst>
                  <a:ext uri="{FF2B5EF4-FFF2-40B4-BE49-F238E27FC236}">
                    <a16:creationId xmlns:a16="http://schemas.microsoft.com/office/drawing/2014/main" id="{7A25443F-F3AE-1740-B524-D9459BCC8CF8}"/>
                  </a:ext>
                </a:extLst>
              </p:cNvPr>
              <p:cNvCxnSpPr>
                <a:cxnSpLocks/>
                <a:endCxn id="3300" idx="12"/>
              </p:cNvCxnSpPr>
              <p:nvPr/>
            </p:nvCxnSpPr>
            <p:spPr>
              <a:xfrm flipV="1">
                <a:off x="4549326" y="1819056"/>
                <a:ext cx="1290280" cy="97422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95" name="Group 1194">
              <a:extLst>
                <a:ext uri="{FF2B5EF4-FFF2-40B4-BE49-F238E27FC236}">
                  <a16:creationId xmlns:a16="http://schemas.microsoft.com/office/drawing/2014/main" id="{52D5FF87-0ACA-DD4C-9B9E-8F14F7C61CF6}"/>
                </a:ext>
              </a:extLst>
            </p:cNvPr>
            <p:cNvGrpSpPr/>
            <p:nvPr/>
          </p:nvGrpSpPr>
          <p:grpSpPr>
            <a:xfrm>
              <a:off x="7582180" y="4489205"/>
              <a:ext cx="267360" cy="997195"/>
              <a:chOff x="6424161" y="4488570"/>
              <a:chExt cx="267360" cy="997195"/>
            </a:xfrm>
          </p:grpSpPr>
          <p:grpSp>
            <p:nvGrpSpPr>
              <p:cNvPr id="3321" name="Group 506">
                <a:extLst>
                  <a:ext uri="{FF2B5EF4-FFF2-40B4-BE49-F238E27FC236}">
                    <a16:creationId xmlns:a16="http://schemas.microsoft.com/office/drawing/2014/main" id="{4E13A3D8-F328-F542-8861-81FF004727F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424161" y="4637077"/>
                <a:ext cx="235570" cy="848688"/>
                <a:chOff x="6395998" y="3062424"/>
                <a:chExt cx="564403" cy="837478"/>
              </a:xfrm>
            </p:grpSpPr>
            <p:sp>
              <p:nvSpPr>
                <p:cNvPr id="3343" name="Rectangle 3342">
                  <a:extLst>
                    <a:ext uri="{FF2B5EF4-FFF2-40B4-BE49-F238E27FC236}">
                      <a16:creationId xmlns:a16="http://schemas.microsoft.com/office/drawing/2014/main" id="{C7CDA573-241A-C947-A550-AB3852034F8E}"/>
                    </a:ext>
                  </a:extLst>
                </p:cNvPr>
                <p:cNvSpPr/>
                <p:nvPr/>
              </p:nvSpPr>
              <p:spPr>
                <a:xfrm>
                  <a:off x="6509786" y="3061857"/>
                  <a:ext cx="447707" cy="742536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350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3344" name="Straight Connector 3343">
                  <a:extLst>
                    <a:ext uri="{FF2B5EF4-FFF2-40B4-BE49-F238E27FC236}">
                      <a16:creationId xmlns:a16="http://schemas.microsoft.com/office/drawing/2014/main" id="{EF9AD707-B1D2-CD4C-A6DD-8E7F7931D67E}"/>
                    </a:ext>
                  </a:extLst>
                </p:cNvPr>
                <p:cNvCxnSpPr/>
                <p:nvPr/>
              </p:nvCxnSpPr>
              <p:spPr>
                <a:xfrm flipV="1">
                  <a:off x="6847057" y="3061857"/>
                  <a:ext cx="113419" cy="9242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45" name="Rectangle 3344">
                  <a:extLst>
                    <a:ext uri="{FF2B5EF4-FFF2-40B4-BE49-F238E27FC236}">
                      <a16:creationId xmlns:a16="http://schemas.microsoft.com/office/drawing/2014/main" id="{A25EC517-1E1A-1444-8F54-D39845D7E01F}"/>
                    </a:ext>
                  </a:extLst>
                </p:cNvPr>
                <p:cNvSpPr/>
                <p:nvPr/>
              </p:nvSpPr>
              <p:spPr>
                <a:xfrm>
                  <a:off x="6476953" y="3071256"/>
                  <a:ext cx="131327" cy="115923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350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3346" name="Straight Connector 3345">
                  <a:extLst>
                    <a:ext uri="{FF2B5EF4-FFF2-40B4-BE49-F238E27FC236}">
                      <a16:creationId xmlns:a16="http://schemas.microsoft.com/office/drawing/2014/main" id="{848CE4C8-D5DD-A843-AFFA-DE123691DA98}"/>
                    </a:ext>
                  </a:extLst>
                </p:cNvPr>
                <p:cNvCxnSpPr/>
                <p:nvPr/>
              </p:nvCxnSpPr>
              <p:spPr>
                <a:xfrm flipV="1">
                  <a:off x="6396367" y="3061857"/>
                  <a:ext cx="113419" cy="9242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47" name="Rectangle 3346">
                  <a:extLst>
                    <a:ext uri="{FF2B5EF4-FFF2-40B4-BE49-F238E27FC236}">
                      <a16:creationId xmlns:a16="http://schemas.microsoft.com/office/drawing/2014/main" id="{1485DF8F-BF07-B440-BC45-5A2A2BDC9DD9}"/>
                    </a:ext>
                  </a:extLst>
                </p:cNvPr>
                <p:cNvSpPr/>
                <p:nvPr/>
              </p:nvSpPr>
              <p:spPr>
                <a:xfrm>
                  <a:off x="6817210" y="3702567"/>
                  <a:ext cx="131327" cy="115923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350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3348" name="Rectangle 3347">
                  <a:extLst>
                    <a:ext uri="{FF2B5EF4-FFF2-40B4-BE49-F238E27FC236}">
                      <a16:creationId xmlns:a16="http://schemas.microsoft.com/office/drawing/2014/main" id="{E4564FAC-9E3A-8149-96E2-CA72D7D75419}"/>
                    </a:ext>
                  </a:extLst>
                </p:cNvPr>
                <p:cNvSpPr/>
                <p:nvPr/>
              </p:nvSpPr>
              <p:spPr>
                <a:xfrm>
                  <a:off x="6405320" y="3157415"/>
                  <a:ext cx="444723" cy="7425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350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3349" name="Straight Connector 3348">
                  <a:extLst>
                    <a:ext uri="{FF2B5EF4-FFF2-40B4-BE49-F238E27FC236}">
                      <a16:creationId xmlns:a16="http://schemas.microsoft.com/office/drawing/2014/main" id="{8A4CCD0D-56B1-504D-BACF-64103045584D}"/>
                    </a:ext>
                  </a:extLst>
                </p:cNvPr>
                <p:cNvCxnSpPr/>
                <p:nvPr/>
              </p:nvCxnSpPr>
              <p:spPr>
                <a:xfrm flipV="1">
                  <a:off x="6847057" y="3804392"/>
                  <a:ext cx="113419" cy="9242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350" name="Group 544">
                  <a:extLst>
                    <a:ext uri="{FF2B5EF4-FFF2-40B4-BE49-F238E27FC236}">
                      <a16:creationId xmlns:a16="http://schemas.microsoft.com/office/drawing/2014/main" id="{92CFFD5D-AEED-B749-A1AC-AF12DF40A89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400318" y="3137421"/>
                  <a:ext cx="559121" cy="92788"/>
                  <a:chOff x="6582044" y="2846082"/>
                  <a:chExt cx="559121" cy="92788"/>
                </a:xfrm>
              </p:grpSpPr>
              <p:cxnSp>
                <p:nvCxnSpPr>
                  <p:cNvPr id="3378" name="Straight Connector 3377">
                    <a:extLst>
                      <a:ext uri="{FF2B5EF4-FFF2-40B4-BE49-F238E27FC236}">
                        <a16:creationId xmlns:a16="http://schemas.microsoft.com/office/drawing/2014/main" id="{36E2F3F0-BA93-7847-8ADD-6E7E5047E0BE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7028782" y="2845711"/>
                    <a:ext cx="113419" cy="924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79" name="Straight Connector 3378">
                    <a:extLst>
                      <a:ext uri="{FF2B5EF4-FFF2-40B4-BE49-F238E27FC236}">
                        <a16:creationId xmlns:a16="http://schemas.microsoft.com/office/drawing/2014/main" id="{9FD7B847-37BA-E14D-A436-BC9B39225339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581076" y="2938136"/>
                    <a:ext cx="453676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351" name="Group 547">
                  <a:extLst>
                    <a:ext uri="{FF2B5EF4-FFF2-40B4-BE49-F238E27FC236}">
                      <a16:creationId xmlns:a16="http://schemas.microsoft.com/office/drawing/2014/main" id="{8F6D9B0A-2F96-D944-90C9-ED0F947C4E6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399838" y="3203285"/>
                  <a:ext cx="559121" cy="92788"/>
                  <a:chOff x="6582044" y="2846082"/>
                  <a:chExt cx="559121" cy="92788"/>
                </a:xfrm>
              </p:grpSpPr>
              <p:cxnSp>
                <p:nvCxnSpPr>
                  <p:cNvPr id="3376" name="Straight Connector 3375">
                    <a:extLst>
                      <a:ext uri="{FF2B5EF4-FFF2-40B4-BE49-F238E27FC236}">
                        <a16:creationId xmlns:a16="http://schemas.microsoft.com/office/drawing/2014/main" id="{492633AC-8D2B-EB4C-B5B9-EC4F02EC92D5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7029263" y="2845642"/>
                    <a:ext cx="119388" cy="89292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77" name="Straight Connector 3376">
                    <a:extLst>
                      <a:ext uri="{FF2B5EF4-FFF2-40B4-BE49-F238E27FC236}">
                        <a16:creationId xmlns:a16="http://schemas.microsoft.com/office/drawing/2014/main" id="{AAEBAAA5-DEEE-1E47-8F55-9897F80095C1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581557" y="2934934"/>
                    <a:ext cx="453676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352" name="Group 549">
                  <a:extLst>
                    <a:ext uri="{FF2B5EF4-FFF2-40B4-BE49-F238E27FC236}">
                      <a16:creationId xmlns:a16="http://schemas.microsoft.com/office/drawing/2014/main" id="{45402FC6-E73A-0E4C-8FCC-5069D69A991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399358" y="3269149"/>
                  <a:ext cx="559121" cy="92788"/>
                  <a:chOff x="6582044" y="2846082"/>
                  <a:chExt cx="559121" cy="92788"/>
                </a:xfrm>
              </p:grpSpPr>
              <p:cxnSp>
                <p:nvCxnSpPr>
                  <p:cNvPr id="3374" name="Straight Connector 3373">
                    <a:extLst>
                      <a:ext uri="{FF2B5EF4-FFF2-40B4-BE49-F238E27FC236}">
                        <a16:creationId xmlns:a16="http://schemas.microsoft.com/office/drawing/2014/main" id="{2E0ADAC1-0068-6E47-AA87-E2A483B2C645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7026759" y="2845572"/>
                    <a:ext cx="113419" cy="89292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75" name="Straight Connector 3374">
                    <a:extLst>
                      <a:ext uri="{FF2B5EF4-FFF2-40B4-BE49-F238E27FC236}">
                        <a16:creationId xmlns:a16="http://schemas.microsoft.com/office/drawing/2014/main" id="{BE18C917-EA3D-D448-A607-30FF8B135944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582036" y="2934864"/>
                    <a:ext cx="450692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353" name="Group 550">
                  <a:extLst>
                    <a:ext uri="{FF2B5EF4-FFF2-40B4-BE49-F238E27FC236}">
                      <a16:creationId xmlns:a16="http://schemas.microsoft.com/office/drawing/2014/main" id="{D1280162-F437-CF40-9A5F-156F78B9BFC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398878" y="3335013"/>
                  <a:ext cx="559121" cy="92788"/>
                  <a:chOff x="6582044" y="2846082"/>
                  <a:chExt cx="559121" cy="92788"/>
                </a:xfrm>
              </p:grpSpPr>
              <p:cxnSp>
                <p:nvCxnSpPr>
                  <p:cNvPr id="3372" name="Straight Connector 3371">
                    <a:extLst>
                      <a:ext uri="{FF2B5EF4-FFF2-40B4-BE49-F238E27FC236}">
                        <a16:creationId xmlns:a16="http://schemas.microsoft.com/office/drawing/2014/main" id="{D6005E01-F6DF-914A-8B2D-ADE6D2807193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7027238" y="2845502"/>
                    <a:ext cx="113419" cy="89292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73" name="Straight Connector 3372">
                    <a:extLst>
                      <a:ext uri="{FF2B5EF4-FFF2-40B4-BE49-F238E27FC236}">
                        <a16:creationId xmlns:a16="http://schemas.microsoft.com/office/drawing/2014/main" id="{31EAB65A-2F7F-0248-B1F4-FF8DB1CD01EF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582516" y="2934794"/>
                    <a:ext cx="450692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354" name="Group 551">
                  <a:extLst>
                    <a:ext uri="{FF2B5EF4-FFF2-40B4-BE49-F238E27FC236}">
                      <a16:creationId xmlns:a16="http://schemas.microsoft.com/office/drawing/2014/main" id="{FCAA898C-F85B-0240-938C-1293717CAA9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398398" y="3400877"/>
                  <a:ext cx="559121" cy="92788"/>
                  <a:chOff x="6582044" y="2846082"/>
                  <a:chExt cx="559121" cy="92788"/>
                </a:xfrm>
              </p:grpSpPr>
              <p:cxnSp>
                <p:nvCxnSpPr>
                  <p:cNvPr id="3370" name="Straight Connector 3369">
                    <a:extLst>
                      <a:ext uri="{FF2B5EF4-FFF2-40B4-BE49-F238E27FC236}">
                        <a16:creationId xmlns:a16="http://schemas.microsoft.com/office/drawing/2014/main" id="{BB77411F-1DCD-EE45-B257-13E882616D91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7027718" y="2845433"/>
                    <a:ext cx="113419" cy="89292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71" name="Straight Connector 3370">
                    <a:extLst>
                      <a:ext uri="{FF2B5EF4-FFF2-40B4-BE49-F238E27FC236}">
                        <a16:creationId xmlns:a16="http://schemas.microsoft.com/office/drawing/2014/main" id="{09CD520E-544B-E045-9059-4B248CDB0014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582995" y="2934724"/>
                    <a:ext cx="450692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355" name="Group 552">
                  <a:extLst>
                    <a:ext uri="{FF2B5EF4-FFF2-40B4-BE49-F238E27FC236}">
                      <a16:creationId xmlns:a16="http://schemas.microsoft.com/office/drawing/2014/main" id="{C7F1A1E4-AA78-9B4F-9DC2-04584995C0D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397918" y="3466741"/>
                  <a:ext cx="559121" cy="92788"/>
                  <a:chOff x="6582044" y="2846082"/>
                  <a:chExt cx="559121" cy="92788"/>
                </a:xfrm>
              </p:grpSpPr>
              <p:cxnSp>
                <p:nvCxnSpPr>
                  <p:cNvPr id="3368" name="Straight Connector 3367">
                    <a:extLst>
                      <a:ext uri="{FF2B5EF4-FFF2-40B4-BE49-F238E27FC236}">
                        <a16:creationId xmlns:a16="http://schemas.microsoft.com/office/drawing/2014/main" id="{6F1AEF17-AAA9-AF48-9D1D-DF46434875E8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7028199" y="2845363"/>
                    <a:ext cx="113419" cy="93992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69" name="Straight Connector 3368">
                    <a:extLst>
                      <a:ext uri="{FF2B5EF4-FFF2-40B4-BE49-F238E27FC236}">
                        <a16:creationId xmlns:a16="http://schemas.microsoft.com/office/drawing/2014/main" id="{B3EDB850-E3AF-0147-A6F7-DB2A64C8ADC4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583477" y="2939355"/>
                    <a:ext cx="450692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356" name="Group 555">
                  <a:extLst>
                    <a:ext uri="{FF2B5EF4-FFF2-40B4-BE49-F238E27FC236}">
                      <a16:creationId xmlns:a16="http://schemas.microsoft.com/office/drawing/2014/main" id="{3059A14A-02E8-C745-A50A-52912F69410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397438" y="3532605"/>
                  <a:ext cx="559121" cy="92788"/>
                  <a:chOff x="6582044" y="2846082"/>
                  <a:chExt cx="559121" cy="92788"/>
                </a:xfrm>
              </p:grpSpPr>
              <p:cxnSp>
                <p:nvCxnSpPr>
                  <p:cNvPr id="3366" name="Straight Connector 3365">
                    <a:extLst>
                      <a:ext uri="{FF2B5EF4-FFF2-40B4-BE49-F238E27FC236}">
                        <a16:creationId xmlns:a16="http://schemas.microsoft.com/office/drawing/2014/main" id="{2154125E-E29A-4043-A1C5-078E2315858F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7028679" y="2842160"/>
                    <a:ext cx="113419" cy="971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67" name="Straight Connector 3366">
                    <a:extLst>
                      <a:ext uri="{FF2B5EF4-FFF2-40B4-BE49-F238E27FC236}">
                        <a16:creationId xmlns:a16="http://schemas.microsoft.com/office/drawing/2014/main" id="{748D7666-50DB-7F4A-91C5-780D605F477B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580972" y="2939284"/>
                    <a:ext cx="453676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357" name="Group 556">
                  <a:extLst>
                    <a:ext uri="{FF2B5EF4-FFF2-40B4-BE49-F238E27FC236}">
                      <a16:creationId xmlns:a16="http://schemas.microsoft.com/office/drawing/2014/main" id="{07DFFB1F-1985-E740-BDB9-7A6BCA59054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396958" y="3598469"/>
                  <a:ext cx="559121" cy="92788"/>
                  <a:chOff x="6582044" y="2846082"/>
                  <a:chExt cx="559121" cy="92788"/>
                </a:xfrm>
              </p:grpSpPr>
              <p:cxnSp>
                <p:nvCxnSpPr>
                  <p:cNvPr id="3364" name="Straight Connector 3363">
                    <a:extLst>
                      <a:ext uri="{FF2B5EF4-FFF2-40B4-BE49-F238E27FC236}">
                        <a16:creationId xmlns:a16="http://schemas.microsoft.com/office/drawing/2014/main" id="{D4BA752D-BF68-1845-897D-9F1A43BAFCA3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7029158" y="2842090"/>
                    <a:ext cx="113419" cy="971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65" name="Straight Connector 3364">
                    <a:extLst>
                      <a:ext uri="{FF2B5EF4-FFF2-40B4-BE49-F238E27FC236}">
                        <a16:creationId xmlns:a16="http://schemas.microsoft.com/office/drawing/2014/main" id="{EF430B12-D7C2-694D-9D42-05C1105234E7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581452" y="2939215"/>
                    <a:ext cx="453676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358" name="Group 557">
                  <a:extLst>
                    <a:ext uri="{FF2B5EF4-FFF2-40B4-BE49-F238E27FC236}">
                      <a16:creationId xmlns:a16="http://schemas.microsoft.com/office/drawing/2014/main" id="{89F51795-1B9C-5A40-9E45-995F237B9F1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396478" y="3664333"/>
                  <a:ext cx="559121" cy="92788"/>
                  <a:chOff x="6582044" y="2846082"/>
                  <a:chExt cx="559121" cy="92788"/>
                </a:xfrm>
              </p:grpSpPr>
              <p:cxnSp>
                <p:nvCxnSpPr>
                  <p:cNvPr id="3362" name="Straight Connector 3361">
                    <a:extLst>
                      <a:ext uri="{FF2B5EF4-FFF2-40B4-BE49-F238E27FC236}">
                        <a16:creationId xmlns:a16="http://schemas.microsoft.com/office/drawing/2014/main" id="{1D2B34F2-2725-4446-A75F-0225F34CE88C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7026654" y="2846719"/>
                    <a:ext cx="113419" cy="92426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63" name="Straight Connector 3362">
                    <a:extLst>
                      <a:ext uri="{FF2B5EF4-FFF2-40B4-BE49-F238E27FC236}">
                        <a16:creationId xmlns:a16="http://schemas.microsoft.com/office/drawing/2014/main" id="{91FF7A86-67CC-2048-947C-48ACE92AD9E3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581933" y="2939145"/>
                    <a:ext cx="450690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359" name="Group 558">
                  <a:extLst>
                    <a:ext uri="{FF2B5EF4-FFF2-40B4-BE49-F238E27FC236}">
                      <a16:creationId xmlns:a16="http://schemas.microsoft.com/office/drawing/2014/main" id="{87AB73FD-F657-3F40-8275-CDF4946BA09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395998" y="3730197"/>
                  <a:ext cx="559121" cy="92788"/>
                  <a:chOff x="6582044" y="2846082"/>
                  <a:chExt cx="559121" cy="92788"/>
                </a:xfrm>
              </p:grpSpPr>
              <p:cxnSp>
                <p:nvCxnSpPr>
                  <p:cNvPr id="3360" name="Straight Connector 3359">
                    <a:extLst>
                      <a:ext uri="{FF2B5EF4-FFF2-40B4-BE49-F238E27FC236}">
                        <a16:creationId xmlns:a16="http://schemas.microsoft.com/office/drawing/2014/main" id="{A2B60D24-F077-B548-9994-F9606867AEF7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7027133" y="2846650"/>
                    <a:ext cx="113419" cy="92426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61" name="Straight Connector 3360">
                    <a:extLst>
                      <a:ext uri="{FF2B5EF4-FFF2-40B4-BE49-F238E27FC236}">
                        <a16:creationId xmlns:a16="http://schemas.microsoft.com/office/drawing/2014/main" id="{62F48030-F277-BF48-8EE1-9DF70BA0FC81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582413" y="2939076"/>
                    <a:ext cx="450690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3322" name="Straight Connector 3321">
                <a:extLst>
                  <a:ext uri="{FF2B5EF4-FFF2-40B4-BE49-F238E27FC236}">
                    <a16:creationId xmlns:a16="http://schemas.microsoft.com/office/drawing/2014/main" id="{91980D11-F5DB-3345-A6AC-7943905ED40C}"/>
                  </a:ext>
                </a:extLst>
              </p:cNvPr>
              <p:cNvCxnSpPr/>
              <p:nvPr/>
            </p:nvCxnSpPr>
            <p:spPr bwMode="auto">
              <a:xfrm flipH="1">
                <a:off x="6685171" y="4525377"/>
                <a:ext cx="4763" cy="85566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23" name="Straight Connector 3322">
                <a:extLst>
                  <a:ext uri="{FF2B5EF4-FFF2-40B4-BE49-F238E27FC236}">
                    <a16:creationId xmlns:a16="http://schemas.microsoft.com/office/drawing/2014/main" id="{5B675147-5B92-4C47-8CE6-450937F4F09F}"/>
                  </a:ext>
                </a:extLst>
              </p:cNvPr>
              <p:cNvCxnSpPr/>
              <p:nvPr/>
            </p:nvCxnSpPr>
            <p:spPr bwMode="auto">
              <a:xfrm>
                <a:off x="6632784" y="4706352"/>
                <a:ext cx="58737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24" name="Straight Connector 3323">
                <a:extLst>
                  <a:ext uri="{FF2B5EF4-FFF2-40B4-BE49-F238E27FC236}">
                    <a16:creationId xmlns:a16="http://schemas.microsoft.com/office/drawing/2014/main" id="{04474421-1DFB-EF4D-90B7-E63B1F5DFB3A}"/>
                  </a:ext>
                </a:extLst>
              </p:cNvPr>
              <p:cNvCxnSpPr/>
              <p:nvPr/>
            </p:nvCxnSpPr>
            <p:spPr bwMode="auto">
              <a:xfrm>
                <a:off x="6631196" y="4771439"/>
                <a:ext cx="5873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25" name="Straight Connector 3324">
                <a:extLst>
                  <a:ext uri="{FF2B5EF4-FFF2-40B4-BE49-F238E27FC236}">
                    <a16:creationId xmlns:a16="http://schemas.microsoft.com/office/drawing/2014/main" id="{04A14D8C-6922-A349-B252-B22AEDEA68B1}"/>
                  </a:ext>
                </a:extLst>
              </p:cNvPr>
              <p:cNvCxnSpPr/>
              <p:nvPr/>
            </p:nvCxnSpPr>
            <p:spPr bwMode="auto">
              <a:xfrm>
                <a:off x="6631196" y="4849227"/>
                <a:ext cx="5873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26" name="Straight Connector 3325">
                <a:extLst>
                  <a:ext uri="{FF2B5EF4-FFF2-40B4-BE49-F238E27FC236}">
                    <a16:creationId xmlns:a16="http://schemas.microsoft.com/office/drawing/2014/main" id="{36AD0614-F895-E04B-9D07-6E4EBAE3950D}"/>
                  </a:ext>
                </a:extLst>
              </p:cNvPr>
              <p:cNvCxnSpPr/>
              <p:nvPr/>
            </p:nvCxnSpPr>
            <p:spPr bwMode="auto">
              <a:xfrm>
                <a:off x="6629609" y="4914314"/>
                <a:ext cx="58737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27" name="Straight Connector 3326">
                <a:extLst>
                  <a:ext uri="{FF2B5EF4-FFF2-40B4-BE49-F238E27FC236}">
                    <a16:creationId xmlns:a16="http://schemas.microsoft.com/office/drawing/2014/main" id="{480607E6-85E6-E047-9001-3F00815FA2D5}"/>
                  </a:ext>
                </a:extLst>
              </p:cNvPr>
              <p:cNvCxnSpPr/>
              <p:nvPr/>
            </p:nvCxnSpPr>
            <p:spPr bwMode="auto">
              <a:xfrm>
                <a:off x="6628021" y="4976227"/>
                <a:ext cx="6032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28" name="Straight Connector 3327">
                <a:extLst>
                  <a:ext uri="{FF2B5EF4-FFF2-40B4-BE49-F238E27FC236}">
                    <a16:creationId xmlns:a16="http://schemas.microsoft.com/office/drawing/2014/main" id="{591C25B2-A87A-3B49-BEEF-634E7014A128}"/>
                  </a:ext>
                </a:extLst>
              </p:cNvPr>
              <p:cNvCxnSpPr/>
              <p:nvPr/>
            </p:nvCxnSpPr>
            <p:spPr bwMode="auto">
              <a:xfrm>
                <a:off x="6628021" y="5044489"/>
                <a:ext cx="5873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29" name="Straight Connector 3328">
                <a:extLst>
                  <a:ext uri="{FF2B5EF4-FFF2-40B4-BE49-F238E27FC236}">
                    <a16:creationId xmlns:a16="http://schemas.microsoft.com/office/drawing/2014/main" id="{418547B1-BA2D-9146-9453-210AC0C3C8E7}"/>
                  </a:ext>
                </a:extLst>
              </p:cNvPr>
              <p:cNvCxnSpPr/>
              <p:nvPr/>
            </p:nvCxnSpPr>
            <p:spPr bwMode="auto">
              <a:xfrm>
                <a:off x="6626434" y="5114339"/>
                <a:ext cx="58737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30" name="Straight Connector 3329">
                <a:extLst>
                  <a:ext uri="{FF2B5EF4-FFF2-40B4-BE49-F238E27FC236}">
                    <a16:creationId xmlns:a16="http://schemas.microsoft.com/office/drawing/2014/main" id="{05C18505-FA34-2B49-887B-F2B871C713AC}"/>
                  </a:ext>
                </a:extLst>
              </p:cNvPr>
              <p:cNvCxnSpPr/>
              <p:nvPr/>
            </p:nvCxnSpPr>
            <p:spPr bwMode="auto">
              <a:xfrm>
                <a:off x="6629609" y="5184189"/>
                <a:ext cx="58737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31" name="Straight Connector 3330">
                <a:extLst>
                  <a:ext uri="{FF2B5EF4-FFF2-40B4-BE49-F238E27FC236}">
                    <a16:creationId xmlns:a16="http://schemas.microsoft.com/office/drawing/2014/main" id="{9010E436-002C-5F48-88F8-3EABE84D0421}"/>
                  </a:ext>
                </a:extLst>
              </p:cNvPr>
              <p:cNvCxnSpPr/>
              <p:nvPr/>
            </p:nvCxnSpPr>
            <p:spPr bwMode="auto">
              <a:xfrm>
                <a:off x="6631196" y="5252452"/>
                <a:ext cx="5873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32" name="Straight Connector 3331">
                <a:extLst>
                  <a:ext uri="{FF2B5EF4-FFF2-40B4-BE49-F238E27FC236}">
                    <a16:creationId xmlns:a16="http://schemas.microsoft.com/office/drawing/2014/main" id="{791DA658-7E5E-0F41-8144-281221A3F232}"/>
                  </a:ext>
                </a:extLst>
              </p:cNvPr>
              <p:cNvCxnSpPr/>
              <p:nvPr/>
            </p:nvCxnSpPr>
            <p:spPr bwMode="auto">
              <a:xfrm>
                <a:off x="6631196" y="5322302"/>
                <a:ext cx="5873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33" name="Straight Connector 3332">
                <a:extLst>
                  <a:ext uri="{FF2B5EF4-FFF2-40B4-BE49-F238E27FC236}">
                    <a16:creationId xmlns:a16="http://schemas.microsoft.com/office/drawing/2014/main" id="{9B2C8F86-C786-E347-BBD8-C149B322BAD5}"/>
                  </a:ext>
                </a:extLst>
              </p:cNvPr>
              <p:cNvCxnSpPr/>
              <p:nvPr/>
            </p:nvCxnSpPr>
            <p:spPr bwMode="auto">
              <a:xfrm>
                <a:off x="6632784" y="5387389"/>
                <a:ext cx="58737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34" name="Straight Connector 3333">
                <a:extLst>
                  <a:ext uri="{FF2B5EF4-FFF2-40B4-BE49-F238E27FC236}">
                    <a16:creationId xmlns:a16="http://schemas.microsoft.com/office/drawing/2014/main" id="{D0BF02A9-3F53-8147-B9DE-16D6F7F2F588}"/>
                  </a:ext>
                </a:extLst>
              </p:cNvPr>
              <p:cNvCxnSpPr/>
              <p:nvPr/>
            </p:nvCxnSpPr>
            <p:spPr bwMode="auto">
              <a:xfrm flipH="1">
                <a:off x="6632784" y="4531727"/>
                <a:ext cx="58737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35" name="Group 3334">
                <a:extLst>
                  <a:ext uri="{FF2B5EF4-FFF2-40B4-BE49-F238E27FC236}">
                    <a16:creationId xmlns:a16="http://schemas.microsoft.com/office/drawing/2014/main" id="{45DFEF37-F897-3243-90F9-F083D136B176}"/>
                  </a:ext>
                </a:extLst>
              </p:cNvPr>
              <p:cNvGrpSpPr/>
              <p:nvPr/>
            </p:nvGrpSpPr>
            <p:grpSpPr>
              <a:xfrm>
                <a:off x="6434171" y="4488570"/>
                <a:ext cx="224203" cy="179034"/>
                <a:chOff x="3668110" y="2448910"/>
                <a:chExt cx="3794234" cy="2165130"/>
              </a:xfrm>
            </p:grpSpPr>
            <p:sp>
              <p:nvSpPr>
                <p:cNvPr id="3336" name="Rectangle 3335">
                  <a:extLst>
                    <a:ext uri="{FF2B5EF4-FFF2-40B4-BE49-F238E27FC236}">
                      <a16:creationId xmlns:a16="http://schemas.microsoft.com/office/drawing/2014/main" id="{FF5E7FE8-4640-174F-80C2-834E3F5BDCEE}"/>
                    </a:ext>
                  </a:extLst>
                </p:cNvPr>
                <p:cNvSpPr/>
                <p:nvPr/>
              </p:nvSpPr>
              <p:spPr>
                <a:xfrm>
                  <a:off x="3668110" y="3741409"/>
                  <a:ext cx="3780587" cy="872631"/>
                </a:xfrm>
                <a:prstGeom prst="rect">
                  <a:avLst/>
                </a:prstGeom>
                <a:gradFill>
                  <a:gsLst>
                    <a:gs pos="0">
                      <a:srgbClr val="B8C2C9"/>
                    </a:gs>
                    <a:gs pos="21000">
                      <a:schemeClr val="bg1"/>
                    </a:gs>
                    <a:gs pos="60000">
                      <a:srgbClr val="D6DCE0"/>
                    </a:gs>
                    <a:gs pos="100000">
                      <a:srgbClr val="B8C2C9"/>
                    </a:gs>
                  </a:gsLst>
                  <a:lin ang="0" scaled="0"/>
                </a:gradFill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337" name="Freeform 3336">
                  <a:extLst>
                    <a:ext uri="{FF2B5EF4-FFF2-40B4-BE49-F238E27FC236}">
                      <a16:creationId xmlns:a16="http://schemas.microsoft.com/office/drawing/2014/main" id="{6A90EEE5-D4EA-F847-8276-246CCF7EE547}"/>
                    </a:ext>
                  </a:extLst>
                </p:cNvPr>
                <p:cNvSpPr/>
                <p:nvPr/>
              </p:nvSpPr>
              <p:spPr>
                <a:xfrm>
                  <a:off x="3678620" y="2448910"/>
                  <a:ext cx="3783724" cy="1324303"/>
                </a:xfrm>
                <a:custGeom>
                  <a:avLst/>
                  <a:gdLst>
                    <a:gd name="connsiteX0" fmla="*/ 0 w 3783724"/>
                    <a:gd name="connsiteY0" fmla="*/ 1313793 h 1324303"/>
                    <a:gd name="connsiteX1" fmla="*/ 0 w 3783724"/>
                    <a:gd name="connsiteY1" fmla="*/ 1313793 h 1324303"/>
                    <a:gd name="connsiteX2" fmla="*/ 252248 w 3783724"/>
                    <a:gd name="connsiteY2" fmla="*/ 0 h 1324303"/>
                    <a:gd name="connsiteX3" fmla="*/ 3415862 w 3783724"/>
                    <a:gd name="connsiteY3" fmla="*/ 21020 h 1324303"/>
                    <a:gd name="connsiteX4" fmla="*/ 3783724 w 3783724"/>
                    <a:gd name="connsiteY4" fmla="*/ 1324303 h 1324303"/>
                    <a:gd name="connsiteX5" fmla="*/ 0 w 3783724"/>
                    <a:gd name="connsiteY5" fmla="*/ 1313793 h 13243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783724" h="1324303">
                      <a:moveTo>
                        <a:pt x="0" y="1313793"/>
                      </a:moveTo>
                      <a:lnTo>
                        <a:pt x="0" y="1313793"/>
                      </a:lnTo>
                      <a:lnTo>
                        <a:pt x="252248" y="0"/>
                      </a:lnTo>
                      <a:lnTo>
                        <a:pt x="3415862" y="21020"/>
                      </a:lnTo>
                      <a:lnTo>
                        <a:pt x="3783724" y="1324303"/>
                      </a:lnTo>
                      <a:lnTo>
                        <a:pt x="0" y="1313793"/>
                      </a:lnTo>
                      <a:close/>
                    </a:path>
                  </a:pathLst>
                </a:custGeom>
                <a:solidFill>
                  <a:srgbClr val="B8C2C9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3338" name="Group 3337">
                  <a:extLst>
                    <a:ext uri="{FF2B5EF4-FFF2-40B4-BE49-F238E27FC236}">
                      <a16:creationId xmlns:a16="http://schemas.microsoft.com/office/drawing/2014/main" id="{F5AB0A7C-1873-E24C-BA6E-451D75077E65}"/>
                    </a:ext>
                  </a:extLst>
                </p:cNvPr>
                <p:cNvGrpSpPr/>
                <p:nvPr/>
              </p:nvGrpSpPr>
              <p:grpSpPr>
                <a:xfrm>
                  <a:off x="3941378" y="2603243"/>
                  <a:ext cx="3202061" cy="1066110"/>
                  <a:chOff x="7939341" y="3037317"/>
                  <a:chExt cx="897649" cy="353919"/>
                </a:xfrm>
              </p:grpSpPr>
              <p:sp>
                <p:nvSpPr>
                  <p:cNvPr id="3339" name="Freeform 3338">
                    <a:extLst>
                      <a:ext uri="{FF2B5EF4-FFF2-40B4-BE49-F238E27FC236}">
                        <a16:creationId xmlns:a16="http://schemas.microsoft.com/office/drawing/2014/main" id="{5E29EBEC-2186-A143-A612-FE945FD47470}"/>
                      </a:ext>
                    </a:extLst>
                  </p:cNvPr>
                  <p:cNvSpPr/>
                  <p:nvPr/>
                </p:nvSpPr>
                <p:spPr>
                  <a:xfrm>
                    <a:off x="7964170" y="3037317"/>
                    <a:ext cx="849158" cy="198115"/>
                  </a:xfrm>
                  <a:custGeom>
                    <a:avLst/>
                    <a:gdLst>
                      <a:gd name="connsiteX0" fmla="*/ 3725333 w 4588933"/>
                      <a:gd name="connsiteY0" fmla="*/ 0 h 1049866"/>
                      <a:gd name="connsiteX1" fmla="*/ 4588933 w 4588933"/>
                      <a:gd name="connsiteY1" fmla="*/ 270933 h 1049866"/>
                      <a:gd name="connsiteX2" fmla="*/ 3962400 w 4588933"/>
                      <a:gd name="connsiteY2" fmla="*/ 541866 h 1049866"/>
                      <a:gd name="connsiteX3" fmla="*/ 3742267 w 4588933"/>
                      <a:gd name="connsiteY3" fmla="*/ 457200 h 1049866"/>
                      <a:gd name="connsiteX4" fmla="*/ 2269067 w 4588933"/>
                      <a:gd name="connsiteY4" fmla="*/ 1049866 h 1049866"/>
                      <a:gd name="connsiteX5" fmla="*/ 880533 w 4588933"/>
                      <a:gd name="connsiteY5" fmla="*/ 457200 h 1049866"/>
                      <a:gd name="connsiteX6" fmla="*/ 592667 w 4588933"/>
                      <a:gd name="connsiteY6" fmla="*/ 541866 h 1049866"/>
                      <a:gd name="connsiteX7" fmla="*/ 0 w 4588933"/>
                      <a:gd name="connsiteY7" fmla="*/ 254000 h 1049866"/>
                      <a:gd name="connsiteX8" fmla="*/ 880533 w 4588933"/>
                      <a:gd name="connsiteY8" fmla="*/ 16933 h 1049866"/>
                      <a:gd name="connsiteX9" fmla="*/ 2302933 w 4588933"/>
                      <a:gd name="connsiteY9" fmla="*/ 626533 h 1049866"/>
                      <a:gd name="connsiteX10" fmla="*/ 3725333 w 4588933"/>
                      <a:gd name="connsiteY10" fmla="*/ 0 h 1049866"/>
                      <a:gd name="connsiteX0" fmla="*/ 3725333 w 4641485"/>
                      <a:gd name="connsiteY0" fmla="*/ 0 h 1049866"/>
                      <a:gd name="connsiteX1" fmla="*/ 4641485 w 4641485"/>
                      <a:gd name="connsiteY1" fmla="*/ 239402 h 1049866"/>
                      <a:gd name="connsiteX2" fmla="*/ 3962400 w 4641485"/>
                      <a:gd name="connsiteY2" fmla="*/ 541866 h 1049866"/>
                      <a:gd name="connsiteX3" fmla="*/ 3742267 w 4641485"/>
                      <a:gd name="connsiteY3" fmla="*/ 457200 h 1049866"/>
                      <a:gd name="connsiteX4" fmla="*/ 2269067 w 4641485"/>
                      <a:gd name="connsiteY4" fmla="*/ 1049866 h 1049866"/>
                      <a:gd name="connsiteX5" fmla="*/ 880533 w 4641485"/>
                      <a:gd name="connsiteY5" fmla="*/ 457200 h 1049866"/>
                      <a:gd name="connsiteX6" fmla="*/ 592667 w 4641485"/>
                      <a:gd name="connsiteY6" fmla="*/ 541866 h 1049866"/>
                      <a:gd name="connsiteX7" fmla="*/ 0 w 4641485"/>
                      <a:gd name="connsiteY7" fmla="*/ 254000 h 1049866"/>
                      <a:gd name="connsiteX8" fmla="*/ 880533 w 4641485"/>
                      <a:gd name="connsiteY8" fmla="*/ 16933 h 1049866"/>
                      <a:gd name="connsiteX9" fmla="*/ 2302933 w 4641485"/>
                      <a:gd name="connsiteY9" fmla="*/ 626533 h 1049866"/>
                      <a:gd name="connsiteX10" fmla="*/ 3725333 w 4641485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73798 w 4673016"/>
                      <a:gd name="connsiteY3" fmla="*/ 457200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32979 h 1049866"/>
                      <a:gd name="connsiteX8" fmla="*/ 912064 w 4673016"/>
                      <a:gd name="connsiteY8" fmla="*/ 16933 h 1049866"/>
                      <a:gd name="connsiteX9" fmla="*/ 2334464 w 4673016"/>
                      <a:gd name="connsiteY9" fmla="*/ 62653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84308 w 4673016"/>
                      <a:gd name="connsiteY3" fmla="*/ 404648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32979 h 1049866"/>
                      <a:gd name="connsiteX8" fmla="*/ 912064 w 4673016"/>
                      <a:gd name="connsiteY8" fmla="*/ 16933 h 1049866"/>
                      <a:gd name="connsiteX9" fmla="*/ 2334464 w 4673016"/>
                      <a:gd name="connsiteY9" fmla="*/ 62653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94818 w 4673016"/>
                      <a:gd name="connsiteY3" fmla="*/ 436179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32979 h 1049866"/>
                      <a:gd name="connsiteX8" fmla="*/ 912064 w 4673016"/>
                      <a:gd name="connsiteY8" fmla="*/ 16933 h 1049866"/>
                      <a:gd name="connsiteX9" fmla="*/ 2334464 w 4673016"/>
                      <a:gd name="connsiteY9" fmla="*/ 62653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94818 w 4673016"/>
                      <a:gd name="connsiteY3" fmla="*/ 436179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32979 h 1049866"/>
                      <a:gd name="connsiteX8" fmla="*/ 912064 w 4673016"/>
                      <a:gd name="connsiteY8" fmla="*/ 16933 h 1049866"/>
                      <a:gd name="connsiteX9" fmla="*/ 2323954 w 4673016"/>
                      <a:gd name="connsiteY9" fmla="*/ 61602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94818 w 4673016"/>
                      <a:gd name="connsiteY3" fmla="*/ 436179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75021 h 1049866"/>
                      <a:gd name="connsiteX8" fmla="*/ 912064 w 4673016"/>
                      <a:gd name="connsiteY8" fmla="*/ 16933 h 1049866"/>
                      <a:gd name="connsiteX9" fmla="*/ 2323954 w 4673016"/>
                      <a:gd name="connsiteY9" fmla="*/ 61602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815839 w 4673016"/>
                      <a:gd name="connsiteY3" fmla="*/ 467710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75021 h 1049866"/>
                      <a:gd name="connsiteX8" fmla="*/ 912064 w 4673016"/>
                      <a:gd name="connsiteY8" fmla="*/ 16933 h 1049866"/>
                      <a:gd name="connsiteX9" fmla="*/ 2323954 w 4673016"/>
                      <a:gd name="connsiteY9" fmla="*/ 616023 h 1049866"/>
                      <a:gd name="connsiteX10" fmla="*/ 3756864 w 4673016"/>
                      <a:gd name="connsiteY10" fmla="*/ 0 h 1049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4673016" h="1049866">
                        <a:moveTo>
                          <a:pt x="3756864" y="0"/>
                        </a:moveTo>
                        <a:lnTo>
                          <a:pt x="4673016" y="239402"/>
                        </a:lnTo>
                        <a:lnTo>
                          <a:pt x="3993931" y="541866"/>
                        </a:lnTo>
                        <a:lnTo>
                          <a:pt x="3815839" y="467710"/>
                        </a:lnTo>
                        <a:lnTo>
                          <a:pt x="2300598" y="1049866"/>
                        </a:lnTo>
                        <a:lnTo>
                          <a:pt x="912064" y="457200"/>
                        </a:lnTo>
                        <a:lnTo>
                          <a:pt x="624198" y="541866"/>
                        </a:lnTo>
                        <a:lnTo>
                          <a:pt x="0" y="275021"/>
                        </a:lnTo>
                        <a:lnTo>
                          <a:pt x="912064" y="16933"/>
                        </a:lnTo>
                        <a:lnTo>
                          <a:pt x="2323954" y="616023"/>
                        </a:lnTo>
                        <a:lnTo>
                          <a:pt x="3756864" y="0"/>
                        </a:lnTo>
                        <a:close/>
                      </a:path>
                    </a:pathLst>
                  </a:custGeom>
                  <a:solidFill>
                    <a:srgbClr val="0000A3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340" name="Freeform 3339">
                    <a:extLst>
                      <a:ext uri="{FF2B5EF4-FFF2-40B4-BE49-F238E27FC236}">
                        <a16:creationId xmlns:a16="http://schemas.microsoft.com/office/drawing/2014/main" id="{86A254E9-62EE-B34D-A468-4FB723C3DC74}"/>
                      </a:ext>
                    </a:extLst>
                  </p:cNvPr>
                  <p:cNvSpPr/>
                  <p:nvPr/>
                </p:nvSpPr>
                <p:spPr>
                  <a:xfrm>
                    <a:off x="8519948" y="3206783"/>
                    <a:ext cx="317042" cy="170569"/>
                  </a:xfrm>
                  <a:custGeom>
                    <a:avLst/>
                    <a:gdLst>
                      <a:gd name="connsiteX0" fmla="*/ 21021 w 1744718"/>
                      <a:gd name="connsiteY0" fmla="*/ 0 h 903890"/>
                      <a:gd name="connsiteX1" fmla="*/ 1744718 w 1744718"/>
                      <a:gd name="connsiteY1" fmla="*/ 693683 h 903890"/>
                      <a:gd name="connsiteX2" fmla="*/ 1145628 w 1744718"/>
                      <a:gd name="connsiteY2" fmla="*/ 903890 h 903890"/>
                      <a:gd name="connsiteX3" fmla="*/ 0 w 1744718"/>
                      <a:gd name="connsiteY3" fmla="*/ 451945 h 903890"/>
                      <a:gd name="connsiteX4" fmla="*/ 21021 w 1744718"/>
                      <a:gd name="connsiteY4" fmla="*/ 0 h 9038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44718" h="903890">
                        <a:moveTo>
                          <a:pt x="21021" y="0"/>
                        </a:moveTo>
                        <a:lnTo>
                          <a:pt x="1744718" y="693683"/>
                        </a:lnTo>
                        <a:lnTo>
                          <a:pt x="1145628" y="903890"/>
                        </a:lnTo>
                        <a:lnTo>
                          <a:pt x="0" y="451945"/>
                        </a:lnTo>
                        <a:lnTo>
                          <a:pt x="21021" y="0"/>
                        </a:lnTo>
                        <a:close/>
                      </a:path>
                    </a:pathLst>
                  </a:custGeom>
                  <a:solidFill>
                    <a:srgbClr val="0000A3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341" name="Freeform 3340">
                    <a:extLst>
                      <a:ext uri="{FF2B5EF4-FFF2-40B4-BE49-F238E27FC236}">
                        <a16:creationId xmlns:a16="http://schemas.microsoft.com/office/drawing/2014/main" id="{5CA4D86B-71BE-884E-98A0-2C705A383C27}"/>
                      </a:ext>
                    </a:extLst>
                  </p:cNvPr>
                  <p:cNvSpPr/>
                  <p:nvPr/>
                </p:nvSpPr>
                <p:spPr>
                  <a:xfrm>
                    <a:off x="7939341" y="3206783"/>
                    <a:ext cx="311312" cy="168585"/>
                  </a:xfrm>
                  <a:custGeom>
                    <a:avLst/>
                    <a:gdLst>
                      <a:gd name="connsiteX0" fmla="*/ 1702676 w 1713187"/>
                      <a:gd name="connsiteY0" fmla="*/ 0 h 893380"/>
                      <a:gd name="connsiteX1" fmla="*/ 1713187 w 1713187"/>
                      <a:gd name="connsiteY1" fmla="*/ 472966 h 893380"/>
                      <a:gd name="connsiteX2" fmla="*/ 578069 w 1713187"/>
                      <a:gd name="connsiteY2" fmla="*/ 893380 h 893380"/>
                      <a:gd name="connsiteX3" fmla="*/ 0 w 1713187"/>
                      <a:gd name="connsiteY3" fmla="*/ 693683 h 893380"/>
                      <a:gd name="connsiteX4" fmla="*/ 1702676 w 1713187"/>
                      <a:gd name="connsiteY4" fmla="*/ 0 h 8933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3187" h="893380">
                        <a:moveTo>
                          <a:pt x="1702676" y="0"/>
                        </a:moveTo>
                        <a:lnTo>
                          <a:pt x="1713187" y="472966"/>
                        </a:lnTo>
                        <a:lnTo>
                          <a:pt x="578069" y="893380"/>
                        </a:lnTo>
                        <a:lnTo>
                          <a:pt x="0" y="693683"/>
                        </a:lnTo>
                        <a:lnTo>
                          <a:pt x="1702676" y="0"/>
                        </a:lnTo>
                        <a:close/>
                      </a:path>
                    </a:pathLst>
                  </a:custGeom>
                  <a:solidFill>
                    <a:srgbClr val="0000A8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342" name="Freeform 3341">
                    <a:extLst>
                      <a:ext uri="{FF2B5EF4-FFF2-40B4-BE49-F238E27FC236}">
                        <a16:creationId xmlns:a16="http://schemas.microsoft.com/office/drawing/2014/main" id="{0BFD3365-03DD-164B-85F7-1DF6342C1A38}"/>
                      </a:ext>
                    </a:extLst>
                  </p:cNvPr>
                  <p:cNvSpPr/>
                  <p:nvPr/>
                </p:nvSpPr>
                <p:spPr>
                  <a:xfrm>
                    <a:off x="8047413" y="3123483"/>
                    <a:ext cx="676892" cy="267753"/>
                  </a:xfrm>
                  <a:custGeom>
                    <a:avLst/>
                    <a:gdLst>
                      <a:gd name="connsiteX0" fmla="*/ 599089 w 4162096"/>
                      <a:gd name="connsiteY0" fmla="*/ 273269 h 1618593"/>
                      <a:gd name="connsiteX1" fmla="*/ 882869 w 4162096"/>
                      <a:gd name="connsiteY1" fmla="*/ 199697 h 1618593"/>
                      <a:gd name="connsiteX2" fmla="*/ 2312276 w 4162096"/>
                      <a:gd name="connsiteY2" fmla="*/ 798786 h 1618593"/>
                      <a:gd name="connsiteX3" fmla="*/ 3794234 w 4162096"/>
                      <a:gd name="connsiteY3" fmla="*/ 199697 h 1618593"/>
                      <a:gd name="connsiteX4" fmla="*/ 4014951 w 4162096"/>
                      <a:gd name="connsiteY4" fmla="*/ 273269 h 1618593"/>
                      <a:gd name="connsiteX5" fmla="*/ 3058510 w 4162096"/>
                      <a:gd name="connsiteY5" fmla="*/ 641131 h 1618593"/>
                      <a:gd name="connsiteX6" fmla="*/ 3026979 w 4162096"/>
                      <a:gd name="connsiteY6" fmla="*/ 1114097 h 1618593"/>
                      <a:gd name="connsiteX7" fmla="*/ 4162096 w 4162096"/>
                      <a:gd name="connsiteY7" fmla="*/ 1545021 h 1618593"/>
                      <a:gd name="connsiteX8" fmla="*/ 3878317 w 4162096"/>
                      <a:gd name="connsiteY8" fmla="*/ 1608083 h 1618593"/>
                      <a:gd name="connsiteX9" fmla="*/ 2301765 w 4162096"/>
                      <a:gd name="connsiteY9" fmla="*/ 945931 h 1618593"/>
                      <a:gd name="connsiteX10" fmla="*/ 693682 w 4162096"/>
                      <a:gd name="connsiteY10" fmla="*/ 1618593 h 1618593"/>
                      <a:gd name="connsiteX11" fmla="*/ 430924 w 4162096"/>
                      <a:gd name="connsiteY11" fmla="*/ 1524000 h 1618593"/>
                      <a:gd name="connsiteX12" fmla="*/ 1576551 w 4162096"/>
                      <a:gd name="connsiteY12" fmla="*/ 1082566 h 1618593"/>
                      <a:gd name="connsiteX13" fmla="*/ 1545020 w 4162096"/>
                      <a:gd name="connsiteY13" fmla="*/ 609600 h 1618593"/>
                      <a:gd name="connsiteX14" fmla="*/ 0 w 4162096"/>
                      <a:gd name="connsiteY14" fmla="*/ 0 h 1618593"/>
                      <a:gd name="connsiteX15" fmla="*/ 872358 w 4162096"/>
                      <a:gd name="connsiteY15" fmla="*/ 210207 h 1618593"/>
                      <a:gd name="connsiteX16" fmla="*/ 872358 w 4162096"/>
                      <a:gd name="connsiteY16" fmla="*/ 210207 h 1618593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09903 h 1418896"/>
                      <a:gd name="connsiteX14" fmla="*/ 441434 w 3731172"/>
                      <a:gd name="connsiteY14" fmla="*/ 10510 h 1418896"/>
                      <a:gd name="connsiteX15" fmla="*/ 441434 w 3731172"/>
                      <a:gd name="connsiteY15" fmla="*/ 10510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09903 h 1418896"/>
                      <a:gd name="connsiteX14" fmla="*/ 441434 w 3731172"/>
                      <a:gd name="connsiteY14" fmla="*/ 10510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09903 h 1418896"/>
                      <a:gd name="connsiteX14" fmla="*/ 357351 w 3731172"/>
                      <a:gd name="connsiteY14" fmla="*/ 115613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09903 h 1418896"/>
                      <a:gd name="connsiteX14" fmla="*/ 147144 w 3731172"/>
                      <a:gd name="connsiteY14" fmla="*/ 63061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20413 h 1418896"/>
                      <a:gd name="connsiteX14" fmla="*/ 147144 w 3731172"/>
                      <a:gd name="connsiteY14" fmla="*/ 63061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20413 h 1418896"/>
                      <a:gd name="connsiteX14" fmla="*/ 189185 w 3731172"/>
                      <a:gd name="connsiteY14" fmla="*/ 84081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20413 h 1418896"/>
                      <a:gd name="connsiteX14" fmla="*/ 189185 w 3731172"/>
                      <a:gd name="connsiteY14" fmla="*/ 84081 h 1418896"/>
                      <a:gd name="connsiteX15" fmla="*/ 168165 w 3731172"/>
                      <a:gd name="connsiteY15" fmla="*/ 73572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56137 w 3731172"/>
                      <a:gd name="connsiteY13" fmla="*/ 441434 h 1418896"/>
                      <a:gd name="connsiteX14" fmla="*/ 189185 w 3731172"/>
                      <a:gd name="connsiteY14" fmla="*/ 84081 h 1418896"/>
                      <a:gd name="connsiteX15" fmla="*/ 168165 w 3731172"/>
                      <a:gd name="connsiteY15" fmla="*/ 73572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45626 w 3731172"/>
                      <a:gd name="connsiteY13" fmla="*/ 451945 h 1418896"/>
                      <a:gd name="connsiteX14" fmla="*/ 189185 w 3731172"/>
                      <a:gd name="connsiteY14" fmla="*/ 84081 h 1418896"/>
                      <a:gd name="connsiteX15" fmla="*/ 168165 w 3731172"/>
                      <a:gd name="connsiteY15" fmla="*/ 73572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903890 h 1418896"/>
                      <a:gd name="connsiteX13" fmla="*/ 1145626 w 3731172"/>
                      <a:gd name="connsiteY13" fmla="*/ 451945 h 1418896"/>
                      <a:gd name="connsiteX14" fmla="*/ 189185 w 3731172"/>
                      <a:gd name="connsiteY14" fmla="*/ 84081 h 1418896"/>
                      <a:gd name="connsiteX15" fmla="*/ 168165 w 3731172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06565 w 3710151"/>
                      <a:gd name="connsiteY5" fmla="*/ 441434 h 1418896"/>
                      <a:gd name="connsiteX6" fmla="*/ 2575034 w 3710151"/>
                      <a:gd name="connsiteY6" fmla="*/ 914400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06565 w 3710151"/>
                      <a:gd name="connsiteY5" fmla="*/ 441434 h 1418896"/>
                      <a:gd name="connsiteX6" fmla="*/ 2606565 w 3710151"/>
                      <a:gd name="connsiteY6" fmla="*/ 924910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06565 w 3710151"/>
                      <a:gd name="connsiteY5" fmla="*/ 441434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5151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8868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38028 w 3710151"/>
                      <a:gd name="connsiteY2" fmla="*/ 591655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8868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38028 w 3710151"/>
                      <a:gd name="connsiteY2" fmla="*/ 591655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8868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087434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38028 w 3710151"/>
                      <a:gd name="connsiteY2" fmla="*/ 591655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8868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098586 w 3710151"/>
                      <a:gd name="connsiteY12" fmla="*/ 903890 h 1418896"/>
                      <a:gd name="connsiteX13" fmla="*/ 1087434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62012 w 3725019"/>
                      <a:gd name="connsiteY0" fmla="*/ 73572 h 1418896"/>
                      <a:gd name="connsiteX1" fmla="*/ 445792 w 3725019"/>
                      <a:gd name="connsiteY1" fmla="*/ 0 h 1418896"/>
                      <a:gd name="connsiteX2" fmla="*/ 1852896 w 3725019"/>
                      <a:gd name="connsiteY2" fmla="*/ 591655 h 1418896"/>
                      <a:gd name="connsiteX3" fmla="*/ 3357157 w 3725019"/>
                      <a:gd name="connsiteY3" fmla="*/ 0 h 1418896"/>
                      <a:gd name="connsiteX4" fmla="*/ 3577874 w 3725019"/>
                      <a:gd name="connsiteY4" fmla="*/ 73572 h 1418896"/>
                      <a:gd name="connsiteX5" fmla="*/ 2632585 w 3725019"/>
                      <a:gd name="connsiteY5" fmla="*/ 448868 h 1418896"/>
                      <a:gd name="connsiteX6" fmla="*/ 2625150 w 3725019"/>
                      <a:gd name="connsiteY6" fmla="*/ 902607 h 1418896"/>
                      <a:gd name="connsiteX7" fmla="*/ 3725019 w 3725019"/>
                      <a:gd name="connsiteY7" fmla="*/ 1345324 h 1418896"/>
                      <a:gd name="connsiteX8" fmla="*/ 3441240 w 3725019"/>
                      <a:gd name="connsiteY8" fmla="*/ 1408386 h 1418896"/>
                      <a:gd name="connsiteX9" fmla="*/ 1864688 w 3725019"/>
                      <a:gd name="connsiteY9" fmla="*/ 746234 h 1418896"/>
                      <a:gd name="connsiteX10" fmla="*/ 256605 w 3725019"/>
                      <a:gd name="connsiteY10" fmla="*/ 1418896 h 1418896"/>
                      <a:gd name="connsiteX11" fmla="*/ 0 w 3725019"/>
                      <a:gd name="connsiteY11" fmla="*/ 1331097 h 1418896"/>
                      <a:gd name="connsiteX12" fmla="*/ 1113454 w 3725019"/>
                      <a:gd name="connsiteY12" fmla="*/ 903890 h 1418896"/>
                      <a:gd name="connsiteX13" fmla="*/ 1102302 w 3725019"/>
                      <a:gd name="connsiteY13" fmla="*/ 451945 h 1418896"/>
                      <a:gd name="connsiteX14" fmla="*/ 183032 w 3725019"/>
                      <a:gd name="connsiteY14" fmla="*/ 84081 h 1418896"/>
                      <a:gd name="connsiteX15" fmla="*/ 162012 w 3725019"/>
                      <a:gd name="connsiteY15" fmla="*/ 73572 h 14188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3725019" h="1418896">
                        <a:moveTo>
                          <a:pt x="162012" y="73572"/>
                        </a:moveTo>
                        <a:lnTo>
                          <a:pt x="445792" y="0"/>
                        </a:lnTo>
                        <a:lnTo>
                          <a:pt x="1852896" y="591655"/>
                        </a:lnTo>
                        <a:lnTo>
                          <a:pt x="3357157" y="0"/>
                        </a:lnTo>
                        <a:lnTo>
                          <a:pt x="3577874" y="73572"/>
                        </a:lnTo>
                        <a:lnTo>
                          <a:pt x="2632585" y="448868"/>
                        </a:lnTo>
                        <a:lnTo>
                          <a:pt x="2625150" y="902607"/>
                        </a:lnTo>
                        <a:lnTo>
                          <a:pt x="3725019" y="1345324"/>
                        </a:lnTo>
                        <a:lnTo>
                          <a:pt x="3441240" y="1408386"/>
                        </a:lnTo>
                        <a:lnTo>
                          <a:pt x="1864688" y="746234"/>
                        </a:lnTo>
                        <a:lnTo>
                          <a:pt x="256605" y="1418896"/>
                        </a:lnTo>
                        <a:lnTo>
                          <a:pt x="0" y="1331097"/>
                        </a:lnTo>
                        <a:lnTo>
                          <a:pt x="1113454" y="903890"/>
                        </a:lnTo>
                        <a:cubicBezTo>
                          <a:pt x="1113454" y="760249"/>
                          <a:pt x="1102302" y="595586"/>
                          <a:pt x="1102302" y="451945"/>
                        </a:cubicBezTo>
                        <a:lnTo>
                          <a:pt x="183032" y="84081"/>
                        </a:lnTo>
                        <a:cubicBezTo>
                          <a:pt x="26317" y="21019"/>
                          <a:pt x="169019" y="77075"/>
                          <a:pt x="162012" y="73572"/>
                        </a:cubicBezTo>
                        <a:close/>
                      </a:path>
                    </a:pathLst>
                  </a:custGeom>
                  <a:solidFill>
                    <a:schemeClr val="accent1">
                      <a:lumMod val="60000"/>
                      <a:lumOff val="40000"/>
                    </a:schemeClr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</p:grpSp>
        <p:grpSp>
          <p:nvGrpSpPr>
            <p:cNvPr id="1196" name="Group 1195">
              <a:extLst>
                <a:ext uri="{FF2B5EF4-FFF2-40B4-BE49-F238E27FC236}">
                  <a16:creationId xmlns:a16="http://schemas.microsoft.com/office/drawing/2014/main" id="{A7355139-8F31-BE41-93F5-98E648A9D62E}"/>
                </a:ext>
              </a:extLst>
            </p:cNvPr>
            <p:cNvGrpSpPr/>
            <p:nvPr/>
          </p:nvGrpSpPr>
          <p:grpSpPr>
            <a:xfrm>
              <a:off x="5974431" y="3377682"/>
              <a:ext cx="1055390" cy="275739"/>
              <a:chOff x="5974431" y="3377682"/>
              <a:chExt cx="1055390" cy="275739"/>
            </a:xfrm>
          </p:grpSpPr>
          <p:cxnSp>
            <p:nvCxnSpPr>
              <p:cNvPr id="3318" name="Straight Connector 3317">
                <a:extLst>
                  <a:ext uri="{FF2B5EF4-FFF2-40B4-BE49-F238E27FC236}">
                    <a16:creationId xmlns:a16="http://schemas.microsoft.com/office/drawing/2014/main" id="{83508E59-54AF-8745-88FD-D33603A253D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 flipV="1">
                <a:off x="5974431" y="3483429"/>
                <a:ext cx="1055390" cy="169992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19" name="Straight Connector 3318">
                <a:extLst>
                  <a:ext uri="{FF2B5EF4-FFF2-40B4-BE49-F238E27FC236}">
                    <a16:creationId xmlns:a16="http://schemas.microsoft.com/office/drawing/2014/main" id="{0E87C89A-266E-C244-9EF6-4252CBBD2CC1}"/>
                  </a:ext>
                </a:extLst>
              </p:cNvPr>
              <p:cNvCxnSpPr>
                <a:cxnSpLocks/>
                <a:stCxn id="3231" idx="8"/>
              </p:cNvCxnSpPr>
              <p:nvPr/>
            </p:nvCxnSpPr>
            <p:spPr bwMode="auto">
              <a:xfrm flipH="1" flipV="1">
                <a:off x="6223247" y="3427445"/>
                <a:ext cx="671696" cy="173833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20" name="Straight Connector 3319">
                <a:extLst>
                  <a:ext uri="{FF2B5EF4-FFF2-40B4-BE49-F238E27FC236}">
                    <a16:creationId xmlns:a16="http://schemas.microsoft.com/office/drawing/2014/main" id="{017148AB-5919-6748-84C6-FDFAAEF439F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 flipV="1">
                <a:off x="6465843" y="3377682"/>
                <a:ext cx="562839" cy="201824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97" name="Group 1196">
              <a:extLst>
                <a:ext uri="{FF2B5EF4-FFF2-40B4-BE49-F238E27FC236}">
                  <a16:creationId xmlns:a16="http://schemas.microsoft.com/office/drawing/2014/main" id="{A1002AAA-01D7-854C-BA6D-6686D7D8A3B0}"/>
                </a:ext>
              </a:extLst>
            </p:cNvPr>
            <p:cNvGrpSpPr/>
            <p:nvPr/>
          </p:nvGrpSpPr>
          <p:grpSpPr>
            <a:xfrm flipV="1">
              <a:off x="5989981" y="3036336"/>
              <a:ext cx="1055390" cy="275739"/>
              <a:chOff x="6920204" y="3530082"/>
              <a:chExt cx="1055390" cy="275739"/>
            </a:xfrm>
          </p:grpSpPr>
          <p:cxnSp>
            <p:nvCxnSpPr>
              <p:cNvPr id="3315" name="Straight Connector 3314">
                <a:extLst>
                  <a:ext uri="{FF2B5EF4-FFF2-40B4-BE49-F238E27FC236}">
                    <a16:creationId xmlns:a16="http://schemas.microsoft.com/office/drawing/2014/main" id="{57B81437-D923-804A-BF99-D846AE4AD75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 flipV="1">
                <a:off x="6920204" y="3635829"/>
                <a:ext cx="1055390" cy="169992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16" name="Straight Connector 3315">
                <a:extLst>
                  <a:ext uri="{FF2B5EF4-FFF2-40B4-BE49-F238E27FC236}">
                    <a16:creationId xmlns:a16="http://schemas.microsoft.com/office/drawing/2014/main" id="{75E71E8F-C3E9-9647-BF27-A8C1CEC6358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 flipV="1">
                <a:off x="7169020" y="3579845"/>
                <a:ext cx="671696" cy="173833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17" name="Straight Connector 3316">
                <a:extLst>
                  <a:ext uri="{FF2B5EF4-FFF2-40B4-BE49-F238E27FC236}">
                    <a16:creationId xmlns:a16="http://schemas.microsoft.com/office/drawing/2014/main" id="{462544C4-0726-A349-86F1-6EEBA8E648E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 flipV="1">
                <a:off x="7411616" y="3530082"/>
                <a:ext cx="562839" cy="201824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98" name="Straight Connector 1197">
              <a:extLst>
                <a:ext uri="{FF2B5EF4-FFF2-40B4-BE49-F238E27FC236}">
                  <a16:creationId xmlns:a16="http://schemas.microsoft.com/office/drawing/2014/main" id="{58271B78-C1AC-394E-AEBA-0809B05E180F}"/>
                </a:ext>
              </a:extLst>
            </p:cNvPr>
            <p:cNvCxnSpPr/>
            <p:nvPr/>
          </p:nvCxnSpPr>
          <p:spPr bwMode="auto">
            <a:xfrm flipH="1">
              <a:off x="7111851" y="3098053"/>
              <a:ext cx="1587" cy="51435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99" name="Group 1198">
              <a:extLst>
                <a:ext uri="{FF2B5EF4-FFF2-40B4-BE49-F238E27FC236}">
                  <a16:creationId xmlns:a16="http://schemas.microsoft.com/office/drawing/2014/main" id="{76DC27C8-AF68-4B43-8EDF-5F3D8C3A17F8}"/>
                </a:ext>
              </a:extLst>
            </p:cNvPr>
            <p:cNvGrpSpPr/>
            <p:nvPr/>
          </p:nvGrpSpPr>
          <p:grpSpPr>
            <a:xfrm>
              <a:off x="6657747" y="2637514"/>
              <a:ext cx="914400" cy="479686"/>
              <a:chOff x="3668110" y="2448910"/>
              <a:chExt cx="3794234" cy="2165130"/>
            </a:xfrm>
          </p:grpSpPr>
          <p:sp>
            <p:nvSpPr>
              <p:cNvPr id="3308" name="Rectangle 3307">
                <a:extLst>
                  <a:ext uri="{FF2B5EF4-FFF2-40B4-BE49-F238E27FC236}">
                    <a16:creationId xmlns:a16="http://schemas.microsoft.com/office/drawing/2014/main" id="{5FDB5E37-77C3-9B48-A0B4-DD4E9869BC5F}"/>
                  </a:ext>
                </a:extLst>
              </p:cNvPr>
              <p:cNvSpPr/>
              <p:nvPr/>
            </p:nvSpPr>
            <p:spPr>
              <a:xfrm>
                <a:off x="3668110" y="3741409"/>
                <a:ext cx="3780587" cy="872631"/>
              </a:xfrm>
              <a:prstGeom prst="rect">
                <a:avLst/>
              </a:pr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3309" name="Freeform 3308">
                <a:extLst>
                  <a:ext uri="{FF2B5EF4-FFF2-40B4-BE49-F238E27FC236}">
                    <a16:creationId xmlns:a16="http://schemas.microsoft.com/office/drawing/2014/main" id="{D19836E1-6343-A24F-ABD3-0F9E8693317B}"/>
                  </a:ext>
                </a:extLst>
              </p:cNvPr>
              <p:cNvSpPr/>
              <p:nvPr/>
            </p:nvSpPr>
            <p:spPr>
              <a:xfrm>
                <a:off x="3678620" y="2448910"/>
                <a:ext cx="3783724" cy="1324303"/>
              </a:xfrm>
              <a:custGeom>
                <a:avLst/>
                <a:gdLst>
                  <a:gd name="connsiteX0" fmla="*/ 0 w 3783724"/>
                  <a:gd name="connsiteY0" fmla="*/ 1313793 h 1324303"/>
                  <a:gd name="connsiteX1" fmla="*/ 0 w 3783724"/>
                  <a:gd name="connsiteY1" fmla="*/ 1313793 h 1324303"/>
                  <a:gd name="connsiteX2" fmla="*/ 252248 w 3783724"/>
                  <a:gd name="connsiteY2" fmla="*/ 0 h 1324303"/>
                  <a:gd name="connsiteX3" fmla="*/ 3415862 w 3783724"/>
                  <a:gd name="connsiteY3" fmla="*/ 21020 h 1324303"/>
                  <a:gd name="connsiteX4" fmla="*/ 3783724 w 3783724"/>
                  <a:gd name="connsiteY4" fmla="*/ 1324303 h 1324303"/>
                  <a:gd name="connsiteX5" fmla="*/ 0 w 3783724"/>
                  <a:gd name="connsiteY5" fmla="*/ 1313793 h 1324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83724" h="1324303">
                    <a:moveTo>
                      <a:pt x="0" y="1313793"/>
                    </a:moveTo>
                    <a:lnTo>
                      <a:pt x="0" y="1313793"/>
                    </a:lnTo>
                    <a:lnTo>
                      <a:pt x="252248" y="0"/>
                    </a:lnTo>
                    <a:lnTo>
                      <a:pt x="3415862" y="21020"/>
                    </a:lnTo>
                    <a:lnTo>
                      <a:pt x="3783724" y="1324303"/>
                    </a:lnTo>
                    <a:lnTo>
                      <a:pt x="0" y="1313793"/>
                    </a:lnTo>
                    <a:close/>
                  </a:path>
                </a:pathLst>
              </a:custGeom>
              <a:solidFill>
                <a:srgbClr val="B8C2C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3310" name="Group 3309">
                <a:extLst>
                  <a:ext uri="{FF2B5EF4-FFF2-40B4-BE49-F238E27FC236}">
                    <a16:creationId xmlns:a16="http://schemas.microsoft.com/office/drawing/2014/main" id="{EA390C77-0983-594B-8E97-4502268E7F37}"/>
                  </a:ext>
                </a:extLst>
              </p:cNvPr>
              <p:cNvGrpSpPr/>
              <p:nvPr/>
            </p:nvGrpSpPr>
            <p:grpSpPr>
              <a:xfrm>
                <a:off x="3941378" y="2603243"/>
                <a:ext cx="3202061" cy="1066110"/>
                <a:chOff x="7939341" y="3037317"/>
                <a:chExt cx="897649" cy="353919"/>
              </a:xfrm>
            </p:grpSpPr>
            <p:sp>
              <p:nvSpPr>
                <p:cNvPr id="3311" name="Freeform 3310">
                  <a:extLst>
                    <a:ext uri="{FF2B5EF4-FFF2-40B4-BE49-F238E27FC236}">
                      <a16:creationId xmlns:a16="http://schemas.microsoft.com/office/drawing/2014/main" id="{61471CFC-BD31-2B4B-92D5-E915DA7B13D2}"/>
                    </a:ext>
                  </a:extLst>
                </p:cNvPr>
                <p:cNvSpPr/>
                <p:nvPr/>
              </p:nvSpPr>
              <p:spPr>
                <a:xfrm>
                  <a:off x="7964170" y="30373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312" name="Freeform 3311">
                  <a:extLst>
                    <a:ext uri="{FF2B5EF4-FFF2-40B4-BE49-F238E27FC236}">
                      <a16:creationId xmlns:a16="http://schemas.microsoft.com/office/drawing/2014/main" id="{4599F54D-786D-4A41-B0EE-3235D5555606}"/>
                    </a:ext>
                  </a:extLst>
                </p:cNvPr>
                <p:cNvSpPr/>
                <p:nvPr/>
              </p:nvSpPr>
              <p:spPr>
                <a:xfrm>
                  <a:off x="8519948" y="32067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313" name="Freeform 3312">
                  <a:extLst>
                    <a:ext uri="{FF2B5EF4-FFF2-40B4-BE49-F238E27FC236}">
                      <a16:creationId xmlns:a16="http://schemas.microsoft.com/office/drawing/2014/main" id="{22A648E7-9F42-EB42-97CA-4EDF7FDDB3A9}"/>
                    </a:ext>
                  </a:extLst>
                </p:cNvPr>
                <p:cNvSpPr/>
                <p:nvPr/>
              </p:nvSpPr>
              <p:spPr>
                <a:xfrm>
                  <a:off x="7939341" y="32067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314" name="Freeform 3313">
                  <a:extLst>
                    <a:ext uri="{FF2B5EF4-FFF2-40B4-BE49-F238E27FC236}">
                      <a16:creationId xmlns:a16="http://schemas.microsoft.com/office/drawing/2014/main" id="{842D3447-9757-F64C-A903-5A9D345F4378}"/>
                    </a:ext>
                  </a:extLst>
                </p:cNvPr>
                <p:cNvSpPr/>
                <p:nvPr/>
              </p:nvSpPr>
              <p:spPr>
                <a:xfrm>
                  <a:off x="8047413" y="31234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00" name="Group 1199">
              <a:extLst>
                <a:ext uri="{FF2B5EF4-FFF2-40B4-BE49-F238E27FC236}">
                  <a16:creationId xmlns:a16="http://schemas.microsoft.com/office/drawing/2014/main" id="{9AF3B9CA-1F8E-1F46-A287-7D7D801F272A}"/>
                </a:ext>
              </a:extLst>
            </p:cNvPr>
            <p:cNvGrpSpPr/>
            <p:nvPr/>
          </p:nvGrpSpPr>
          <p:grpSpPr>
            <a:xfrm>
              <a:off x="3209365" y="1621000"/>
              <a:ext cx="894855" cy="442494"/>
              <a:chOff x="7493876" y="2774731"/>
              <a:chExt cx="1481958" cy="894622"/>
            </a:xfrm>
          </p:grpSpPr>
          <p:sp>
            <p:nvSpPr>
              <p:cNvPr id="3301" name="Freeform 3300">
                <a:extLst>
                  <a:ext uri="{FF2B5EF4-FFF2-40B4-BE49-F238E27FC236}">
                    <a16:creationId xmlns:a16="http://schemas.microsoft.com/office/drawing/2014/main" id="{20E73E2A-6CBA-8E4A-93C6-3345DEBB6AAF}"/>
                  </a:ext>
                </a:extLst>
              </p:cNvPr>
              <p:cNvSpPr/>
              <p:nvPr/>
            </p:nvSpPr>
            <p:spPr>
              <a:xfrm>
                <a:off x="7493876" y="3084399"/>
                <a:ext cx="1481958" cy="584954"/>
              </a:xfrm>
              <a:custGeom>
                <a:avLst/>
                <a:gdLst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76538 w 8176538"/>
                  <a:gd name="connsiteY0" fmla="*/ 0 h 2638097"/>
                  <a:gd name="connsiteX1" fmla="*/ 8176538 w 8176538"/>
                  <a:gd name="connsiteY1" fmla="*/ 1271752 h 2638097"/>
                  <a:gd name="connsiteX2" fmla="*/ 4088015 w 8176538"/>
                  <a:gd name="connsiteY2" fmla="*/ 2638097 h 2638097"/>
                  <a:gd name="connsiteX3" fmla="*/ 0 w 8176538"/>
                  <a:gd name="connsiteY3" fmla="*/ 1269888 h 2638097"/>
                  <a:gd name="connsiteX4" fmla="*/ 20511 w 8176538"/>
                  <a:gd name="connsiteY4" fmla="*/ 147145 h 2638097"/>
                  <a:gd name="connsiteX5" fmla="*/ 4088015 w 8176538"/>
                  <a:gd name="connsiteY5" fmla="*/ 1566042 h 2638097"/>
                  <a:gd name="connsiteX6" fmla="*/ 8176538 w 8176538"/>
                  <a:gd name="connsiteY6" fmla="*/ 0 h 2638097"/>
                  <a:gd name="connsiteX0" fmla="*/ 8176538 w 8176538"/>
                  <a:gd name="connsiteY0" fmla="*/ 0 h 2772020"/>
                  <a:gd name="connsiteX1" fmla="*/ 8176538 w 8176538"/>
                  <a:gd name="connsiteY1" fmla="*/ 1271752 h 2772020"/>
                  <a:gd name="connsiteX2" fmla="*/ 4099034 w 8176538"/>
                  <a:gd name="connsiteY2" fmla="*/ 2772020 h 2772020"/>
                  <a:gd name="connsiteX3" fmla="*/ 0 w 8176538"/>
                  <a:gd name="connsiteY3" fmla="*/ 1269888 h 2772020"/>
                  <a:gd name="connsiteX4" fmla="*/ 20511 w 8176538"/>
                  <a:gd name="connsiteY4" fmla="*/ 147145 h 2772020"/>
                  <a:gd name="connsiteX5" fmla="*/ 4088015 w 8176538"/>
                  <a:gd name="connsiteY5" fmla="*/ 1566042 h 2772020"/>
                  <a:gd name="connsiteX6" fmla="*/ 8176538 w 8176538"/>
                  <a:gd name="connsiteY6" fmla="*/ 0 h 2772020"/>
                  <a:gd name="connsiteX0" fmla="*/ 8176538 w 8176538"/>
                  <a:gd name="connsiteY0" fmla="*/ 0 h 2772339"/>
                  <a:gd name="connsiteX1" fmla="*/ 8176538 w 8176538"/>
                  <a:gd name="connsiteY1" fmla="*/ 1378890 h 2772339"/>
                  <a:gd name="connsiteX2" fmla="*/ 4099034 w 8176538"/>
                  <a:gd name="connsiteY2" fmla="*/ 2772020 h 2772339"/>
                  <a:gd name="connsiteX3" fmla="*/ 0 w 8176538"/>
                  <a:gd name="connsiteY3" fmla="*/ 1269888 h 2772339"/>
                  <a:gd name="connsiteX4" fmla="*/ 20511 w 8176538"/>
                  <a:gd name="connsiteY4" fmla="*/ 147145 h 2772339"/>
                  <a:gd name="connsiteX5" fmla="*/ 4088015 w 8176538"/>
                  <a:gd name="connsiteY5" fmla="*/ 1566042 h 2772339"/>
                  <a:gd name="connsiteX6" fmla="*/ 8176538 w 8176538"/>
                  <a:gd name="connsiteY6" fmla="*/ 0 h 2772339"/>
                  <a:gd name="connsiteX0" fmla="*/ 8176538 w 8176538"/>
                  <a:gd name="connsiteY0" fmla="*/ 0 h 2825888"/>
                  <a:gd name="connsiteX1" fmla="*/ 8176538 w 8176538"/>
                  <a:gd name="connsiteY1" fmla="*/ 1378890 h 2825888"/>
                  <a:gd name="connsiteX2" fmla="*/ 4099034 w 8176538"/>
                  <a:gd name="connsiteY2" fmla="*/ 2825590 h 2825888"/>
                  <a:gd name="connsiteX3" fmla="*/ 0 w 8176538"/>
                  <a:gd name="connsiteY3" fmla="*/ 1269888 h 2825888"/>
                  <a:gd name="connsiteX4" fmla="*/ 20511 w 8176538"/>
                  <a:gd name="connsiteY4" fmla="*/ 147145 h 2825888"/>
                  <a:gd name="connsiteX5" fmla="*/ 4088015 w 8176538"/>
                  <a:gd name="connsiteY5" fmla="*/ 1566042 h 2825888"/>
                  <a:gd name="connsiteX6" fmla="*/ 8176538 w 8176538"/>
                  <a:gd name="connsiteY6" fmla="*/ 0 h 2825888"/>
                  <a:gd name="connsiteX0" fmla="*/ 8165518 w 8165518"/>
                  <a:gd name="connsiteY0" fmla="*/ 0 h 2825606"/>
                  <a:gd name="connsiteX1" fmla="*/ 8165518 w 8165518"/>
                  <a:gd name="connsiteY1" fmla="*/ 1378890 h 2825606"/>
                  <a:gd name="connsiteX2" fmla="*/ 4088014 w 8165518"/>
                  <a:gd name="connsiteY2" fmla="*/ 2825590 h 2825606"/>
                  <a:gd name="connsiteX3" fmla="*/ 0 w 8165518"/>
                  <a:gd name="connsiteY3" fmla="*/ 1403811 h 2825606"/>
                  <a:gd name="connsiteX4" fmla="*/ 9491 w 8165518"/>
                  <a:gd name="connsiteY4" fmla="*/ 147145 h 2825606"/>
                  <a:gd name="connsiteX5" fmla="*/ 4076995 w 8165518"/>
                  <a:gd name="connsiteY5" fmla="*/ 1566042 h 2825606"/>
                  <a:gd name="connsiteX6" fmla="*/ 8165518 w 8165518"/>
                  <a:gd name="connsiteY6" fmla="*/ 0 h 2825606"/>
                  <a:gd name="connsiteX0" fmla="*/ 8165518 w 8165518"/>
                  <a:gd name="connsiteY0" fmla="*/ 0 h 2879174"/>
                  <a:gd name="connsiteX1" fmla="*/ 8165518 w 8165518"/>
                  <a:gd name="connsiteY1" fmla="*/ 1378890 h 2879174"/>
                  <a:gd name="connsiteX2" fmla="*/ 4132092 w 8165518"/>
                  <a:gd name="connsiteY2" fmla="*/ 2879159 h 2879174"/>
                  <a:gd name="connsiteX3" fmla="*/ 0 w 8165518"/>
                  <a:gd name="connsiteY3" fmla="*/ 1403811 h 2879174"/>
                  <a:gd name="connsiteX4" fmla="*/ 9491 w 8165518"/>
                  <a:gd name="connsiteY4" fmla="*/ 147145 h 2879174"/>
                  <a:gd name="connsiteX5" fmla="*/ 4076995 w 8165518"/>
                  <a:gd name="connsiteY5" fmla="*/ 1566042 h 2879174"/>
                  <a:gd name="connsiteX6" fmla="*/ 8165518 w 8165518"/>
                  <a:gd name="connsiteY6" fmla="*/ 0 h 2879174"/>
                  <a:gd name="connsiteX0" fmla="*/ 8165518 w 8176537"/>
                  <a:gd name="connsiteY0" fmla="*/ 0 h 2879410"/>
                  <a:gd name="connsiteX1" fmla="*/ 8176537 w 8176537"/>
                  <a:gd name="connsiteY1" fmla="*/ 1499420 h 2879410"/>
                  <a:gd name="connsiteX2" fmla="*/ 4132092 w 8176537"/>
                  <a:gd name="connsiteY2" fmla="*/ 2879159 h 2879410"/>
                  <a:gd name="connsiteX3" fmla="*/ 0 w 8176537"/>
                  <a:gd name="connsiteY3" fmla="*/ 1403811 h 2879410"/>
                  <a:gd name="connsiteX4" fmla="*/ 9491 w 8176537"/>
                  <a:gd name="connsiteY4" fmla="*/ 147145 h 2879410"/>
                  <a:gd name="connsiteX5" fmla="*/ 4076995 w 8176537"/>
                  <a:gd name="connsiteY5" fmla="*/ 1566042 h 2879410"/>
                  <a:gd name="connsiteX6" fmla="*/ 8165518 w 8176537"/>
                  <a:gd name="connsiteY6" fmla="*/ 0 h 2879410"/>
                  <a:gd name="connsiteX0" fmla="*/ 8165518 w 8176537"/>
                  <a:gd name="connsiteY0" fmla="*/ 0 h 2879262"/>
                  <a:gd name="connsiteX1" fmla="*/ 8176537 w 8176537"/>
                  <a:gd name="connsiteY1" fmla="*/ 1499420 h 2879262"/>
                  <a:gd name="connsiteX2" fmla="*/ 4132092 w 8176537"/>
                  <a:gd name="connsiteY2" fmla="*/ 2879159 h 2879262"/>
                  <a:gd name="connsiteX3" fmla="*/ 0 w 8176537"/>
                  <a:gd name="connsiteY3" fmla="*/ 1403811 h 2879262"/>
                  <a:gd name="connsiteX4" fmla="*/ 9491 w 8176537"/>
                  <a:gd name="connsiteY4" fmla="*/ 147145 h 2879262"/>
                  <a:gd name="connsiteX5" fmla="*/ 4076995 w 8176537"/>
                  <a:gd name="connsiteY5" fmla="*/ 1566042 h 2879262"/>
                  <a:gd name="connsiteX6" fmla="*/ 8165518 w 8176537"/>
                  <a:gd name="connsiteY6" fmla="*/ 0 h 2879262"/>
                  <a:gd name="connsiteX0" fmla="*/ 8165518 w 8176537"/>
                  <a:gd name="connsiteY0" fmla="*/ 0 h 2879163"/>
                  <a:gd name="connsiteX1" fmla="*/ 8176537 w 8176537"/>
                  <a:gd name="connsiteY1" fmla="*/ 1499420 h 2879163"/>
                  <a:gd name="connsiteX2" fmla="*/ 4132092 w 8176537"/>
                  <a:gd name="connsiteY2" fmla="*/ 2879159 h 2879163"/>
                  <a:gd name="connsiteX3" fmla="*/ 0 w 8176537"/>
                  <a:gd name="connsiteY3" fmla="*/ 1510948 h 2879163"/>
                  <a:gd name="connsiteX4" fmla="*/ 9491 w 8176537"/>
                  <a:gd name="connsiteY4" fmla="*/ 147145 h 2879163"/>
                  <a:gd name="connsiteX5" fmla="*/ 4076995 w 8176537"/>
                  <a:gd name="connsiteY5" fmla="*/ 1566042 h 2879163"/>
                  <a:gd name="connsiteX6" fmla="*/ 8165518 w 8176537"/>
                  <a:gd name="connsiteY6" fmla="*/ 0 h 2879163"/>
                  <a:gd name="connsiteX0" fmla="*/ 8165518 w 8198577"/>
                  <a:gd name="connsiteY0" fmla="*/ 0 h 2879451"/>
                  <a:gd name="connsiteX1" fmla="*/ 8198577 w 8198577"/>
                  <a:gd name="connsiteY1" fmla="*/ 1606558 h 2879451"/>
                  <a:gd name="connsiteX2" fmla="*/ 4132092 w 8198577"/>
                  <a:gd name="connsiteY2" fmla="*/ 2879159 h 2879451"/>
                  <a:gd name="connsiteX3" fmla="*/ 0 w 8198577"/>
                  <a:gd name="connsiteY3" fmla="*/ 1510948 h 2879451"/>
                  <a:gd name="connsiteX4" fmla="*/ 9491 w 8198577"/>
                  <a:gd name="connsiteY4" fmla="*/ 147145 h 2879451"/>
                  <a:gd name="connsiteX5" fmla="*/ 4076995 w 8198577"/>
                  <a:gd name="connsiteY5" fmla="*/ 1566042 h 2879451"/>
                  <a:gd name="connsiteX6" fmla="*/ 8165518 w 8198577"/>
                  <a:gd name="connsiteY6" fmla="*/ 0 h 2879451"/>
                  <a:gd name="connsiteX0" fmla="*/ 8165518 w 8165518"/>
                  <a:gd name="connsiteY0" fmla="*/ 0 h 2880066"/>
                  <a:gd name="connsiteX1" fmla="*/ 8165518 w 8165518"/>
                  <a:gd name="connsiteY1" fmla="*/ 1673520 h 2880066"/>
                  <a:gd name="connsiteX2" fmla="*/ 4132092 w 8165518"/>
                  <a:gd name="connsiteY2" fmla="*/ 2879159 h 2880066"/>
                  <a:gd name="connsiteX3" fmla="*/ 0 w 8165518"/>
                  <a:gd name="connsiteY3" fmla="*/ 1510948 h 2880066"/>
                  <a:gd name="connsiteX4" fmla="*/ 9491 w 8165518"/>
                  <a:gd name="connsiteY4" fmla="*/ 147145 h 2880066"/>
                  <a:gd name="connsiteX5" fmla="*/ 4076995 w 8165518"/>
                  <a:gd name="connsiteY5" fmla="*/ 1566042 h 2880066"/>
                  <a:gd name="connsiteX6" fmla="*/ 8165518 w 8165518"/>
                  <a:gd name="connsiteY6" fmla="*/ 0 h 2880066"/>
                  <a:gd name="connsiteX0" fmla="*/ 8156794 w 8156794"/>
                  <a:gd name="connsiteY0" fmla="*/ 0 h 2879270"/>
                  <a:gd name="connsiteX1" fmla="*/ 8156794 w 8156794"/>
                  <a:gd name="connsiteY1" fmla="*/ 1673520 h 2879270"/>
                  <a:gd name="connsiteX2" fmla="*/ 4123368 w 8156794"/>
                  <a:gd name="connsiteY2" fmla="*/ 2879159 h 2879270"/>
                  <a:gd name="connsiteX3" fmla="*/ 2295 w 8156794"/>
                  <a:gd name="connsiteY3" fmla="*/ 1618086 h 2879270"/>
                  <a:gd name="connsiteX4" fmla="*/ 767 w 8156794"/>
                  <a:gd name="connsiteY4" fmla="*/ 147145 h 2879270"/>
                  <a:gd name="connsiteX5" fmla="*/ 4068271 w 8156794"/>
                  <a:gd name="connsiteY5" fmla="*/ 1566042 h 2879270"/>
                  <a:gd name="connsiteX6" fmla="*/ 8156794 w 8156794"/>
                  <a:gd name="connsiteY6" fmla="*/ 0 h 287927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20"/>
                  <a:gd name="connsiteX1" fmla="*/ 8156794 w 8156794"/>
                  <a:gd name="connsiteY1" fmla="*/ 1673520 h 2973020"/>
                  <a:gd name="connsiteX2" fmla="*/ 4134388 w 8156794"/>
                  <a:gd name="connsiteY2" fmla="*/ 2972904 h 2973020"/>
                  <a:gd name="connsiteX3" fmla="*/ 2295 w 8156794"/>
                  <a:gd name="connsiteY3" fmla="*/ 1618086 h 2973020"/>
                  <a:gd name="connsiteX4" fmla="*/ 767 w 8156794"/>
                  <a:gd name="connsiteY4" fmla="*/ 147145 h 2973020"/>
                  <a:gd name="connsiteX5" fmla="*/ 4068271 w 8156794"/>
                  <a:gd name="connsiteY5" fmla="*/ 1566042 h 2973020"/>
                  <a:gd name="connsiteX6" fmla="*/ 8156794 w 8156794"/>
                  <a:gd name="connsiteY6" fmla="*/ 0 h 2973020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141"/>
                  <a:gd name="connsiteX1" fmla="*/ 8156794 w 8156794"/>
                  <a:gd name="connsiteY1" fmla="*/ 1673520 h 2973141"/>
                  <a:gd name="connsiteX2" fmla="*/ 4134388 w 8156794"/>
                  <a:gd name="connsiteY2" fmla="*/ 2972904 h 2973141"/>
                  <a:gd name="connsiteX3" fmla="*/ 2295 w 8156794"/>
                  <a:gd name="connsiteY3" fmla="*/ 1618086 h 2973141"/>
                  <a:gd name="connsiteX4" fmla="*/ 767 w 8156794"/>
                  <a:gd name="connsiteY4" fmla="*/ 147145 h 2973141"/>
                  <a:gd name="connsiteX5" fmla="*/ 4068271 w 8156794"/>
                  <a:gd name="connsiteY5" fmla="*/ 1566042 h 2973141"/>
                  <a:gd name="connsiteX6" fmla="*/ 8156794 w 8156794"/>
                  <a:gd name="connsiteY6" fmla="*/ 0 h 2973141"/>
                  <a:gd name="connsiteX0" fmla="*/ 8156794 w 8156794"/>
                  <a:gd name="connsiteY0" fmla="*/ 0 h 3066827"/>
                  <a:gd name="connsiteX1" fmla="*/ 8156794 w 8156794"/>
                  <a:gd name="connsiteY1" fmla="*/ 1673520 h 3066827"/>
                  <a:gd name="connsiteX2" fmla="*/ 4123353 w 8156794"/>
                  <a:gd name="connsiteY2" fmla="*/ 3066650 h 3066827"/>
                  <a:gd name="connsiteX3" fmla="*/ 2295 w 8156794"/>
                  <a:gd name="connsiteY3" fmla="*/ 1618086 h 3066827"/>
                  <a:gd name="connsiteX4" fmla="*/ 767 w 8156794"/>
                  <a:gd name="connsiteY4" fmla="*/ 147145 h 3066827"/>
                  <a:gd name="connsiteX5" fmla="*/ 4068271 w 8156794"/>
                  <a:gd name="connsiteY5" fmla="*/ 1566042 h 3066827"/>
                  <a:gd name="connsiteX6" fmla="*/ 8156794 w 8156794"/>
                  <a:gd name="connsiteY6" fmla="*/ 0 h 3066827"/>
                  <a:gd name="connsiteX0" fmla="*/ 8123689 w 8156794"/>
                  <a:gd name="connsiteY0" fmla="*/ 0 h 2999866"/>
                  <a:gd name="connsiteX1" fmla="*/ 8156794 w 8156794"/>
                  <a:gd name="connsiteY1" fmla="*/ 1606559 h 2999866"/>
                  <a:gd name="connsiteX2" fmla="*/ 4123353 w 8156794"/>
                  <a:gd name="connsiteY2" fmla="*/ 2999689 h 2999866"/>
                  <a:gd name="connsiteX3" fmla="*/ 2295 w 8156794"/>
                  <a:gd name="connsiteY3" fmla="*/ 1551125 h 2999866"/>
                  <a:gd name="connsiteX4" fmla="*/ 767 w 8156794"/>
                  <a:gd name="connsiteY4" fmla="*/ 80184 h 2999866"/>
                  <a:gd name="connsiteX5" fmla="*/ 4068271 w 8156794"/>
                  <a:gd name="connsiteY5" fmla="*/ 1499081 h 2999866"/>
                  <a:gd name="connsiteX6" fmla="*/ 8123689 w 8156794"/>
                  <a:gd name="connsiteY6" fmla="*/ 0 h 2999866"/>
                  <a:gd name="connsiteX0" fmla="*/ 8167828 w 8167828"/>
                  <a:gd name="connsiteY0" fmla="*/ 0 h 3026651"/>
                  <a:gd name="connsiteX1" fmla="*/ 8156794 w 8167828"/>
                  <a:gd name="connsiteY1" fmla="*/ 1633344 h 3026651"/>
                  <a:gd name="connsiteX2" fmla="*/ 4123353 w 8167828"/>
                  <a:gd name="connsiteY2" fmla="*/ 3026474 h 3026651"/>
                  <a:gd name="connsiteX3" fmla="*/ 2295 w 8167828"/>
                  <a:gd name="connsiteY3" fmla="*/ 1577910 h 3026651"/>
                  <a:gd name="connsiteX4" fmla="*/ 767 w 8167828"/>
                  <a:gd name="connsiteY4" fmla="*/ 106969 h 3026651"/>
                  <a:gd name="connsiteX5" fmla="*/ 4068271 w 8167828"/>
                  <a:gd name="connsiteY5" fmla="*/ 1525866 h 3026651"/>
                  <a:gd name="connsiteX6" fmla="*/ 8167828 w 8167828"/>
                  <a:gd name="connsiteY6" fmla="*/ 0 h 3026651"/>
                  <a:gd name="connsiteX0" fmla="*/ 8167828 w 8167828"/>
                  <a:gd name="connsiteY0" fmla="*/ 0 h 3027228"/>
                  <a:gd name="connsiteX1" fmla="*/ 8145760 w 8167828"/>
                  <a:gd name="connsiteY1" fmla="*/ 1686913 h 3027228"/>
                  <a:gd name="connsiteX2" fmla="*/ 4123353 w 8167828"/>
                  <a:gd name="connsiteY2" fmla="*/ 3026474 h 3027228"/>
                  <a:gd name="connsiteX3" fmla="*/ 2295 w 8167828"/>
                  <a:gd name="connsiteY3" fmla="*/ 1577910 h 3027228"/>
                  <a:gd name="connsiteX4" fmla="*/ 767 w 8167828"/>
                  <a:gd name="connsiteY4" fmla="*/ 106969 h 3027228"/>
                  <a:gd name="connsiteX5" fmla="*/ 4068271 w 8167828"/>
                  <a:gd name="connsiteY5" fmla="*/ 1525866 h 3027228"/>
                  <a:gd name="connsiteX6" fmla="*/ 8167828 w 8167828"/>
                  <a:gd name="connsiteY6" fmla="*/ 0 h 3027228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23689 w 8145760"/>
                  <a:gd name="connsiteY0" fmla="*/ 13560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9 w 8145760"/>
                  <a:gd name="connsiteY6" fmla="*/ 13560 h 2920259"/>
                  <a:gd name="connsiteX0" fmla="*/ 8178863 w 8178863"/>
                  <a:gd name="connsiteY0" fmla="*/ 26952 h 2920259"/>
                  <a:gd name="connsiteX1" fmla="*/ 8145760 w 8178863"/>
                  <a:gd name="connsiteY1" fmla="*/ 1579944 h 2920259"/>
                  <a:gd name="connsiteX2" fmla="*/ 4123353 w 8178863"/>
                  <a:gd name="connsiteY2" fmla="*/ 2919505 h 2920259"/>
                  <a:gd name="connsiteX3" fmla="*/ 2295 w 8178863"/>
                  <a:gd name="connsiteY3" fmla="*/ 1470941 h 2920259"/>
                  <a:gd name="connsiteX4" fmla="*/ 767 w 8178863"/>
                  <a:gd name="connsiteY4" fmla="*/ 0 h 2920259"/>
                  <a:gd name="connsiteX5" fmla="*/ 4068271 w 8178863"/>
                  <a:gd name="connsiteY5" fmla="*/ 1418897 h 2920259"/>
                  <a:gd name="connsiteX6" fmla="*/ 8178863 w 8178863"/>
                  <a:gd name="connsiteY6" fmla="*/ 26952 h 2920259"/>
                  <a:gd name="connsiteX0" fmla="*/ 8167827 w 8167827"/>
                  <a:gd name="connsiteY0" fmla="*/ 40343 h 2920259"/>
                  <a:gd name="connsiteX1" fmla="*/ 8145760 w 8167827"/>
                  <a:gd name="connsiteY1" fmla="*/ 1579944 h 2920259"/>
                  <a:gd name="connsiteX2" fmla="*/ 4123353 w 8167827"/>
                  <a:gd name="connsiteY2" fmla="*/ 2919505 h 2920259"/>
                  <a:gd name="connsiteX3" fmla="*/ 2295 w 8167827"/>
                  <a:gd name="connsiteY3" fmla="*/ 1470941 h 2920259"/>
                  <a:gd name="connsiteX4" fmla="*/ 767 w 8167827"/>
                  <a:gd name="connsiteY4" fmla="*/ 0 h 2920259"/>
                  <a:gd name="connsiteX5" fmla="*/ 4068271 w 8167827"/>
                  <a:gd name="connsiteY5" fmla="*/ 1418897 h 2920259"/>
                  <a:gd name="connsiteX6" fmla="*/ 8167827 w 8167827"/>
                  <a:gd name="connsiteY6" fmla="*/ 40343 h 2920259"/>
                  <a:gd name="connsiteX0" fmla="*/ 8123687 w 8145760"/>
                  <a:gd name="connsiteY0" fmla="*/ 53735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7 w 8145760"/>
                  <a:gd name="connsiteY6" fmla="*/ 53735 h 2920259"/>
                  <a:gd name="connsiteX0" fmla="*/ 8161918 w 8161918"/>
                  <a:gd name="connsiteY0" fmla="*/ 0 h 2943855"/>
                  <a:gd name="connsiteX1" fmla="*/ 8145760 w 8161918"/>
                  <a:gd name="connsiteY1" fmla="*/ 1603540 h 2943855"/>
                  <a:gd name="connsiteX2" fmla="*/ 4123353 w 8161918"/>
                  <a:gd name="connsiteY2" fmla="*/ 2943101 h 2943855"/>
                  <a:gd name="connsiteX3" fmla="*/ 2295 w 8161918"/>
                  <a:gd name="connsiteY3" fmla="*/ 1494537 h 2943855"/>
                  <a:gd name="connsiteX4" fmla="*/ 767 w 8161918"/>
                  <a:gd name="connsiteY4" fmla="*/ 23596 h 2943855"/>
                  <a:gd name="connsiteX5" fmla="*/ 4068271 w 8161918"/>
                  <a:gd name="connsiteY5" fmla="*/ 1442493 h 2943855"/>
                  <a:gd name="connsiteX6" fmla="*/ 8161918 w 8161918"/>
                  <a:gd name="connsiteY6" fmla="*/ 0 h 2943855"/>
                  <a:gd name="connsiteX0" fmla="*/ 8144926 w 8145760"/>
                  <a:gd name="connsiteY0" fmla="*/ 43424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44926 w 8145760"/>
                  <a:gd name="connsiteY6" fmla="*/ 43424 h 2920259"/>
                  <a:gd name="connsiteX0" fmla="*/ 8161918 w 8161918"/>
                  <a:gd name="connsiteY0" fmla="*/ 0 h 2959321"/>
                  <a:gd name="connsiteX1" fmla="*/ 8145760 w 8161918"/>
                  <a:gd name="connsiteY1" fmla="*/ 1619006 h 2959321"/>
                  <a:gd name="connsiteX2" fmla="*/ 4123353 w 8161918"/>
                  <a:gd name="connsiteY2" fmla="*/ 2958567 h 2959321"/>
                  <a:gd name="connsiteX3" fmla="*/ 2295 w 8161918"/>
                  <a:gd name="connsiteY3" fmla="*/ 1510003 h 2959321"/>
                  <a:gd name="connsiteX4" fmla="*/ 767 w 8161918"/>
                  <a:gd name="connsiteY4" fmla="*/ 39062 h 2959321"/>
                  <a:gd name="connsiteX5" fmla="*/ 4068271 w 8161918"/>
                  <a:gd name="connsiteY5" fmla="*/ 1457959 h 2959321"/>
                  <a:gd name="connsiteX6" fmla="*/ 8161918 w 8161918"/>
                  <a:gd name="connsiteY6" fmla="*/ 0 h 2959321"/>
                  <a:gd name="connsiteX0" fmla="*/ 8161918 w 8162752"/>
                  <a:gd name="connsiteY0" fmla="*/ 0 h 2959488"/>
                  <a:gd name="connsiteX1" fmla="*/ 8162752 w 8162752"/>
                  <a:gd name="connsiteY1" fmla="*/ 1629317 h 2959488"/>
                  <a:gd name="connsiteX2" fmla="*/ 4123353 w 8162752"/>
                  <a:gd name="connsiteY2" fmla="*/ 2958567 h 2959488"/>
                  <a:gd name="connsiteX3" fmla="*/ 2295 w 8162752"/>
                  <a:gd name="connsiteY3" fmla="*/ 1510003 h 2959488"/>
                  <a:gd name="connsiteX4" fmla="*/ 767 w 8162752"/>
                  <a:gd name="connsiteY4" fmla="*/ 39062 h 2959488"/>
                  <a:gd name="connsiteX5" fmla="*/ 4068271 w 8162752"/>
                  <a:gd name="connsiteY5" fmla="*/ 1457959 h 2959488"/>
                  <a:gd name="connsiteX6" fmla="*/ 8161918 w 8162752"/>
                  <a:gd name="connsiteY6" fmla="*/ 0 h 2959488"/>
                  <a:gd name="connsiteX0" fmla="*/ 8165930 w 8166764"/>
                  <a:gd name="connsiteY0" fmla="*/ 7337 h 2966825"/>
                  <a:gd name="connsiteX1" fmla="*/ 8166764 w 8166764"/>
                  <a:gd name="connsiteY1" fmla="*/ 1636654 h 2966825"/>
                  <a:gd name="connsiteX2" fmla="*/ 4127365 w 8166764"/>
                  <a:gd name="connsiteY2" fmla="*/ 2965904 h 2966825"/>
                  <a:gd name="connsiteX3" fmla="*/ 6307 w 8166764"/>
                  <a:gd name="connsiteY3" fmla="*/ 1517340 h 2966825"/>
                  <a:gd name="connsiteX4" fmla="*/ 532 w 8166764"/>
                  <a:gd name="connsiteY4" fmla="*/ 0 h 2966825"/>
                  <a:gd name="connsiteX5" fmla="*/ 4072283 w 8166764"/>
                  <a:gd name="connsiteY5" fmla="*/ 1465296 h 2966825"/>
                  <a:gd name="connsiteX6" fmla="*/ 8165930 w 8166764"/>
                  <a:gd name="connsiteY6" fmla="*/ 7337 h 2966825"/>
                  <a:gd name="connsiteX0" fmla="*/ 8168119 w 8168953"/>
                  <a:gd name="connsiteY0" fmla="*/ 7337 h 2966682"/>
                  <a:gd name="connsiteX1" fmla="*/ 8168953 w 8168953"/>
                  <a:gd name="connsiteY1" fmla="*/ 1636654 h 2966682"/>
                  <a:gd name="connsiteX2" fmla="*/ 4129554 w 8168953"/>
                  <a:gd name="connsiteY2" fmla="*/ 2965904 h 2966682"/>
                  <a:gd name="connsiteX3" fmla="*/ 0 w 8168953"/>
                  <a:gd name="connsiteY3" fmla="*/ 1527651 h 2966682"/>
                  <a:gd name="connsiteX4" fmla="*/ 2721 w 8168953"/>
                  <a:gd name="connsiteY4" fmla="*/ 0 h 2966682"/>
                  <a:gd name="connsiteX5" fmla="*/ 4074472 w 8168953"/>
                  <a:gd name="connsiteY5" fmla="*/ 1465296 h 2966682"/>
                  <a:gd name="connsiteX6" fmla="*/ 8168119 w 8168953"/>
                  <a:gd name="connsiteY6" fmla="*/ 7337 h 2966682"/>
                  <a:gd name="connsiteX0" fmla="*/ 8168119 w 8168953"/>
                  <a:gd name="connsiteY0" fmla="*/ 7337 h 3100377"/>
                  <a:gd name="connsiteX1" fmla="*/ 8168953 w 8168953"/>
                  <a:gd name="connsiteY1" fmla="*/ 1636654 h 3100377"/>
                  <a:gd name="connsiteX2" fmla="*/ 4118520 w 8168953"/>
                  <a:gd name="connsiteY2" fmla="*/ 3099826 h 3100377"/>
                  <a:gd name="connsiteX3" fmla="*/ 0 w 8168953"/>
                  <a:gd name="connsiteY3" fmla="*/ 1527651 h 3100377"/>
                  <a:gd name="connsiteX4" fmla="*/ 2721 w 8168953"/>
                  <a:gd name="connsiteY4" fmla="*/ 0 h 3100377"/>
                  <a:gd name="connsiteX5" fmla="*/ 4074472 w 8168953"/>
                  <a:gd name="connsiteY5" fmla="*/ 1465296 h 3100377"/>
                  <a:gd name="connsiteX6" fmla="*/ 8168119 w 8168953"/>
                  <a:gd name="connsiteY6" fmla="*/ 7337 h 3100377"/>
                  <a:gd name="connsiteX0" fmla="*/ 8168119 w 8168953"/>
                  <a:gd name="connsiteY0" fmla="*/ 7337 h 3100429"/>
                  <a:gd name="connsiteX1" fmla="*/ 8168953 w 8168953"/>
                  <a:gd name="connsiteY1" fmla="*/ 1636654 h 3100429"/>
                  <a:gd name="connsiteX2" fmla="*/ 4118520 w 8168953"/>
                  <a:gd name="connsiteY2" fmla="*/ 3099826 h 3100429"/>
                  <a:gd name="connsiteX3" fmla="*/ 0 w 8168953"/>
                  <a:gd name="connsiteY3" fmla="*/ 1527651 h 3100429"/>
                  <a:gd name="connsiteX4" fmla="*/ 2721 w 8168953"/>
                  <a:gd name="connsiteY4" fmla="*/ 0 h 3100429"/>
                  <a:gd name="connsiteX5" fmla="*/ 4074472 w 8168953"/>
                  <a:gd name="connsiteY5" fmla="*/ 1465296 h 3100429"/>
                  <a:gd name="connsiteX6" fmla="*/ 8168119 w 8168953"/>
                  <a:gd name="connsiteY6" fmla="*/ 7337 h 3100429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166683" h="3099826">
                    <a:moveTo>
                      <a:pt x="8165849" y="7337"/>
                    </a:moveTo>
                    <a:lnTo>
                      <a:pt x="8166683" y="1636654"/>
                    </a:lnTo>
                    <a:cubicBezTo>
                      <a:pt x="7917761" y="2728489"/>
                      <a:pt x="5475903" y="3100137"/>
                      <a:pt x="4116250" y="3099826"/>
                    </a:cubicBezTo>
                    <a:cubicBezTo>
                      <a:pt x="2756597" y="3099515"/>
                      <a:pt x="245424" y="2744647"/>
                      <a:pt x="8764" y="1634789"/>
                    </a:cubicBezTo>
                    <a:cubicBezTo>
                      <a:pt x="11928" y="1215900"/>
                      <a:pt x="-2713" y="418889"/>
                      <a:pt x="451" y="0"/>
                    </a:cubicBezTo>
                    <a:cubicBezTo>
                      <a:pt x="385485" y="953840"/>
                      <a:pt x="2700268" y="1437288"/>
                      <a:pt x="4061168" y="1438511"/>
                    </a:cubicBezTo>
                    <a:cubicBezTo>
                      <a:pt x="5422068" y="1439734"/>
                      <a:pt x="7793228" y="1089449"/>
                      <a:pt x="8165849" y="7337"/>
                    </a:cubicBezTo>
                    <a:close/>
                  </a:path>
                </a:pathLst>
              </a:cu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r>
                  <a:rPr lang="en-US" sz="1350" dirty="0">
                    <a:solidFill>
                      <a:prstClr val="white"/>
                    </a:solidFill>
                  </a:rPr>
                  <a:t>                   </a:t>
                </a:r>
              </a:p>
            </p:txBody>
          </p:sp>
          <p:sp>
            <p:nvSpPr>
              <p:cNvPr id="3302" name="Oval 3301">
                <a:extLst>
                  <a:ext uri="{FF2B5EF4-FFF2-40B4-BE49-F238E27FC236}">
                    <a16:creationId xmlns:a16="http://schemas.microsoft.com/office/drawing/2014/main" id="{5A424C7A-62FB-7E4B-8470-0B77A3F0C0BA}"/>
                  </a:ext>
                </a:extLst>
              </p:cNvPr>
              <p:cNvSpPr/>
              <p:nvPr/>
            </p:nvSpPr>
            <p:spPr>
              <a:xfrm>
                <a:off x="7494729" y="2774731"/>
                <a:ext cx="1480163" cy="579140"/>
              </a:xfrm>
              <a:prstGeom prst="ellipse">
                <a:avLst/>
              </a:prstGeom>
              <a:solidFill>
                <a:srgbClr val="B8C2C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r>
                  <a:rPr lang="en-US" sz="1350" dirty="0">
                    <a:solidFill>
                      <a:prstClr val="white"/>
                    </a:solidFill>
                  </a:rPr>
                  <a:t>              </a:t>
                </a:r>
              </a:p>
            </p:txBody>
          </p:sp>
          <p:grpSp>
            <p:nvGrpSpPr>
              <p:cNvPr id="3303" name="Group 3302">
                <a:extLst>
                  <a:ext uri="{FF2B5EF4-FFF2-40B4-BE49-F238E27FC236}">
                    <a16:creationId xmlns:a16="http://schemas.microsoft.com/office/drawing/2014/main" id="{4771FCF0-B66A-CD47-BF1A-9F71F05DEA31}"/>
                  </a:ext>
                </a:extLst>
              </p:cNvPr>
              <p:cNvGrpSpPr/>
              <p:nvPr/>
            </p:nvGrpSpPr>
            <p:grpSpPr>
              <a:xfrm>
                <a:off x="7713663" y="2848339"/>
                <a:ext cx="1042107" cy="425543"/>
                <a:chOff x="7786941" y="2884917"/>
                <a:chExt cx="897649" cy="353919"/>
              </a:xfrm>
            </p:grpSpPr>
            <p:sp>
              <p:nvSpPr>
                <p:cNvPr id="3304" name="Freeform 3303">
                  <a:extLst>
                    <a:ext uri="{FF2B5EF4-FFF2-40B4-BE49-F238E27FC236}">
                      <a16:creationId xmlns:a16="http://schemas.microsoft.com/office/drawing/2014/main" id="{CEBFFCBE-1DEB-A74E-84A7-65841736009E}"/>
                    </a:ext>
                  </a:extLst>
                </p:cNvPr>
                <p:cNvSpPr/>
                <p:nvPr/>
              </p:nvSpPr>
              <p:spPr>
                <a:xfrm>
                  <a:off x="7811770" y="28849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305" name="Freeform 3304">
                  <a:extLst>
                    <a:ext uri="{FF2B5EF4-FFF2-40B4-BE49-F238E27FC236}">
                      <a16:creationId xmlns:a16="http://schemas.microsoft.com/office/drawing/2014/main" id="{FB1C71F6-64CA-C443-9563-3C8800C0E034}"/>
                    </a:ext>
                  </a:extLst>
                </p:cNvPr>
                <p:cNvSpPr/>
                <p:nvPr/>
              </p:nvSpPr>
              <p:spPr>
                <a:xfrm>
                  <a:off x="8367548" y="30543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306" name="Freeform 3305">
                  <a:extLst>
                    <a:ext uri="{FF2B5EF4-FFF2-40B4-BE49-F238E27FC236}">
                      <a16:creationId xmlns:a16="http://schemas.microsoft.com/office/drawing/2014/main" id="{4B5AC456-D840-EC4A-806B-D299D93409B4}"/>
                    </a:ext>
                  </a:extLst>
                </p:cNvPr>
                <p:cNvSpPr/>
                <p:nvPr/>
              </p:nvSpPr>
              <p:spPr>
                <a:xfrm>
                  <a:off x="7786941" y="30543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307" name="Freeform 3306">
                  <a:extLst>
                    <a:ext uri="{FF2B5EF4-FFF2-40B4-BE49-F238E27FC236}">
                      <a16:creationId xmlns:a16="http://schemas.microsoft.com/office/drawing/2014/main" id="{DE9AD6E1-380E-8944-B829-6DAEAF59F853}"/>
                    </a:ext>
                  </a:extLst>
                </p:cNvPr>
                <p:cNvSpPr/>
                <p:nvPr/>
              </p:nvSpPr>
              <p:spPr>
                <a:xfrm>
                  <a:off x="7895013" y="29710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01" name="Group 1200">
              <a:extLst>
                <a:ext uri="{FF2B5EF4-FFF2-40B4-BE49-F238E27FC236}">
                  <a16:creationId xmlns:a16="http://schemas.microsoft.com/office/drawing/2014/main" id="{E29091B4-8E18-1549-9954-DFB326070429}"/>
                </a:ext>
              </a:extLst>
            </p:cNvPr>
            <p:cNvGrpSpPr/>
            <p:nvPr/>
          </p:nvGrpSpPr>
          <p:grpSpPr>
            <a:xfrm>
              <a:off x="5489296" y="1629965"/>
              <a:ext cx="894855" cy="442494"/>
              <a:chOff x="7493876" y="2774731"/>
              <a:chExt cx="1481958" cy="894622"/>
            </a:xfrm>
          </p:grpSpPr>
          <p:sp>
            <p:nvSpPr>
              <p:cNvPr id="3294" name="Freeform 3293">
                <a:extLst>
                  <a:ext uri="{FF2B5EF4-FFF2-40B4-BE49-F238E27FC236}">
                    <a16:creationId xmlns:a16="http://schemas.microsoft.com/office/drawing/2014/main" id="{4AEC3360-CDEF-DF44-AE82-3348C3CBEFAE}"/>
                  </a:ext>
                </a:extLst>
              </p:cNvPr>
              <p:cNvSpPr/>
              <p:nvPr/>
            </p:nvSpPr>
            <p:spPr>
              <a:xfrm>
                <a:off x="7493876" y="3084399"/>
                <a:ext cx="1481958" cy="584954"/>
              </a:xfrm>
              <a:custGeom>
                <a:avLst/>
                <a:gdLst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76538 w 8176538"/>
                  <a:gd name="connsiteY0" fmla="*/ 0 h 2638097"/>
                  <a:gd name="connsiteX1" fmla="*/ 8176538 w 8176538"/>
                  <a:gd name="connsiteY1" fmla="*/ 1271752 h 2638097"/>
                  <a:gd name="connsiteX2" fmla="*/ 4088015 w 8176538"/>
                  <a:gd name="connsiteY2" fmla="*/ 2638097 h 2638097"/>
                  <a:gd name="connsiteX3" fmla="*/ 0 w 8176538"/>
                  <a:gd name="connsiteY3" fmla="*/ 1269888 h 2638097"/>
                  <a:gd name="connsiteX4" fmla="*/ 20511 w 8176538"/>
                  <a:gd name="connsiteY4" fmla="*/ 147145 h 2638097"/>
                  <a:gd name="connsiteX5" fmla="*/ 4088015 w 8176538"/>
                  <a:gd name="connsiteY5" fmla="*/ 1566042 h 2638097"/>
                  <a:gd name="connsiteX6" fmla="*/ 8176538 w 8176538"/>
                  <a:gd name="connsiteY6" fmla="*/ 0 h 2638097"/>
                  <a:gd name="connsiteX0" fmla="*/ 8176538 w 8176538"/>
                  <a:gd name="connsiteY0" fmla="*/ 0 h 2772020"/>
                  <a:gd name="connsiteX1" fmla="*/ 8176538 w 8176538"/>
                  <a:gd name="connsiteY1" fmla="*/ 1271752 h 2772020"/>
                  <a:gd name="connsiteX2" fmla="*/ 4099034 w 8176538"/>
                  <a:gd name="connsiteY2" fmla="*/ 2772020 h 2772020"/>
                  <a:gd name="connsiteX3" fmla="*/ 0 w 8176538"/>
                  <a:gd name="connsiteY3" fmla="*/ 1269888 h 2772020"/>
                  <a:gd name="connsiteX4" fmla="*/ 20511 w 8176538"/>
                  <a:gd name="connsiteY4" fmla="*/ 147145 h 2772020"/>
                  <a:gd name="connsiteX5" fmla="*/ 4088015 w 8176538"/>
                  <a:gd name="connsiteY5" fmla="*/ 1566042 h 2772020"/>
                  <a:gd name="connsiteX6" fmla="*/ 8176538 w 8176538"/>
                  <a:gd name="connsiteY6" fmla="*/ 0 h 2772020"/>
                  <a:gd name="connsiteX0" fmla="*/ 8176538 w 8176538"/>
                  <a:gd name="connsiteY0" fmla="*/ 0 h 2772339"/>
                  <a:gd name="connsiteX1" fmla="*/ 8176538 w 8176538"/>
                  <a:gd name="connsiteY1" fmla="*/ 1378890 h 2772339"/>
                  <a:gd name="connsiteX2" fmla="*/ 4099034 w 8176538"/>
                  <a:gd name="connsiteY2" fmla="*/ 2772020 h 2772339"/>
                  <a:gd name="connsiteX3" fmla="*/ 0 w 8176538"/>
                  <a:gd name="connsiteY3" fmla="*/ 1269888 h 2772339"/>
                  <a:gd name="connsiteX4" fmla="*/ 20511 w 8176538"/>
                  <a:gd name="connsiteY4" fmla="*/ 147145 h 2772339"/>
                  <a:gd name="connsiteX5" fmla="*/ 4088015 w 8176538"/>
                  <a:gd name="connsiteY5" fmla="*/ 1566042 h 2772339"/>
                  <a:gd name="connsiteX6" fmla="*/ 8176538 w 8176538"/>
                  <a:gd name="connsiteY6" fmla="*/ 0 h 2772339"/>
                  <a:gd name="connsiteX0" fmla="*/ 8176538 w 8176538"/>
                  <a:gd name="connsiteY0" fmla="*/ 0 h 2825888"/>
                  <a:gd name="connsiteX1" fmla="*/ 8176538 w 8176538"/>
                  <a:gd name="connsiteY1" fmla="*/ 1378890 h 2825888"/>
                  <a:gd name="connsiteX2" fmla="*/ 4099034 w 8176538"/>
                  <a:gd name="connsiteY2" fmla="*/ 2825590 h 2825888"/>
                  <a:gd name="connsiteX3" fmla="*/ 0 w 8176538"/>
                  <a:gd name="connsiteY3" fmla="*/ 1269888 h 2825888"/>
                  <a:gd name="connsiteX4" fmla="*/ 20511 w 8176538"/>
                  <a:gd name="connsiteY4" fmla="*/ 147145 h 2825888"/>
                  <a:gd name="connsiteX5" fmla="*/ 4088015 w 8176538"/>
                  <a:gd name="connsiteY5" fmla="*/ 1566042 h 2825888"/>
                  <a:gd name="connsiteX6" fmla="*/ 8176538 w 8176538"/>
                  <a:gd name="connsiteY6" fmla="*/ 0 h 2825888"/>
                  <a:gd name="connsiteX0" fmla="*/ 8165518 w 8165518"/>
                  <a:gd name="connsiteY0" fmla="*/ 0 h 2825606"/>
                  <a:gd name="connsiteX1" fmla="*/ 8165518 w 8165518"/>
                  <a:gd name="connsiteY1" fmla="*/ 1378890 h 2825606"/>
                  <a:gd name="connsiteX2" fmla="*/ 4088014 w 8165518"/>
                  <a:gd name="connsiteY2" fmla="*/ 2825590 h 2825606"/>
                  <a:gd name="connsiteX3" fmla="*/ 0 w 8165518"/>
                  <a:gd name="connsiteY3" fmla="*/ 1403811 h 2825606"/>
                  <a:gd name="connsiteX4" fmla="*/ 9491 w 8165518"/>
                  <a:gd name="connsiteY4" fmla="*/ 147145 h 2825606"/>
                  <a:gd name="connsiteX5" fmla="*/ 4076995 w 8165518"/>
                  <a:gd name="connsiteY5" fmla="*/ 1566042 h 2825606"/>
                  <a:gd name="connsiteX6" fmla="*/ 8165518 w 8165518"/>
                  <a:gd name="connsiteY6" fmla="*/ 0 h 2825606"/>
                  <a:gd name="connsiteX0" fmla="*/ 8165518 w 8165518"/>
                  <a:gd name="connsiteY0" fmla="*/ 0 h 2879174"/>
                  <a:gd name="connsiteX1" fmla="*/ 8165518 w 8165518"/>
                  <a:gd name="connsiteY1" fmla="*/ 1378890 h 2879174"/>
                  <a:gd name="connsiteX2" fmla="*/ 4132092 w 8165518"/>
                  <a:gd name="connsiteY2" fmla="*/ 2879159 h 2879174"/>
                  <a:gd name="connsiteX3" fmla="*/ 0 w 8165518"/>
                  <a:gd name="connsiteY3" fmla="*/ 1403811 h 2879174"/>
                  <a:gd name="connsiteX4" fmla="*/ 9491 w 8165518"/>
                  <a:gd name="connsiteY4" fmla="*/ 147145 h 2879174"/>
                  <a:gd name="connsiteX5" fmla="*/ 4076995 w 8165518"/>
                  <a:gd name="connsiteY5" fmla="*/ 1566042 h 2879174"/>
                  <a:gd name="connsiteX6" fmla="*/ 8165518 w 8165518"/>
                  <a:gd name="connsiteY6" fmla="*/ 0 h 2879174"/>
                  <a:gd name="connsiteX0" fmla="*/ 8165518 w 8176537"/>
                  <a:gd name="connsiteY0" fmla="*/ 0 h 2879410"/>
                  <a:gd name="connsiteX1" fmla="*/ 8176537 w 8176537"/>
                  <a:gd name="connsiteY1" fmla="*/ 1499420 h 2879410"/>
                  <a:gd name="connsiteX2" fmla="*/ 4132092 w 8176537"/>
                  <a:gd name="connsiteY2" fmla="*/ 2879159 h 2879410"/>
                  <a:gd name="connsiteX3" fmla="*/ 0 w 8176537"/>
                  <a:gd name="connsiteY3" fmla="*/ 1403811 h 2879410"/>
                  <a:gd name="connsiteX4" fmla="*/ 9491 w 8176537"/>
                  <a:gd name="connsiteY4" fmla="*/ 147145 h 2879410"/>
                  <a:gd name="connsiteX5" fmla="*/ 4076995 w 8176537"/>
                  <a:gd name="connsiteY5" fmla="*/ 1566042 h 2879410"/>
                  <a:gd name="connsiteX6" fmla="*/ 8165518 w 8176537"/>
                  <a:gd name="connsiteY6" fmla="*/ 0 h 2879410"/>
                  <a:gd name="connsiteX0" fmla="*/ 8165518 w 8176537"/>
                  <a:gd name="connsiteY0" fmla="*/ 0 h 2879262"/>
                  <a:gd name="connsiteX1" fmla="*/ 8176537 w 8176537"/>
                  <a:gd name="connsiteY1" fmla="*/ 1499420 h 2879262"/>
                  <a:gd name="connsiteX2" fmla="*/ 4132092 w 8176537"/>
                  <a:gd name="connsiteY2" fmla="*/ 2879159 h 2879262"/>
                  <a:gd name="connsiteX3" fmla="*/ 0 w 8176537"/>
                  <a:gd name="connsiteY3" fmla="*/ 1403811 h 2879262"/>
                  <a:gd name="connsiteX4" fmla="*/ 9491 w 8176537"/>
                  <a:gd name="connsiteY4" fmla="*/ 147145 h 2879262"/>
                  <a:gd name="connsiteX5" fmla="*/ 4076995 w 8176537"/>
                  <a:gd name="connsiteY5" fmla="*/ 1566042 h 2879262"/>
                  <a:gd name="connsiteX6" fmla="*/ 8165518 w 8176537"/>
                  <a:gd name="connsiteY6" fmla="*/ 0 h 2879262"/>
                  <a:gd name="connsiteX0" fmla="*/ 8165518 w 8176537"/>
                  <a:gd name="connsiteY0" fmla="*/ 0 h 2879163"/>
                  <a:gd name="connsiteX1" fmla="*/ 8176537 w 8176537"/>
                  <a:gd name="connsiteY1" fmla="*/ 1499420 h 2879163"/>
                  <a:gd name="connsiteX2" fmla="*/ 4132092 w 8176537"/>
                  <a:gd name="connsiteY2" fmla="*/ 2879159 h 2879163"/>
                  <a:gd name="connsiteX3" fmla="*/ 0 w 8176537"/>
                  <a:gd name="connsiteY3" fmla="*/ 1510948 h 2879163"/>
                  <a:gd name="connsiteX4" fmla="*/ 9491 w 8176537"/>
                  <a:gd name="connsiteY4" fmla="*/ 147145 h 2879163"/>
                  <a:gd name="connsiteX5" fmla="*/ 4076995 w 8176537"/>
                  <a:gd name="connsiteY5" fmla="*/ 1566042 h 2879163"/>
                  <a:gd name="connsiteX6" fmla="*/ 8165518 w 8176537"/>
                  <a:gd name="connsiteY6" fmla="*/ 0 h 2879163"/>
                  <a:gd name="connsiteX0" fmla="*/ 8165518 w 8198577"/>
                  <a:gd name="connsiteY0" fmla="*/ 0 h 2879451"/>
                  <a:gd name="connsiteX1" fmla="*/ 8198577 w 8198577"/>
                  <a:gd name="connsiteY1" fmla="*/ 1606558 h 2879451"/>
                  <a:gd name="connsiteX2" fmla="*/ 4132092 w 8198577"/>
                  <a:gd name="connsiteY2" fmla="*/ 2879159 h 2879451"/>
                  <a:gd name="connsiteX3" fmla="*/ 0 w 8198577"/>
                  <a:gd name="connsiteY3" fmla="*/ 1510948 h 2879451"/>
                  <a:gd name="connsiteX4" fmla="*/ 9491 w 8198577"/>
                  <a:gd name="connsiteY4" fmla="*/ 147145 h 2879451"/>
                  <a:gd name="connsiteX5" fmla="*/ 4076995 w 8198577"/>
                  <a:gd name="connsiteY5" fmla="*/ 1566042 h 2879451"/>
                  <a:gd name="connsiteX6" fmla="*/ 8165518 w 8198577"/>
                  <a:gd name="connsiteY6" fmla="*/ 0 h 2879451"/>
                  <a:gd name="connsiteX0" fmla="*/ 8165518 w 8165518"/>
                  <a:gd name="connsiteY0" fmla="*/ 0 h 2880066"/>
                  <a:gd name="connsiteX1" fmla="*/ 8165518 w 8165518"/>
                  <a:gd name="connsiteY1" fmla="*/ 1673520 h 2880066"/>
                  <a:gd name="connsiteX2" fmla="*/ 4132092 w 8165518"/>
                  <a:gd name="connsiteY2" fmla="*/ 2879159 h 2880066"/>
                  <a:gd name="connsiteX3" fmla="*/ 0 w 8165518"/>
                  <a:gd name="connsiteY3" fmla="*/ 1510948 h 2880066"/>
                  <a:gd name="connsiteX4" fmla="*/ 9491 w 8165518"/>
                  <a:gd name="connsiteY4" fmla="*/ 147145 h 2880066"/>
                  <a:gd name="connsiteX5" fmla="*/ 4076995 w 8165518"/>
                  <a:gd name="connsiteY5" fmla="*/ 1566042 h 2880066"/>
                  <a:gd name="connsiteX6" fmla="*/ 8165518 w 8165518"/>
                  <a:gd name="connsiteY6" fmla="*/ 0 h 2880066"/>
                  <a:gd name="connsiteX0" fmla="*/ 8156794 w 8156794"/>
                  <a:gd name="connsiteY0" fmla="*/ 0 h 2879270"/>
                  <a:gd name="connsiteX1" fmla="*/ 8156794 w 8156794"/>
                  <a:gd name="connsiteY1" fmla="*/ 1673520 h 2879270"/>
                  <a:gd name="connsiteX2" fmla="*/ 4123368 w 8156794"/>
                  <a:gd name="connsiteY2" fmla="*/ 2879159 h 2879270"/>
                  <a:gd name="connsiteX3" fmla="*/ 2295 w 8156794"/>
                  <a:gd name="connsiteY3" fmla="*/ 1618086 h 2879270"/>
                  <a:gd name="connsiteX4" fmla="*/ 767 w 8156794"/>
                  <a:gd name="connsiteY4" fmla="*/ 147145 h 2879270"/>
                  <a:gd name="connsiteX5" fmla="*/ 4068271 w 8156794"/>
                  <a:gd name="connsiteY5" fmla="*/ 1566042 h 2879270"/>
                  <a:gd name="connsiteX6" fmla="*/ 8156794 w 8156794"/>
                  <a:gd name="connsiteY6" fmla="*/ 0 h 287927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20"/>
                  <a:gd name="connsiteX1" fmla="*/ 8156794 w 8156794"/>
                  <a:gd name="connsiteY1" fmla="*/ 1673520 h 2973020"/>
                  <a:gd name="connsiteX2" fmla="*/ 4134388 w 8156794"/>
                  <a:gd name="connsiteY2" fmla="*/ 2972904 h 2973020"/>
                  <a:gd name="connsiteX3" fmla="*/ 2295 w 8156794"/>
                  <a:gd name="connsiteY3" fmla="*/ 1618086 h 2973020"/>
                  <a:gd name="connsiteX4" fmla="*/ 767 w 8156794"/>
                  <a:gd name="connsiteY4" fmla="*/ 147145 h 2973020"/>
                  <a:gd name="connsiteX5" fmla="*/ 4068271 w 8156794"/>
                  <a:gd name="connsiteY5" fmla="*/ 1566042 h 2973020"/>
                  <a:gd name="connsiteX6" fmla="*/ 8156794 w 8156794"/>
                  <a:gd name="connsiteY6" fmla="*/ 0 h 2973020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141"/>
                  <a:gd name="connsiteX1" fmla="*/ 8156794 w 8156794"/>
                  <a:gd name="connsiteY1" fmla="*/ 1673520 h 2973141"/>
                  <a:gd name="connsiteX2" fmla="*/ 4134388 w 8156794"/>
                  <a:gd name="connsiteY2" fmla="*/ 2972904 h 2973141"/>
                  <a:gd name="connsiteX3" fmla="*/ 2295 w 8156794"/>
                  <a:gd name="connsiteY3" fmla="*/ 1618086 h 2973141"/>
                  <a:gd name="connsiteX4" fmla="*/ 767 w 8156794"/>
                  <a:gd name="connsiteY4" fmla="*/ 147145 h 2973141"/>
                  <a:gd name="connsiteX5" fmla="*/ 4068271 w 8156794"/>
                  <a:gd name="connsiteY5" fmla="*/ 1566042 h 2973141"/>
                  <a:gd name="connsiteX6" fmla="*/ 8156794 w 8156794"/>
                  <a:gd name="connsiteY6" fmla="*/ 0 h 2973141"/>
                  <a:gd name="connsiteX0" fmla="*/ 8156794 w 8156794"/>
                  <a:gd name="connsiteY0" fmla="*/ 0 h 3066827"/>
                  <a:gd name="connsiteX1" fmla="*/ 8156794 w 8156794"/>
                  <a:gd name="connsiteY1" fmla="*/ 1673520 h 3066827"/>
                  <a:gd name="connsiteX2" fmla="*/ 4123353 w 8156794"/>
                  <a:gd name="connsiteY2" fmla="*/ 3066650 h 3066827"/>
                  <a:gd name="connsiteX3" fmla="*/ 2295 w 8156794"/>
                  <a:gd name="connsiteY3" fmla="*/ 1618086 h 3066827"/>
                  <a:gd name="connsiteX4" fmla="*/ 767 w 8156794"/>
                  <a:gd name="connsiteY4" fmla="*/ 147145 h 3066827"/>
                  <a:gd name="connsiteX5" fmla="*/ 4068271 w 8156794"/>
                  <a:gd name="connsiteY5" fmla="*/ 1566042 h 3066827"/>
                  <a:gd name="connsiteX6" fmla="*/ 8156794 w 8156794"/>
                  <a:gd name="connsiteY6" fmla="*/ 0 h 3066827"/>
                  <a:gd name="connsiteX0" fmla="*/ 8123689 w 8156794"/>
                  <a:gd name="connsiteY0" fmla="*/ 0 h 2999866"/>
                  <a:gd name="connsiteX1" fmla="*/ 8156794 w 8156794"/>
                  <a:gd name="connsiteY1" fmla="*/ 1606559 h 2999866"/>
                  <a:gd name="connsiteX2" fmla="*/ 4123353 w 8156794"/>
                  <a:gd name="connsiteY2" fmla="*/ 2999689 h 2999866"/>
                  <a:gd name="connsiteX3" fmla="*/ 2295 w 8156794"/>
                  <a:gd name="connsiteY3" fmla="*/ 1551125 h 2999866"/>
                  <a:gd name="connsiteX4" fmla="*/ 767 w 8156794"/>
                  <a:gd name="connsiteY4" fmla="*/ 80184 h 2999866"/>
                  <a:gd name="connsiteX5" fmla="*/ 4068271 w 8156794"/>
                  <a:gd name="connsiteY5" fmla="*/ 1499081 h 2999866"/>
                  <a:gd name="connsiteX6" fmla="*/ 8123689 w 8156794"/>
                  <a:gd name="connsiteY6" fmla="*/ 0 h 2999866"/>
                  <a:gd name="connsiteX0" fmla="*/ 8167828 w 8167828"/>
                  <a:gd name="connsiteY0" fmla="*/ 0 h 3026651"/>
                  <a:gd name="connsiteX1" fmla="*/ 8156794 w 8167828"/>
                  <a:gd name="connsiteY1" fmla="*/ 1633344 h 3026651"/>
                  <a:gd name="connsiteX2" fmla="*/ 4123353 w 8167828"/>
                  <a:gd name="connsiteY2" fmla="*/ 3026474 h 3026651"/>
                  <a:gd name="connsiteX3" fmla="*/ 2295 w 8167828"/>
                  <a:gd name="connsiteY3" fmla="*/ 1577910 h 3026651"/>
                  <a:gd name="connsiteX4" fmla="*/ 767 w 8167828"/>
                  <a:gd name="connsiteY4" fmla="*/ 106969 h 3026651"/>
                  <a:gd name="connsiteX5" fmla="*/ 4068271 w 8167828"/>
                  <a:gd name="connsiteY5" fmla="*/ 1525866 h 3026651"/>
                  <a:gd name="connsiteX6" fmla="*/ 8167828 w 8167828"/>
                  <a:gd name="connsiteY6" fmla="*/ 0 h 3026651"/>
                  <a:gd name="connsiteX0" fmla="*/ 8167828 w 8167828"/>
                  <a:gd name="connsiteY0" fmla="*/ 0 h 3027228"/>
                  <a:gd name="connsiteX1" fmla="*/ 8145760 w 8167828"/>
                  <a:gd name="connsiteY1" fmla="*/ 1686913 h 3027228"/>
                  <a:gd name="connsiteX2" fmla="*/ 4123353 w 8167828"/>
                  <a:gd name="connsiteY2" fmla="*/ 3026474 h 3027228"/>
                  <a:gd name="connsiteX3" fmla="*/ 2295 w 8167828"/>
                  <a:gd name="connsiteY3" fmla="*/ 1577910 h 3027228"/>
                  <a:gd name="connsiteX4" fmla="*/ 767 w 8167828"/>
                  <a:gd name="connsiteY4" fmla="*/ 106969 h 3027228"/>
                  <a:gd name="connsiteX5" fmla="*/ 4068271 w 8167828"/>
                  <a:gd name="connsiteY5" fmla="*/ 1525866 h 3027228"/>
                  <a:gd name="connsiteX6" fmla="*/ 8167828 w 8167828"/>
                  <a:gd name="connsiteY6" fmla="*/ 0 h 3027228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23689 w 8145760"/>
                  <a:gd name="connsiteY0" fmla="*/ 13560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9 w 8145760"/>
                  <a:gd name="connsiteY6" fmla="*/ 13560 h 2920259"/>
                  <a:gd name="connsiteX0" fmla="*/ 8178863 w 8178863"/>
                  <a:gd name="connsiteY0" fmla="*/ 26952 h 2920259"/>
                  <a:gd name="connsiteX1" fmla="*/ 8145760 w 8178863"/>
                  <a:gd name="connsiteY1" fmla="*/ 1579944 h 2920259"/>
                  <a:gd name="connsiteX2" fmla="*/ 4123353 w 8178863"/>
                  <a:gd name="connsiteY2" fmla="*/ 2919505 h 2920259"/>
                  <a:gd name="connsiteX3" fmla="*/ 2295 w 8178863"/>
                  <a:gd name="connsiteY3" fmla="*/ 1470941 h 2920259"/>
                  <a:gd name="connsiteX4" fmla="*/ 767 w 8178863"/>
                  <a:gd name="connsiteY4" fmla="*/ 0 h 2920259"/>
                  <a:gd name="connsiteX5" fmla="*/ 4068271 w 8178863"/>
                  <a:gd name="connsiteY5" fmla="*/ 1418897 h 2920259"/>
                  <a:gd name="connsiteX6" fmla="*/ 8178863 w 8178863"/>
                  <a:gd name="connsiteY6" fmla="*/ 26952 h 2920259"/>
                  <a:gd name="connsiteX0" fmla="*/ 8167827 w 8167827"/>
                  <a:gd name="connsiteY0" fmla="*/ 40343 h 2920259"/>
                  <a:gd name="connsiteX1" fmla="*/ 8145760 w 8167827"/>
                  <a:gd name="connsiteY1" fmla="*/ 1579944 h 2920259"/>
                  <a:gd name="connsiteX2" fmla="*/ 4123353 w 8167827"/>
                  <a:gd name="connsiteY2" fmla="*/ 2919505 h 2920259"/>
                  <a:gd name="connsiteX3" fmla="*/ 2295 w 8167827"/>
                  <a:gd name="connsiteY3" fmla="*/ 1470941 h 2920259"/>
                  <a:gd name="connsiteX4" fmla="*/ 767 w 8167827"/>
                  <a:gd name="connsiteY4" fmla="*/ 0 h 2920259"/>
                  <a:gd name="connsiteX5" fmla="*/ 4068271 w 8167827"/>
                  <a:gd name="connsiteY5" fmla="*/ 1418897 h 2920259"/>
                  <a:gd name="connsiteX6" fmla="*/ 8167827 w 8167827"/>
                  <a:gd name="connsiteY6" fmla="*/ 40343 h 2920259"/>
                  <a:gd name="connsiteX0" fmla="*/ 8123687 w 8145760"/>
                  <a:gd name="connsiteY0" fmla="*/ 53735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7 w 8145760"/>
                  <a:gd name="connsiteY6" fmla="*/ 53735 h 2920259"/>
                  <a:gd name="connsiteX0" fmla="*/ 8161918 w 8161918"/>
                  <a:gd name="connsiteY0" fmla="*/ 0 h 2943855"/>
                  <a:gd name="connsiteX1" fmla="*/ 8145760 w 8161918"/>
                  <a:gd name="connsiteY1" fmla="*/ 1603540 h 2943855"/>
                  <a:gd name="connsiteX2" fmla="*/ 4123353 w 8161918"/>
                  <a:gd name="connsiteY2" fmla="*/ 2943101 h 2943855"/>
                  <a:gd name="connsiteX3" fmla="*/ 2295 w 8161918"/>
                  <a:gd name="connsiteY3" fmla="*/ 1494537 h 2943855"/>
                  <a:gd name="connsiteX4" fmla="*/ 767 w 8161918"/>
                  <a:gd name="connsiteY4" fmla="*/ 23596 h 2943855"/>
                  <a:gd name="connsiteX5" fmla="*/ 4068271 w 8161918"/>
                  <a:gd name="connsiteY5" fmla="*/ 1442493 h 2943855"/>
                  <a:gd name="connsiteX6" fmla="*/ 8161918 w 8161918"/>
                  <a:gd name="connsiteY6" fmla="*/ 0 h 2943855"/>
                  <a:gd name="connsiteX0" fmla="*/ 8144926 w 8145760"/>
                  <a:gd name="connsiteY0" fmla="*/ 43424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44926 w 8145760"/>
                  <a:gd name="connsiteY6" fmla="*/ 43424 h 2920259"/>
                  <a:gd name="connsiteX0" fmla="*/ 8161918 w 8161918"/>
                  <a:gd name="connsiteY0" fmla="*/ 0 h 2959321"/>
                  <a:gd name="connsiteX1" fmla="*/ 8145760 w 8161918"/>
                  <a:gd name="connsiteY1" fmla="*/ 1619006 h 2959321"/>
                  <a:gd name="connsiteX2" fmla="*/ 4123353 w 8161918"/>
                  <a:gd name="connsiteY2" fmla="*/ 2958567 h 2959321"/>
                  <a:gd name="connsiteX3" fmla="*/ 2295 w 8161918"/>
                  <a:gd name="connsiteY3" fmla="*/ 1510003 h 2959321"/>
                  <a:gd name="connsiteX4" fmla="*/ 767 w 8161918"/>
                  <a:gd name="connsiteY4" fmla="*/ 39062 h 2959321"/>
                  <a:gd name="connsiteX5" fmla="*/ 4068271 w 8161918"/>
                  <a:gd name="connsiteY5" fmla="*/ 1457959 h 2959321"/>
                  <a:gd name="connsiteX6" fmla="*/ 8161918 w 8161918"/>
                  <a:gd name="connsiteY6" fmla="*/ 0 h 2959321"/>
                  <a:gd name="connsiteX0" fmla="*/ 8161918 w 8162752"/>
                  <a:gd name="connsiteY0" fmla="*/ 0 h 2959488"/>
                  <a:gd name="connsiteX1" fmla="*/ 8162752 w 8162752"/>
                  <a:gd name="connsiteY1" fmla="*/ 1629317 h 2959488"/>
                  <a:gd name="connsiteX2" fmla="*/ 4123353 w 8162752"/>
                  <a:gd name="connsiteY2" fmla="*/ 2958567 h 2959488"/>
                  <a:gd name="connsiteX3" fmla="*/ 2295 w 8162752"/>
                  <a:gd name="connsiteY3" fmla="*/ 1510003 h 2959488"/>
                  <a:gd name="connsiteX4" fmla="*/ 767 w 8162752"/>
                  <a:gd name="connsiteY4" fmla="*/ 39062 h 2959488"/>
                  <a:gd name="connsiteX5" fmla="*/ 4068271 w 8162752"/>
                  <a:gd name="connsiteY5" fmla="*/ 1457959 h 2959488"/>
                  <a:gd name="connsiteX6" fmla="*/ 8161918 w 8162752"/>
                  <a:gd name="connsiteY6" fmla="*/ 0 h 2959488"/>
                  <a:gd name="connsiteX0" fmla="*/ 8165930 w 8166764"/>
                  <a:gd name="connsiteY0" fmla="*/ 7337 h 2966825"/>
                  <a:gd name="connsiteX1" fmla="*/ 8166764 w 8166764"/>
                  <a:gd name="connsiteY1" fmla="*/ 1636654 h 2966825"/>
                  <a:gd name="connsiteX2" fmla="*/ 4127365 w 8166764"/>
                  <a:gd name="connsiteY2" fmla="*/ 2965904 h 2966825"/>
                  <a:gd name="connsiteX3" fmla="*/ 6307 w 8166764"/>
                  <a:gd name="connsiteY3" fmla="*/ 1517340 h 2966825"/>
                  <a:gd name="connsiteX4" fmla="*/ 532 w 8166764"/>
                  <a:gd name="connsiteY4" fmla="*/ 0 h 2966825"/>
                  <a:gd name="connsiteX5" fmla="*/ 4072283 w 8166764"/>
                  <a:gd name="connsiteY5" fmla="*/ 1465296 h 2966825"/>
                  <a:gd name="connsiteX6" fmla="*/ 8165930 w 8166764"/>
                  <a:gd name="connsiteY6" fmla="*/ 7337 h 2966825"/>
                  <a:gd name="connsiteX0" fmla="*/ 8168119 w 8168953"/>
                  <a:gd name="connsiteY0" fmla="*/ 7337 h 2966682"/>
                  <a:gd name="connsiteX1" fmla="*/ 8168953 w 8168953"/>
                  <a:gd name="connsiteY1" fmla="*/ 1636654 h 2966682"/>
                  <a:gd name="connsiteX2" fmla="*/ 4129554 w 8168953"/>
                  <a:gd name="connsiteY2" fmla="*/ 2965904 h 2966682"/>
                  <a:gd name="connsiteX3" fmla="*/ 0 w 8168953"/>
                  <a:gd name="connsiteY3" fmla="*/ 1527651 h 2966682"/>
                  <a:gd name="connsiteX4" fmla="*/ 2721 w 8168953"/>
                  <a:gd name="connsiteY4" fmla="*/ 0 h 2966682"/>
                  <a:gd name="connsiteX5" fmla="*/ 4074472 w 8168953"/>
                  <a:gd name="connsiteY5" fmla="*/ 1465296 h 2966682"/>
                  <a:gd name="connsiteX6" fmla="*/ 8168119 w 8168953"/>
                  <a:gd name="connsiteY6" fmla="*/ 7337 h 2966682"/>
                  <a:gd name="connsiteX0" fmla="*/ 8168119 w 8168953"/>
                  <a:gd name="connsiteY0" fmla="*/ 7337 h 3100377"/>
                  <a:gd name="connsiteX1" fmla="*/ 8168953 w 8168953"/>
                  <a:gd name="connsiteY1" fmla="*/ 1636654 h 3100377"/>
                  <a:gd name="connsiteX2" fmla="*/ 4118520 w 8168953"/>
                  <a:gd name="connsiteY2" fmla="*/ 3099826 h 3100377"/>
                  <a:gd name="connsiteX3" fmla="*/ 0 w 8168953"/>
                  <a:gd name="connsiteY3" fmla="*/ 1527651 h 3100377"/>
                  <a:gd name="connsiteX4" fmla="*/ 2721 w 8168953"/>
                  <a:gd name="connsiteY4" fmla="*/ 0 h 3100377"/>
                  <a:gd name="connsiteX5" fmla="*/ 4074472 w 8168953"/>
                  <a:gd name="connsiteY5" fmla="*/ 1465296 h 3100377"/>
                  <a:gd name="connsiteX6" fmla="*/ 8168119 w 8168953"/>
                  <a:gd name="connsiteY6" fmla="*/ 7337 h 3100377"/>
                  <a:gd name="connsiteX0" fmla="*/ 8168119 w 8168953"/>
                  <a:gd name="connsiteY0" fmla="*/ 7337 h 3100429"/>
                  <a:gd name="connsiteX1" fmla="*/ 8168953 w 8168953"/>
                  <a:gd name="connsiteY1" fmla="*/ 1636654 h 3100429"/>
                  <a:gd name="connsiteX2" fmla="*/ 4118520 w 8168953"/>
                  <a:gd name="connsiteY2" fmla="*/ 3099826 h 3100429"/>
                  <a:gd name="connsiteX3" fmla="*/ 0 w 8168953"/>
                  <a:gd name="connsiteY3" fmla="*/ 1527651 h 3100429"/>
                  <a:gd name="connsiteX4" fmla="*/ 2721 w 8168953"/>
                  <a:gd name="connsiteY4" fmla="*/ 0 h 3100429"/>
                  <a:gd name="connsiteX5" fmla="*/ 4074472 w 8168953"/>
                  <a:gd name="connsiteY5" fmla="*/ 1465296 h 3100429"/>
                  <a:gd name="connsiteX6" fmla="*/ 8168119 w 8168953"/>
                  <a:gd name="connsiteY6" fmla="*/ 7337 h 3100429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166683" h="3099826">
                    <a:moveTo>
                      <a:pt x="8165849" y="7337"/>
                    </a:moveTo>
                    <a:lnTo>
                      <a:pt x="8166683" y="1636654"/>
                    </a:lnTo>
                    <a:cubicBezTo>
                      <a:pt x="7917761" y="2728489"/>
                      <a:pt x="5475903" y="3100137"/>
                      <a:pt x="4116250" y="3099826"/>
                    </a:cubicBezTo>
                    <a:cubicBezTo>
                      <a:pt x="2756597" y="3099515"/>
                      <a:pt x="245424" y="2744647"/>
                      <a:pt x="8764" y="1634789"/>
                    </a:cubicBezTo>
                    <a:cubicBezTo>
                      <a:pt x="11928" y="1215900"/>
                      <a:pt x="-2713" y="418889"/>
                      <a:pt x="451" y="0"/>
                    </a:cubicBezTo>
                    <a:cubicBezTo>
                      <a:pt x="385485" y="953840"/>
                      <a:pt x="2700268" y="1437288"/>
                      <a:pt x="4061168" y="1438511"/>
                    </a:cubicBezTo>
                    <a:cubicBezTo>
                      <a:pt x="5422068" y="1439734"/>
                      <a:pt x="7793228" y="1089449"/>
                      <a:pt x="8165849" y="7337"/>
                    </a:cubicBezTo>
                    <a:close/>
                  </a:path>
                </a:pathLst>
              </a:cu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r>
                  <a:rPr lang="en-US" sz="1350" dirty="0">
                    <a:solidFill>
                      <a:prstClr val="white"/>
                    </a:solidFill>
                  </a:rPr>
                  <a:t>                   </a:t>
                </a:r>
              </a:p>
            </p:txBody>
          </p:sp>
          <p:sp>
            <p:nvSpPr>
              <p:cNvPr id="3295" name="Oval 3294">
                <a:extLst>
                  <a:ext uri="{FF2B5EF4-FFF2-40B4-BE49-F238E27FC236}">
                    <a16:creationId xmlns:a16="http://schemas.microsoft.com/office/drawing/2014/main" id="{0B0D1BE4-02EC-6348-98C1-76ABB1EA04DD}"/>
                  </a:ext>
                </a:extLst>
              </p:cNvPr>
              <p:cNvSpPr/>
              <p:nvPr/>
            </p:nvSpPr>
            <p:spPr>
              <a:xfrm>
                <a:off x="7494729" y="2774731"/>
                <a:ext cx="1480163" cy="579140"/>
              </a:xfrm>
              <a:prstGeom prst="ellipse">
                <a:avLst/>
              </a:prstGeom>
              <a:solidFill>
                <a:srgbClr val="B8C2C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r>
                  <a:rPr lang="en-US" sz="1350" dirty="0">
                    <a:solidFill>
                      <a:prstClr val="white"/>
                    </a:solidFill>
                  </a:rPr>
                  <a:t>              </a:t>
                </a:r>
              </a:p>
            </p:txBody>
          </p:sp>
          <p:grpSp>
            <p:nvGrpSpPr>
              <p:cNvPr id="3296" name="Group 3295">
                <a:extLst>
                  <a:ext uri="{FF2B5EF4-FFF2-40B4-BE49-F238E27FC236}">
                    <a16:creationId xmlns:a16="http://schemas.microsoft.com/office/drawing/2014/main" id="{5F20A9E4-B7EB-1E45-9C40-A3E6A336C599}"/>
                  </a:ext>
                </a:extLst>
              </p:cNvPr>
              <p:cNvGrpSpPr/>
              <p:nvPr/>
            </p:nvGrpSpPr>
            <p:grpSpPr>
              <a:xfrm>
                <a:off x="7713663" y="2848339"/>
                <a:ext cx="1042107" cy="425543"/>
                <a:chOff x="7786941" y="2884917"/>
                <a:chExt cx="897649" cy="353919"/>
              </a:xfrm>
            </p:grpSpPr>
            <p:sp>
              <p:nvSpPr>
                <p:cNvPr id="3297" name="Freeform 3296">
                  <a:extLst>
                    <a:ext uri="{FF2B5EF4-FFF2-40B4-BE49-F238E27FC236}">
                      <a16:creationId xmlns:a16="http://schemas.microsoft.com/office/drawing/2014/main" id="{6430A621-60D6-6346-8C58-5A316C2717FF}"/>
                    </a:ext>
                  </a:extLst>
                </p:cNvPr>
                <p:cNvSpPr/>
                <p:nvPr/>
              </p:nvSpPr>
              <p:spPr>
                <a:xfrm>
                  <a:off x="7811770" y="28849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298" name="Freeform 3297">
                  <a:extLst>
                    <a:ext uri="{FF2B5EF4-FFF2-40B4-BE49-F238E27FC236}">
                      <a16:creationId xmlns:a16="http://schemas.microsoft.com/office/drawing/2014/main" id="{8021A1C3-49A0-0042-BB4B-B3A6AED9C9AA}"/>
                    </a:ext>
                  </a:extLst>
                </p:cNvPr>
                <p:cNvSpPr/>
                <p:nvPr/>
              </p:nvSpPr>
              <p:spPr>
                <a:xfrm>
                  <a:off x="8367548" y="30543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299" name="Freeform 3298">
                  <a:extLst>
                    <a:ext uri="{FF2B5EF4-FFF2-40B4-BE49-F238E27FC236}">
                      <a16:creationId xmlns:a16="http://schemas.microsoft.com/office/drawing/2014/main" id="{87F4A84F-7DD6-B14E-A93C-481D802ED182}"/>
                    </a:ext>
                  </a:extLst>
                </p:cNvPr>
                <p:cNvSpPr/>
                <p:nvPr/>
              </p:nvSpPr>
              <p:spPr>
                <a:xfrm>
                  <a:off x="7786941" y="30543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300" name="Freeform 3299">
                  <a:extLst>
                    <a:ext uri="{FF2B5EF4-FFF2-40B4-BE49-F238E27FC236}">
                      <a16:creationId xmlns:a16="http://schemas.microsoft.com/office/drawing/2014/main" id="{1B273B81-0F56-194D-81C0-757A9404D26A}"/>
                    </a:ext>
                  </a:extLst>
                </p:cNvPr>
                <p:cNvSpPr/>
                <p:nvPr/>
              </p:nvSpPr>
              <p:spPr>
                <a:xfrm>
                  <a:off x="7895013" y="29710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02" name="Group 1201">
              <a:extLst>
                <a:ext uri="{FF2B5EF4-FFF2-40B4-BE49-F238E27FC236}">
                  <a16:creationId xmlns:a16="http://schemas.microsoft.com/office/drawing/2014/main" id="{3E719BE6-AC18-7848-87DF-D68E493F6CF5}"/>
                </a:ext>
              </a:extLst>
            </p:cNvPr>
            <p:cNvGrpSpPr/>
            <p:nvPr/>
          </p:nvGrpSpPr>
          <p:grpSpPr>
            <a:xfrm>
              <a:off x="6424161" y="3564953"/>
              <a:ext cx="1277531" cy="1928756"/>
              <a:chOff x="6424161" y="3564953"/>
              <a:chExt cx="1277531" cy="1928756"/>
            </a:xfrm>
          </p:grpSpPr>
          <p:cxnSp>
            <p:nvCxnSpPr>
              <p:cNvPr id="3098" name="Straight Connector 3097">
                <a:extLst>
                  <a:ext uri="{FF2B5EF4-FFF2-40B4-BE49-F238E27FC236}">
                    <a16:creationId xmlns:a16="http://schemas.microsoft.com/office/drawing/2014/main" id="{1BF17A45-7824-4244-A389-1E96B891ED7B}"/>
                  </a:ext>
                </a:extLst>
              </p:cNvPr>
              <p:cNvCxnSpPr>
                <a:cxnSpLocks/>
                <a:endCxn id="3339" idx="4"/>
              </p:cNvCxnSpPr>
              <p:nvPr/>
            </p:nvCxnSpPr>
            <p:spPr bwMode="auto">
              <a:xfrm>
                <a:off x="7386846" y="3996739"/>
                <a:ext cx="314846" cy="55457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099" name="Group 3098">
                <a:extLst>
                  <a:ext uri="{FF2B5EF4-FFF2-40B4-BE49-F238E27FC236}">
                    <a16:creationId xmlns:a16="http://schemas.microsoft.com/office/drawing/2014/main" id="{7E0D1B7D-AC13-AB42-B74A-5DA5CA98E379}"/>
                  </a:ext>
                </a:extLst>
              </p:cNvPr>
              <p:cNvGrpSpPr/>
              <p:nvPr/>
            </p:nvGrpSpPr>
            <p:grpSpPr>
              <a:xfrm>
                <a:off x="6424161" y="3564953"/>
                <a:ext cx="1253065" cy="1928756"/>
                <a:chOff x="6424161" y="3564953"/>
                <a:chExt cx="1253065" cy="1928756"/>
              </a:xfrm>
            </p:grpSpPr>
            <p:cxnSp>
              <p:nvCxnSpPr>
                <p:cNvPr id="3100" name="Straight Connector 3099">
                  <a:extLst>
                    <a:ext uri="{FF2B5EF4-FFF2-40B4-BE49-F238E27FC236}">
                      <a16:creationId xmlns:a16="http://schemas.microsoft.com/office/drawing/2014/main" id="{50BFABCF-2BC4-6541-9A14-E38BD8B28B43}"/>
                    </a:ext>
                  </a:extLst>
                </p:cNvPr>
                <p:cNvCxnSpPr>
                  <a:cxnSpLocks/>
                  <a:endCxn id="3253" idx="4"/>
                </p:cNvCxnSpPr>
                <p:nvPr/>
              </p:nvCxnSpPr>
              <p:spPr bwMode="auto">
                <a:xfrm flipH="1">
                  <a:off x="6543673" y="3958639"/>
                  <a:ext cx="436774" cy="59204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01" name="Straight Connector 3100">
                  <a:extLst>
                    <a:ext uri="{FF2B5EF4-FFF2-40B4-BE49-F238E27FC236}">
                      <a16:creationId xmlns:a16="http://schemas.microsoft.com/office/drawing/2014/main" id="{338A2DE5-0DB8-2149-96D1-768F0A73E0A0}"/>
                    </a:ext>
                  </a:extLst>
                </p:cNvPr>
                <p:cNvCxnSpPr>
                  <a:cxnSpLocks/>
                  <a:endCxn id="3128" idx="9"/>
                </p:cNvCxnSpPr>
                <p:nvPr/>
              </p:nvCxnSpPr>
              <p:spPr bwMode="auto">
                <a:xfrm>
                  <a:off x="7130402" y="3966699"/>
                  <a:ext cx="32665" cy="57153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102" name="Group 3101">
                  <a:extLst>
                    <a:ext uri="{FF2B5EF4-FFF2-40B4-BE49-F238E27FC236}">
                      <a16:creationId xmlns:a16="http://schemas.microsoft.com/office/drawing/2014/main" id="{B5AA2FFD-4D0C-1C45-B4BB-65B5B713C365}"/>
                    </a:ext>
                  </a:extLst>
                </p:cNvPr>
                <p:cNvGrpSpPr/>
                <p:nvPr/>
              </p:nvGrpSpPr>
              <p:grpSpPr>
                <a:xfrm>
                  <a:off x="6424161" y="3564953"/>
                  <a:ext cx="1157397" cy="1928756"/>
                  <a:chOff x="6424161" y="3564953"/>
                  <a:chExt cx="1157397" cy="1928756"/>
                </a:xfrm>
              </p:grpSpPr>
              <p:cxnSp>
                <p:nvCxnSpPr>
                  <p:cNvPr id="3104" name="Straight Connector 3103">
                    <a:extLst>
                      <a:ext uri="{FF2B5EF4-FFF2-40B4-BE49-F238E27FC236}">
                        <a16:creationId xmlns:a16="http://schemas.microsoft.com/office/drawing/2014/main" id="{E39646C4-F974-9040-BA46-0AA6561DA625}"/>
                      </a:ext>
                    </a:extLst>
                  </p:cNvPr>
                  <p:cNvCxnSpPr>
                    <a:cxnSpLocks/>
                    <a:endCxn id="3190" idx="2"/>
                  </p:cNvCxnSpPr>
                  <p:nvPr/>
                </p:nvCxnSpPr>
                <p:spPr bwMode="auto">
                  <a:xfrm flipH="1">
                    <a:off x="6853320" y="3968164"/>
                    <a:ext cx="264752" cy="586413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3105" name="Group 3104">
                    <a:extLst>
                      <a:ext uri="{FF2B5EF4-FFF2-40B4-BE49-F238E27FC236}">
                        <a16:creationId xmlns:a16="http://schemas.microsoft.com/office/drawing/2014/main" id="{FE3D406B-626B-284F-8331-30F7F15C689A}"/>
                      </a:ext>
                    </a:extLst>
                  </p:cNvPr>
                  <p:cNvGrpSpPr/>
                  <p:nvPr/>
                </p:nvGrpSpPr>
                <p:grpSpPr>
                  <a:xfrm>
                    <a:off x="6424161" y="4488570"/>
                    <a:ext cx="267360" cy="997195"/>
                    <a:chOff x="6424161" y="4488570"/>
                    <a:chExt cx="267360" cy="997195"/>
                  </a:xfrm>
                </p:grpSpPr>
                <p:grpSp>
                  <p:nvGrpSpPr>
                    <p:cNvPr id="3235" name="Group 506">
                      <a:extLst>
                        <a:ext uri="{FF2B5EF4-FFF2-40B4-BE49-F238E27FC236}">
                          <a16:creationId xmlns:a16="http://schemas.microsoft.com/office/drawing/2014/main" id="{588E5E9C-3651-BD4B-B0E5-BB9533A5BDF9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424161" y="4637077"/>
                      <a:ext cx="235570" cy="848688"/>
                      <a:chOff x="6395998" y="3062424"/>
                      <a:chExt cx="564403" cy="837478"/>
                    </a:xfrm>
                  </p:grpSpPr>
                  <p:sp>
                    <p:nvSpPr>
                      <p:cNvPr id="3257" name="Rectangle 3256">
                        <a:extLst>
                          <a:ext uri="{FF2B5EF4-FFF2-40B4-BE49-F238E27FC236}">
                            <a16:creationId xmlns:a16="http://schemas.microsoft.com/office/drawing/2014/main" id="{F4B46785-798F-F343-8EEC-41EDF11B722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09786" y="3061857"/>
                        <a:ext cx="447707" cy="742536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1350" dirty="0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  <p:cxnSp>
                    <p:nvCxnSpPr>
                      <p:cNvPr id="3258" name="Straight Connector 3257">
                        <a:extLst>
                          <a:ext uri="{FF2B5EF4-FFF2-40B4-BE49-F238E27FC236}">
                            <a16:creationId xmlns:a16="http://schemas.microsoft.com/office/drawing/2014/main" id="{306FC0A9-C4D8-7E40-84B0-0F259D3B190A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847057" y="3061857"/>
                        <a:ext cx="113419" cy="924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3259" name="Rectangle 3258">
                        <a:extLst>
                          <a:ext uri="{FF2B5EF4-FFF2-40B4-BE49-F238E27FC236}">
                            <a16:creationId xmlns:a16="http://schemas.microsoft.com/office/drawing/2014/main" id="{A127400A-E051-0B4E-8CC6-491973ACD6A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476953" y="3071256"/>
                        <a:ext cx="131327" cy="11592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1350" dirty="0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  <p:cxnSp>
                    <p:nvCxnSpPr>
                      <p:cNvPr id="3260" name="Straight Connector 3259">
                        <a:extLst>
                          <a:ext uri="{FF2B5EF4-FFF2-40B4-BE49-F238E27FC236}">
                            <a16:creationId xmlns:a16="http://schemas.microsoft.com/office/drawing/2014/main" id="{56834E32-F541-0B4F-ACF3-68F7B2B33A0A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396367" y="3061857"/>
                        <a:ext cx="113419" cy="924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3261" name="Rectangle 3260">
                        <a:extLst>
                          <a:ext uri="{FF2B5EF4-FFF2-40B4-BE49-F238E27FC236}">
                            <a16:creationId xmlns:a16="http://schemas.microsoft.com/office/drawing/2014/main" id="{3A47930F-E9EB-7A48-8118-153E40D662B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17210" y="3702567"/>
                        <a:ext cx="131327" cy="11592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1350" dirty="0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3262" name="Rectangle 3261">
                        <a:extLst>
                          <a:ext uri="{FF2B5EF4-FFF2-40B4-BE49-F238E27FC236}">
                            <a16:creationId xmlns:a16="http://schemas.microsoft.com/office/drawing/2014/main" id="{F02768C6-C046-5E44-9785-9AFA250AB86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405320" y="3157415"/>
                        <a:ext cx="444723" cy="74253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1350" dirty="0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  <p:cxnSp>
                    <p:nvCxnSpPr>
                      <p:cNvPr id="3263" name="Straight Connector 3262">
                        <a:extLst>
                          <a:ext uri="{FF2B5EF4-FFF2-40B4-BE49-F238E27FC236}">
                            <a16:creationId xmlns:a16="http://schemas.microsoft.com/office/drawing/2014/main" id="{7A777DBC-A17A-CC48-B2A9-4C9684139FE5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847057" y="3804392"/>
                        <a:ext cx="113419" cy="924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grpSp>
                    <p:nvGrpSpPr>
                      <p:cNvPr id="3264" name="Group 544">
                        <a:extLst>
                          <a:ext uri="{FF2B5EF4-FFF2-40B4-BE49-F238E27FC236}">
                            <a16:creationId xmlns:a16="http://schemas.microsoft.com/office/drawing/2014/main" id="{D28DEB64-7AF6-2D4A-9F8C-673AA1D07F81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400318" y="3137421"/>
                        <a:ext cx="559121" cy="92788"/>
                        <a:chOff x="6582044" y="2846082"/>
                        <a:chExt cx="559121" cy="92788"/>
                      </a:xfrm>
                    </p:grpSpPr>
                    <p:cxnSp>
                      <p:nvCxnSpPr>
                        <p:cNvPr id="3292" name="Straight Connector 3291">
                          <a:extLst>
                            <a:ext uri="{FF2B5EF4-FFF2-40B4-BE49-F238E27FC236}">
                              <a16:creationId xmlns:a16="http://schemas.microsoft.com/office/drawing/2014/main" id="{D6815D2E-5B19-4348-B501-7B8166F77DD1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7028782" y="2845711"/>
                          <a:ext cx="113419" cy="92425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293" name="Straight Connector 3292">
                          <a:extLst>
                            <a:ext uri="{FF2B5EF4-FFF2-40B4-BE49-F238E27FC236}">
                              <a16:creationId xmlns:a16="http://schemas.microsoft.com/office/drawing/2014/main" id="{07B41E65-9B12-064F-AF5E-E6749A3E64C6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6581076" y="2938136"/>
                          <a:ext cx="453676" cy="0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3265" name="Group 547">
                        <a:extLst>
                          <a:ext uri="{FF2B5EF4-FFF2-40B4-BE49-F238E27FC236}">
                            <a16:creationId xmlns:a16="http://schemas.microsoft.com/office/drawing/2014/main" id="{A92ECF82-0922-804C-B495-16D044A25E4B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399838" y="3203285"/>
                        <a:ext cx="559121" cy="92788"/>
                        <a:chOff x="6582044" y="2846082"/>
                        <a:chExt cx="559121" cy="92788"/>
                      </a:xfrm>
                    </p:grpSpPr>
                    <p:cxnSp>
                      <p:nvCxnSpPr>
                        <p:cNvPr id="3290" name="Straight Connector 3289">
                          <a:extLst>
                            <a:ext uri="{FF2B5EF4-FFF2-40B4-BE49-F238E27FC236}">
                              <a16:creationId xmlns:a16="http://schemas.microsoft.com/office/drawing/2014/main" id="{15B69940-F97E-994A-8147-B0019AB286C0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7029263" y="2845642"/>
                          <a:ext cx="119388" cy="89292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291" name="Straight Connector 3290">
                          <a:extLst>
                            <a:ext uri="{FF2B5EF4-FFF2-40B4-BE49-F238E27FC236}">
                              <a16:creationId xmlns:a16="http://schemas.microsoft.com/office/drawing/2014/main" id="{976C1DD8-4C87-594F-A38A-C893189CF8B5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6581557" y="2934934"/>
                          <a:ext cx="453676" cy="0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3266" name="Group 549">
                        <a:extLst>
                          <a:ext uri="{FF2B5EF4-FFF2-40B4-BE49-F238E27FC236}">
                            <a16:creationId xmlns:a16="http://schemas.microsoft.com/office/drawing/2014/main" id="{A0F2E01A-944C-8F44-A276-464AE31BC0DB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399358" y="3269149"/>
                        <a:ext cx="559121" cy="92788"/>
                        <a:chOff x="6582044" y="2846082"/>
                        <a:chExt cx="559121" cy="92788"/>
                      </a:xfrm>
                    </p:grpSpPr>
                    <p:cxnSp>
                      <p:nvCxnSpPr>
                        <p:cNvPr id="3288" name="Straight Connector 3287">
                          <a:extLst>
                            <a:ext uri="{FF2B5EF4-FFF2-40B4-BE49-F238E27FC236}">
                              <a16:creationId xmlns:a16="http://schemas.microsoft.com/office/drawing/2014/main" id="{8296BF98-46DD-3F4E-9EA9-66249CF8FEB7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7026759" y="2845572"/>
                          <a:ext cx="113419" cy="89292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289" name="Straight Connector 3288">
                          <a:extLst>
                            <a:ext uri="{FF2B5EF4-FFF2-40B4-BE49-F238E27FC236}">
                              <a16:creationId xmlns:a16="http://schemas.microsoft.com/office/drawing/2014/main" id="{14FA86FD-C868-F74D-9166-A6FA8204D09D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6582036" y="2934864"/>
                          <a:ext cx="450692" cy="0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3267" name="Group 550">
                        <a:extLst>
                          <a:ext uri="{FF2B5EF4-FFF2-40B4-BE49-F238E27FC236}">
                            <a16:creationId xmlns:a16="http://schemas.microsoft.com/office/drawing/2014/main" id="{47988197-2481-114F-98E1-F35E9F59C156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398878" y="3335013"/>
                        <a:ext cx="559121" cy="92788"/>
                        <a:chOff x="6582044" y="2846082"/>
                        <a:chExt cx="559121" cy="92788"/>
                      </a:xfrm>
                    </p:grpSpPr>
                    <p:cxnSp>
                      <p:nvCxnSpPr>
                        <p:cNvPr id="3286" name="Straight Connector 3285">
                          <a:extLst>
                            <a:ext uri="{FF2B5EF4-FFF2-40B4-BE49-F238E27FC236}">
                              <a16:creationId xmlns:a16="http://schemas.microsoft.com/office/drawing/2014/main" id="{1DB244B7-9A56-2F47-95AE-C0426FC1179D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7027238" y="2845502"/>
                          <a:ext cx="113419" cy="89292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287" name="Straight Connector 3286">
                          <a:extLst>
                            <a:ext uri="{FF2B5EF4-FFF2-40B4-BE49-F238E27FC236}">
                              <a16:creationId xmlns:a16="http://schemas.microsoft.com/office/drawing/2014/main" id="{BA825E01-4314-954D-BAF9-7760AECC345A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6582516" y="2934794"/>
                          <a:ext cx="450692" cy="0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3268" name="Group 551">
                        <a:extLst>
                          <a:ext uri="{FF2B5EF4-FFF2-40B4-BE49-F238E27FC236}">
                            <a16:creationId xmlns:a16="http://schemas.microsoft.com/office/drawing/2014/main" id="{6201DD03-4E8C-0142-900A-A6F4B8764151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398398" y="3400877"/>
                        <a:ext cx="559121" cy="92788"/>
                        <a:chOff x="6582044" y="2846082"/>
                        <a:chExt cx="559121" cy="92788"/>
                      </a:xfrm>
                    </p:grpSpPr>
                    <p:cxnSp>
                      <p:nvCxnSpPr>
                        <p:cNvPr id="3284" name="Straight Connector 3283">
                          <a:extLst>
                            <a:ext uri="{FF2B5EF4-FFF2-40B4-BE49-F238E27FC236}">
                              <a16:creationId xmlns:a16="http://schemas.microsoft.com/office/drawing/2014/main" id="{41E2E08A-48F8-9148-9ADD-00B870935230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7027718" y="2845433"/>
                          <a:ext cx="113419" cy="89292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285" name="Straight Connector 3284">
                          <a:extLst>
                            <a:ext uri="{FF2B5EF4-FFF2-40B4-BE49-F238E27FC236}">
                              <a16:creationId xmlns:a16="http://schemas.microsoft.com/office/drawing/2014/main" id="{A7D3C65A-B7AB-D94B-8D7C-741273FD6544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6582995" y="2934724"/>
                          <a:ext cx="450692" cy="0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3269" name="Group 552">
                        <a:extLst>
                          <a:ext uri="{FF2B5EF4-FFF2-40B4-BE49-F238E27FC236}">
                            <a16:creationId xmlns:a16="http://schemas.microsoft.com/office/drawing/2014/main" id="{7B629AF8-F307-B944-B120-9B932C5EF4DB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397918" y="3466741"/>
                        <a:ext cx="559121" cy="92788"/>
                        <a:chOff x="6582044" y="2846082"/>
                        <a:chExt cx="559121" cy="92788"/>
                      </a:xfrm>
                    </p:grpSpPr>
                    <p:cxnSp>
                      <p:nvCxnSpPr>
                        <p:cNvPr id="3282" name="Straight Connector 3281">
                          <a:extLst>
                            <a:ext uri="{FF2B5EF4-FFF2-40B4-BE49-F238E27FC236}">
                              <a16:creationId xmlns:a16="http://schemas.microsoft.com/office/drawing/2014/main" id="{438E9284-560E-F945-8B27-1644C4BFA704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7028199" y="2845363"/>
                          <a:ext cx="113419" cy="93992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283" name="Straight Connector 3282">
                          <a:extLst>
                            <a:ext uri="{FF2B5EF4-FFF2-40B4-BE49-F238E27FC236}">
                              <a16:creationId xmlns:a16="http://schemas.microsoft.com/office/drawing/2014/main" id="{DAABFB3E-79E3-F342-8BB2-275890520D41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6583477" y="2939355"/>
                          <a:ext cx="450692" cy="0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3270" name="Group 555">
                        <a:extLst>
                          <a:ext uri="{FF2B5EF4-FFF2-40B4-BE49-F238E27FC236}">
                            <a16:creationId xmlns:a16="http://schemas.microsoft.com/office/drawing/2014/main" id="{00EFECA2-3D98-1246-8BDA-B23ECA93E684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397438" y="3532605"/>
                        <a:ext cx="559121" cy="92788"/>
                        <a:chOff x="6582044" y="2846082"/>
                        <a:chExt cx="559121" cy="92788"/>
                      </a:xfrm>
                    </p:grpSpPr>
                    <p:cxnSp>
                      <p:nvCxnSpPr>
                        <p:cNvPr id="3280" name="Straight Connector 3279">
                          <a:extLst>
                            <a:ext uri="{FF2B5EF4-FFF2-40B4-BE49-F238E27FC236}">
                              <a16:creationId xmlns:a16="http://schemas.microsoft.com/office/drawing/2014/main" id="{BC4697B0-FB5C-E443-941F-2ACF69ECB931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7028679" y="2842160"/>
                          <a:ext cx="113419" cy="97125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281" name="Straight Connector 3280">
                          <a:extLst>
                            <a:ext uri="{FF2B5EF4-FFF2-40B4-BE49-F238E27FC236}">
                              <a16:creationId xmlns:a16="http://schemas.microsoft.com/office/drawing/2014/main" id="{5F204D20-EF5A-CA4A-88DB-346F3A5AEAFB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6580972" y="2939284"/>
                          <a:ext cx="453676" cy="0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3271" name="Group 556">
                        <a:extLst>
                          <a:ext uri="{FF2B5EF4-FFF2-40B4-BE49-F238E27FC236}">
                            <a16:creationId xmlns:a16="http://schemas.microsoft.com/office/drawing/2014/main" id="{45A61ACF-C0D8-424F-97D1-9CE6AE1547A1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396958" y="3598469"/>
                        <a:ext cx="559121" cy="92788"/>
                        <a:chOff x="6582044" y="2846082"/>
                        <a:chExt cx="559121" cy="92788"/>
                      </a:xfrm>
                    </p:grpSpPr>
                    <p:cxnSp>
                      <p:nvCxnSpPr>
                        <p:cNvPr id="3278" name="Straight Connector 3277">
                          <a:extLst>
                            <a:ext uri="{FF2B5EF4-FFF2-40B4-BE49-F238E27FC236}">
                              <a16:creationId xmlns:a16="http://schemas.microsoft.com/office/drawing/2014/main" id="{7BA3E799-8553-F741-AF84-6F5B62949CF0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7029158" y="2842090"/>
                          <a:ext cx="113419" cy="97125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279" name="Straight Connector 3278">
                          <a:extLst>
                            <a:ext uri="{FF2B5EF4-FFF2-40B4-BE49-F238E27FC236}">
                              <a16:creationId xmlns:a16="http://schemas.microsoft.com/office/drawing/2014/main" id="{22C89E70-FA3D-3747-A73F-17ED7C22DF10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6581452" y="2939215"/>
                          <a:ext cx="453676" cy="0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3272" name="Group 557">
                        <a:extLst>
                          <a:ext uri="{FF2B5EF4-FFF2-40B4-BE49-F238E27FC236}">
                            <a16:creationId xmlns:a16="http://schemas.microsoft.com/office/drawing/2014/main" id="{601EB121-8320-DC44-A30D-FF9C57A88DD9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396478" y="3664333"/>
                        <a:ext cx="559121" cy="92788"/>
                        <a:chOff x="6582044" y="2846082"/>
                        <a:chExt cx="559121" cy="92788"/>
                      </a:xfrm>
                    </p:grpSpPr>
                    <p:cxnSp>
                      <p:nvCxnSpPr>
                        <p:cNvPr id="3276" name="Straight Connector 3275">
                          <a:extLst>
                            <a:ext uri="{FF2B5EF4-FFF2-40B4-BE49-F238E27FC236}">
                              <a16:creationId xmlns:a16="http://schemas.microsoft.com/office/drawing/2014/main" id="{FBB4AA14-2A8A-9D40-B8CE-67849078541E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7026654" y="2846719"/>
                          <a:ext cx="113419" cy="92426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277" name="Straight Connector 3276">
                          <a:extLst>
                            <a:ext uri="{FF2B5EF4-FFF2-40B4-BE49-F238E27FC236}">
                              <a16:creationId xmlns:a16="http://schemas.microsoft.com/office/drawing/2014/main" id="{2B9A03B5-6AC5-674D-974A-1C5E8682630A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6581933" y="2939145"/>
                          <a:ext cx="450690" cy="0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3273" name="Group 558">
                        <a:extLst>
                          <a:ext uri="{FF2B5EF4-FFF2-40B4-BE49-F238E27FC236}">
                            <a16:creationId xmlns:a16="http://schemas.microsoft.com/office/drawing/2014/main" id="{CBB238E4-C653-C649-AE70-01DCD47CF836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395998" y="3730197"/>
                        <a:ext cx="559121" cy="92788"/>
                        <a:chOff x="6582044" y="2846082"/>
                        <a:chExt cx="559121" cy="92788"/>
                      </a:xfrm>
                    </p:grpSpPr>
                    <p:cxnSp>
                      <p:nvCxnSpPr>
                        <p:cNvPr id="3274" name="Straight Connector 3273">
                          <a:extLst>
                            <a:ext uri="{FF2B5EF4-FFF2-40B4-BE49-F238E27FC236}">
                              <a16:creationId xmlns:a16="http://schemas.microsoft.com/office/drawing/2014/main" id="{20412929-688F-AA4D-A9BB-510C221C5E1A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7027133" y="2846650"/>
                          <a:ext cx="113419" cy="92426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275" name="Straight Connector 3274">
                          <a:extLst>
                            <a:ext uri="{FF2B5EF4-FFF2-40B4-BE49-F238E27FC236}">
                              <a16:creationId xmlns:a16="http://schemas.microsoft.com/office/drawing/2014/main" id="{F4BB6B32-8C54-9E4B-BA22-7B2AF963FB42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6582413" y="2939076"/>
                          <a:ext cx="450690" cy="0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cxnSp>
                  <p:nvCxnSpPr>
                    <p:cNvPr id="3236" name="Straight Connector 3235">
                      <a:extLst>
                        <a:ext uri="{FF2B5EF4-FFF2-40B4-BE49-F238E27FC236}">
                          <a16:creationId xmlns:a16="http://schemas.microsoft.com/office/drawing/2014/main" id="{2BF6E869-3A83-0743-B15C-DA6352975125}"/>
                        </a:ext>
                      </a:extLst>
                    </p:cNvPr>
                    <p:cNvCxnSpPr/>
                    <p:nvPr/>
                  </p:nvCxnSpPr>
                  <p:spPr bwMode="auto">
                    <a:xfrm flipH="1">
                      <a:off x="6685171" y="4525377"/>
                      <a:ext cx="4763" cy="855662"/>
                    </a:xfrm>
                    <a:prstGeom prst="line">
                      <a:avLst/>
                    </a:prstGeom>
                    <a:ln w="254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237" name="Straight Connector 3236">
                      <a:extLst>
                        <a:ext uri="{FF2B5EF4-FFF2-40B4-BE49-F238E27FC236}">
                          <a16:creationId xmlns:a16="http://schemas.microsoft.com/office/drawing/2014/main" id="{4BC2FA4D-63C4-9E40-B9AF-6BF1595AD88E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6632784" y="4706352"/>
                      <a:ext cx="58737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238" name="Straight Connector 3237">
                      <a:extLst>
                        <a:ext uri="{FF2B5EF4-FFF2-40B4-BE49-F238E27FC236}">
                          <a16:creationId xmlns:a16="http://schemas.microsoft.com/office/drawing/2014/main" id="{A05A0A50-50D2-D940-8FDB-2196342CBAEF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6631196" y="4771439"/>
                      <a:ext cx="58738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239" name="Straight Connector 3238">
                      <a:extLst>
                        <a:ext uri="{FF2B5EF4-FFF2-40B4-BE49-F238E27FC236}">
                          <a16:creationId xmlns:a16="http://schemas.microsoft.com/office/drawing/2014/main" id="{6D03C299-AD56-B642-B563-51AA6C8301B0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6631196" y="4849227"/>
                      <a:ext cx="58738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240" name="Straight Connector 3239">
                      <a:extLst>
                        <a:ext uri="{FF2B5EF4-FFF2-40B4-BE49-F238E27FC236}">
                          <a16:creationId xmlns:a16="http://schemas.microsoft.com/office/drawing/2014/main" id="{82463610-6B51-3D4F-9625-3F7C3EF191F0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6629609" y="4914314"/>
                      <a:ext cx="58737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241" name="Straight Connector 3240">
                      <a:extLst>
                        <a:ext uri="{FF2B5EF4-FFF2-40B4-BE49-F238E27FC236}">
                          <a16:creationId xmlns:a16="http://schemas.microsoft.com/office/drawing/2014/main" id="{D10BC900-11CB-CF43-88EB-B071CFF18C60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6628021" y="4976227"/>
                      <a:ext cx="60325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242" name="Straight Connector 3241">
                      <a:extLst>
                        <a:ext uri="{FF2B5EF4-FFF2-40B4-BE49-F238E27FC236}">
                          <a16:creationId xmlns:a16="http://schemas.microsoft.com/office/drawing/2014/main" id="{8D9BD8EA-3484-2748-BE16-9BDEBDD8C2C1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6628021" y="5044489"/>
                      <a:ext cx="58738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243" name="Straight Connector 3242">
                      <a:extLst>
                        <a:ext uri="{FF2B5EF4-FFF2-40B4-BE49-F238E27FC236}">
                          <a16:creationId xmlns:a16="http://schemas.microsoft.com/office/drawing/2014/main" id="{42A3B93A-CB25-2C4E-94AE-B61BD33B4933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6626434" y="5114339"/>
                      <a:ext cx="58737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244" name="Straight Connector 3243">
                      <a:extLst>
                        <a:ext uri="{FF2B5EF4-FFF2-40B4-BE49-F238E27FC236}">
                          <a16:creationId xmlns:a16="http://schemas.microsoft.com/office/drawing/2014/main" id="{8A1A1701-7D06-5B4E-BC28-992D9AA8AC24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6629609" y="5184189"/>
                      <a:ext cx="58737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245" name="Straight Connector 3244">
                      <a:extLst>
                        <a:ext uri="{FF2B5EF4-FFF2-40B4-BE49-F238E27FC236}">
                          <a16:creationId xmlns:a16="http://schemas.microsoft.com/office/drawing/2014/main" id="{F9AC46DC-04CB-6843-B950-3B8E8887C929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6631196" y="5252452"/>
                      <a:ext cx="58738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246" name="Straight Connector 3245">
                      <a:extLst>
                        <a:ext uri="{FF2B5EF4-FFF2-40B4-BE49-F238E27FC236}">
                          <a16:creationId xmlns:a16="http://schemas.microsoft.com/office/drawing/2014/main" id="{85D0BBE2-50F2-234D-80EA-530FA435BDA3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6631196" y="5322302"/>
                      <a:ext cx="58738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247" name="Straight Connector 3246">
                      <a:extLst>
                        <a:ext uri="{FF2B5EF4-FFF2-40B4-BE49-F238E27FC236}">
                          <a16:creationId xmlns:a16="http://schemas.microsoft.com/office/drawing/2014/main" id="{2F937CC4-B570-9A4C-9A13-53039B13A39C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6632784" y="5387389"/>
                      <a:ext cx="58737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248" name="Straight Connector 3247">
                      <a:extLst>
                        <a:ext uri="{FF2B5EF4-FFF2-40B4-BE49-F238E27FC236}">
                          <a16:creationId xmlns:a16="http://schemas.microsoft.com/office/drawing/2014/main" id="{852BB894-6161-EF4C-8D45-3E26D86B9B3A}"/>
                        </a:ext>
                      </a:extLst>
                    </p:cNvPr>
                    <p:cNvCxnSpPr/>
                    <p:nvPr/>
                  </p:nvCxnSpPr>
                  <p:spPr bwMode="auto">
                    <a:xfrm flipH="1">
                      <a:off x="6632784" y="4531727"/>
                      <a:ext cx="58737" cy="0"/>
                    </a:xfrm>
                    <a:prstGeom prst="line">
                      <a:avLst/>
                    </a:prstGeom>
                    <a:ln w="222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3249" name="Group 3248">
                      <a:extLst>
                        <a:ext uri="{FF2B5EF4-FFF2-40B4-BE49-F238E27FC236}">
                          <a16:creationId xmlns:a16="http://schemas.microsoft.com/office/drawing/2014/main" id="{6DF7E96B-D18C-AE43-B7AB-AEC0DF092E7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434171" y="4488570"/>
                      <a:ext cx="224203" cy="179034"/>
                      <a:chOff x="3668110" y="2448910"/>
                      <a:chExt cx="3794234" cy="2165130"/>
                    </a:xfrm>
                  </p:grpSpPr>
                  <p:sp>
                    <p:nvSpPr>
                      <p:cNvPr id="3250" name="Rectangle 3249">
                        <a:extLst>
                          <a:ext uri="{FF2B5EF4-FFF2-40B4-BE49-F238E27FC236}">
                            <a16:creationId xmlns:a16="http://schemas.microsoft.com/office/drawing/2014/main" id="{62454A9E-C265-C748-9EBF-6B0456B5D8D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68110" y="3741409"/>
                        <a:ext cx="3780587" cy="872631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rgbClr val="B8C2C9"/>
                          </a:gs>
                          <a:gs pos="21000">
                            <a:schemeClr val="bg1"/>
                          </a:gs>
                          <a:gs pos="60000">
                            <a:srgbClr val="D6DCE0"/>
                          </a:gs>
                          <a:gs pos="100000">
                            <a:srgbClr val="B8C2C9"/>
                          </a:gs>
                        </a:gsLst>
                        <a:lin ang="0" scaled="0"/>
                      </a:gradFill>
                      <a:ln w="63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3251" name="Freeform 3250">
                        <a:extLst>
                          <a:ext uri="{FF2B5EF4-FFF2-40B4-BE49-F238E27FC236}">
                            <a16:creationId xmlns:a16="http://schemas.microsoft.com/office/drawing/2014/main" id="{D2DA9485-4502-F249-B876-C7650F23981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78620" y="2448910"/>
                        <a:ext cx="3783724" cy="1324303"/>
                      </a:xfrm>
                      <a:custGeom>
                        <a:avLst/>
                        <a:gdLst>
                          <a:gd name="connsiteX0" fmla="*/ 0 w 3783724"/>
                          <a:gd name="connsiteY0" fmla="*/ 1313793 h 1324303"/>
                          <a:gd name="connsiteX1" fmla="*/ 0 w 3783724"/>
                          <a:gd name="connsiteY1" fmla="*/ 1313793 h 1324303"/>
                          <a:gd name="connsiteX2" fmla="*/ 252248 w 3783724"/>
                          <a:gd name="connsiteY2" fmla="*/ 0 h 1324303"/>
                          <a:gd name="connsiteX3" fmla="*/ 3415862 w 3783724"/>
                          <a:gd name="connsiteY3" fmla="*/ 21020 h 1324303"/>
                          <a:gd name="connsiteX4" fmla="*/ 3783724 w 3783724"/>
                          <a:gd name="connsiteY4" fmla="*/ 1324303 h 1324303"/>
                          <a:gd name="connsiteX5" fmla="*/ 0 w 3783724"/>
                          <a:gd name="connsiteY5" fmla="*/ 1313793 h 132430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3783724" h="1324303">
                            <a:moveTo>
                              <a:pt x="0" y="1313793"/>
                            </a:moveTo>
                            <a:lnTo>
                              <a:pt x="0" y="1313793"/>
                            </a:lnTo>
                            <a:lnTo>
                              <a:pt x="252248" y="0"/>
                            </a:lnTo>
                            <a:lnTo>
                              <a:pt x="3415862" y="21020"/>
                            </a:lnTo>
                            <a:lnTo>
                              <a:pt x="3783724" y="1324303"/>
                            </a:lnTo>
                            <a:lnTo>
                              <a:pt x="0" y="1313793"/>
                            </a:lnTo>
                            <a:close/>
                          </a:path>
                        </a:pathLst>
                      </a:custGeom>
                      <a:solidFill>
                        <a:srgbClr val="B8C2C9"/>
                      </a:solidFill>
                      <a:ln w="635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grpSp>
                    <p:nvGrpSpPr>
                      <p:cNvPr id="3252" name="Group 3251">
                        <a:extLst>
                          <a:ext uri="{FF2B5EF4-FFF2-40B4-BE49-F238E27FC236}">
                            <a16:creationId xmlns:a16="http://schemas.microsoft.com/office/drawing/2014/main" id="{90263BC8-11CA-1A4D-AC21-4B2D29E8C3A4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941378" y="2603243"/>
                        <a:ext cx="3202061" cy="1066110"/>
                        <a:chOff x="7939341" y="3037317"/>
                        <a:chExt cx="897649" cy="353919"/>
                      </a:xfrm>
                    </p:grpSpPr>
                    <p:sp>
                      <p:nvSpPr>
                        <p:cNvPr id="3253" name="Freeform 3252">
                          <a:extLst>
                            <a:ext uri="{FF2B5EF4-FFF2-40B4-BE49-F238E27FC236}">
                              <a16:creationId xmlns:a16="http://schemas.microsoft.com/office/drawing/2014/main" id="{3CBEA5A5-7564-8C41-A71E-338A81C613F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964170" y="3037317"/>
                          <a:ext cx="849158" cy="198115"/>
                        </a:xfrm>
                        <a:custGeom>
                          <a:avLst/>
                          <a:gdLst>
                            <a:gd name="connsiteX0" fmla="*/ 3725333 w 4588933"/>
                            <a:gd name="connsiteY0" fmla="*/ 0 h 1049866"/>
                            <a:gd name="connsiteX1" fmla="*/ 4588933 w 4588933"/>
                            <a:gd name="connsiteY1" fmla="*/ 270933 h 1049866"/>
                            <a:gd name="connsiteX2" fmla="*/ 3962400 w 4588933"/>
                            <a:gd name="connsiteY2" fmla="*/ 541866 h 1049866"/>
                            <a:gd name="connsiteX3" fmla="*/ 3742267 w 4588933"/>
                            <a:gd name="connsiteY3" fmla="*/ 457200 h 1049866"/>
                            <a:gd name="connsiteX4" fmla="*/ 2269067 w 4588933"/>
                            <a:gd name="connsiteY4" fmla="*/ 1049866 h 1049866"/>
                            <a:gd name="connsiteX5" fmla="*/ 880533 w 4588933"/>
                            <a:gd name="connsiteY5" fmla="*/ 457200 h 1049866"/>
                            <a:gd name="connsiteX6" fmla="*/ 592667 w 4588933"/>
                            <a:gd name="connsiteY6" fmla="*/ 541866 h 1049866"/>
                            <a:gd name="connsiteX7" fmla="*/ 0 w 4588933"/>
                            <a:gd name="connsiteY7" fmla="*/ 254000 h 1049866"/>
                            <a:gd name="connsiteX8" fmla="*/ 880533 w 4588933"/>
                            <a:gd name="connsiteY8" fmla="*/ 16933 h 1049866"/>
                            <a:gd name="connsiteX9" fmla="*/ 2302933 w 4588933"/>
                            <a:gd name="connsiteY9" fmla="*/ 626533 h 1049866"/>
                            <a:gd name="connsiteX10" fmla="*/ 3725333 w 4588933"/>
                            <a:gd name="connsiteY10" fmla="*/ 0 h 1049866"/>
                            <a:gd name="connsiteX0" fmla="*/ 3725333 w 4641485"/>
                            <a:gd name="connsiteY0" fmla="*/ 0 h 1049866"/>
                            <a:gd name="connsiteX1" fmla="*/ 4641485 w 4641485"/>
                            <a:gd name="connsiteY1" fmla="*/ 239402 h 1049866"/>
                            <a:gd name="connsiteX2" fmla="*/ 3962400 w 4641485"/>
                            <a:gd name="connsiteY2" fmla="*/ 541866 h 1049866"/>
                            <a:gd name="connsiteX3" fmla="*/ 3742267 w 4641485"/>
                            <a:gd name="connsiteY3" fmla="*/ 457200 h 1049866"/>
                            <a:gd name="connsiteX4" fmla="*/ 2269067 w 4641485"/>
                            <a:gd name="connsiteY4" fmla="*/ 1049866 h 1049866"/>
                            <a:gd name="connsiteX5" fmla="*/ 880533 w 4641485"/>
                            <a:gd name="connsiteY5" fmla="*/ 457200 h 1049866"/>
                            <a:gd name="connsiteX6" fmla="*/ 592667 w 4641485"/>
                            <a:gd name="connsiteY6" fmla="*/ 541866 h 1049866"/>
                            <a:gd name="connsiteX7" fmla="*/ 0 w 4641485"/>
                            <a:gd name="connsiteY7" fmla="*/ 254000 h 1049866"/>
                            <a:gd name="connsiteX8" fmla="*/ 880533 w 4641485"/>
                            <a:gd name="connsiteY8" fmla="*/ 16933 h 1049866"/>
                            <a:gd name="connsiteX9" fmla="*/ 2302933 w 4641485"/>
                            <a:gd name="connsiteY9" fmla="*/ 626533 h 1049866"/>
                            <a:gd name="connsiteX10" fmla="*/ 3725333 w 4641485"/>
                            <a:gd name="connsiteY10" fmla="*/ 0 h 1049866"/>
                            <a:gd name="connsiteX0" fmla="*/ 3756864 w 4673016"/>
                            <a:gd name="connsiteY0" fmla="*/ 0 h 1049866"/>
                            <a:gd name="connsiteX1" fmla="*/ 4673016 w 4673016"/>
                            <a:gd name="connsiteY1" fmla="*/ 239402 h 1049866"/>
                            <a:gd name="connsiteX2" fmla="*/ 3993931 w 4673016"/>
                            <a:gd name="connsiteY2" fmla="*/ 541866 h 1049866"/>
                            <a:gd name="connsiteX3" fmla="*/ 3773798 w 4673016"/>
                            <a:gd name="connsiteY3" fmla="*/ 457200 h 1049866"/>
                            <a:gd name="connsiteX4" fmla="*/ 2300598 w 4673016"/>
                            <a:gd name="connsiteY4" fmla="*/ 1049866 h 1049866"/>
                            <a:gd name="connsiteX5" fmla="*/ 912064 w 4673016"/>
                            <a:gd name="connsiteY5" fmla="*/ 457200 h 1049866"/>
                            <a:gd name="connsiteX6" fmla="*/ 624198 w 4673016"/>
                            <a:gd name="connsiteY6" fmla="*/ 541866 h 1049866"/>
                            <a:gd name="connsiteX7" fmla="*/ 0 w 4673016"/>
                            <a:gd name="connsiteY7" fmla="*/ 232979 h 1049866"/>
                            <a:gd name="connsiteX8" fmla="*/ 912064 w 4673016"/>
                            <a:gd name="connsiteY8" fmla="*/ 16933 h 1049866"/>
                            <a:gd name="connsiteX9" fmla="*/ 2334464 w 4673016"/>
                            <a:gd name="connsiteY9" fmla="*/ 626533 h 1049866"/>
                            <a:gd name="connsiteX10" fmla="*/ 3756864 w 4673016"/>
                            <a:gd name="connsiteY10" fmla="*/ 0 h 1049866"/>
                            <a:gd name="connsiteX0" fmla="*/ 3756864 w 4673016"/>
                            <a:gd name="connsiteY0" fmla="*/ 0 h 1049866"/>
                            <a:gd name="connsiteX1" fmla="*/ 4673016 w 4673016"/>
                            <a:gd name="connsiteY1" fmla="*/ 239402 h 1049866"/>
                            <a:gd name="connsiteX2" fmla="*/ 3993931 w 4673016"/>
                            <a:gd name="connsiteY2" fmla="*/ 541866 h 1049866"/>
                            <a:gd name="connsiteX3" fmla="*/ 3784308 w 4673016"/>
                            <a:gd name="connsiteY3" fmla="*/ 404648 h 1049866"/>
                            <a:gd name="connsiteX4" fmla="*/ 2300598 w 4673016"/>
                            <a:gd name="connsiteY4" fmla="*/ 1049866 h 1049866"/>
                            <a:gd name="connsiteX5" fmla="*/ 912064 w 4673016"/>
                            <a:gd name="connsiteY5" fmla="*/ 457200 h 1049866"/>
                            <a:gd name="connsiteX6" fmla="*/ 624198 w 4673016"/>
                            <a:gd name="connsiteY6" fmla="*/ 541866 h 1049866"/>
                            <a:gd name="connsiteX7" fmla="*/ 0 w 4673016"/>
                            <a:gd name="connsiteY7" fmla="*/ 232979 h 1049866"/>
                            <a:gd name="connsiteX8" fmla="*/ 912064 w 4673016"/>
                            <a:gd name="connsiteY8" fmla="*/ 16933 h 1049866"/>
                            <a:gd name="connsiteX9" fmla="*/ 2334464 w 4673016"/>
                            <a:gd name="connsiteY9" fmla="*/ 626533 h 1049866"/>
                            <a:gd name="connsiteX10" fmla="*/ 3756864 w 4673016"/>
                            <a:gd name="connsiteY10" fmla="*/ 0 h 1049866"/>
                            <a:gd name="connsiteX0" fmla="*/ 3756864 w 4673016"/>
                            <a:gd name="connsiteY0" fmla="*/ 0 h 1049866"/>
                            <a:gd name="connsiteX1" fmla="*/ 4673016 w 4673016"/>
                            <a:gd name="connsiteY1" fmla="*/ 239402 h 1049866"/>
                            <a:gd name="connsiteX2" fmla="*/ 3993931 w 4673016"/>
                            <a:gd name="connsiteY2" fmla="*/ 541866 h 1049866"/>
                            <a:gd name="connsiteX3" fmla="*/ 3794818 w 4673016"/>
                            <a:gd name="connsiteY3" fmla="*/ 436179 h 1049866"/>
                            <a:gd name="connsiteX4" fmla="*/ 2300598 w 4673016"/>
                            <a:gd name="connsiteY4" fmla="*/ 1049866 h 1049866"/>
                            <a:gd name="connsiteX5" fmla="*/ 912064 w 4673016"/>
                            <a:gd name="connsiteY5" fmla="*/ 457200 h 1049866"/>
                            <a:gd name="connsiteX6" fmla="*/ 624198 w 4673016"/>
                            <a:gd name="connsiteY6" fmla="*/ 541866 h 1049866"/>
                            <a:gd name="connsiteX7" fmla="*/ 0 w 4673016"/>
                            <a:gd name="connsiteY7" fmla="*/ 232979 h 1049866"/>
                            <a:gd name="connsiteX8" fmla="*/ 912064 w 4673016"/>
                            <a:gd name="connsiteY8" fmla="*/ 16933 h 1049866"/>
                            <a:gd name="connsiteX9" fmla="*/ 2334464 w 4673016"/>
                            <a:gd name="connsiteY9" fmla="*/ 626533 h 1049866"/>
                            <a:gd name="connsiteX10" fmla="*/ 3756864 w 4673016"/>
                            <a:gd name="connsiteY10" fmla="*/ 0 h 1049866"/>
                            <a:gd name="connsiteX0" fmla="*/ 3756864 w 4673016"/>
                            <a:gd name="connsiteY0" fmla="*/ 0 h 1049866"/>
                            <a:gd name="connsiteX1" fmla="*/ 4673016 w 4673016"/>
                            <a:gd name="connsiteY1" fmla="*/ 239402 h 1049866"/>
                            <a:gd name="connsiteX2" fmla="*/ 3993931 w 4673016"/>
                            <a:gd name="connsiteY2" fmla="*/ 541866 h 1049866"/>
                            <a:gd name="connsiteX3" fmla="*/ 3794818 w 4673016"/>
                            <a:gd name="connsiteY3" fmla="*/ 436179 h 1049866"/>
                            <a:gd name="connsiteX4" fmla="*/ 2300598 w 4673016"/>
                            <a:gd name="connsiteY4" fmla="*/ 1049866 h 1049866"/>
                            <a:gd name="connsiteX5" fmla="*/ 912064 w 4673016"/>
                            <a:gd name="connsiteY5" fmla="*/ 457200 h 1049866"/>
                            <a:gd name="connsiteX6" fmla="*/ 624198 w 4673016"/>
                            <a:gd name="connsiteY6" fmla="*/ 541866 h 1049866"/>
                            <a:gd name="connsiteX7" fmla="*/ 0 w 4673016"/>
                            <a:gd name="connsiteY7" fmla="*/ 232979 h 1049866"/>
                            <a:gd name="connsiteX8" fmla="*/ 912064 w 4673016"/>
                            <a:gd name="connsiteY8" fmla="*/ 16933 h 1049866"/>
                            <a:gd name="connsiteX9" fmla="*/ 2323954 w 4673016"/>
                            <a:gd name="connsiteY9" fmla="*/ 616023 h 1049866"/>
                            <a:gd name="connsiteX10" fmla="*/ 3756864 w 4673016"/>
                            <a:gd name="connsiteY10" fmla="*/ 0 h 1049866"/>
                            <a:gd name="connsiteX0" fmla="*/ 3756864 w 4673016"/>
                            <a:gd name="connsiteY0" fmla="*/ 0 h 1049866"/>
                            <a:gd name="connsiteX1" fmla="*/ 4673016 w 4673016"/>
                            <a:gd name="connsiteY1" fmla="*/ 239402 h 1049866"/>
                            <a:gd name="connsiteX2" fmla="*/ 3993931 w 4673016"/>
                            <a:gd name="connsiteY2" fmla="*/ 541866 h 1049866"/>
                            <a:gd name="connsiteX3" fmla="*/ 3794818 w 4673016"/>
                            <a:gd name="connsiteY3" fmla="*/ 436179 h 1049866"/>
                            <a:gd name="connsiteX4" fmla="*/ 2300598 w 4673016"/>
                            <a:gd name="connsiteY4" fmla="*/ 1049866 h 1049866"/>
                            <a:gd name="connsiteX5" fmla="*/ 912064 w 4673016"/>
                            <a:gd name="connsiteY5" fmla="*/ 457200 h 1049866"/>
                            <a:gd name="connsiteX6" fmla="*/ 624198 w 4673016"/>
                            <a:gd name="connsiteY6" fmla="*/ 541866 h 1049866"/>
                            <a:gd name="connsiteX7" fmla="*/ 0 w 4673016"/>
                            <a:gd name="connsiteY7" fmla="*/ 275021 h 1049866"/>
                            <a:gd name="connsiteX8" fmla="*/ 912064 w 4673016"/>
                            <a:gd name="connsiteY8" fmla="*/ 16933 h 1049866"/>
                            <a:gd name="connsiteX9" fmla="*/ 2323954 w 4673016"/>
                            <a:gd name="connsiteY9" fmla="*/ 616023 h 1049866"/>
                            <a:gd name="connsiteX10" fmla="*/ 3756864 w 4673016"/>
                            <a:gd name="connsiteY10" fmla="*/ 0 h 1049866"/>
                            <a:gd name="connsiteX0" fmla="*/ 3756864 w 4673016"/>
                            <a:gd name="connsiteY0" fmla="*/ 0 h 1049866"/>
                            <a:gd name="connsiteX1" fmla="*/ 4673016 w 4673016"/>
                            <a:gd name="connsiteY1" fmla="*/ 239402 h 1049866"/>
                            <a:gd name="connsiteX2" fmla="*/ 3993931 w 4673016"/>
                            <a:gd name="connsiteY2" fmla="*/ 541866 h 1049866"/>
                            <a:gd name="connsiteX3" fmla="*/ 3815839 w 4673016"/>
                            <a:gd name="connsiteY3" fmla="*/ 467710 h 1049866"/>
                            <a:gd name="connsiteX4" fmla="*/ 2300598 w 4673016"/>
                            <a:gd name="connsiteY4" fmla="*/ 1049866 h 1049866"/>
                            <a:gd name="connsiteX5" fmla="*/ 912064 w 4673016"/>
                            <a:gd name="connsiteY5" fmla="*/ 457200 h 1049866"/>
                            <a:gd name="connsiteX6" fmla="*/ 624198 w 4673016"/>
                            <a:gd name="connsiteY6" fmla="*/ 541866 h 1049866"/>
                            <a:gd name="connsiteX7" fmla="*/ 0 w 4673016"/>
                            <a:gd name="connsiteY7" fmla="*/ 275021 h 1049866"/>
                            <a:gd name="connsiteX8" fmla="*/ 912064 w 4673016"/>
                            <a:gd name="connsiteY8" fmla="*/ 16933 h 1049866"/>
                            <a:gd name="connsiteX9" fmla="*/ 2323954 w 4673016"/>
                            <a:gd name="connsiteY9" fmla="*/ 616023 h 1049866"/>
                            <a:gd name="connsiteX10" fmla="*/ 3756864 w 4673016"/>
                            <a:gd name="connsiteY10" fmla="*/ 0 h 104986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</a:cxnLst>
                          <a:rect l="l" t="t" r="r" b="b"/>
                          <a:pathLst>
                            <a:path w="4673016" h="1049866">
                              <a:moveTo>
                                <a:pt x="3756864" y="0"/>
                              </a:moveTo>
                              <a:lnTo>
                                <a:pt x="4673016" y="239402"/>
                              </a:lnTo>
                              <a:lnTo>
                                <a:pt x="3993931" y="541866"/>
                              </a:lnTo>
                              <a:lnTo>
                                <a:pt x="3815839" y="467710"/>
                              </a:lnTo>
                              <a:lnTo>
                                <a:pt x="2300598" y="1049866"/>
                              </a:lnTo>
                              <a:lnTo>
                                <a:pt x="912064" y="457200"/>
                              </a:lnTo>
                              <a:lnTo>
                                <a:pt x="624198" y="541866"/>
                              </a:lnTo>
                              <a:lnTo>
                                <a:pt x="0" y="275021"/>
                              </a:lnTo>
                              <a:lnTo>
                                <a:pt x="912064" y="16933"/>
                              </a:lnTo>
                              <a:lnTo>
                                <a:pt x="2323954" y="616023"/>
                              </a:lnTo>
                              <a:lnTo>
                                <a:pt x="3756864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0000A3"/>
                        </a:solidFill>
                        <a:ln w="12700"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>
                            <a:defRPr/>
                          </a:pPr>
                          <a:endParaRPr lang="en-US" sz="1350">
                            <a:solidFill>
                              <a:prstClr val="white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254" name="Freeform 3253">
                          <a:extLst>
                            <a:ext uri="{FF2B5EF4-FFF2-40B4-BE49-F238E27FC236}">
                              <a16:creationId xmlns:a16="http://schemas.microsoft.com/office/drawing/2014/main" id="{C9B4ECAF-323C-9749-B6A7-F243945423E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519948" y="3206783"/>
                          <a:ext cx="317042" cy="170569"/>
                        </a:xfrm>
                        <a:custGeom>
                          <a:avLst/>
                          <a:gdLst>
                            <a:gd name="connsiteX0" fmla="*/ 21021 w 1744718"/>
                            <a:gd name="connsiteY0" fmla="*/ 0 h 903890"/>
                            <a:gd name="connsiteX1" fmla="*/ 1744718 w 1744718"/>
                            <a:gd name="connsiteY1" fmla="*/ 693683 h 903890"/>
                            <a:gd name="connsiteX2" fmla="*/ 1145628 w 1744718"/>
                            <a:gd name="connsiteY2" fmla="*/ 903890 h 903890"/>
                            <a:gd name="connsiteX3" fmla="*/ 0 w 1744718"/>
                            <a:gd name="connsiteY3" fmla="*/ 451945 h 903890"/>
                            <a:gd name="connsiteX4" fmla="*/ 21021 w 1744718"/>
                            <a:gd name="connsiteY4" fmla="*/ 0 h 90389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744718" h="903890">
                              <a:moveTo>
                                <a:pt x="21021" y="0"/>
                              </a:moveTo>
                              <a:lnTo>
                                <a:pt x="1744718" y="693683"/>
                              </a:lnTo>
                              <a:lnTo>
                                <a:pt x="1145628" y="903890"/>
                              </a:lnTo>
                              <a:lnTo>
                                <a:pt x="0" y="451945"/>
                              </a:lnTo>
                              <a:lnTo>
                                <a:pt x="21021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0000A3"/>
                        </a:solidFill>
                        <a:ln w="12700"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>
                            <a:defRPr/>
                          </a:pPr>
                          <a:endParaRPr lang="en-US" sz="1350">
                            <a:solidFill>
                              <a:prstClr val="white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255" name="Freeform 3254">
                          <a:extLst>
                            <a:ext uri="{FF2B5EF4-FFF2-40B4-BE49-F238E27FC236}">
                              <a16:creationId xmlns:a16="http://schemas.microsoft.com/office/drawing/2014/main" id="{8EC061FE-DC0F-E747-98CB-5CDC3C1C35F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939341" y="3206783"/>
                          <a:ext cx="311312" cy="168585"/>
                        </a:xfrm>
                        <a:custGeom>
                          <a:avLst/>
                          <a:gdLst>
                            <a:gd name="connsiteX0" fmla="*/ 1702676 w 1713187"/>
                            <a:gd name="connsiteY0" fmla="*/ 0 h 893380"/>
                            <a:gd name="connsiteX1" fmla="*/ 1713187 w 1713187"/>
                            <a:gd name="connsiteY1" fmla="*/ 472966 h 893380"/>
                            <a:gd name="connsiteX2" fmla="*/ 578069 w 1713187"/>
                            <a:gd name="connsiteY2" fmla="*/ 893380 h 893380"/>
                            <a:gd name="connsiteX3" fmla="*/ 0 w 1713187"/>
                            <a:gd name="connsiteY3" fmla="*/ 693683 h 893380"/>
                            <a:gd name="connsiteX4" fmla="*/ 1702676 w 1713187"/>
                            <a:gd name="connsiteY4" fmla="*/ 0 h 89338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713187" h="893380">
                              <a:moveTo>
                                <a:pt x="1702676" y="0"/>
                              </a:moveTo>
                              <a:lnTo>
                                <a:pt x="1713187" y="472966"/>
                              </a:lnTo>
                              <a:lnTo>
                                <a:pt x="578069" y="893380"/>
                              </a:lnTo>
                              <a:lnTo>
                                <a:pt x="0" y="693683"/>
                              </a:lnTo>
                              <a:lnTo>
                                <a:pt x="1702676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0000A8"/>
                        </a:solidFill>
                        <a:ln w="12700"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>
                            <a:defRPr/>
                          </a:pPr>
                          <a:endParaRPr lang="en-US" sz="1350">
                            <a:solidFill>
                              <a:prstClr val="white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256" name="Freeform 3255">
                          <a:extLst>
                            <a:ext uri="{FF2B5EF4-FFF2-40B4-BE49-F238E27FC236}">
                              <a16:creationId xmlns:a16="http://schemas.microsoft.com/office/drawing/2014/main" id="{F6375A38-9E32-924B-B159-40FE98C1CA7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047413" y="3123483"/>
                          <a:ext cx="676892" cy="267753"/>
                        </a:xfrm>
                        <a:custGeom>
                          <a:avLst/>
                          <a:gdLst>
                            <a:gd name="connsiteX0" fmla="*/ 599089 w 4162096"/>
                            <a:gd name="connsiteY0" fmla="*/ 273269 h 1618593"/>
                            <a:gd name="connsiteX1" fmla="*/ 882869 w 4162096"/>
                            <a:gd name="connsiteY1" fmla="*/ 199697 h 1618593"/>
                            <a:gd name="connsiteX2" fmla="*/ 2312276 w 4162096"/>
                            <a:gd name="connsiteY2" fmla="*/ 798786 h 1618593"/>
                            <a:gd name="connsiteX3" fmla="*/ 3794234 w 4162096"/>
                            <a:gd name="connsiteY3" fmla="*/ 199697 h 1618593"/>
                            <a:gd name="connsiteX4" fmla="*/ 4014951 w 4162096"/>
                            <a:gd name="connsiteY4" fmla="*/ 273269 h 1618593"/>
                            <a:gd name="connsiteX5" fmla="*/ 3058510 w 4162096"/>
                            <a:gd name="connsiteY5" fmla="*/ 641131 h 1618593"/>
                            <a:gd name="connsiteX6" fmla="*/ 3026979 w 4162096"/>
                            <a:gd name="connsiteY6" fmla="*/ 1114097 h 1618593"/>
                            <a:gd name="connsiteX7" fmla="*/ 4162096 w 4162096"/>
                            <a:gd name="connsiteY7" fmla="*/ 1545021 h 1618593"/>
                            <a:gd name="connsiteX8" fmla="*/ 3878317 w 4162096"/>
                            <a:gd name="connsiteY8" fmla="*/ 1608083 h 1618593"/>
                            <a:gd name="connsiteX9" fmla="*/ 2301765 w 4162096"/>
                            <a:gd name="connsiteY9" fmla="*/ 945931 h 1618593"/>
                            <a:gd name="connsiteX10" fmla="*/ 693682 w 4162096"/>
                            <a:gd name="connsiteY10" fmla="*/ 1618593 h 1618593"/>
                            <a:gd name="connsiteX11" fmla="*/ 430924 w 4162096"/>
                            <a:gd name="connsiteY11" fmla="*/ 1524000 h 1618593"/>
                            <a:gd name="connsiteX12" fmla="*/ 1576551 w 4162096"/>
                            <a:gd name="connsiteY12" fmla="*/ 1082566 h 1618593"/>
                            <a:gd name="connsiteX13" fmla="*/ 1545020 w 4162096"/>
                            <a:gd name="connsiteY13" fmla="*/ 609600 h 1618593"/>
                            <a:gd name="connsiteX14" fmla="*/ 0 w 4162096"/>
                            <a:gd name="connsiteY14" fmla="*/ 0 h 1618593"/>
                            <a:gd name="connsiteX15" fmla="*/ 872358 w 4162096"/>
                            <a:gd name="connsiteY15" fmla="*/ 210207 h 1618593"/>
                            <a:gd name="connsiteX16" fmla="*/ 872358 w 4162096"/>
                            <a:gd name="connsiteY16" fmla="*/ 210207 h 1618593"/>
                            <a:gd name="connsiteX0" fmla="*/ 168165 w 3731172"/>
                            <a:gd name="connsiteY0" fmla="*/ 73572 h 1418896"/>
                            <a:gd name="connsiteX1" fmla="*/ 451945 w 3731172"/>
                            <a:gd name="connsiteY1" fmla="*/ 0 h 1418896"/>
                            <a:gd name="connsiteX2" fmla="*/ 1881352 w 3731172"/>
                            <a:gd name="connsiteY2" fmla="*/ 599089 h 1418896"/>
                            <a:gd name="connsiteX3" fmla="*/ 3363310 w 3731172"/>
                            <a:gd name="connsiteY3" fmla="*/ 0 h 1418896"/>
                            <a:gd name="connsiteX4" fmla="*/ 3584027 w 3731172"/>
                            <a:gd name="connsiteY4" fmla="*/ 73572 h 1418896"/>
                            <a:gd name="connsiteX5" fmla="*/ 2627586 w 3731172"/>
                            <a:gd name="connsiteY5" fmla="*/ 441434 h 1418896"/>
                            <a:gd name="connsiteX6" fmla="*/ 2596055 w 3731172"/>
                            <a:gd name="connsiteY6" fmla="*/ 914400 h 1418896"/>
                            <a:gd name="connsiteX7" fmla="*/ 3731172 w 3731172"/>
                            <a:gd name="connsiteY7" fmla="*/ 1345324 h 1418896"/>
                            <a:gd name="connsiteX8" fmla="*/ 3447393 w 3731172"/>
                            <a:gd name="connsiteY8" fmla="*/ 1408386 h 1418896"/>
                            <a:gd name="connsiteX9" fmla="*/ 1870841 w 3731172"/>
                            <a:gd name="connsiteY9" fmla="*/ 746234 h 1418896"/>
                            <a:gd name="connsiteX10" fmla="*/ 262758 w 3731172"/>
                            <a:gd name="connsiteY10" fmla="*/ 1418896 h 1418896"/>
                            <a:gd name="connsiteX11" fmla="*/ 0 w 3731172"/>
                            <a:gd name="connsiteY11" fmla="*/ 1324303 h 1418896"/>
                            <a:gd name="connsiteX12" fmla="*/ 1145627 w 3731172"/>
                            <a:gd name="connsiteY12" fmla="*/ 882869 h 1418896"/>
                            <a:gd name="connsiteX13" fmla="*/ 1114096 w 3731172"/>
                            <a:gd name="connsiteY13" fmla="*/ 409903 h 1418896"/>
                            <a:gd name="connsiteX14" fmla="*/ 441434 w 3731172"/>
                            <a:gd name="connsiteY14" fmla="*/ 10510 h 1418896"/>
                            <a:gd name="connsiteX15" fmla="*/ 441434 w 3731172"/>
                            <a:gd name="connsiteY15" fmla="*/ 10510 h 1418896"/>
                            <a:gd name="connsiteX0" fmla="*/ 168165 w 3731172"/>
                            <a:gd name="connsiteY0" fmla="*/ 73572 h 1418896"/>
                            <a:gd name="connsiteX1" fmla="*/ 451945 w 3731172"/>
                            <a:gd name="connsiteY1" fmla="*/ 0 h 1418896"/>
                            <a:gd name="connsiteX2" fmla="*/ 1881352 w 3731172"/>
                            <a:gd name="connsiteY2" fmla="*/ 599089 h 1418896"/>
                            <a:gd name="connsiteX3" fmla="*/ 3363310 w 3731172"/>
                            <a:gd name="connsiteY3" fmla="*/ 0 h 1418896"/>
                            <a:gd name="connsiteX4" fmla="*/ 3584027 w 3731172"/>
                            <a:gd name="connsiteY4" fmla="*/ 73572 h 1418896"/>
                            <a:gd name="connsiteX5" fmla="*/ 2627586 w 3731172"/>
                            <a:gd name="connsiteY5" fmla="*/ 441434 h 1418896"/>
                            <a:gd name="connsiteX6" fmla="*/ 2596055 w 3731172"/>
                            <a:gd name="connsiteY6" fmla="*/ 914400 h 1418896"/>
                            <a:gd name="connsiteX7" fmla="*/ 3731172 w 3731172"/>
                            <a:gd name="connsiteY7" fmla="*/ 1345324 h 1418896"/>
                            <a:gd name="connsiteX8" fmla="*/ 3447393 w 3731172"/>
                            <a:gd name="connsiteY8" fmla="*/ 1408386 h 1418896"/>
                            <a:gd name="connsiteX9" fmla="*/ 1870841 w 3731172"/>
                            <a:gd name="connsiteY9" fmla="*/ 746234 h 1418896"/>
                            <a:gd name="connsiteX10" fmla="*/ 262758 w 3731172"/>
                            <a:gd name="connsiteY10" fmla="*/ 1418896 h 1418896"/>
                            <a:gd name="connsiteX11" fmla="*/ 0 w 3731172"/>
                            <a:gd name="connsiteY11" fmla="*/ 1324303 h 1418896"/>
                            <a:gd name="connsiteX12" fmla="*/ 1145627 w 3731172"/>
                            <a:gd name="connsiteY12" fmla="*/ 882869 h 1418896"/>
                            <a:gd name="connsiteX13" fmla="*/ 1114096 w 3731172"/>
                            <a:gd name="connsiteY13" fmla="*/ 409903 h 1418896"/>
                            <a:gd name="connsiteX14" fmla="*/ 441434 w 3731172"/>
                            <a:gd name="connsiteY14" fmla="*/ 10510 h 1418896"/>
                            <a:gd name="connsiteX0" fmla="*/ 168165 w 3731172"/>
                            <a:gd name="connsiteY0" fmla="*/ 73572 h 1418896"/>
                            <a:gd name="connsiteX1" fmla="*/ 451945 w 3731172"/>
                            <a:gd name="connsiteY1" fmla="*/ 0 h 1418896"/>
                            <a:gd name="connsiteX2" fmla="*/ 1881352 w 3731172"/>
                            <a:gd name="connsiteY2" fmla="*/ 599089 h 1418896"/>
                            <a:gd name="connsiteX3" fmla="*/ 3363310 w 3731172"/>
                            <a:gd name="connsiteY3" fmla="*/ 0 h 1418896"/>
                            <a:gd name="connsiteX4" fmla="*/ 3584027 w 3731172"/>
                            <a:gd name="connsiteY4" fmla="*/ 73572 h 1418896"/>
                            <a:gd name="connsiteX5" fmla="*/ 2627586 w 3731172"/>
                            <a:gd name="connsiteY5" fmla="*/ 441434 h 1418896"/>
                            <a:gd name="connsiteX6" fmla="*/ 2596055 w 3731172"/>
                            <a:gd name="connsiteY6" fmla="*/ 914400 h 1418896"/>
                            <a:gd name="connsiteX7" fmla="*/ 3731172 w 3731172"/>
                            <a:gd name="connsiteY7" fmla="*/ 1345324 h 1418896"/>
                            <a:gd name="connsiteX8" fmla="*/ 3447393 w 3731172"/>
                            <a:gd name="connsiteY8" fmla="*/ 1408386 h 1418896"/>
                            <a:gd name="connsiteX9" fmla="*/ 1870841 w 3731172"/>
                            <a:gd name="connsiteY9" fmla="*/ 746234 h 1418896"/>
                            <a:gd name="connsiteX10" fmla="*/ 262758 w 3731172"/>
                            <a:gd name="connsiteY10" fmla="*/ 1418896 h 1418896"/>
                            <a:gd name="connsiteX11" fmla="*/ 0 w 3731172"/>
                            <a:gd name="connsiteY11" fmla="*/ 1324303 h 1418896"/>
                            <a:gd name="connsiteX12" fmla="*/ 1145627 w 3731172"/>
                            <a:gd name="connsiteY12" fmla="*/ 882869 h 1418896"/>
                            <a:gd name="connsiteX13" fmla="*/ 1114096 w 3731172"/>
                            <a:gd name="connsiteY13" fmla="*/ 409903 h 1418896"/>
                            <a:gd name="connsiteX14" fmla="*/ 357351 w 3731172"/>
                            <a:gd name="connsiteY14" fmla="*/ 115613 h 1418896"/>
                            <a:gd name="connsiteX0" fmla="*/ 168165 w 3731172"/>
                            <a:gd name="connsiteY0" fmla="*/ 73572 h 1418896"/>
                            <a:gd name="connsiteX1" fmla="*/ 451945 w 3731172"/>
                            <a:gd name="connsiteY1" fmla="*/ 0 h 1418896"/>
                            <a:gd name="connsiteX2" fmla="*/ 1881352 w 3731172"/>
                            <a:gd name="connsiteY2" fmla="*/ 599089 h 1418896"/>
                            <a:gd name="connsiteX3" fmla="*/ 3363310 w 3731172"/>
                            <a:gd name="connsiteY3" fmla="*/ 0 h 1418896"/>
                            <a:gd name="connsiteX4" fmla="*/ 3584027 w 3731172"/>
                            <a:gd name="connsiteY4" fmla="*/ 73572 h 1418896"/>
                            <a:gd name="connsiteX5" fmla="*/ 2627586 w 3731172"/>
                            <a:gd name="connsiteY5" fmla="*/ 441434 h 1418896"/>
                            <a:gd name="connsiteX6" fmla="*/ 2596055 w 3731172"/>
                            <a:gd name="connsiteY6" fmla="*/ 914400 h 1418896"/>
                            <a:gd name="connsiteX7" fmla="*/ 3731172 w 3731172"/>
                            <a:gd name="connsiteY7" fmla="*/ 1345324 h 1418896"/>
                            <a:gd name="connsiteX8" fmla="*/ 3447393 w 3731172"/>
                            <a:gd name="connsiteY8" fmla="*/ 1408386 h 1418896"/>
                            <a:gd name="connsiteX9" fmla="*/ 1870841 w 3731172"/>
                            <a:gd name="connsiteY9" fmla="*/ 746234 h 1418896"/>
                            <a:gd name="connsiteX10" fmla="*/ 262758 w 3731172"/>
                            <a:gd name="connsiteY10" fmla="*/ 1418896 h 1418896"/>
                            <a:gd name="connsiteX11" fmla="*/ 0 w 3731172"/>
                            <a:gd name="connsiteY11" fmla="*/ 1324303 h 1418896"/>
                            <a:gd name="connsiteX12" fmla="*/ 1145627 w 3731172"/>
                            <a:gd name="connsiteY12" fmla="*/ 882869 h 1418896"/>
                            <a:gd name="connsiteX13" fmla="*/ 1114096 w 3731172"/>
                            <a:gd name="connsiteY13" fmla="*/ 409903 h 1418896"/>
                            <a:gd name="connsiteX14" fmla="*/ 147144 w 3731172"/>
                            <a:gd name="connsiteY14" fmla="*/ 63061 h 1418896"/>
                            <a:gd name="connsiteX0" fmla="*/ 168165 w 3731172"/>
                            <a:gd name="connsiteY0" fmla="*/ 73572 h 1418896"/>
                            <a:gd name="connsiteX1" fmla="*/ 451945 w 3731172"/>
                            <a:gd name="connsiteY1" fmla="*/ 0 h 1418896"/>
                            <a:gd name="connsiteX2" fmla="*/ 1881352 w 3731172"/>
                            <a:gd name="connsiteY2" fmla="*/ 599089 h 1418896"/>
                            <a:gd name="connsiteX3" fmla="*/ 3363310 w 3731172"/>
                            <a:gd name="connsiteY3" fmla="*/ 0 h 1418896"/>
                            <a:gd name="connsiteX4" fmla="*/ 3584027 w 3731172"/>
                            <a:gd name="connsiteY4" fmla="*/ 73572 h 1418896"/>
                            <a:gd name="connsiteX5" fmla="*/ 2627586 w 3731172"/>
                            <a:gd name="connsiteY5" fmla="*/ 441434 h 1418896"/>
                            <a:gd name="connsiteX6" fmla="*/ 2596055 w 3731172"/>
                            <a:gd name="connsiteY6" fmla="*/ 914400 h 1418896"/>
                            <a:gd name="connsiteX7" fmla="*/ 3731172 w 3731172"/>
                            <a:gd name="connsiteY7" fmla="*/ 1345324 h 1418896"/>
                            <a:gd name="connsiteX8" fmla="*/ 3447393 w 3731172"/>
                            <a:gd name="connsiteY8" fmla="*/ 1408386 h 1418896"/>
                            <a:gd name="connsiteX9" fmla="*/ 1870841 w 3731172"/>
                            <a:gd name="connsiteY9" fmla="*/ 746234 h 1418896"/>
                            <a:gd name="connsiteX10" fmla="*/ 262758 w 3731172"/>
                            <a:gd name="connsiteY10" fmla="*/ 1418896 h 1418896"/>
                            <a:gd name="connsiteX11" fmla="*/ 0 w 3731172"/>
                            <a:gd name="connsiteY11" fmla="*/ 1324303 h 1418896"/>
                            <a:gd name="connsiteX12" fmla="*/ 1145627 w 3731172"/>
                            <a:gd name="connsiteY12" fmla="*/ 882869 h 1418896"/>
                            <a:gd name="connsiteX13" fmla="*/ 1114096 w 3731172"/>
                            <a:gd name="connsiteY13" fmla="*/ 420413 h 1418896"/>
                            <a:gd name="connsiteX14" fmla="*/ 147144 w 3731172"/>
                            <a:gd name="connsiteY14" fmla="*/ 63061 h 1418896"/>
                            <a:gd name="connsiteX0" fmla="*/ 168165 w 3731172"/>
                            <a:gd name="connsiteY0" fmla="*/ 73572 h 1418896"/>
                            <a:gd name="connsiteX1" fmla="*/ 451945 w 3731172"/>
                            <a:gd name="connsiteY1" fmla="*/ 0 h 1418896"/>
                            <a:gd name="connsiteX2" fmla="*/ 1881352 w 3731172"/>
                            <a:gd name="connsiteY2" fmla="*/ 599089 h 1418896"/>
                            <a:gd name="connsiteX3" fmla="*/ 3363310 w 3731172"/>
                            <a:gd name="connsiteY3" fmla="*/ 0 h 1418896"/>
                            <a:gd name="connsiteX4" fmla="*/ 3584027 w 3731172"/>
                            <a:gd name="connsiteY4" fmla="*/ 73572 h 1418896"/>
                            <a:gd name="connsiteX5" fmla="*/ 2627586 w 3731172"/>
                            <a:gd name="connsiteY5" fmla="*/ 441434 h 1418896"/>
                            <a:gd name="connsiteX6" fmla="*/ 2596055 w 3731172"/>
                            <a:gd name="connsiteY6" fmla="*/ 914400 h 1418896"/>
                            <a:gd name="connsiteX7" fmla="*/ 3731172 w 3731172"/>
                            <a:gd name="connsiteY7" fmla="*/ 1345324 h 1418896"/>
                            <a:gd name="connsiteX8" fmla="*/ 3447393 w 3731172"/>
                            <a:gd name="connsiteY8" fmla="*/ 1408386 h 1418896"/>
                            <a:gd name="connsiteX9" fmla="*/ 1870841 w 3731172"/>
                            <a:gd name="connsiteY9" fmla="*/ 746234 h 1418896"/>
                            <a:gd name="connsiteX10" fmla="*/ 262758 w 3731172"/>
                            <a:gd name="connsiteY10" fmla="*/ 1418896 h 1418896"/>
                            <a:gd name="connsiteX11" fmla="*/ 0 w 3731172"/>
                            <a:gd name="connsiteY11" fmla="*/ 1324303 h 1418896"/>
                            <a:gd name="connsiteX12" fmla="*/ 1145627 w 3731172"/>
                            <a:gd name="connsiteY12" fmla="*/ 882869 h 1418896"/>
                            <a:gd name="connsiteX13" fmla="*/ 1114096 w 3731172"/>
                            <a:gd name="connsiteY13" fmla="*/ 420413 h 1418896"/>
                            <a:gd name="connsiteX14" fmla="*/ 189185 w 3731172"/>
                            <a:gd name="connsiteY14" fmla="*/ 84081 h 1418896"/>
                            <a:gd name="connsiteX0" fmla="*/ 168165 w 3731172"/>
                            <a:gd name="connsiteY0" fmla="*/ 73572 h 1418896"/>
                            <a:gd name="connsiteX1" fmla="*/ 451945 w 3731172"/>
                            <a:gd name="connsiteY1" fmla="*/ 0 h 1418896"/>
                            <a:gd name="connsiteX2" fmla="*/ 1881352 w 3731172"/>
                            <a:gd name="connsiteY2" fmla="*/ 599089 h 1418896"/>
                            <a:gd name="connsiteX3" fmla="*/ 3363310 w 3731172"/>
                            <a:gd name="connsiteY3" fmla="*/ 0 h 1418896"/>
                            <a:gd name="connsiteX4" fmla="*/ 3584027 w 3731172"/>
                            <a:gd name="connsiteY4" fmla="*/ 73572 h 1418896"/>
                            <a:gd name="connsiteX5" fmla="*/ 2627586 w 3731172"/>
                            <a:gd name="connsiteY5" fmla="*/ 441434 h 1418896"/>
                            <a:gd name="connsiteX6" fmla="*/ 2596055 w 3731172"/>
                            <a:gd name="connsiteY6" fmla="*/ 914400 h 1418896"/>
                            <a:gd name="connsiteX7" fmla="*/ 3731172 w 3731172"/>
                            <a:gd name="connsiteY7" fmla="*/ 1345324 h 1418896"/>
                            <a:gd name="connsiteX8" fmla="*/ 3447393 w 3731172"/>
                            <a:gd name="connsiteY8" fmla="*/ 1408386 h 1418896"/>
                            <a:gd name="connsiteX9" fmla="*/ 1870841 w 3731172"/>
                            <a:gd name="connsiteY9" fmla="*/ 746234 h 1418896"/>
                            <a:gd name="connsiteX10" fmla="*/ 262758 w 3731172"/>
                            <a:gd name="connsiteY10" fmla="*/ 1418896 h 1418896"/>
                            <a:gd name="connsiteX11" fmla="*/ 0 w 3731172"/>
                            <a:gd name="connsiteY11" fmla="*/ 1324303 h 1418896"/>
                            <a:gd name="connsiteX12" fmla="*/ 1145627 w 3731172"/>
                            <a:gd name="connsiteY12" fmla="*/ 882869 h 1418896"/>
                            <a:gd name="connsiteX13" fmla="*/ 1114096 w 3731172"/>
                            <a:gd name="connsiteY13" fmla="*/ 420413 h 1418896"/>
                            <a:gd name="connsiteX14" fmla="*/ 189185 w 3731172"/>
                            <a:gd name="connsiteY14" fmla="*/ 84081 h 1418896"/>
                            <a:gd name="connsiteX15" fmla="*/ 168165 w 3731172"/>
                            <a:gd name="connsiteY15" fmla="*/ 73572 h 1418896"/>
                            <a:gd name="connsiteX0" fmla="*/ 168165 w 3731172"/>
                            <a:gd name="connsiteY0" fmla="*/ 73572 h 1418896"/>
                            <a:gd name="connsiteX1" fmla="*/ 451945 w 3731172"/>
                            <a:gd name="connsiteY1" fmla="*/ 0 h 1418896"/>
                            <a:gd name="connsiteX2" fmla="*/ 1881352 w 3731172"/>
                            <a:gd name="connsiteY2" fmla="*/ 599089 h 1418896"/>
                            <a:gd name="connsiteX3" fmla="*/ 3363310 w 3731172"/>
                            <a:gd name="connsiteY3" fmla="*/ 0 h 1418896"/>
                            <a:gd name="connsiteX4" fmla="*/ 3584027 w 3731172"/>
                            <a:gd name="connsiteY4" fmla="*/ 73572 h 1418896"/>
                            <a:gd name="connsiteX5" fmla="*/ 2627586 w 3731172"/>
                            <a:gd name="connsiteY5" fmla="*/ 441434 h 1418896"/>
                            <a:gd name="connsiteX6" fmla="*/ 2596055 w 3731172"/>
                            <a:gd name="connsiteY6" fmla="*/ 914400 h 1418896"/>
                            <a:gd name="connsiteX7" fmla="*/ 3731172 w 3731172"/>
                            <a:gd name="connsiteY7" fmla="*/ 1345324 h 1418896"/>
                            <a:gd name="connsiteX8" fmla="*/ 3447393 w 3731172"/>
                            <a:gd name="connsiteY8" fmla="*/ 1408386 h 1418896"/>
                            <a:gd name="connsiteX9" fmla="*/ 1870841 w 3731172"/>
                            <a:gd name="connsiteY9" fmla="*/ 746234 h 1418896"/>
                            <a:gd name="connsiteX10" fmla="*/ 262758 w 3731172"/>
                            <a:gd name="connsiteY10" fmla="*/ 1418896 h 1418896"/>
                            <a:gd name="connsiteX11" fmla="*/ 0 w 3731172"/>
                            <a:gd name="connsiteY11" fmla="*/ 1324303 h 1418896"/>
                            <a:gd name="connsiteX12" fmla="*/ 1145627 w 3731172"/>
                            <a:gd name="connsiteY12" fmla="*/ 882869 h 1418896"/>
                            <a:gd name="connsiteX13" fmla="*/ 1156137 w 3731172"/>
                            <a:gd name="connsiteY13" fmla="*/ 441434 h 1418896"/>
                            <a:gd name="connsiteX14" fmla="*/ 189185 w 3731172"/>
                            <a:gd name="connsiteY14" fmla="*/ 84081 h 1418896"/>
                            <a:gd name="connsiteX15" fmla="*/ 168165 w 3731172"/>
                            <a:gd name="connsiteY15" fmla="*/ 73572 h 1418896"/>
                            <a:gd name="connsiteX0" fmla="*/ 168165 w 3731172"/>
                            <a:gd name="connsiteY0" fmla="*/ 73572 h 1418896"/>
                            <a:gd name="connsiteX1" fmla="*/ 451945 w 3731172"/>
                            <a:gd name="connsiteY1" fmla="*/ 0 h 1418896"/>
                            <a:gd name="connsiteX2" fmla="*/ 1881352 w 3731172"/>
                            <a:gd name="connsiteY2" fmla="*/ 599089 h 1418896"/>
                            <a:gd name="connsiteX3" fmla="*/ 3363310 w 3731172"/>
                            <a:gd name="connsiteY3" fmla="*/ 0 h 1418896"/>
                            <a:gd name="connsiteX4" fmla="*/ 3584027 w 3731172"/>
                            <a:gd name="connsiteY4" fmla="*/ 73572 h 1418896"/>
                            <a:gd name="connsiteX5" fmla="*/ 2627586 w 3731172"/>
                            <a:gd name="connsiteY5" fmla="*/ 441434 h 1418896"/>
                            <a:gd name="connsiteX6" fmla="*/ 2596055 w 3731172"/>
                            <a:gd name="connsiteY6" fmla="*/ 914400 h 1418896"/>
                            <a:gd name="connsiteX7" fmla="*/ 3731172 w 3731172"/>
                            <a:gd name="connsiteY7" fmla="*/ 1345324 h 1418896"/>
                            <a:gd name="connsiteX8" fmla="*/ 3447393 w 3731172"/>
                            <a:gd name="connsiteY8" fmla="*/ 1408386 h 1418896"/>
                            <a:gd name="connsiteX9" fmla="*/ 1870841 w 3731172"/>
                            <a:gd name="connsiteY9" fmla="*/ 746234 h 1418896"/>
                            <a:gd name="connsiteX10" fmla="*/ 262758 w 3731172"/>
                            <a:gd name="connsiteY10" fmla="*/ 1418896 h 1418896"/>
                            <a:gd name="connsiteX11" fmla="*/ 0 w 3731172"/>
                            <a:gd name="connsiteY11" fmla="*/ 1324303 h 1418896"/>
                            <a:gd name="connsiteX12" fmla="*/ 1145627 w 3731172"/>
                            <a:gd name="connsiteY12" fmla="*/ 882869 h 1418896"/>
                            <a:gd name="connsiteX13" fmla="*/ 1145626 w 3731172"/>
                            <a:gd name="connsiteY13" fmla="*/ 451945 h 1418896"/>
                            <a:gd name="connsiteX14" fmla="*/ 189185 w 3731172"/>
                            <a:gd name="connsiteY14" fmla="*/ 84081 h 1418896"/>
                            <a:gd name="connsiteX15" fmla="*/ 168165 w 3731172"/>
                            <a:gd name="connsiteY15" fmla="*/ 73572 h 1418896"/>
                            <a:gd name="connsiteX0" fmla="*/ 168165 w 3731172"/>
                            <a:gd name="connsiteY0" fmla="*/ 73572 h 1418896"/>
                            <a:gd name="connsiteX1" fmla="*/ 451945 w 3731172"/>
                            <a:gd name="connsiteY1" fmla="*/ 0 h 1418896"/>
                            <a:gd name="connsiteX2" fmla="*/ 1881352 w 3731172"/>
                            <a:gd name="connsiteY2" fmla="*/ 599089 h 1418896"/>
                            <a:gd name="connsiteX3" fmla="*/ 3363310 w 3731172"/>
                            <a:gd name="connsiteY3" fmla="*/ 0 h 1418896"/>
                            <a:gd name="connsiteX4" fmla="*/ 3584027 w 3731172"/>
                            <a:gd name="connsiteY4" fmla="*/ 73572 h 1418896"/>
                            <a:gd name="connsiteX5" fmla="*/ 2627586 w 3731172"/>
                            <a:gd name="connsiteY5" fmla="*/ 441434 h 1418896"/>
                            <a:gd name="connsiteX6" fmla="*/ 2596055 w 3731172"/>
                            <a:gd name="connsiteY6" fmla="*/ 914400 h 1418896"/>
                            <a:gd name="connsiteX7" fmla="*/ 3731172 w 3731172"/>
                            <a:gd name="connsiteY7" fmla="*/ 1345324 h 1418896"/>
                            <a:gd name="connsiteX8" fmla="*/ 3447393 w 3731172"/>
                            <a:gd name="connsiteY8" fmla="*/ 1408386 h 1418896"/>
                            <a:gd name="connsiteX9" fmla="*/ 1870841 w 3731172"/>
                            <a:gd name="connsiteY9" fmla="*/ 746234 h 1418896"/>
                            <a:gd name="connsiteX10" fmla="*/ 262758 w 3731172"/>
                            <a:gd name="connsiteY10" fmla="*/ 1418896 h 1418896"/>
                            <a:gd name="connsiteX11" fmla="*/ 0 w 3731172"/>
                            <a:gd name="connsiteY11" fmla="*/ 1324303 h 1418896"/>
                            <a:gd name="connsiteX12" fmla="*/ 1145627 w 3731172"/>
                            <a:gd name="connsiteY12" fmla="*/ 903890 h 1418896"/>
                            <a:gd name="connsiteX13" fmla="*/ 1145626 w 3731172"/>
                            <a:gd name="connsiteY13" fmla="*/ 451945 h 1418896"/>
                            <a:gd name="connsiteX14" fmla="*/ 189185 w 3731172"/>
                            <a:gd name="connsiteY14" fmla="*/ 84081 h 1418896"/>
                            <a:gd name="connsiteX15" fmla="*/ 168165 w 3731172"/>
                            <a:gd name="connsiteY15" fmla="*/ 73572 h 1418896"/>
                            <a:gd name="connsiteX0" fmla="*/ 147144 w 3710151"/>
                            <a:gd name="connsiteY0" fmla="*/ 73572 h 1418896"/>
                            <a:gd name="connsiteX1" fmla="*/ 430924 w 3710151"/>
                            <a:gd name="connsiteY1" fmla="*/ 0 h 1418896"/>
                            <a:gd name="connsiteX2" fmla="*/ 1860331 w 3710151"/>
                            <a:gd name="connsiteY2" fmla="*/ 599089 h 1418896"/>
                            <a:gd name="connsiteX3" fmla="*/ 3342289 w 3710151"/>
                            <a:gd name="connsiteY3" fmla="*/ 0 h 1418896"/>
                            <a:gd name="connsiteX4" fmla="*/ 3563006 w 3710151"/>
                            <a:gd name="connsiteY4" fmla="*/ 73572 h 1418896"/>
                            <a:gd name="connsiteX5" fmla="*/ 2606565 w 3710151"/>
                            <a:gd name="connsiteY5" fmla="*/ 441434 h 1418896"/>
                            <a:gd name="connsiteX6" fmla="*/ 2575034 w 3710151"/>
                            <a:gd name="connsiteY6" fmla="*/ 914400 h 1418896"/>
                            <a:gd name="connsiteX7" fmla="*/ 3710151 w 3710151"/>
                            <a:gd name="connsiteY7" fmla="*/ 1345324 h 1418896"/>
                            <a:gd name="connsiteX8" fmla="*/ 3426372 w 3710151"/>
                            <a:gd name="connsiteY8" fmla="*/ 1408386 h 1418896"/>
                            <a:gd name="connsiteX9" fmla="*/ 1849820 w 3710151"/>
                            <a:gd name="connsiteY9" fmla="*/ 746234 h 1418896"/>
                            <a:gd name="connsiteX10" fmla="*/ 241737 w 3710151"/>
                            <a:gd name="connsiteY10" fmla="*/ 1418896 h 1418896"/>
                            <a:gd name="connsiteX11" fmla="*/ 0 w 3710151"/>
                            <a:gd name="connsiteY11" fmla="*/ 1334814 h 1418896"/>
                            <a:gd name="connsiteX12" fmla="*/ 1124606 w 3710151"/>
                            <a:gd name="connsiteY12" fmla="*/ 903890 h 1418896"/>
                            <a:gd name="connsiteX13" fmla="*/ 1124605 w 3710151"/>
                            <a:gd name="connsiteY13" fmla="*/ 451945 h 1418896"/>
                            <a:gd name="connsiteX14" fmla="*/ 168164 w 3710151"/>
                            <a:gd name="connsiteY14" fmla="*/ 84081 h 1418896"/>
                            <a:gd name="connsiteX15" fmla="*/ 147144 w 3710151"/>
                            <a:gd name="connsiteY15" fmla="*/ 73572 h 1418896"/>
                            <a:gd name="connsiteX0" fmla="*/ 147144 w 3710151"/>
                            <a:gd name="connsiteY0" fmla="*/ 73572 h 1418896"/>
                            <a:gd name="connsiteX1" fmla="*/ 430924 w 3710151"/>
                            <a:gd name="connsiteY1" fmla="*/ 0 h 1418896"/>
                            <a:gd name="connsiteX2" fmla="*/ 1860331 w 3710151"/>
                            <a:gd name="connsiteY2" fmla="*/ 599089 h 1418896"/>
                            <a:gd name="connsiteX3" fmla="*/ 3342289 w 3710151"/>
                            <a:gd name="connsiteY3" fmla="*/ 0 h 1418896"/>
                            <a:gd name="connsiteX4" fmla="*/ 3563006 w 3710151"/>
                            <a:gd name="connsiteY4" fmla="*/ 73572 h 1418896"/>
                            <a:gd name="connsiteX5" fmla="*/ 2606565 w 3710151"/>
                            <a:gd name="connsiteY5" fmla="*/ 441434 h 1418896"/>
                            <a:gd name="connsiteX6" fmla="*/ 2606565 w 3710151"/>
                            <a:gd name="connsiteY6" fmla="*/ 924910 h 1418896"/>
                            <a:gd name="connsiteX7" fmla="*/ 3710151 w 3710151"/>
                            <a:gd name="connsiteY7" fmla="*/ 1345324 h 1418896"/>
                            <a:gd name="connsiteX8" fmla="*/ 3426372 w 3710151"/>
                            <a:gd name="connsiteY8" fmla="*/ 1408386 h 1418896"/>
                            <a:gd name="connsiteX9" fmla="*/ 1849820 w 3710151"/>
                            <a:gd name="connsiteY9" fmla="*/ 746234 h 1418896"/>
                            <a:gd name="connsiteX10" fmla="*/ 241737 w 3710151"/>
                            <a:gd name="connsiteY10" fmla="*/ 1418896 h 1418896"/>
                            <a:gd name="connsiteX11" fmla="*/ 0 w 3710151"/>
                            <a:gd name="connsiteY11" fmla="*/ 1334814 h 1418896"/>
                            <a:gd name="connsiteX12" fmla="*/ 1124606 w 3710151"/>
                            <a:gd name="connsiteY12" fmla="*/ 903890 h 1418896"/>
                            <a:gd name="connsiteX13" fmla="*/ 1124605 w 3710151"/>
                            <a:gd name="connsiteY13" fmla="*/ 451945 h 1418896"/>
                            <a:gd name="connsiteX14" fmla="*/ 168164 w 3710151"/>
                            <a:gd name="connsiteY14" fmla="*/ 84081 h 1418896"/>
                            <a:gd name="connsiteX15" fmla="*/ 147144 w 3710151"/>
                            <a:gd name="connsiteY15" fmla="*/ 73572 h 1418896"/>
                            <a:gd name="connsiteX0" fmla="*/ 147144 w 3710151"/>
                            <a:gd name="connsiteY0" fmla="*/ 73572 h 1418896"/>
                            <a:gd name="connsiteX1" fmla="*/ 430924 w 3710151"/>
                            <a:gd name="connsiteY1" fmla="*/ 0 h 1418896"/>
                            <a:gd name="connsiteX2" fmla="*/ 1860331 w 3710151"/>
                            <a:gd name="connsiteY2" fmla="*/ 599089 h 1418896"/>
                            <a:gd name="connsiteX3" fmla="*/ 3342289 w 3710151"/>
                            <a:gd name="connsiteY3" fmla="*/ 0 h 1418896"/>
                            <a:gd name="connsiteX4" fmla="*/ 3563006 w 3710151"/>
                            <a:gd name="connsiteY4" fmla="*/ 73572 h 1418896"/>
                            <a:gd name="connsiteX5" fmla="*/ 2606565 w 3710151"/>
                            <a:gd name="connsiteY5" fmla="*/ 441434 h 1418896"/>
                            <a:gd name="connsiteX6" fmla="*/ 2610282 w 3710151"/>
                            <a:gd name="connsiteY6" fmla="*/ 902607 h 1418896"/>
                            <a:gd name="connsiteX7" fmla="*/ 3710151 w 3710151"/>
                            <a:gd name="connsiteY7" fmla="*/ 1345324 h 1418896"/>
                            <a:gd name="connsiteX8" fmla="*/ 3426372 w 3710151"/>
                            <a:gd name="connsiteY8" fmla="*/ 1408386 h 1418896"/>
                            <a:gd name="connsiteX9" fmla="*/ 1849820 w 3710151"/>
                            <a:gd name="connsiteY9" fmla="*/ 746234 h 1418896"/>
                            <a:gd name="connsiteX10" fmla="*/ 241737 w 3710151"/>
                            <a:gd name="connsiteY10" fmla="*/ 1418896 h 1418896"/>
                            <a:gd name="connsiteX11" fmla="*/ 0 w 3710151"/>
                            <a:gd name="connsiteY11" fmla="*/ 1334814 h 1418896"/>
                            <a:gd name="connsiteX12" fmla="*/ 1124606 w 3710151"/>
                            <a:gd name="connsiteY12" fmla="*/ 903890 h 1418896"/>
                            <a:gd name="connsiteX13" fmla="*/ 1124605 w 3710151"/>
                            <a:gd name="connsiteY13" fmla="*/ 451945 h 1418896"/>
                            <a:gd name="connsiteX14" fmla="*/ 168164 w 3710151"/>
                            <a:gd name="connsiteY14" fmla="*/ 84081 h 1418896"/>
                            <a:gd name="connsiteX15" fmla="*/ 147144 w 3710151"/>
                            <a:gd name="connsiteY15" fmla="*/ 73572 h 1418896"/>
                            <a:gd name="connsiteX0" fmla="*/ 147144 w 3710151"/>
                            <a:gd name="connsiteY0" fmla="*/ 73572 h 1418896"/>
                            <a:gd name="connsiteX1" fmla="*/ 430924 w 3710151"/>
                            <a:gd name="connsiteY1" fmla="*/ 0 h 1418896"/>
                            <a:gd name="connsiteX2" fmla="*/ 1860331 w 3710151"/>
                            <a:gd name="connsiteY2" fmla="*/ 599089 h 1418896"/>
                            <a:gd name="connsiteX3" fmla="*/ 3342289 w 3710151"/>
                            <a:gd name="connsiteY3" fmla="*/ 0 h 1418896"/>
                            <a:gd name="connsiteX4" fmla="*/ 3563006 w 3710151"/>
                            <a:gd name="connsiteY4" fmla="*/ 73572 h 1418896"/>
                            <a:gd name="connsiteX5" fmla="*/ 2617717 w 3710151"/>
                            <a:gd name="connsiteY5" fmla="*/ 445151 h 1418896"/>
                            <a:gd name="connsiteX6" fmla="*/ 2610282 w 3710151"/>
                            <a:gd name="connsiteY6" fmla="*/ 902607 h 1418896"/>
                            <a:gd name="connsiteX7" fmla="*/ 3710151 w 3710151"/>
                            <a:gd name="connsiteY7" fmla="*/ 1345324 h 1418896"/>
                            <a:gd name="connsiteX8" fmla="*/ 3426372 w 3710151"/>
                            <a:gd name="connsiteY8" fmla="*/ 1408386 h 1418896"/>
                            <a:gd name="connsiteX9" fmla="*/ 1849820 w 3710151"/>
                            <a:gd name="connsiteY9" fmla="*/ 746234 h 1418896"/>
                            <a:gd name="connsiteX10" fmla="*/ 241737 w 3710151"/>
                            <a:gd name="connsiteY10" fmla="*/ 1418896 h 1418896"/>
                            <a:gd name="connsiteX11" fmla="*/ 0 w 3710151"/>
                            <a:gd name="connsiteY11" fmla="*/ 1334814 h 1418896"/>
                            <a:gd name="connsiteX12" fmla="*/ 1124606 w 3710151"/>
                            <a:gd name="connsiteY12" fmla="*/ 903890 h 1418896"/>
                            <a:gd name="connsiteX13" fmla="*/ 1124605 w 3710151"/>
                            <a:gd name="connsiteY13" fmla="*/ 451945 h 1418896"/>
                            <a:gd name="connsiteX14" fmla="*/ 168164 w 3710151"/>
                            <a:gd name="connsiteY14" fmla="*/ 84081 h 1418896"/>
                            <a:gd name="connsiteX15" fmla="*/ 147144 w 3710151"/>
                            <a:gd name="connsiteY15" fmla="*/ 73572 h 1418896"/>
                            <a:gd name="connsiteX0" fmla="*/ 147144 w 3710151"/>
                            <a:gd name="connsiteY0" fmla="*/ 73572 h 1418896"/>
                            <a:gd name="connsiteX1" fmla="*/ 430924 w 3710151"/>
                            <a:gd name="connsiteY1" fmla="*/ 0 h 1418896"/>
                            <a:gd name="connsiteX2" fmla="*/ 1860331 w 3710151"/>
                            <a:gd name="connsiteY2" fmla="*/ 599089 h 1418896"/>
                            <a:gd name="connsiteX3" fmla="*/ 3342289 w 3710151"/>
                            <a:gd name="connsiteY3" fmla="*/ 0 h 1418896"/>
                            <a:gd name="connsiteX4" fmla="*/ 3563006 w 3710151"/>
                            <a:gd name="connsiteY4" fmla="*/ 73572 h 1418896"/>
                            <a:gd name="connsiteX5" fmla="*/ 2617717 w 3710151"/>
                            <a:gd name="connsiteY5" fmla="*/ 448868 h 1418896"/>
                            <a:gd name="connsiteX6" fmla="*/ 2610282 w 3710151"/>
                            <a:gd name="connsiteY6" fmla="*/ 902607 h 1418896"/>
                            <a:gd name="connsiteX7" fmla="*/ 3710151 w 3710151"/>
                            <a:gd name="connsiteY7" fmla="*/ 1345324 h 1418896"/>
                            <a:gd name="connsiteX8" fmla="*/ 3426372 w 3710151"/>
                            <a:gd name="connsiteY8" fmla="*/ 1408386 h 1418896"/>
                            <a:gd name="connsiteX9" fmla="*/ 1849820 w 3710151"/>
                            <a:gd name="connsiteY9" fmla="*/ 746234 h 1418896"/>
                            <a:gd name="connsiteX10" fmla="*/ 241737 w 3710151"/>
                            <a:gd name="connsiteY10" fmla="*/ 1418896 h 1418896"/>
                            <a:gd name="connsiteX11" fmla="*/ 0 w 3710151"/>
                            <a:gd name="connsiteY11" fmla="*/ 1334814 h 1418896"/>
                            <a:gd name="connsiteX12" fmla="*/ 1124606 w 3710151"/>
                            <a:gd name="connsiteY12" fmla="*/ 903890 h 1418896"/>
                            <a:gd name="connsiteX13" fmla="*/ 1124605 w 3710151"/>
                            <a:gd name="connsiteY13" fmla="*/ 451945 h 1418896"/>
                            <a:gd name="connsiteX14" fmla="*/ 168164 w 3710151"/>
                            <a:gd name="connsiteY14" fmla="*/ 84081 h 1418896"/>
                            <a:gd name="connsiteX15" fmla="*/ 147144 w 3710151"/>
                            <a:gd name="connsiteY15" fmla="*/ 73572 h 1418896"/>
                            <a:gd name="connsiteX0" fmla="*/ 147144 w 3710151"/>
                            <a:gd name="connsiteY0" fmla="*/ 73572 h 1418896"/>
                            <a:gd name="connsiteX1" fmla="*/ 430924 w 3710151"/>
                            <a:gd name="connsiteY1" fmla="*/ 0 h 1418896"/>
                            <a:gd name="connsiteX2" fmla="*/ 1838028 w 3710151"/>
                            <a:gd name="connsiteY2" fmla="*/ 591655 h 1418896"/>
                            <a:gd name="connsiteX3" fmla="*/ 3342289 w 3710151"/>
                            <a:gd name="connsiteY3" fmla="*/ 0 h 1418896"/>
                            <a:gd name="connsiteX4" fmla="*/ 3563006 w 3710151"/>
                            <a:gd name="connsiteY4" fmla="*/ 73572 h 1418896"/>
                            <a:gd name="connsiteX5" fmla="*/ 2617717 w 3710151"/>
                            <a:gd name="connsiteY5" fmla="*/ 448868 h 1418896"/>
                            <a:gd name="connsiteX6" fmla="*/ 2610282 w 3710151"/>
                            <a:gd name="connsiteY6" fmla="*/ 902607 h 1418896"/>
                            <a:gd name="connsiteX7" fmla="*/ 3710151 w 3710151"/>
                            <a:gd name="connsiteY7" fmla="*/ 1345324 h 1418896"/>
                            <a:gd name="connsiteX8" fmla="*/ 3426372 w 3710151"/>
                            <a:gd name="connsiteY8" fmla="*/ 1408386 h 1418896"/>
                            <a:gd name="connsiteX9" fmla="*/ 1849820 w 3710151"/>
                            <a:gd name="connsiteY9" fmla="*/ 746234 h 1418896"/>
                            <a:gd name="connsiteX10" fmla="*/ 241737 w 3710151"/>
                            <a:gd name="connsiteY10" fmla="*/ 1418896 h 1418896"/>
                            <a:gd name="connsiteX11" fmla="*/ 0 w 3710151"/>
                            <a:gd name="connsiteY11" fmla="*/ 1334814 h 1418896"/>
                            <a:gd name="connsiteX12" fmla="*/ 1124606 w 3710151"/>
                            <a:gd name="connsiteY12" fmla="*/ 903890 h 1418896"/>
                            <a:gd name="connsiteX13" fmla="*/ 1124605 w 3710151"/>
                            <a:gd name="connsiteY13" fmla="*/ 451945 h 1418896"/>
                            <a:gd name="connsiteX14" fmla="*/ 168164 w 3710151"/>
                            <a:gd name="connsiteY14" fmla="*/ 84081 h 1418896"/>
                            <a:gd name="connsiteX15" fmla="*/ 147144 w 3710151"/>
                            <a:gd name="connsiteY15" fmla="*/ 73572 h 1418896"/>
                            <a:gd name="connsiteX0" fmla="*/ 147144 w 3710151"/>
                            <a:gd name="connsiteY0" fmla="*/ 73572 h 1418896"/>
                            <a:gd name="connsiteX1" fmla="*/ 430924 w 3710151"/>
                            <a:gd name="connsiteY1" fmla="*/ 0 h 1418896"/>
                            <a:gd name="connsiteX2" fmla="*/ 1838028 w 3710151"/>
                            <a:gd name="connsiteY2" fmla="*/ 591655 h 1418896"/>
                            <a:gd name="connsiteX3" fmla="*/ 3342289 w 3710151"/>
                            <a:gd name="connsiteY3" fmla="*/ 0 h 1418896"/>
                            <a:gd name="connsiteX4" fmla="*/ 3563006 w 3710151"/>
                            <a:gd name="connsiteY4" fmla="*/ 73572 h 1418896"/>
                            <a:gd name="connsiteX5" fmla="*/ 2617717 w 3710151"/>
                            <a:gd name="connsiteY5" fmla="*/ 448868 h 1418896"/>
                            <a:gd name="connsiteX6" fmla="*/ 2610282 w 3710151"/>
                            <a:gd name="connsiteY6" fmla="*/ 902607 h 1418896"/>
                            <a:gd name="connsiteX7" fmla="*/ 3710151 w 3710151"/>
                            <a:gd name="connsiteY7" fmla="*/ 1345324 h 1418896"/>
                            <a:gd name="connsiteX8" fmla="*/ 3426372 w 3710151"/>
                            <a:gd name="connsiteY8" fmla="*/ 1408386 h 1418896"/>
                            <a:gd name="connsiteX9" fmla="*/ 1849820 w 3710151"/>
                            <a:gd name="connsiteY9" fmla="*/ 746234 h 1418896"/>
                            <a:gd name="connsiteX10" fmla="*/ 241737 w 3710151"/>
                            <a:gd name="connsiteY10" fmla="*/ 1418896 h 1418896"/>
                            <a:gd name="connsiteX11" fmla="*/ 0 w 3710151"/>
                            <a:gd name="connsiteY11" fmla="*/ 1334814 h 1418896"/>
                            <a:gd name="connsiteX12" fmla="*/ 1124606 w 3710151"/>
                            <a:gd name="connsiteY12" fmla="*/ 903890 h 1418896"/>
                            <a:gd name="connsiteX13" fmla="*/ 1087434 w 3710151"/>
                            <a:gd name="connsiteY13" fmla="*/ 451945 h 1418896"/>
                            <a:gd name="connsiteX14" fmla="*/ 168164 w 3710151"/>
                            <a:gd name="connsiteY14" fmla="*/ 84081 h 1418896"/>
                            <a:gd name="connsiteX15" fmla="*/ 147144 w 3710151"/>
                            <a:gd name="connsiteY15" fmla="*/ 73572 h 1418896"/>
                            <a:gd name="connsiteX0" fmla="*/ 147144 w 3710151"/>
                            <a:gd name="connsiteY0" fmla="*/ 73572 h 1418896"/>
                            <a:gd name="connsiteX1" fmla="*/ 430924 w 3710151"/>
                            <a:gd name="connsiteY1" fmla="*/ 0 h 1418896"/>
                            <a:gd name="connsiteX2" fmla="*/ 1838028 w 3710151"/>
                            <a:gd name="connsiteY2" fmla="*/ 591655 h 1418896"/>
                            <a:gd name="connsiteX3" fmla="*/ 3342289 w 3710151"/>
                            <a:gd name="connsiteY3" fmla="*/ 0 h 1418896"/>
                            <a:gd name="connsiteX4" fmla="*/ 3563006 w 3710151"/>
                            <a:gd name="connsiteY4" fmla="*/ 73572 h 1418896"/>
                            <a:gd name="connsiteX5" fmla="*/ 2617717 w 3710151"/>
                            <a:gd name="connsiteY5" fmla="*/ 448868 h 1418896"/>
                            <a:gd name="connsiteX6" fmla="*/ 2610282 w 3710151"/>
                            <a:gd name="connsiteY6" fmla="*/ 902607 h 1418896"/>
                            <a:gd name="connsiteX7" fmla="*/ 3710151 w 3710151"/>
                            <a:gd name="connsiteY7" fmla="*/ 1345324 h 1418896"/>
                            <a:gd name="connsiteX8" fmla="*/ 3426372 w 3710151"/>
                            <a:gd name="connsiteY8" fmla="*/ 1408386 h 1418896"/>
                            <a:gd name="connsiteX9" fmla="*/ 1849820 w 3710151"/>
                            <a:gd name="connsiteY9" fmla="*/ 746234 h 1418896"/>
                            <a:gd name="connsiteX10" fmla="*/ 241737 w 3710151"/>
                            <a:gd name="connsiteY10" fmla="*/ 1418896 h 1418896"/>
                            <a:gd name="connsiteX11" fmla="*/ 0 w 3710151"/>
                            <a:gd name="connsiteY11" fmla="*/ 1334814 h 1418896"/>
                            <a:gd name="connsiteX12" fmla="*/ 1098586 w 3710151"/>
                            <a:gd name="connsiteY12" fmla="*/ 903890 h 1418896"/>
                            <a:gd name="connsiteX13" fmla="*/ 1087434 w 3710151"/>
                            <a:gd name="connsiteY13" fmla="*/ 451945 h 1418896"/>
                            <a:gd name="connsiteX14" fmla="*/ 168164 w 3710151"/>
                            <a:gd name="connsiteY14" fmla="*/ 84081 h 1418896"/>
                            <a:gd name="connsiteX15" fmla="*/ 147144 w 3710151"/>
                            <a:gd name="connsiteY15" fmla="*/ 73572 h 1418896"/>
                            <a:gd name="connsiteX0" fmla="*/ 162012 w 3725019"/>
                            <a:gd name="connsiteY0" fmla="*/ 73572 h 1418896"/>
                            <a:gd name="connsiteX1" fmla="*/ 445792 w 3725019"/>
                            <a:gd name="connsiteY1" fmla="*/ 0 h 1418896"/>
                            <a:gd name="connsiteX2" fmla="*/ 1852896 w 3725019"/>
                            <a:gd name="connsiteY2" fmla="*/ 591655 h 1418896"/>
                            <a:gd name="connsiteX3" fmla="*/ 3357157 w 3725019"/>
                            <a:gd name="connsiteY3" fmla="*/ 0 h 1418896"/>
                            <a:gd name="connsiteX4" fmla="*/ 3577874 w 3725019"/>
                            <a:gd name="connsiteY4" fmla="*/ 73572 h 1418896"/>
                            <a:gd name="connsiteX5" fmla="*/ 2632585 w 3725019"/>
                            <a:gd name="connsiteY5" fmla="*/ 448868 h 1418896"/>
                            <a:gd name="connsiteX6" fmla="*/ 2625150 w 3725019"/>
                            <a:gd name="connsiteY6" fmla="*/ 902607 h 1418896"/>
                            <a:gd name="connsiteX7" fmla="*/ 3725019 w 3725019"/>
                            <a:gd name="connsiteY7" fmla="*/ 1345324 h 1418896"/>
                            <a:gd name="connsiteX8" fmla="*/ 3441240 w 3725019"/>
                            <a:gd name="connsiteY8" fmla="*/ 1408386 h 1418896"/>
                            <a:gd name="connsiteX9" fmla="*/ 1864688 w 3725019"/>
                            <a:gd name="connsiteY9" fmla="*/ 746234 h 1418896"/>
                            <a:gd name="connsiteX10" fmla="*/ 256605 w 3725019"/>
                            <a:gd name="connsiteY10" fmla="*/ 1418896 h 1418896"/>
                            <a:gd name="connsiteX11" fmla="*/ 0 w 3725019"/>
                            <a:gd name="connsiteY11" fmla="*/ 1331097 h 1418896"/>
                            <a:gd name="connsiteX12" fmla="*/ 1113454 w 3725019"/>
                            <a:gd name="connsiteY12" fmla="*/ 903890 h 1418896"/>
                            <a:gd name="connsiteX13" fmla="*/ 1102302 w 3725019"/>
                            <a:gd name="connsiteY13" fmla="*/ 451945 h 1418896"/>
                            <a:gd name="connsiteX14" fmla="*/ 183032 w 3725019"/>
                            <a:gd name="connsiteY14" fmla="*/ 84081 h 1418896"/>
                            <a:gd name="connsiteX15" fmla="*/ 162012 w 3725019"/>
                            <a:gd name="connsiteY15" fmla="*/ 73572 h 141889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</a:cxnLst>
                          <a:rect l="l" t="t" r="r" b="b"/>
                          <a:pathLst>
                            <a:path w="3725019" h="1418896">
                              <a:moveTo>
                                <a:pt x="162012" y="73572"/>
                              </a:moveTo>
                              <a:lnTo>
                                <a:pt x="445792" y="0"/>
                              </a:lnTo>
                              <a:lnTo>
                                <a:pt x="1852896" y="591655"/>
                              </a:lnTo>
                              <a:lnTo>
                                <a:pt x="3357157" y="0"/>
                              </a:lnTo>
                              <a:lnTo>
                                <a:pt x="3577874" y="73572"/>
                              </a:lnTo>
                              <a:lnTo>
                                <a:pt x="2632585" y="448868"/>
                              </a:lnTo>
                              <a:lnTo>
                                <a:pt x="2625150" y="902607"/>
                              </a:lnTo>
                              <a:lnTo>
                                <a:pt x="3725019" y="1345324"/>
                              </a:lnTo>
                              <a:lnTo>
                                <a:pt x="3441240" y="1408386"/>
                              </a:lnTo>
                              <a:lnTo>
                                <a:pt x="1864688" y="746234"/>
                              </a:lnTo>
                              <a:lnTo>
                                <a:pt x="256605" y="1418896"/>
                              </a:lnTo>
                              <a:lnTo>
                                <a:pt x="0" y="1331097"/>
                              </a:lnTo>
                              <a:lnTo>
                                <a:pt x="1113454" y="903890"/>
                              </a:lnTo>
                              <a:cubicBezTo>
                                <a:pt x="1113454" y="760249"/>
                                <a:pt x="1102302" y="595586"/>
                                <a:pt x="1102302" y="451945"/>
                              </a:cubicBezTo>
                              <a:lnTo>
                                <a:pt x="183032" y="84081"/>
                              </a:lnTo>
                              <a:cubicBezTo>
                                <a:pt x="26317" y="21019"/>
                                <a:pt x="169019" y="77075"/>
                                <a:pt x="162012" y="73572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n w="12700"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>
                            <a:defRPr/>
                          </a:pPr>
                          <a:endParaRPr lang="en-US" sz="1350">
                            <a:solidFill>
                              <a:prstClr val="white"/>
                            </a:solidFill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3106" name="Group 3105">
                    <a:extLst>
                      <a:ext uri="{FF2B5EF4-FFF2-40B4-BE49-F238E27FC236}">
                        <a16:creationId xmlns:a16="http://schemas.microsoft.com/office/drawing/2014/main" id="{AAFE09B7-597F-AA44-8572-7C6839219A78}"/>
                      </a:ext>
                    </a:extLst>
                  </p:cNvPr>
                  <p:cNvGrpSpPr/>
                  <p:nvPr/>
                </p:nvGrpSpPr>
                <p:grpSpPr>
                  <a:xfrm>
                    <a:off x="6665262" y="3564953"/>
                    <a:ext cx="914400" cy="479686"/>
                    <a:chOff x="3668110" y="2448910"/>
                    <a:chExt cx="3794234" cy="2165130"/>
                  </a:xfrm>
                </p:grpSpPr>
                <p:sp>
                  <p:nvSpPr>
                    <p:cNvPr id="3228" name="Rectangle 3227">
                      <a:extLst>
                        <a:ext uri="{FF2B5EF4-FFF2-40B4-BE49-F238E27FC236}">
                          <a16:creationId xmlns:a16="http://schemas.microsoft.com/office/drawing/2014/main" id="{4185E0D0-6FA2-F34C-B044-2C04E8A0AA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68110" y="3741409"/>
                      <a:ext cx="3780587" cy="872631"/>
                    </a:xfrm>
                    <a:prstGeom prst="rect">
                      <a:avLst/>
                    </a:prstGeom>
                    <a:gradFill>
                      <a:gsLst>
                        <a:gs pos="0">
                          <a:srgbClr val="B8C2C9"/>
                        </a:gs>
                        <a:gs pos="21000">
                          <a:schemeClr val="bg1"/>
                        </a:gs>
                        <a:gs pos="60000">
                          <a:srgbClr val="D6DCE0"/>
                        </a:gs>
                        <a:gs pos="100000">
                          <a:srgbClr val="B8C2C9"/>
                        </a:gs>
                      </a:gsLst>
                      <a:lin ang="0" scaled="0"/>
                    </a:gradFill>
                    <a:ln w="63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3229" name="Freeform 3228">
                      <a:extLst>
                        <a:ext uri="{FF2B5EF4-FFF2-40B4-BE49-F238E27FC236}">
                          <a16:creationId xmlns:a16="http://schemas.microsoft.com/office/drawing/2014/main" id="{185BAB32-0E72-F74F-8C62-912F3CFD0BB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78620" y="2448910"/>
                      <a:ext cx="3783724" cy="1324303"/>
                    </a:xfrm>
                    <a:custGeom>
                      <a:avLst/>
                      <a:gdLst>
                        <a:gd name="connsiteX0" fmla="*/ 0 w 3783724"/>
                        <a:gd name="connsiteY0" fmla="*/ 1313793 h 1324303"/>
                        <a:gd name="connsiteX1" fmla="*/ 0 w 3783724"/>
                        <a:gd name="connsiteY1" fmla="*/ 1313793 h 1324303"/>
                        <a:gd name="connsiteX2" fmla="*/ 252248 w 3783724"/>
                        <a:gd name="connsiteY2" fmla="*/ 0 h 1324303"/>
                        <a:gd name="connsiteX3" fmla="*/ 3415862 w 3783724"/>
                        <a:gd name="connsiteY3" fmla="*/ 21020 h 1324303"/>
                        <a:gd name="connsiteX4" fmla="*/ 3783724 w 3783724"/>
                        <a:gd name="connsiteY4" fmla="*/ 1324303 h 1324303"/>
                        <a:gd name="connsiteX5" fmla="*/ 0 w 3783724"/>
                        <a:gd name="connsiteY5" fmla="*/ 1313793 h 13243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783724" h="1324303">
                          <a:moveTo>
                            <a:pt x="0" y="1313793"/>
                          </a:moveTo>
                          <a:lnTo>
                            <a:pt x="0" y="1313793"/>
                          </a:lnTo>
                          <a:lnTo>
                            <a:pt x="252248" y="0"/>
                          </a:lnTo>
                          <a:lnTo>
                            <a:pt x="3415862" y="21020"/>
                          </a:lnTo>
                          <a:lnTo>
                            <a:pt x="3783724" y="1324303"/>
                          </a:lnTo>
                          <a:lnTo>
                            <a:pt x="0" y="1313793"/>
                          </a:lnTo>
                          <a:close/>
                        </a:path>
                      </a:pathLst>
                    </a:custGeom>
                    <a:solidFill>
                      <a:srgbClr val="B8C2C9"/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grpSp>
                  <p:nvGrpSpPr>
                    <p:cNvPr id="3230" name="Group 3229">
                      <a:extLst>
                        <a:ext uri="{FF2B5EF4-FFF2-40B4-BE49-F238E27FC236}">
                          <a16:creationId xmlns:a16="http://schemas.microsoft.com/office/drawing/2014/main" id="{AA2AFF72-4C06-AA48-AD80-36E5C8FE228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941378" y="2603243"/>
                      <a:ext cx="3202061" cy="1066110"/>
                      <a:chOff x="7939341" y="3037317"/>
                      <a:chExt cx="897649" cy="353919"/>
                    </a:xfrm>
                  </p:grpSpPr>
                  <p:sp>
                    <p:nvSpPr>
                      <p:cNvPr id="3231" name="Freeform 3230">
                        <a:extLst>
                          <a:ext uri="{FF2B5EF4-FFF2-40B4-BE49-F238E27FC236}">
                            <a16:creationId xmlns:a16="http://schemas.microsoft.com/office/drawing/2014/main" id="{A6D92FE2-D6D1-A643-8E89-866CEEC050D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64170" y="3037317"/>
                        <a:ext cx="849158" cy="198115"/>
                      </a:xfrm>
                      <a:custGeom>
                        <a:avLst/>
                        <a:gdLst>
                          <a:gd name="connsiteX0" fmla="*/ 3725333 w 4588933"/>
                          <a:gd name="connsiteY0" fmla="*/ 0 h 1049866"/>
                          <a:gd name="connsiteX1" fmla="*/ 4588933 w 4588933"/>
                          <a:gd name="connsiteY1" fmla="*/ 270933 h 1049866"/>
                          <a:gd name="connsiteX2" fmla="*/ 3962400 w 4588933"/>
                          <a:gd name="connsiteY2" fmla="*/ 541866 h 1049866"/>
                          <a:gd name="connsiteX3" fmla="*/ 3742267 w 4588933"/>
                          <a:gd name="connsiteY3" fmla="*/ 457200 h 1049866"/>
                          <a:gd name="connsiteX4" fmla="*/ 2269067 w 4588933"/>
                          <a:gd name="connsiteY4" fmla="*/ 1049866 h 1049866"/>
                          <a:gd name="connsiteX5" fmla="*/ 880533 w 4588933"/>
                          <a:gd name="connsiteY5" fmla="*/ 457200 h 1049866"/>
                          <a:gd name="connsiteX6" fmla="*/ 592667 w 4588933"/>
                          <a:gd name="connsiteY6" fmla="*/ 541866 h 1049866"/>
                          <a:gd name="connsiteX7" fmla="*/ 0 w 4588933"/>
                          <a:gd name="connsiteY7" fmla="*/ 254000 h 1049866"/>
                          <a:gd name="connsiteX8" fmla="*/ 880533 w 4588933"/>
                          <a:gd name="connsiteY8" fmla="*/ 16933 h 1049866"/>
                          <a:gd name="connsiteX9" fmla="*/ 2302933 w 4588933"/>
                          <a:gd name="connsiteY9" fmla="*/ 626533 h 1049866"/>
                          <a:gd name="connsiteX10" fmla="*/ 3725333 w 4588933"/>
                          <a:gd name="connsiteY10" fmla="*/ 0 h 1049866"/>
                          <a:gd name="connsiteX0" fmla="*/ 3725333 w 4641485"/>
                          <a:gd name="connsiteY0" fmla="*/ 0 h 1049866"/>
                          <a:gd name="connsiteX1" fmla="*/ 4641485 w 4641485"/>
                          <a:gd name="connsiteY1" fmla="*/ 239402 h 1049866"/>
                          <a:gd name="connsiteX2" fmla="*/ 3962400 w 4641485"/>
                          <a:gd name="connsiteY2" fmla="*/ 541866 h 1049866"/>
                          <a:gd name="connsiteX3" fmla="*/ 3742267 w 4641485"/>
                          <a:gd name="connsiteY3" fmla="*/ 457200 h 1049866"/>
                          <a:gd name="connsiteX4" fmla="*/ 2269067 w 4641485"/>
                          <a:gd name="connsiteY4" fmla="*/ 1049866 h 1049866"/>
                          <a:gd name="connsiteX5" fmla="*/ 880533 w 4641485"/>
                          <a:gd name="connsiteY5" fmla="*/ 457200 h 1049866"/>
                          <a:gd name="connsiteX6" fmla="*/ 592667 w 4641485"/>
                          <a:gd name="connsiteY6" fmla="*/ 541866 h 1049866"/>
                          <a:gd name="connsiteX7" fmla="*/ 0 w 4641485"/>
                          <a:gd name="connsiteY7" fmla="*/ 254000 h 1049866"/>
                          <a:gd name="connsiteX8" fmla="*/ 880533 w 4641485"/>
                          <a:gd name="connsiteY8" fmla="*/ 16933 h 1049866"/>
                          <a:gd name="connsiteX9" fmla="*/ 2302933 w 4641485"/>
                          <a:gd name="connsiteY9" fmla="*/ 626533 h 1049866"/>
                          <a:gd name="connsiteX10" fmla="*/ 3725333 w 4641485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73798 w 4673016"/>
                          <a:gd name="connsiteY3" fmla="*/ 457200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84308 w 4673016"/>
                          <a:gd name="connsiteY3" fmla="*/ 404648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75021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815839 w 4673016"/>
                          <a:gd name="connsiteY3" fmla="*/ 467710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75021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4673016" h="1049866">
                            <a:moveTo>
                              <a:pt x="3756864" y="0"/>
                            </a:moveTo>
                            <a:lnTo>
                              <a:pt x="4673016" y="239402"/>
                            </a:lnTo>
                            <a:lnTo>
                              <a:pt x="3993931" y="541866"/>
                            </a:lnTo>
                            <a:lnTo>
                              <a:pt x="3815839" y="467710"/>
                            </a:lnTo>
                            <a:lnTo>
                              <a:pt x="2300598" y="1049866"/>
                            </a:lnTo>
                            <a:lnTo>
                              <a:pt x="912064" y="457200"/>
                            </a:lnTo>
                            <a:lnTo>
                              <a:pt x="624198" y="541866"/>
                            </a:lnTo>
                            <a:lnTo>
                              <a:pt x="0" y="275021"/>
                            </a:lnTo>
                            <a:lnTo>
                              <a:pt x="912064" y="16933"/>
                            </a:lnTo>
                            <a:lnTo>
                              <a:pt x="2323954" y="616023"/>
                            </a:lnTo>
                            <a:lnTo>
                              <a:pt x="3756864" y="0"/>
                            </a:lnTo>
                            <a:close/>
                          </a:path>
                        </a:pathLst>
                      </a:custGeom>
                      <a:solidFill>
                        <a:srgbClr val="0000A3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3232" name="Freeform 3231">
                        <a:extLst>
                          <a:ext uri="{FF2B5EF4-FFF2-40B4-BE49-F238E27FC236}">
                            <a16:creationId xmlns:a16="http://schemas.microsoft.com/office/drawing/2014/main" id="{313BF4AE-DBFB-EC43-9CE7-0520BE8D324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519948" y="3206783"/>
                        <a:ext cx="317042" cy="170569"/>
                      </a:xfrm>
                      <a:custGeom>
                        <a:avLst/>
                        <a:gdLst>
                          <a:gd name="connsiteX0" fmla="*/ 21021 w 1744718"/>
                          <a:gd name="connsiteY0" fmla="*/ 0 h 903890"/>
                          <a:gd name="connsiteX1" fmla="*/ 1744718 w 1744718"/>
                          <a:gd name="connsiteY1" fmla="*/ 693683 h 903890"/>
                          <a:gd name="connsiteX2" fmla="*/ 1145628 w 1744718"/>
                          <a:gd name="connsiteY2" fmla="*/ 903890 h 903890"/>
                          <a:gd name="connsiteX3" fmla="*/ 0 w 1744718"/>
                          <a:gd name="connsiteY3" fmla="*/ 451945 h 903890"/>
                          <a:gd name="connsiteX4" fmla="*/ 21021 w 1744718"/>
                          <a:gd name="connsiteY4" fmla="*/ 0 h 90389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44718" h="903890">
                            <a:moveTo>
                              <a:pt x="21021" y="0"/>
                            </a:moveTo>
                            <a:lnTo>
                              <a:pt x="1744718" y="693683"/>
                            </a:lnTo>
                            <a:lnTo>
                              <a:pt x="1145628" y="903890"/>
                            </a:lnTo>
                            <a:lnTo>
                              <a:pt x="0" y="451945"/>
                            </a:lnTo>
                            <a:lnTo>
                              <a:pt x="21021" y="0"/>
                            </a:lnTo>
                            <a:close/>
                          </a:path>
                        </a:pathLst>
                      </a:custGeom>
                      <a:solidFill>
                        <a:srgbClr val="0000A3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3233" name="Freeform 3232">
                        <a:extLst>
                          <a:ext uri="{FF2B5EF4-FFF2-40B4-BE49-F238E27FC236}">
                            <a16:creationId xmlns:a16="http://schemas.microsoft.com/office/drawing/2014/main" id="{03D2401A-647B-A640-9DC3-5B8DCBE615F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9341" y="3206783"/>
                        <a:ext cx="311312" cy="168585"/>
                      </a:xfrm>
                      <a:custGeom>
                        <a:avLst/>
                        <a:gdLst>
                          <a:gd name="connsiteX0" fmla="*/ 1702676 w 1713187"/>
                          <a:gd name="connsiteY0" fmla="*/ 0 h 893380"/>
                          <a:gd name="connsiteX1" fmla="*/ 1713187 w 1713187"/>
                          <a:gd name="connsiteY1" fmla="*/ 472966 h 893380"/>
                          <a:gd name="connsiteX2" fmla="*/ 578069 w 1713187"/>
                          <a:gd name="connsiteY2" fmla="*/ 893380 h 893380"/>
                          <a:gd name="connsiteX3" fmla="*/ 0 w 1713187"/>
                          <a:gd name="connsiteY3" fmla="*/ 693683 h 893380"/>
                          <a:gd name="connsiteX4" fmla="*/ 1702676 w 1713187"/>
                          <a:gd name="connsiteY4" fmla="*/ 0 h 8933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13187" h="893380">
                            <a:moveTo>
                              <a:pt x="1702676" y="0"/>
                            </a:moveTo>
                            <a:lnTo>
                              <a:pt x="1713187" y="472966"/>
                            </a:lnTo>
                            <a:lnTo>
                              <a:pt x="578069" y="893380"/>
                            </a:lnTo>
                            <a:lnTo>
                              <a:pt x="0" y="693683"/>
                            </a:lnTo>
                            <a:lnTo>
                              <a:pt x="1702676" y="0"/>
                            </a:lnTo>
                            <a:close/>
                          </a:path>
                        </a:pathLst>
                      </a:custGeom>
                      <a:solidFill>
                        <a:srgbClr val="0000A8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3234" name="Freeform 3233">
                        <a:extLst>
                          <a:ext uri="{FF2B5EF4-FFF2-40B4-BE49-F238E27FC236}">
                            <a16:creationId xmlns:a16="http://schemas.microsoft.com/office/drawing/2014/main" id="{634908F1-9807-0745-9854-13A14F63241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47413" y="3123483"/>
                        <a:ext cx="676892" cy="267753"/>
                      </a:xfrm>
                      <a:custGeom>
                        <a:avLst/>
                        <a:gdLst>
                          <a:gd name="connsiteX0" fmla="*/ 599089 w 4162096"/>
                          <a:gd name="connsiteY0" fmla="*/ 273269 h 1618593"/>
                          <a:gd name="connsiteX1" fmla="*/ 882869 w 4162096"/>
                          <a:gd name="connsiteY1" fmla="*/ 199697 h 1618593"/>
                          <a:gd name="connsiteX2" fmla="*/ 2312276 w 4162096"/>
                          <a:gd name="connsiteY2" fmla="*/ 798786 h 1618593"/>
                          <a:gd name="connsiteX3" fmla="*/ 3794234 w 4162096"/>
                          <a:gd name="connsiteY3" fmla="*/ 199697 h 1618593"/>
                          <a:gd name="connsiteX4" fmla="*/ 4014951 w 4162096"/>
                          <a:gd name="connsiteY4" fmla="*/ 273269 h 1618593"/>
                          <a:gd name="connsiteX5" fmla="*/ 3058510 w 4162096"/>
                          <a:gd name="connsiteY5" fmla="*/ 641131 h 1618593"/>
                          <a:gd name="connsiteX6" fmla="*/ 3026979 w 4162096"/>
                          <a:gd name="connsiteY6" fmla="*/ 1114097 h 1618593"/>
                          <a:gd name="connsiteX7" fmla="*/ 4162096 w 4162096"/>
                          <a:gd name="connsiteY7" fmla="*/ 1545021 h 1618593"/>
                          <a:gd name="connsiteX8" fmla="*/ 3878317 w 4162096"/>
                          <a:gd name="connsiteY8" fmla="*/ 1608083 h 1618593"/>
                          <a:gd name="connsiteX9" fmla="*/ 2301765 w 4162096"/>
                          <a:gd name="connsiteY9" fmla="*/ 945931 h 1618593"/>
                          <a:gd name="connsiteX10" fmla="*/ 693682 w 4162096"/>
                          <a:gd name="connsiteY10" fmla="*/ 1618593 h 1618593"/>
                          <a:gd name="connsiteX11" fmla="*/ 430924 w 4162096"/>
                          <a:gd name="connsiteY11" fmla="*/ 1524000 h 1618593"/>
                          <a:gd name="connsiteX12" fmla="*/ 1576551 w 4162096"/>
                          <a:gd name="connsiteY12" fmla="*/ 1082566 h 1618593"/>
                          <a:gd name="connsiteX13" fmla="*/ 1545020 w 4162096"/>
                          <a:gd name="connsiteY13" fmla="*/ 609600 h 1618593"/>
                          <a:gd name="connsiteX14" fmla="*/ 0 w 4162096"/>
                          <a:gd name="connsiteY14" fmla="*/ 0 h 1618593"/>
                          <a:gd name="connsiteX15" fmla="*/ 872358 w 4162096"/>
                          <a:gd name="connsiteY15" fmla="*/ 210207 h 1618593"/>
                          <a:gd name="connsiteX16" fmla="*/ 872358 w 4162096"/>
                          <a:gd name="connsiteY16" fmla="*/ 210207 h 1618593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441434 w 3731172"/>
                          <a:gd name="connsiteY14" fmla="*/ 10510 h 1418896"/>
                          <a:gd name="connsiteX15" fmla="*/ 441434 w 3731172"/>
                          <a:gd name="connsiteY15" fmla="*/ 10510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441434 w 3731172"/>
                          <a:gd name="connsiteY14" fmla="*/ 10510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357351 w 3731172"/>
                          <a:gd name="connsiteY14" fmla="*/ 115613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147144 w 3731172"/>
                          <a:gd name="connsiteY14" fmla="*/ 6306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47144 w 3731172"/>
                          <a:gd name="connsiteY14" fmla="*/ 6306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89185 w 3731172"/>
                          <a:gd name="connsiteY14" fmla="*/ 8408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56137 w 3731172"/>
                          <a:gd name="connsiteY13" fmla="*/ 441434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45626 w 3731172"/>
                          <a:gd name="connsiteY13" fmla="*/ 451945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903890 h 1418896"/>
                          <a:gd name="connsiteX13" fmla="*/ 1145626 w 3731172"/>
                          <a:gd name="connsiteY13" fmla="*/ 451945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575034 w 3710151"/>
                          <a:gd name="connsiteY6" fmla="*/ 914400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606565 w 3710151"/>
                          <a:gd name="connsiteY6" fmla="*/ 924910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5151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087434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098586 w 3710151"/>
                          <a:gd name="connsiteY12" fmla="*/ 903890 h 1418896"/>
                          <a:gd name="connsiteX13" fmla="*/ 1087434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62012 w 3725019"/>
                          <a:gd name="connsiteY0" fmla="*/ 73572 h 1418896"/>
                          <a:gd name="connsiteX1" fmla="*/ 445792 w 3725019"/>
                          <a:gd name="connsiteY1" fmla="*/ 0 h 1418896"/>
                          <a:gd name="connsiteX2" fmla="*/ 1852896 w 3725019"/>
                          <a:gd name="connsiteY2" fmla="*/ 591655 h 1418896"/>
                          <a:gd name="connsiteX3" fmla="*/ 3357157 w 3725019"/>
                          <a:gd name="connsiteY3" fmla="*/ 0 h 1418896"/>
                          <a:gd name="connsiteX4" fmla="*/ 3577874 w 3725019"/>
                          <a:gd name="connsiteY4" fmla="*/ 73572 h 1418896"/>
                          <a:gd name="connsiteX5" fmla="*/ 2632585 w 3725019"/>
                          <a:gd name="connsiteY5" fmla="*/ 448868 h 1418896"/>
                          <a:gd name="connsiteX6" fmla="*/ 2625150 w 3725019"/>
                          <a:gd name="connsiteY6" fmla="*/ 902607 h 1418896"/>
                          <a:gd name="connsiteX7" fmla="*/ 3725019 w 3725019"/>
                          <a:gd name="connsiteY7" fmla="*/ 1345324 h 1418896"/>
                          <a:gd name="connsiteX8" fmla="*/ 3441240 w 3725019"/>
                          <a:gd name="connsiteY8" fmla="*/ 1408386 h 1418896"/>
                          <a:gd name="connsiteX9" fmla="*/ 1864688 w 3725019"/>
                          <a:gd name="connsiteY9" fmla="*/ 746234 h 1418896"/>
                          <a:gd name="connsiteX10" fmla="*/ 256605 w 3725019"/>
                          <a:gd name="connsiteY10" fmla="*/ 1418896 h 1418896"/>
                          <a:gd name="connsiteX11" fmla="*/ 0 w 3725019"/>
                          <a:gd name="connsiteY11" fmla="*/ 1331097 h 1418896"/>
                          <a:gd name="connsiteX12" fmla="*/ 1113454 w 3725019"/>
                          <a:gd name="connsiteY12" fmla="*/ 903890 h 1418896"/>
                          <a:gd name="connsiteX13" fmla="*/ 1102302 w 3725019"/>
                          <a:gd name="connsiteY13" fmla="*/ 451945 h 1418896"/>
                          <a:gd name="connsiteX14" fmla="*/ 183032 w 3725019"/>
                          <a:gd name="connsiteY14" fmla="*/ 84081 h 1418896"/>
                          <a:gd name="connsiteX15" fmla="*/ 162012 w 3725019"/>
                          <a:gd name="connsiteY15" fmla="*/ 73572 h 141889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</a:cxnLst>
                        <a:rect l="l" t="t" r="r" b="b"/>
                        <a:pathLst>
                          <a:path w="3725019" h="1418896">
                            <a:moveTo>
                              <a:pt x="162012" y="73572"/>
                            </a:moveTo>
                            <a:lnTo>
                              <a:pt x="445792" y="0"/>
                            </a:lnTo>
                            <a:lnTo>
                              <a:pt x="1852896" y="591655"/>
                            </a:lnTo>
                            <a:lnTo>
                              <a:pt x="3357157" y="0"/>
                            </a:lnTo>
                            <a:lnTo>
                              <a:pt x="3577874" y="73572"/>
                            </a:lnTo>
                            <a:lnTo>
                              <a:pt x="2632585" y="448868"/>
                            </a:lnTo>
                            <a:lnTo>
                              <a:pt x="2625150" y="902607"/>
                            </a:lnTo>
                            <a:lnTo>
                              <a:pt x="3725019" y="1345324"/>
                            </a:lnTo>
                            <a:lnTo>
                              <a:pt x="3441240" y="1408386"/>
                            </a:lnTo>
                            <a:lnTo>
                              <a:pt x="1864688" y="746234"/>
                            </a:lnTo>
                            <a:lnTo>
                              <a:pt x="256605" y="1418896"/>
                            </a:lnTo>
                            <a:lnTo>
                              <a:pt x="0" y="1331097"/>
                            </a:lnTo>
                            <a:lnTo>
                              <a:pt x="1113454" y="903890"/>
                            </a:lnTo>
                            <a:cubicBezTo>
                              <a:pt x="1113454" y="760249"/>
                              <a:pt x="1102302" y="595586"/>
                              <a:pt x="1102302" y="451945"/>
                            </a:cubicBezTo>
                            <a:lnTo>
                              <a:pt x="183032" y="84081"/>
                            </a:lnTo>
                            <a:cubicBezTo>
                              <a:pt x="26317" y="21019"/>
                              <a:pt x="169019" y="77075"/>
                              <a:pt x="162012" y="73572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</p:grpSp>
              </p:grpSp>
              <p:grpSp>
                <p:nvGrpSpPr>
                  <p:cNvPr id="3107" name="Group 3106">
                    <a:extLst>
                      <a:ext uri="{FF2B5EF4-FFF2-40B4-BE49-F238E27FC236}">
                        <a16:creationId xmlns:a16="http://schemas.microsoft.com/office/drawing/2014/main" id="{1CC55465-8599-3245-A5DF-761B19429495}"/>
                      </a:ext>
                    </a:extLst>
                  </p:cNvPr>
                  <p:cNvGrpSpPr/>
                  <p:nvPr/>
                </p:nvGrpSpPr>
                <p:grpSpPr>
                  <a:xfrm>
                    <a:off x="6733411" y="4492542"/>
                    <a:ext cx="267360" cy="997195"/>
                    <a:chOff x="6424161" y="4488570"/>
                    <a:chExt cx="267360" cy="997195"/>
                  </a:xfrm>
                </p:grpSpPr>
                <p:grpSp>
                  <p:nvGrpSpPr>
                    <p:cNvPr id="3169" name="Group 506">
                      <a:extLst>
                        <a:ext uri="{FF2B5EF4-FFF2-40B4-BE49-F238E27FC236}">
                          <a16:creationId xmlns:a16="http://schemas.microsoft.com/office/drawing/2014/main" id="{1AE3166E-5F62-E04E-B9E8-F0716BA8FDB2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424161" y="4637077"/>
                      <a:ext cx="235570" cy="848688"/>
                      <a:chOff x="6395998" y="3062424"/>
                      <a:chExt cx="564403" cy="837478"/>
                    </a:xfrm>
                  </p:grpSpPr>
                  <p:sp>
                    <p:nvSpPr>
                      <p:cNvPr id="3191" name="Rectangle 3190">
                        <a:extLst>
                          <a:ext uri="{FF2B5EF4-FFF2-40B4-BE49-F238E27FC236}">
                            <a16:creationId xmlns:a16="http://schemas.microsoft.com/office/drawing/2014/main" id="{FAA6C6A3-11BB-9E4B-A5C8-B96BF914CFE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09786" y="3061857"/>
                        <a:ext cx="447707" cy="742536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1350" dirty="0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  <p:cxnSp>
                    <p:nvCxnSpPr>
                      <p:cNvPr id="3192" name="Straight Connector 3191">
                        <a:extLst>
                          <a:ext uri="{FF2B5EF4-FFF2-40B4-BE49-F238E27FC236}">
                            <a16:creationId xmlns:a16="http://schemas.microsoft.com/office/drawing/2014/main" id="{F50C0604-8639-3446-9C5D-369FF1A8D622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847057" y="3061857"/>
                        <a:ext cx="113419" cy="924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3193" name="Rectangle 3192">
                        <a:extLst>
                          <a:ext uri="{FF2B5EF4-FFF2-40B4-BE49-F238E27FC236}">
                            <a16:creationId xmlns:a16="http://schemas.microsoft.com/office/drawing/2014/main" id="{F29224DB-0F3C-D747-97C1-68FC6B1117D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476953" y="3071256"/>
                        <a:ext cx="131327" cy="11592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1350" dirty="0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  <p:cxnSp>
                    <p:nvCxnSpPr>
                      <p:cNvPr id="3194" name="Straight Connector 3193">
                        <a:extLst>
                          <a:ext uri="{FF2B5EF4-FFF2-40B4-BE49-F238E27FC236}">
                            <a16:creationId xmlns:a16="http://schemas.microsoft.com/office/drawing/2014/main" id="{DCEF95AF-7C9C-334F-B708-490940939AA5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396367" y="3061857"/>
                        <a:ext cx="113419" cy="924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3195" name="Rectangle 3194">
                        <a:extLst>
                          <a:ext uri="{FF2B5EF4-FFF2-40B4-BE49-F238E27FC236}">
                            <a16:creationId xmlns:a16="http://schemas.microsoft.com/office/drawing/2014/main" id="{487FF91E-9C03-104D-9C27-7BE7569B5D7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17210" y="3702567"/>
                        <a:ext cx="131327" cy="11592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1350" dirty="0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3196" name="Rectangle 3195">
                        <a:extLst>
                          <a:ext uri="{FF2B5EF4-FFF2-40B4-BE49-F238E27FC236}">
                            <a16:creationId xmlns:a16="http://schemas.microsoft.com/office/drawing/2014/main" id="{56FEA108-F1DE-AD4B-B238-EB754589BC5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405320" y="3157415"/>
                        <a:ext cx="444723" cy="74253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1350" dirty="0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  <p:cxnSp>
                    <p:nvCxnSpPr>
                      <p:cNvPr id="3197" name="Straight Connector 3196">
                        <a:extLst>
                          <a:ext uri="{FF2B5EF4-FFF2-40B4-BE49-F238E27FC236}">
                            <a16:creationId xmlns:a16="http://schemas.microsoft.com/office/drawing/2014/main" id="{8826F1CD-17C0-BA4B-9A56-30A2754BE86A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847057" y="3804392"/>
                        <a:ext cx="113419" cy="924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grpSp>
                    <p:nvGrpSpPr>
                      <p:cNvPr id="3198" name="Group 544">
                        <a:extLst>
                          <a:ext uri="{FF2B5EF4-FFF2-40B4-BE49-F238E27FC236}">
                            <a16:creationId xmlns:a16="http://schemas.microsoft.com/office/drawing/2014/main" id="{80605BC1-7D27-434D-A423-B565CEADABAA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400318" y="3137421"/>
                        <a:ext cx="559121" cy="92788"/>
                        <a:chOff x="6582044" y="2846082"/>
                        <a:chExt cx="559121" cy="92788"/>
                      </a:xfrm>
                    </p:grpSpPr>
                    <p:cxnSp>
                      <p:nvCxnSpPr>
                        <p:cNvPr id="3226" name="Straight Connector 3225">
                          <a:extLst>
                            <a:ext uri="{FF2B5EF4-FFF2-40B4-BE49-F238E27FC236}">
                              <a16:creationId xmlns:a16="http://schemas.microsoft.com/office/drawing/2014/main" id="{B8012656-8F5B-E741-B7DB-B6563A853491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7028782" y="2845711"/>
                          <a:ext cx="113419" cy="92425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227" name="Straight Connector 3226">
                          <a:extLst>
                            <a:ext uri="{FF2B5EF4-FFF2-40B4-BE49-F238E27FC236}">
                              <a16:creationId xmlns:a16="http://schemas.microsoft.com/office/drawing/2014/main" id="{D82194BA-86F7-4845-AF59-3A0F8185FBC5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6581076" y="2938136"/>
                          <a:ext cx="453676" cy="0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3199" name="Group 547">
                        <a:extLst>
                          <a:ext uri="{FF2B5EF4-FFF2-40B4-BE49-F238E27FC236}">
                            <a16:creationId xmlns:a16="http://schemas.microsoft.com/office/drawing/2014/main" id="{382D84BA-D0D0-2041-B2EB-537A0054F1D6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399838" y="3203285"/>
                        <a:ext cx="559121" cy="92788"/>
                        <a:chOff x="6582044" y="2846082"/>
                        <a:chExt cx="559121" cy="92788"/>
                      </a:xfrm>
                    </p:grpSpPr>
                    <p:cxnSp>
                      <p:nvCxnSpPr>
                        <p:cNvPr id="3224" name="Straight Connector 3223">
                          <a:extLst>
                            <a:ext uri="{FF2B5EF4-FFF2-40B4-BE49-F238E27FC236}">
                              <a16:creationId xmlns:a16="http://schemas.microsoft.com/office/drawing/2014/main" id="{BF87E193-9C8D-544F-AE72-A4F960D2F7CD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7029263" y="2845642"/>
                          <a:ext cx="119388" cy="89292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225" name="Straight Connector 3224">
                          <a:extLst>
                            <a:ext uri="{FF2B5EF4-FFF2-40B4-BE49-F238E27FC236}">
                              <a16:creationId xmlns:a16="http://schemas.microsoft.com/office/drawing/2014/main" id="{2179400C-5468-3A45-9599-3AC5F8713C95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6581557" y="2934934"/>
                          <a:ext cx="453676" cy="0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3200" name="Group 549">
                        <a:extLst>
                          <a:ext uri="{FF2B5EF4-FFF2-40B4-BE49-F238E27FC236}">
                            <a16:creationId xmlns:a16="http://schemas.microsoft.com/office/drawing/2014/main" id="{DC2EC486-BC98-A743-A0B0-E5CC0510F1A5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399358" y="3269149"/>
                        <a:ext cx="559121" cy="92788"/>
                        <a:chOff x="6582044" y="2846082"/>
                        <a:chExt cx="559121" cy="92788"/>
                      </a:xfrm>
                    </p:grpSpPr>
                    <p:cxnSp>
                      <p:nvCxnSpPr>
                        <p:cNvPr id="3222" name="Straight Connector 3221">
                          <a:extLst>
                            <a:ext uri="{FF2B5EF4-FFF2-40B4-BE49-F238E27FC236}">
                              <a16:creationId xmlns:a16="http://schemas.microsoft.com/office/drawing/2014/main" id="{C6D5C375-47FE-104B-ADE3-96C60258871C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7026759" y="2845572"/>
                          <a:ext cx="113419" cy="89292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223" name="Straight Connector 3222">
                          <a:extLst>
                            <a:ext uri="{FF2B5EF4-FFF2-40B4-BE49-F238E27FC236}">
                              <a16:creationId xmlns:a16="http://schemas.microsoft.com/office/drawing/2014/main" id="{71423714-91DF-AA45-A545-EEDCA279B8FE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6582036" y="2934864"/>
                          <a:ext cx="450692" cy="0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3201" name="Group 550">
                        <a:extLst>
                          <a:ext uri="{FF2B5EF4-FFF2-40B4-BE49-F238E27FC236}">
                            <a16:creationId xmlns:a16="http://schemas.microsoft.com/office/drawing/2014/main" id="{14A65A86-FE59-FD47-AB45-913BD436DE82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398878" y="3335013"/>
                        <a:ext cx="559121" cy="92788"/>
                        <a:chOff x="6582044" y="2846082"/>
                        <a:chExt cx="559121" cy="92788"/>
                      </a:xfrm>
                    </p:grpSpPr>
                    <p:cxnSp>
                      <p:nvCxnSpPr>
                        <p:cNvPr id="3220" name="Straight Connector 3219">
                          <a:extLst>
                            <a:ext uri="{FF2B5EF4-FFF2-40B4-BE49-F238E27FC236}">
                              <a16:creationId xmlns:a16="http://schemas.microsoft.com/office/drawing/2014/main" id="{64A1B634-AE99-D143-8DB5-F4239FA6C49A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7027238" y="2845502"/>
                          <a:ext cx="113419" cy="89292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221" name="Straight Connector 3220">
                          <a:extLst>
                            <a:ext uri="{FF2B5EF4-FFF2-40B4-BE49-F238E27FC236}">
                              <a16:creationId xmlns:a16="http://schemas.microsoft.com/office/drawing/2014/main" id="{EFF6990D-C48E-4F44-9C1D-037CF78935EB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6582516" y="2934794"/>
                          <a:ext cx="450692" cy="0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3202" name="Group 551">
                        <a:extLst>
                          <a:ext uri="{FF2B5EF4-FFF2-40B4-BE49-F238E27FC236}">
                            <a16:creationId xmlns:a16="http://schemas.microsoft.com/office/drawing/2014/main" id="{9403E12E-C6DF-204D-A7A3-2475164EDA14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398398" y="3400877"/>
                        <a:ext cx="559121" cy="92788"/>
                        <a:chOff x="6582044" y="2846082"/>
                        <a:chExt cx="559121" cy="92788"/>
                      </a:xfrm>
                    </p:grpSpPr>
                    <p:cxnSp>
                      <p:nvCxnSpPr>
                        <p:cNvPr id="3218" name="Straight Connector 3217">
                          <a:extLst>
                            <a:ext uri="{FF2B5EF4-FFF2-40B4-BE49-F238E27FC236}">
                              <a16:creationId xmlns:a16="http://schemas.microsoft.com/office/drawing/2014/main" id="{3472CC4B-D784-564B-8DEF-ABF0C0C7B99F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7027718" y="2845433"/>
                          <a:ext cx="113419" cy="89292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219" name="Straight Connector 3218">
                          <a:extLst>
                            <a:ext uri="{FF2B5EF4-FFF2-40B4-BE49-F238E27FC236}">
                              <a16:creationId xmlns:a16="http://schemas.microsoft.com/office/drawing/2014/main" id="{F231B059-7263-4F46-9664-5C1EB88E03FF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6582995" y="2934724"/>
                          <a:ext cx="450692" cy="0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3203" name="Group 552">
                        <a:extLst>
                          <a:ext uri="{FF2B5EF4-FFF2-40B4-BE49-F238E27FC236}">
                            <a16:creationId xmlns:a16="http://schemas.microsoft.com/office/drawing/2014/main" id="{2C746390-A023-EF47-851B-C870CBE46528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397918" y="3466741"/>
                        <a:ext cx="559121" cy="92788"/>
                        <a:chOff x="6582044" y="2846082"/>
                        <a:chExt cx="559121" cy="92788"/>
                      </a:xfrm>
                    </p:grpSpPr>
                    <p:cxnSp>
                      <p:nvCxnSpPr>
                        <p:cNvPr id="3216" name="Straight Connector 3215">
                          <a:extLst>
                            <a:ext uri="{FF2B5EF4-FFF2-40B4-BE49-F238E27FC236}">
                              <a16:creationId xmlns:a16="http://schemas.microsoft.com/office/drawing/2014/main" id="{9A15837C-1D86-8945-9C08-3D47177D9312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7028199" y="2845363"/>
                          <a:ext cx="113419" cy="93992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217" name="Straight Connector 3216">
                          <a:extLst>
                            <a:ext uri="{FF2B5EF4-FFF2-40B4-BE49-F238E27FC236}">
                              <a16:creationId xmlns:a16="http://schemas.microsoft.com/office/drawing/2014/main" id="{879B598D-61D7-AB41-9CAD-90C540C3F6E5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6583477" y="2939355"/>
                          <a:ext cx="450692" cy="0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3204" name="Group 555">
                        <a:extLst>
                          <a:ext uri="{FF2B5EF4-FFF2-40B4-BE49-F238E27FC236}">
                            <a16:creationId xmlns:a16="http://schemas.microsoft.com/office/drawing/2014/main" id="{715D6BD5-AEE9-0847-86E3-A78CF053F2D5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397438" y="3532605"/>
                        <a:ext cx="559121" cy="92788"/>
                        <a:chOff x="6582044" y="2846082"/>
                        <a:chExt cx="559121" cy="92788"/>
                      </a:xfrm>
                    </p:grpSpPr>
                    <p:cxnSp>
                      <p:nvCxnSpPr>
                        <p:cNvPr id="3214" name="Straight Connector 3213">
                          <a:extLst>
                            <a:ext uri="{FF2B5EF4-FFF2-40B4-BE49-F238E27FC236}">
                              <a16:creationId xmlns:a16="http://schemas.microsoft.com/office/drawing/2014/main" id="{B48F961D-6057-0F4F-A610-6F28A9F3786D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7028679" y="2842160"/>
                          <a:ext cx="113419" cy="97125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215" name="Straight Connector 3214">
                          <a:extLst>
                            <a:ext uri="{FF2B5EF4-FFF2-40B4-BE49-F238E27FC236}">
                              <a16:creationId xmlns:a16="http://schemas.microsoft.com/office/drawing/2014/main" id="{F8BDA51B-E477-2D42-B481-6092843A92AB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6580972" y="2939284"/>
                          <a:ext cx="453676" cy="0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3205" name="Group 556">
                        <a:extLst>
                          <a:ext uri="{FF2B5EF4-FFF2-40B4-BE49-F238E27FC236}">
                            <a16:creationId xmlns:a16="http://schemas.microsoft.com/office/drawing/2014/main" id="{ABACD622-1B05-834A-A56D-D852705A8DA8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396958" y="3598469"/>
                        <a:ext cx="559121" cy="92788"/>
                        <a:chOff x="6582044" y="2846082"/>
                        <a:chExt cx="559121" cy="92788"/>
                      </a:xfrm>
                    </p:grpSpPr>
                    <p:cxnSp>
                      <p:nvCxnSpPr>
                        <p:cNvPr id="3212" name="Straight Connector 3211">
                          <a:extLst>
                            <a:ext uri="{FF2B5EF4-FFF2-40B4-BE49-F238E27FC236}">
                              <a16:creationId xmlns:a16="http://schemas.microsoft.com/office/drawing/2014/main" id="{55E27EB3-BDCA-B742-92D4-676ECC9AA0D8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7029158" y="2842090"/>
                          <a:ext cx="113419" cy="97125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213" name="Straight Connector 3212">
                          <a:extLst>
                            <a:ext uri="{FF2B5EF4-FFF2-40B4-BE49-F238E27FC236}">
                              <a16:creationId xmlns:a16="http://schemas.microsoft.com/office/drawing/2014/main" id="{C1061B75-D98E-2745-BBF8-EE45EDBBAB7F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6581452" y="2939215"/>
                          <a:ext cx="453676" cy="0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3206" name="Group 557">
                        <a:extLst>
                          <a:ext uri="{FF2B5EF4-FFF2-40B4-BE49-F238E27FC236}">
                            <a16:creationId xmlns:a16="http://schemas.microsoft.com/office/drawing/2014/main" id="{78C5A73F-5063-2845-BB8D-5140F155007D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396478" y="3664333"/>
                        <a:ext cx="559121" cy="92788"/>
                        <a:chOff x="6582044" y="2846082"/>
                        <a:chExt cx="559121" cy="92788"/>
                      </a:xfrm>
                    </p:grpSpPr>
                    <p:cxnSp>
                      <p:nvCxnSpPr>
                        <p:cNvPr id="3210" name="Straight Connector 3209">
                          <a:extLst>
                            <a:ext uri="{FF2B5EF4-FFF2-40B4-BE49-F238E27FC236}">
                              <a16:creationId xmlns:a16="http://schemas.microsoft.com/office/drawing/2014/main" id="{588E6691-8F13-D94A-AD47-8052E933DA15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7026654" y="2846719"/>
                          <a:ext cx="113419" cy="92426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211" name="Straight Connector 3210">
                          <a:extLst>
                            <a:ext uri="{FF2B5EF4-FFF2-40B4-BE49-F238E27FC236}">
                              <a16:creationId xmlns:a16="http://schemas.microsoft.com/office/drawing/2014/main" id="{C3A83EDE-CFDF-7D49-9115-EB7ABECB0C82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6581933" y="2939145"/>
                          <a:ext cx="450690" cy="0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3207" name="Group 558">
                        <a:extLst>
                          <a:ext uri="{FF2B5EF4-FFF2-40B4-BE49-F238E27FC236}">
                            <a16:creationId xmlns:a16="http://schemas.microsoft.com/office/drawing/2014/main" id="{FE52A891-7992-EB47-AF6D-ACC0D080D4E5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395998" y="3730197"/>
                        <a:ext cx="559121" cy="92788"/>
                        <a:chOff x="6582044" y="2846082"/>
                        <a:chExt cx="559121" cy="92788"/>
                      </a:xfrm>
                    </p:grpSpPr>
                    <p:cxnSp>
                      <p:nvCxnSpPr>
                        <p:cNvPr id="3208" name="Straight Connector 3207">
                          <a:extLst>
                            <a:ext uri="{FF2B5EF4-FFF2-40B4-BE49-F238E27FC236}">
                              <a16:creationId xmlns:a16="http://schemas.microsoft.com/office/drawing/2014/main" id="{8FB8B29C-5C93-3F49-BA20-6D3BF0678958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7027133" y="2846650"/>
                          <a:ext cx="113419" cy="92426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209" name="Straight Connector 3208">
                          <a:extLst>
                            <a:ext uri="{FF2B5EF4-FFF2-40B4-BE49-F238E27FC236}">
                              <a16:creationId xmlns:a16="http://schemas.microsoft.com/office/drawing/2014/main" id="{27B3EB98-9555-644B-AA2B-9932C29F2566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6582413" y="2939076"/>
                          <a:ext cx="450690" cy="0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cxnSp>
                  <p:nvCxnSpPr>
                    <p:cNvPr id="3170" name="Straight Connector 3169">
                      <a:extLst>
                        <a:ext uri="{FF2B5EF4-FFF2-40B4-BE49-F238E27FC236}">
                          <a16:creationId xmlns:a16="http://schemas.microsoft.com/office/drawing/2014/main" id="{C6A449D5-99C3-7043-A4F8-7E8D99665B7E}"/>
                        </a:ext>
                      </a:extLst>
                    </p:cNvPr>
                    <p:cNvCxnSpPr/>
                    <p:nvPr/>
                  </p:nvCxnSpPr>
                  <p:spPr bwMode="auto">
                    <a:xfrm flipH="1">
                      <a:off x="6685171" y="4525377"/>
                      <a:ext cx="4763" cy="855662"/>
                    </a:xfrm>
                    <a:prstGeom prst="line">
                      <a:avLst/>
                    </a:prstGeom>
                    <a:ln w="254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71" name="Straight Connector 3170">
                      <a:extLst>
                        <a:ext uri="{FF2B5EF4-FFF2-40B4-BE49-F238E27FC236}">
                          <a16:creationId xmlns:a16="http://schemas.microsoft.com/office/drawing/2014/main" id="{87398305-0606-644C-AED7-B6BFB7357C2C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6632784" y="4706352"/>
                      <a:ext cx="58737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72" name="Straight Connector 3171">
                      <a:extLst>
                        <a:ext uri="{FF2B5EF4-FFF2-40B4-BE49-F238E27FC236}">
                          <a16:creationId xmlns:a16="http://schemas.microsoft.com/office/drawing/2014/main" id="{B2271259-219D-E14D-A6A5-2C92181D4571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6631196" y="4771439"/>
                      <a:ext cx="58738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73" name="Straight Connector 3172">
                      <a:extLst>
                        <a:ext uri="{FF2B5EF4-FFF2-40B4-BE49-F238E27FC236}">
                          <a16:creationId xmlns:a16="http://schemas.microsoft.com/office/drawing/2014/main" id="{BC5D3B15-A7EA-3648-B05D-FA0DD91764FE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6631196" y="4849227"/>
                      <a:ext cx="58738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74" name="Straight Connector 3173">
                      <a:extLst>
                        <a:ext uri="{FF2B5EF4-FFF2-40B4-BE49-F238E27FC236}">
                          <a16:creationId xmlns:a16="http://schemas.microsoft.com/office/drawing/2014/main" id="{CCC208D8-98F7-504F-A485-F09EA842C306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6629609" y="4914314"/>
                      <a:ext cx="58737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75" name="Straight Connector 3174">
                      <a:extLst>
                        <a:ext uri="{FF2B5EF4-FFF2-40B4-BE49-F238E27FC236}">
                          <a16:creationId xmlns:a16="http://schemas.microsoft.com/office/drawing/2014/main" id="{4A938572-1EA6-674A-918D-A77DB50C13F0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6628021" y="4976227"/>
                      <a:ext cx="60325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76" name="Straight Connector 3175">
                      <a:extLst>
                        <a:ext uri="{FF2B5EF4-FFF2-40B4-BE49-F238E27FC236}">
                          <a16:creationId xmlns:a16="http://schemas.microsoft.com/office/drawing/2014/main" id="{C7820144-3B00-614A-BB53-028F08EFE78E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6628021" y="5044489"/>
                      <a:ext cx="58738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77" name="Straight Connector 3176">
                      <a:extLst>
                        <a:ext uri="{FF2B5EF4-FFF2-40B4-BE49-F238E27FC236}">
                          <a16:creationId xmlns:a16="http://schemas.microsoft.com/office/drawing/2014/main" id="{A43BDE80-E26C-FA49-A090-535177722000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6626434" y="5114339"/>
                      <a:ext cx="58737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78" name="Straight Connector 3177">
                      <a:extLst>
                        <a:ext uri="{FF2B5EF4-FFF2-40B4-BE49-F238E27FC236}">
                          <a16:creationId xmlns:a16="http://schemas.microsoft.com/office/drawing/2014/main" id="{BFF22FBD-162C-3E42-9DAB-30917563C311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6629609" y="5184189"/>
                      <a:ext cx="58737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79" name="Straight Connector 3178">
                      <a:extLst>
                        <a:ext uri="{FF2B5EF4-FFF2-40B4-BE49-F238E27FC236}">
                          <a16:creationId xmlns:a16="http://schemas.microsoft.com/office/drawing/2014/main" id="{5A8F71D6-86E4-6844-9E2C-58C600340419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6631196" y="5252452"/>
                      <a:ext cx="58738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80" name="Straight Connector 3179">
                      <a:extLst>
                        <a:ext uri="{FF2B5EF4-FFF2-40B4-BE49-F238E27FC236}">
                          <a16:creationId xmlns:a16="http://schemas.microsoft.com/office/drawing/2014/main" id="{76B88A27-6431-3C47-AC60-A7FDC77002CC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6631196" y="5322302"/>
                      <a:ext cx="58738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81" name="Straight Connector 3180">
                      <a:extLst>
                        <a:ext uri="{FF2B5EF4-FFF2-40B4-BE49-F238E27FC236}">
                          <a16:creationId xmlns:a16="http://schemas.microsoft.com/office/drawing/2014/main" id="{FB649DFB-2AD0-FE42-BF68-6266BF1288E0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6632784" y="5387389"/>
                      <a:ext cx="58737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82" name="Straight Connector 3181">
                      <a:extLst>
                        <a:ext uri="{FF2B5EF4-FFF2-40B4-BE49-F238E27FC236}">
                          <a16:creationId xmlns:a16="http://schemas.microsoft.com/office/drawing/2014/main" id="{1806BB2A-2345-5449-99DE-8694516B40E7}"/>
                        </a:ext>
                      </a:extLst>
                    </p:cNvPr>
                    <p:cNvCxnSpPr/>
                    <p:nvPr/>
                  </p:nvCxnSpPr>
                  <p:spPr bwMode="auto">
                    <a:xfrm flipH="1">
                      <a:off x="6632784" y="4531727"/>
                      <a:ext cx="58737" cy="0"/>
                    </a:xfrm>
                    <a:prstGeom prst="line">
                      <a:avLst/>
                    </a:prstGeom>
                    <a:ln w="222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3183" name="Group 3182">
                      <a:extLst>
                        <a:ext uri="{FF2B5EF4-FFF2-40B4-BE49-F238E27FC236}">
                          <a16:creationId xmlns:a16="http://schemas.microsoft.com/office/drawing/2014/main" id="{E19ED41B-D864-944A-8F4B-E77124A2E82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434171" y="4488570"/>
                      <a:ext cx="224203" cy="179034"/>
                      <a:chOff x="3668110" y="2448910"/>
                      <a:chExt cx="3794234" cy="2165130"/>
                    </a:xfrm>
                  </p:grpSpPr>
                  <p:sp>
                    <p:nvSpPr>
                      <p:cNvPr id="3184" name="Rectangle 3183">
                        <a:extLst>
                          <a:ext uri="{FF2B5EF4-FFF2-40B4-BE49-F238E27FC236}">
                            <a16:creationId xmlns:a16="http://schemas.microsoft.com/office/drawing/2014/main" id="{636C6D3C-DECC-6E49-9F2A-48163DCD81B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68110" y="3741409"/>
                        <a:ext cx="3780587" cy="872631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rgbClr val="B8C2C9"/>
                          </a:gs>
                          <a:gs pos="21000">
                            <a:schemeClr val="bg1"/>
                          </a:gs>
                          <a:gs pos="60000">
                            <a:srgbClr val="D6DCE0"/>
                          </a:gs>
                          <a:gs pos="100000">
                            <a:srgbClr val="B8C2C9"/>
                          </a:gs>
                        </a:gsLst>
                        <a:lin ang="0" scaled="0"/>
                      </a:gradFill>
                      <a:ln w="63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3185" name="Freeform 3184">
                        <a:extLst>
                          <a:ext uri="{FF2B5EF4-FFF2-40B4-BE49-F238E27FC236}">
                            <a16:creationId xmlns:a16="http://schemas.microsoft.com/office/drawing/2014/main" id="{32CAE1C1-A730-274E-A267-812AE56C455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78620" y="2448910"/>
                        <a:ext cx="3783724" cy="1324303"/>
                      </a:xfrm>
                      <a:custGeom>
                        <a:avLst/>
                        <a:gdLst>
                          <a:gd name="connsiteX0" fmla="*/ 0 w 3783724"/>
                          <a:gd name="connsiteY0" fmla="*/ 1313793 h 1324303"/>
                          <a:gd name="connsiteX1" fmla="*/ 0 w 3783724"/>
                          <a:gd name="connsiteY1" fmla="*/ 1313793 h 1324303"/>
                          <a:gd name="connsiteX2" fmla="*/ 252248 w 3783724"/>
                          <a:gd name="connsiteY2" fmla="*/ 0 h 1324303"/>
                          <a:gd name="connsiteX3" fmla="*/ 3415862 w 3783724"/>
                          <a:gd name="connsiteY3" fmla="*/ 21020 h 1324303"/>
                          <a:gd name="connsiteX4" fmla="*/ 3783724 w 3783724"/>
                          <a:gd name="connsiteY4" fmla="*/ 1324303 h 1324303"/>
                          <a:gd name="connsiteX5" fmla="*/ 0 w 3783724"/>
                          <a:gd name="connsiteY5" fmla="*/ 1313793 h 132430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3783724" h="1324303">
                            <a:moveTo>
                              <a:pt x="0" y="1313793"/>
                            </a:moveTo>
                            <a:lnTo>
                              <a:pt x="0" y="1313793"/>
                            </a:lnTo>
                            <a:lnTo>
                              <a:pt x="252248" y="0"/>
                            </a:lnTo>
                            <a:lnTo>
                              <a:pt x="3415862" y="21020"/>
                            </a:lnTo>
                            <a:lnTo>
                              <a:pt x="3783724" y="1324303"/>
                            </a:lnTo>
                            <a:lnTo>
                              <a:pt x="0" y="1313793"/>
                            </a:lnTo>
                            <a:close/>
                          </a:path>
                        </a:pathLst>
                      </a:custGeom>
                      <a:solidFill>
                        <a:srgbClr val="B8C2C9"/>
                      </a:solidFill>
                      <a:ln w="635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grpSp>
                    <p:nvGrpSpPr>
                      <p:cNvPr id="3186" name="Group 3185">
                        <a:extLst>
                          <a:ext uri="{FF2B5EF4-FFF2-40B4-BE49-F238E27FC236}">
                            <a16:creationId xmlns:a16="http://schemas.microsoft.com/office/drawing/2014/main" id="{48365091-0260-EF40-806A-5E306D8DE4D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941378" y="2603243"/>
                        <a:ext cx="3202061" cy="1066110"/>
                        <a:chOff x="7939341" y="3037317"/>
                        <a:chExt cx="897649" cy="353919"/>
                      </a:xfrm>
                    </p:grpSpPr>
                    <p:sp>
                      <p:nvSpPr>
                        <p:cNvPr id="3187" name="Freeform 3186">
                          <a:extLst>
                            <a:ext uri="{FF2B5EF4-FFF2-40B4-BE49-F238E27FC236}">
                              <a16:creationId xmlns:a16="http://schemas.microsoft.com/office/drawing/2014/main" id="{E20D843B-CEEF-A845-B2BF-E14AA3BC3A1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964170" y="3037317"/>
                          <a:ext cx="849158" cy="198115"/>
                        </a:xfrm>
                        <a:custGeom>
                          <a:avLst/>
                          <a:gdLst>
                            <a:gd name="connsiteX0" fmla="*/ 3725333 w 4588933"/>
                            <a:gd name="connsiteY0" fmla="*/ 0 h 1049866"/>
                            <a:gd name="connsiteX1" fmla="*/ 4588933 w 4588933"/>
                            <a:gd name="connsiteY1" fmla="*/ 270933 h 1049866"/>
                            <a:gd name="connsiteX2" fmla="*/ 3962400 w 4588933"/>
                            <a:gd name="connsiteY2" fmla="*/ 541866 h 1049866"/>
                            <a:gd name="connsiteX3" fmla="*/ 3742267 w 4588933"/>
                            <a:gd name="connsiteY3" fmla="*/ 457200 h 1049866"/>
                            <a:gd name="connsiteX4" fmla="*/ 2269067 w 4588933"/>
                            <a:gd name="connsiteY4" fmla="*/ 1049866 h 1049866"/>
                            <a:gd name="connsiteX5" fmla="*/ 880533 w 4588933"/>
                            <a:gd name="connsiteY5" fmla="*/ 457200 h 1049866"/>
                            <a:gd name="connsiteX6" fmla="*/ 592667 w 4588933"/>
                            <a:gd name="connsiteY6" fmla="*/ 541866 h 1049866"/>
                            <a:gd name="connsiteX7" fmla="*/ 0 w 4588933"/>
                            <a:gd name="connsiteY7" fmla="*/ 254000 h 1049866"/>
                            <a:gd name="connsiteX8" fmla="*/ 880533 w 4588933"/>
                            <a:gd name="connsiteY8" fmla="*/ 16933 h 1049866"/>
                            <a:gd name="connsiteX9" fmla="*/ 2302933 w 4588933"/>
                            <a:gd name="connsiteY9" fmla="*/ 626533 h 1049866"/>
                            <a:gd name="connsiteX10" fmla="*/ 3725333 w 4588933"/>
                            <a:gd name="connsiteY10" fmla="*/ 0 h 1049866"/>
                            <a:gd name="connsiteX0" fmla="*/ 3725333 w 4641485"/>
                            <a:gd name="connsiteY0" fmla="*/ 0 h 1049866"/>
                            <a:gd name="connsiteX1" fmla="*/ 4641485 w 4641485"/>
                            <a:gd name="connsiteY1" fmla="*/ 239402 h 1049866"/>
                            <a:gd name="connsiteX2" fmla="*/ 3962400 w 4641485"/>
                            <a:gd name="connsiteY2" fmla="*/ 541866 h 1049866"/>
                            <a:gd name="connsiteX3" fmla="*/ 3742267 w 4641485"/>
                            <a:gd name="connsiteY3" fmla="*/ 457200 h 1049866"/>
                            <a:gd name="connsiteX4" fmla="*/ 2269067 w 4641485"/>
                            <a:gd name="connsiteY4" fmla="*/ 1049866 h 1049866"/>
                            <a:gd name="connsiteX5" fmla="*/ 880533 w 4641485"/>
                            <a:gd name="connsiteY5" fmla="*/ 457200 h 1049866"/>
                            <a:gd name="connsiteX6" fmla="*/ 592667 w 4641485"/>
                            <a:gd name="connsiteY6" fmla="*/ 541866 h 1049866"/>
                            <a:gd name="connsiteX7" fmla="*/ 0 w 4641485"/>
                            <a:gd name="connsiteY7" fmla="*/ 254000 h 1049866"/>
                            <a:gd name="connsiteX8" fmla="*/ 880533 w 4641485"/>
                            <a:gd name="connsiteY8" fmla="*/ 16933 h 1049866"/>
                            <a:gd name="connsiteX9" fmla="*/ 2302933 w 4641485"/>
                            <a:gd name="connsiteY9" fmla="*/ 626533 h 1049866"/>
                            <a:gd name="connsiteX10" fmla="*/ 3725333 w 4641485"/>
                            <a:gd name="connsiteY10" fmla="*/ 0 h 1049866"/>
                            <a:gd name="connsiteX0" fmla="*/ 3756864 w 4673016"/>
                            <a:gd name="connsiteY0" fmla="*/ 0 h 1049866"/>
                            <a:gd name="connsiteX1" fmla="*/ 4673016 w 4673016"/>
                            <a:gd name="connsiteY1" fmla="*/ 239402 h 1049866"/>
                            <a:gd name="connsiteX2" fmla="*/ 3993931 w 4673016"/>
                            <a:gd name="connsiteY2" fmla="*/ 541866 h 1049866"/>
                            <a:gd name="connsiteX3" fmla="*/ 3773798 w 4673016"/>
                            <a:gd name="connsiteY3" fmla="*/ 457200 h 1049866"/>
                            <a:gd name="connsiteX4" fmla="*/ 2300598 w 4673016"/>
                            <a:gd name="connsiteY4" fmla="*/ 1049866 h 1049866"/>
                            <a:gd name="connsiteX5" fmla="*/ 912064 w 4673016"/>
                            <a:gd name="connsiteY5" fmla="*/ 457200 h 1049866"/>
                            <a:gd name="connsiteX6" fmla="*/ 624198 w 4673016"/>
                            <a:gd name="connsiteY6" fmla="*/ 541866 h 1049866"/>
                            <a:gd name="connsiteX7" fmla="*/ 0 w 4673016"/>
                            <a:gd name="connsiteY7" fmla="*/ 232979 h 1049866"/>
                            <a:gd name="connsiteX8" fmla="*/ 912064 w 4673016"/>
                            <a:gd name="connsiteY8" fmla="*/ 16933 h 1049866"/>
                            <a:gd name="connsiteX9" fmla="*/ 2334464 w 4673016"/>
                            <a:gd name="connsiteY9" fmla="*/ 626533 h 1049866"/>
                            <a:gd name="connsiteX10" fmla="*/ 3756864 w 4673016"/>
                            <a:gd name="connsiteY10" fmla="*/ 0 h 1049866"/>
                            <a:gd name="connsiteX0" fmla="*/ 3756864 w 4673016"/>
                            <a:gd name="connsiteY0" fmla="*/ 0 h 1049866"/>
                            <a:gd name="connsiteX1" fmla="*/ 4673016 w 4673016"/>
                            <a:gd name="connsiteY1" fmla="*/ 239402 h 1049866"/>
                            <a:gd name="connsiteX2" fmla="*/ 3993931 w 4673016"/>
                            <a:gd name="connsiteY2" fmla="*/ 541866 h 1049866"/>
                            <a:gd name="connsiteX3" fmla="*/ 3784308 w 4673016"/>
                            <a:gd name="connsiteY3" fmla="*/ 404648 h 1049866"/>
                            <a:gd name="connsiteX4" fmla="*/ 2300598 w 4673016"/>
                            <a:gd name="connsiteY4" fmla="*/ 1049866 h 1049866"/>
                            <a:gd name="connsiteX5" fmla="*/ 912064 w 4673016"/>
                            <a:gd name="connsiteY5" fmla="*/ 457200 h 1049866"/>
                            <a:gd name="connsiteX6" fmla="*/ 624198 w 4673016"/>
                            <a:gd name="connsiteY6" fmla="*/ 541866 h 1049866"/>
                            <a:gd name="connsiteX7" fmla="*/ 0 w 4673016"/>
                            <a:gd name="connsiteY7" fmla="*/ 232979 h 1049866"/>
                            <a:gd name="connsiteX8" fmla="*/ 912064 w 4673016"/>
                            <a:gd name="connsiteY8" fmla="*/ 16933 h 1049866"/>
                            <a:gd name="connsiteX9" fmla="*/ 2334464 w 4673016"/>
                            <a:gd name="connsiteY9" fmla="*/ 626533 h 1049866"/>
                            <a:gd name="connsiteX10" fmla="*/ 3756864 w 4673016"/>
                            <a:gd name="connsiteY10" fmla="*/ 0 h 1049866"/>
                            <a:gd name="connsiteX0" fmla="*/ 3756864 w 4673016"/>
                            <a:gd name="connsiteY0" fmla="*/ 0 h 1049866"/>
                            <a:gd name="connsiteX1" fmla="*/ 4673016 w 4673016"/>
                            <a:gd name="connsiteY1" fmla="*/ 239402 h 1049866"/>
                            <a:gd name="connsiteX2" fmla="*/ 3993931 w 4673016"/>
                            <a:gd name="connsiteY2" fmla="*/ 541866 h 1049866"/>
                            <a:gd name="connsiteX3" fmla="*/ 3794818 w 4673016"/>
                            <a:gd name="connsiteY3" fmla="*/ 436179 h 1049866"/>
                            <a:gd name="connsiteX4" fmla="*/ 2300598 w 4673016"/>
                            <a:gd name="connsiteY4" fmla="*/ 1049866 h 1049866"/>
                            <a:gd name="connsiteX5" fmla="*/ 912064 w 4673016"/>
                            <a:gd name="connsiteY5" fmla="*/ 457200 h 1049866"/>
                            <a:gd name="connsiteX6" fmla="*/ 624198 w 4673016"/>
                            <a:gd name="connsiteY6" fmla="*/ 541866 h 1049866"/>
                            <a:gd name="connsiteX7" fmla="*/ 0 w 4673016"/>
                            <a:gd name="connsiteY7" fmla="*/ 232979 h 1049866"/>
                            <a:gd name="connsiteX8" fmla="*/ 912064 w 4673016"/>
                            <a:gd name="connsiteY8" fmla="*/ 16933 h 1049866"/>
                            <a:gd name="connsiteX9" fmla="*/ 2334464 w 4673016"/>
                            <a:gd name="connsiteY9" fmla="*/ 626533 h 1049866"/>
                            <a:gd name="connsiteX10" fmla="*/ 3756864 w 4673016"/>
                            <a:gd name="connsiteY10" fmla="*/ 0 h 1049866"/>
                            <a:gd name="connsiteX0" fmla="*/ 3756864 w 4673016"/>
                            <a:gd name="connsiteY0" fmla="*/ 0 h 1049866"/>
                            <a:gd name="connsiteX1" fmla="*/ 4673016 w 4673016"/>
                            <a:gd name="connsiteY1" fmla="*/ 239402 h 1049866"/>
                            <a:gd name="connsiteX2" fmla="*/ 3993931 w 4673016"/>
                            <a:gd name="connsiteY2" fmla="*/ 541866 h 1049866"/>
                            <a:gd name="connsiteX3" fmla="*/ 3794818 w 4673016"/>
                            <a:gd name="connsiteY3" fmla="*/ 436179 h 1049866"/>
                            <a:gd name="connsiteX4" fmla="*/ 2300598 w 4673016"/>
                            <a:gd name="connsiteY4" fmla="*/ 1049866 h 1049866"/>
                            <a:gd name="connsiteX5" fmla="*/ 912064 w 4673016"/>
                            <a:gd name="connsiteY5" fmla="*/ 457200 h 1049866"/>
                            <a:gd name="connsiteX6" fmla="*/ 624198 w 4673016"/>
                            <a:gd name="connsiteY6" fmla="*/ 541866 h 1049866"/>
                            <a:gd name="connsiteX7" fmla="*/ 0 w 4673016"/>
                            <a:gd name="connsiteY7" fmla="*/ 232979 h 1049866"/>
                            <a:gd name="connsiteX8" fmla="*/ 912064 w 4673016"/>
                            <a:gd name="connsiteY8" fmla="*/ 16933 h 1049866"/>
                            <a:gd name="connsiteX9" fmla="*/ 2323954 w 4673016"/>
                            <a:gd name="connsiteY9" fmla="*/ 616023 h 1049866"/>
                            <a:gd name="connsiteX10" fmla="*/ 3756864 w 4673016"/>
                            <a:gd name="connsiteY10" fmla="*/ 0 h 1049866"/>
                            <a:gd name="connsiteX0" fmla="*/ 3756864 w 4673016"/>
                            <a:gd name="connsiteY0" fmla="*/ 0 h 1049866"/>
                            <a:gd name="connsiteX1" fmla="*/ 4673016 w 4673016"/>
                            <a:gd name="connsiteY1" fmla="*/ 239402 h 1049866"/>
                            <a:gd name="connsiteX2" fmla="*/ 3993931 w 4673016"/>
                            <a:gd name="connsiteY2" fmla="*/ 541866 h 1049866"/>
                            <a:gd name="connsiteX3" fmla="*/ 3794818 w 4673016"/>
                            <a:gd name="connsiteY3" fmla="*/ 436179 h 1049866"/>
                            <a:gd name="connsiteX4" fmla="*/ 2300598 w 4673016"/>
                            <a:gd name="connsiteY4" fmla="*/ 1049866 h 1049866"/>
                            <a:gd name="connsiteX5" fmla="*/ 912064 w 4673016"/>
                            <a:gd name="connsiteY5" fmla="*/ 457200 h 1049866"/>
                            <a:gd name="connsiteX6" fmla="*/ 624198 w 4673016"/>
                            <a:gd name="connsiteY6" fmla="*/ 541866 h 1049866"/>
                            <a:gd name="connsiteX7" fmla="*/ 0 w 4673016"/>
                            <a:gd name="connsiteY7" fmla="*/ 275021 h 1049866"/>
                            <a:gd name="connsiteX8" fmla="*/ 912064 w 4673016"/>
                            <a:gd name="connsiteY8" fmla="*/ 16933 h 1049866"/>
                            <a:gd name="connsiteX9" fmla="*/ 2323954 w 4673016"/>
                            <a:gd name="connsiteY9" fmla="*/ 616023 h 1049866"/>
                            <a:gd name="connsiteX10" fmla="*/ 3756864 w 4673016"/>
                            <a:gd name="connsiteY10" fmla="*/ 0 h 1049866"/>
                            <a:gd name="connsiteX0" fmla="*/ 3756864 w 4673016"/>
                            <a:gd name="connsiteY0" fmla="*/ 0 h 1049866"/>
                            <a:gd name="connsiteX1" fmla="*/ 4673016 w 4673016"/>
                            <a:gd name="connsiteY1" fmla="*/ 239402 h 1049866"/>
                            <a:gd name="connsiteX2" fmla="*/ 3993931 w 4673016"/>
                            <a:gd name="connsiteY2" fmla="*/ 541866 h 1049866"/>
                            <a:gd name="connsiteX3" fmla="*/ 3815839 w 4673016"/>
                            <a:gd name="connsiteY3" fmla="*/ 467710 h 1049866"/>
                            <a:gd name="connsiteX4" fmla="*/ 2300598 w 4673016"/>
                            <a:gd name="connsiteY4" fmla="*/ 1049866 h 1049866"/>
                            <a:gd name="connsiteX5" fmla="*/ 912064 w 4673016"/>
                            <a:gd name="connsiteY5" fmla="*/ 457200 h 1049866"/>
                            <a:gd name="connsiteX6" fmla="*/ 624198 w 4673016"/>
                            <a:gd name="connsiteY6" fmla="*/ 541866 h 1049866"/>
                            <a:gd name="connsiteX7" fmla="*/ 0 w 4673016"/>
                            <a:gd name="connsiteY7" fmla="*/ 275021 h 1049866"/>
                            <a:gd name="connsiteX8" fmla="*/ 912064 w 4673016"/>
                            <a:gd name="connsiteY8" fmla="*/ 16933 h 1049866"/>
                            <a:gd name="connsiteX9" fmla="*/ 2323954 w 4673016"/>
                            <a:gd name="connsiteY9" fmla="*/ 616023 h 1049866"/>
                            <a:gd name="connsiteX10" fmla="*/ 3756864 w 4673016"/>
                            <a:gd name="connsiteY10" fmla="*/ 0 h 104986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</a:cxnLst>
                          <a:rect l="l" t="t" r="r" b="b"/>
                          <a:pathLst>
                            <a:path w="4673016" h="1049866">
                              <a:moveTo>
                                <a:pt x="3756864" y="0"/>
                              </a:moveTo>
                              <a:lnTo>
                                <a:pt x="4673016" y="239402"/>
                              </a:lnTo>
                              <a:lnTo>
                                <a:pt x="3993931" y="541866"/>
                              </a:lnTo>
                              <a:lnTo>
                                <a:pt x="3815839" y="467710"/>
                              </a:lnTo>
                              <a:lnTo>
                                <a:pt x="2300598" y="1049866"/>
                              </a:lnTo>
                              <a:lnTo>
                                <a:pt x="912064" y="457200"/>
                              </a:lnTo>
                              <a:lnTo>
                                <a:pt x="624198" y="541866"/>
                              </a:lnTo>
                              <a:lnTo>
                                <a:pt x="0" y="275021"/>
                              </a:lnTo>
                              <a:lnTo>
                                <a:pt x="912064" y="16933"/>
                              </a:lnTo>
                              <a:lnTo>
                                <a:pt x="2323954" y="616023"/>
                              </a:lnTo>
                              <a:lnTo>
                                <a:pt x="3756864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0000A3"/>
                        </a:solidFill>
                        <a:ln w="12700"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>
                            <a:defRPr/>
                          </a:pPr>
                          <a:endParaRPr lang="en-US" sz="1350">
                            <a:solidFill>
                              <a:prstClr val="white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188" name="Freeform 3187">
                          <a:extLst>
                            <a:ext uri="{FF2B5EF4-FFF2-40B4-BE49-F238E27FC236}">
                              <a16:creationId xmlns:a16="http://schemas.microsoft.com/office/drawing/2014/main" id="{7FA9B4FB-1817-EB40-B42C-B97AFA78D6A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519948" y="3206783"/>
                          <a:ext cx="317042" cy="170569"/>
                        </a:xfrm>
                        <a:custGeom>
                          <a:avLst/>
                          <a:gdLst>
                            <a:gd name="connsiteX0" fmla="*/ 21021 w 1744718"/>
                            <a:gd name="connsiteY0" fmla="*/ 0 h 903890"/>
                            <a:gd name="connsiteX1" fmla="*/ 1744718 w 1744718"/>
                            <a:gd name="connsiteY1" fmla="*/ 693683 h 903890"/>
                            <a:gd name="connsiteX2" fmla="*/ 1145628 w 1744718"/>
                            <a:gd name="connsiteY2" fmla="*/ 903890 h 903890"/>
                            <a:gd name="connsiteX3" fmla="*/ 0 w 1744718"/>
                            <a:gd name="connsiteY3" fmla="*/ 451945 h 903890"/>
                            <a:gd name="connsiteX4" fmla="*/ 21021 w 1744718"/>
                            <a:gd name="connsiteY4" fmla="*/ 0 h 90389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744718" h="903890">
                              <a:moveTo>
                                <a:pt x="21021" y="0"/>
                              </a:moveTo>
                              <a:lnTo>
                                <a:pt x="1744718" y="693683"/>
                              </a:lnTo>
                              <a:lnTo>
                                <a:pt x="1145628" y="903890"/>
                              </a:lnTo>
                              <a:lnTo>
                                <a:pt x="0" y="451945"/>
                              </a:lnTo>
                              <a:lnTo>
                                <a:pt x="21021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0000A3"/>
                        </a:solidFill>
                        <a:ln w="12700"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>
                            <a:defRPr/>
                          </a:pPr>
                          <a:endParaRPr lang="en-US" sz="1350">
                            <a:solidFill>
                              <a:prstClr val="white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189" name="Freeform 3188">
                          <a:extLst>
                            <a:ext uri="{FF2B5EF4-FFF2-40B4-BE49-F238E27FC236}">
                              <a16:creationId xmlns:a16="http://schemas.microsoft.com/office/drawing/2014/main" id="{632400AC-89E1-6C45-83FD-001FC431950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939341" y="3206783"/>
                          <a:ext cx="311312" cy="168585"/>
                        </a:xfrm>
                        <a:custGeom>
                          <a:avLst/>
                          <a:gdLst>
                            <a:gd name="connsiteX0" fmla="*/ 1702676 w 1713187"/>
                            <a:gd name="connsiteY0" fmla="*/ 0 h 893380"/>
                            <a:gd name="connsiteX1" fmla="*/ 1713187 w 1713187"/>
                            <a:gd name="connsiteY1" fmla="*/ 472966 h 893380"/>
                            <a:gd name="connsiteX2" fmla="*/ 578069 w 1713187"/>
                            <a:gd name="connsiteY2" fmla="*/ 893380 h 893380"/>
                            <a:gd name="connsiteX3" fmla="*/ 0 w 1713187"/>
                            <a:gd name="connsiteY3" fmla="*/ 693683 h 893380"/>
                            <a:gd name="connsiteX4" fmla="*/ 1702676 w 1713187"/>
                            <a:gd name="connsiteY4" fmla="*/ 0 h 89338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713187" h="893380">
                              <a:moveTo>
                                <a:pt x="1702676" y="0"/>
                              </a:moveTo>
                              <a:lnTo>
                                <a:pt x="1713187" y="472966"/>
                              </a:lnTo>
                              <a:lnTo>
                                <a:pt x="578069" y="893380"/>
                              </a:lnTo>
                              <a:lnTo>
                                <a:pt x="0" y="693683"/>
                              </a:lnTo>
                              <a:lnTo>
                                <a:pt x="1702676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0000A8"/>
                        </a:solidFill>
                        <a:ln w="12700"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>
                            <a:defRPr/>
                          </a:pPr>
                          <a:endParaRPr lang="en-US" sz="1350">
                            <a:solidFill>
                              <a:prstClr val="white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190" name="Freeform 3189">
                          <a:extLst>
                            <a:ext uri="{FF2B5EF4-FFF2-40B4-BE49-F238E27FC236}">
                              <a16:creationId xmlns:a16="http://schemas.microsoft.com/office/drawing/2014/main" id="{C1331FF9-69BE-8749-98CA-3912CAA1DD3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047413" y="3123483"/>
                          <a:ext cx="676892" cy="267753"/>
                        </a:xfrm>
                        <a:custGeom>
                          <a:avLst/>
                          <a:gdLst>
                            <a:gd name="connsiteX0" fmla="*/ 599089 w 4162096"/>
                            <a:gd name="connsiteY0" fmla="*/ 273269 h 1618593"/>
                            <a:gd name="connsiteX1" fmla="*/ 882869 w 4162096"/>
                            <a:gd name="connsiteY1" fmla="*/ 199697 h 1618593"/>
                            <a:gd name="connsiteX2" fmla="*/ 2312276 w 4162096"/>
                            <a:gd name="connsiteY2" fmla="*/ 798786 h 1618593"/>
                            <a:gd name="connsiteX3" fmla="*/ 3794234 w 4162096"/>
                            <a:gd name="connsiteY3" fmla="*/ 199697 h 1618593"/>
                            <a:gd name="connsiteX4" fmla="*/ 4014951 w 4162096"/>
                            <a:gd name="connsiteY4" fmla="*/ 273269 h 1618593"/>
                            <a:gd name="connsiteX5" fmla="*/ 3058510 w 4162096"/>
                            <a:gd name="connsiteY5" fmla="*/ 641131 h 1618593"/>
                            <a:gd name="connsiteX6" fmla="*/ 3026979 w 4162096"/>
                            <a:gd name="connsiteY6" fmla="*/ 1114097 h 1618593"/>
                            <a:gd name="connsiteX7" fmla="*/ 4162096 w 4162096"/>
                            <a:gd name="connsiteY7" fmla="*/ 1545021 h 1618593"/>
                            <a:gd name="connsiteX8" fmla="*/ 3878317 w 4162096"/>
                            <a:gd name="connsiteY8" fmla="*/ 1608083 h 1618593"/>
                            <a:gd name="connsiteX9" fmla="*/ 2301765 w 4162096"/>
                            <a:gd name="connsiteY9" fmla="*/ 945931 h 1618593"/>
                            <a:gd name="connsiteX10" fmla="*/ 693682 w 4162096"/>
                            <a:gd name="connsiteY10" fmla="*/ 1618593 h 1618593"/>
                            <a:gd name="connsiteX11" fmla="*/ 430924 w 4162096"/>
                            <a:gd name="connsiteY11" fmla="*/ 1524000 h 1618593"/>
                            <a:gd name="connsiteX12" fmla="*/ 1576551 w 4162096"/>
                            <a:gd name="connsiteY12" fmla="*/ 1082566 h 1618593"/>
                            <a:gd name="connsiteX13" fmla="*/ 1545020 w 4162096"/>
                            <a:gd name="connsiteY13" fmla="*/ 609600 h 1618593"/>
                            <a:gd name="connsiteX14" fmla="*/ 0 w 4162096"/>
                            <a:gd name="connsiteY14" fmla="*/ 0 h 1618593"/>
                            <a:gd name="connsiteX15" fmla="*/ 872358 w 4162096"/>
                            <a:gd name="connsiteY15" fmla="*/ 210207 h 1618593"/>
                            <a:gd name="connsiteX16" fmla="*/ 872358 w 4162096"/>
                            <a:gd name="connsiteY16" fmla="*/ 210207 h 1618593"/>
                            <a:gd name="connsiteX0" fmla="*/ 168165 w 3731172"/>
                            <a:gd name="connsiteY0" fmla="*/ 73572 h 1418896"/>
                            <a:gd name="connsiteX1" fmla="*/ 451945 w 3731172"/>
                            <a:gd name="connsiteY1" fmla="*/ 0 h 1418896"/>
                            <a:gd name="connsiteX2" fmla="*/ 1881352 w 3731172"/>
                            <a:gd name="connsiteY2" fmla="*/ 599089 h 1418896"/>
                            <a:gd name="connsiteX3" fmla="*/ 3363310 w 3731172"/>
                            <a:gd name="connsiteY3" fmla="*/ 0 h 1418896"/>
                            <a:gd name="connsiteX4" fmla="*/ 3584027 w 3731172"/>
                            <a:gd name="connsiteY4" fmla="*/ 73572 h 1418896"/>
                            <a:gd name="connsiteX5" fmla="*/ 2627586 w 3731172"/>
                            <a:gd name="connsiteY5" fmla="*/ 441434 h 1418896"/>
                            <a:gd name="connsiteX6" fmla="*/ 2596055 w 3731172"/>
                            <a:gd name="connsiteY6" fmla="*/ 914400 h 1418896"/>
                            <a:gd name="connsiteX7" fmla="*/ 3731172 w 3731172"/>
                            <a:gd name="connsiteY7" fmla="*/ 1345324 h 1418896"/>
                            <a:gd name="connsiteX8" fmla="*/ 3447393 w 3731172"/>
                            <a:gd name="connsiteY8" fmla="*/ 1408386 h 1418896"/>
                            <a:gd name="connsiteX9" fmla="*/ 1870841 w 3731172"/>
                            <a:gd name="connsiteY9" fmla="*/ 746234 h 1418896"/>
                            <a:gd name="connsiteX10" fmla="*/ 262758 w 3731172"/>
                            <a:gd name="connsiteY10" fmla="*/ 1418896 h 1418896"/>
                            <a:gd name="connsiteX11" fmla="*/ 0 w 3731172"/>
                            <a:gd name="connsiteY11" fmla="*/ 1324303 h 1418896"/>
                            <a:gd name="connsiteX12" fmla="*/ 1145627 w 3731172"/>
                            <a:gd name="connsiteY12" fmla="*/ 882869 h 1418896"/>
                            <a:gd name="connsiteX13" fmla="*/ 1114096 w 3731172"/>
                            <a:gd name="connsiteY13" fmla="*/ 409903 h 1418896"/>
                            <a:gd name="connsiteX14" fmla="*/ 441434 w 3731172"/>
                            <a:gd name="connsiteY14" fmla="*/ 10510 h 1418896"/>
                            <a:gd name="connsiteX15" fmla="*/ 441434 w 3731172"/>
                            <a:gd name="connsiteY15" fmla="*/ 10510 h 1418896"/>
                            <a:gd name="connsiteX0" fmla="*/ 168165 w 3731172"/>
                            <a:gd name="connsiteY0" fmla="*/ 73572 h 1418896"/>
                            <a:gd name="connsiteX1" fmla="*/ 451945 w 3731172"/>
                            <a:gd name="connsiteY1" fmla="*/ 0 h 1418896"/>
                            <a:gd name="connsiteX2" fmla="*/ 1881352 w 3731172"/>
                            <a:gd name="connsiteY2" fmla="*/ 599089 h 1418896"/>
                            <a:gd name="connsiteX3" fmla="*/ 3363310 w 3731172"/>
                            <a:gd name="connsiteY3" fmla="*/ 0 h 1418896"/>
                            <a:gd name="connsiteX4" fmla="*/ 3584027 w 3731172"/>
                            <a:gd name="connsiteY4" fmla="*/ 73572 h 1418896"/>
                            <a:gd name="connsiteX5" fmla="*/ 2627586 w 3731172"/>
                            <a:gd name="connsiteY5" fmla="*/ 441434 h 1418896"/>
                            <a:gd name="connsiteX6" fmla="*/ 2596055 w 3731172"/>
                            <a:gd name="connsiteY6" fmla="*/ 914400 h 1418896"/>
                            <a:gd name="connsiteX7" fmla="*/ 3731172 w 3731172"/>
                            <a:gd name="connsiteY7" fmla="*/ 1345324 h 1418896"/>
                            <a:gd name="connsiteX8" fmla="*/ 3447393 w 3731172"/>
                            <a:gd name="connsiteY8" fmla="*/ 1408386 h 1418896"/>
                            <a:gd name="connsiteX9" fmla="*/ 1870841 w 3731172"/>
                            <a:gd name="connsiteY9" fmla="*/ 746234 h 1418896"/>
                            <a:gd name="connsiteX10" fmla="*/ 262758 w 3731172"/>
                            <a:gd name="connsiteY10" fmla="*/ 1418896 h 1418896"/>
                            <a:gd name="connsiteX11" fmla="*/ 0 w 3731172"/>
                            <a:gd name="connsiteY11" fmla="*/ 1324303 h 1418896"/>
                            <a:gd name="connsiteX12" fmla="*/ 1145627 w 3731172"/>
                            <a:gd name="connsiteY12" fmla="*/ 882869 h 1418896"/>
                            <a:gd name="connsiteX13" fmla="*/ 1114096 w 3731172"/>
                            <a:gd name="connsiteY13" fmla="*/ 409903 h 1418896"/>
                            <a:gd name="connsiteX14" fmla="*/ 441434 w 3731172"/>
                            <a:gd name="connsiteY14" fmla="*/ 10510 h 1418896"/>
                            <a:gd name="connsiteX0" fmla="*/ 168165 w 3731172"/>
                            <a:gd name="connsiteY0" fmla="*/ 73572 h 1418896"/>
                            <a:gd name="connsiteX1" fmla="*/ 451945 w 3731172"/>
                            <a:gd name="connsiteY1" fmla="*/ 0 h 1418896"/>
                            <a:gd name="connsiteX2" fmla="*/ 1881352 w 3731172"/>
                            <a:gd name="connsiteY2" fmla="*/ 599089 h 1418896"/>
                            <a:gd name="connsiteX3" fmla="*/ 3363310 w 3731172"/>
                            <a:gd name="connsiteY3" fmla="*/ 0 h 1418896"/>
                            <a:gd name="connsiteX4" fmla="*/ 3584027 w 3731172"/>
                            <a:gd name="connsiteY4" fmla="*/ 73572 h 1418896"/>
                            <a:gd name="connsiteX5" fmla="*/ 2627586 w 3731172"/>
                            <a:gd name="connsiteY5" fmla="*/ 441434 h 1418896"/>
                            <a:gd name="connsiteX6" fmla="*/ 2596055 w 3731172"/>
                            <a:gd name="connsiteY6" fmla="*/ 914400 h 1418896"/>
                            <a:gd name="connsiteX7" fmla="*/ 3731172 w 3731172"/>
                            <a:gd name="connsiteY7" fmla="*/ 1345324 h 1418896"/>
                            <a:gd name="connsiteX8" fmla="*/ 3447393 w 3731172"/>
                            <a:gd name="connsiteY8" fmla="*/ 1408386 h 1418896"/>
                            <a:gd name="connsiteX9" fmla="*/ 1870841 w 3731172"/>
                            <a:gd name="connsiteY9" fmla="*/ 746234 h 1418896"/>
                            <a:gd name="connsiteX10" fmla="*/ 262758 w 3731172"/>
                            <a:gd name="connsiteY10" fmla="*/ 1418896 h 1418896"/>
                            <a:gd name="connsiteX11" fmla="*/ 0 w 3731172"/>
                            <a:gd name="connsiteY11" fmla="*/ 1324303 h 1418896"/>
                            <a:gd name="connsiteX12" fmla="*/ 1145627 w 3731172"/>
                            <a:gd name="connsiteY12" fmla="*/ 882869 h 1418896"/>
                            <a:gd name="connsiteX13" fmla="*/ 1114096 w 3731172"/>
                            <a:gd name="connsiteY13" fmla="*/ 409903 h 1418896"/>
                            <a:gd name="connsiteX14" fmla="*/ 357351 w 3731172"/>
                            <a:gd name="connsiteY14" fmla="*/ 115613 h 1418896"/>
                            <a:gd name="connsiteX0" fmla="*/ 168165 w 3731172"/>
                            <a:gd name="connsiteY0" fmla="*/ 73572 h 1418896"/>
                            <a:gd name="connsiteX1" fmla="*/ 451945 w 3731172"/>
                            <a:gd name="connsiteY1" fmla="*/ 0 h 1418896"/>
                            <a:gd name="connsiteX2" fmla="*/ 1881352 w 3731172"/>
                            <a:gd name="connsiteY2" fmla="*/ 599089 h 1418896"/>
                            <a:gd name="connsiteX3" fmla="*/ 3363310 w 3731172"/>
                            <a:gd name="connsiteY3" fmla="*/ 0 h 1418896"/>
                            <a:gd name="connsiteX4" fmla="*/ 3584027 w 3731172"/>
                            <a:gd name="connsiteY4" fmla="*/ 73572 h 1418896"/>
                            <a:gd name="connsiteX5" fmla="*/ 2627586 w 3731172"/>
                            <a:gd name="connsiteY5" fmla="*/ 441434 h 1418896"/>
                            <a:gd name="connsiteX6" fmla="*/ 2596055 w 3731172"/>
                            <a:gd name="connsiteY6" fmla="*/ 914400 h 1418896"/>
                            <a:gd name="connsiteX7" fmla="*/ 3731172 w 3731172"/>
                            <a:gd name="connsiteY7" fmla="*/ 1345324 h 1418896"/>
                            <a:gd name="connsiteX8" fmla="*/ 3447393 w 3731172"/>
                            <a:gd name="connsiteY8" fmla="*/ 1408386 h 1418896"/>
                            <a:gd name="connsiteX9" fmla="*/ 1870841 w 3731172"/>
                            <a:gd name="connsiteY9" fmla="*/ 746234 h 1418896"/>
                            <a:gd name="connsiteX10" fmla="*/ 262758 w 3731172"/>
                            <a:gd name="connsiteY10" fmla="*/ 1418896 h 1418896"/>
                            <a:gd name="connsiteX11" fmla="*/ 0 w 3731172"/>
                            <a:gd name="connsiteY11" fmla="*/ 1324303 h 1418896"/>
                            <a:gd name="connsiteX12" fmla="*/ 1145627 w 3731172"/>
                            <a:gd name="connsiteY12" fmla="*/ 882869 h 1418896"/>
                            <a:gd name="connsiteX13" fmla="*/ 1114096 w 3731172"/>
                            <a:gd name="connsiteY13" fmla="*/ 409903 h 1418896"/>
                            <a:gd name="connsiteX14" fmla="*/ 147144 w 3731172"/>
                            <a:gd name="connsiteY14" fmla="*/ 63061 h 1418896"/>
                            <a:gd name="connsiteX0" fmla="*/ 168165 w 3731172"/>
                            <a:gd name="connsiteY0" fmla="*/ 73572 h 1418896"/>
                            <a:gd name="connsiteX1" fmla="*/ 451945 w 3731172"/>
                            <a:gd name="connsiteY1" fmla="*/ 0 h 1418896"/>
                            <a:gd name="connsiteX2" fmla="*/ 1881352 w 3731172"/>
                            <a:gd name="connsiteY2" fmla="*/ 599089 h 1418896"/>
                            <a:gd name="connsiteX3" fmla="*/ 3363310 w 3731172"/>
                            <a:gd name="connsiteY3" fmla="*/ 0 h 1418896"/>
                            <a:gd name="connsiteX4" fmla="*/ 3584027 w 3731172"/>
                            <a:gd name="connsiteY4" fmla="*/ 73572 h 1418896"/>
                            <a:gd name="connsiteX5" fmla="*/ 2627586 w 3731172"/>
                            <a:gd name="connsiteY5" fmla="*/ 441434 h 1418896"/>
                            <a:gd name="connsiteX6" fmla="*/ 2596055 w 3731172"/>
                            <a:gd name="connsiteY6" fmla="*/ 914400 h 1418896"/>
                            <a:gd name="connsiteX7" fmla="*/ 3731172 w 3731172"/>
                            <a:gd name="connsiteY7" fmla="*/ 1345324 h 1418896"/>
                            <a:gd name="connsiteX8" fmla="*/ 3447393 w 3731172"/>
                            <a:gd name="connsiteY8" fmla="*/ 1408386 h 1418896"/>
                            <a:gd name="connsiteX9" fmla="*/ 1870841 w 3731172"/>
                            <a:gd name="connsiteY9" fmla="*/ 746234 h 1418896"/>
                            <a:gd name="connsiteX10" fmla="*/ 262758 w 3731172"/>
                            <a:gd name="connsiteY10" fmla="*/ 1418896 h 1418896"/>
                            <a:gd name="connsiteX11" fmla="*/ 0 w 3731172"/>
                            <a:gd name="connsiteY11" fmla="*/ 1324303 h 1418896"/>
                            <a:gd name="connsiteX12" fmla="*/ 1145627 w 3731172"/>
                            <a:gd name="connsiteY12" fmla="*/ 882869 h 1418896"/>
                            <a:gd name="connsiteX13" fmla="*/ 1114096 w 3731172"/>
                            <a:gd name="connsiteY13" fmla="*/ 420413 h 1418896"/>
                            <a:gd name="connsiteX14" fmla="*/ 147144 w 3731172"/>
                            <a:gd name="connsiteY14" fmla="*/ 63061 h 1418896"/>
                            <a:gd name="connsiteX0" fmla="*/ 168165 w 3731172"/>
                            <a:gd name="connsiteY0" fmla="*/ 73572 h 1418896"/>
                            <a:gd name="connsiteX1" fmla="*/ 451945 w 3731172"/>
                            <a:gd name="connsiteY1" fmla="*/ 0 h 1418896"/>
                            <a:gd name="connsiteX2" fmla="*/ 1881352 w 3731172"/>
                            <a:gd name="connsiteY2" fmla="*/ 599089 h 1418896"/>
                            <a:gd name="connsiteX3" fmla="*/ 3363310 w 3731172"/>
                            <a:gd name="connsiteY3" fmla="*/ 0 h 1418896"/>
                            <a:gd name="connsiteX4" fmla="*/ 3584027 w 3731172"/>
                            <a:gd name="connsiteY4" fmla="*/ 73572 h 1418896"/>
                            <a:gd name="connsiteX5" fmla="*/ 2627586 w 3731172"/>
                            <a:gd name="connsiteY5" fmla="*/ 441434 h 1418896"/>
                            <a:gd name="connsiteX6" fmla="*/ 2596055 w 3731172"/>
                            <a:gd name="connsiteY6" fmla="*/ 914400 h 1418896"/>
                            <a:gd name="connsiteX7" fmla="*/ 3731172 w 3731172"/>
                            <a:gd name="connsiteY7" fmla="*/ 1345324 h 1418896"/>
                            <a:gd name="connsiteX8" fmla="*/ 3447393 w 3731172"/>
                            <a:gd name="connsiteY8" fmla="*/ 1408386 h 1418896"/>
                            <a:gd name="connsiteX9" fmla="*/ 1870841 w 3731172"/>
                            <a:gd name="connsiteY9" fmla="*/ 746234 h 1418896"/>
                            <a:gd name="connsiteX10" fmla="*/ 262758 w 3731172"/>
                            <a:gd name="connsiteY10" fmla="*/ 1418896 h 1418896"/>
                            <a:gd name="connsiteX11" fmla="*/ 0 w 3731172"/>
                            <a:gd name="connsiteY11" fmla="*/ 1324303 h 1418896"/>
                            <a:gd name="connsiteX12" fmla="*/ 1145627 w 3731172"/>
                            <a:gd name="connsiteY12" fmla="*/ 882869 h 1418896"/>
                            <a:gd name="connsiteX13" fmla="*/ 1114096 w 3731172"/>
                            <a:gd name="connsiteY13" fmla="*/ 420413 h 1418896"/>
                            <a:gd name="connsiteX14" fmla="*/ 189185 w 3731172"/>
                            <a:gd name="connsiteY14" fmla="*/ 84081 h 1418896"/>
                            <a:gd name="connsiteX0" fmla="*/ 168165 w 3731172"/>
                            <a:gd name="connsiteY0" fmla="*/ 73572 h 1418896"/>
                            <a:gd name="connsiteX1" fmla="*/ 451945 w 3731172"/>
                            <a:gd name="connsiteY1" fmla="*/ 0 h 1418896"/>
                            <a:gd name="connsiteX2" fmla="*/ 1881352 w 3731172"/>
                            <a:gd name="connsiteY2" fmla="*/ 599089 h 1418896"/>
                            <a:gd name="connsiteX3" fmla="*/ 3363310 w 3731172"/>
                            <a:gd name="connsiteY3" fmla="*/ 0 h 1418896"/>
                            <a:gd name="connsiteX4" fmla="*/ 3584027 w 3731172"/>
                            <a:gd name="connsiteY4" fmla="*/ 73572 h 1418896"/>
                            <a:gd name="connsiteX5" fmla="*/ 2627586 w 3731172"/>
                            <a:gd name="connsiteY5" fmla="*/ 441434 h 1418896"/>
                            <a:gd name="connsiteX6" fmla="*/ 2596055 w 3731172"/>
                            <a:gd name="connsiteY6" fmla="*/ 914400 h 1418896"/>
                            <a:gd name="connsiteX7" fmla="*/ 3731172 w 3731172"/>
                            <a:gd name="connsiteY7" fmla="*/ 1345324 h 1418896"/>
                            <a:gd name="connsiteX8" fmla="*/ 3447393 w 3731172"/>
                            <a:gd name="connsiteY8" fmla="*/ 1408386 h 1418896"/>
                            <a:gd name="connsiteX9" fmla="*/ 1870841 w 3731172"/>
                            <a:gd name="connsiteY9" fmla="*/ 746234 h 1418896"/>
                            <a:gd name="connsiteX10" fmla="*/ 262758 w 3731172"/>
                            <a:gd name="connsiteY10" fmla="*/ 1418896 h 1418896"/>
                            <a:gd name="connsiteX11" fmla="*/ 0 w 3731172"/>
                            <a:gd name="connsiteY11" fmla="*/ 1324303 h 1418896"/>
                            <a:gd name="connsiteX12" fmla="*/ 1145627 w 3731172"/>
                            <a:gd name="connsiteY12" fmla="*/ 882869 h 1418896"/>
                            <a:gd name="connsiteX13" fmla="*/ 1114096 w 3731172"/>
                            <a:gd name="connsiteY13" fmla="*/ 420413 h 1418896"/>
                            <a:gd name="connsiteX14" fmla="*/ 189185 w 3731172"/>
                            <a:gd name="connsiteY14" fmla="*/ 84081 h 1418896"/>
                            <a:gd name="connsiteX15" fmla="*/ 168165 w 3731172"/>
                            <a:gd name="connsiteY15" fmla="*/ 73572 h 1418896"/>
                            <a:gd name="connsiteX0" fmla="*/ 168165 w 3731172"/>
                            <a:gd name="connsiteY0" fmla="*/ 73572 h 1418896"/>
                            <a:gd name="connsiteX1" fmla="*/ 451945 w 3731172"/>
                            <a:gd name="connsiteY1" fmla="*/ 0 h 1418896"/>
                            <a:gd name="connsiteX2" fmla="*/ 1881352 w 3731172"/>
                            <a:gd name="connsiteY2" fmla="*/ 599089 h 1418896"/>
                            <a:gd name="connsiteX3" fmla="*/ 3363310 w 3731172"/>
                            <a:gd name="connsiteY3" fmla="*/ 0 h 1418896"/>
                            <a:gd name="connsiteX4" fmla="*/ 3584027 w 3731172"/>
                            <a:gd name="connsiteY4" fmla="*/ 73572 h 1418896"/>
                            <a:gd name="connsiteX5" fmla="*/ 2627586 w 3731172"/>
                            <a:gd name="connsiteY5" fmla="*/ 441434 h 1418896"/>
                            <a:gd name="connsiteX6" fmla="*/ 2596055 w 3731172"/>
                            <a:gd name="connsiteY6" fmla="*/ 914400 h 1418896"/>
                            <a:gd name="connsiteX7" fmla="*/ 3731172 w 3731172"/>
                            <a:gd name="connsiteY7" fmla="*/ 1345324 h 1418896"/>
                            <a:gd name="connsiteX8" fmla="*/ 3447393 w 3731172"/>
                            <a:gd name="connsiteY8" fmla="*/ 1408386 h 1418896"/>
                            <a:gd name="connsiteX9" fmla="*/ 1870841 w 3731172"/>
                            <a:gd name="connsiteY9" fmla="*/ 746234 h 1418896"/>
                            <a:gd name="connsiteX10" fmla="*/ 262758 w 3731172"/>
                            <a:gd name="connsiteY10" fmla="*/ 1418896 h 1418896"/>
                            <a:gd name="connsiteX11" fmla="*/ 0 w 3731172"/>
                            <a:gd name="connsiteY11" fmla="*/ 1324303 h 1418896"/>
                            <a:gd name="connsiteX12" fmla="*/ 1145627 w 3731172"/>
                            <a:gd name="connsiteY12" fmla="*/ 882869 h 1418896"/>
                            <a:gd name="connsiteX13" fmla="*/ 1156137 w 3731172"/>
                            <a:gd name="connsiteY13" fmla="*/ 441434 h 1418896"/>
                            <a:gd name="connsiteX14" fmla="*/ 189185 w 3731172"/>
                            <a:gd name="connsiteY14" fmla="*/ 84081 h 1418896"/>
                            <a:gd name="connsiteX15" fmla="*/ 168165 w 3731172"/>
                            <a:gd name="connsiteY15" fmla="*/ 73572 h 1418896"/>
                            <a:gd name="connsiteX0" fmla="*/ 168165 w 3731172"/>
                            <a:gd name="connsiteY0" fmla="*/ 73572 h 1418896"/>
                            <a:gd name="connsiteX1" fmla="*/ 451945 w 3731172"/>
                            <a:gd name="connsiteY1" fmla="*/ 0 h 1418896"/>
                            <a:gd name="connsiteX2" fmla="*/ 1881352 w 3731172"/>
                            <a:gd name="connsiteY2" fmla="*/ 599089 h 1418896"/>
                            <a:gd name="connsiteX3" fmla="*/ 3363310 w 3731172"/>
                            <a:gd name="connsiteY3" fmla="*/ 0 h 1418896"/>
                            <a:gd name="connsiteX4" fmla="*/ 3584027 w 3731172"/>
                            <a:gd name="connsiteY4" fmla="*/ 73572 h 1418896"/>
                            <a:gd name="connsiteX5" fmla="*/ 2627586 w 3731172"/>
                            <a:gd name="connsiteY5" fmla="*/ 441434 h 1418896"/>
                            <a:gd name="connsiteX6" fmla="*/ 2596055 w 3731172"/>
                            <a:gd name="connsiteY6" fmla="*/ 914400 h 1418896"/>
                            <a:gd name="connsiteX7" fmla="*/ 3731172 w 3731172"/>
                            <a:gd name="connsiteY7" fmla="*/ 1345324 h 1418896"/>
                            <a:gd name="connsiteX8" fmla="*/ 3447393 w 3731172"/>
                            <a:gd name="connsiteY8" fmla="*/ 1408386 h 1418896"/>
                            <a:gd name="connsiteX9" fmla="*/ 1870841 w 3731172"/>
                            <a:gd name="connsiteY9" fmla="*/ 746234 h 1418896"/>
                            <a:gd name="connsiteX10" fmla="*/ 262758 w 3731172"/>
                            <a:gd name="connsiteY10" fmla="*/ 1418896 h 1418896"/>
                            <a:gd name="connsiteX11" fmla="*/ 0 w 3731172"/>
                            <a:gd name="connsiteY11" fmla="*/ 1324303 h 1418896"/>
                            <a:gd name="connsiteX12" fmla="*/ 1145627 w 3731172"/>
                            <a:gd name="connsiteY12" fmla="*/ 882869 h 1418896"/>
                            <a:gd name="connsiteX13" fmla="*/ 1145626 w 3731172"/>
                            <a:gd name="connsiteY13" fmla="*/ 451945 h 1418896"/>
                            <a:gd name="connsiteX14" fmla="*/ 189185 w 3731172"/>
                            <a:gd name="connsiteY14" fmla="*/ 84081 h 1418896"/>
                            <a:gd name="connsiteX15" fmla="*/ 168165 w 3731172"/>
                            <a:gd name="connsiteY15" fmla="*/ 73572 h 1418896"/>
                            <a:gd name="connsiteX0" fmla="*/ 168165 w 3731172"/>
                            <a:gd name="connsiteY0" fmla="*/ 73572 h 1418896"/>
                            <a:gd name="connsiteX1" fmla="*/ 451945 w 3731172"/>
                            <a:gd name="connsiteY1" fmla="*/ 0 h 1418896"/>
                            <a:gd name="connsiteX2" fmla="*/ 1881352 w 3731172"/>
                            <a:gd name="connsiteY2" fmla="*/ 599089 h 1418896"/>
                            <a:gd name="connsiteX3" fmla="*/ 3363310 w 3731172"/>
                            <a:gd name="connsiteY3" fmla="*/ 0 h 1418896"/>
                            <a:gd name="connsiteX4" fmla="*/ 3584027 w 3731172"/>
                            <a:gd name="connsiteY4" fmla="*/ 73572 h 1418896"/>
                            <a:gd name="connsiteX5" fmla="*/ 2627586 w 3731172"/>
                            <a:gd name="connsiteY5" fmla="*/ 441434 h 1418896"/>
                            <a:gd name="connsiteX6" fmla="*/ 2596055 w 3731172"/>
                            <a:gd name="connsiteY6" fmla="*/ 914400 h 1418896"/>
                            <a:gd name="connsiteX7" fmla="*/ 3731172 w 3731172"/>
                            <a:gd name="connsiteY7" fmla="*/ 1345324 h 1418896"/>
                            <a:gd name="connsiteX8" fmla="*/ 3447393 w 3731172"/>
                            <a:gd name="connsiteY8" fmla="*/ 1408386 h 1418896"/>
                            <a:gd name="connsiteX9" fmla="*/ 1870841 w 3731172"/>
                            <a:gd name="connsiteY9" fmla="*/ 746234 h 1418896"/>
                            <a:gd name="connsiteX10" fmla="*/ 262758 w 3731172"/>
                            <a:gd name="connsiteY10" fmla="*/ 1418896 h 1418896"/>
                            <a:gd name="connsiteX11" fmla="*/ 0 w 3731172"/>
                            <a:gd name="connsiteY11" fmla="*/ 1324303 h 1418896"/>
                            <a:gd name="connsiteX12" fmla="*/ 1145627 w 3731172"/>
                            <a:gd name="connsiteY12" fmla="*/ 903890 h 1418896"/>
                            <a:gd name="connsiteX13" fmla="*/ 1145626 w 3731172"/>
                            <a:gd name="connsiteY13" fmla="*/ 451945 h 1418896"/>
                            <a:gd name="connsiteX14" fmla="*/ 189185 w 3731172"/>
                            <a:gd name="connsiteY14" fmla="*/ 84081 h 1418896"/>
                            <a:gd name="connsiteX15" fmla="*/ 168165 w 3731172"/>
                            <a:gd name="connsiteY15" fmla="*/ 73572 h 1418896"/>
                            <a:gd name="connsiteX0" fmla="*/ 147144 w 3710151"/>
                            <a:gd name="connsiteY0" fmla="*/ 73572 h 1418896"/>
                            <a:gd name="connsiteX1" fmla="*/ 430924 w 3710151"/>
                            <a:gd name="connsiteY1" fmla="*/ 0 h 1418896"/>
                            <a:gd name="connsiteX2" fmla="*/ 1860331 w 3710151"/>
                            <a:gd name="connsiteY2" fmla="*/ 599089 h 1418896"/>
                            <a:gd name="connsiteX3" fmla="*/ 3342289 w 3710151"/>
                            <a:gd name="connsiteY3" fmla="*/ 0 h 1418896"/>
                            <a:gd name="connsiteX4" fmla="*/ 3563006 w 3710151"/>
                            <a:gd name="connsiteY4" fmla="*/ 73572 h 1418896"/>
                            <a:gd name="connsiteX5" fmla="*/ 2606565 w 3710151"/>
                            <a:gd name="connsiteY5" fmla="*/ 441434 h 1418896"/>
                            <a:gd name="connsiteX6" fmla="*/ 2575034 w 3710151"/>
                            <a:gd name="connsiteY6" fmla="*/ 914400 h 1418896"/>
                            <a:gd name="connsiteX7" fmla="*/ 3710151 w 3710151"/>
                            <a:gd name="connsiteY7" fmla="*/ 1345324 h 1418896"/>
                            <a:gd name="connsiteX8" fmla="*/ 3426372 w 3710151"/>
                            <a:gd name="connsiteY8" fmla="*/ 1408386 h 1418896"/>
                            <a:gd name="connsiteX9" fmla="*/ 1849820 w 3710151"/>
                            <a:gd name="connsiteY9" fmla="*/ 746234 h 1418896"/>
                            <a:gd name="connsiteX10" fmla="*/ 241737 w 3710151"/>
                            <a:gd name="connsiteY10" fmla="*/ 1418896 h 1418896"/>
                            <a:gd name="connsiteX11" fmla="*/ 0 w 3710151"/>
                            <a:gd name="connsiteY11" fmla="*/ 1334814 h 1418896"/>
                            <a:gd name="connsiteX12" fmla="*/ 1124606 w 3710151"/>
                            <a:gd name="connsiteY12" fmla="*/ 903890 h 1418896"/>
                            <a:gd name="connsiteX13" fmla="*/ 1124605 w 3710151"/>
                            <a:gd name="connsiteY13" fmla="*/ 451945 h 1418896"/>
                            <a:gd name="connsiteX14" fmla="*/ 168164 w 3710151"/>
                            <a:gd name="connsiteY14" fmla="*/ 84081 h 1418896"/>
                            <a:gd name="connsiteX15" fmla="*/ 147144 w 3710151"/>
                            <a:gd name="connsiteY15" fmla="*/ 73572 h 1418896"/>
                            <a:gd name="connsiteX0" fmla="*/ 147144 w 3710151"/>
                            <a:gd name="connsiteY0" fmla="*/ 73572 h 1418896"/>
                            <a:gd name="connsiteX1" fmla="*/ 430924 w 3710151"/>
                            <a:gd name="connsiteY1" fmla="*/ 0 h 1418896"/>
                            <a:gd name="connsiteX2" fmla="*/ 1860331 w 3710151"/>
                            <a:gd name="connsiteY2" fmla="*/ 599089 h 1418896"/>
                            <a:gd name="connsiteX3" fmla="*/ 3342289 w 3710151"/>
                            <a:gd name="connsiteY3" fmla="*/ 0 h 1418896"/>
                            <a:gd name="connsiteX4" fmla="*/ 3563006 w 3710151"/>
                            <a:gd name="connsiteY4" fmla="*/ 73572 h 1418896"/>
                            <a:gd name="connsiteX5" fmla="*/ 2606565 w 3710151"/>
                            <a:gd name="connsiteY5" fmla="*/ 441434 h 1418896"/>
                            <a:gd name="connsiteX6" fmla="*/ 2606565 w 3710151"/>
                            <a:gd name="connsiteY6" fmla="*/ 924910 h 1418896"/>
                            <a:gd name="connsiteX7" fmla="*/ 3710151 w 3710151"/>
                            <a:gd name="connsiteY7" fmla="*/ 1345324 h 1418896"/>
                            <a:gd name="connsiteX8" fmla="*/ 3426372 w 3710151"/>
                            <a:gd name="connsiteY8" fmla="*/ 1408386 h 1418896"/>
                            <a:gd name="connsiteX9" fmla="*/ 1849820 w 3710151"/>
                            <a:gd name="connsiteY9" fmla="*/ 746234 h 1418896"/>
                            <a:gd name="connsiteX10" fmla="*/ 241737 w 3710151"/>
                            <a:gd name="connsiteY10" fmla="*/ 1418896 h 1418896"/>
                            <a:gd name="connsiteX11" fmla="*/ 0 w 3710151"/>
                            <a:gd name="connsiteY11" fmla="*/ 1334814 h 1418896"/>
                            <a:gd name="connsiteX12" fmla="*/ 1124606 w 3710151"/>
                            <a:gd name="connsiteY12" fmla="*/ 903890 h 1418896"/>
                            <a:gd name="connsiteX13" fmla="*/ 1124605 w 3710151"/>
                            <a:gd name="connsiteY13" fmla="*/ 451945 h 1418896"/>
                            <a:gd name="connsiteX14" fmla="*/ 168164 w 3710151"/>
                            <a:gd name="connsiteY14" fmla="*/ 84081 h 1418896"/>
                            <a:gd name="connsiteX15" fmla="*/ 147144 w 3710151"/>
                            <a:gd name="connsiteY15" fmla="*/ 73572 h 1418896"/>
                            <a:gd name="connsiteX0" fmla="*/ 147144 w 3710151"/>
                            <a:gd name="connsiteY0" fmla="*/ 73572 h 1418896"/>
                            <a:gd name="connsiteX1" fmla="*/ 430924 w 3710151"/>
                            <a:gd name="connsiteY1" fmla="*/ 0 h 1418896"/>
                            <a:gd name="connsiteX2" fmla="*/ 1860331 w 3710151"/>
                            <a:gd name="connsiteY2" fmla="*/ 599089 h 1418896"/>
                            <a:gd name="connsiteX3" fmla="*/ 3342289 w 3710151"/>
                            <a:gd name="connsiteY3" fmla="*/ 0 h 1418896"/>
                            <a:gd name="connsiteX4" fmla="*/ 3563006 w 3710151"/>
                            <a:gd name="connsiteY4" fmla="*/ 73572 h 1418896"/>
                            <a:gd name="connsiteX5" fmla="*/ 2606565 w 3710151"/>
                            <a:gd name="connsiteY5" fmla="*/ 441434 h 1418896"/>
                            <a:gd name="connsiteX6" fmla="*/ 2610282 w 3710151"/>
                            <a:gd name="connsiteY6" fmla="*/ 902607 h 1418896"/>
                            <a:gd name="connsiteX7" fmla="*/ 3710151 w 3710151"/>
                            <a:gd name="connsiteY7" fmla="*/ 1345324 h 1418896"/>
                            <a:gd name="connsiteX8" fmla="*/ 3426372 w 3710151"/>
                            <a:gd name="connsiteY8" fmla="*/ 1408386 h 1418896"/>
                            <a:gd name="connsiteX9" fmla="*/ 1849820 w 3710151"/>
                            <a:gd name="connsiteY9" fmla="*/ 746234 h 1418896"/>
                            <a:gd name="connsiteX10" fmla="*/ 241737 w 3710151"/>
                            <a:gd name="connsiteY10" fmla="*/ 1418896 h 1418896"/>
                            <a:gd name="connsiteX11" fmla="*/ 0 w 3710151"/>
                            <a:gd name="connsiteY11" fmla="*/ 1334814 h 1418896"/>
                            <a:gd name="connsiteX12" fmla="*/ 1124606 w 3710151"/>
                            <a:gd name="connsiteY12" fmla="*/ 903890 h 1418896"/>
                            <a:gd name="connsiteX13" fmla="*/ 1124605 w 3710151"/>
                            <a:gd name="connsiteY13" fmla="*/ 451945 h 1418896"/>
                            <a:gd name="connsiteX14" fmla="*/ 168164 w 3710151"/>
                            <a:gd name="connsiteY14" fmla="*/ 84081 h 1418896"/>
                            <a:gd name="connsiteX15" fmla="*/ 147144 w 3710151"/>
                            <a:gd name="connsiteY15" fmla="*/ 73572 h 1418896"/>
                            <a:gd name="connsiteX0" fmla="*/ 147144 w 3710151"/>
                            <a:gd name="connsiteY0" fmla="*/ 73572 h 1418896"/>
                            <a:gd name="connsiteX1" fmla="*/ 430924 w 3710151"/>
                            <a:gd name="connsiteY1" fmla="*/ 0 h 1418896"/>
                            <a:gd name="connsiteX2" fmla="*/ 1860331 w 3710151"/>
                            <a:gd name="connsiteY2" fmla="*/ 599089 h 1418896"/>
                            <a:gd name="connsiteX3" fmla="*/ 3342289 w 3710151"/>
                            <a:gd name="connsiteY3" fmla="*/ 0 h 1418896"/>
                            <a:gd name="connsiteX4" fmla="*/ 3563006 w 3710151"/>
                            <a:gd name="connsiteY4" fmla="*/ 73572 h 1418896"/>
                            <a:gd name="connsiteX5" fmla="*/ 2617717 w 3710151"/>
                            <a:gd name="connsiteY5" fmla="*/ 445151 h 1418896"/>
                            <a:gd name="connsiteX6" fmla="*/ 2610282 w 3710151"/>
                            <a:gd name="connsiteY6" fmla="*/ 902607 h 1418896"/>
                            <a:gd name="connsiteX7" fmla="*/ 3710151 w 3710151"/>
                            <a:gd name="connsiteY7" fmla="*/ 1345324 h 1418896"/>
                            <a:gd name="connsiteX8" fmla="*/ 3426372 w 3710151"/>
                            <a:gd name="connsiteY8" fmla="*/ 1408386 h 1418896"/>
                            <a:gd name="connsiteX9" fmla="*/ 1849820 w 3710151"/>
                            <a:gd name="connsiteY9" fmla="*/ 746234 h 1418896"/>
                            <a:gd name="connsiteX10" fmla="*/ 241737 w 3710151"/>
                            <a:gd name="connsiteY10" fmla="*/ 1418896 h 1418896"/>
                            <a:gd name="connsiteX11" fmla="*/ 0 w 3710151"/>
                            <a:gd name="connsiteY11" fmla="*/ 1334814 h 1418896"/>
                            <a:gd name="connsiteX12" fmla="*/ 1124606 w 3710151"/>
                            <a:gd name="connsiteY12" fmla="*/ 903890 h 1418896"/>
                            <a:gd name="connsiteX13" fmla="*/ 1124605 w 3710151"/>
                            <a:gd name="connsiteY13" fmla="*/ 451945 h 1418896"/>
                            <a:gd name="connsiteX14" fmla="*/ 168164 w 3710151"/>
                            <a:gd name="connsiteY14" fmla="*/ 84081 h 1418896"/>
                            <a:gd name="connsiteX15" fmla="*/ 147144 w 3710151"/>
                            <a:gd name="connsiteY15" fmla="*/ 73572 h 1418896"/>
                            <a:gd name="connsiteX0" fmla="*/ 147144 w 3710151"/>
                            <a:gd name="connsiteY0" fmla="*/ 73572 h 1418896"/>
                            <a:gd name="connsiteX1" fmla="*/ 430924 w 3710151"/>
                            <a:gd name="connsiteY1" fmla="*/ 0 h 1418896"/>
                            <a:gd name="connsiteX2" fmla="*/ 1860331 w 3710151"/>
                            <a:gd name="connsiteY2" fmla="*/ 599089 h 1418896"/>
                            <a:gd name="connsiteX3" fmla="*/ 3342289 w 3710151"/>
                            <a:gd name="connsiteY3" fmla="*/ 0 h 1418896"/>
                            <a:gd name="connsiteX4" fmla="*/ 3563006 w 3710151"/>
                            <a:gd name="connsiteY4" fmla="*/ 73572 h 1418896"/>
                            <a:gd name="connsiteX5" fmla="*/ 2617717 w 3710151"/>
                            <a:gd name="connsiteY5" fmla="*/ 448868 h 1418896"/>
                            <a:gd name="connsiteX6" fmla="*/ 2610282 w 3710151"/>
                            <a:gd name="connsiteY6" fmla="*/ 902607 h 1418896"/>
                            <a:gd name="connsiteX7" fmla="*/ 3710151 w 3710151"/>
                            <a:gd name="connsiteY7" fmla="*/ 1345324 h 1418896"/>
                            <a:gd name="connsiteX8" fmla="*/ 3426372 w 3710151"/>
                            <a:gd name="connsiteY8" fmla="*/ 1408386 h 1418896"/>
                            <a:gd name="connsiteX9" fmla="*/ 1849820 w 3710151"/>
                            <a:gd name="connsiteY9" fmla="*/ 746234 h 1418896"/>
                            <a:gd name="connsiteX10" fmla="*/ 241737 w 3710151"/>
                            <a:gd name="connsiteY10" fmla="*/ 1418896 h 1418896"/>
                            <a:gd name="connsiteX11" fmla="*/ 0 w 3710151"/>
                            <a:gd name="connsiteY11" fmla="*/ 1334814 h 1418896"/>
                            <a:gd name="connsiteX12" fmla="*/ 1124606 w 3710151"/>
                            <a:gd name="connsiteY12" fmla="*/ 903890 h 1418896"/>
                            <a:gd name="connsiteX13" fmla="*/ 1124605 w 3710151"/>
                            <a:gd name="connsiteY13" fmla="*/ 451945 h 1418896"/>
                            <a:gd name="connsiteX14" fmla="*/ 168164 w 3710151"/>
                            <a:gd name="connsiteY14" fmla="*/ 84081 h 1418896"/>
                            <a:gd name="connsiteX15" fmla="*/ 147144 w 3710151"/>
                            <a:gd name="connsiteY15" fmla="*/ 73572 h 1418896"/>
                            <a:gd name="connsiteX0" fmla="*/ 147144 w 3710151"/>
                            <a:gd name="connsiteY0" fmla="*/ 73572 h 1418896"/>
                            <a:gd name="connsiteX1" fmla="*/ 430924 w 3710151"/>
                            <a:gd name="connsiteY1" fmla="*/ 0 h 1418896"/>
                            <a:gd name="connsiteX2" fmla="*/ 1838028 w 3710151"/>
                            <a:gd name="connsiteY2" fmla="*/ 591655 h 1418896"/>
                            <a:gd name="connsiteX3" fmla="*/ 3342289 w 3710151"/>
                            <a:gd name="connsiteY3" fmla="*/ 0 h 1418896"/>
                            <a:gd name="connsiteX4" fmla="*/ 3563006 w 3710151"/>
                            <a:gd name="connsiteY4" fmla="*/ 73572 h 1418896"/>
                            <a:gd name="connsiteX5" fmla="*/ 2617717 w 3710151"/>
                            <a:gd name="connsiteY5" fmla="*/ 448868 h 1418896"/>
                            <a:gd name="connsiteX6" fmla="*/ 2610282 w 3710151"/>
                            <a:gd name="connsiteY6" fmla="*/ 902607 h 1418896"/>
                            <a:gd name="connsiteX7" fmla="*/ 3710151 w 3710151"/>
                            <a:gd name="connsiteY7" fmla="*/ 1345324 h 1418896"/>
                            <a:gd name="connsiteX8" fmla="*/ 3426372 w 3710151"/>
                            <a:gd name="connsiteY8" fmla="*/ 1408386 h 1418896"/>
                            <a:gd name="connsiteX9" fmla="*/ 1849820 w 3710151"/>
                            <a:gd name="connsiteY9" fmla="*/ 746234 h 1418896"/>
                            <a:gd name="connsiteX10" fmla="*/ 241737 w 3710151"/>
                            <a:gd name="connsiteY10" fmla="*/ 1418896 h 1418896"/>
                            <a:gd name="connsiteX11" fmla="*/ 0 w 3710151"/>
                            <a:gd name="connsiteY11" fmla="*/ 1334814 h 1418896"/>
                            <a:gd name="connsiteX12" fmla="*/ 1124606 w 3710151"/>
                            <a:gd name="connsiteY12" fmla="*/ 903890 h 1418896"/>
                            <a:gd name="connsiteX13" fmla="*/ 1124605 w 3710151"/>
                            <a:gd name="connsiteY13" fmla="*/ 451945 h 1418896"/>
                            <a:gd name="connsiteX14" fmla="*/ 168164 w 3710151"/>
                            <a:gd name="connsiteY14" fmla="*/ 84081 h 1418896"/>
                            <a:gd name="connsiteX15" fmla="*/ 147144 w 3710151"/>
                            <a:gd name="connsiteY15" fmla="*/ 73572 h 1418896"/>
                            <a:gd name="connsiteX0" fmla="*/ 147144 w 3710151"/>
                            <a:gd name="connsiteY0" fmla="*/ 73572 h 1418896"/>
                            <a:gd name="connsiteX1" fmla="*/ 430924 w 3710151"/>
                            <a:gd name="connsiteY1" fmla="*/ 0 h 1418896"/>
                            <a:gd name="connsiteX2" fmla="*/ 1838028 w 3710151"/>
                            <a:gd name="connsiteY2" fmla="*/ 591655 h 1418896"/>
                            <a:gd name="connsiteX3" fmla="*/ 3342289 w 3710151"/>
                            <a:gd name="connsiteY3" fmla="*/ 0 h 1418896"/>
                            <a:gd name="connsiteX4" fmla="*/ 3563006 w 3710151"/>
                            <a:gd name="connsiteY4" fmla="*/ 73572 h 1418896"/>
                            <a:gd name="connsiteX5" fmla="*/ 2617717 w 3710151"/>
                            <a:gd name="connsiteY5" fmla="*/ 448868 h 1418896"/>
                            <a:gd name="connsiteX6" fmla="*/ 2610282 w 3710151"/>
                            <a:gd name="connsiteY6" fmla="*/ 902607 h 1418896"/>
                            <a:gd name="connsiteX7" fmla="*/ 3710151 w 3710151"/>
                            <a:gd name="connsiteY7" fmla="*/ 1345324 h 1418896"/>
                            <a:gd name="connsiteX8" fmla="*/ 3426372 w 3710151"/>
                            <a:gd name="connsiteY8" fmla="*/ 1408386 h 1418896"/>
                            <a:gd name="connsiteX9" fmla="*/ 1849820 w 3710151"/>
                            <a:gd name="connsiteY9" fmla="*/ 746234 h 1418896"/>
                            <a:gd name="connsiteX10" fmla="*/ 241737 w 3710151"/>
                            <a:gd name="connsiteY10" fmla="*/ 1418896 h 1418896"/>
                            <a:gd name="connsiteX11" fmla="*/ 0 w 3710151"/>
                            <a:gd name="connsiteY11" fmla="*/ 1334814 h 1418896"/>
                            <a:gd name="connsiteX12" fmla="*/ 1124606 w 3710151"/>
                            <a:gd name="connsiteY12" fmla="*/ 903890 h 1418896"/>
                            <a:gd name="connsiteX13" fmla="*/ 1087434 w 3710151"/>
                            <a:gd name="connsiteY13" fmla="*/ 451945 h 1418896"/>
                            <a:gd name="connsiteX14" fmla="*/ 168164 w 3710151"/>
                            <a:gd name="connsiteY14" fmla="*/ 84081 h 1418896"/>
                            <a:gd name="connsiteX15" fmla="*/ 147144 w 3710151"/>
                            <a:gd name="connsiteY15" fmla="*/ 73572 h 1418896"/>
                            <a:gd name="connsiteX0" fmla="*/ 147144 w 3710151"/>
                            <a:gd name="connsiteY0" fmla="*/ 73572 h 1418896"/>
                            <a:gd name="connsiteX1" fmla="*/ 430924 w 3710151"/>
                            <a:gd name="connsiteY1" fmla="*/ 0 h 1418896"/>
                            <a:gd name="connsiteX2" fmla="*/ 1838028 w 3710151"/>
                            <a:gd name="connsiteY2" fmla="*/ 591655 h 1418896"/>
                            <a:gd name="connsiteX3" fmla="*/ 3342289 w 3710151"/>
                            <a:gd name="connsiteY3" fmla="*/ 0 h 1418896"/>
                            <a:gd name="connsiteX4" fmla="*/ 3563006 w 3710151"/>
                            <a:gd name="connsiteY4" fmla="*/ 73572 h 1418896"/>
                            <a:gd name="connsiteX5" fmla="*/ 2617717 w 3710151"/>
                            <a:gd name="connsiteY5" fmla="*/ 448868 h 1418896"/>
                            <a:gd name="connsiteX6" fmla="*/ 2610282 w 3710151"/>
                            <a:gd name="connsiteY6" fmla="*/ 902607 h 1418896"/>
                            <a:gd name="connsiteX7" fmla="*/ 3710151 w 3710151"/>
                            <a:gd name="connsiteY7" fmla="*/ 1345324 h 1418896"/>
                            <a:gd name="connsiteX8" fmla="*/ 3426372 w 3710151"/>
                            <a:gd name="connsiteY8" fmla="*/ 1408386 h 1418896"/>
                            <a:gd name="connsiteX9" fmla="*/ 1849820 w 3710151"/>
                            <a:gd name="connsiteY9" fmla="*/ 746234 h 1418896"/>
                            <a:gd name="connsiteX10" fmla="*/ 241737 w 3710151"/>
                            <a:gd name="connsiteY10" fmla="*/ 1418896 h 1418896"/>
                            <a:gd name="connsiteX11" fmla="*/ 0 w 3710151"/>
                            <a:gd name="connsiteY11" fmla="*/ 1334814 h 1418896"/>
                            <a:gd name="connsiteX12" fmla="*/ 1098586 w 3710151"/>
                            <a:gd name="connsiteY12" fmla="*/ 903890 h 1418896"/>
                            <a:gd name="connsiteX13" fmla="*/ 1087434 w 3710151"/>
                            <a:gd name="connsiteY13" fmla="*/ 451945 h 1418896"/>
                            <a:gd name="connsiteX14" fmla="*/ 168164 w 3710151"/>
                            <a:gd name="connsiteY14" fmla="*/ 84081 h 1418896"/>
                            <a:gd name="connsiteX15" fmla="*/ 147144 w 3710151"/>
                            <a:gd name="connsiteY15" fmla="*/ 73572 h 1418896"/>
                            <a:gd name="connsiteX0" fmla="*/ 162012 w 3725019"/>
                            <a:gd name="connsiteY0" fmla="*/ 73572 h 1418896"/>
                            <a:gd name="connsiteX1" fmla="*/ 445792 w 3725019"/>
                            <a:gd name="connsiteY1" fmla="*/ 0 h 1418896"/>
                            <a:gd name="connsiteX2" fmla="*/ 1852896 w 3725019"/>
                            <a:gd name="connsiteY2" fmla="*/ 591655 h 1418896"/>
                            <a:gd name="connsiteX3" fmla="*/ 3357157 w 3725019"/>
                            <a:gd name="connsiteY3" fmla="*/ 0 h 1418896"/>
                            <a:gd name="connsiteX4" fmla="*/ 3577874 w 3725019"/>
                            <a:gd name="connsiteY4" fmla="*/ 73572 h 1418896"/>
                            <a:gd name="connsiteX5" fmla="*/ 2632585 w 3725019"/>
                            <a:gd name="connsiteY5" fmla="*/ 448868 h 1418896"/>
                            <a:gd name="connsiteX6" fmla="*/ 2625150 w 3725019"/>
                            <a:gd name="connsiteY6" fmla="*/ 902607 h 1418896"/>
                            <a:gd name="connsiteX7" fmla="*/ 3725019 w 3725019"/>
                            <a:gd name="connsiteY7" fmla="*/ 1345324 h 1418896"/>
                            <a:gd name="connsiteX8" fmla="*/ 3441240 w 3725019"/>
                            <a:gd name="connsiteY8" fmla="*/ 1408386 h 1418896"/>
                            <a:gd name="connsiteX9" fmla="*/ 1864688 w 3725019"/>
                            <a:gd name="connsiteY9" fmla="*/ 746234 h 1418896"/>
                            <a:gd name="connsiteX10" fmla="*/ 256605 w 3725019"/>
                            <a:gd name="connsiteY10" fmla="*/ 1418896 h 1418896"/>
                            <a:gd name="connsiteX11" fmla="*/ 0 w 3725019"/>
                            <a:gd name="connsiteY11" fmla="*/ 1331097 h 1418896"/>
                            <a:gd name="connsiteX12" fmla="*/ 1113454 w 3725019"/>
                            <a:gd name="connsiteY12" fmla="*/ 903890 h 1418896"/>
                            <a:gd name="connsiteX13" fmla="*/ 1102302 w 3725019"/>
                            <a:gd name="connsiteY13" fmla="*/ 451945 h 1418896"/>
                            <a:gd name="connsiteX14" fmla="*/ 183032 w 3725019"/>
                            <a:gd name="connsiteY14" fmla="*/ 84081 h 1418896"/>
                            <a:gd name="connsiteX15" fmla="*/ 162012 w 3725019"/>
                            <a:gd name="connsiteY15" fmla="*/ 73572 h 141889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</a:cxnLst>
                          <a:rect l="l" t="t" r="r" b="b"/>
                          <a:pathLst>
                            <a:path w="3725019" h="1418896">
                              <a:moveTo>
                                <a:pt x="162012" y="73572"/>
                              </a:moveTo>
                              <a:lnTo>
                                <a:pt x="445792" y="0"/>
                              </a:lnTo>
                              <a:lnTo>
                                <a:pt x="1852896" y="591655"/>
                              </a:lnTo>
                              <a:lnTo>
                                <a:pt x="3357157" y="0"/>
                              </a:lnTo>
                              <a:lnTo>
                                <a:pt x="3577874" y="73572"/>
                              </a:lnTo>
                              <a:lnTo>
                                <a:pt x="2632585" y="448868"/>
                              </a:lnTo>
                              <a:lnTo>
                                <a:pt x="2625150" y="902607"/>
                              </a:lnTo>
                              <a:lnTo>
                                <a:pt x="3725019" y="1345324"/>
                              </a:lnTo>
                              <a:lnTo>
                                <a:pt x="3441240" y="1408386"/>
                              </a:lnTo>
                              <a:lnTo>
                                <a:pt x="1864688" y="746234"/>
                              </a:lnTo>
                              <a:lnTo>
                                <a:pt x="256605" y="1418896"/>
                              </a:lnTo>
                              <a:lnTo>
                                <a:pt x="0" y="1331097"/>
                              </a:lnTo>
                              <a:lnTo>
                                <a:pt x="1113454" y="903890"/>
                              </a:lnTo>
                              <a:cubicBezTo>
                                <a:pt x="1113454" y="760249"/>
                                <a:pt x="1102302" y="595586"/>
                                <a:pt x="1102302" y="451945"/>
                              </a:cubicBezTo>
                              <a:lnTo>
                                <a:pt x="183032" y="84081"/>
                              </a:lnTo>
                              <a:cubicBezTo>
                                <a:pt x="26317" y="21019"/>
                                <a:pt x="169019" y="77075"/>
                                <a:pt x="162012" y="73572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n w="12700"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>
                            <a:defRPr/>
                          </a:pPr>
                          <a:endParaRPr lang="en-US" sz="1350">
                            <a:solidFill>
                              <a:prstClr val="white"/>
                            </a:solidFill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3108" name="Group 3107">
                    <a:extLst>
                      <a:ext uri="{FF2B5EF4-FFF2-40B4-BE49-F238E27FC236}">
                        <a16:creationId xmlns:a16="http://schemas.microsoft.com/office/drawing/2014/main" id="{35444544-B95F-0142-B281-D38D733D8463}"/>
                      </a:ext>
                    </a:extLst>
                  </p:cNvPr>
                  <p:cNvGrpSpPr/>
                  <p:nvPr/>
                </p:nvGrpSpPr>
                <p:grpSpPr>
                  <a:xfrm>
                    <a:off x="7042661" y="4496514"/>
                    <a:ext cx="267360" cy="997195"/>
                    <a:chOff x="6424161" y="4488570"/>
                    <a:chExt cx="267360" cy="997195"/>
                  </a:xfrm>
                </p:grpSpPr>
                <p:grpSp>
                  <p:nvGrpSpPr>
                    <p:cNvPr id="3110" name="Group 506">
                      <a:extLst>
                        <a:ext uri="{FF2B5EF4-FFF2-40B4-BE49-F238E27FC236}">
                          <a16:creationId xmlns:a16="http://schemas.microsoft.com/office/drawing/2014/main" id="{358934E8-4751-004A-925B-73164D6EF9F3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424161" y="4637077"/>
                      <a:ext cx="235570" cy="848688"/>
                      <a:chOff x="6395998" y="3062424"/>
                      <a:chExt cx="564403" cy="837478"/>
                    </a:xfrm>
                  </p:grpSpPr>
                  <p:sp>
                    <p:nvSpPr>
                      <p:cNvPr id="3132" name="Rectangle 3131">
                        <a:extLst>
                          <a:ext uri="{FF2B5EF4-FFF2-40B4-BE49-F238E27FC236}">
                            <a16:creationId xmlns:a16="http://schemas.microsoft.com/office/drawing/2014/main" id="{9D372FF4-A547-8F41-8701-401C5DA6DBA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09786" y="3061857"/>
                        <a:ext cx="447707" cy="742536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1350" dirty="0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  <p:cxnSp>
                    <p:nvCxnSpPr>
                      <p:cNvPr id="3133" name="Straight Connector 3132">
                        <a:extLst>
                          <a:ext uri="{FF2B5EF4-FFF2-40B4-BE49-F238E27FC236}">
                            <a16:creationId xmlns:a16="http://schemas.microsoft.com/office/drawing/2014/main" id="{D591FAEC-8C3A-0141-843C-198B44BB7AF8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847057" y="3061857"/>
                        <a:ext cx="113419" cy="924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3134" name="Rectangle 3133">
                        <a:extLst>
                          <a:ext uri="{FF2B5EF4-FFF2-40B4-BE49-F238E27FC236}">
                            <a16:creationId xmlns:a16="http://schemas.microsoft.com/office/drawing/2014/main" id="{79FF2312-86B8-D74E-B3F8-2426FD6B54B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476953" y="3071256"/>
                        <a:ext cx="131327" cy="11592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1350" dirty="0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  <p:cxnSp>
                    <p:nvCxnSpPr>
                      <p:cNvPr id="3135" name="Straight Connector 3134">
                        <a:extLst>
                          <a:ext uri="{FF2B5EF4-FFF2-40B4-BE49-F238E27FC236}">
                            <a16:creationId xmlns:a16="http://schemas.microsoft.com/office/drawing/2014/main" id="{DDAA3A85-7AAA-D848-B8E5-4F5A3B4F7BFA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396367" y="3061857"/>
                        <a:ext cx="113419" cy="924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3136" name="Rectangle 3135">
                        <a:extLst>
                          <a:ext uri="{FF2B5EF4-FFF2-40B4-BE49-F238E27FC236}">
                            <a16:creationId xmlns:a16="http://schemas.microsoft.com/office/drawing/2014/main" id="{0B1D241F-F4CA-5143-8EB0-421078A7DCC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17210" y="3702567"/>
                        <a:ext cx="131327" cy="11592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1350" dirty="0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3137" name="Rectangle 3136">
                        <a:extLst>
                          <a:ext uri="{FF2B5EF4-FFF2-40B4-BE49-F238E27FC236}">
                            <a16:creationId xmlns:a16="http://schemas.microsoft.com/office/drawing/2014/main" id="{72AC06DB-2331-E644-9708-7C82518A648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405320" y="3157415"/>
                        <a:ext cx="444723" cy="74253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1350" dirty="0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  <p:cxnSp>
                    <p:nvCxnSpPr>
                      <p:cNvPr id="3138" name="Straight Connector 3137">
                        <a:extLst>
                          <a:ext uri="{FF2B5EF4-FFF2-40B4-BE49-F238E27FC236}">
                            <a16:creationId xmlns:a16="http://schemas.microsoft.com/office/drawing/2014/main" id="{CC0C3D13-A0A8-0C4C-A22E-E4ED66EA6319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847057" y="3804392"/>
                        <a:ext cx="113419" cy="924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grpSp>
                    <p:nvGrpSpPr>
                      <p:cNvPr id="3139" name="Group 544">
                        <a:extLst>
                          <a:ext uri="{FF2B5EF4-FFF2-40B4-BE49-F238E27FC236}">
                            <a16:creationId xmlns:a16="http://schemas.microsoft.com/office/drawing/2014/main" id="{8D8BA66B-AA9D-824E-95B0-162026A00FAE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400318" y="3137421"/>
                        <a:ext cx="559121" cy="92788"/>
                        <a:chOff x="6582044" y="2846082"/>
                        <a:chExt cx="559121" cy="92788"/>
                      </a:xfrm>
                    </p:grpSpPr>
                    <p:cxnSp>
                      <p:nvCxnSpPr>
                        <p:cNvPr id="3167" name="Straight Connector 3166">
                          <a:extLst>
                            <a:ext uri="{FF2B5EF4-FFF2-40B4-BE49-F238E27FC236}">
                              <a16:creationId xmlns:a16="http://schemas.microsoft.com/office/drawing/2014/main" id="{C02E7273-F8C9-4947-A8DD-075030D9B0A7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7028782" y="2845711"/>
                          <a:ext cx="113419" cy="92425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168" name="Straight Connector 3167">
                          <a:extLst>
                            <a:ext uri="{FF2B5EF4-FFF2-40B4-BE49-F238E27FC236}">
                              <a16:creationId xmlns:a16="http://schemas.microsoft.com/office/drawing/2014/main" id="{684D692A-EAC6-C445-B887-1550F4E8FB67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6581076" y="2938136"/>
                          <a:ext cx="453676" cy="0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3140" name="Group 547">
                        <a:extLst>
                          <a:ext uri="{FF2B5EF4-FFF2-40B4-BE49-F238E27FC236}">
                            <a16:creationId xmlns:a16="http://schemas.microsoft.com/office/drawing/2014/main" id="{279D45EE-4027-174A-845A-0C5FE4491AFE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399838" y="3203285"/>
                        <a:ext cx="559121" cy="92788"/>
                        <a:chOff x="6582044" y="2846082"/>
                        <a:chExt cx="559121" cy="92788"/>
                      </a:xfrm>
                    </p:grpSpPr>
                    <p:cxnSp>
                      <p:nvCxnSpPr>
                        <p:cNvPr id="3165" name="Straight Connector 3164">
                          <a:extLst>
                            <a:ext uri="{FF2B5EF4-FFF2-40B4-BE49-F238E27FC236}">
                              <a16:creationId xmlns:a16="http://schemas.microsoft.com/office/drawing/2014/main" id="{6011842E-B5F4-4D40-A3A3-C6D2BA0CED8A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7029263" y="2845642"/>
                          <a:ext cx="119388" cy="89292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166" name="Straight Connector 3165">
                          <a:extLst>
                            <a:ext uri="{FF2B5EF4-FFF2-40B4-BE49-F238E27FC236}">
                              <a16:creationId xmlns:a16="http://schemas.microsoft.com/office/drawing/2014/main" id="{A3E46109-01A7-C346-B8DC-3F45382EE698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6581557" y="2934934"/>
                          <a:ext cx="453676" cy="0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3141" name="Group 549">
                        <a:extLst>
                          <a:ext uri="{FF2B5EF4-FFF2-40B4-BE49-F238E27FC236}">
                            <a16:creationId xmlns:a16="http://schemas.microsoft.com/office/drawing/2014/main" id="{45BC1706-508A-B245-BE6B-87B532A3A2D0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399358" y="3269149"/>
                        <a:ext cx="559121" cy="92788"/>
                        <a:chOff x="6582044" y="2846082"/>
                        <a:chExt cx="559121" cy="92788"/>
                      </a:xfrm>
                    </p:grpSpPr>
                    <p:cxnSp>
                      <p:nvCxnSpPr>
                        <p:cNvPr id="3163" name="Straight Connector 3162">
                          <a:extLst>
                            <a:ext uri="{FF2B5EF4-FFF2-40B4-BE49-F238E27FC236}">
                              <a16:creationId xmlns:a16="http://schemas.microsoft.com/office/drawing/2014/main" id="{1B8CAA31-0947-C242-A60E-C3CA4B584205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7026759" y="2845572"/>
                          <a:ext cx="113419" cy="89292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164" name="Straight Connector 3163">
                          <a:extLst>
                            <a:ext uri="{FF2B5EF4-FFF2-40B4-BE49-F238E27FC236}">
                              <a16:creationId xmlns:a16="http://schemas.microsoft.com/office/drawing/2014/main" id="{BBBDF49E-EBF7-EF48-8F9C-9832270091AD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6582036" y="2934864"/>
                          <a:ext cx="450692" cy="0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3142" name="Group 550">
                        <a:extLst>
                          <a:ext uri="{FF2B5EF4-FFF2-40B4-BE49-F238E27FC236}">
                            <a16:creationId xmlns:a16="http://schemas.microsoft.com/office/drawing/2014/main" id="{9D512DD7-6069-1F4C-B119-316E85265B75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398878" y="3335013"/>
                        <a:ext cx="559121" cy="92788"/>
                        <a:chOff x="6582044" y="2846082"/>
                        <a:chExt cx="559121" cy="92788"/>
                      </a:xfrm>
                    </p:grpSpPr>
                    <p:cxnSp>
                      <p:nvCxnSpPr>
                        <p:cNvPr id="3161" name="Straight Connector 3160">
                          <a:extLst>
                            <a:ext uri="{FF2B5EF4-FFF2-40B4-BE49-F238E27FC236}">
                              <a16:creationId xmlns:a16="http://schemas.microsoft.com/office/drawing/2014/main" id="{4904BD71-BBDC-F447-BA8D-F41384B1ECB1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7027238" y="2845502"/>
                          <a:ext cx="113419" cy="89292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162" name="Straight Connector 3161">
                          <a:extLst>
                            <a:ext uri="{FF2B5EF4-FFF2-40B4-BE49-F238E27FC236}">
                              <a16:creationId xmlns:a16="http://schemas.microsoft.com/office/drawing/2014/main" id="{DBD07B7B-C915-5040-BF22-2F808E260E30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6582516" y="2934794"/>
                          <a:ext cx="450692" cy="0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3143" name="Group 551">
                        <a:extLst>
                          <a:ext uri="{FF2B5EF4-FFF2-40B4-BE49-F238E27FC236}">
                            <a16:creationId xmlns:a16="http://schemas.microsoft.com/office/drawing/2014/main" id="{7DF86F74-1ABC-B248-A3F3-53CC92AB0DD3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398398" y="3400877"/>
                        <a:ext cx="559121" cy="92788"/>
                        <a:chOff x="6582044" y="2846082"/>
                        <a:chExt cx="559121" cy="92788"/>
                      </a:xfrm>
                    </p:grpSpPr>
                    <p:cxnSp>
                      <p:nvCxnSpPr>
                        <p:cNvPr id="3159" name="Straight Connector 3158">
                          <a:extLst>
                            <a:ext uri="{FF2B5EF4-FFF2-40B4-BE49-F238E27FC236}">
                              <a16:creationId xmlns:a16="http://schemas.microsoft.com/office/drawing/2014/main" id="{46BFD12B-66F5-FD4A-A0D1-FB7D132BBEFB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7027718" y="2845433"/>
                          <a:ext cx="113419" cy="89292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160" name="Straight Connector 3159">
                          <a:extLst>
                            <a:ext uri="{FF2B5EF4-FFF2-40B4-BE49-F238E27FC236}">
                              <a16:creationId xmlns:a16="http://schemas.microsoft.com/office/drawing/2014/main" id="{489CE656-94CF-1A4F-896F-9DFA206795D6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6582995" y="2934724"/>
                          <a:ext cx="450692" cy="0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3144" name="Group 552">
                        <a:extLst>
                          <a:ext uri="{FF2B5EF4-FFF2-40B4-BE49-F238E27FC236}">
                            <a16:creationId xmlns:a16="http://schemas.microsoft.com/office/drawing/2014/main" id="{875F9BDA-E6AC-D142-A172-BF902BBD4F44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397918" y="3466741"/>
                        <a:ext cx="559121" cy="92788"/>
                        <a:chOff x="6582044" y="2846082"/>
                        <a:chExt cx="559121" cy="92788"/>
                      </a:xfrm>
                    </p:grpSpPr>
                    <p:cxnSp>
                      <p:nvCxnSpPr>
                        <p:cNvPr id="3157" name="Straight Connector 3156">
                          <a:extLst>
                            <a:ext uri="{FF2B5EF4-FFF2-40B4-BE49-F238E27FC236}">
                              <a16:creationId xmlns:a16="http://schemas.microsoft.com/office/drawing/2014/main" id="{12ED5C0E-A86C-D14D-A908-B908AEF01461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7028199" y="2845363"/>
                          <a:ext cx="113419" cy="93992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158" name="Straight Connector 3157">
                          <a:extLst>
                            <a:ext uri="{FF2B5EF4-FFF2-40B4-BE49-F238E27FC236}">
                              <a16:creationId xmlns:a16="http://schemas.microsoft.com/office/drawing/2014/main" id="{7D7BE3D1-CA4E-404E-9082-78A518EEF638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6583477" y="2939355"/>
                          <a:ext cx="450692" cy="0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3145" name="Group 555">
                        <a:extLst>
                          <a:ext uri="{FF2B5EF4-FFF2-40B4-BE49-F238E27FC236}">
                            <a16:creationId xmlns:a16="http://schemas.microsoft.com/office/drawing/2014/main" id="{0D8C8132-AEBF-E746-B8B4-4D27770FF96E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397438" y="3532605"/>
                        <a:ext cx="559121" cy="92788"/>
                        <a:chOff x="6582044" y="2846082"/>
                        <a:chExt cx="559121" cy="92788"/>
                      </a:xfrm>
                    </p:grpSpPr>
                    <p:cxnSp>
                      <p:nvCxnSpPr>
                        <p:cNvPr id="3155" name="Straight Connector 3154">
                          <a:extLst>
                            <a:ext uri="{FF2B5EF4-FFF2-40B4-BE49-F238E27FC236}">
                              <a16:creationId xmlns:a16="http://schemas.microsoft.com/office/drawing/2014/main" id="{3E65382F-2BFA-4148-9DAA-EA98081A628D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7028679" y="2842160"/>
                          <a:ext cx="113419" cy="97125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156" name="Straight Connector 3155">
                          <a:extLst>
                            <a:ext uri="{FF2B5EF4-FFF2-40B4-BE49-F238E27FC236}">
                              <a16:creationId xmlns:a16="http://schemas.microsoft.com/office/drawing/2014/main" id="{42F8F43B-E53D-D84C-A156-D22C14FF0A37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6580972" y="2939284"/>
                          <a:ext cx="453676" cy="0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3146" name="Group 556">
                        <a:extLst>
                          <a:ext uri="{FF2B5EF4-FFF2-40B4-BE49-F238E27FC236}">
                            <a16:creationId xmlns:a16="http://schemas.microsoft.com/office/drawing/2014/main" id="{3B7B0F60-8548-A541-9366-38089FD6268C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396958" y="3598469"/>
                        <a:ext cx="559121" cy="92788"/>
                        <a:chOff x="6582044" y="2846082"/>
                        <a:chExt cx="559121" cy="92788"/>
                      </a:xfrm>
                    </p:grpSpPr>
                    <p:cxnSp>
                      <p:nvCxnSpPr>
                        <p:cNvPr id="3153" name="Straight Connector 3152">
                          <a:extLst>
                            <a:ext uri="{FF2B5EF4-FFF2-40B4-BE49-F238E27FC236}">
                              <a16:creationId xmlns:a16="http://schemas.microsoft.com/office/drawing/2014/main" id="{1655A32B-718D-EC4F-967C-3E6690F6301B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7029158" y="2842090"/>
                          <a:ext cx="113419" cy="97125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154" name="Straight Connector 3153">
                          <a:extLst>
                            <a:ext uri="{FF2B5EF4-FFF2-40B4-BE49-F238E27FC236}">
                              <a16:creationId xmlns:a16="http://schemas.microsoft.com/office/drawing/2014/main" id="{5C778421-D5BD-DF4A-A1F9-79F9B8C54123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6581452" y="2939215"/>
                          <a:ext cx="453676" cy="0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3147" name="Group 557">
                        <a:extLst>
                          <a:ext uri="{FF2B5EF4-FFF2-40B4-BE49-F238E27FC236}">
                            <a16:creationId xmlns:a16="http://schemas.microsoft.com/office/drawing/2014/main" id="{A7DF4D00-80B6-634F-87FF-40CB6C69FFEC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396478" y="3664333"/>
                        <a:ext cx="559121" cy="92788"/>
                        <a:chOff x="6582044" y="2846082"/>
                        <a:chExt cx="559121" cy="92788"/>
                      </a:xfrm>
                    </p:grpSpPr>
                    <p:cxnSp>
                      <p:nvCxnSpPr>
                        <p:cNvPr id="3151" name="Straight Connector 3150">
                          <a:extLst>
                            <a:ext uri="{FF2B5EF4-FFF2-40B4-BE49-F238E27FC236}">
                              <a16:creationId xmlns:a16="http://schemas.microsoft.com/office/drawing/2014/main" id="{EEAC7DC1-0F67-224D-A098-4376F3CE9CD8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7026654" y="2846719"/>
                          <a:ext cx="113419" cy="92426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152" name="Straight Connector 3151">
                          <a:extLst>
                            <a:ext uri="{FF2B5EF4-FFF2-40B4-BE49-F238E27FC236}">
                              <a16:creationId xmlns:a16="http://schemas.microsoft.com/office/drawing/2014/main" id="{9FB8339E-64F5-224E-A427-73E661E67734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6581933" y="2939145"/>
                          <a:ext cx="450690" cy="0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3148" name="Group 558">
                        <a:extLst>
                          <a:ext uri="{FF2B5EF4-FFF2-40B4-BE49-F238E27FC236}">
                            <a16:creationId xmlns:a16="http://schemas.microsoft.com/office/drawing/2014/main" id="{926FE5E5-802C-7143-918B-5A89CDD2E449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395998" y="3730197"/>
                        <a:ext cx="559121" cy="92788"/>
                        <a:chOff x="6582044" y="2846082"/>
                        <a:chExt cx="559121" cy="92788"/>
                      </a:xfrm>
                    </p:grpSpPr>
                    <p:cxnSp>
                      <p:nvCxnSpPr>
                        <p:cNvPr id="3149" name="Straight Connector 3148">
                          <a:extLst>
                            <a:ext uri="{FF2B5EF4-FFF2-40B4-BE49-F238E27FC236}">
                              <a16:creationId xmlns:a16="http://schemas.microsoft.com/office/drawing/2014/main" id="{E18728B7-0B7E-574C-A830-F2FCD78A52CF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7027133" y="2846650"/>
                          <a:ext cx="113419" cy="92426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150" name="Straight Connector 3149">
                          <a:extLst>
                            <a:ext uri="{FF2B5EF4-FFF2-40B4-BE49-F238E27FC236}">
                              <a16:creationId xmlns:a16="http://schemas.microsoft.com/office/drawing/2014/main" id="{92BC16EB-0433-EF4C-AC2D-8518CC1601D7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6582413" y="2939076"/>
                          <a:ext cx="450690" cy="0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cxnSp>
                  <p:nvCxnSpPr>
                    <p:cNvPr id="3111" name="Straight Connector 3110">
                      <a:extLst>
                        <a:ext uri="{FF2B5EF4-FFF2-40B4-BE49-F238E27FC236}">
                          <a16:creationId xmlns:a16="http://schemas.microsoft.com/office/drawing/2014/main" id="{B2B18D63-E74A-C54D-8A6A-79B601ECC25E}"/>
                        </a:ext>
                      </a:extLst>
                    </p:cNvPr>
                    <p:cNvCxnSpPr/>
                    <p:nvPr/>
                  </p:nvCxnSpPr>
                  <p:spPr bwMode="auto">
                    <a:xfrm flipH="1">
                      <a:off x="6685171" y="4525377"/>
                      <a:ext cx="4763" cy="855662"/>
                    </a:xfrm>
                    <a:prstGeom prst="line">
                      <a:avLst/>
                    </a:prstGeom>
                    <a:ln w="254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12" name="Straight Connector 3111">
                      <a:extLst>
                        <a:ext uri="{FF2B5EF4-FFF2-40B4-BE49-F238E27FC236}">
                          <a16:creationId xmlns:a16="http://schemas.microsoft.com/office/drawing/2014/main" id="{5D96C1EC-D040-C346-AC95-B04BD4CD5BA4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6632784" y="4706352"/>
                      <a:ext cx="58737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13" name="Straight Connector 3112">
                      <a:extLst>
                        <a:ext uri="{FF2B5EF4-FFF2-40B4-BE49-F238E27FC236}">
                          <a16:creationId xmlns:a16="http://schemas.microsoft.com/office/drawing/2014/main" id="{E2A7B5AF-B2AD-B24E-A88A-D0F600BAA2B8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6631196" y="4771439"/>
                      <a:ext cx="58738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14" name="Straight Connector 3113">
                      <a:extLst>
                        <a:ext uri="{FF2B5EF4-FFF2-40B4-BE49-F238E27FC236}">
                          <a16:creationId xmlns:a16="http://schemas.microsoft.com/office/drawing/2014/main" id="{1AA66152-CC0E-B243-B92A-6A413AEE7E68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6631196" y="4849227"/>
                      <a:ext cx="58738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15" name="Straight Connector 3114">
                      <a:extLst>
                        <a:ext uri="{FF2B5EF4-FFF2-40B4-BE49-F238E27FC236}">
                          <a16:creationId xmlns:a16="http://schemas.microsoft.com/office/drawing/2014/main" id="{8235FEAB-1C04-484D-8E5C-C3B3007E6F6A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6629609" y="4914314"/>
                      <a:ext cx="58737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16" name="Straight Connector 3115">
                      <a:extLst>
                        <a:ext uri="{FF2B5EF4-FFF2-40B4-BE49-F238E27FC236}">
                          <a16:creationId xmlns:a16="http://schemas.microsoft.com/office/drawing/2014/main" id="{24CC75EC-34EA-E843-A47B-579AAA26E225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6628021" y="4976227"/>
                      <a:ext cx="60325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17" name="Straight Connector 3116">
                      <a:extLst>
                        <a:ext uri="{FF2B5EF4-FFF2-40B4-BE49-F238E27FC236}">
                          <a16:creationId xmlns:a16="http://schemas.microsoft.com/office/drawing/2014/main" id="{1B96616F-7D96-1D4E-B6F7-D5ACB424A744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6628021" y="5044489"/>
                      <a:ext cx="58738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18" name="Straight Connector 3117">
                      <a:extLst>
                        <a:ext uri="{FF2B5EF4-FFF2-40B4-BE49-F238E27FC236}">
                          <a16:creationId xmlns:a16="http://schemas.microsoft.com/office/drawing/2014/main" id="{6057D788-5072-ED41-AFB0-FFBC1DBED223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6626434" y="5114339"/>
                      <a:ext cx="58737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19" name="Straight Connector 3118">
                      <a:extLst>
                        <a:ext uri="{FF2B5EF4-FFF2-40B4-BE49-F238E27FC236}">
                          <a16:creationId xmlns:a16="http://schemas.microsoft.com/office/drawing/2014/main" id="{0AF7711E-8ABF-1D48-8046-8B19AF8190B4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6629609" y="5184189"/>
                      <a:ext cx="58737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20" name="Straight Connector 3119">
                      <a:extLst>
                        <a:ext uri="{FF2B5EF4-FFF2-40B4-BE49-F238E27FC236}">
                          <a16:creationId xmlns:a16="http://schemas.microsoft.com/office/drawing/2014/main" id="{F71BE891-1D82-E848-8D77-F4AC37CE5B17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6631196" y="5252452"/>
                      <a:ext cx="58738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21" name="Straight Connector 3120">
                      <a:extLst>
                        <a:ext uri="{FF2B5EF4-FFF2-40B4-BE49-F238E27FC236}">
                          <a16:creationId xmlns:a16="http://schemas.microsoft.com/office/drawing/2014/main" id="{1FF61957-9D2B-CF45-94F9-99430109DE04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6631196" y="5322302"/>
                      <a:ext cx="58738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22" name="Straight Connector 3121">
                      <a:extLst>
                        <a:ext uri="{FF2B5EF4-FFF2-40B4-BE49-F238E27FC236}">
                          <a16:creationId xmlns:a16="http://schemas.microsoft.com/office/drawing/2014/main" id="{F28064E9-83A4-D14C-B5CA-B3CF4A6B16F3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6632784" y="5387389"/>
                      <a:ext cx="58737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23" name="Straight Connector 3122">
                      <a:extLst>
                        <a:ext uri="{FF2B5EF4-FFF2-40B4-BE49-F238E27FC236}">
                          <a16:creationId xmlns:a16="http://schemas.microsoft.com/office/drawing/2014/main" id="{AB6556A3-918A-B94B-B6FF-FE5B93917283}"/>
                        </a:ext>
                      </a:extLst>
                    </p:cNvPr>
                    <p:cNvCxnSpPr/>
                    <p:nvPr/>
                  </p:nvCxnSpPr>
                  <p:spPr bwMode="auto">
                    <a:xfrm flipH="1">
                      <a:off x="6632784" y="4531727"/>
                      <a:ext cx="58737" cy="0"/>
                    </a:xfrm>
                    <a:prstGeom prst="line">
                      <a:avLst/>
                    </a:prstGeom>
                    <a:ln w="222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3124" name="Group 3123">
                      <a:extLst>
                        <a:ext uri="{FF2B5EF4-FFF2-40B4-BE49-F238E27FC236}">
                          <a16:creationId xmlns:a16="http://schemas.microsoft.com/office/drawing/2014/main" id="{7903D5A3-B154-FB4C-BAE5-4CA064A5569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434171" y="4488570"/>
                      <a:ext cx="224203" cy="179034"/>
                      <a:chOff x="3668110" y="2448910"/>
                      <a:chExt cx="3794234" cy="2165130"/>
                    </a:xfrm>
                  </p:grpSpPr>
                  <p:sp>
                    <p:nvSpPr>
                      <p:cNvPr id="3125" name="Rectangle 3124">
                        <a:extLst>
                          <a:ext uri="{FF2B5EF4-FFF2-40B4-BE49-F238E27FC236}">
                            <a16:creationId xmlns:a16="http://schemas.microsoft.com/office/drawing/2014/main" id="{6890FF95-0850-B640-BA36-B75908ECF36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68110" y="3741409"/>
                        <a:ext cx="3780587" cy="872631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rgbClr val="B8C2C9"/>
                          </a:gs>
                          <a:gs pos="21000">
                            <a:schemeClr val="bg1"/>
                          </a:gs>
                          <a:gs pos="60000">
                            <a:srgbClr val="D6DCE0"/>
                          </a:gs>
                          <a:gs pos="100000">
                            <a:srgbClr val="B8C2C9"/>
                          </a:gs>
                        </a:gsLst>
                        <a:lin ang="0" scaled="0"/>
                      </a:gradFill>
                      <a:ln w="63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3126" name="Freeform 3125">
                        <a:extLst>
                          <a:ext uri="{FF2B5EF4-FFF2-40B4-BE49-F238E27FC236}">
                            <a16:creationId xmlns:a16="http://schemas.microsoft.com/office/drawing/2014/main" id="{DD12B263-45D0-6343-AEEA-1B65C71026C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78620" y="2448910"/>
                        <a:ext cx="3783724" cy="1324303"/>
                      </a:xfrm>
                      <a:custGeom>
                        <a:avLst/>
                        <a:gdLst>
                          <a:gd name="connsiteX0" fmla="*/ 0 w 3783724"/>
                          <a:gd name="connsiteY0" fmla="*/ 1313793 h 1324303"/>
                          <a:gd name="connsiteX1" fmla="*/ 0 w 3783724"/>
                          <a:gd name="connsiteY1" fmla="*/ 1313793 h 1324303"/>
                          <a:gd name="connsiteX2" fmla="*/ 252248 w 3783724"/>
                          <a:gd name="connsiteY2" fmla="*/ 0 h 1324303"/>
                          <a:gd name="connsiteX3" fmla="*/ 3415862 w 3783724"/>
                          <a:gd name="connsiteY3" fmla="*/ 21020 h 1324303"/>
                          <a:gd name="connsiteX4" fmla="*/ 3783724 w 3783724"/>
                          <a:gd name="connsiteY4" fmla="*/ 1324303 h 1324303"/>
                          <a:gd name="connsiteX5" fmla="*/ 0 w 3783724"/>
                          <a:gd name="connsiteY5" fmla="*/ 1313793 h 132430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3783724" h="1324303">
                            <a:moveTo>
                              <a:pt x="0" y="1313793"/>
                            </a:moveTo>
                            <a:lnTo>
                              <a:pt x="0" y="1313793"/>
                            </a:lnTo>
                            <a:lnTo>
                              <a:pt x="252248" y="0"/>
                            </a:lnTo>
                            <a:lnTo>
                              <a:pt x="3415862" y="21020"/>
                            </a:lnTo>
                            <a:lnTo>
                              <a:pt x="3783724" y="1324303"/>
                            </a:lnTo>
                            <a:lnTo>
                              <a:pt x="0" y="1313793"/>
                            </a:lnTo>
                            <a:close/>
                          </a:path>
                        </a:pathLst>
                      </a:custGeom>
                      <a:solidFill>
                        <a:srgbClr val="B8C2C9"/>
                      </a:solidFill>
                      <a:ln w="635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grpSp>
                    <p:nvGrpSpPr>
                      <p:cNvPr id="3127" name="Group 3126">
                        <a:extLst>
                          <a:ext uri="{FF2B5EF4-FFF2-40B4-BE49-F238E27FC236}">
                            <a16:creationId xmlns:a16="http://schemas.microsoft.com/office/drawing/2014/main" id="{EC791D1D-A2D6-A843-B10D-B27843FCBBB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941378" y="2603243"/>
                        <a:ext cx="3202061" cy="1066110"/>
                        <a:chOff x="7939341" y="3037317"/>
                        <a:chExt cx="897649" cy="353919"/>
                      </a:xfrm>
                    </p:grpSpPr>
                    <p:sp>
                      <p:nvSpPr>
                        <p:cNvPr id="3128" name="Freeform 3127">
                          <a:extLst>
                            <a:ext uri="{FF2B5EF4-FFF2-40B4-BE49-F238E27FC236}">
                              <a16:creationId xmlns:a16="http://schemas.microsoft.com/office/drawing/2014/main" id="{B375F6D4-3F21-204B-8478-119DC24CBB0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964170" y="3037317"/>
                          <a:ext cx="849158" cy="198115"/>
                        </a:xfrm>
                        <a:custGeom>
                          <a:avLst/>
                          <a:gdLst>
                            <a:gd name="connsiteX0" fmla="*/ 3725333 w 4588933"/>
                            <a:gd name="connsiteY0" fmla="*/ 0 h 1049866"/>
                            <a:gd name="connsiteX1" fmla="*/ 4588933 w 4588933"/>
                            <a:gd name="connsiteY1" fmla="*/ 270933 h 1049866"/>
                            <a:gd name="connsiteX2" fmla="*/ 3962400 w 4588933"/>
                            <a:gd name="connsiteY2" fmla="*/ 541866 h 1049866"/>
                            <a:gd name="connsiteX3" fmla="*/ 3742267 w 4588933"/>
                            <a:gd name="connsiteY3" fmla="*/ 457200 h 1049866"/>
                            <a:gd name="connsiteX4" fmla="*/ 2269067 w 4588933"/>
                            <a:gd name="connsiteY4" fmla="*/ 1049866 h 1049866"/>
                            <a:gd name="connsiteX5" fmla="*/ 880533 w 4588933"/>
                            <a:gd name="connsiteY5" fmla="*/ 457200 h 1049866"/>
                            <a:gd name="connsiteX6" fmla="*/ 592667 w 4588933"/>
                            <a:gd name="connsiteY6" fmla="*/ 541866 h 1049866"/>
                            <a:gd name="connsiteX7" fmla="*/ 0 w 4588933"/>
                            <a:gd name="connsiteY7" fmla="*/ 254000 h 1049866"/>
                            <a:gd name="connsiteX8" fmla="*/ 880533 w 4588933"/>
                            <a:gd name="connsiteY8" fmla="*/ 16933 h 1049866"/>
                            <a:gd name="connsiteX9" fmla="*/ 2302933 w 4588933"/>
                            <a:gd name="connsiteY9" fmla="*/ 626533 h 1049866"/>
                            <a:gd name="connsiteX10" fmla="*/ 3725333 w 4588933"/>
                            <a:gd name="connsiteY10" fmla="*/ 0 h 1049866"/>
                            <a:gd name="connsiteX0" fmla="*/ 3725333 w 4641485"/>
                            <a:gd name="connsiteY0" fmla="*/ 0 h 1049866"/>
                            <a:gd name="connsiteX1" fmla="*/ 4641485 w 4641485"/>
                            <a:gd name="connsiteY1" fmla="*/ 239402 h 1049866"/>
                            <a:gd name="connsiteX2" fmla="*/ 3962400 w 4641485"/>
                            <a:gd name="connsiteY2" fmla="*/ 541866 h 1049866"/>
                            <a:gd name="connsiteX3" fmla="*/ 3742267 w 4641485"/>
                            <a:gd name="connsiteY3" fmla="*/ 457200 h 1049866"/>
                            <a:gd name="connsiteX4" fmla="*/ 2269067 w 4641485"/>
                            <a:gd name="connsiteY4" fmla="*/ 1049866 h 1049866"/>
                            <a:gd name="connsiteX5" fmla="*/ 880533 w 4641485"/>
                            <a:gd name="connsiteY5" fmla="*/ 457200 h 1049866"/>
                            <a:gd name="connsiteX6" fmla="*/ 592667 w 4641485"/>
                            <a:gd name="connsiteY6" fmla="*/ 541866 h 1049866"/>
                            <a:gd name="connsiteX7" fmla="*/ 0 w 4641485"/>
                            <a:gd name="connsiteY7" fmla="*/ 254000 h 1049866"/>
                            <a:gd name="connsiteX8" fmla="*/ 880533 w 4641485"/>
                            <a:gd name="connsiteY8" fmla="*/ 16933 h 1049866"/>
                            <a:gd name="connsiteX9" fmla="*/ 2302933 w 4641485"/>
                            <a:gd name="connsiteY9" fmla="*/ 626533 h 1049866"/>
                            <a:gd name="connsiteX10" fmla="*/ 3725333 w 4641485"/>
                            <a:gd name="connsiteY10" fmla="*/ 0 h 1049866"/>
                            <a:gd name="connsiteX0" fmla="*/ 3756864 w 4673016"/>
                            <a:gd name="connsiteY0" fmla="*/ 0 h 1049866"/>
                            <a:gd name="connsiteX1" fmla="*/ 4673016 w 4673016"/>
                            <a:gd name="connsiteY1" fmla="*/ 239402 h 1049866"/>
                            <a:gd name="connsiteX2" fmla="*/ 3993931 w 4673016"/>
                            <a:gd name="connsiteY2" fmla="*/ 541866 h 1049866"/>
                            <a:gd name="connsiteX3" fmla="*/ 3773798 w 4673016"/>
                            <a:gd name="connsiteY3" fmla="*/ 457200 h 1049866"/>
                            <a:gd name="connsiteX4" fmla="*/ 2300598 w 4673016"/>
                            <a:gd name="connsiteY4" fmla="*/ 1049866 h 1049866"/>
                            <a:gd name="connsiteX5" fmla="*/ 912064 w 4673016"/>
                            <a:gd name="connsiteY5" fmla="*/ 457200 h 1049866"/>
                            <a:gd name="connsiteX6" fmla="*/ 624198 w 4673016"/>
                            <a:gd name="connsiteY6" fmla="*/ 541866 h 1049866"/>
                            <a:gd name="connsiteX7" fmla="*/ 0 w 4673016"/>
                            <a:gd name="connsiteY7" fmla="*/ 232979 h 1049866"/>
                            <a:gd name="connsiteX8" fmla="*/ 912064 w 4673016"/>
                            <a:gd name="connsiteY8" fmla="*/ 16933 h 1049866"/>
                            <a:gd name="connsiteX9" fmla="*/ 2334464 w 4673016"/>
                            <a:gd name="connsiteY9" fmla="*/ 626533 h 1049866"/>
                            <a:gd name="connsiteX10" fmla="*/ 3756864 w 4673016"/>
                            <a:gd name="connsiteY10" fmla="*/ 0 h 1049866"/>
                            <a:gd name="connsiteX0" fmla="*/ 3756864 w 4673016"/>
                            <a:gd name="connsiteY0" fmla="*/ 0 h 1049866"/>
                            <a:gd name="connsiteX1" fmla="*/ 4673016 w 4673016"/>
                            <a:gd name="connsiteY1" fmla="*/ 239402 h 1049866"/>
                            <a:gd name="connsiteX2" fmla="*/ 3993931 w 4673016"/>
                            <a:gd name="connsiteY2" fmla="*/ 541866 h 1049866"/>
                            <a:gd name="connsiteX3" fmla="*/ 3784308 w 4673016"/>
                            <a:gd name="connsiteY3" fmla="*/ 404648 h 1049866"/>
                            <a:gd name="connsiteX4" fmla="*/ 2300598 w 4673016"/>
                            <a:gd name="connsiteY4" fmla="*/ 1049866 h 1049866"/>
                            <a:gd name="connsiteX5" fmla="*/ 912064 w 4673016"/>
                            <a:gd name="connsiteY5" fmla="*/ 457200 h 1049866"/>
                            <a:gd name="connsiteX6" fmla="*/ 624198 w 4673016"/>
                            <a:gd name="connsiteY6" fmla="*/ 541866 h 1049866"/>
                            <a:gd name="connsiteX7" fmla="*/ 0 w 4673016"/>
                            <a:gd name="connsiteY7" fmla="*/ 232979 h 1049866"/>
                            <a:gd name="connsiteX8" fmla="*/ 912064 w 4673016"/>
                            <a:gd name="connsiteY8" fmla="*/ 16933 h 1049866"/>
                            <a:gd name="connsiteX9" fmla="*/ 2334464 w 4673016"/>
                            <a:gd name="connsiteY9" fmla="*/ 626533 h 1049866"/>
                            <a:gd name="connsiteX10" fmla="*/ 3756864 w 4673016"/>
                            <a:gd name="connsiteY10" fmla="*/ 0 h 1049866"/>
                            <a:gd name="connsiteX0" fmla="*/ 3756864 w 4673016"/>
                            <a:gd name="connsiteY0" fmla="*/ 0 h 1049866"/>
                            <a:gd name="connsiteX1" fmla="*/ 4673016 w 4673016"/>
                            <a:gd name="connsiteY1" fmla="*/ 239402 h 1049866"/>
                            <a:gd name="connsiteX2" fmla="*/ 3993931 w 4673016"/>
                            <a:gd name="connsiteY2" fmla="*/ 541866 h 1049866"/>
                            <a:gd name="connsiteX3" fmla="*/ 3794818 w 4673016"/>
                            <a:gd name="connsiteY3" fmla="*/ 436179 h 1049866"/>
                            <a:gd name="connsiteX4" fmla="*/ 2300598 w 4673016"/>
                            <a:gd name="connsiteY4" fmla="*/ 1049866 h 1049866"/>
                            <a:gd name="connsiteX5" fmla="*/ 912064 w 4673016"/>
                            <a:gd name="connsiteY5" fmla="*/ 457200 h 1049866"/>
                            <a:gd name="connsiteX6" fmla="*/ 624198 w 4673016"/>
                            <a:gd name="connsiteY6" fmla="*/ 541866 h 1049866"/>
                            <a:gd name="connsiteX7" fmla="*/ 0 w 4673016"/>
                            <a:gd name="connsiteY7" fmla="*/ 232979 h 1049866"/>
                            <a:gd name="connsiteX8" fmla="*/ 912064 w 4673016"/>
                            <a:gd name="connsiteY8" fmla="*/ 16933 h 1049866"/>
                            <a:gd name="connsiteX9" fmla="*/ 2334464 w 4673016"/>
                            <a:gd name="connsiteY9" fmla="*/ 626533 h 1049866"/>
                            <a:gd name="connsiteX10" fmla="*/ 3756864 w 4673016"/>
                            <a:gd name="connsiteY10" fmla="*/ 0 h 1049866"/>
                            <a:gd name="connsiteX0" fmla="*/ 3756864 w 4673016"/>
                            <a:gd name="connsiteY0" fmla="*/ 0 h 1049866"/>
                            <a:gd name="connsiteX1" fmla="*/ 4673016 w 4673016"/>
                            <a:gd name="connsiteY1" fmla="*/ 239402 h 1049866"/>
                            <a:gd name="connsiteX2" fmla="*/ 3993931 w 4673016"/>
                            <a:gd name="connsiteY2" fmla="*/ 541866 h 1049866"/>
                            <a:gd name="connsiteX3" fmla="*/ 3794818 w 4673016"/>
                            <a:gd name="connsiteY3" fmla="*/ 436179 h 1049866"/>
                            <a:gd name="connsiteX4" fmla="*/ 2300598 w 4673016"/>
                            <a:gd name="connsiteY4" fmla="*/ 1049866 h 1049866"/>
                            <a:gd name="connsiteX5" fmla="*/ 912064 w 4673016"/>
                            <a:gd name="connsiteY5" fmla="*/ 457200 h 1049866"/>
                            <a:gd name="connsiteX6" fmla="*/ 624198 w 4673016"/>
                            <a:gd name="connsiteY6" fmla="*/ 541866 h 1049866"/>
                            <a:gd name="connsiteX7" fmla="*/ 0 w 4673016"/>
                            <a:gd name="connsiteY7" fmla="*/ 232979 h 1049866"/>
                            <a:gd name="connsiteX8" fmla="*/ 912064 w 4673016"/>
                            <a:gd name="connsiteY8" fmla="*/ 16933 h 1049866"/>
                            <a:gd name="connsiteX9" fmla="*/ 2323954 w 4673016"/>
                            <a:gd name="connsiteY9" fmla="*/ 616023 h 1049866"/>
                            <a:gd name="connsiteX10" fmla="*/ 3756864 w 4673016"/>
                            <a:gd name="connsiteY10" fmla="*/ 0 h 1049866"/>
                            <a:gd name="connsiteX0" fmla="*/ 3756864 w 4673016"/>
                            <a:gd name="connsiteY0" fmla="*/ 0 h 1049866"/>
                            <a:gd name="connsiteX1" fmla="*/ 4673016 w 4673016"/>
                            <a:gd name="connsiteY1" fmla="*/ 239402 h 1049866"/>
                            <a:gd name="connsiteX2" fmla="*/ 3993931 w 4673016"/>
                            <a:gd name="connsiteY2" fmla="*/ 541866 h 1049866"/>
                            <a:gd name="connsiteX3" fmla="*/ 3794818 w 4673016"/>
                            <a:gd name="connsiteY3" fmla="*/ 436179 h 1049866"/>
                            <a:gd name="connsiteX4" fmla="*/ 2300598 w 4673016"/>
                            <a:gd name="connsiteY4" fmla="*/ 1049866 h 1049866"/>
                            <a:gd name="connsiteX5" fmla="*/ 912064 w 4673016"/>
                            <a:gd name="connsiteY5" fmla="*/ 457200 h 1049866"/>
                            <a:gd name="connsiteX6" fmla="*/ 624198 w 4673016"/>
                            <a:gd name="connsiteY6" fmla="*/ 541866 h 1049866"/>
                            <a:gd name="connsiteX7" fmla="*/ 0 w 4673016"/>
                            <a:gd name="connsiteY7" fmla="*/ 275021 h 1049866"/>
                            <a:gd name="connsiteX8" fmla="*/ 912064 w 4673016"/>
                            <a:gd name="connsiteY8" fmla="*/ 16933 h 1049866"/>
                            <a:gd name="connsiteX9" fmla="*/ 2323954 w 4673016"/>
                            <a:gd name="connsiteY9" fmla="*/ 616023 h 1049866"/>
                            <a:gd name="connsiteX10" fmla="*/ 3756864 w 4673016"/>
                            <a:gd name="connsiteY10" fmla="*/ 0 h 1049866"/>
                            <a:gd name="connsiteX0" fmla="*/ 3756864 w 4673016"/>
                            <a:gd name="connsiteY0" fmla="*/ 0 h 1049866"/>
                            <a:gd name="connsiteX1" fmla="*/ 4673016 w 4673016"/>
                            <a:gd name="connsiteY1" fmla="*/ 239402 h 1049866"/>
                            <a:gd name="connsiteX2" fmla="*/ 3993931 w 4673016"/>
                            <a:gd name="connsiteY2" fmla="*/ 541866 h 1049866"/>
                            <a:gd name="connsiteX3" fmla="*/ 3815839 w 4673016"/>
                            <a:gd name="connsiteY3" fmla="*/ 467710 h 1049866"/>
                            <a:gd name="connsiteX4" fmla="*/ 2300598 w 4673016"/>
                            <a:gd name="connsiteY4" fmla="*/ 1049866 h 1049866"/>
                            <a:gd name="connsiteX5" fmla="*/ 912064 w 4673016"/>
                            <a:gd name="connsiteY5" fmla="*/ 457200 h 1049866"/>
                            <a:gd name="connsiteX6" fmla="*/ 624198 w 4673016"/>
                            <a:gd name="connsiteY6" fmla="*/ 541866 h 1049866"/>
                            <a:gd name="connsiteX7" fmla="*/ 0 w 4673016"/>
                            <a:gd name="connsiteY7" fmla="*/ 275021 h 1049866"/>
                            <a:gd name="connsiteX8" fmla="*/ 912064 w 4673016"/>
                            <a:gd name="connsiteY8" fmla="*/ 16933 h 1049866"/>
                            <a:gd name="connsiteX9" fmla="*/ 2323954 w 4673016"/>
                            <a:gd name="connsiteY9" fmla="*/ 616023 h 1049866"/>
                            <a:gd name="connsiteX10" fmla="*/ 3756864 w 4673016"/>
                            <a:gd name="connsiteY10" fmla="*/ 0 h 104986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</a:cxnLst>
                          <a:rect l="l" t="t" r="r" b="b"/>
                          <a:pathLst>
                            <a:path w="4673016" h="1049866">
                              <a:moveTo>
                                <a:pt x="3756864" y="0"/>
                              </a:moveTo>
                              <a:lnTo>
                                <a:pt x="4673016" y="239402"/>
                              </a:lnTo>
                              <a:lnTo>
                                <a:pt x="3993931" y="541866"/>
                              </a:lnTo>
                              <a:lnTo>
                                <a:pt x="3815839" y="467710"/>
                              </a:lnTo>
                              <a:lnTo>
                                <a:pt x="2300598" y="1049866"/>
                              </a:lnTo>
                              <a:lnTo>
                                <a:pt x="912064" y="457200"/>
                              </a:lnTo>
                              <a:lnTo>
                                <a:pt x="624198" y="541866"/>
                              </a:lnTo>
                              <a:lnTo>
                                <a:pt x="0" y="275021"/>
                              </a:lnTo>
                              <a:lnTo>
                                <a:pt x="912064" y="16933"/>
                              </a:lnTo>
                              <a:lnTo>
                                <a:pt x="2323954" y="616023"/>
                              </a:lnTo>
                              <a:lnTo>
                                <a:pt x="3756864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0000A3"/>
                        </a:solidFill>
                        <a:ln w="12700"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>
                            <a:defRPr/>
                          </a:pPr>
                          <a:endParaRPr lang="en-US" sz="1350">
                            <a:solidFill>
                              <a:prstClr val="white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129" name="Freeform 3128">
                          <a:extLst>
                            <a:ext uri="{FF2B5EF4-FFF2-40B4-BE49-F238E27FC236}">
                              <a16:creationId xmlns:a16="http://schemas.microsoft.com/office/drawing/2014/main" id="{336E114E-5206-9441-92A3-58BADADFBCF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519948" y="3206783"/>
                          <a:ext cx="317042" cy="170569"/>
                        </a:xfrm>
                        <a:custGeom>
                          <a:avLst/>
                          <a:gdLst>
                            <a:gd name="connsiteX0" fmla="*/ 21021 w 1744718"/>
                            <a:gd name="connsiteY0" fmla="*/ 0 h 903890"/>
                            <a:gd name="connsiteX1" fmla="*/ 1744718 w 1744718"/>
                            <a:gd name="connsiteY1" fmla="*/ 693683 h 903890"/>
                            <a:gd name="connsiteX2" fmla="*/ 1145628 w 1744718"/>
                            <a:gd name="connsiteY2" fmla="*/ 903890 h 903890"/>
                            <a:gd name="connsiteX3" fmla="*/ 0 w 1744718"/>
                            <a:gd name="connsiteY3" fmla="*/ 451945 h 903890"/>
                            <a:gd name="connsiteX4" fmla="*/ 21021 w 1744718"/>
                            <a:gd name="connsiteY4" fmla="*/ 0 h 90389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744718" h="903890">
                              <a:moveTo>
                                <a:pt x="21021" y="0"/>
                              </a:moveTo>
                              <a:lnTo>
                                <a:pt x="1744718" y="693683"/>
                              </a:lnTo>
                              <a:lnTo>
                                <a:pt x="1145628" y="903890"/>
                              </a:lnTo>
                              <a:lnTo>
                                <a:pt x="0" y="451945"/>
                              </a:lnTo>
                              <a:lnTo>
                                <a:pt x="21021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0000A3"/>
                        </a:solidFill>
                        <a:ln w="12700"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>
                            <a:defRPr/>
                          </a:pPr>
                          <a:endParaRPr lang="en-US" sz="1350">
                            <a:solidFill>
                              <a:prstClr val="white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130" name="Freeform 3129">
                          <a:extLst>
                            <a:ext uri="{FF2B5EF4-FFF2-40B4-BE49-F238E27FC236}">
                              <a16:creationId xmlns:a16="http://schemas.microsoft.com/office/drawing/2014/main" id="{546CFBCA-F880-BA47-AEAB-90E707A1368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939341" y="3206783"/>
                          <a:ext cx="311312" cy="168585"/>
                        </a:xfrm>
                        <a:custGeom>
                          <a:avLst/>
                          <a:gdLst>
                            <a:gd name="connsiteX0" fmla="*/ 1702676 w 1713187"/>
                            <a:gd name="connsiteY0" fmla="*/ 0 h 893380"/>
                            <a:gd name="connsiteX1" fmla="*/ 1713187 w 1713187"/>
                            <a:gd name="connsiteY1" fmla="*/ 472966 h 893380"/>
                            <a:gd name="connsiteX2" fmla="*/ 578069 w 1713187"/>
                            <a:gd name="connsiteY2" fmla="*/ 893380 h 893380"/>
                            <a:gd name="connsiteX3" fmla="*/ 0 w 1713187"/>
                            <a:gd name="connsiteY3" fmla="*/ 693683 h 893380"/>
                            <a:gd name="connsiteX4" fmla="*/ 1702676 w 1713187"/>
                            <a:gd name="connsiteY4" fmla="*/ 0 h 89338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713187" h="893380">
                              <a:moveTo>
                                <a:pt x="1702676" y="0"/>
                              </a:moveTo>
                              <a:lnTo>
                                <a:pt x="1713187" y="472966"/>
                              </a:lnTo>
                              <a:lnTo>
                                <a:pt x="578069" y="893380"/>
                              </a:lnTo>
                              <a:lnTo>
                                <a:pt x="0" y="693683"/>
                              </a:lnTo>
                              <a:lnTo>
                                <a:pt x="1702676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0000A8"/>
                        </a:solidFill>
                        <a:ln w="12700"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>
                            <a:defRPr/>
                          </a:pPr>
                          <a:endParaRPr lang="en-US" sz="1350">
                            <a:solidFill>
                              <a:prstClr val="white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131" name="Freeform 3130">
                          <a:extLst>
                            <a:ext uri="{FF2B5EF4-FFF2-40B4-BE49-F238E27FC236}">
                              <a16:creationId xmlns:a16="http://schemas.microsoft.com/office/drawing/2014/main" id="{E6924584-24D3-CA45-90F8-00CAABDABBE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047413" y="3123483"/>
                          <a:ext cx="676892" cy="267753"/>
                        </a:xfrm>
                        <a:custGeom>
                          <a:avLst/>
                          <a:gdLst>
                            <a:gd name="connsiteX0" fmla="*/ 599089 w 4162096"/>
                            <a:gd name="connsiteY0" fmla="*/ 273269 h 1618593"/>
                            <a:gd name="connsiteX1" fmla="*/ 882869 w 4162096"/>
                            <a:gd name="connsiteY1" fmla="*/ 199697 h 1618593"/>
                            <a:gd name="connsiteX2" fmla="*/ 2312276 w 4162096"/>
                            <a:gd name="connsiteY2" fmla="*/ 798786 h 1618593"/>
                            <a:gd name="connsiteX3" fmla="*/ 3794234 w 4162096"/>
                            <a:gd name="connsiteY3" fmla="*/ 199697 h 1618593"/>
                            <a:gd name="connsiteX4" fmla="*/ 4014951 w 4162096"/>
                            <a:gd name="connsiteY4" fmla="*/ 273269 h 1618593"/>
                            <a:gd name="connsiteX5" fmla="*/ 3058510 w 4162096"/>
                            <a:gd name="connsiteY5" fmla="*/ 641131 h 1618593"/>
                            <a:gd name="connsiteX6" fmla="*/ 3026979 w 4162096"/>
                            <a:gd name="connsiteY6" fmla="*/ 1114097 h 1618593"/>
                            <a:gd name="connsiteX7" fmla="*/ 4162096 w 4162096"/>
                            <a:gd name="connsiteY7" fmla="*/ 1545021 h 1618593"/>
                            <a:gd name="connsiteX8" fmla="*/ 3878317 w 4162096"/>
                            <a:gd name="connsiteY8" fmla="*/ 1608083 h 1618593"/>
                            <a:gd name="connsiteX9" fmla="*/ 2301765 w 4162096"/>
                            <a:gd name="connsiteY9" fmla="*/ 945931 h 1618593"/>
                            <a:gd name="connsiteX10" fmla="*/ 693682 w 4162096"/>
                            <a:gd name="connsiteY10" fmla="*/ 1618593 h 1618593"/>
                            <a:gd name="connsiteX11" fmla="*/ 430924 w 4162096"/>
                            <a:gd name="connsiteY11" fmla="*/ 1524000 h 1618593"/>
                            <a:gd name="connsiteX12" fmla="*/ 1576551 w 4162096"/>
                            <a:gd name="connsiteY12" fmla="*/ 1082566 h 1618593"/>
                            <a:gd name="connsiteX13" fmla="*/ 1545020 w 4162096"/>
                            <a:gd name="connsiteY13" fmla="*/ 609600 h 1618593"/>
                            <a:gd name="connsiteX14" fmla="*/ 0 w 4162096"/>
                            <a:gd name="connsiteY14" fmla="*/ 0 h 1618593"/>
                            <a:gd name="connsiteX15" fmla="*/ 872358 w 4162096"/>
                            <a:gd name="connsiteY15" fmla="*/ 210207 h 1618593"/>
                            <a:gd name="connsiteX16" fmla="*/ 872358 w 4162096"/>
                            <a:gd name="connsiteY16" fmla="*/ 210207 h 1618593"/>
                            <a:gd name="connsiteX0" fmla="*/ 168165 w 3731172"/>
                            <a:gd name="connsiteY0" fmla="*/ 73572 h 1418896"/>
                            <a:gd name="connsiteX1" fmla="*/ 451945 w 3731172"/>
                            <a:gd name="connsiteY1" fmla="*/ 0 h 1418896"/>
                            <a:gd name="connsiteX2" fmla="*/ 1881352 w 3731172"/>
                            <a:gd name="connsiteY2" fmla="*/ 599089 h 1418896"/>
                            <a:gd name="connsiteX3" fmla="*/ 3363310 w 3731172"/>
                            <a:gd name="connsiteY3" fmla="*/ 0 h 1418896"/>
                            <a:gd name="connsiteX4" fmla="*/ 3584027 w 3731172"/>
                            <a:gd name="connsiteY4" fmla="*/ 73572 h 1418896"/>
                            <a:gd name="connsiteX5" fmla="*/ 2627586 w 3731172"/>
                            <a:gd name="connsiteY5" fmla="*/ 441434 h 1418896"/>
                            <a:gd name="connsiteX6" fmla="*/ 2596055 w 3731172"/>
                            <a:gd name="connsiteY6" fmla="*/ 914400 h 1418896"/>
                            <a:gd name="connsiteX7" fmla="*/ 3731172 w 3731172"/>
                            <a:gd name="connsiteY7" fmla="*/ 1345324 h 1418896"/>
                            <a:gd name="connsiteX8" fmla="*/ 3447393 w 3731172"/>
                            <a:gd name="connsiteY8" fmla="*/ 1408386 h 1418896"/>
                            <a:gd name="connsiteX9" fmla="*/ 1870841 w 3731172"/>
                            <a:gd name="connsiteY9" fmla="*/ 746234 h 1418896"/>
                            <a:gd name="connsiteX10" fmla="*/ 262758 w 3731172"/>
                            <a:gd name="connsiteY10" fmla="*/ 1418896 h 1418896"/>
                            <a:gd name="connsiteX11" fmla="*/ 0 w 3731172"/>
                            <a:gd name="connsiteY11" fmla="*/ 1324303 h 1418896"/>
                            <a:gd name="connsiteX12" fmla="*/ 1145627 w 3731172"/>
                            <a:gd name="connsiteY12" fmla="*/ 882869 h 1418896"/>
                            <a:gd name="connsiteX13" fmla="*/ 1114096 w 3731172"/>
                            <a:gd name="connsiteY13" fmla="*/ 409903 h 1418896"/>
                            <a:gd name="connsiteX14" fmla="*/ 441434 w 3731172"/>
                            <a:gd name="connsiteY14" fmla="*/ 10510 h 1418896"/>
                            <a:gd name="connsiteX15" fmla="*/ 441434 w 3731172"/>
                            <a:gd name="connsiteY15" fmla="*/ 10510 h 1418896"/>
                            <a:gd name="connsiteX0" fmla="*/ 168165 w 3731172"/>
                            <a:gd name="connsiteY0" fmla="*/ 73572 h 1418896"/>
                            <a:gd name="connsiteX1" fmla="*/ 451945 w 3731172"/>
                            <a:gd name="connsiteY1" fmla="*/ 0 h 1418896"/>
                            <a:gd name="connsiteX2" fmla="*/ 1881352 w 3731172"/>
                            <a:gd name="connsiteY2" fmla="*/ 599089 h 1418896"/>
                            <a:gd name="connsiteX3" fmla="*/ 3363310 w 3731172"/>
                            <a:gd name="connsiteY3" fmla="*/ 0 h 1418896"/>
                            <a:gd name="connsiteX4" fmla="*/ 3584027 w 3731172"/>
                            <a:gd name="connsiteY4" fmla="*/ 73572 h 1418896"/>
                            <a:gd name="connsiteX5" fmla="*/ 2627586 w 3731172"/>
                            <a:gd name="connsiteY5" fmla="*/ 441434 h 1418896"/>
                            <a:gd name="connsiteX6" fmla="*/ 2596055 w 3731172"/>
                            <a:gd name="connsiteY6" fmla="*/ 914400 h 1418896"/>
                            <a:gd name="connsiteX7" fmla="*/ 3731172 w 3731172"/>
                            <a:gd name="connsiteY7" fmla="*/ 1345324 h 1418896"/>
                            <a:gd name="connsiteX8" fmla="*/ 3447393 w 3731172"/>
                            <a:gd name="connsiteY8" fmla="*/ 1408386 h 1418896"/>
                            <a:gd name="connsiteX9" fmla="*/ 1870841 w 3731172"/>
                            <a:gd name="connsiteY9" fmla="*/ 746234 h 1418896"/>
                            <a:gd name="connsiteX10" fmla="*/ 262758 w 3731172"/>
                            <a:gd name="connsiteY10" fmla="*/ 1418896 h 1418896"/>
                            <a:gd name="connsiteX11" fmla="*/ 0 w 3731172"/>
                            <a:gd name="connsiteY11" fmla="*/ 1324303 h 1418896"/>
                            <a:gd name="connsiteX12" fmla="*/ 1145627 w 3731172"/>
                            <a:gd name="connsiteY12" fmla="*/ 882869 h 1418896"/>
                            <a:gd name="connsiteX13" fmla="*/ 1114096 w 3731172"/>
                            <a:gd name="connsiteY13" fmla="*/ 409903 h 1418896"/>
                            <a:gd name="connsiteX14" fmla="*/ 441434 w 3731172"/>
                            <a:gd name="connsiteY14" fmla="*/ 10510 h 1418896"/>
                            <a:gd name="connsiteX0" fmla="*/ 168165 w 3731172"/>
                            <a:gd name="connsiteY0" fmla="*/ 73572 h 1418896"/>
                            <a:gd name="connsiteX1" fmla="*/ 451945 w 3731172"/>
                            <a:gd name="connsiteY1" fmla="*/ 0 h 1418896"/>
                            <a:gd name="connsiteX2" fmla="*/ 1881352 w 3731172"/>
                            <a:gd name="connsiteY2" fmla="*/ 599089 h 1418896"/>
                            <a:gd name="connsiteX3" fmla="*/ 3363310 w 3731172"/>
                            <a:gd name="connsiteY3" fmla="*/ 0 h 1418896"/>
                            <a:gd name="connsiteX4" fmla="*/ 3584027 w 3731172"/>
                            <a:gd name="connsiteY4" fmla="*/ 73572 h 1418896"/>
                            <a:gd name="connsiteX5" fmla="*/ 2627586 w 3731172"/>
                            <a:gd name="connsiteY5" fmla="*/ 441434 h 1418896"/>
                            <a:gd name="connsiteX6" fmla="*/ 2596055 w 3731172"/>
                            <a:gd name="connsiteY6" fmla="*/ 914400 h 1418896"/>
                            <a:gd name="connsiteX7" fmla="*/ 3731172 w 3731172"/>
                            <a:gd name="connsiteY7" fmla="*/ 1345324 h 1418896"/>
                            <a:gd name="connsiteX8" fmla="*/ 3447393 w 3731172"/>
                            <a:gd name="connsiteY8" fmla="*/ 1408386 h 1418896"/>
                            <a:gd name="connsiteX9" fmla="*/ 1870841 w 3731172"/>
                            <a:gd name="connsiteY9" fmla="*/ 746234 h 1418896"/>
                            <a:gd name="connsiteX10" fmla="*/ 262758 w 3731172"/>
                            <a:gd name="connsiteY10" fmla="*/ 1418896 h 1418896"/>
                            <a:gd name="connsiteX11" fmla="*/ 0 w 3731172"/>
                            <a:gd name="connsiteY11" fmla="*/ 1324303 h 1418896"/>
                            <a:gd name="connsiteX12" fmla="*/ 1145627 w 3731172"/>
                            <a:gd name="connsiteY12" fmla="*/ 882869 h 1418896"/>
                            <a:gd name="connsiteX13" fmla="*/ 1114096 w 3731172"/>
                            <a:gd name="connsiteY13" fmla="*/ 409903 h 1418896"/>
                            <a:gd name="connsiteX14" fmla="*/ 357351 w 3731172"/>
                            <a:gd name="connsiteY14" fmla="*/ 115613 h 1418896"/>
                            <a:gd name="connsiteX0" fmla="*/ 168165 w 3731172"/>
                            <a:gd name="connsiteY0" fmla="*/ 73572 h 1418896"/>
                            <a:gd name="connsiteX1" fmla="*/ 451945 w 3731172"/>
                            <a:gd name="connsiteY1" fmla="*/ 0 h 1418896"/>
                            <a:gd name="connsiteX2" fmla="*/ 1881352 w 3731172"/>
                            <a:gd name="connsiteY2" fmla="*/ 599089 h 1418896"/>
                            <a:gd name="connsiteX3" fmla="*/ 3363310 w 3731172"/>
                            <a:gd name="connsiteY3" fmla="*/ 0 h 1418896"/>
                            <a:gd name="connsiteX4" fmla="*/ 3584027 w 3731172"/>
                            <a:gd name="connsiteY4" fmla="*/ 73572 h 1418896"/>
                            <a:gd name="connsiteX5" fmla="*/ 2627586 w 3731172"/>
                            <a:gd name="connsiteY5" fmla="*/ 441434 h 1418896"/>
                            <a:gd name="connsiteX6" fmla="*/ 2596055 w 3731172"/>
                            <a:gd name="connsiteY6" fmla="*/ 914400 h 1418896"/>
                            <a:gd name="connsiteX7" fmla="*/ 3731172 w 3731172"/>
                            <a:gd name="connsiteY7" fmla="*/ 1345324 h 1418896"/>
                            <a:gd name="connsiteX8" fmla="*/ 3447393 w 3731172"/>
                            <a:gd name="connsiteY8" fmla="*/ 1408386 h 1418896"/>
                            <a:gd name="connsiteX9" fmla="*/ 1870841 w 3731172"/>
                            <a:gd name="connsiteY9" fmla="*/ 746234 h 1418896"/>
                            <a:gd name="connsiteX10" fmla="*/ 262758 w 3731172"/>
                            <a:gd name="connsiteY10" fmla="*/ 1418896 h 1418896"/>
                            <a:gd name="connsiteX11" fmla="*/ 0 w 3731172"/>
                            <a:gd name="connsiteY11" fmla="*/ 1324303 h 1418896"/>
                            <a:gd name="connsiteX12" fmla="*/ 1145627 w 3731172"/>
                            <a:gd name="connsiteY12" fmla="*/ 882869 h 1418896"/>
                            <a:gd name="connsiteX13" fmla="*/ 1114096 w 3731172"/>
                            <a:gd name="connsiteY13" fmla="*/ 409903 h 1418896"/>
                            <a:gd name="connsiteX14" fmla="*/ 147144 w 3731172"/>
                            <a:gd name="connsiteY14" fmla="*/ 63061 h 1418896"/>
                            <a:gd name="connsiteX0" fmla="*/ 168165 w 3731172"/>
                            <a:gd name="connsiteY0" fmla="*/ 73572 h 1418896"/>
                            <a:gd name="connsiteX1" fmla="*/ 451945 w 3731172"/>
                            <a:gd name="connsiteY1" fmla="*/ 0 h 1418896"/>
                            <a:gd name="connsiteX2" fmla="*/ 1881352 w 3731172"/>
                            <a:gd name="connsiteY2" fmla="*/ 599089 h 1418896"/>
                            <a:gd name="connsiteX3" fmla="*/ 3363310 w 3731172"/>
                            <a:gd name="connsiteY3" fmla="*/ 0 h 1418896"/>
                            <a:gd name="connsiteX4" fmla="*/ 3584027 w 3731172"/>
                            <a:gd name="connsiteY4" fmla="*/ 73572 h 1418896"/>
                            <a:gd name="connsiteX5" fmla="*/ 2627586 w 3731172"/>
                            <a:gd name="connsiteY5" fmla="*/ 441434 h 1418896"/>
                            <a:gd name="connsiteX6" fmla="*/ 2596055 w 3731172"/>
                            <a:gd name="connsiteY6" fmla="*/ 914400 h 1418896"/>
                            <a:gd name="connsiteX7" fmla="*/ 3731172 w 3731172"/>
                            <a:gd name="connsiteY7" fmla="*/ 1345324 h 1418896"/>
                            <a:gd name="connsiteX8" fmla="*/ 3447393 w 3731172"/>
                            <a:gd name="connsiteY8" fmla="*/ 1408386 h 1418896"/>
                            <a:gd name="connsiteX9" fmla="*/ 1870841 w 3731172"/>
                            <a:gd name="connsiteY9" fmla="*/ 746234 h 1418896"/>
                            <a:gd name="connsiteX10" fmla="*/ 262758 w 3731172"/>
                            <a:gd name="connsiteY10" fmla="*/ 1418896 h 1418896"/>
                            <a:gd name="connsiteX11" fmla="*/ 0 w 3731172"/>
                            <a:gd name="connsiteY11" fmla="*/ 1324303 h 1418896"/>
                            <a:gd name="connsiteX12" fmla="*/ 1145627 w 3731172"/>
                            <a:gd name="connsiteY12" fmla="*/ 882869 h 1418896"/>
                            <a:gd name="connsiteX13" fmla="*/ 1114096 w 3731172"/>
                            <a:gd name="connsiteY13" fmla="*/ 420413 h 1418896"/>
                            <a:gd name="connsiteX14" fmla="*/ 147144 w 3731172"/>
                            <a:gd name="connsiteY14" fmla="*/ 63061 h 1418896"/>
                            <a:gd name="connsiteX0" fmla="*/ 168165 w 3731172"/>
                            <a:gd name="connsiteY0" fmla="*/ 73572 h 1418896"/>
                            <a:gd name="connsiteX1" fmla="*/ 451945 w 3731172"/>
                            <a:gd name="connsiteY1" fmla="*/ 0 h 1418896"/>
                            <a:gd name="connsiteX2" fmla="*/ 1881352 w 3731172"/>
                            <a:gd name="connsiteY2" fmla="*/ 599089 h 1418896"/>
                            <a:gd name="connsiteX3" fmla="*/ 3363310 w 3731172"/>
                            <a:gd name="connsiteY3" fmla="*/ 0 h 1418896"/>
                            <a:gd name="connsiteX4" fmla="*/ 3584027 w 3731172"/>
                            <a:gd name="connsiteY4" fmla="*/ 73572 h 1418896"/>
                            <a:gd name="connsiteX5" fmla="*/ 2627586 w 3731172"/>
                            <a:gd name="connsiteY5" fmla="*/ 441434 h 1418896"/>
                            <a:gd name="connsiteX6" fmla="*/ 2596055 w 3731172"/>
                            <a:gd name="connsiteY6" fmla="*/ 914400 h 1418896"/>
                            <a:gd name="connsiteX7" fmla="*/ 3731172 w 3731172"/>
                            <a:gd name="connsiteY7" fmla="*/ 1345324 h 1418896"/>
                            <a:gd name="connsiteX8" fmla="*/ 3447393 w 3731172"/>
                            <a:gd name="connsiteY8" fmla="*/ 1408386 h 1418896"/>
                            <a:gd name="connsiteX9" fmla="*/ 1870841 w 3731172"/>
                            <a:gd name="connsiteY9" fmla="*/ 746234 h 1418896"/>
                            <a:gd name="connsiteX10" fmla="*/ 262758 w 3731172"/>
                            <a:gd name="connsiteY10" fmla="*/ 1418896 h 1418896"/>
                            <a:gd name="connsiteX11" fmla="*/ 0 w 3731172"/>
                            <a:gd name="connsiteY11" fmla="*/ 1324303 h 1418896"/>
                            <a:gd name="connsiteX12" fmla="*/ 1145627 w 3731172"/>
                            <a:gd name="connsiteY12" fmla="*/ 882869 h 1418896"/>
                            <a:gd name="connsiteX13" fmla="*/ 1114096 w 3731172"/>
                            <a:gd name="connsiteY13" fmla="*/ 420413 h 1418896"/>
                            <a:gd name="connsiteX14" fmla="*/ 189185 w 3731172"/>
                            <a:gd name="connsiteY14" fmla="*/ 84081 h 1418896"/>
                            <a:gd name="connsiteX0" fmla="*/ 168165 w 3731172"/>
                            <a:gd name="connsiteY0" fmla="*/ 73572 h 1418896"/>
                            <a:gd name="connsiteX1" fmla="*/ 451945 w 3731172"/>
                            <a:gd name="connsiteY1" fmla="*/ 0 h 1418896"/>
                            <a:gd name="connsiteX2" fmla="*/ 1881352 w 3731172"/>
                            <a:gd name="connsiteY2" fmla="*/ 599089 h 1418896"/>
                            <a:gd name="connsiteX3" fmla="*/ 3363310 w 3731172"/>
                            <a:gd name="connsiteY3" fmla="*/ 0 h 1418896"/>
                            <a:gd name="connsiteX4" fmla="*/ 3584027 w 3731172"/>
                            <a:gd name="connsiteY4" fmla="*/ 73572 h 1418896"/>
                            <a:gd name="connsiteX5" fmla="*/ 2627586 w 3731172"/>
                            <a:gd name="connsiteY5" fmla="*/ 441434 h 1418896"/>
                            <a:gd name="connsiteX6" fmla="*/ 2596055 w 3731172"/>
                            <a:gd name="connsiteY6" fmla="*/ 914400 h 1418896"/>
                            <a:gd name="connsiteX7" fmla="*/ 3731172 w 3731172"/>
                            <a:gd name="connsiteY7" fmla="*/ 1345324 h 1418896"/>
                            <a:gd name="connsiteX8" fmla="*/ 3447393 w 3731172"/>
                            <a:gd name="connsiteY8" fmla="*/ 1408386 h 1418896"/>
                            <a:gd name="connsiteX9" fmla="*/ 1870841 w 3731172"/>
                            <a:gd name="connsiteY9" fmla="*/ 746234 h 1418896"/>
                            <a:gd name="connsiteX10" fmla="*/ 262758 w 3731172"/>
                            <a:gd name="connsiteY10" fmla="*/ 1418896 h 1418896"/>
                            <a:gd name="connsiteX11" fmla="*/ 0 w 3731172"/>
                            <a:gd name="connsiteY11" fmla="*/ 1324303 h 1418896"/>
                            <a:gd name="connsiteX12" fmla="*/ 1145627 w 3731172"/>
                            <a:gd name="connsiteY12" fmla="*/ 882869 h 1418896"/>
                            <a:gd name="connsiteX13" fmla="*/ 1114096 w 3731172"/>
                            <a:gd name="connsiteY13" fmla="*/ 420413 h 1418896"/>
                            <a:gd name="connsiteX14" fmla="*/ 189185 w 3731172"/>
                            <a:gd name="connsiteY14" fmla="*/ 84081 h 1418896"/>
                            <a:gd name="connsiteX15" fmla="*/ 168165 w 3731172"/>
                            <a:gd name="connsiteY15" fmla="*/ 73572 h 1418896"/>
                            <a:gd name="connsiteX0" fmla="*/ 168165 w 3731172"/>
                            <a:gd name="connsiteY0" fmla="*/ 73572 h 1418896"/>
                            <a:gd name="connsiteX1" fmla="*/ 451945 w 3731172"/>
                            <a:gd name="connsiteY1" fmla="*/ 0 h 1418896"/>
                            <a:gd name="connsiteX2" fmla="*/ 1881352 w 3731172"/>
                            <a:gd name="connsiteY2" fmla="*/ 599089 h 1418896"/>
                            <a:gd name="connsiteX3" fmla="*/ 3363310 w 3731172"/>
                            <a:gd name="connsiteY3" fmla="*/ 0 h 1418896"/>
                            <a:gd name="connsiteX4" fmla="*/ 3584027 w 3731172"/>
                            <a:gd name="connsiteY4" fmla="*/ 73572 h 1418896"/>
                            <a:gd name="connsiteX5" fmla="*/ 2627586 w 3731172"/>
                            <a:gd name="connsiteY5" fmla="*/ 441434 h 1418896"/>
                            <a:gd name="connsiteX6" fmla="*/ 2596055 w 3731172"/>
                            <a:gd name="connsiteY6" fmla="*/ 914400 h 1418896"/>
                            <a:gd name="connsiteX7" fmla="*/ 3731172 w 3731172"/>
                            <a:gd name="connsiteY7" fmla="*/ 1345324 h 1418896"/>
                            <a:gd name="connsiteX8" fmla="*/ 3447393 w 3731172"/>
                            <a:gd name="connsiteY8" fmla="*/ 1408386 h 1418896"/>
                            <a:gd name="connsiteX9" fmla="*/ 1870841 w 3731172"/>
                            <a:gd name="connsiteY9" fmla="*/ 746234 h 1418896"/>
                            <a:gd name="connsiteX10" fmla="*/ 262758 w 3731172"/>
                            <a:gd name="connsiteY10" fmla="*/ 1418896 h 1418896"/>
                            <a:gd name="connsiteX11" fmla="*/ 0 w 3731172"/>
                            <a:gd name="connsiteY11" fmla="*/ 1324303 h 1418896"/>
                            <a:gd name="connsiteX12" fmla="*/ 1145627 w 3731172"/>
                            <a:gd name="connsiteY12" fmla="*/ 882869 h 1418896"/>
                            <a:gd name="connsiteX13" fmla="*/ 1156137 w 3731172"/>
                            <a:gd name="connsiteY13" fmla="*/ 441434 h 1418896"/>
                            <a:gd name="connsiteX14" fmla="*/ 189185 w 3731172"/>
                            <a:gd name="connsiteY14" fmla="*/ 84081 h 1418896"/>
                            <a:gd name="connsiteX15" fmla="*/ 168165 w 3731172"/>
                            <a:gd name="connsiteY15" fmla="*/ 73572 h 1418896"/>
                            <a:gd name="connsiteX0" fmla="*/ 168165 w 3731172"/>
                            <a:gd name="connsiteY0" fmla="*/ 73572 h 1418896"/>
                            <a:gd name="connsiteX1" fmla="*/ 451945 w 3731172"/>
                            <a:gd name="connsiteY1" fmla="*/ 0 h 1418896"/>
                            <a:gd name="connsiteX2" fmla="*/ 1881352 w 3731172"/>
                            <a:gd name="connsiteY2" fmla="*/ 599089 h 1418896"/>
                            <a:gd name="connsiteX3" fmla="*/ 3363310 w 3731172"/>
                            <a:gd name="connsiteY3" fmla="*/ 0 h 1418896"/>
                            <a:gd name="connsiteX4" fmla="*/ 3584027 w 3731172"/>
                            <a:gd name="connsiteY4" fmla="*/ 73572 h 1418896"/>
                            <a:gd name="connsiteX5" fmla="*/ 2627586 w 3731172"/>
                            <a:gd name="connsiteY5" fmla="*/ 441434 h 1418896"/>
                            <a:gd name="connsiteX6" fmla="*/ 2596055 w 3731172"/>
                            <a:gd name="connsiteY6" fmla="*/ 914400 h 1418896"/>
                            <a:gd name="connsiteX7" fmla="*/ 3731172 w 3731172"/>
                            <a:gd name="connsiteY7" fmla="*/ 1345324 h 1418896"/>
                            <a:gd name="connsiteX8" fmla="*/ 3447393 w 3731172"/>
                            <a:gd name="connsiteY8" fmla="*/ 1408386 h 1418896"/>
                            <a:gd name="connsiteX9" fmla="*/ 1870841 w 3731172"/>
                            <a:gd name="connsiteY9" fmla="*/ 746234 h 1418896"/>
                            <a:gd name="connsiteX10" fmla="*/ 262758 w 3731172"/>
                            <a:gd name="connsiteY10" fmla="*/ 1418896 h 1418896"/>
                            <a:gd name="connsiteX11" fmla="*/ 0 w 3731172"/>
                            <a:gd name="connsiteY11" fmla="*/ 1324303 h 1418896"/>
                            <a:gd name="connsiteX12" fmla="*/ 1145627 w 3731172"/>
                            <a:gd name="connsiteY12" fmla="*/ 882869 h 1418896"/>
                            <a:gd name="connsiteX13" fmla="*/ 1145626 w 3731172"/>
                            <a:gd name="connsiteY13" fmla="*/ 451945 h 1418896"/>
                            <a:gd name="connsiteX14" fmla="*/ 189185 w 3731172"/>
                            <a:gd name="connsiteY14" fmla="*/ 84081 h 1418896"/>
                            <a:gd name="connsiteX15" fmla="*/ 168165 w 3731172"/>
                            <a:gd name="connsiteY15" fmla="*/ 73572 h 1418896"/>
                            <a:gd name="connsiteX0" fmla="*/ 168165 w 3731172"/>
                            <a:gd name="connsiteY0" fmla="*/ 73572 h 1418896"/>
                            <a:gd name="connsiteX1" fmla="*/ 451945 w 3731172"/>
                            <a:gd name="connsiteY1" fmla="*/ 0 h 1418896"/>
                            <a:gd name="connsiteX2" fmla="*/ 1881352 w 3731172"/>
                            <a:gd name="connsiteY2" fmla="*/ 599089 h 1418896"/>
                            <a:gd name="connsiteX3" fmla="*/ 3363310 w 3731172"/>
                            <a:gd name="connsiteY3" fmla="*/ 0 h 1418896"/>
                            <a:gd name="connsiteX4" fmla="*/ 3584027 w 3731172"/>
                            <a:gd name="connsiteY4" fmla="*/ 73572 h 1418896"/>
                            <a:gd name="connsiteX5" fmla="*/ 2627586 w 3731172"/>
                            <a:gd name="connsiteY5" fmla="*/ 441434 h 1418896"/>
                            <a:gd name="connsiteX6" fmla="*/ 2596055 w 3731172"/>
                            <a:gd name="connsiteY6" fmla="*/ 914400 h 1418896"/>
                            <a:gd name="connsiteX7" fmla="*/ 3731172 w 3731172"/>
                            <a:gd name="connsiteY7" fmla="*/ 1345324 h 1418896"/>
                            <a:gd name="connsiteX8" fmla="*/ 3447393 w 3731172"/>
                            <a:gd name="connsiteY8" fmla="*/ 1408386 h 1418896"/>
                            <a:gd name="connsiteX9" fmla="*/ 1870841 w 3731172"/>
                            <a:gd name="connsiteY9" fmla="*/ 746234 h 1418896"/>
                            <a:gd name="connsiteX10" fmla="*/ 262758 w 3731172"/>
                            <a:gd name="connsiteY10" fmla="*/ 1418896 h 1418896"/>
                            <a:gd name="connsiteX11" fmla="*/ 0 w 3731172"/>
                            <a:gd name="connsiteY11" fmla="*/ 1324303 h 1418896"/>
                            <a:gd name="connsiteX12" fmla="*/ 1145627 w 3731172"/>
                            <a:gd name="connsiteY12" fmla="*/ 903890 h 1418896"/>
                            <a:gd name="connsiteX13" fmla="*/ 1145626 w 3731172"/>
                            <a:gd name="connsiteY13" fmla="*/ 451945 h 1418896"/>
                            <a:gd name="connsiteX14" fmla="*/ 189185 w 3731172"/>
                            <a:gd name="connsiteY14" fmla="*/ 84081 h 1418896"/>
                            <a:gd name="connsiteX15" fmla="*/ 168165 w 3731172"/>
                            <a:gd name="connsiteY15" fmla="*/ 73572 h 1418896"/>
                            <a:gd name="connsiteX0" fmla="*/ 147144 w 3710151"/>
                            <a:gd name="connsiteY0" fmla="*/ 73572 h 1418896"/>
                            <a:gd name="connsiteX1" fmla="*/ 430924 w 3710151"/>
                            <a:gd name="connsiteY1" fmla="*/ 0 h 1418896"/>
                            <a:gd name="connsiteX2" fmla="*/ 1860331 w 3710151"/>
                            <a:gd name="connsiteY2" fmla="*/ 599089 h 1418896"/>
                            <a:gd name="connsiteX3" fmla="*/ 3342289 w 3710151"/>
                            <a:gd name="connsiteY3" fmla="*/ 0 h 1418896"/>
                            <a:gd name="connsiteX4" fmla="*/ 3563006 w 3710151"/>
                            <a:gd name="connsiteY4" fmla="*/ 73572 h 1418896"/>
                            <a:gd name="connsiteX5" fmla="*/ 2606565 w 3710151"/>
                            <a:gd name="connsiteY5" fmla="*/ 441434 h 1418896"/>
                            <a:gd name="connsiteX6" fmla="*/ 2575034 w 3710151"/>
                            <a:gd name="connsiteY6" fmla="*/ 914400 h 1418896"/>
                            <a:gd name="connsiteX7" fmla="*/ 3710151 w 3710151"/>
                            <a:gd name="connsiteY7" fmla="*/ 1345324 h 1418896"/>
                            <a:gd name="connsiteX8" fmla="*/ 3426372 w 3710151"/>
                            <a:gd name="connsiteY8" fmla="*/ 1408386 h 1418896"/>
                            <a:gd name="connsiteX9" fmla="*/ 1849820 w 3710151"/>
                            <a:gd name="connsiteY9" fmla="*/ 746234 h 1418896"/>
                            <a:gd name="connsiteX10" fmla="*/ 241737 w 3710151"/>
                            <a:gd name="connsiteY10" fmla="*/ 1418896 h 1418896"/>
                            <a:gd name="connsiteX11" fmla="*/ 0 w 3710151"/>
                            <a:gd name="connsiteY11" fmla="*/ 1334814 h 1418896"/>
                            <a:gd name="connsiteX12" fmla="*/ 1124606 w 3710151"/>
                            <a:gd name="connsiteY12" fmla="*/ 903890 h 1418896"/>
                            <a:gd name="connsiteX13" fmla="*/ 1124605 w 3710151"/>
                            <a:gd name="connsiteY13" fmla="*/ 451945 h 1418896"/>
                            <a:gd name="connsiteX14" fmla="*/ 168164 w 3710151"/>
                            <a:gd name="connsiteY14" fmla="*/ 84081 h 1418896"/>
                            <a:gd name="connsiteX15" fmla="*/ 147144 w 3710151"/>
                            <a:gd name="connsiteY15" fmla="*/ 73572 h 1418896"/>
                            <a:gd name="connsiteX0" fmla="*/ 147144 w 3710151"/>
                            <a:gd name="connsiteY0" fmla="*/ 73572 h 1418896"/>
                            <a:gd name="connsiteX1" fmla="*/ 430924 w 3710151"/>
                            <a:gd name="connsiteY1" fmla="*/ 0 h 1418896"/>
                            <a:gd name="connsiteX2" fmla="*/ 1860331 w 3710151"/>
                            <a:gd name="connsiteY2" fmla="*/ 599089 h 1418896"/>
                            <a:gd name="connsiteX3" fmla="*/ 3342289 w 3710151"/>
                            <a:gd name="connsiteY3" fmla="*/ 0 h 1418896"/>
                            <a:gd name="connsiteX4" fmla="*/ 3563006 w 3710151"/>
                            <a:gd name="connsiteY4" fmla="*/ 73572 h 1418896"/>
                            <a:gd name="connsiteX5" fmla="*/ 2606565 w 3710151"/>
                            <a:gd name="connsiteY5" fmla="*/ 441434 h 1418896"/>
                            <a:gd name="connsiteX6" fmla="*/ 2606565 w 3710151"/>
                            <a:gd name="connsiteY6" fmla="*/ 924910 h 1418896"/>
                            <a:gd name="connsiteX7" fmla="*/ 3710151 w 3710151"/>
                            <a:gd name="connsiteY7" fmla="*/ 1345324 h 1418896"/>
                            <a:gd name="connsiteX8" fmla="*/ 3426372 w 3710151"/>
                            <a:gd name="connsiteY8" fmla="*/ 1408386 h 1418896"/>
                            <a:gd name="connsiteX9" fmla="*/ 1849820 w 3710151"/>
                            <a:gd name="connsiteY9" fmla="*/ 746234 h 1418896"/>
                            <a:gd name="connsiteX10" fmla="*/ 241737 w 3710151"/>
                            <a:gd name="connsiteY10" fmla="*/ 1418896 h 1418896"/>
                            <a:gd name="connsiteX11" fmla="*/ 0 w 3710151"/>
                            <a:gd name="connsiteY11" fmla="*/ 1334814 h 1418896"/>
                            <a:gd name="connsiteX12" fmla="*/ 1124606 w 3710151"/>
                            <a:gd name="connsiteY12" fmla="*/ 903890 h 1418896"/>
                            <a:gd name="connsiteX13" fmla="*/ 1124605 w 3710151"/>
                            <a:gd name="connsiteY13" fmla="*/ 451945 h 1418896"/>
                            <a:gd name="connsiteX14" fmla="*/ 168164 w 3710151"/>
                            <a:gd name="connsiteY14" fmla="*/ 84081 h 1418896"/>
                            <a:gd name="connsiteX15" fmla="*/ 147144 w 3710151"/>
                            <a:gd name="connsiteY15" fmla="*/ 73572 h 1418896"/>
                            <a:gd name="connsiteX0" fmla="*/ 147144 w 3710151"/>
                            <a:gd name="connsiteY0" fmla="*/ 73572 h 1418896"/>
                            <a:gd name="connsiteX1" fmla="*/ 430924 w 3710151"/>
                            <a:gd name="connsiteY1" fmla="*/ 0 h 1418896"/>
                            <a:gd name="connsiteX2" fmla="*/ 1860331 w 3710151"/>
                            <a:gd name="connsiteY2" fmla="*/ 599089 h 1418896"/>
                            <a:gd name="connsiteX3" fmla="*/ 3342289 w 3710151"/>
                            <a:gd name="connsiteY3" fmla="*/ 0 h 1418896"/>
                            <a:gd name="connsiteX4" fmla="*/ 3563006 w 3710151"/>
                            <a:gd name="connsiteY4" fmla="*/ 73572 h 1418896"/>
                            <a:gd name="connsiteX5" fmla="*/ 2606565 w 3710151"/>
                            <a:gd name="connsiteY5" fmla="*/ 441434 h 1418896"/>
                            <a:gd name="connsiteX6" fmla="*/ 2610282 w 3710151"/>
                            <a:gd name="connsiteY6" fmla="*/ 902607 h 1418896"/>
                            <a:gd name="connsiteX7" fmla="*/ 3710151 w 3710151"/>
                            <a:gd name="connsiteY7" fmla="*/ 1345324 h 1418896"/>
                            <a:gd name="connsiteX8" fmla="*/ 3426372 w 3710151"/>
                            <a:gd name="connsiteY8" fmla="*/ 1408386 h 1418896"/>
                            <a:gd name="connsiteX9" fmla="*/ 1849820 w 3710151"/>
                            <a:gd name="connsiteY9" fmla="*/ 746234 h 1418896"/>
                            <a:gd name="connsiteX10" fmla="*/ 241737 w 3710151"/>
                            <a:gd name="connsiteY10" fmla="*/ 1418896 h 1418896"/>
                            <a:gd name="connsiteX11" fmla="*/ 0 w 3710151"/>
                            <a:gd name="connsiteY11" fmla="*/ 1334814 h 1418896"/>
                            <a:gd name="connsiteX12" fmla="*/ 1124606 w 3710151"/>
                            <a:gd name="connsiteY12" fmla="*/ 903890 h 1418896"/>
                            <a:gd name="connsiteX13" fmla="*/ 1124605 w 3710151"/>
                            <a:gd name="connsiteY13" fmla="*/ 451945 h 1418896"/>
                            <a:gd name="connsiteX14" fmla="*/ 168164 w 3710151"/>
                            <a:gd name="connsiteY14" fmla="*/ 84081 h 1418896"/>
                            <a:gd name="connsiteX15" fmla="*/ 147144 w 3710151"/>
                            <a:gd name="connsiteY15" fmla="*/ 73572 h 1418896"/>
                            <a:gd name="connsiteX0" fmla="*/ 147144 w 3710151"/>
                            <a:gd name="connsiteY0" fmla="*/ 73572 h 1418896"/>
                            <a:gd name="connsiteX1" fmla="*/ 430924 w 3710151"/>
                            <a:gd name="connsiteY1" fmla="*/ 0 h 1418896"/>
                            <a:gd name="connsiteX2" fmla="*/ 1860331 w 3710151"/>
                            <a:gd name="connsiteY2" fmla="*/ 599089 h 1418896"/>
                            <a:gd name="connsiteX3" fmla="*/ 3342289 w 3710151"/>
                            <a:gd name="connsiteY3" fmla="*/ 0 h 1418896"/>
                            <a:gd name="connsiteX4" fmla="*/ 3563006 w 3710151"/>
                            <a:gd name="connsiteY4" fmla="*/ 73572 h 1418896"/>
                            <a:gd name="connsiteX5" fmla="*/ 2617717 w 3710151"/>
                            <a:gd name="connsiteY5" fmla="*/ 445151 h 1418896"/>
                            <a:gd name="connsiteX6" fmla="*/ 2610282 w 3710151"/>
                            <a:gd name="connsiteY6" fmla="*/ 902607 h 1418896"/>
                            <a:gd name="connsiteX7" fmla="*/ 3710151 w 3710151"/>
                            <a:gd name="connsiteY7" fmla="*/ 1345324 h 1418896"/>
                            <a:gd name="connsiteX8" fmla="*/ 3426372 w 3710151"/>
                            <a:gd name="connsiteY8" fmla="*/ 1408386 h 1418896"/>
                            <a:gd name="connsiteX9" fmla="*/ 1849820 w 3710151"/>
                            <a:gd name="connsiteY9" fmla="*/ 746234 h 1418896"/>
                            <a:gd name="connsiteX10" fmla="*/ 241737 w 3710151"/>
                            <a:gd name="connsiteY10" fmla="*/ 1418896 h 1418896"/>
                            <a:gd name="connsiteX11" fmla="*/ 0 w 3710151"/>
                            <a:gd name="connsiteY11" fmla="*/ 1334814 h 1418896"/>
                            <a:gd name="connsiteX12" fmla="*/ 1124606 w 3710151"/>
                            <a:gd name="connsiteY12" fmla="*/ 903890 h 1418896"/>
                            <a:gd name="connsiteX13" fmla="*/ 1124605 w 3710151"/>
                            <a:gd name="connsiteY13" fmla="*/ 451945 h 1418896"/>
                            <a:gd name="connsiteX14" fmla="*/ 168164 w 3710151"/>
                            <a:gd name="connsiteY14" fmla="*/ 84081 h 1418896"/>
                            <a:gd name="connsiteX15" fmla="*/ 147144 w 3710151"/>
                            <a:gd name="connsiteY15" fmla="*/ 73572 h 1418896"/>
                            <a:gd name="connsiteX0" fmla="*/ 147144 w 3710151"/>
                            <a:gd name="connsiteY0" fmla="*/ 73572 h 1418896"/>
                            <a:gd name="connsiteX1" fmla="*/ 430924 w 3710151"/>
                            <a:gd name="connsiteY1" fmla="*/ 0 h 1418896"/>
                            <a:gd name="connsiteX2" fmla="*/ 1860331 w 3710151"/>
                            <a:gd name="connsiteY2" fmla="*/ 599089 h 1418896"/>
                            <a:gd name="connsiteX3" fmla="*/ 3342289 w 3710151"/>
                            <a:gd name="connsiteY3" fmla="*/ 0 h 1418896"/>
                            <a:gd name="connsiteX4" fmla="*/ 3563006 w 3710151"/>
                            <a:gd name="connsiteY4" fmla="*/ 73572 h 1418896"/>
                            <a:gd name="connsiteX5" fmla="*/ 2617717 w 3710151"/>
                            <a:gd name="connsiteY5" fmla="*/ 448868 h 1418896"/>
                            <a:gd name="connsiteX6" fmla="*/ 2610282 w 3710151"/>
                            <a:gd name="connsiteY6" fmla="*/ 902607 h 1418896"/>
                            <a:gd name="connsiteX7" fmla="*/ 3710151 w 3710151"/>
                            <a:gd name="connsiteY7" fmla="*/ 1345324 h 1418896"/>
                            <a:gd name="connsiteX8" fmla="*/ 3426372 w 3710151"/>
                            <a:gd name="connsiteY8" fmla="*/ 1408386 h 1418896"/>
                            <a:gd name="connsiteX9" fmla="*/ 1849820 w 3710151"/>
                            <a:gd name="connsiteY9" fmla="*/ 746234 h 1418896"/>
                            <a:gd name="connsiteX10" fmla="*/ 241737 w 3710151"/>
                            <a:gd name="connsiteY10" fmla="*/ 1418896 h 1418896"/>
                            <a:gd name="connsiteX11" fmla="*/ 0 w 3710151"/>
                            <a:gd name="connsiteY11" fmla="*/ 1334814 h 1418896"/>
                            <a:gd name="connsiteX12" fmla="*/ 1124606 w 3710151"/>
                            <a:gd name="connsiteY12" fmla="*/ 903890 h 1418896"/>
                            <a:gd name="connsiteX13" fmla="*/ 1124605 w 3710151"/>
                            <a:gd name="connsiteY13" fmla="*/ 451945 h 1418896"/>
                            <a:gd name="connsiteX14" fmla="*/ 168164 w 3710151"/>
                            <a:gd name="connsiteY14" fmla="*/ 84081 h 1418896"/>
                            <a:gd name="connsiteX15" fmla="*/ 147144 w 3710151"/>
                            <a:gd name="connsiteY15" fmla="*/ 73572 h 1418896"/>
                            <a:gd name="connsiteX0" fmla="*/ 147144 w 3710151"/>
                            <a:gd name="connsiteY0" fmla="*/ 73572 h 1418896"/>
                            <a:gd name="connsiteX1" fmla="*/ 430924 w 3710151"/>
                            <a:gd name="connsiteY1" fmla="*/ 0 h 1418896"/>
                            <a:gd name="connsiteX2" fmla="*/ 1838028 w 3710151"/>
                            <a:gd name="connsiteY2" fmla="*/ 591655 h 1418896"/>
                            <a:gd name="connsiteX3" fmla="*/ 3342289 w 3710151"/>
                            <a:gd name="connsiteY3" fmla="*/ 0 h 1418896"/>
                            <a:gd name="connsiteX4" fmla="*/ 3563006 w 3710151"/>
                            <a:gd name="connsiteY4" fmla="*/ 73572 h 1418896"/>
                            <a:gd name="connsiteX5" fmla="*/ 2617717 w 3710151"/>
                            <a:gd name="connsiteY5" fmla="*/ 448868 h 1418896"/>
                            <a:gd name="connsiteX6" fmla="*/ 2610282 w 3710151"/>
                            <a:gd name="connsiteY6" fmla="*/ 902607 h 1418896"/>
                            <a:gd name="connsiteX7" fmla="*/ 3710151 w 3710151"/>
                            <a:gd name="connsiteY7" fmla="*/ 1345324 h 1418896"/>
                            <a:gd name="connsiteX8" fmla="*/ 3426372 w 3710151"/>
                            <a:gd name="connsiteY8" fmla="*/ 1408386 h 1418896"/>
                            <a:gd name="connsiteX9" fmla="*/ 1849820 w 3710151"/>
                            <a:gd name="connsiteY9" fmla="*/ 746234 h 1418896"/>
                            <a:gd name="connsiteX10" fmla="*/ 241737 w 3710151"/>
                            <a:gd name="connsiteY10" fmla="*/ 1418896 h 1418896"/>
                            <a:gd name="connsiteX11" fmla="*/ 0 w 3710151"/>
                            <a:gd name="connsiteY11" fmla="*/ 1334814 h 1418896"/>
                            <a:gd name="connsiteX12" fmla="*/ 1124606 w 3710151"/>
                            <a:gd name="connsiteY12" fmla="*/ 903890 h 1418896"/>
                            <a:gd name="connsiteX13" fmla="*/ 1124605 w 3710151"/>
                            <a:gd name="connsiteY13" fmla="*/ 451945 h 1418896"/>
                            <a:gd name="connsiteX14" fmla="*/ 168164 w 3710151"/>
                            <a:gd name="connsiteY14" fmla="*/ 84081 h 1418896"/>
                            <a:gd name="connsiteX15" fmla="*/ 147144 w 3710151"/>
                            <a:gd name="connsiteY15" fmla="*/ 73572 h 1418896"/>
                            <a:gd name="connsiteX0" fmla="*/ 147144 w 3710151"/>
                            <a:gd name="connsiteY0" fmla="*/ 73572 h 1418896"/>
                            <a:gd name="connsiteX1" fmla="*/ 430924 w 3710151"/>
                            <a:gd name="connsiteY1" fmla="*/ 0 h 1418896"/>
                            <a:gd name="connsiteX2" fmla="*/ 1838028 w 3710151"/>
                            <a:gd name="connsiteY2" fmla="*/ 591655 h 1418896"/>
                            <a:gd name="connsiteX3" fmla="*/ 3342289 w 3710151"/>
                            <a:gd name="connsiteY3" fmla="*/ 0 h 1418896"/>
                            <a:gd name="connsiteX4" fmla="*/ 3563006 w 3710151"/>
                            <a:gd name="connsiteY4" fmla="*/ 73572 h 1418896"/>
                            <a:gd name="connsiteX5" fmla="*/ 2617717 w 3710151"/>
                            <a:gd name="connsiteY5" fmla="*/ 448868 h 1418896"/>
                            <a:gd name="connsiteX6" fmla="*/ 2610282 w 3710151"/>
                            <a:gd name="connsiteY6" fmla="*/ 902607 h 1418896"/>
                            <a:gd name="connsiteX7" fmla="*/ 3710151 w 3710151"/>
                            <a:gd name="connsiteY7" fmla="*/ 1345324 h 1418896"/>
                            <a:gd name="connsiteX8" fmla="*/ 3426372 w 3710151"/>
                            <a:gd name="connsiteY8" fmla="*/ 1408386 h 1418896"/>
                            <a:gd name="connsiteX9" fmla="*/ 1849820 w 3710151"/>
                            <a:gd name="connsiteY9" fmla="*/ 746234 h 1418896"/>
                            <a:gd name="connsiteX10" fmla="*/ 241737 w 3710151"/>
                            <a:gd name="connsiteY10" fmla="*/ 1418896 h 1418896"/>
                            <a:gd name="connsiteX11" fmla="*/ 0 w 3710151"/>
                            <a:gd name="connsiteY11" fmla="*/ 1334814 h 1418896"/>
                            <a:gd name="connsiteX12" fmla="*/ 1124606 w 3710151"/>
                            <a:gd name="connsiteY12" fmla="*/ 903890 h 1418896"/>
                            <a:gd name="connsiteX13" fmla="*/ 1087434 w 3710151"/>
                            <a:gd name="connsiteY13" fmla="*/ 451945 h 1418896"/>
                            <a:gd name="connsiteX14" fmla="*/ 168164 w 3710151"/>
                            <a:gd name="connsiteY14" fmla="*/ 84081 h 1418896"/>
                            <a:gd name="connsiteX15" fmla="*/ 147144 w 3710151"/>
                            <a:gd name="connsiteY15" fmla="*/ 73572 h 1418896"/>
                            <a:gd name="connsiteX0" fmla="*/ 147144 w 3710151"/>
                            <a:gd name="connsiteY0" fmla="*/ 73572 h 1418896"/>
                            <a:gd name="connsiteX1" fmla="*/ 430924 w 3710151"/>
                            <a:gd name="connsiteY1" fmla="*/ 0 h 1418896"/>
                            <a:gd name="connsiteX2" fmla="*/ 1838028 w 3710151"/>
                            <a:gd name="connsiteY2" fmla="*/ 591655 h 1418896"/>
                            <a:gd name="connsiteX3" fmla="*/ 3342289 w 3710151"/>
                            <a:gd name="connsiteY3" fmla="*/ 0 h 1418896"/>
                            <a:gd name="connsiteX4" fmla="*/ 3563006 w 3710151"/>
                            <a:gd name="connsiteY4" fmla="*/ 73572 h 1418896"/>
                            <a:gd name="connsiteX5" fmla="*/ 2617717 w 3710151"/>
                            <a:gd name="connsiteY5" fmla="*/ 448868 h 1418896"/>
                            <a:gd name="connsiteX6" fmla="*/ 2610282 w 3710151"/>
                            <a:gd name="connsiteY6" fmla="*/ 902607 h 1418896"/>
                            <a:gd name="connsiteX7" fmla="*/ 3710151 w 3710151"/>
                            <a:gd name="connsiteY7" fmla="*/ 1345324 h 1418896"/>
                            <a:gd name="connsiteX8" fmla="*/ 3426372 w 3710151"/>
                            <a:gd name="connsiteY8" fmla="*/ 1408386 h 1418896"/>
                            <a:gd name="connsiteX9" fmla="*/ 1849820 w 3710151"/>
                            <a:gd name="connsiteY9" fmla="*/ 746234 h 1418896"/>
                            <a:gd name="connsiteX10" fmla="*/ 241737 w 3710151"/>
                            <a:gd name="connsiteY10" fmla="*/ 1418896 h 1418896"/>
                            <a:gd name="connsiteX11" fmla="*/ 0 w 3710151"/>
                            <a:gd name="connsiteY11" fmla="*/ 1334814 h 1418896"/>
                            <a:gd name="connsiteX12" fmla="*/ 1098586 w 3710151"/>
                            <a:gd name="connsiteY12" fmla="*/ 903890 h 1418896"/>
                            <a:gd name="connsiteX13" fmla="*/ 1087434 w 3710151"/>
                            <a:gd name="connsiteY13" fmla="*/ 451945 h 1418896"/>
                            <a:gd name="connsiteX14" fmla="*/ 168164 w 3710151"/>
                            <a:gd name="connsiteY14" fmla="*/ 84081 h 1418896"/>
                            <a:gd name="connsiteX15" fmla="*/ 147144 w 3710151"/>
                            <a:gd name="connsiteY15" fmla="*/ 73572 h 1418896"/>
                            <a:gd name="connsiteX0" fmla="*/ 162012 w 3725019"/>
                            <a:gd name="connsiteY0" fmla="*/ 73572 h 1418896"/>
                            <a:gd name="connsiteX1" fmla="*/ 445792 w 3725019"/>
                            <a:gd name="connsiteY1" fmla="*/ 0 h 1418896"/>
                            <a:gd name="connsiteX2" fmla="*/ 1852896 w 3725019"/>
                            <a:gd name="connsiteY2" fmla="*/ 591655 h 1418896"/>
                            <a:gd name="connsiteX3" fmla="*/ 3357157 w 3725019"/>
                            <a:gd name="connsiteY3" fmla="*/ 0 h 1418896"/>
                            <a:gd name="connsiteX4" fmla="*/ 3577874 w 3725019"/>
                            <a:gd name="connsiteY4" fmla="*/ 73572 h 1418896"/>
                            <a:gd name="connsiteX5" fmla="*/ 2632585 w 3725019"/>
                            <a:gd name="connsiteY5" fmla="*/ 448868 h 1418896"/>
                            <a:gd name="connsiteX6" fmla="*/ 2625150 w 3725019"/>
                            <a:gd name="connsiteY6" fmla="*/ 902607 h 1418896"/>
                            <a:gd name="connsiteX7" fmla="*/ 3725019 w 3725019"/>
                            <a:gd name="connsiteY7" fmla="*/ 1345324 h 1418896"/>
                            <a:gd name="connsiteX8" fmla="*/ 3441240 w 3725019"/>
                            <a:gd name="connsiteY8" fmla="*/ 1408386 h 1418896"/>
                            <a:gd name="connsiteX9" fmla="*/ 1864688 w 3725019"/>
                            <a:gd name="connsiteY9" fmla="*/ 746234 h 1418896"/>
                            <a:gd name="connsiteX10" fmla="*/ 256605 w 3725019"/>
                            <a:gd name="connsiteY10" fmla="*/ 1418896 h 1418896"/>
                            <a:gd name="connsiteX11" fmla="*/ 0 w 3725019"/>
                            <a:gd name="connsiteY11" fmla="*/ 1331097 h 1418896"/>
                            <a:gd name="connsiteX12" fmla="*/ 1113454 w 3725019"/>
                            <a:gd name="connsiteY12" fmla="*/ 903890 h 1418896"/>
                            <a:gd name="connsiteX13" fmla="*/ 1102302 w 3725019"/>
                            <a:gd name="connsiteY13" fmla="*/ 451945 h 1418896"/>
                            <a:gd name="connsiteX14" fmla="*/ 183032 w 3725019"/>
                            <a:gd name="connsiteY14" fmla="*/ 84081 h 1418896"/>
                            <a:gd name="connsiteX15" fmla="*/ 162012 w 3725019"/>
                            <a:gd name="connsiteY15" fmla="*/ 73572 h 141889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</a:cxnLst>
                          <a:rect l="l" t="t" r="r" b="b"/>
                          <a:pathLst>
                            <a:path w="3725019" h="1418896">
                              <a:moveTo>
                                <a:pt x="162012" y="73572"/>
                              </a:moveTo>
                              <a:lnTo>
                                <a:pt x="445792" y="0"/>
                              </a:lnTo>
                              <a:lnTo>
                                <a:pt x="1852896" y="591655"/>
                              </a:lnTo>
                              <a:lnTo>
                                <a:pt x="3357157" y="0"/>
                              </a:lnTo>
                              <a:lnTo>
                                <a:pt x="3577874" y="73572"/>
                              </a:lnTo>
                              <a:lnTo>
                                <a:pt x="2632585" y="448868"/>
                              </a:lnTo>
                              <a:lnTo>
                                <a:pt x="2625150" y="902607"/>
                              </a:lnTo>
                              <a:lnTo>
                                <a:pt x="3725019" y="1345324"/>
                              </a:lnTo>
                              <a:lnTo>
                                <a:pt x="3441240" y="1408386"/>
                              </a:lnTo>
                              <a:lnTo>
                                <a:pt x="1864688" y="746234"/>
                              </a:lnTo>
                              <a:lnTo>
                                <a:pt x="256605" y="1418896"/>
                              </a:lnTo>
                              <a:lnTo>
                                <a:pt x="0" y="1331097"/>
                              </a:lnTo>
                              <a:lnTo>
                                <a:pt x="1113454" y="903890"/>
                              </a:lnTo>
                              <a:cubicBezTo>
                                <a:pt x="1113454" y="760249"/>
                                <a:pt x="1102302" y="595586"/>
                                <a:pt x="1102302" y="451945"/>
                              </a:cubicBezTo>
                              <a:lnTo>
                                <a:pt x="183032" y="84081"/>
                              </a:lnTo>
                              <a:cubicBezTo>
                                <a:pt x="26317" y="21019"/>
                                <a:pt x="169019" y="77075"/>
                                <a:pt x="162012" y="73572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n w="12700"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>
                            <a:defRPr/>
                          </a:pPr>
                          <a:endParaRPr lang="en-US" sz="1350">
                            <a:solidFill>
                              <a:prstClr val="white"/>
                            </a:solidFill>
                          </a:endParaRPr>
                        </a:p>
                      </p:txBody>
                    </p:sp>
                  </p:grpSp>
                </p:grpSp>
              </p:grpSp>
              <p:sp>
                <p:nvSpPr>
                  <p:cNvPr id="3109" name="TextBox 3108">
                    <a:extLst>
                      <a:ext uri="{FF2B5EF4-FFF2-40B4-BE49-F238E27FC236}">
                        <a16:creationId xmlns:a16="http://schemas.microsoft.com/office/drawing/2014/main" id="{A2673FF9-D4DA-B54A-B67D-536A8F3A8181}"/>
                      </a:ext>
                    </a:extLst>
                  </p:cNvPr>
                  <p:cNvSpPr txBox="1"/>
                  <p:nvPr/>
                </p:nvSpPr>
                <p:spPr>
                  <a:xfrm>
                    <a:off x="7175035" y="4021360"/>
                    <a:ext cx="406523" cy="40010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350" dirty="0"/>
                      <a:t>…</a:t>
                    </a:r>
                  </a:p>
                </p:txBody>
              </p:sp>
            </p:grpSp>
            <p:sp>
              <p:nvSpPr>
                <p:cNvPr id="3103" name="TextBox 3102">
                  <a:extLst>
                    <a:ext uri="{FF2B5EF4-FFF2-40B4-BE49-F238E27FC236}">
                      <a16:creationId xmlns:a16="http://schemas.microsoft.com/office/drawing/2014/main" id="{0CA47F2A-4B4B-9241-9A6A-1D3EC98E9359}"/>
                    </a:ext>
                  </a:extLst>
                </p:cNvPr>
                <p:cNvSpPr txBox="1"/>
                <p:nvPr/>
              </p:nvSpPr>
              <p:spPr>
                <a:xfrm>
                  <a:off x="7270703" y="4827856"/>
                  <a:ext cx="406523" cy="40010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350" dirty="0"/>
                    <a:t>…</a:t>
                  </a:r>
                </a:p>
              </p:txBody>
            </p:sp>
          </p:grpSp>
        </p:grpSp>
        <p:grpSp>
          <p:nvGrpSpPr>
            <p:cNvPr id="1203" name="Group 1202">
              <a:extLst>
                <a:ext uri="{FF2B5EF4-FFF2-40B4-BE49-F238E27FC236}">
                  <a16:creationId xmlns:a16="http://schemas.microsoft.com/office/drawing/2014/main" id="{0AAE6749-1F27-E141-A463-E4C3C5B4B453}"/>
                </a:ext>
              </a:extLst>
            </p:cNvPr>
            <p:cNvGrpSpPr/>
            <p:nvPr/>
          </p:nvGrpSpPr>
          <p:grpSpPr>
            <a:xfrm>
              <a:off x="1017496" y="2600174"/>
              <a:ext cx="4405604" cy="990932"/>
              <a:chOff x="788896" y="6230880"/>
              <a:chExt cx="4405604" cy="990932"/>
            </a:xfrm>
          </p:grpSpPr>
          <p:grpSp>
            <p:nvGrpSpPr>
              <p:cNvPr id="3058" name="Group 3057">
                <a:extLst>
                  <a:ext uri="{FF2B5EF4-FFF2-40B4-BE49-F238E27FC236}">
                    <a16:creationId xmlns:a16="http://schemas.microsoft.com/office/drawing/2014/main" id="{00D5664A-A1F0-A949-A8CA-655401E4D4CB}"/>
                  </a:ext>
                </a:extLst>
              </p:cNvPr>
              <p:cNvGrpSpPr/>
              <p:nvPr/>
            </p:nvGrpSpPr>
            <p:grpSpPr>
              <a:xfrm>
                <a:off x="1244508" y="6689164"/>
                <a:ext cx="3949992" cy="532648"/>
                <a:chOff x="1432767" y="3085352"/>
                <a:chExt cx="3949992" cy="532648"/>
              </a:xfrm>
            </p:grpSpPr>
            <p:cxnSp>
              <p:nvCxnSpPr>
                <p:cNvPr id="3083" name="Straight Connector 3082">
                  <a:extLst>
                    <a:ext uri="{FF2B5EF4-FFF2-40B4-BE49-F238E27FC236}">
                      <a16:creationId xmlns:a16="http://schemas.microsoft.com/office/drawing/2014/main" id="{175D2943-8C53-B846-A1FB-8D093DB37E59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3264355" y="3086100"/>
                  <a:ext cx="1269273" cy="51909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84" name="Straight Connector 3083">
                  <a:extLst>
                    <a:ext uri="{FF2B5EF4-FFF2-40B4-BE49-F238E27FC236}">
                      <a16:creationId xmlns:a16="http://schemas.microsoft.com/office/drawing/2014/main" id="{E1669996-7B56-F74E-875E-35BCD5F4FFBF}"/>
                    </a:ext>
                  </a:extLst>
                </p:cNvPr>
                <p:cNvCxnSpPr/>
                <p:nvPr/>
              </p:nvCxnSpPr>
              <p:spPr bwMode="auto">
                <a:xfrm flipH="1">
                  <a:off x="1432767" y="3085352"/>
                  <a:ext cx="1588" cy="51435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85" name="Straight Connector 3084">
                  <a:extLst>
                    <a:ext uri="{FF2B5EF4-FFF2-40B4-BE49-F238E27FC236}">
                      <a16:creationId xmlns:a16="http://schemas.microsoft.com/office/drawing/2014/main" id="{335C4751-6134-4445-9E05-74D8E7B3B85D}"/>
                    </a:ext>
                  </a:extLst>
                </p:cNvPr>
                <p:cNvCxnSpPr/>
                <p:nvPr/>
              </p:nvCxnSpPr>
              <p:spPr bwMode="auto">
                <a:xfrm flipH="1">
                  <a:off x="3010952" y="3094877"/>
                  <a:ext cx="0" cy="51435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86" name="Straight Connector 3085">
                  <a:extLst>
                    <a:ext uri="{FF2B5EF4-FFF2-40B4-BE49-F238E27FC236}">
                      <a16:creationId xmlns:a16="http://schemas.microsoft.com/office/drawing/2014/main" id="{8D139D2E-1302-7546-B462-A18F9743589C}"/>
                    </a:ext>
                  </a:extLst>
                </p:cNvPr>
                <p:cNvCxnSpPr/>
                <p:nvPr/>
              </p:nvCxnSpPr>
              <p:spPr bwMode="auto">
                <a:xfrm flipH="1">
                  <a:off x="4588152" y="3086100"/>
                  <a:ext cx="1587" cy="51435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87" name="Straight Connector 3086">
                  <a:extLst>
                    <a:ext uri="{FF2B5EF4-FFF2-40B4-BE49-F238E27FC236}">
                      <a16:creationId xmlns:a16="http://schemas.microsoft.com/office/drawing/2014/main" id="{2FFC66DB-3A85-8B4A-9B1C-1731B6A99DF1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H="1">
                  <a:off x="1502755" y="3091702"/>
                  <a:ext cx="1269273" cy="51909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88" name="Straight Connector 3087">
                  <a:extLst>
                    <a:ext uri="{FF2B5EF4-FFF2-40B4-BE49-F238E27FC236}">
                      <a16:creationId xmlns:a16="http://schemas.microsoft.com/office/drawing/2014/main" id="{6E69E744-CB08-3B4A-8FCA-762DD1B5882F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H="1">
                  <a:off x="3050155" y="3091702"/>
                  <a:ext cx="1417185" cy="52629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89" name="Straight Connector 3088">
                  <a:extLst>
                    <a:ext uri="{FF2B5EF4-FFF2-40B4-BE49-F238E27FC236}">
                      <a16:creationId xmlns:a16="http://schemas.microsoft.com/office/drawing/2014/main" id="{914D49B1-78BD-974C-929D-9FC4209A9242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H="1">
                  <a:off x="4780206" y="3340359"/>
                  <a:ext cx="565231" cy="252153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90" name="Straight Connector 3089">
                  <a:extLst>
                    <a:ext uri="{FF2B5EF4-FFF2-40B4-BE49-F238E27FC236}">
                      <a16:creationId xmlns:a16="http://schemas.microsoft.com/office/drawing/2014/main" id="{95EC5C6D-551C-4E4D-9005-48004A15BD65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H="1">
                  <a:off x="1632664" y="3086100"/>
                  <a:ext cx="2609091" cy="47315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91" name="Straight Connector 3090">
                  <a:extLst>
                    <a:ext uri="{FF2B5EF4-FFF2-40B4-BE49-F238E27FC236}">
                      <a16:creationId xmlns:a16="http://schemas.microsoft.com/office/drawing/2014/main" id="{A8B61312-24A5-024A-A25D-9EFB96E31702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H="1">
                  <a:off x="3230270" y="3253273"/>
                  <a:ext cx="2052963" cy="33434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92" name="Straight Connector 3091">
                  <a:extLst>
                    <a:ext uri="{FF2B5EF4-FFF2-40B4-BE49-F238E27FC236}">
                      <a16:creationId xmlns:a16="http://schemas.microsoft.com/office/drawing/2014/main" id="{9572A0D5-D9AB-0744-A8D3-12C2CD41D5A3}"/>
                    </a:ext>
                  </a:extLst>
                </p:cNvPr>
                <p:cNvCxnSpPr>
                  <a:cxnSpLocks/>
                  <a:endCxn id="1226" idx="3"/>
                </p:cNvCxnSpPr>
                <p:nvPr/>
              </p:nvCxnSpPr>
              <p:spPr bwMode="auto">
                <a:xfrm flipH="1">
                  <a:off x="1802901" y="3147527"/>
                  <a:ext cx="3530096" cy="407633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93" name="Straight Connector 3092">
                  <a:extLst>
                    <a:ext uri="{FF2B5EF4-FFF2-40B4-BE49-F238E27FC236}">
                      <a16:creationId xmlns:a16="http://schemas.microsoft.com/office/drawing/2014/main" id="{9D6AE407-46DB-C54E-9BE2-22612E83F80D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1444739" y="3093289"/>
                  <a:ext cx="1552575" cy="517525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94" name="Straight Connector 3093">
                  <a:extLst>
                    <a:ext uri="{FF2B5EF4-FFF2-40B4-BE49-F238E27FC236}">
                      <a16:creationId xmlns:a16="http://schemas.microsoft.com/office/drawing/2014/main" id="{26B54E90-78AC-0940-ABE4-C07F7CD72499}"/>
                    </a:ext>
                  </a:extLst>
                </p:cNvPr>
                <p:cNvCxnSpPr/>
                <p:nvPr/>
              </p:nvCxnSpPr>
              <p:spPr bwMode="auto">
                <a:xfrm>
                  <a:off x="1585177" y="3086100"/>
                  <a:ext cx="3014662" cy="525463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95" name="Straight Connector 3094">
                  <a:extLst>
                    <a:ext uri="{FF2B5EF4-FFF2-40B4-BE49-F238E27FC236}">
                      <a16:creationId xmlns:a16="http://schemas.microsoft.com/office/drawing/2014/main" id="{BB355839-A2DA-7542-A1F0-8B638010C02E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1650240" y="3086100"/>
                  <a:ext cx="3682756" cy="48441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96" name="Straight Connector 3095">
                  <a:extLst>
                    <a:ext uri="{FF2B5EF4-FFF2-40B4-BE49-F238E27FC236}">
                      <a16:creationId xmlns:a16="http://schemas.microsoft.com/office/drawing/2014/main" id="{AFF83015-517B-0142-B53B-7B31247298FE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H="1" flipV="1">
                  <a:off x="4665026" y="3086101"/>
                  <a:ext cx="674190" cy="204495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97" name="Straight Connector 3096">
                  <a:extLst>
                    <a:ext uri="{FF2B5EF4-FFF2-40B4-BE49-F238E27FC236}">
                      <a16:creationId xmlns:a16="http://schemas.microsoft.com/office/drawing/2014/main" id="{4F8B8893-E4D1-1840-8A4B-BE3FD3DCBAEB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3419946" y="3086100"/>
                  <a:ext cx="1962813" cy="36622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59" name="Group 3058">
                <a:extLst>
                  <a:ext uri="{FF2B5EF4-FFF2-40B4-BE49-F238E27FC236}">
                    <a16:creationId xmlns:a16="http://schemas.microsoft.com/office/drawing/2014/main" id="{3140D7AC-6ED1-9A44-BA2E-47D7D7C6E0C8}"/>
                  </a:ext>
                </a:extLst>
              </p:cNvPr>
              <p:cNvGrpSpPr/>
              <p:nvPr/>
            </p:nvGrpSpPr>
            <p:grpSpPr>
              <a:xfrm>
                <a:off x="788896" y="6230951"/>
                <a:ext cx="914400" cy="479686"/>
                <a:chOff x="3668110" y="2448910"/>
                <a:chExt cx="3794234" cy="2165130"/>
              </a:xfrm>
            </p:grpSpPr>
            <p:sp>
              <p:nvSpPr>
                <p:cNvPr id="3076" name="Rectangle 3075">
                  <a:extLst>
                    <a:ext uri="{FF2B5EF4-FFF2-40B4-BE49-F238E27FC236}">
                      <a16:creationId xmlns:a16="http://schemas.microsoft.com/office/drawing/2014/main" id="{65F2DD55-41FC-F14A-AD4D-2F8C30E94131}"/>
                    </a:ext>
                  </a:extLst>
                </p:cNvPr>
                <p:cNvSpPr/>
                <p:nvPr/>
              </p:nvSpPr>
              <p:spPr>
                <a:xfrm>
                  <a:off x="3668110" y="3741409"/>
                  <a:ext cx="3780587" cy="872631"/>
                </a:xfrm>
                <a:prstGeom prst="rect">
                  <a:avLst/>
                </a:prstGeom>
                <a:gradFill>
                  <a:gsLst>
                    <a:gs pos="0">
                      <a:srgbClr val="B8C2C9"/>
                    </a:gs>
                    <a:gs pos="21000">
                      <a:schemeClr val="bg1"/>
                    </a:gs>
                    <a:gs pos="60000">
                      <a:srgbClr val="D6DCE0"/>
                    </a:gs>
                    <a:gs pos="100000">
                      <a:srgbClr val="B8C2C9"/>
                    </a:gs>
                  </a:gsLst>
                  <a:lin ang="0" scaled="0"/>
                </a:gradFill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077" name="Freeform 3076">
                  <a:extLst>
                    <a:ext uri="{FF2B5EF4-FFF2-40B4-BE49-F238E27FC236}">
                      <a16:creationId xmlns:a16="http://schemas.microsoft.com/office/drawing/2014/main" id="{D0E35A57-DF1E-AA49-984F-36CCA7C9EEBC}"/>
                    </a:ext>
                  </a:extLst>
                </p:cNvPr>
                <p:cNvSpPr/>
                <p:nvPr/>
              </p:nvSpPr>
              <p:spPr>
                <a:xfrm>
                  <a:off x="3678620" y="2448910"/>
                  <a:ext cx="3783724" cy="1324303"/>
                </a:xfrm>
                <a:custGeom>
                  <a:avLst/>
                  <a:gdLst>
                    <a:gd name="connsiteX0" fmla="*/ 0 w 3783724"/>
                    <a:gd name="connsiteY0" fmla="*/ 1313793 h 1324303"/>
                    <a:gd name="connsiteX1" fmla="*/ 0 w 3783724"/>
                    <a:gd name="connsiteY1" fmla="*/ 1313793 h 1324303"/>
                    <a:gd name="connsiteX2" fmla="*/ 252248 w 3783724"/>
                    <a:gd name="connsiteY2" fmla="*/ 0 h 1324303"/>
                    <a:gd name="connsiteX3" fmla="*/ 3415862 w 3783724"/>
                    <a:gd name="connsiteY3" fmla="*/ 21020 h 1324303"/>
                    <a:gd name="connsiteX4" fmla="*/ 3783724 w 3783724"/>
                    <a:gd name="connsiteY4" fmla="*/ 1324303 h 1324303"/>
                    <a:gd name="connsiteX5" fmla="*/ 0 w 3783724"/>
                    <a:gd name="connsiteY5" fmla="*/ 1313793 h 13243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783724" h="1324303">
                      <a:moveTo>
                        <a:pt x="0" y="1313793"/>
                      </a:moveTo>
                      <a:lnTo>
                        <a:pt x="0" y="1313793"/>
                      </a:lnTo>
                      <a:lnTo>
                        <a:pt x="252248" y="0"/>
                      </a:lnTo>
                      <a:lnTo>
                        <a:pt x="3415862" y="21020"/>
                      </a:lnTo>
                      <a:lnTo>
                        <a:pt x="3783724" y="1324303"/>
                      </a:lnTo>
                      <a:lnTo>
                        <a:pt x="0" y="1313793"/>
                      </a:lnTo>
                      <a:close/>
                    </a:path>
                  </a:pathLst>
                </a:custGeom>
                <a:solidFill>
                  <a:srgbClr val="B8C2C9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3078" name="Group 3077">
                  <a:extLst>
                    <a:ext uri="{FF2B5EF4-FFF2-40B4-BE49-F238E27FC236}">
                      <a16:creationId xmlns:a16="http://schemas.microsoft.com/office/drawing/2014/main" id="{B529F89C-3BA9-AE40-A981-7B14BC160CC4}"/>
                    </a:ext>
                  </a:extLst>
                </p:cNvPr>
                <p:cNvGrpSpPr/>
                <p:nvPr/>
              </p:nvGrpSpPr>
              <p:grpSpPr>
                <a:xfrm>
                  <a:off x="3941378" y="2603243"/>
                  <a:ext cx="3202061" cy="1066110"/>
                  <a:chOff x="7939341" y="3037317"/>
                  <a:chExt cx="897649" cy="353919"/>
                </a:xfrm>
              </p:grpSpPr>
              <p:sp>
                <p:nvSpPr>
                  <p:cNvPr id="3079" name="Freeform 3078">
                    <a:extLst>
                      <a:ext uri="{FF2B5EF4-FFF2-40B4-BE49-F238E27FC236}">
                        <a16:creationId xmlns:a16="http://schemas.microsoft.com/office/drawing/2014/main" id="{F2874D99-BA7D-844E-9F8D-094E4757A8CE}"/>
                      </a:ext>
                    </a:extLst>
                  </p:cNvPr>
                  <p:cNvSpPr/>
                  <p:nvPr/>
                </p:nvSpPr>
                <p:spPr>
                  <a:xfrm>
                    <a:off x="7964170" y="3037317"/>
                    <a:ext cx="849158" cy="198115"/>
                  </a:xfrm>
                  <a:custGeom>
                    <a:avLst/>
                    <a:gdLst>
                      <a:gd name="connsiteX0" fmla="*/ 3725333 w 4588933"/>
                      <a:gd name="connsiteY0" fmla="*/ 0 h 1049866"/>
                      <a:gd name="connsiteX1" fmla="*/ 4588933 w 4588933"/>
                      <a:gd name="connsiteY1" fmla="*/ 270933 h 1049866"/>
                      <a:gd name="connsiteX2" fmla="*/ 3962400 w 4588933"/>
                      <a:gd name="connsiteY2" fmla="*/ 541866 h 1049866"/>
                      <a:gd name="connsiteX3" fmla="*/ 3742267 w 4588933"/>
                      <a:gd name="connsiteY3" fmla="*/ 457200 h 1049866"/>
                      <a:gd name="connsiteX4" fmla="*/ 2269067 w 4588933"/>
                      <a:gd name="connsiteY4" fmla="*/ 1049866 h 1049866"/>
                      <a:gd name="connsiteX5" fmla="*/ 880533 w 4588933"/>
                      <a:gd name="connsiteY5" fmla="*/ 457200 h 1049866"/>
                      <a:gd name="connsiteX6" fmla="*/ 592667 w 4588933"/>
                      <a:gd name="connsiteY6" fmla="*/ 541866 h 1049866"/>
                      <a:gd name="connsiteX7" fmla="*/ 0 w 4588933"/>
                      <a:gd name="connsiteY7" fmla="*/ 254000 h 1049866"/>
                      <a:gd name="connsiteX8" fmla="*/ 880533 w 4588933"/>
                      <a:gd name="connsiteY8" fmla="*/ 16933 h 1049866"/>
                      <a:gd name="connsiteX9" fmla="*/ 2302933 w 4588933"/>
                      <a:gd name="connsiteY9" fmla="*/ 626533 h 1049866"/>
                      <a:gd name="connsiteX10" fmla="*/ 3725333 w 4588933"/>
                      <a:gd name="connsiteY10" fmla="*/ 0 h 1049866"/>
                      <a:gd name="connsiteX0" fmla="*/ 3725333 w 4641485"/>
                      <a:gd name="connsiteY0" fmla="*/ 0 h 1049866"/>
                      <a:gd name="connsiteX1" fmla="*/ 4641485 w 4641485"/>
                      <a:gd name="connsiteY1" fmla="*/ 239402 h 1049866"/>
                      <a:gd name="connsiteX2" fmla="*/ 3962400 w 4641485"/>
                      <a:gd name="connsiteY2" fmla="*/ 541866 h 1049866"/>
                      <a:gd name="connsiteX3" fmla="*/ 3742267 w 4641485"/>
                      <a:gd name="connsiteY3" fmla="*/ 457200 h 1049866"/>
                      <a:gd name="connsiteX4" fmla="*/ 2269067 w 4641485"/>
                      <a:gd name="connsiteY4" fmla="*/ 1049866 h 1049866"/>
                      <a:gd name="connsiteX5" fmla="*/ 880533 w 4641485"/>
                      <a:gd name="connsiteY5" fmla="*/ 457200 h 1049866"/>
                      <a:gd name="connsiteX6" fmla="*/ 592667 w 4641485"/>
                      <a:gd name="connsiteY6" fmla="*/ 541866 h 1049866"/>
                      <a:gd name="connsiteX7" fmla="*/ 0 w 4641485"/>
                      <a:gd name="connsiteY7" fmla="*/ 254000 h 1049866"/>
                      <a:gd name="connsiteX8" fmla="*/ 880533 w 4641485"/>
                      <a:gd name="connsiteY8" fmla="*/ 16933 h 1049866"/>
                      <a:gd name="connsiteX9" fmla="*/ 2302933 w 4641485"/>
                      <a:gd name="connsiteY9" fmla="*/ 626533 h 1049866"/>
                      <a:gd name="connsiteX10" fmla="*/ 3725333 w 4641485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73798 w 4673016"/>
                      <a:gd name="connsiteY3" fmla="*/ 457200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32979 h 1049866"/>
                      <a:gd name="connsiteX8" fmla="*/ 912064 w 4673016"/>
                      <a:gd name="connsiteY8" fmla="*/ 16933 h 1049866"/>
                      <a:gd name="connsiteX9" fmla="*/ 2334464 w 4673016"/>
                      <a:gd name="connsiteY9" fmla="*/ 62653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84308 w 4673016"/>
                      <a:gd name="connsiteY3" fmla="*/ 404648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32979 h 1049866"/>
                      <a:gd name="connsiteX8" fmla="*/ 912064 w 4673016"/>
                      <a:gd name="connsiteY8" fmla="*/ 16933 h 1049866"/>
                      <a:gd name="connsiteX9" fmla="*/ 2334464 w 4673016"/>
                      <a:gd name="connsiteY9" fmla="*/ 62653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94818 w 4673016"/>
                      <a:gd name="connsiteY3" fmla="*/ 436179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32979 h 1049866"/>
                      <a:gd name="connsiteX8" fmla="*/ 912064 w 4673016"/>
                      <a:gd name="connsiteY8" fmla="*/ 16933 h 1049866"/>
                      <a:gd name="connsiteX9" fmla="*/ 2334464 w 4673016"/>
                      <a:gd name="connsiteY9" fmla="*/ 62653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94818 w 4673016"/>
                      <a:gd name="connsiteY3" fmla="*/ 436179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32979 h 1049866"/>
                      <a:gd name="connsiteX8" fmla="*/ 912064 w 4673016"/>
                      <a:gd name="connsiteY8" fmla="*/ 16933 h 1049866"/>
                      <a:gd name="connsiteX9" fmla="*/ 2323954 w 4673016"/>
                      <a:gd name="connsiteY9" fmla="*/ 61602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94818 w 4673016"/>
                      <a:gd name="connsiteY3" fmla="*/ 436179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75021 h 1049866"/>
                      <a:gd name="connsiteX8" fmla="*/ 912064 w 4673016"/>
                      <a:gd name="connsiteY8" fmla="*/ 16933 h 1049866"/>
                      <a:gd name="connsiteX9" fmla="*/ 2323954 w 4673016"/>
                      <a:gd name="connsiteY9" fmla="*/ 61602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815839 w 4673016"/>
                      <a:gd name="connsiteY3" fmla="*/ 467710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75021 h 1049866"/>
                      <a:gd name="connsiteX8" fmla="*/ 912064 w 4673016"/>
                      <a:gd name="connsiteY8" fmla="*/ 16933 h 1049866"/>
                      <a:gd name="connsiteX9" fmla="*/ 2323954 w 4673016"/>
                      <a:gd name="connsiteY9" fmla="*/ 616023 h 1049866"/>
                      <a:gd name="connsiteX10" fmla="*/ 3756864 w 4673016"/>
                      <a:gd name="connsiteY10" fmla="*/ 0 h 1049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4673016" h="1049866">
                        <a:moveTo>
                          <a:pt x="3756864" y="0"/>
                        </a:moveTo>
                        <a:lnTo>
                          <a:pt x="4673016" y="239402"/>
                        </a:lnTo>
                        <a:lnTo>
                          <a:pt x="3993931" y="541866"/>
                        </a:lnTo>
                        <a:lnTo>
                          <a:pt x="3815839" y="467710"/>
                        </a:lnTo>
                        <a:lnTo>
                          <a:pt x="2300598" y="1049866"/>
                        </a:lnTo>
                        <a:lnTo>
                          <a:pt x="912064" y="457200"/>
                        </a:lnTo>
                        <a:lnTo>
                          <a:pt x="624198" y="541866"/>
                        </a:lnTo>
                        <a:lnTo>
                          <a:pt x="0" y="275021"/>
                        </a:lnTo>
                        <a:lnTo>
                          <a:pt x="912064" y="16933"/>
                        </a:lnTo>
                        <a:lnTo>
                          <a:pt x="2323954" y="616023"/>
                        </a:lnTo>
                        <a:lnTo>
                          <a:pt x="3756864" y="0"/>
                        </a:lnTo>
                        <a:close/>
                      </a:path>
                    </a:pathLst>
                  </a:custGeom>
                  <a:solidFill>
                    <a:srgbClr val="0000A3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080" name="Freeform 3079">
                    <a:extLst>
                      <a:ext uri="{FF2B5EF4-FFF2-40B4-BE49-F238E27FC236}">
                        <a16:creationId xmlns:a16="http://schemas.microsoft.com/office/drawing/2014/main" id="{7C73F02C-1F19-154A-9E93-AE6CED05F6F2}"/>
                      </a:ext>
                    </a:extLst>
                  </p:cNvPr>
                  <p:cNvSpPr/>
                  <p:nvPr/>
                </p:nvSpPr>
                <p:spPr>
                  <a:xfrm>
                    <a:off x="8519948" y="3206783"/>
                    <a:ext cx="317042" cy="170569"/>
                  </a:xfrm>
                  <a:custGeom>
                    <a:avLst/>
                    <a:gdLst>
                      <a:gd name="connsiteX0" fmla="*/ 21021 w 1744718"/>
                      <a:gd name="connsiteY0" fmla="*/ 0 h 903890"/>
                      <a:gd name="connsiteX1" fmla="*/ 1744718 w 1744718"/>
                      <a:gd name="connsiteY1" fmla="*/ 693683 h 903890"/>
                      <a:gd name="connsiteX2" fmla="*/ 1145628 w 1744718"/>
                      <a:gd name="connsiteY2" fmla="*/ 903890 h 903890"/>
                      <a:gd name="connsiteX3" fmla="*/ 0 w 1744718"/>
                      <a:gd name="connsiteY3" fmla="*/ 451945 h 903890"/>
                      <a:gd name="connsiteX4" fmla="*/ 21021 w 1744718"/>
                      <a:gd name="connsiteY4" fmla="*/ 0 h 9038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44718" h="903890">
                        <a:moveTo>
                          <a:pt x="21021" y="0"/>
                        </a:moveTo>
                        <a:lnTo>
                          <a:pt x="1744718" y="693683"/>
                        </a:lnTo>
                        <a:lnTo>
                          <a:pt x="1145628" y="903890"/>
                        </a:lnTo>
                        <a:lnTo>
                          <a:pt x="0" y="451945"/>
                        </a:lnTo>
                        <a:lnTo>
                          <a:pt x="21021" y="0"/>
                        </a:lnTo>
                        <a:close/>
                      </a:path>
                    </a:pathLst>
                  </a:custGeom>
                  <a:solidFill>
                    <a:srgbClr val="0000A3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081" name="Freeform 3080">
                    <a:extLst>
                      <a:ext uri="{FF2B5EF4-FFF2-40B4-BE49-F238E27FC236}">
                        <a16:creationId xmlns:a16="http://schemas.microsoft.com/office/drawing/2014/main" id="{D8E386A9-FF6E-BF45-8B50-812AE75B52D0}"/>
                      </a:ext>
                    </a:extLst>
                  </p:cNvPr>
                  <p:cNvSpPr/>
                  <p:nvPr/>
                </p:nvSpPr>
                <p:spPr>
                  <a:xfrm>
                    <a:off x="7939341" y="3206783"/>
                    <a:ext cx="311312" cy="168585"/>
                  </a:xfrm>
                  <a:custGeom>
                    <a:avLst/>
                    <a:gdLst>
                      <a:gd name="connsiteX0" fmla="*/ 1702676 w 1713187"/>
                      <a:gd name="connsiteY0" fmla="*/ 0 h 893380"/>
                      <a:gd name="connsiteX1" fmla="*/ 1713187 w 1713187"/>
                      <a:gd name="connsiteY1" fmla="*/ 472966 h 893380"/>
                      <a:gd name="connsiteX2" fmla="*/ 578069 w 1713187"/>
                      <a:gd name="connsiteY2" fmla="*/ 893380 h 893380"/>
                      <a:gd name="connsiteX3" fmla="*/ 0 w 1713187"/>
                      <a:gd name="connsiteY3" fmla="*/ 693683 h 893380"/>
                      <a:gd name="connsiteX4" fmla="*/ 1702676 w 1713187"/>
                      <a:gd name="connsiteY4" fmla="*/ 0 h 8933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3187" h="893380">
                        <a:moveTo>
                          <a:pt x="1702676" y="0"/>
                        </a:moveTo>
                        <a:lnTo>
                          <a:pt x="1713187" y="472966"/>
                        </a:lnTo>
                        <a:lnTo>
                          <a:pt x="578069" y="893380"/>
                        </a:lnTo>
                        <a:lnTo>
                          <a:pt x="0" y="693683"/>
                        </a:lnTo>
                        <a:lnTo>
                          <a:pt x="1702676" y="0"/>
                        </a:lnTo>
                        <a:close/>
                      </a:path>
                    </a:pathLst>
                  </a:custGeom>
                  <a:solidFill>
                    <a:srgbClr val="0000A8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082" name="Freeform 3081">
                    <a:extLst>
                      <a:ext uri="{FF2B5EF4-FFF2-40B4-BE49-F238E27FC236}">
                        <a16:creationId xmlns:a16="http://schemas.microsoft.com/office/drawing/2014/main" id="{74DDB5D4-4E2B-FB45-9880-D20DB776284E}"/>
                      </a:ext>
                    </a:extLst>
                  </p:cNvPr>
                  <p:cNvSpPr/>
                  <p:nvPr/>
                </p:nvSpPr>
                <p:spPr>
                  <a:xfrm>
                    <a:off x="8047413" y="3123483"/>
                    <a:ext cx="676892" cy="267753"/>
                  </a:xfrm>
                  <a:custGeom>
                    <a:avLst/>
                    <a:gdLst>
                      <a:gd name="connsiteX0" fmla="*/ 599089 w 4162096"/>
                      <a:gd name="connsiteY0" fmla="*/ 273269 h 1618593"/>
                      <a:gd name="connsiteX1" fmla="*/ 882869 w 4162096"/>
                      <a:gd name="connsiteY1" fmla="*/ 199697 h 1618593"/>
                      <a:gd name="connsiteX2" fmla="*/ 2312276 w 4162096"/>
                      <a:gd name="connsiteY2" fmla="*/ 798786 h 1618593"/>
                      <a:gd name="connsiteX3" fmla="*/ 3794234 w 4162096"/>
                      <a:gd name="connsiteY3" fmla="*/ 199697 h 1618593"/>
                      <a:gd name="connsiteX4" fmla="*/ 4014951 w 4162096"/>
                      <a:gd name="connsiteY4" fmla="*/ 273269 h 1618593"/>
                      <a:gd name="connsiteX5" fmla="*/ 3058510 w 4162096"/>
                      <a:gd name="connsiteY5" fmla="*/ 641131 h 1618593"/>
                      <a:gd name="connsiteX6" fmla="*/ 3026979 w 4162096"/>
                      <a:gd name="connsiteY6" fmla="*/ 1114097 h 1618593"/>
                      <a:gd name="connsiteX7" fmla="*/ 4162096 w 4162096"/>
                      <a:gd name="connsiteY7" fmla="*/ 1545021 h 1618593"/>
                      <a:gd name="connsiteX8" fmla="*/ 3878317 w 4162096"/>
                      <a:gd name="connsiteY8" fmla="*/ 1608083 h 1618593"/>
                      <a:gd name="connsiteX9" fmla="*/ 2301765 w 4162096"/>
                      <a:gd name="connsiteY9" fmla="*/ 945931 h 1618593"/>
                      <a:gd name="connsiteX10" fmla="*/ 693682 w 4162096"/>
                      <a:gd name="connsiteY10" fmla="*/ 1618593 h 1618593"/>
                      <a:gd name="connsiteX11" fmla="*/ 430924 w 4162096"/>
                      <a:gd name="connsiteY11" fmla="*/ 1524000 h 1618593"/>
                      <a:gd name="connsiteX12" fmla="*/ 1576551 w 4162096"/>
                      <a:gd name="connsiteY12" fmla="*/ 1082566 h 1618593"/>
                      <a:gd name="connsiteX13" fmla="*/ 1545020 w 4162096"/>
                      <a:gd name="connsiteY13" fmla="*/ 609600 h 1618593"/>
                      <a:gd name="connsiteX14" fmla="*/ 0 w 4162096"/>
                      <a:gd name="connsiteY14" fmla="*/ 0 h 1618593"/>
                      <a:gd name="connsiteX15" fmla="*/ 872358 w 4162096"/>
                      <a:gd name="connsiteY15" fmla="*/ 210207 h 1618593"/>
                      <a:gd name="connsiteX16" fmla="*/ 872358 w 4162096"/>
                      <a:gd name="connsiteY16" fmla="*/ 210207 h 1618593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09903 h 1418896"/>
                      <a:gd name="connsiteX14" fmla="*/ 441434 w 3731172"/>
                      <a:gd name="connsiteY14" fmla="*/ 10510 h 1418896"/>
                      <a:gd name="connsiteX15" fmla="*/ 441434 w 3731172"/>
                      <a:gd name="connsiteY15" fmla="*/ 10510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09903 h 1418896"/>
                      <a:gd name="connsiteX14" fmla="*/ 441434 w 3731172"/>
                      <a:gd name="connsiteY14" fmla="*/ 10510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09903 h 1418896"/>
                      <a:gd name="connsiteX14" fmla="*/ 357351 w 3731172"/>
                      <a:gd name="connsiteY14" fmla="*/ 115613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09903 h 1418896"/>
                      <a:gd name="connsiteX14" fmla="*/ 147144 w 3731172"/>
                      <a:gd name="connsiteY14" fmla="*/ 63061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20413 h 1418896"/>
                      <a:gd name="connsiteX14" fmla="*/ 147144 w 3731172"/>
                      <a:gd name="connsiteY14" fmla="*/ 63061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20413 h 1418896"/>
                      <a:gd name="connsiteX14" fmla="*/ 189185 w 3731172"/>
                      <a:gd name="connsiteY14" fmla="*/ 84081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20413 h 1418896"/>
                      <a:gd name="connsiteX14" fmla="*/ 189185 w 3731172"/>
                      <a:gd name="connsiteY14" fmla="*/ 84081 h 1418896"/>
                      <a:gd name="connsiteX15" fmla="*/ 168165 w 3731172"/>
                      <a:gd name="connsiteY15" fmla="*/ 73572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56137 w 3731172"/>
                      <a:gd name="connsiteY13" fmla="*/ 441434 h 1418896"/>
                      <a:gd name="connsiteX14" fmla="*/ 189185 w 3731172"/>
                      <a:gd name="connsiteY14" fmla="*/ 84081 h 1418896"/>
                      <a:gd name="connsiteX15" fmla="*/ 168165 w 3731172"/>
                      <a:gd name="connsiteY15" fmla="*/ 73572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45626 w 3731172"/>
                      <a:gd name="connsiteY13" fmla="*/ 451945 h 1418896"/>
                      <a:gd name="connsiteX14" fmla="*/ 189185 w 3731172"/>
                      <a:gd name="connsiteY14" fmla="*/ 84081 h 1418896"/>
                      <a:gd name="connsiteX15" fmla="*/ 168165 w 3731172"/>
                      <a:gd name="connsiteY15" fmla="*/ 73572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903890 h 1418896"/>
                      <a:gd name="connsiteX13" fmla="*/ 1145626 w 3731172"/>
                      <a:gd name="connsiteY13" fmla="*/ 451945 h 1418896"/>
                      <a:gd name="connsiteX14" fmla="*/ 189185 w 3731172"/>
                      <a:gd name="connsiteY14" fmla="*/ 84081 h 1418896"/>
                      <a:gd name="connsiteX15" fmla="*/ 168165 w 3731172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06565 w 3710151"/>
                      <a:gd name="connsiteY5" fmla="*/ 441434 h 1418896"/>
                      <a:gd name="connsiteX6" fmla="*/ 2575034 w 3710151"/>
                      <a:gd name="connsiteY6" fmla="*/ 914400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06565 w 3710151"/>
                      <a:gd name="connsiteY5" fmla="*/ 441434 h 1418896"/>
                      <a:gd name="connsiteX6" fmla="*/ 2606565 w 3710151"/>
                      <a:gd name="connsiteY6" fmla="*/ 924910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06565 w 3710151"/>
                      <a:gd name="connsiteY5" fmla="*/ 441434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5151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8868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38028 w 3710151"/>
                      <a:gd name="connsiteY2" fmla="*/ 591655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8868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38028 w 3710151"/>
                      <a:gd name="connsiteY2" fmla="*/ 591655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8868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087434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38028 w 3710151"/>
                      <a:gd name="connsiteY2" fmla="*/ 591655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8868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098586 w 3710151"/>
                      <a:gd name="connsiteY12" fmla="*/ 903890 h 1418896"/>
                      <a:gd name="connsiteX13" fmla="*/ 1087434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62012 w 3725019"/>
                      <a:gd name="connsiteY0" fmla="*/ 73572 h 1418896"/>
                      <a:gd name="connsiteX1" fmla="*/ 445792 w 3725019"/>
                      <a:gd name="connsiteY1" fmla="*/ 0 h 1418896"/>
                      <a:gd name="connsiteX2" fmla="*/ 1852896 w 3725019"/>
                      <a:gd name="connsiteY2" fmla="*/ 591655 h 1418896"/>
                      <a:gd name="connsiteX3" fmla="*/ 3357157 w 3725019"/>
                      <a:gd name="connsiteY3" fmla="*/ 0 h 1418896"/>
                      <a:gd name="connsiteX4" fmla="*/ 3577874 w 3725019"/>
                      <a:gd name="connsiteY4" fmla="*/ 73572 h 1418896"/>
                      <a:gd name="connsiteX5" fmla="*/ 2632585 w 3725019"/>
                      <a:gd name="connsiteY5" fmla="*/ 448868 h 1418896"/>
                      <a:gd name="connsiteX6" fmla="*/ 2625150 w 3725019"/>
                      <a:gd name="connsiteY6" fmla="*/ 902607 h 1418896"/>
                      <a:gd name="connsiteX7" fmla="*/ 3725019 w 3725019"/>
                      <a:gd name="connsiteY7" fmla="*/ 1345324 h 1418896"/>
                      <a:gd name="connsiteX8" fmla="*/ 3441240 w 3725019"/>
                      <a:gd name="connsiteY8" fmla="*/ 1408386 h 1418896"/>
                      <a:gd name="connsiteX9" fmla="*/ 1864688 w 3725019"/>
                      <a:gd name="connsiteY9" fmla="*/ 746234 h 1418896"/>
                      <a:gd name="connsiteX10" fmla="*/ 256605 w 3725019"/>
                      <a:gd name="connsiteY10" fmla="*/ 1418896 h 1418896"/>
                      <a:gd name="connsiteX11" fmla="*/ 0 w 3725019"/>
                      <a:gd name="connsiteY11" fmla="*/ 1331097 h 1418896"/>
                      <a:gd name="connsiteX12" fmla="*/ 1113454 w 3725019"/>
                      <a:gd name="connsiteY12" fmla="*/ 903890 h 1418896"/>
                      <a:gd name="connsiteX13" fmla="*/ 1102302 w 3725019"/>
                      <a:gd name="connsiteY13" fmla="*/ 451945 h 1418896"/>
                      <a:gd name="connsiteX14" fmla="*/ 183032 w 3725019"/>
                      <a:gd name="connsiteY14" fmla="*/ 84081 h 1418896"/>
                      <a:gd name="connsiteX15" fmla="*/ 162012 w 3725019"/>
                      <a:gd name="connsiteY15" fmla="*/ 73572 h 14188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3725019" h="1418896">
                        <a:moveTo>
                          <a:pt x="162012" y="73572"/>
                        </a:moveTo>
                        <a:lnTo>
                          <a:pt x="445792" y="0"/>
                        </a:lnTo>
                        <a:lnTo>
                          <a:pt x="1852896" y="591655"/>
                        </a:lnTo>
                        <a:lnTo>
                          <a:pt x="3357157" y="0"/>
                        </a:lnTo>
                        <a:lnTo>
                          <a:pt x="3577874" y="73572"/>
                        </a:lnTo>
                        <a:lnTo>
                          <a:pt x="2632585" y="448868"/>
                        </a:lnTo>
                        <a:lnTo>
                          <a:pt x="2625150" y="902607"/>
                        </a:lnTo>
                        <a:lnTo>
                          <a:pt x="3725019" y="1345324"/>
                        </a:lnTo>
                        <a:lnTo>
                          <a:pt x="3441240" y="1408386"/>
                        </a:lnTo>
                        <a:lnTo>
                          <a:pt x="1864688" y="746234"/>
                        </a:lnTo>
                        <a:lnTo>
                          <a:pt x="256605" y="1418896"/>
                        </a:lnTo>
                        <a:lnTo>
                          <a:pt x="0" y="1331097"/>
                        </a:lnTo>
                        <a:lnTo>
                          <a:pt x="1113454" y="903890"/>
                        </a:lnTo>
                        <a:cubicBezTo>
                          <a:pt x="1113454" y="760249"/>
                          <a:pt x="1102302" y="595586"/>
                          <a:pt x="1102302" y="451945"/>
                        </a:cubicBezTo>
                        <a:lnTo>
                          <a:pt x="183032" y="84081"/>
                        </a:lnTo>
                        <a:cubicBezTo>
                          <a:pt x="26317" y="21019"/>
                          <a:pt x="169019" y="77075"/>
                          <a:pt x="162012" y="73572"/>
                        </a:cubicBezTo>
                        <a:close/>
                      </a:path>
                    </a:pathLst>
                  </a:custGeom>
                  <a:solidFill>
                    <a:schemeClr val="accent1">
                      <a:lumMod val="60000"/>
                      <a:lumOff val="40000"/>
                    </a:schemeClr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3060" name="Group 3059">
                <a:extLst>
                  <a:ext uri="{FF2B5EF4-FFF2-40B4-BE49-F238E27FC236}">
                    <a16:creationId xmlns:a16="http://schemas.microsoft.com/office/drawing/2014/main" id="{BC869BBF-206C-7241-AFC1-DE22F47AB04D}"/>
                  </a:ext>
                </a:extLst>
              </p:cNvPr>
              <p:cNvGrpSpPr/>
              <p:nvPr/>
            </p:nvGrpSpPr>
            <p:grpSpPr>
              <a:xfrm>
                <a:off x="2375579" y="6230880"/>
                <a:ext cx="914400" cy="479686"/>
                <a:chOff x="3668110" y="2448910"/>
                <a:chExt cx="3794234" cy="2165130"/>
              </a:xfrm>
            </p:grpSpPr>
            <p:sp>
              <p:nvSpPr>
                <p:cNvPr id="3069" name="Rectangle 3068">
                  <a:extLst>
                    <a:ext uri="{FF2B5EF4-FFF2-40B4-BE49-F238E27FC236}">
                      <a16:creationId xmlns:a16="http://schemas.microsoft.com/office/drawing/2014/main" id="{1FF3ED74-7BF9-E24B-9C34-9A401E0C926F}"/>
                    </a:ext>
                  </a:extLst>
                </p:cNvPr>
                <p:cNvSpPr/>
                <p:nvPr/>
              </p:nvSpPr>
              <p:spPr>
                <a:xfrm>
                  <a:off x="3668110" y="3741409"/>
                  <a:ext cx="3780587" cy="872631"/>
                </a:xfrm>
                <a:prstGeom prst="rect">
                  <a:avLst/>
                </a:prstGeom>
                <a:gradFill>
                  <a:gsLst>
                    <a:gs pos="0">
                      <a:srgbClr val="B8C2C9"/>
                    </a:gs>
                    <a:gs pos="21000">
                      <a:schemeClr val="bg1"/>
                    </a:gs>
                    <a:gs pos="60000">
                      <a:srgbClr val="D6DCE0"/>
                    </a:gs>
                    <a:gs pos="100000">
                      <a:srgbClr val="B8C2C9"/>
                    </a:gs>
                  </a:gsLst>
                  <a:lin ang="0" scaled="0"/>
                </a:gradFill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070" name="Freeform 3069">
                  <a:extLst>
                    <a:ext uri="{FF2B5EF4-FFF2-40B4-BE49-F238E27FC236}">
                      <a16:creationId xmlns:a16="http://schemas.microsoft.com/office/drawing/2014/main" id="{CA370EC7-DF7B-5D46-9712-C639D9F18EAA}"/>
                    </a:ext>
                  </a:extLst>
                </p:cNvPr>
                <p:cNvSpPr/>
                <p:nvPr/>
              </p:nvSpPr>
              <p:spPr>
                <a:xfrm>
                  <a:off x="3678620" y="2448910"/>
                  <a:ext cx="3783724" cy="1324303"/>
                </a:xfrm>
                <a:custGeom>
                  <a:avLst/>
                  <a:gdLst>
                    <a:gd name="connsiteX0" fmla="*/ 0 w 3783724"/>
                    <a:gd name="connsiteY0" fmla="*/ 1313793 h 1324303"/>
                    <a:gd name="connsiteX1" fmla="*/ 0 w 3783724"/>
                    <a:gd name="connsiteY1" fmla="*/ 1313793 h 1324303"/>
                    <a:gd name="connsiteX2" fmla="*/ 252248 w 3783724"/>
                    <a:gd name="connsiteY2" fmla="*/ 0 h 1324303"/>
                    <a:gd name="connsiteX3" fmla="*/ 3415862 w 3783724"/>
                    <a:gd name="connsiteY3" fmla="*/ 21020 h 1324303"/>
                    <a:gd name="connsiteX4" fmla="*/ 3783724 w 3783724"/>
                    <a:gd name="connsiteY4" fmla="*/ 1324303 h 1324303"/>
                    <a:gd name="connsiteX5" fmla="*/ 0 w 3783724"/>
                    <a:gd name="connsiteY5" fmla="*/ 1313793 h 13243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783724" h="1324303">
                      <a:moveTo>
                        <a:pt x="0" y="1313793"/>
                      </a:moveTo>
                      <a:lnTo>
                        <a:pt x="0" y="1313793"/>
                      </a:lnTo>
                      <a:lnTo>
                        <a:pt x="252248" y="0"/>
                      </a:lnTo>
                      <a:lnTo>
                        <a:pt x="3415862" y="21020"/>
                      </a:lnTo>
                      <a:lnTo>
                        <a:pt x="3783724" y="1324303"/>
                      </a:lnTo>
                      <a:lnTo>
                        <a:pt x="0" y="1313793"/>
                      </a:lnTo>
                      <a:close/>
                    </a:path>
                  </a:pathLst>
                </a:custGeom>
                <a:solidFill>
                  <a:srgbClr val="B8C2C9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3071" name="Group 3070">
                  <a:extLst>
                    <a:ext uri="{FF2B5EF4-FFF2-40B4-BE49-F238E27FC236}">
                      <a16:creationId xmlns:a16="http://schemas.microsoft.com/office/drawing/2014/main" id="{43967748-D0EB-564E-897F-87E5AD4F6505}"/>
                    </a:ext>
                  </a:extLst>
                </p:cNvPr>
                <p:cNvGrpSpPr/>
                <p:nvPr/>
              </p:nvGrpSpPr>
              <p:grpSpPr>
                <a:xfrm>
                  <a:off x="3941378" y="2603243"/>
                  <a:ext cx="3202061" cy="1066110"/>
                  <a:chOff x="7939341" y="3037317"/>
                  <a:chExt cx="897649" cy="353919"/>
                </a:xfrm>
              </p:grpSpPr>
              <p:sp>
                <p:nvSpPr>
                  <p:cNvPr id="3072" name="Freeform 3071">
                    <a:extLst>
                      <a:ext uri="{FF2B5EF4-FFF2-40B4-BE49-F238E27FC236}">
                        <a16:creationId xmlns:a16="http://schemas.microsoft.com/office/drawing/2014/main" id="{E57B1EC7-422F-9046-9D22-45CDFEDD0F1F}"/>
                      </a:ext>
                    </a:extLst>
                  </p:cNvPr>
                  <p:cNvSpPr/>
                  <p:nvPr/>
                </p:nvSpPr>
                <p:spPr>
                  <a:xfrm>
                    <a:off x="7964170" y="3037317"/>
                    <a:ext cx="849158" cy="198115"/>
                  </a:xfrm>
                  <a:custGeom>
                    <a:avLst/>
                    <a:gdLst>
                      <a:gd name="connsiteX0" fmla="*/ 3725333 w 4588933"/>
                      <a:gd name="connsiteY0" fmla="*/ 0 h 1049866"/>
                      <a:gd name="connsiteX1" fmla="*/ 4588933 w 4588933"/>
                      <a:gd name="connsiteY1" fmla="*/ 270933 h 1049866"/>
                      <a:gd name="connsiteX2" fmla="*/ 3962400 w 4588933"/>
                      <a:gd name="connsiteY2" fmla="*/ 541866 h 1049866"/>
                      <a:gd name="connsiteX3" fmla="*/ 3742267 w 4588933"/>
                      <a:gd name="connsiteY3" fmla="*/ 457200 h 1049866"/>
                      <a:gd name="connsiteX4" fmla="*/ 2269067 w 4588933"/>
                      <a:gd name="connsiteY4" fmla="*/ 1049866 h 1049866"/>
                      <a:gd name="connsiteX5" fmla="*/ 880533 w 4588933"/>
                      <a:gd name="connsiteY5" fmla="*/ 457200 h 1049866"/>
                      <a:gd name="connsiteX6" fmla="*/ 592667 w 4588933"/>
                      <a:gd name="connsiteY6" fmla="*/ 541866 h 1049866"/>
                      <a:gd name="connsiteX7" fmla="*/ 0 w 4588933"/>
                      <a:gd name="connsiteY7" fmla="*/ 254000 h 1049866"/>
                      <a:gd name="connsiteX8" fmla="*/ 880533 w 4588933"/>
                      <a:gd name="connsiteY8" fmla="*/ 16933 h 1049866"/>
                      <a:gd name="connsiteX9" fmla="*/ 2302933 w 4588933"/>
                      <a:gd name="connsiteY9" fmla="*/ 626533 h 1049866"/>
                      <a:gd name="connsiteX10" fmla="*/ 3725333 w 4588933"/>
                      <a:gd name="connsiteY10" fmla="*/ 0 h 1049866"/>
                      <a:gd name="connsiteX0" fmla="*/ 3725333 w 4641485"/>
                      <a:gd name="connsiteY0" fmla="*/ 0 h 1049866"/>
                      <a:gd name="connsiteX1" fmla="*/ 4641485 w 4641485"/>
                      <a:gd name="connsiteY1" fmla="*/ 239402 h 1049866"/>
                      <a:gd name="connsiteX2" fmla="*/ 3962400 w 4641485"/>
                      <a:gd name="connsiteY2" fmla="*/ 541866 h 1049866"/>
                      <a:gd name="connsiteX3" fmla="*/ 3742267 w 4641485"/>
                      <a:gd name="connsiteY3" fmla="*/ 457200 h 1049866"/>
                      <a:gd name="connsiteX4" fmla="*/ 2269067 w 4641485"/>
                      <a:gd name="connsiteY4" fmla="*/ 1049866 h 1049866"/>
                      <a:gd name="connsiteX5" fmla="*/ 880533 w 4641485"/>
                      <a:gd name="connsiteY5" fmla="*/ 457200 h 1049866"/>
                      <a:gd name="connsiteX6" fmla="*/ 592667 w 4641485"/>
                      <a:gd name="connsiteY6" fmla="*/ 541866 h 1049866"/>
                      <a:gd name="connsiteX7" fmla="*/ 0 w 4641485"/>
                      <a:gd name="connsiteY7" fmla="*/ 254000 h 1049866"/>
                      <a:gd name="connsiteX8" fmla="*/ 880533 w 4641485"/>
                      <a:gd name="connsiteY8" fmla="*/ 16933 h 1049866"/>
                      <a:gd name="connsiteX9" fmla="*/ 2302933 w 4641485"/>
                      <a:gd name="connsiteY9" fmla="*/ 626533 h 1049866"/>
                      <a:gd name="connsiteX10" fmla="*/ 3725333 w 4641485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73798 w 4673016"/>
                      <a:gd name="connsiteY3" fmla="*/ 457200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32979 h 1049866"/>
                      <a:gd name="connsiteX8" fmla="*/ 912064 w 4673016"/>
                      <a:gd name="connsiteY8" fmla="*/ 16933 h 1049866"/>
                      <a:gd name="connsiteX9" fmla="*/ 2334464 w 4673016"/>
                      <a:gd name="connsiteY9" fmla="*/ 62653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84308 w 4673016"/>
                      <a:gd name="connsiteY3" fmla="*/ 404648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32979 h 1049866"/>
                      <a:gd name="connsiteX8" fmla="*/ 912064 w 4673016"/>
                      <a:gd name="connsiteY8" fmla="*/ 16933 h 1049866"/>
                      <a:gd name="connsiteX9" fmla="*/ 2334464 w 4673016"/>
                      <a:gd name="connsiteY9" fmla="*/ 62653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94818 w 4673016"/>
                      <a:gd name="connsiteY3" fmla="*/ 436179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32979 h 1049866"/>
                      <a:gd name="connsiteX8" fmla="*/ 912064 w 4673016"/>
                      <a:gd name="connsiteY8" fmla="*/ 16933 h 1049866"/>
                      <a:gd name="connsiteX9" fmla="*/ 2334464 w 4673016"/>
                      <a:gd name="connsiteY9" fmla="*/ 62653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94818 w 4673016"/>
                      <a:gd name="connsiteY3" fmla="*/ 436179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32979 h 1049866"/>
                      <a:gd name="connsiteX8" fmla="*/ 912064 w 4673016"/>
                      <a:gd name="connsiteY8" fmla="*/ 16933 h 1049866"/>
                      <a:gd name="connsiteX9" fmla="*/ 2323954 w 4673016"/>
                      <a:gd name="connsiteY9" fmla="*/ 61602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94818 w 4673016"/>
                      <a:gd name="connsiteY3" fmla="*/ 436179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75021 h 1049866"/>
                      <a:gd name="connsiteX8" fmla="*/ 912064 w 4673016"/>
                      <a:gd name="connsiteY8" fmla="*/ 16933 h 1049866"/>
                      <a:gd name="connsiteX9" fmla="*/ 2323954 w 4673016"/>
                      <a:gd name="connsiteY9" fmla="*/ 61602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815839 w 4673016"/>
                      <a:gd name="connsiteY3" fmla="*/ 467710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75021 h 1049866"/>
                      <a:gd name="connsiteX8" fmla="*/ 912064 w 4673016"/>
                      <a:gd name="connsiteY8" fmla="*/ 16933 h 1049866"/>
                      <a:gd name="connsiteX9" fmla="*/ 2323954 w 4673016"/>
                      <a:gd name="connsiteY9" fmla="*/ 616023 h 1049866"/>
                      <a:gd name="connsiteX10" fmla="*/ 3756864 w 4673016"/>
                      <a:gd name="connsiteY10" fmla="*/ 0 h 1049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4673016" h="1049866">
                        <a:moveTo>
                          <a:pt x="3756864" y="0"/>
                        </a:moveTo>
                        <a:lnTo>
                          <a:pt x="4673016" y="239402"/>
                        </a:lnTo>
                        <a:lnTo>
                          <a:pt x="3993931" y="541866"/>
                        </a:lnTo>
                        <a:lnTo>
                          <a:pt x="3815839" y="467710"/>
                        </a:lnTo>
                        <a:lnTo>
                          <a:pt x="2300598" y="1049866"/>
                        </a:lnTo>
                        <a:lnTo>
                          <a:pt x="912064" y="457200"/>
                        </a:lnTo>
                        <a:lnTo>
                          <a:pt x="624198" y="541866"/>
                        </a:lnTo>
                        <a:lnTo>
                          <a:pt x="0" y="275021"/>
                        </a:lnTo>
                        <a:lnTo>
                          <a:pt x="912064" y="16933"/>
                        </a:lnTo>
                        <a:lnTo>
                          <a:pt x="2323954" y="616023"/>
                        </a:lnTo>
                        <a:lnTo>
                          <a:pt x="3756864" y="0"/>
                        </a:lnTo>
                        <a:close/>
                      </a:path>
                    </a:pathLst>
                  </a:custGeom>
                  <a:solidFill>
                    <a:srgbClr val="0000A3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073" name="Freeform 3072">
                    <a:extLst>
                      <a:ext uri="{FF2B5EF4-FFF2-40B4-BE49-F238E27FC236}">
                        <a16:creationId xmlns:a16="http://schemas.microsoft.com/office/drawing/2014/main" id="{AF284FE1-A58B-054C-BBE1-92A07DA5ECF9}"/>
                      </a:ext>
                    </a:extLst>
                  </p:cNvPr>
                  <p:cNvSpPr/>
                  <p:nvPr/>
                </p:nvSpPr>
                <p:spPr>
                  <a:xfrm>
                    <a:off x="8519948" y="3206783"/>
                    <a:ext cx="317042" cy="170569"/>
                  </a:xfrm>
                  <a:custGeom>
                    <a:avLst/>
                    <a:gdLst>
                      <a:gd name="connsiteX0" fmla="*/ 21021 w 1744718"/>
                      <a:gd name="connsiteY0" fmla="*/ 0 h 903890"/>
                      <a:gd name="connsiteX1" fmla="*/ 1744718 w 1744718"/>
                      <a:gd name="connsiteY1" fmla="*/ 693683 h 903890"/>
                      <a:gd name="connsiteX2" fmla="*/ 1145628 w 1744718"/>
                      <a:gd name="connsiteY2" fmla="*/ 903890 h 903890"/>
                      <a:gd name="connsiteX3" fmla="*/ 0 w 1744718"/>
                      <a:gd name="connsiteY3" fmla="*/ 451945 h 903890"/>
                      <a:gd name="connsiteX4" fmla="*/ 21021 w 1744718"/>
                      <a:gd name="connsiteY4" fmla="*/ 0 h 9038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44718" h="903890">
                        <a:moveTo>
                          <a:pt x="21021" y="0"/>
                        </a:moveTo>
                        <a:lnTo>
                          <a:pt x="1744718" y="693683"/>
                        </a:lnTo>
                        <a:lnTo>
                          <a:pt x="1145628" y="903890"/>
                        </a:lnTo>
                        <a:lnTo>
                          <a:pt x="0" y="451945"/>
                        </a:lnTo>
                        <a:lnTo>
                          <a:pt x="21021" y="0"/>
                        </a:lnTo>
                        <a:close/>
                      </a:path>
                    </a:pathLst>
                  </a:custGeom>
                  <a:solidFill>
                    <a:srgbClr val="0000A3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074" name="Freeform 3073">
                    <a:extLst>
                      <a:ext uri="{FF2B5EF4-FFF2-40B4-BE49-F238E27FC236}">
                        <a16:creationId xmlns:a16="http://schemas.microsoft.com/office/drawing/2014/main" id="{1E52E4D8-2A67-E640-A1C7-6CAF143C6C6B}"/>
                      </a:ext>
                    </a:extLst>
                  </p:cNvPr>
                  <p:cNvSpPr/>
                  <p:nvPr/>
                </p:nvSpPr>
                <p:spPr>
                  <a:xfrm>
                    <a:off x="7939341" y="3206783"/>
                    <a:ext cx="311312" cy="168585"/>
                  </a:xfrm>
                  <a:custGeom>
                    <a:avLst/>
                    <a:gdLst>
                      <a:gd name="connsiteX0" fmla="*/ 1702676 w 1713187"/>
                      <a:gd name="connsiteY0" fmla="*/ 0 h 893380"/>
                      <a:gd name="connsiteX1" fmla="*/ 1713187 w 1713187"/>
                      <a:gd name="connsiteY1" fmla="*/ 472966 h 893380"/>
                      <a:gd name="connsiteX2" fmla="*/ 578069 w 1713187"/>
                      <a:gd name="connsiteY2" fmla="*/ 893380 h 893380"/>
                      <a:gd name="connsiteX3" fmla="*/ 0 w 1713187"/>
                      <a:gd name="connsiteY3" fmla="*/ 693683 h 893380"/>
                      <a:gd name="connsiteX4" fmla="*/ 1702676 w 1713187"/>
                      <a:gd name="connsiteY4" fmla="*/ 0 h 8933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3187" h="893380">
                        <a:moveTo>
                          <a:pt x="1702676" y="0"/>
                        </a:moveTo>
                        <a:lnTo>
                          <a:pt x="1713187" y="472966"/>
                        </a:lnTo>
                        <a:lnTo>
                          <a:pt x="578069" y="893380"/>
                        </a:lnTo>
                        <a:lnTo>
                          <a:pt x="0" y="693683"/>
                        </a:lnTo>
                        <a:lnTo>
                          <a:pt x="1702676" y="0"/>
                        </a:lnTo>
                        <a:close/>
                      </a:path>
                    </a:pathLst>
                  </a:custGeom>
                  <a:solidFill>
                    <a:srgbClr val="0000A8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075" name="Freeform 3074">
                    <a:extLst>
                      <a:ext uri="{FF2B5EF4-FFF2-40B4-BE49-F238E27FC236}">
                        <a16:creationId xmlns:a16="http://schemas.microsoft.com/office/drawing/2014/main" id="{2E0C6C21-6B28-8149-9731-AD90D6080565}"/>
                      </a:ext>
                    </a:extLst>
                  </p:cNvPr>
                  <p:cNvSpPr/>
                  <p:nvPr/>
                </p:nvSpPr>
                <p:spPr>
                  <a:xfrm>
                    <a:off x="8047413" y="3123483"/>
                    <a:ext cx="676892" cy="267753"/>
                  </a:xfrm>
                  <a:custGeom>
                    <a:avLst/>
                    <a:gdLst>
                      <a:gd name="connsiteX0" fmla="*/ 599089 w 4162096"/>
                      <a:gd name="connsiteY0" fmla="*/ 273269 h 1618593"/>
                      <a:gd name="connsiteX1" fmla="*/ 882869 w 4162096"/>
                      <a:gd name="connsiteY1" fmla="*/ 199697 h 1618593"/>
                      <a:gd name="connsiteX2" fmla="*/ 2312276 w 4162096"/>
                      <a:gd name="connsiteY2" fmla="*/ 798786 h 1618593"/>
                      <a:gd name="connsiteX3" fmla="*/ 3794234 w 4162096"/>
                      <a:gd name="connsiteY3" fmla="*/ 199697 h 1618593"/>
                      <a:gd name="connsiteX4" fmla="*/ 4014951 w 4162096"/>
                      <a:gd name="connsiteY4" fmla="*/ 273269 h 1618593"/>
                      <a:gd name="connsiteX5" fmla="*/ 3058510 w 4162096"/>
                      <a:gd name="connsiteY5" fmla="*/ 641131 h 1618593"/>
                      <a:gd name="connsiteX6" fmla="*/ 3026979 w 4162096"/>
                      <a:gd name="connsiteY6" fmla="*/ 1114097 h 1618593"/>
                      <a:gd name="connsiteX7" fmla="*/ 4162096 w 4162096"/>
                      <a:gd name="connsiteY7" fmla="*/ 1545021 h 1618593"/>
                      <a:gd name="connsiteX8" fmla="*/ 3878317 w 4162096"/>
                      <a:gd name="connsiteY8" fmla="*/ 1608083 h 1618593"/>
                      <a:gd name="connsiteX9" fmla="*/ 2301765 w 4162096"/>
                      <a:gd name="connsiteY9" fmla="*/ 945931 h 1618593"/>
                      <a:gd name="connsiteX10" fmla="*/ 693682 w 4162096"/>
                      <a:gd name="connsiteY10" fmla="*/ 1618593 h 1618593"/>
                      <a:gd name="connsiteX11" fmla="*/ 430924 w 4162096"/>
                      <a:gd name="connsiteY11" fmla="*/ 1524000 h 1618593"/>
                      <a:gd name="connsiteX12" fmla="*/ 1576551 w 4162096"/>
                      <a:gd name="connsiteY12" fmla="*/ 1082566 h 1618593"/>
                      <a:gd name="connsiteX13" fmla="*/ 1545020 w 4162096"/>
                      <a:gd name="connsiteY13" fmla="*/ 609600 h 1618593"/>
                      <a:gd name="connsiteX14" fmla="*/ 0 w 4162096"/>
                      <a:gd name="connsiteY14" fmla="*/ 0 h 1618593"/>
                      <a:gd name="connsiteX15" fmla="*/ 872358 w 4162096"/>
                      <a:gd name="connsiteY15" fmla="*/ 210207 h 1618593"/>
                      <a:gd name="connsiteX16" fmla="*/ 872358 w 4162096"/>
                      <a:gd name="connsiteY16" fmla="*/ 210207 h 1618593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09903 h 1418896"/>
                      <a:gd name="connsiteX14" fmla="*/ 441434 w 3731172"/>
                      <a:gd name="connsiteY14" fmla="*/ 10510 h 1418896"/>
                      <a:gd name="connsiteX15" fmla="*/ 441434 w 3731172"/>
                      <a:gd name="connsiteY15" fmla="*/ 10510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09903 h 1418896"/>
                      <a:gd name="connsiteX14" fmla="*/ 441434 w 3731172"/>
                      <a:gd name="connsiteY14" fmla="*/ 10510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09903 h 1418896"/>
                      <a:gd name="connsiteX14" fmla="*/ 357351 w 3731172"/>
                      <a:gd name="connsiteY14" fmla="*/ 115613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09903 h 1418896"/>
                      <a:gd name="connsiteX14" fmla="*/ 147144 w 3731172"/>
                      <a:gd name="connsiteY14" fmla="*/ 63061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20413 h 1418896"/>
                      <a:gd name="connsiteX14" fmla="*/ 147144 w 3731172"/>
                      <a:gd name="connsiteY14" fmla="*/ 63061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20413 h 1418896"/>
                      <a:gd name="connsiteX14" fmla="*/ 189185 w 3731172"/>
                      <a:gd name="connsiteY14" fmla="*/ 84081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20413 h 1418896"/>
                      <a:gd name="connsiteX14" fmla="*/ 189185 w 3731172"/>
                      <a:gd name="connsiteY14" fmla="*/ 84081 h 1418896"/>
                      <a:gd name="connsiteX15" fmla="*/ 168165 w 3731172"/>
                      <a:gd name="connsiteY15" fmla="*/ 73572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56137 w 3731172"/>
                      <a:gd name="connsiteY13" fmla="*/ 441434 h 1418896"/>
                      <a:gd name="connsiteX14" fmla="*/ 189185 w 3731172"/>
                      <a:gd name="connsiteY14" fmla="*/ 84081 h 1418896"/>
                      <a:gd name="connsiteX15" fmla="*/ 168165 w 3731172"/>
                      <a:gd name="connsiteY15" fmla="*/ 73572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45626 w 3731172"/>
                      <a:gd name="connsiteY13" fmla="*/ 451945 h 1418896"/>
                      <a:gd name="connsiteX14" fmla="*/ 189185 w 3731172"/>
                      <a:gd name="connsiteY14" fmla="*/ 84081 h 1418896"/>
                      <a:gd name="connsiteX15" fmla="*/ 168165 w 3731172"/>
                      <a:gd name="connsiteY15" fmla="*/ 73572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903890 h 1418896"/>
                      <a:gd name="connsiteX13" fmla="*/ 1145626 w 3731172"/>
                      <a:gd name="connsiteY13" fmla="*/ 451945 h 1418896"/>
                      <a:gd name="connsiteX14" fmla="*/ 189185 w 3731172"/>
                      <a:gd name="connsiteY14" fmla="*/ 84081 h 1418896"/>
                      <a:gd name="connsiteX15" fmla="*/ 168165 w 3731172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06565 w 3710151"/>
                      <a:gd name="connsiteY5" fmla="*/ 441434 h 1418896"/>
                      <a:gd name="connsiteX6" fmla="*/ 2575034 w 3710151"/>
                      <a:gd name="connsiteY6" fmla="*/ 914400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06565 w 3710151"/>
                      <a:gd name="connsiteY5" fmla="*/ 441434 h 1418896"/>
                      <a:gd name="connsiteX6" fmla="*/ 2606565 w 3710151"/>
                      <a:gd name="connsiteY6" fmla="*/ 924910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06565 w 3710151"/>
                      <a:gd name="connsiteY5" fmla="*/ 441434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5151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8868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38028 w 3710151"/>
                      <a:gd name="connsiteY2" fmla="*/ 591655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8868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38028 w 3710151"/>
                      <a:gd name="connsiteY2" fmla="*/ 591655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8868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087434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38028 w 3710151"/>
                      <a:gd name="connsiteY2" fmla="*/ 591655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8868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098586 w 3710151"/>
                      <a:gd name="connsiteY12" fmla="*/ 903890 h 1418896"/>
                      <a:gd name="connsiteX13" fmla="*/ 1087434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62012 w 3725019"/>
                      <a:gd name="connsiteY0" fmla="*/ 73572 h 1418896"/>
                      <a:gd name="connsiteX1" fmla="*/ 445792 w 3725019"/>
                      <a:gd name="connsiteY1" fmla="*/ 0 h 1418896"/>
                      <a:gd name="connsiteX2" fmla="*/ 1852896 w 3725019"/>
                      <a:gd name="connsiteY2" fmla="*/ 591655 h 1418896"/>
                      <a:gd name="connsiteX3" fmla="*/ 3357157 w 3725019"/>
                      <a:gd name="connsiteY3" fmla="*/ 0 h 1418896"/>
                      <a:gd name="connsiteX4" fmla="*/ 3577874 w 3725019"/>
                      <a:gd name="connsiteY4" fmla="*/ 73572 h 1418896"/>
                      <a:gd name="connsiteX5" fmla="*/ 2632585 w 3725019"/>
                      <a:gd name="connsiteY5" fmla="*/ 448868 h 1418896"/>
                      <a:gd name="connsiteX6" fmla="*/ 2625150 w 3725019"/>
                      <a:gd name="connsiteY6" fmla="*/ 902607 h 1418896"/>
                      <a:gd name="connsiteX7" fmla="*/ 3725019 w 3725019"/>
                      <a:gd name="connsiteY7" fmla="*/ 1345324 h 1418896"/>
                      <a:gd name="connsiteX8" fmla="*/ 3441240 w 3725019"/>
                      <a:gd name="connsiteY8" fmla="*/ 1408386 h 1418896"/>
                      <a:gd name="connsiteX9" fmla="*/ 1864688 w 3725019"/>
                      <a:gd name="connsiteY9" fmla="*/ 746234 h 1418896"/>
                      <a:gd name="connsiteX10" fmla="*/ 256605 w 3725019"/>
                      <a:gd name="connsiteY10" fmla="*/ 1418896 h 1418896"/>
                      <a:gd name="connsiteX11" fmla="*/ 0 w 3725019"/>
                      <a:gd name="connsiteY11" fmla="*/ 1331097 h 1418896"/>
                      <a:gd name="connsiteX12" fmla="*/ 1113454 w 3725019"/>
                      <a:gd name="connsiteY12" fmla="*/ 903890 h 1418896"/>
                      <a:gd name="connsiteX13" fmla="*/ 1102302 w 3725019"/>
                      <a:gd name="connsiteY13" fmla="*/ 451945 h 1418896"/>
                      <a:gd name="connsiteX14" fmla="*/ 183032 w 3725019"/>
                      <a:gd name="connsiteY14" fmla="*/ 84081 h 1418896"/>
                      <a:gd name="connsiteX15" fmla="*/ 162012 w 3725019"/>
                      <a:gd name="connsiteY15" fmla="*/ 73572 h 14188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3725019" h="1418896">
                        <a:moveTo>
                          <a:pt x="162012" y="73572"/>
                        </a:moveTo>
                        <a:lnTo>
                          <a:pt x="445792" y="0"/>
                        </a:lnTo>
                        <a:lnTo>
                          <a:pt x="1852896" y="591655"/>
                        </a:lnTo>
                        <a:lnTo>
                          <a:pt x="3357157" y="0"/>
                        </a:lnTo>
                        <a:lnTo>
                          <a:pt x="3577874" y="73572"/>
                        </a:lnTo>
                        <a:lnTo>
                          <a:pt x="2632585" y="448868"/>
                        </a:lnTo>
                        <a:lnTo>
                          <a:pt x="2625150" y="902607"/>
                        </a:lnTo>
                        <a:lnTo>
                          <a:pt x="3725019" y="1345324"/>
                        </a:lnTo>
                        <a:lnTo>
                          <a:pt x="3441240" y="1408386"/>
                        </a:lnTo>
                        <a:lnTo>
                          <a:pt x="1864688" y="746234"/>
                        </a:lnTo>
                        <a:lnTo>
                          <a:pt x="256605" y="1418896"/>
                        </a:lnTo>
                        <a:lnTo>
                          <a:pt x="0" y="1331097"/>
                        </a:lnTo>
                        <a:lnTo>
                          <a:pt x="1113454" y="903890"/>
                        </a:lnTo>
                        <a:cubicBezTo>
                          <a:pt x="1113454" y="760249"/>
                          <a:pt x="1102302" y="595586"/>
                          <a:pt x="1102302" y="451945"/>
                        </a:cubicBezTo>
                        <a:lnTo>
                          <a:pt x="183032" y="84081"/>
                        </a:lnTo>
                        <a:cubicBezTo>
                          <a:pt x="26317" y="21019"/>
                          <a:pt x="169019" y="77075"/>
                          <a:pt x="162012" y="73572"/>
                        </a:cubicBezTo>
                        <a:close/>
                      </a:path>
                    </a:pathLst>
                  </a:custGeom>
                  <a:solidFill>
                    <a:schemeClr val="accent1">
                      <a:lumMod val="60000"/>
                      <a:lumOff val="40000"/>
                    </a:schemeClr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3061" name="Group 3060">
                <a:extLst>
                  <a:ext uri="{FF2B5EF4-FFF2-40B4-BE49-F238E27FC236}">
                    <a16:creationId xmlns:a16="http://schemas.microsoft.com/office/drawing/2014/main" id="{0D9A2DC1-E2A0-8B49-BC65-EF590531893F}"/>
                  </a:ext>
                </a:extLst>
              </p:cNvPr>
              <p:cNvGrpSpPr/>
              <p:nvPr/>
            </p:nvGrpSpPr>
            <p:grpSpPr>
              <a:xfrm>
                <a:off x="3946379" y="6235680"/>
                <a:ext cx="914400" cy="479686"/>
                <a:chOff x="3668110" y="2448910"/>
                <a:chExt cx="3794234" cy="2165130"/>
              </a:xfrm>
            </p:grpSpPr>
            <p:sp>
              <p:nvSpPr>
                <p:cNvPr id="3062" name="Rectangle 3061">
                  <a:extLst>
                    <a:ext uri="{FF2B5EF4-FFF2-40B4-BE49-F238E27FC236}">
                      <a16:creationId xmlns:a16="http://schemas.microsoft.com/office/drawing/2014/main" id="{8100B0E3-4A8F-8D4A-BB09-B32AAB92255C}"/>
                    </a:ext>
                  </a:extLst>
                </p:cNvPr>
                <p:cNvSpPr/>
                <p:nvPr/>
              </p:nvSpPr>
              <p:spPr>
                <a:xfrm>
                  <a:off x="3668110" y="3741409"/>
                  <a:ext cx="3780587" cy="872631"/>
                </a:xfrm>
                <a:prstGeom prst="rect">
                  <a:avLst/>
                </a:prstGeom>
                <a:gradFill>
                  <a:gsLst>
                    <a:gs pos="0">
                      <a:srgbClr val="B8C2C9"/>
                    </a:gs>
                    <a:gs pos="21000">
                      <a:schemeClr val="bg1"/>
                    </a:gs>
                    <a:gs pos="60000">
                      <a:srgbClr val="D6DCE0"/>
                    </a:gs>
                    <a:gs pos="100000">
                      <a:srgbClr val="B8C2C9"/>
                    </a:gs>
                  </a:gsLst>
                  <a:lin ang="0" scaled="0"/>
                </a:gradFill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063" name="Freeform 3062">
                  <a:extLst>
                    <a:ext uri="{FF2B5EF4-FFF2-40B4-BE49-F238E27FC236}">
                      <a16:creationId xmlns:a16="http://schemas.microsoft.com/office/drawing/2014/main" id="{A276F674-6C35-8646-A79B-54F9E67744AE}"/>
                    </a:ext>
                  </a:extLst>
                </p:cNvPr>
                <p:cNvSpPr/>
                <p:nvPr/>
              </p:nvSpPr>
              <p:spPr>
                <a:xfrm>
                  <a:off x="3678620" y="2448910"/>
                  <a:ext cx="3783724" cy="1324303"/>
                </a:xfrm>
                <a:custGeom>
                  <a:avLst/>
                  <a:gdLst>
                    <a:gd name="connsiteX0" fmla="*/ 0 w 3783724"/>
                    <a:gd name="connsiteY0" fmla="*/ 1313793 h 1324303"/>
                    <a:gd name="connsiteX1" fmla="*/ 0 w 3783724"/>
                    <a:gd name="connsiteY1" fmla="*/ 1313793 h 1324303"/>
                    <a:gd name="connsiteX2" fmla="*/ 252248 w 3783724"/>
                    <a:gd name="connsiteY2" fmla="*/ 0 h 1324303"/>
                    <a:gd name="connsiteX3" fmla="*/ 3415862 w 3783724"/>
                    <a:gd name="connsiteY3" fmla="*/ 21020 h 1324303"/>
                    <a:gd name="connsiteX4" fmla="*/ 3783724 w 3783724"/>
                    <a:gd name="connsiteY4" fmla="*/ 1324303 h 1324303"/>
                    <a:gd name="connsiteX5" fmla="*/ 0 w 3783724"/>
                    <a:gd name="connsiteY5" fmla="*/ 1313793 h 13243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783724" h="1324303">
                      <a:moveTo>
                        <a:pt x="0" y="1313793"/>
                      </a:moveTo>
                      <a:lnTo>
                        <a:pt x="0" y="1313793"/>
                      </a:lnTo>
                      <a:lnTo>
                        <a:pt x="252248" y="0"/>
                      </a:lnTo>
                      <a:lnTo>
                        <a:pt x="3415862" y="21020"/>
                      </a:lnTo>
                      <a:lnTo>
                        <a:pt x="3783724" y="1324303"/>
                      </a:lnTo>
                      <a:lnTo>
                        <a:pt x="0" y="1313793"/>
                      </a:lnTo>
                      <a:close/>
                    </a:path>
                  </a:pathLst>
                </a:custGeom>
                <a:solidFill>
                  <a:srgbClr val="B8C2C9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3064" name="Group 3063">
                  <a:extLst>
                    <a:ext uri="{FF2B5EF4-FFF2-40B4-BE49-F238E27FC236}">
                      <a16:creationId xmlns:a16="http://schemas.microsoft.com/office/drawing/2014/main" id="{E6253800-7E5E-9F4B-9A9D-D7244313B51C}"/>
                    </a:ext>
                  </a:extLst>
                </p:cNvPr>
                <p:cNvGrpSpPr/>
                <p:nvPr/>
              </p:nvGrpSpPr>
              <p:grpSpPr>
                <a:xfrm>
                  <a:off x="3941378" y="2603243"/>
                  <a:ext cx="3202061" cy="1066110"/>
                  <a:chOff x="7939341" y="3037317"/>
                  <a:chExt cx="897649" cy="353919"/>
                </a:xfrm>
              </p:grpSpPr>
              <p:sp>
                <p:nvSpPr>
                  <p:cNvPr id="3065" name="Freeform 3064">
                    <a:extLst>
                      <a:ext uri="{FF2B5EF4-FFF2-40B4-BE49-F238E27FC236}">
                        <a16:creationId xmlns:a16="http://schemas.microsoft.com/office/drawing/2014/main" id="{C2A612AD-111A-5648-83E5-8CA5A6B94D17}"/>
                      </a:ext>
                    </a:extLst>
                  </p:cNvPr>
                  <p:cNvSpPr/>
                  <p:nvPr/>
                </p:nvSpPr>
                <p:spPr>
                  <a:xfrm>
                    <a:off x="7964170" y="3037317"/>
                    <a:ext cx="849158" cy="198115"/>
                  </a:xfrm>
                  <a:custGeom>
                    <a:avLst/>
                    <a:gdLst>
                      <a:gd name="connsiteX0" fmla="*/ 3725333 w 4588933"/>
                      <a:gd name="connsiteY0" fmla="*/ 0 h 1049866"/>
                      <a:gd name="connsiteX1" fmla="*/ 4588933 w 4588933"/>
                      <a:gd name="connsiteY1" fmla="*/ 270933 h 1049866"/>
                      <a:gd name="connsiteX2" fmla="*/ 3962400 w 4588933"/>
                      <a:gd name="connsiteY2" fmla="*/ 541866 h 1049866"/>
                      <a:gd name="connsiteX3" fmla="*/ 3742267 w 4588933"/>
                      <a:gd name="connsiteY3" fmla="*/ 457200 h 1049866"/>
                      <a:gd name="connsiteX4" fmla="*/ 2269067 w 4588933"/>
                      <a:gd name="connsiteY4" fmla="*/ 1049866 h 1049866"/>
                      <a:gd name="connsiteX5" fmla="*/ 880533 w 4588933"/>
                      <a:gd name="connsiteY5" fmla="*/ 457200 h 1049866"/>
                      <a:gd name="connsiteX6" fmla="*/ 592667 w 4588933"/>
                      <a:gd name="connsiteY6" fmla="*/ 541866 h 1049866"/>
                      <a:gd name="connsiteX7" fmla="*/ 0 w 4588933"/>
                      <a:gd name="connsiteY7" fmla="*/ 254000 h 1049866"/>
                      <a:gd name="connsiteX8" fmla="*/ 880533 w 4588933"/>
                      <a:gd name="connsiteY8" fmla="*/ 16933 h 1049866"/>
                      <a:gd name="connsiteX9" fmla="*/ 2302933 w 4588933"/>
                      <a:gd name="connsiteY9" fmla="*/ 626533 h 1049866"/>
                      <a:gd name="connsiteX10" fmla="*/ 3725333 w 4588933"/>
                      <a:gd name="connsiteY10" fmla="*/ 0 h 1049866"/>
                      <a:gd name="connsiteX0" fmla="*/ 3725333 w 4641485"/>
                      <a:gd name="connsiteY0" fmla="*/ 0 h 1049866"/>
                      <a:gd name="connsiteX1" fmla="*/ 4641485 w 4641485"/>
                      <a:gd name="connsiteY1" fmla="*/ 239402 h 1049866"/>
                      <a:gd name="connsiteX2" fmla="*/ 3962400 w 4641485"/>
                      <a:gd name="connsiteY2" fmla="*/ 541866 h 1049866"/>
                      <a:gd name="connsiteX3" fmla="*/ 3742267 w 4641485"/>
                      <a:gd name="connsiteY3" fmla="*/ 457200 h 1049866"/>
                      <a:gd name="connsiteX4" fmla="*/ 2269067 w 4641485"/>
                      <a:gd name="connsiteY4" fmla="*/ 1049866 h 1049866"/>
                      <a:gd name="connsiteX5" fmla="*/ 880533 w 4641485"/>
                      <a:gd name="connsiteY5" fmla="*/ 457200 h 1049866"/>
                      <a:gd name="connsiteX6" fmla="*/ 592667 w 4641485"/>
                      <a:gd name="connsiteY6" fmla="*/ 541866 h 1049866"/>
                      <a:gd name="connsiteX7" fmla="*/ 0 w 4641485"/>
                      <a:gd name="connsiteY7" fmla="*/ 254000 h 1049866"/>
                      <a:gd name="connsiteX8" fmla="*/ 880533 w 4641485"/>
                      <a:gd name="connsiteY8" fmla="*/ 16933 h 1049866"/>
                      <a:gd name="connsiteX9" fmla="*/ 2302933 w 4641485"/>
                      <a:gd name="connsiteY9" fmla="*/ 626533 h 1049866"/>
                      <a:gd name="connsiteX10" fmla="*/ 3725333 w 4641485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73798 w 4673016"/>
                      <a:gd name="connsiteY3" fmla="*/ 457200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32979 h 1049866"/>
                      <a:gd name="connsiteX8" fmla="*/ 912064 w 4673016"/>
                      <a:gd name="connsiteY8" fmla="*/ 16933 h 1049866"/>
                      <a:gd name="connsiteX9" fmla="*/ 2334464 w 4673016"/>
                      <a:gd name="connsiteY9" fmla="*/ 62653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84308 w 4673016"/>
                      <a:gd name="connsiteY3" fmla="*/ 404648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32979 h 1049866"/>
                      <a:gd name="connsiteX8" fmla="*/ 912064 w 4673016"/>
                      <a:gd name="connsiteY8" fmla="*/ 16933 h 1049866"/>
                      <a:gd name="connsiteX9" fmla="*/ 2334464 w 4673016"/>
                      <a:gd name="connsiteY9" fmla="*/ 62653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94818 w 4673016"/>
                      <a:gd name="connsiteY3" fmla="*/ 436179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32979 h 1049866"/>
                      <a:gd name="connsiteX8" fmla="*/ 912064 w 4673016"/>
                      <a:gd name="connsiteY8" fmla="*/ 16933 h 1049866"/>
                      <a:gd name="connsiteX9" fmla="*/ 2334464 w 4673016"/>
                      <a:gd name="connsiteY9" fmla="*/ 62653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94818 w 4673016"/>
                      <a:gd name="connsiteY3" fmla="*/ 436179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32979 h 1049866"/>
                      <a:gd name="connsiteX8" fmla="*/ 912064 w 4673016"/>
                      <a:gd name="connsiteY8" fmla="*/ 16933 h 1049866"/>
                      <a:gd name="connsiteX9" fmla="*/ 2323954 w 4673016"/>
                      <a:gd name="connsiteY9" fmla="*/ 61602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94818 w 4673016"/>
                      <a:gd name="connsiteY3" fmla="*/ 436179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75021 h 1049866"/>
                      <a:gd name="connsiteX8" fmla="*/ 912064 w 4673016"/>
                      <a:gd name="connsiteY8" fmla="*/ 16933 h 1049866"/>
                      <a:gd name="connsiteX9" fmla="*/ 2323954 w 4673016"/>
                      <a:gd name="connsiteY9" fmla="*/ 61602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815839 w 4673016"/>
                      <a:gd name="connsiteY3" fmla="*/ 467710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75021 h 1049866"/>
                      <a:gd name="connsiteX8" fmla="*/ 912064 w 4673016"/>
                      <a:gd name="connsiteY8" fmla="*/ 16933 h 1049866"/>
                      <a:gd name="connsiteX9" fmla="*/ 2323954 w 4673016"/>
                      <a:gd name="connsiteY9" fmla="*/ 616023 h 1049866"/>
                      <a:gd name="connsiteX10" fmla="*/ 3756864 w 4673016"/>
                      <a:gd name="connsiteY10" fmla="*/ 0 h 1049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4673016" h="1049866">
                        <a:moveTo>
                          <a:pt x="3756864" y="0"/>
                        </a:moveTo>
                        <a:lnTo>
                          <a:pt x="4673016" y="239402"/>
                        </a:lnTo>
                        <a:lnTo>
                          <a:pt x="3993931" y="541866"/>
                        </a:lnTo>
                        <a:lnTo>
                          <a:pt x="3815839" y="467710"/>
                        </a:lnTo>
                        <a:lnTo>
                          <a:pt x="2300598" y="1049866"/>
                        </a:lnTo>
                        <a:lnTo>
                          <a:pt x="912064" y="457200"/>
                        </a:lnTo>
                        <a:lnTo>
                          <a:pt x="624198" y="541866"/>
                        </a:lnTo>
                        <a:lnTo>
                          <a:pt x="0" y="275021"/>
                        </a:lnTo>
                        <a:lnTo>
                          <a:pt x="912064" y="16933"/>
                        </a:lnTo>
                        <a:lnTo>
                          <a:pt x="2323954" y="616023"/>
                        </a:lnTo>
                        <a:lnTo>
                          <a:pt x="3756864" y="0"/>
                        </a:lnTo>
                        <a:close/>
                      </a:path>
                    </a:pathLst>
                  </a:custGeom>
                  <a:solidFill>
                    <a:srgbClr val="0000A3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066" name="Freeform 3065">
                    <a:extLst>
                      <a:ext uri="{FF2B5EF4-FFF2-40B4-BE49-F238E27FC236}">
                        <a16:creationId xmlns:a16="http://schemas.microsoft.com/office/drawing/2014/main" id="{C50DA183-5602-D647-8B32-32B479DCFD72}"/>
                      </a:ext>
                    </a:extLst>
                  </p:cNvPr>
                  <p:cNvSpPr/>
                  <p:nvPr/>
                </p:nvSpPr>
                <p:spPr>
                  <a:xfrm>
                    <a:off x="8519948" y="3206783"/>
                    <a:ext cx="317042" cy="170569"/>
                  </a:xfrm>
                  <a:custGeom>
                    <a:avLst/>
                    <a:gdLst>
                      <a:gd name="connsiteX0" fmla="*/ 21021 w 1744718"/>
                      <a:gd name="connsiteY0" fmla="*/ 0 h 903890"/>
                      <a:gd name="connsiteX1" fmla="*/ 1744718 w 1744718"/>
                      <a:gd name="connsiteY1" fmla="*/ 693683 h 903890"/>
                      <a:gd name="connsiteX2" fmla="*/ 1145628 w 1744718"/>
                      <a:gd name="connsiteY2" fmla="*/ 903890 h 903890"/>
                      <a:gd name="connsiteX3" fmla="*/ 0 w 1744718"/>
                      <a:gd name="connsiteY3" fmla="*/ 451945 h 903890"/>
                      <a:gd name="connsiteX4" fmla="*/ 21021 w 1744718"/>
                      <a:gd name="connsiteY4" fmla="*/ 0 h 9038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44718" h="903890">
                        <a:moveTo>
                          <a:pt x="21021" y="0"/>
                        </a:moveTo>
                        <a:lnTo>
                          <a:pt x="1744718" y="693683"/>
                        </a:lnTo>
                        <a:lnTo>
                          <a:pt x="1145628" y="903890"/>
                        </a:lnTo>
                        <a:lnTo>
                          <a:pt x="0" y="451945"/>
                        </a:lnTo>
                        <a:lnTo>
                          <a:pt x="21021" y="0"/>
                        </a:lnTo>
                        <a:close/>
                      </a:path>
                    </a:pathLst>
                  </a:custGeom>
                  <a:solidFill>
                    <a:srgbClr val="0000A3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067" name="Freeform 3066">
                    <a:extLst>
                      <a:ext uri="{FF2B5EF4-FFF2-40B4-BE49-F238E27FC236}">
                        <a16:creationId xmlns:a16="http://schemas.microsoft.com/office/drawing/2014/main" id="{D5DBDF11-F674-0C41-9DB5-D19B01C51998}"/>
                      </a:ext>
                    </a:extLst>
                  </p:cNvPr>
                  <p:cNvSpPr/>
                  <p:nvPr/>
                </p:nvSpPr>
                <p:spPr>
                  <a:xfrm>
                    <a:off x="7939341" y="3206783"/>
                    <a:ext cx="311312" cy="168585"/>
                  </a:xfrm>
                  <a:custGeom>
                    <a:avLst/>
                    <a:gdLst>
                      <a:gd name="connsiteX0" fmla="*/ 1702676 w 1713187"/>
                      <a:gd name="connsiteY0" fmla="*/ 0 h 893380"/>
                      <a:gd name="connsiteX1" fmla="*/ 1713187 w 1713187"/>
                      <a:gd name="connsiteY1" fmla="*/ 472966 h 893380"/>
                      <a:gd name="connsiteX2" fmla="*/ 578069 w 1713187"/>
                      <a:gd name="connsiteY2" fmla="*/ 893380 h 893380"/>
                      <a:gd name="connsiteX3" fmla="*/ 0 w 1713187"/>
                      <a:gd name="connsiteY3" fmla="*/ 693683 h 893380"/>
                      <a:gd name="connsiteX4" fmla="*/ 1702676 w 1713187"/>
                      <a:gd name="connsiteY4" fmla="*/ 0 h 8933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3187" h="893380">
                        <a:moveTo>
                          <a:pt x="1702676" y="0"/>
                        </a:moveTo>
                        <a:lnTo>
                          <a:pt x="1713187" y="472966"/>
                        </a:lnTo>
                        <a:lnTo>
                          <a:pt x="578069" y="893380"/>
                        </a:lnTo>
                        <a:lnTo>
                          <a:pt x="0" y="693683"/>
                        </a:lnTo>
                        <a:lnTo>
                          <a:pt x="1702676" y="0"/>
                        </a:lnTo>
                        <a:close/>
                      </a:path>
                    </a:pathLst>
                  </a:custGeom>
                  <a:solidFill>
                    <a:srgbClr val="0000A8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068" name="Freeform 3067">
                    <a:extLst>
                      <a:ext uri="{FF2B5EF4-FFF2-40B4-BE49-F238E27FC236}">
                        <a16:creationId xmlns:a16="http://schemas.microsoft.com/office/drawing/2014/main" id="{3BA9A9C9-984A-7548-AE42-9CCCC2740FA7}"/>
                      </a:ext>
                    </a:extLst>
                  </p:cNvPr>
                  <p:cNvSpPr/>
                  <p:nvPr/>
                </p:nvSpPr>
                <p:spPr>
                  <a:xfrm>
                    <a:off x="8047413" y="3123483"/>
                    <a:ext cx="676892" cy="267753"/>
                  </a:xfrm>
                  <a:custGeom>
                    <a:avLst/>
                    <a:gdLst>
                      <a:gd name="connsiteX0" fmla="*/ 599089 w 4162096"/>
                      <a:gd name="connsiteY0" fmla="*/ 273269 h 1618593"/>
                      <a:gd name="connsiteX1" fmla="*/ 882869 w 4162096"/>
                      <a:gd name="connsiteY1" fmla="*/ 199697 h 1618593"/>
                      <a:gd name="connsiteX2" fmla="*/ 2312276 w 4162096"/>
                      <a:gd name="connsiteY2" fmla="*/ 798786 h 1618593"/>
                      <a:gd name="connsiteX3" fmla="*/ 3794234 w 4162096"/>
                      <a:gd name="connsiteY3" fmla="*/ 199697 h 1618593"/>
                      <a:gd name="connsiteX4" fmla="*/ 4014951 w 4162096"/>
                      <a:gd name="connsiteY4" fmla="*/ 273269 h 1618593"/>
                      <a:gd name="connsiteX5" fmla="*/ 3058510 w 4162096"/>
                      <a:gd name="connsiteY5" fmla="*/ 641131 h 1618593"/>
                      <a:gd name="connsiteX6" fmla="*/ 3026979 w 4162096"/>
                      <a:gd name="connsiteY6" fmla="*/ 1114097 h 1618593"/>
                      <a:gd name="connsiteX7" fmla="*/ 4162096 w 4162096"/>
                      <a:gd name="connsiteY7" fmla="*/ 1545021 h 1618593"/>
                      <a:gd name="connsiteX8" fmla="*/ 3878317 w 4162096"/>
                      <a:gd name="connsiteY8" fmla="*/ 1608083 h 1618593"/>
                      <a:gd name="connsiteX9" fmla="*/ 2301765 w 4162096"/>
                      <a:gd name="connsiteY9" fmla="*/ 945931 h 1618593"/>
                      <a:gd name="connsiteX10" fmla="*/ 693682 w 4162096"/>
                      <a:gd name="connsiteY10" fmla="*/ 1618593 h 1618593"/>
                      <a:gd name="connsiteX11" fmla="*/ 430924 w 4162096"/>
                      <a:gd name="connsiteY11" fmla="*/ 1524000 h 1618593"/>
                      <a:gd name="connsiteX12" fmla="*/ 1576551 w 4162096"/>
                      <a:gd name="connsiteY12" fmla="*/ 1082566 h 1618593"/>
                      <a:gd name="connsiteX13" fmla="*/ 1545020 w 4162096"/>
                      <a:gd name="connsiteY13" fmla="*/ 609600 h 1618593"/>
                      <a:gd name="connsiteX14" fmla="*/ 0 w 4162096"/>
                      <a:gd name="connsiteY14" fmla="*/ 0 h 1618593"/>
                      <a:gd name="connsiteX15" fmla="*/ 872358 w 4162096"/>
                      <a:gd name="connsiteY15" fmla="*/ 210207 h 1618593"/>
                      <a:gd name="connsiteX16" fmla="*/ 872358 w 4162096"/>
                      <a:gd name="connsiteY16" fmla="*/ 210207 h 1618593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09903 h 1418896"/>
                      <a:gd name="connsiteX14" fmla="*/ 441434 w 3731172"/>
                      <a:gd name="connsiteY14" fmla="*/ 10510 h 1418896"/>
                      <a:gd name="connsiteX15" fmla="*/ 441434 w 3731172"/>
                      <a:gd name="connsiteY15" fmla="*/ 10510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09903 h 1418896"/>
                      <a:gd name="connsiteX14" fmla="*/ 441434 w 3731172"/>
                      <a:gd name="connsiteY14" fmla="*/ 10510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09903 h 1418896"/>
                      <a:gd name="connsiteX14" fmla="*/ 357351 w 3731172"/>
                      <a:gd name="connsiteY14" fmla="*/ 115613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09903 h 1418896"/>
                      <a:gd name="connsiteX14" fmla="*/ 147144 w 3731172"/>
                      <a:gd name="connsiteY14" fmla="*/ 63061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20413 h 1418896"/>
                      <a:gd name="connsiteX14" fmla="*/ 147144 w 3731172"/>
                      <a:gd name="connsiteY14" fmla="*/ 63061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20413 h 1418896"/>
                      <a:gd name="connsiteX14" fmla="*/ 189185 w 3731172"/>
                      <a:gd name="connsiteY14" fmla="*/ 84081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20413 h 1418896"/>
                      <a:gd name="connsiteX14" fmla="*/ 189185 w 3731172"/>
                      <a:gd name="connsiteY14" fmla="*/ 84081 h 1418896"/>
                      <a:gd name="connsiteX15" fmla="*/ 168165 w 3731172"/>
                      <a:gd name="connsiteY15" fmla="*/ 73572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56137 w 3731172"/>
                      <a:gd name="connsiteY13" fmla="*/ 441434 h 1418896"/>
                      <a:gd name="connsiteX14" fmla="*/ 189185 w 3731172"/>
                      <a:gd name="connsiteY14" fmla="*/ 84081 h 1418896"/>
                      <a:gd name="connsiteX15" fmla="*/ 168165 w 3731172"/>
                      <a:gd name="connsiteY15" fmla="*/ 73572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45626 w 3731172"/>
                      <a:gd name="connsiteY13" fmla="*/ 451945 h 1418896"/>
                      <a:gd name="connsiteX14" fmla="*/ 189185 w 3731172"/>
                      <a:gd name="connsiteY14" fmla="*/ 84081 h 1418896"/>
                      <a:gd name="connsiteX15" fmla="*/ 168165 w 3731172"/>
                      <a:gd name="connsiteY15" fmla="*/ 73572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903890 h 1418896"/>
                      <a:gd name="connsiteX13" fmla="*/ 1145626 w 3731172"/>
                      <a:gd name="connsiteY13" fmla="*/ 451945 h 1418896"/>
                      <a:gd name="connsiteX14" fmla="*/ 189185 w 3731172"/>
                      <a:gd name="connsiteY14" fmla="*/ 84081 h 1418896"/>
                      <a:gd name="connsiteX15" fmla="*/ 168165 w 3731172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06565 w 3710151"/>
                      <a:gd name="connsiteY5" fmla="*/ 441434 h 1418896"/>
                      <a:gd name="connsiteX6" fmla="*/ 2575034 w 3710151"/>
                      <a:gd name="connsiteY6" fmla="*/ 914400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06565 w 3710151"/>
                      <a:gd name="connsiteY5" fmla="*/ 441434 h 1418896"/>
                      <a:gd name="connsiteX6" fmla="*/ 2606565 w 3710151"/>
                      <a:gd name="connsiteY6" fmla="*/ 924910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06565 w 3710151"/>
                      <a:gd name="connsiteY5" fmla="*/ 441434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5151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8868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38028 w 3710151"/>
                      <a:gd name="connsiteY2" fmla="*/ 591655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8868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38028 w 3710151"/>
                      <a:gd name="connsiteY2" fmla="*/ 591655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8868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087434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38028 w 3710151"/>
                      <a:gd name="connsiteY2" fmla="*/ 591655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8868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098586 w 3710151"/>
                      <a:gd name="connsiteY12" fmla="*/ 903890 h 1418896"/>
                      <a:gd name="connsiteX13" fmla="*/ 1087434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62012 w 3725019"/>
                      <a:gd name="connsiteY0" fmla="*/ 73572 h 1418896"/>
                      <a:gd name="connsiteX1" fmla="*/ 445792 w 3725019"/>
                      <a:gd name="connsiteY1" fmla="*/ 0 h 1418896"/>
                      <a:gd name="connsiteX2" fmla="*/ 1852896 w 3725019"/>
                      <a:gd name="connsiteY2" fmla="*/ 591655 h 1418896"/>
                      <a:gd name="connsiteX3" fmla="*/ 3357157 w 3725019"/>
                      <a:gd name="connsiteY3" fmla="*/ 0 h 1418896"/>
                      <a:gd name="connsiteX4" fmla="*/ 3577874 w 3725019"/>
                      <a:gd name="connsiteY4" fmla="*/ 73572 h 1418896"/>
                      <a:gd name="connsiteX5" fmla="*/ 2632585 w 3725019"/>
                      <a:gd name="connsiteY5" fmla="*/ 448868 h 1418896"/>
                      <a:gd name="connsiteX6" fmla="*/ 2625150 w 3725019"/>
                      <a:gd name="connsiteY6" fmla="*/ 902607 h 1418896"/>
                      <a:gd name="connsiteX7" fmla="*/ 3725019 w 3725019"/>
                      <a:gd name="connsiteY7" fmla="*/ 1345324 h 1418896"/>
                      <a:gd name="connsiteX8" fmla="*/ 3441240 w 3725019"/>
                      <a:gd name="connsiteY8" fmla="*/ 1408386 h 1418896"/>
                      <a:gd name="connsiteX9" fmla="*/ 1864688 w 3725019"/>
                      <a:gd name="connsiteY9" fmla="*/ 746234 h 1418896"/>
                      <a:gd name="connsiteX10" fmla="*/ 256605 w 3725019"/>
                      <a:gd name="connsiteY10" fmla="*/ 1418896 h 1418896"/>
                      <a:gd name="connsiteX11" fmla="*/ 0 w 3725019"/>
                      <a:gd name="connsiteY11" fmla="*/ 1331097 h 1418896"/>
                      <a:gd name="connsiteX12" fmla="*/ 1113454 w 3725019"/>
                      <a:gd name="connsiteY12" fmla="*/ 903890 h 1418896"/>
                      <a:gd name="connsiteX13" fmla="*/ 1102302 w 3725019"/>
                      <a:gd name="connsiteY13" fmla="*/ 451945 h 1418896"/>
                      <a:gd name="connsiteX14" fmla="*/ 183032 w 3725019"/>
                      <a:gd name="connsiteY14" fmla="*/ 84081 h 1418896"/>
                      <a:gd name="connsiteX15" fmla="*/ 162012 w 3725019"/>
                      <a:gd name="connsiteY15" fmla="*/ 73572 h 14188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3725019" h="1418896">
                        <a:moveTo>
                          <a:pt x="162012" y="73572"/>
                        </a:moveTo>
                        <a:lnTo>
                          <a:pt x="445792" y="0"/>
                        </a:lnTo>
                        <a:lnTo>
                          <a:pt x="1852896" y="591655"/>
                        </a:lnTo>
                        <a:lnTo>
                          <a:pt x="3357157" y="0"/>
                        </a:lnTo>
                        <a:lnTo>
                          <a:pt x="3577874" y="73572"/>
                        </a:lnTo>
                        <a:lnTo>
                          <a:pt x="2632585" y="448868"/>
                        </a:lnTo>
                        <a:lnTo>
                          <a:pt x="2625150" y="902607"/>
                        </a:lnTo>
                        <a:lnTo>
                          <a:pt x="3725019" y="1345324"/>
                        </a:lnTo>
                        <a:lnTo>
                          <a:pt x="3441240" y="1408386"/>
                        </a:lnTo>
                        <a:lnTo>
                          <a:pt x="1864688" y="746234"/>
                        </a:lnTo>
                        <a:lnTo>
                          <a:pt x="256605" y="1418896"/>
                        </a:lnTo>
                        <a:lnTo>
                          <a:pt x="0" y="1331097"/>
                        </a:lnTo>
                        <a:lnTo>
                          <a:pt x="1113454" y="903890"/>
                        </a:lnTo>
                        <a:cubicBezTo>
                          <a:pt x="1113454" y="760249"/>
                          <a:pt x="1102302" y="595586"/>
                          <a:pt x="1102302" y="451945"/>
                        </a:cubicBezTo>
                        <a:lnTo>
                          <a:pt x="183032" y="84081"/>
                        </a:lnTo>
                        <a:cubicBezTo>
                          <a:pt x="26317" y="21019"/>
                          <a:pt x="169019" y="77075"/>
                          <a:pt x="162012" y="73572"/>
                        </a:cubicBezTo>
                        <a:close/>
                      </a:path>
                    </a:pathLst>
                  </a:custGeom>
                  <a:solidFill>
                    <a:schemeClr val="accent1">
                      <a:lumMod val="60000"/>
                      <a:lumOff val="40000"/>
                    </a:schemeClr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</p:grpSp>
        <p:grpSp>
          <p:nvGrpSpPr>
            <p:cNvPr id="1204" name="Group 1203">
              <a:extLst>
                <a:ext uri="{FF2B5EF4-FFF2-40B4-BE49-F238E27FC236}">
                  <a16:creationId xmlns:a16="http://schemas.microsoft.com/office/drawing/2014/main" id="{346BDE69-7F29-2B4E-A42B-FE248DD7BE9F}"/>
                </a:ext>
              </a:extLst>
            </p:cNvPr>
            <p:cNvGrpSpPr/>
            <p:nvPr/>
          </p:nvGrpSpPr>
          <p:grpSpPr>
            <a:xfrm>
              <a:off x="628478" y="3550503"/>
              <a:ext cx="4630262" cy="1935897"/>
              <a:chOff x="628478" y="3550503"/>
              <a:chExt cx="4630262" cy="1935897"/>
            </a:xfrm>
          </p:grpSpPr>
          <p:grpSp>
            <p:nvGrpSpPr>
              <p:cNvPr id="1205" name="Group 1204">
                <a:extLst>
                  <a:ext uri="{FF2B5EF4-FFF2-40B4-BE49-F238E27FC236}">
                    <a16:creationId xmlns:a16="http://schemas.microsoft.com/office/drawing/2014/main" id="{AE4C8752-0416-094C-AB14-9A70730BB9B6}"/>
                  </a:ext>
                </a:extLst>
              </p:cNvPr>
              <p:cNvGrpSpPr/>
              <p:nvPr/>
            </p:nvGrpSpPr>
            <p:grpSpPr>
              <a:xfrm>
                <a:off x="3833361" y="3951330"/>
                <a:ext cx="1425379" cy="1535070"/>
                <a:chOff x="6576561" y="4111039"/>
                <a:chExt cx="1425379" cy="1535070"/>
              </a:xfrm>
            </p:grpSpPr>
            <p:cxnSp>
              <p:nvCxnSpPr>
                <p:cNvPr id="1764" name="Straight Connector 1763">
                  <a:extLst>
                    <a:ext uri="{FF2B5EF4-FFF2-40B4-BE49-F238E27FC236}">
                      <a16:creationId xmlns:a16="http://schemas.microsoft.com/office/drawing/2014/main" id="{6CE2CD44-56F5-EB47-8DBA-51572A017262}"/>
                    </a:ext>
                  </a:extLst>
                </p:cNvPr>
                <p:cNvCxnSpPr>
                  <a:cxnSpLocks/>
                  <a:endCxn id="2057" idx="4"/>
                </p:cNvCxnSpPr>
                <p:nvPr/>
              </p:nvCxnSpPr>
              <p:spPr bwMode="auto">
                <a:xfrm flipH="1">
                  <a:off x="6696073" y="4111039"/>
                  <a:ext cx="436774" cy="59204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65" name="Straight Connector 1764">
                  <a:extLst>
                    <a:ext uri="{FF2B5EF4-FFF2-40B4-BE49-F238E27FC236}">
                      <a16:creationId xmlns:a16="http://schemas.microsoft.com/office/drawing/2014/main" id="{CAC8DDA9-C46C-A144-98D2-B0DEEB6C60BB}"/>
                    </a:ext>
                  </a:extLst>
                </p:cNvPr>
                <p:cNvCxnSpPr>
                  <a:cxnSpLocks/>
                  <a:endCxn id="1925" idx="2"/>
                </p:cNvCxnSpPr>
                <p:nvPr/>
              </p:nvCxnSpPr>
              <p:spPr bwMode="auto">
                <a:xfrm flipH="1">
                  <a:off x="7005720" y="4120564"/>
                  <a:ext cx="264752" cy="58641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66" name="Straight Connector 1765">
                  <a:extLst>
                    <a:ext uri="{FF2B5EF4-FFF2-40B4-BE49-F238E27FC236}">
                      <a16:creationId xmlns:a16="http://schemas.microsoft.com/office/drawing/2014/main" id="{06BF78A7-92CA-CA4B-B530-84C44A946FAA}"/>
                    </a:ext>
                  </a:extLst>
                </p:cNvPr>
                <p:cNvCxnSpPr>
                  <a:cxnSpLocks/>
                  <a:endCxn id="1804" idx="4"/>
                </p:cNvCxnSpPr>
                <p:nvPr/>
              </p:nvCxnSpPr>
              <p:spPr bwMode="auto">
                <a:xfrm>
                  <a:off x="7539246" y="4149139"/>
                  <a:ext cx="314846" cy="55457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767" name="Group 1766">
                  <a:extLst>
                    <a:ext uri="{FF2B5EF4-FFF2-40B4-BE49-F238E27FC236}">
                      <a16:creationId xmlns:a16="http://schemas.microsoft.com/office/drawing/2014/main" id="{C33CC71B-DA15-CC44-A816-9958BCB69FE8}"/>
                    </a:ext>
                  </a:extLst>
                </p:cNvPr>
                <p:cNvGrpSpPr/>
                <p:nvPr/>
              </p:nvGrpSpPr>
              <p:grpSpPr>
                <a:xfrm>
                  <a:off x="6576561" y="4640970"/>
                  <a:ext cx="267360" cy="997195"/>
                  <a:chOff x="6424161" y="4488570"/>
                  <a:chExt cx="267360" cy="997195"/>
                </a:xfrm>
              </p:grpSpPr>
              <p:grpSp>
                <p:nvGrpSpPr>
                  <p:cNvPr id="1963" name="Group 506">
                    <a:extLst>
                      <a:ext uri="{FF2B5EF4-FFF2-40B4-BE49-F238E27FC236}">
                        <a16:creationId xmlns:a16="http://schemas.microsoft.com/office/drawing/2014/main" id="{820A6A31-F680-674D-B607-DA059CA36BF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424161" y="4637077"/>
                    <a:ext cx="235570" cy="848688"/>
                    <a:chOff x="6395998" y="3062424"/>
                    <a:chExt cx="564403" cy="837478"/>
                  </a:xfrm>
                </p:grpSpPr>
                <p:sp>
                  <p:nvSpPr>
                    <p:cNvPr id="2062" name="Rectangle 2061">
                      <a:extLst>
                        <a:ext uri="{FF2B5EF4-FFF2-40B4-BE49-F238E27FC236}">
                          <a16:creationId xmlns:a16="http://schemas.microsoft.com/office/drawing/2014/main" id="{7B843721-7103-9047-8090-C9421869BF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09786" y="3061857"/>
                      <a:ext cx="447707" cy="742536"/>
                    </a:xfrm>
                    <a:prstGeom prst="rect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2063" name="Straight Connector 2062">
                      <a:extLst>
                        <a:ext uri="{FF2B5EF4-FFF2-40B4-BE49-F238E27FC236}">
                          <a16:creationId xmlns:a16="http://schemas.microsoft.com/office/drawing/2014/main" id="{F11CCD3B-B19B-8C47-BD9B-A2B615BD17BA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847057" y="3061857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064" name="Rectangle 2063">
                      <a:extLst>
                        <a:ext uri="{FF2B5EF4-FFF2-40B4-BE49-F238E27FC236}">
                          <a16:creationId xmlns:a16="http://schemas.microsoft.com/office/drawing/2014/main" id="{57E60E1C-7481-A144-A8A6-49FAE74928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76953" y="3071256"/>
                      <a:ext cx="131327" cy="11592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2065" name="Straight Connector 2064">
                      <a:extLst>
                        <a:ext uri="{FF2B5EF4-FFF2-40B4-BE49-F238E27FC236}">
                          <a16:creationId xmlns:a16="http://schemas.microsoft.com/office/drawing/2014/main" id="{B9D1F255-593F-4C43-8188-76938676B5EE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396367" y="3061857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074" name="Rectangle 2073">
                      <a:extLst>
                        <a:ext uri="{FF2B5EF4-FFF2-40B4-BE49-F238E27FC236}">
                          <a16:creationId xmlns:a16="http://schemas.microsoft.com/office/drawing/2014/main" id="{40D25914-A8B6-8248-ADE2-0199CFF6EC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17210" y="3702567"/>
                      <a:ext cx="131327" cy="11592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2075" name="Rectangle 2074">
                      <a:extLst>
                        <a:ext uri="{FF2B5EF4-FFF2-40B4-BE49-F238E27FC236}">
                          <a16:creationId xmlns:a16="http://schemas.microsoft.com/office/drawing/2014/main" id="{C32FA55A-2BA5-AD48-B541-59B075A0D5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05320" y="3157415"/>
                      <a:ext cx="444723" cy="74253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2077" name="Straight Connector 2076">
                      <a:extLst>
                        <a:ext uri="{FF2B5EF4-FFF2-40B4-BE49-F238E27FC236}">
                          <a16:creationId xmlns:a16="http://schemas.microsoft.com/office/drawing/2014/main" id="{214F1904-38BE-5848-ADAB-8EB6B2D48D76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847057" y="3804392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2078" name="Group 544">
                      <a:extLst>
                        <a:ext uri="{FF2B5EF4-FFF2-40B4-BE49-F238E27FC236}">
                          <a16:creationId xmlns:a16="http://schemas.microsoft.com/office/drawing/2014/main" id="{A155F33F-D4F8-A344-A6A0-030C34048605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400318" y="3137421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3056" name="Straight Connector 3055">
                        <a:extLst>
                          <a:ext uri="{FF2B5EF4-FFF2-40B4-BE49-F238E27FC236}">
                            <a16:creationId xmlns:a16="http://schemas.microsoft.com/office/drawing/2014/main" id="{AF2FE807-3CB1-404F-820E-7A40C52F6196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782" y="2845711"/>
                        <a:ext cx="113419" cy="924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057" name="Straight Connector 3056">
                        <a:extLst>
                          <a:ext uri="{FF2B5EF4-FFF2-40B4-BE49-F238E27FC236}">
                            <a16:creationId xmlns:a16="http://schemas.microsoft.com/office/drawing/2014/main" id="{55B78B50-7CF5-3142-A753-F647CFD4199D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076" y="2938136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080" name="Group 547">
                      <a:extLst>
                        <a:ext uri="{FF2B5EF4-FFF2-40B4-BE49-F238E27FC236}">
                          <a16:creationId xmlns:a16="http://schemas.microsoft.com/office/drawing/2014/main" id="{351ED001-02BD-D14E-A3E4-011FECFFD71A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9838" y="3203285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3054" name="Straight Connector 3053">
                        <a:extLst>
                          <a:ext uri="{FF2B5EF4-FFF2-40B4-BE49-F238E27FC236}">
                            <a16:creationId xmlns:a16="http://schemas.microsoft.com/office/drawing/2014/main" id="{E477498A-08D5-0544-9FE5-148AB87D3B4F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9263" y="2845642"/>
                        <a:ext cx="119388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055" name="Straight Connector 3054">
                        <a:extLst>
                          <a:ext uri="{FF2B5EF4-FFF2-40B4-BE49-F238E27FC236}">
                            <a16:creationId xmlns:a16="http://schemas.microsoft.com/office/drawing/2014/main" id="{75672AF8-854E-D34D-8FBA-3D1AB93C457D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557" y="2934934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081" name="Group 549">
                      <a:extLst>
                        <a:ext uri="{FF2B5EF4-FFF2-40B4-BE49-F238E27FC236}">
                          <a16:creationId xmlns:a16="http://schemas.microsoft.com/office/drawing/2014/main" id="{214A42C3-0AFE-E544-80F5-14A55E920D37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9358" y="3269149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3052" name="Straight Connector 3051">
                        <a:extLst>
                          <a:ext uri="{FF2B5EF4-FFF2-40B4-BE49-F238E27FC236}">
                            <a16:creationId xmlns:a16="http://schemas.microsoft.com/office/drawing/2014/main" id="{B2CCFE0E-4032-A34E-95BB-7BC23E1FC6D6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6759" y="2845572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053" name="Straight Connector 3052">
                        <a:extLst>
                          <a:ext uri="{FF2B5EF4-FFF2-40B4-BE49-F238E27FC236}">
                            <a16:creationId xmlns:a16="http://schemas.microsoft.com/office/drawing/2014/main" id="{68E83889-562D-9346-A563-D7C1B674D068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036" y="293486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087" name="Group 550">
                      <a:extLst>
                        <a:ext uri="{FF2B5EF4-FFF2-40B4-BE49-F238E27FC236}">
                          <a16:creationId xmlns:a16="http://schemas.microsoft.com/office/drawing/2014/main" id="{86BDF945-EB27-144B-91D4-019F8DB21FDF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8878" y="3335013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3047" name="Straight Connector 3046">
                        <a:extLst>
                          <a:ext uri="{FF2B5EF4-FFF2-40B4-BE49-F238E27FC236}">
                            <a16:creationId xmlns:a16="http://schemas.microsoft.com/office/drawing/2014/main" id="{ADBBBF9E-1954-0F44-9D70-8ABBCB35FBAB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238" y="2845502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051" name="Straight Connector 3050">
                        <a:extLst>
                          <a:ext uri="{FF2B5EF4-FFF2-40B4-BE49-F238E27FC236}">
                            <a16:creationId xmlns:a16="http://schemas.microsoft.com/office/drawing/2014/main" id="{66E25CCD-7C68-D148-9DBC-15D843E7D7C9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516" y="293479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088" name="Group 551">
                      <a:extLst>
                        <a:ext uri="{FF2B5EF4-FFF2-40B4-BE49-F238E27FC236}">
                          <a16:creationId xmlns:a16="http://schemas.microsoft.com/office/drawing/2014/main" id="{158B6D4D-57BF-6C40-B064-6A07FF419BEE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8398" y="3400877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3044" name="Straight Connector 3043">
                        <a:extLst>
                          <a:ext uri="{FF2B5EF4-FFF2-40B4-BE49-F238E27FC236}">
                            <a16:creationId xmlns:a16="http://schemas.microsoft.com/office/drawing/2014/main" id="{6DC838ED-A07C-0D47-BCC9-19D7023A3E94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718" y="2845433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045" name="Straight Connector 3044">
                        <a:extLst>
                          <a:ext uri="{FF2B5EF4-FFF2-40B4-BE49-F238E27FC236}">
                            <a16:creationId xmlns:a16="http://schemas.microsoft.com/office/drawing/2014/main" id="{625702D1-3EF4-2145-9FE8-C5C3F8DB96C7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995" y="293472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270" name="Group 552">
                      <a:extLst>
                        <a:ext uri="{FF2B5EF4-FFF2-40B4-BE49-F238E27FC236}">
                          <a16:creationId xmlns:a16="http://schemas.microsoft.com/office/drawing/2014/main" id="{27D78A07-6812-474D-8DBC-0054D3E0F48D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7918" y="3466741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3039" name="Straight Connector 3038">
                        <a:extLst>
                          <a:ext uri="{FF2B5EF4-FFF2-40B4-BE49-F238E27FC236}">
                            <a16:creationId xmlns:a16="http://schemas.microsoft.com/office/drawing/2014/main" id="{0DCAD10F-891C-3E4F-B503-5475792F8A71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199" y="2845363"/>
                        <a:ext cx="113419" cy="939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041" name="Straight Connector 3040">
                        <a:extLst>
                          <a:ext uri="{FF2B5EF4-FFF2-40B4-BE49-F238E27FC236}">
                            <a16:creationId xmlns:a16="http://schemas.microsoft.com/office/drawing/2014/main" id="{E62DBFE0-E81C-7F41-BBAE-38178561D98F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3477" y="2939355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271" name="Group 555">
                      <a:extLst>
                        <a:ext uri="{FF2B5EF4-FFF2-40B4-BE49-F238E27FC236}">
                          <a16:creationId xmlns:a16="http://schemas.microsoft.com/office/drawing/2014/main" id="{9696C5C8-D888-1E48-8EED-024F511C885F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7438" y="3532605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3035" name="Straight Connector 3034">
                        <a:extLst>
                          <a:ext uri="{FF2B5EF4-FFF2-40B4-BE49-F238E27FC236}">
                            <a16:creationId xmlns:a16="http://schemas.microsoft.com/office/drawing/2014/main" id="{EE72865C-5006-1044-BE96-B84887564622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679" y="2842160"/>
                        <a:ext cx="113419" cy="971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037" name="Straight Connector 3036">
                        <a:extLst>
                          <a:ext uri="{FF2B5EF4-FFF2-40B4-BE49-F238E27FC236}">
                            <a16:creationId xmlns:a16="http://schemas.microsoft.com/office/drawing/2014/main" id="{432E9D74-15DA-1A47-A1D2-5ED636DEC435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0972" y="2939284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272" name="Group 556">
                      <a:extLst>
                        <a:ext uri="{FF2B5EF4-FFF2-40B4-BE49-F238E27FC236}">
                          <a16:creationId xmlns:a16="http://schemas.microsoft.com/office/drawing/2014/main" id="{EAC83C57-706E-504A-8B54-8A4B36E94A4D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6958" y="3598469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3030" name="Straight Connector 3029">
                        <a:extLst>
                          <a:ext uri="{FF2B5EF4-FFF2-40B4-BE49-F238E27FC236}">
                            <a16:creationId xmlns:a16="http://schemas.microsoft.com/office/drawing/2014/main" id="{112072E4-7C5C-374F-82C1-766E9CACC497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9158" y="2842090"/>
                        <a:ext cx="113419" cy="971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033" name="Straight Connector 3032">
                        <a:extLst>
                          <a:ext uri="{FF2B5EF4-FFF2-40B4-BE49-F238E27FC236}">
                            <a16:creationId xmlns:a16="http://schemas.microsoft.com/office/drawing/2014/main" id="{998F2643-84CD-014F-B7B8-95F2AAA7B02D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452" y="2939215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273" name="Group 557">
                      <a:extLst>
                        <a:ext uri="{FF2B5EF4-FFF2-40B4-BE49-F238E27FC236}">
                          <a16:creationId xmlns:a16="http://schemas.microsoft.com/office/drawing/2014/main" id="{6E03D32E-7A79-6A44-8F56-1BA3DBDAB8B7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6478" y="3664333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3024" name="Straight Connector 3023">
                        <a:extLst>
                          <a:ext uri="{FF2B5EF4-FFF2-40B4-BE49-F238E27FC236}">
                            <a16:creationId xmlns:a16="http://schemas.microsoft.com/office/drawing/2014/main" id="{9B343BF4-3EFD-C147-AC03-3F7E0756F6A9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6654" y="2846719"/>
                        <a:ext cx="113419" cy="92426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027" name="Straight Connector 3026">
                        <a:extLst>
                          <a:ext uri="{FF2B5EF4-FFF2-40B4-BE49-F238E27FC236}">
                            <a16:creationId xmlns:a16="http://schemas.microsoft.com/office/drawing/2014/main" id="{7F1F68E7-2CF6-BB4B-BACA-79796E2EAE65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933" y="2939145"/>
                        <a:ext cx="450690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3020" name="Group 558">
                      <a:extLst>
                        <a:ext uri="{FF2B5EF4-FFF2-40B4-BE49-F238E27FC236}">
                          <a16:creationId xmlns:a16="http://schemas.microsoft.com/office/drawing/2014/main" id="{47CCBD37-E924-2947-A51B-0F759E42C71F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5998" y="3730197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3022" name="Straight Connector 3021">
                        <a:extLst>
                          <a:ext uri="{FF2B5EF4-FFF2-40B4-BE49-F238E27FC236}">
                            <a16:creationId xmlns:a16="http://schemas.microsoft.com/office/drawing/2014/main" id="{70B37EBA-5D38-2A41-ACA3-2890A422FDBD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133" y="2846650"/>
                        <a:ext cx="113419" cy="92426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023" name="Straight Connector 3022">
                        <a:extLst>
                          <a:ext uri="{FF2B5EF4-FFF2-40B4-BE49-F238E27FC236}">
                            <a16:creationId xmlns:a16="http://schemas.microsoft.com/office/drawing/2014/main" id="{4E46D241-E23A-664E-8089-7E60283FBE1C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413" y="2939076"/>
                        <a:ext cx="450690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1964" name="Straight Connector 1963">
                    <a:extLst>
                      <a:ext uri="{FF2B5EF4-FFF2-40B4-BE49-F238E27FC236}">
                        <a16:creationId xmlns:a16="http://schemas.microsoft.com/office/drawing/2014/main" id="{C8DF5AE1-CC07-754E-B752-EDA1600A02E9}"/>
                      </a:ext>
                    </a:extLst>
                  </p:cNvPr>
                  <p:cNvCxnSpPr/>
                  <p:nvPr/>
                </p:nvCxnSpPr>
                <p:spPr bwMode="auto">
                  <a:xfrm flipH="1">
                    <a:off x="6685171" y="4525377"/>
                    <a:ext cx="4763" cy="855662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65" name="Straight Connector 1964">
                    <a:extLst>
                      <a:ext uri="{FF2B5EF4-FFF2-40B4-BE49-F238E27FC236}">
                        <a16:creationId xmlns:a16="http://schemas.microsoft.com/office/drawing/2014/main" id="{7BAE0262-70B7-E840-BCA8-5CD0C968559C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2784" y="4706352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66" name="Straight Connector 1965">
                    <a:extLst>
                      <a:ext uri="{FF2B5EF4-FFF2-40B4-BE49-F238E27FC236}">
                        <a16:creationId xmlns:a16="http://schemas.microsoft.com/office/drawing/2014/main" id="{F4C9908D-5279-0643-A4DF-8DC4E02C3B13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4771439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67" name="Straight Connector 1966">
                    <a:extLst>
                      <a:ext uri="{FF2B5EF4-FFF2-40B4-BE49-F238E27FC236}">
                        <a16:creationId xmlns:a16="http://schemas.microsoft.com/office/drawing/2014/main" id="{851E10A5-1785-6847-BA3F-E8FB9C051776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4849227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68" name="Straight Connector 1967">
                    <a:extLst>
                      <a:ext uri="{FF2B5EF4-FFF2-40B4-BE49-F238E27FC236}">
                        <a16:creationId xmlns:a16="http://schemas.microsoft.com/office/drawing/2014/main" id="{1694A05E-5056-A04C-8C6D-C4749F9D6DF7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9609" y="4914314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69" name="Straight Connector 1968">
                    <a:extLst>
                      <a:ext uri="{FF2B5EF4-FFF2-40B4-BE49-F238E27FC236}">
                        <a16:creationId xmlns:a16="http://schemas.microsoft.com/office/drawing/2014/main" id="{26086A3F-453B-454D-B9A2-87A8AFF17202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8021" y="4976227"/>
                    <a:ext cx="60325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70" name="Straight Connector 1969">
                    <a:extLst>
                      <a:ext uri="{FF2B5EF4-FFF2-40B4-BE49-F238E27FC236}">
                        <a16:creationId xmlns:a16="http://schemas.microsoft.com/office/drawing/2014/main" id="{BCA8B159-B678-9549-AE7B-F9B18A616850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8021" y="5044489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71" name="Straight Connector 1970">
                    <a:extLst>
                      <a:ext uri="{FF2B5EF4-FFF2-40B4-BE49-F238E27FC236}">
                        <a16:creationId xmlns:a16="http://schemas.microsoft.com/office/drawing/2014/main" id="{49640149-B860-A048-872D-DF7451A4E37C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6434" y="511433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72" name="Straight Connector 1971">
                    <a:extLst>
                      <a:ext uri="{FF2B5EF4-FFF2-40B4-BE49-F238E27FC236}">
                        <a16:creationId xmlns:a16="http://schemas.microsoft.com/office/drawing/2014/main" id="{B43A8DD3-E421-5542-828A-A83CA7E20543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9609" y="518418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73" name="Straight Connector 1972">
                    <a:extLst>
                      <a:ext uri="{FF2B5EF4-FFF2-40B4-BE49-F238E27FC236}">
                        <a16:creationId xmlns:a16="http://schemas.microsoft.com/office/drawing/2014/main" id="{1260343D-42E4-F949-AEC9-34F6B7DD8FB3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5252452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74" name="Straight Connector 1973">
                    <a:extLst>
                      <a:ext uri="{FF2B5EF4-FFF2-40B4-BE49-F238E27FC236}">
                        <a16:creationId xmlns:a16="http://schemas.microsoft.com/office/drawing/2014/main" id="{6F82EB58-9B1B-4342-A611-9E2FFB284B9D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5322302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75" name="Straight Connector 1974">
                    <a:extLst>
                      <a:ext uri="{FF2B5EF4-FFF2-40B4-BE49-F238E27FC236}">
                        <a16:creationId xmlns:a16="http://schemas.microsoft.com/office/drawing/2014/main" id="{8306EE82-0595-AF42-871A-BAC703066D2F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2784" y="538738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76" name="Straight Connector 1975">
                    <a:extLst>
                      <a:ext uri="{FF2B5EF4-FFF2-40B4-BE49-F238E27FC236}">
                        <a16:creationId xmlns:a16="http://schemas.microsoft.com/office/drawing/2014/main" id="{5E595CEC-0C14-F54F-8FE0-6917A4C63238}"/>
                      </a:ext>
                    </a:extLst>
                  </p:cNvPr>
                  <p:cNvCxnSpPr/>
                  <p:nvPr/>
                </p:nvCxnSpPr>
                <p:spPr bwMode="auto">
                  <a:xfrm flipH="1">
                    <a:off x="6632784" y="4531727"/>
                    <a:ext cx="58737" cy="0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977" name="Group 1976">
                    <a:extLst>
                      <a:ext uri="{FF2B5EF4-FFF2-40B4-BE49-F238E27FC236}">
                        <a16:creationId xmlns:a16="http://schemas.microsoft.com/office/drawing/2014/main" id="{0745D159-EAAD-9E48-9C13-5EB188046DEF}"/>
                      </a:ext>
                    </a:extLst>
                  </p:cNvPr>
                  <p:cNvGrpSpPr/>
                  <p:nvPr/>
                </p:nvGrpSpPr>
                <p:grpSpPr>
                  <a:xfrm>
                    <a:off x="6434171" y="4488570"/>
                    <a:ext cx="224203" cy="179034"/>
                    <a:chOff x="3668110" y="2448910"/>
                    <a:chExt cx="3794234" cy="2165130"/>
                  </a:xfrm>
                </p:grpSpPr>
                <p:sp>
                  <p:nvSpPr>
                    <p:cNvPr id="2053" name="Rectangle 2052">
                      <a:extLst>
                        <a:ext uri="{FF2B5EF4-FFF2-40B4-BE49-F238E27FC236}">
                          <a16:creationId xmlns:a16="http://schemas.microsoft.com/office/drawing/2014/main" id="{CFDF6E04-417E-0E41-8F01-6FF890DF445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68110" y="3741409"/>
                      <a:ext cx="3780587" cy="872631"/>
                    </a:xfrm>
                    <a:prstGeom prst="rect">
                      <a:avLst/>
                    </a:prstGeom>
                    <a:gradFill>
                      <a:gsLst>
                        <a:gs pos="0">
                          <a:srgbClr val="B8C2C9"/>
                        </a:gs>
                        <a:gs pos="21000">
                          <a:schemeClr val="bg1"/>
                        </a:gs>
                        <a:gs pos="60000">
                          <a:srgbClr val="D6DCE0"/>
                        </a:gs>
                        <a:gs pos="100000">
                          <a:srgbClr val="B8C2C9"/>
                        </a:gs>
                      </a:gsLst>
                      <a:lin ang="0" scaled="0"/>
                    </a:gradFill>
                    <a:ln w="63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055" name="Freeform 2054">
                      <a:extLst>
                        <a:ext uri="{FF2B5EF4-FFF2-40B4-BE49-F238E27FC236}">
                          <a16:creationId xmlns:a16="http://schemas.microsoft.com/office/drawing/2014/main" id="{D74EC023-1C14-7C4E-8A0E-61F0F8E5BD9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78620" y="2448910"/>
                      <a:ext cx="3783724" cy="1324303"/>
                    </a:xfrm>
                    <a:custGeom>
                      <a:avLst/>
                      <a:gdLst>
                        <a:gd name="connsiteX0" fmla="*/ 0 w 3783724"/>
                        <a:gd name="connsiteY0" fmla="*/ 1313793 h 1324303"/>
                        <a:gd name="connsiteX1" fmla="*/ 0 w 3783724"/>
                        <a:gd name="connsiteY1" fmla="*/ 1313793 h 1324303"/>
                        <a:gd name="connsiteX2" fmla="*/ 252248 w 3783724"/>
                        <a:gd name="connsiteY2" fmla="*/ 0 h 1324303"/>
                        <a:gd name="connsiteX3" fmla="*/ 3415862 w 3783724"/>
                        <a:gd name="connsiteY3" fmla="*/ 21020 h 1324303"/>
                        <a:gd name="connsiteX4" fmla="*/ 3783724 w 3783724"/>
                        <a:gd name="connsiteY4" fmla="*/ 1324303 h 1324303"/>
                        <a:gd name="connsiteX5" fmla="*/ 0 w 3783724"/>
                        <a:gd name="connsiteY5" fmla="*/ 1313793 h 13243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783724" h="1324303">
                          <a:moveTo>
                            <a:pt x="0" y="1313793"/>
                          </a:moveTo>
                          <a:lnTo>
                            <a:pt x="0" y="1313793"/>
                          </a:lnTo>
                          <a:lnTo>
                            <a:pt x="252248" y="0"/>
                          </a:lnTo>
                          <a:lnTo>
                            <a:pt x="3415862" y="21020"/>
                          </a:lnTo>
                          <a:lnTo>
                            <a:pt x="3783724" y="1324303"/>
                          </a:lnTo>
                          <a:lnTo>
                            <a:pt x="0" y="1313793"/>
                          </a:lnTo>
                          <a:close/>
                        </a:path>
                      </a:pathLst>
                    </a:custGeom>
                    <a:solidFill>
                      <a:srgbClr val="B8C2C9"/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grpSp>
                  <p:nvGrpSpPr>
                    <p:cNvPr id="2056" name="Group 2055">
                      <a:extLst>
                        <a:ext uri="{FF2B5EF4-FFF2-40B4-BE49-F238E27FC236}">
                          <a16:creationId xmlns:a16="http://schemas.microsoft.com/office/drawing/2014/main" id="{F1837BA6-DE78-9D44-87C8-DB80ECAF532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941378" y="2603243"/>
                      <a:ext cx="3202061" cy="1066110"/>
                      <a:chOff x="7939341" y="3037317"/>
                      <a:chExt cx="897649" cy="353919"/>
                    </a:xfrm>
                  </p:grpSpPr>
                  <p:sp>
                    <p:nvSpPr>
                      <p:cNvPr id="2057" name="Freeform 2056">
                        <a:extLst>
                          <a:ext uri="{FF2B5EF4-FFF2-40B4-BE49-F238E27FC236}">
                            <a16:creationId xmlns:a16="http://schemas.microsoft.com/office/drawing/2014/main" id="{8F56542B-B848-5E46-875D-13EBF4BAEFA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64170" y="3037317"/>
                        <a:ext cx="849158" cy="198115"/>
                      </a:xfrm>
                      <a:custGeom>
                        <a:avLst/>
                        <a:gdLst>
                          <a:gd name="connsiteX0" fmla="*/ 3725333 w 4588933"/>
                          <a:gd name="connsiteY0" fmla="*/ 0 h 1049866"/>
                          <a:gd name="connsiteX1" fmla="*/ 4588933 w 4588933"/>
                          <a:gd name="connsiteY1" fmla="*/ 270933 h 1049866"/>
                          <a:gd name="connsiteX2" fmla="*/ 3962400 w 4588933"/>
                          <a:gd name="connsiteY2" fmla="*/ 541866 h 1049866"/>
                          <a:gd name="connsiteX3" fmla="*/ 3742267 w 4588933"/>
                          <a:gd name="connsiteY3" fmla="*/ 457200 h 1049866"/>
                          <a:gd name="connsiteX4" fmla="*/ 2269067 w 4588933"/>
                          <a:gd name="connsiteY4" fmla="*/ 1049866 h 1049866"/>
                          <a:gd name="connsiteX5" fmla="*/ 880533 w 4588933"/>
                          <a:gd name="connsiteY5" fmla="*/ 457200 h 1049866"/>
                          <a:gd name="connsiteX6" fmla="*/ 592667 w 4588933"/>
                          <a:gd name="connsiteY6" fmla="*/ 541866 h 1049866"/>
                          <a:gd name="connsiteX7" fmla="*/ 0 w 4588933"/>
                          <a:gd name="connsiteY7" fmla="*/ 254000 h 1049866"/>
                          <a:gd name="connsiteX8" fmla="*/ 880533 w 4588933"/>
                          <a:gd name="connsiteY8" fmla="*/ 16933 h 1049866"/>
                          <a:gd name="connsiteX9" fmla="*/ 2302933 w 4588933"/>
                          <a:gd name="connsiteY9" fmla="*/ 626533 h 1049866"/>
                          <a:gd name="connsiteX10" fmla="*/ 3725333 w 4588933"/>
                          <a:gd name="connsiteY10" fmla="*/ 0 h 1049866"/>
                          <a:gd name="connsiteX0" fmla="*/ 3725333 w 4641485"/>
                          <a:gd name="connsiteY0" fmla="*/ 0 h 1049866"/>
                          <a:gd name="connsiteX1" fmla="*/ 4641485 w 4641485"/>
                          <a:gd name="connsiteY1" fmla="*/ 239402 h 1049866"/>
                          <a:gd name="connsiteX2" fmla="*/ 3962400 w 4641485"/>
                          <a:gd name="connsiteY2" fmla="*/ 541866 h 1049866"/>
                          <a:gd name="connsiteX3" fmla="*/ 3742267 w 4641485"/>
                          <a:gd name="connsiteY3" fmla="*/ 457200 h 1049866"/>
                          <a:gd name="connsiteX4" fmla="*/ 2269067 w 4641485"/>
                          <a:gd name="connsiteY4" fmla="*/ 1049866 h 1049866"/>
                          <a:gd name="connsiteX5" fmla="*/ 880533 w 4641485"/>
                          <a:gd name="connsiteY5" fmla="*/ 457200 h 1049866"/>
                          <a:gd name="connsiteX6" fmla="*/ 592667 w 4641485"/>
                          <a:gd name="connsiteY6" fmla="*/ 541866 h 1049866"/>
                          <a:gd name="connsiteX7" fmla="*/ 0 w 4641485"/>
                          <a:gd name="connsiteY7" fmla="*/ 254000 h 1049866"/>
                          <a:gd name="connsiteX8" fmla="*/ 880533 w 4641485"/>
                          <a:gd name="connsiteY8" fmla="*/ 16933 h 1049866"/>
                          <a:gd name="connsiteX9" fmla="*/ 2302933 w 4641485"/>
                          <a:gd name="connsiteY9" fmla="*/ 626533 h 1049866"/>
                          <a:gd name="connsiteX10" fmla="*/ 3725333 w 4641485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73798 w 4673016"/>
                          <a:gd name="connsiteY3" fmla="*/ 457200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84308 w 4673016"/>
                          <a:gd name="connsiteY3" fmla="*/ 404648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75021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815839 w 4673016"/>
                          <a:gd name="connsiteY3" fmla="*/ 467710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75021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4673016" h="1049866">
                            <a:moveTo>
                              <a:pt x="3756864" y="0"/>
                            </a:moveTo>
                            <a:lnTo>
                              <a:pt x="4673016" y="239402"/>
                            </a:lnTo>
                            <a:lnTo>
                              <a:pt x="3993931" y="541866"/>
                            </a:lnTo>
                            <a:lnTo>
                              <a:pt x="3815839" y="467710"/>
                            </a:lnTo>
                            <a:lnTo>
                              <a:pt x="2300598" y="1049866"/>
                            </a:lnTo>
                            <a:lnTo>
                              <a:pt x="912064" y="457200"/>
                            </a:lnTo>
                            <a:lnTo>
                              <a:pt x="624198" y="541866"/>
                            </a:lnTo>
                            <a:lnTo>
                              <a:pt x="0" y="275021"/>
                            </a:lnTo>
                            <a:lnTo>
                              <a:pt x="912064" y="16933"/>
                            </a:lnTo>
                            <a:lnTo>
                              <a:pt x="2323954" y="616023"/>
                            </a:lnTo>
                            <a:lnTo>
                              <a:pt x="3756864" y="0"/>
                            </a:lnTo>
                            <a:close/>
                          </a:path>
                        </a:pathLst>
                      </a:custGeom>
                      <a:solidFill>
                        <a:srgbClr val="0000A3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2059" name="Freeform 2058">
                        <a:extLst>
                          <a:ext uri="{FF2B5EF4-FFF2-40B4-BE49-F238E27FC236}">
                            <a16:creationId xmlns:a16="http://schemas.microsoft.com/office/drawing/2014/main" id="{7EF8111D-A790-F045-A0EB-2486F0A89CD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519948" y="3206783"/>
                        <a:ext cx="317042" cy="170569"/>
                      </a:xfrm>
                      <a:custGeom>
                        <a:avLst/>
                        <a:gdLst>
                          <a:gd name="connsiteX0" fmla="*/ 21021 w 1744718"/>
                          <a:gd name="connsiteY0" fmla="*/ 0 h 903890"/>
                          <a:gd name="connsiteX1" fmla="*/ 1744718 w 1744718"/>
                          <a:gd name="connsiteY1" fmla="*/ 693683 h 903890"/>
                          <a:gd name="connsiteX2" fmla="*/ 1145628 w 1744718"/>
                          <a:gd name="connsiteY2" fmla="*/ 903890 h 903890"/>
                          <a:gd name="connsiteX3" fmla="*/ 0 w 1744718"/>
                          <a:gd name="connsiteY3" fmla="*/ 451945 h 903890"/>
                          <a:gd name="connsiteX4" fmla="*/ 21021 w 1744718"/>
                          <a:gd name="connsiteY4" fmla="*/ 0 h 90389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44718" h="903890">
                            <a:moveTo>
                              <a:pt x="21021" y="0"/>
                            </a:moveTo>
                            <a:lnTo>
                              <a:pt x="1744718" y="693683"/>
                            </a:lnTo>
                            <a:lnTo>
                              <a:pt x="1145628" y="903890"/>
                            </a:lnTo>
                            <a:lnTo>
                              <a:pt x="0" y="451945"/>
                            </a:lnTo>
                            <a:lnTo>
                              <a:pt x="21021" y="0"/>
                            </a:lnTo>
                            <a:close/>
                          </a:path>
                        </a:pathLst>
                      </a:custGeom>
                      <a:solidFill>
                        <a:srgbClr val="0000A3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2060" name="Freeform 2059">
                        <a:extLst>
                          <a:ext uri="{FF2B5EF4-FFF2-40B4-BE49-F238E27FC236}">
                            <a16:creationId xmlns:a16="http://schemas.microsoft.com/office/drawing/2014/main" id="{C8ADB1DE-6DAA-9147-BE5C-93722FD6256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9341" y="3206783"/>
                        <a:ext cx="311312" cy="168585"/>
                      </a:xfrm>
                      <a:custGeom>
                        <a:avLst/>
                        <a:gdLst>
                          <a:gd name="connsiteX0" fmla="*/ 1702676 w 1713187"/>
                          <a:gd name="connsiteY0" fmla="*/ 0 h 893380"/>
                          <a:gd name="connsiteX1" fmla="*/ 1713187 w 1713187"/>
                          <a:gd name="connsiteY1" fmla="*/ 472966 h 893380"/>
                          <a:gd name="connsiteX2" fmla="*/ 578069 w 1713187"/>
                          <a:gd name="connsiteY2" fmla="*/ 893380 h 893380"/>
                          <a:gd name="connsiteX3" fmla="*/ 0 w 1713187"/>
                          <a:gd name="connsiteY3" fmla="*/ 693683 h 893380"/>
                          <a:gd name="connsiteX4" fmla="*/ 1702676 w 1713187"/>
                          <a:gd name="connsiteY4" fmla="*/ 0 h 8933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13187" h="893380">
                            <a:moveTo>
                              <a:pt x="1702676" y="0"/>
                            </a:moveTo>
                            <a:lnTo>
                              <a:pt x="1713187" y="472966"/>
                            </a:lnTo>
                            <a:lnTo>
                              <a:pt x="578069" y="893380"/>
                            </a:lnTo>
                            <a:lnTo>
                              <a:pt x="0" y="693683"/>
                            </a:lnTo>
                            <a:lnTo>
                              <a:pt x="1702676" y="0"/>
                            </a:lnTo>
                            <a:close/>
                          </a:path>
                        </a:pathLst>
                      </a:custGeom>
                      <a:solidFill>
                        <a:srgbClr val="0000A8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2061" name="Freeform 2060">
                        <a:extLst>
                          <a:ext uri="{FF2B5EF4-FFF2-40B4-BE49-F238E27FC236}">
                            <a16:creationId xmlns:a16="http://schemas.microsoft.com/office/drawing/2014/main" id="{4818FBDB-370A-2A4E-BEEF-7B8A99A0A2D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47413" y="3123483"/>
                        <a:ext cx="676892" cy="267753"/>
                      </a:xfrm>
                      <a:custGeom>
                        <a:avLst/>
                        <a:gdLst>
                          <a:gd name="connsiteX0" fmla="*/ 599089 w 4162096"/>
                          <a:gd name="connsiteY0" fmla="*/ 273269 h 1618593"/>
                          <a:gd name="connsiteX1" fmla="*/ 882869 w 4162096"/>
                          <a:gd name="connsiteY1" fmla="*/ 199697 h 1618593"/>
                          <a:gd name="connsiteX2" fmla="*/ 2312276 w 4162096"/>
                          <a:gd name="connsiteY2" fmla="*/ 798786 h 1618593"/>
                          <a:gd name="connsiteX3" fmla="*/ 3794234 w 4162096"/>
                          <a:gd name="connsiteY3" fmla="*/ 199697 h 1618593"/>
                          <a:gd name="connsiteX4" fmla="*/ 4014951 w 4162096"/>
                          <a:gd name="connsiteY4" fmla="*/ 273269 h 1618593"/>
                          <a:gd name="connsiteX5" fmla="*/ 3058510 w 4162096"/>
                          <a:gd name="connsiteY5" fmla="*/ 641131 h 1618593"/>
                          <a:gd name="connsiteX6" fmla="*/ 3026979 w 4162096"/>
                          <a:gd name="connsiteY6" fmla="*/ 1114097 h 1618593"/>
                          <a:gd name="connsiteX7" fmla="*/ 4162096 w 4162096"/>
                          <a:gd name="connsiteY7" fmla="*/ 1545021 h 1618593"/>
                          <a:gd name="connsiteX8" fmla="*/ 3878317 w 4162096"/>
                          <a:gd name="connsiteY8" fmla="*/ 1608083 h 1618593"/>
                          <a:gd name="connsiteX9" fmla="*/ 2301765 w 4162096"/>
                          <a:gd name="connsiteY9" fmla="*/ 945931 h 1618593"/>
                          <a:gd name="connsiteX10" fmla="*/ 693682 w 4162096"/>
                          <a:gd name="connsiteY10" fmla="*/ 1618593 h 1618593"/>
                          <a:gd name="connsiteX11" fmla="*/ 430924 w 4162096"/>
                          <a:gd name="connsiteY11" fmla="*/ 1524000 h 1618593"/>
                          <a:gd name="connsiteX12" fmla="*/ 1576551 w 4162096"/>
                          <a:gd name="connsiteY12" fmla="*/ 1082566 h 1618593"/>
                          <a:gd name="connsiteX13" fmla="*/ 1545020 w 4162096"/>
                          <a:gd name="connsiteY13" fmla="*/ 609600 h 1618593"/>
                          <a:gd name="connsiteX14" fmla="*/ 0 w 4162096"/>
                          <a:gd name="connsiteY14" fmla="*/ 0 h 1618593"/>
                          <a:gd name="connsiteX15" fmla="*/ 872358 w 4162096"/>
                          <a:gd name="connsiteY15" fmla="*/ 210207 h 1618593"/>
                          <a:gd name="connsiteX16" fmla="*/ 872358 w 4162096"/>
                          <a:gd name="connsiteY16" fmla="*/ 210207 h 1618593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441434 w 3731172"/>
                          <a:gd name="connsiteY14" fmla="*/ 10510 h 1418896"/>
                          <a:gd name="connsiteX15" fmla="*/ 441434 w 3731172"/>
                          <a:gd name="connsiteY15" fmla="*/ 10510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441434 w 3731172"/>
                          <a:gd name="connsiteY14" fmla="*/ 10510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357351 w 3731172"/>
                          <a:gd name="connsiteY14" fmla="*/ 115613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147144 w 3731172"/>
                          <a:gd name="connsiteY14" fmla="*/ 6306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47144 w 3731172"/>
                          <a:gd name="connsiteY14" fmla="*/ 6306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89185 w 3731172"/>
                          <a:gd name="connsiteY14" fmla="*/ 8408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56137 w 3731172"/>
                          <a:gd name="connsiteY13" fmla="*/ 441434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45626 w 3731172"/>
                          <a:gd name="connsiteY13" fmla="*/ 451945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903890 h 1418896"/>
                          <a:gd name="connsiteX13" fmla="*/ 1145626 w 3731172"/>
                          <a:gd name="connsiteY13" fmla="*/ 451945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575034 w 3710151"/>
                          <a:gd name="connsiteY6" fmla="*/ 914400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606565 w 3710151"/>
                          <a:gd name="connsiteY6" fmla="*/ 924910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5151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087434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098586 w 3710151"/>
                          <a:gd name="connsiteY12" fmla="*/ 903890 h 1418896"/>
                          <a:gd name="connsiteX13" fmla="*/ 1087434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62012 w 3725019"/>
                          <a:gd name="connsiteY0" fmla="*/ 73572 h 1418896"/>
                          <a:gd name="connsiteX1" fmla="*/ 445792 w 3725019"/>
                          <a:gd name="connsiteY1" fmla="*/ 0 h 1418896"/>
                          <a:gd name="connsiteX2" fmla="*/ 1852896 w 3725019"/>
                          <a:gd name="connsiteY2" fmla="*/ 591655 h 1418896"/>
                          <a:gd name="connsiteX3" fmla="*/ 3357157 w 3725019"/>
                          <a:gd name="connsiteY3" fmla="*/ 0 h 1418896"/>
                          <a:gd name="connsiteX4" fmla="*/ 3577874 w 3725019"/>
                          <a:gd name="connsiteY4" fmla="*/ 73572 h 1418896"/>
                          <a:gd name="connsiteX5" fmla="*/ 2632585 w 3725019"/>
                          <a:gd name="connsiteY5" fmla="*/ 448868 h 1418896"/>
                          <a:gd name="connsiteX6" fmla="*/ 2625150 w 3725019"/>
                          <a:gd name="connsiteY6" fmla="*/ 902607 h 1418896"/>
                          <a:gd name="connsiteX7" fmla="*/ 3725019 w 3725019"/>
                          <a:gd name="connsiteY7" fmla="*/ 1345324 h 1418896"/>
                          <a:gd name="connsiteX8" fmla="*/ 3441240 w 3725019"/>
                          <a:gd name="connsiteY8" fmla="*/ 1408386 h 1418896"/>
                          <a:gd name="connsiteX9" fmla="*/ 1864688 w 3725019"/>
                          <a:gd name="connsiteY9" fmla="*/ 746234 h 1418896"/>
                          <a:gd name="connsiteX10" fmla="*/ 256605 w 3725019"/>
                          <a:gd name="connsiteY10" fmla="*/ 1418896 h 1418896"/>
                          <a:gd name="connsiteX11" fmla="*/ 0 w 3725019"/>
                          <a:gd name="connsiteY11" fmla="*/ 1331097 h 1418896"/>
                          <a:gd name="connsiteX12" fmla="*/ 1113454 w 3725019"/>
                          <a:gd name="connsiteY12" fmla="*/ 903890 h 1418896"/>
                          <a:gd name="connsiteX13" fmla="*/ 1102302 w 3725019"/>
                          <a:gd name="connsiteY13" fmla="*/ 451945 h 1418896"/>
                          <a:gd name="connsiteX14" fmla="*/ 183032 w 3725019"/>
                          <a:gd name="connsiteY14" fmla="*/ 84081 h 1418896"/>
                          <a:gd name="connsiteX15" fmla="*/ 162012 w 3725019"/>
                          <a:gd name="connsiteY15" fmla="*/ 73572 h 141889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</a:cxnLst>
                        <a:rect l="l" t="t" r="r" b="b"/>
                        <a:pathLst>
                          <a:path w="3725019" h="1418896">
                            <a:moveTo>
                              <a:pt x="162012" y="73572"/>
                            </a:moveTo>
                            <a:lnTo>
                              <a:pt x="445792" y="0"/>
                            </a:lnTo>
                            <a:lnTo>
                              <a:pt x="1852896" y="591655"/>
                            </a:lnTo>
                            <a:lnTo>
                              <a:pt x="3357157" y="0"/>
                            </a:lnTo>
                            <a:lnTo>
                              <a:pt x="3577874" y="73572"/>
                            </a:lnTo>
                            <a:lnTo>
                              <a:pt x="2632585" y="448868"/>
                            </a:lnTo>
                            <a:lnTo>
                              <a:pt x="2625150" y="902607"/>
                            </a:lnTo>
                            <a:lnTo>
                              <a:pt x="3725019" y="1345324"/>
                            </a:lnTo>
                            <a:lnTo>
                              <a:pt x="3441240" y="1408386"/>
                            </a:lnTo>
                            <a:lnTo>
                              <a:pt x="1864688" y="746234"/>
                            </a:lnTo>
                            <a:lnTo>
                              <a:pt x="256605" y="1418896"/>
                            </a:lnTo>
                            <a:lnTo>
                              <a:pt x="0" y="1331097"/>
                            </a:lnTo>
                            <a:lnTo>
                              <a:pt x="1113454" y="903890"/>
                            </a:lnTo>
                            <a:cubicBezTo>
                              <a:pt x="1113454" y="760249"/>
                              <a:pt x="1102302" y="595586"/>
                              <a:pt x="1102302" y="451945"/>
                            </a:cubicBezTo>
                            <a:lnTo>
                              <a:pt x="183032" y="84081"/>
                            </a:lnTo>
                            <a:cubicBezTo>
                              <a:pt x="26317" y="21019"/>
                              <a:pt x="169019" y="77075"/>
                              <a:pt x="162012" y="73572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</p:grpSp>
              </p:grpSp>
            </p:grpSp>
            <p:cxnSp>
              <p:nvCxnSpPr>
                <p:cNvPr id="1768" name="Straight Connector 1767">
                  <a:extLst>
                    <a:ext uri="{FF2B5EF4-FFF2-40B4-BE49-F238E27FC236}">
                      <a16:creationId xmlns:a16="http://schemas.microsoft.com/office/drawing/2014/main" id="{F0D2F3D1-38F5-A645-87CD-D87B611D54EB}"/>
                    </a:ext>
                  </a:extLst>
                </p:cNvPr>
                <p:cNvCxnSpPr>
                  <a:cxnSpLocks/>
                  <a:endCxn id="1863" idx="9"/>
                </p:cNvCxnSpPr>
                <p:nvPr/>
              </p:nvCxnSpPr>
              <p:spPr bwMode="auto">
                <a:xfrm>
                  <a:off x="7282802" y="4119099"/>
                  <a:ext cx="32665" cy="57153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769" name="Group 1768">
                  <a:extLst>
                    <a:ext uri="{FF2B5EF4-FFF2-40B4-BE49-F238E27FC236}">
                      <a16:creationId xmlns:a16="http://schemas.microsoft.com/office/drawing/2014/main" id="{CA352AAC-B2F9-4A4E-9DAC-E43EC538828B}"/>
                    </a:ext>
                  </a:extLst>
                </p:cNvPr>
                <p:cNvGrpSpPr/>
                <p:nvPr/>
              </p:nvGrpSpPr>
              <p:grpSpPr>
                <a:xfrm>
                  <a:off x="6885811" y="4644942"/>
                  <a:ext cx="267360" cy="997195"/>
                  <a:chOff x="6424161" y="4488570"/>
                  <a:chExt cx="267360" cy="997195"/>
                </a:xfrm>
              </p:grpSpPr>
              <p:grpSp>
                <p:nvGrpSpPr>
                  <p:cNvPr id="1904" name="Group 506">
                    <a:extLst>
                      <a:ext uri="{FF2B5EF4-FFF2-40B4-BE49-F238E27FC236}">
                        <a16:creationId xmlns:a16="http://schemas.microsoft.com/office/drawing/2014/main" id="{BAA2C2B6-03BC-8240-9F9E-FEE46E1F706A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424161" y="4637077"/>
                    <a:ext cx="235570" cy="848688"/>
                    <a:chOff x="6395998" y="3062424"/>
                    <a:chExt cx="564403" cy="837478"/>
                  </a:xfrm>
                </p:grpSpPr>
                <p:sp>
                  <p:nvSpPr>
                    <p:cNvPr id="1926" name="Rectangle 1925">
                      <a:extLst>
                        <a:ext uri="{FF2B5EF4-FFF2-40B4-BE49-F238E27FC236}">
                          <a16:creationId xmlns:a16="http://schemas.microsoft.com/office/drawing/2014/main" id="{5B4F1919-4B8E-E447-A481-6EAAD459CC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09786" y="3061857"/>
                      <a:ext cx="447707" cy="742536"/>
                    </a:xfrm>
                    <a:prstGeom prst="rect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1927" name="Straight Connector 1926">
                      <a:extLst>
                        <a:ext uri="{FF2B5EF4-FFF2-40B4-BE49-F238E27FC236}">
                          <a16:creationId xmlns:a16="http://schemas.microsoft.com/office/drawing/2014/main" id="{DC0F08AC-87E7-1B49-B433-10B695A348B6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847057" y="3061857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928" name="Rectangle 1927">
                      <a:extLst>
                        <a:ext uri="{FF2B5EF4-FFF2-40B4-BE49-F238E27FC236}">
                          <a16:creationId xmlns:a16="http://schemas.microsoft.com/office/drawing/2014/main" id="{4C95702C-807F-8249-BEBB-41A460E8B5A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76953" y="3071256"/>
                      <a:ext cx="131327" cy="11592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1929" name="Straight Connector 1928">
                      <a:extLst>
                        <a:ext uri="{FF2B5EF4-FFF2-40B4-BE49-F238E27FC236}">
                          <a16:creationId xmlns:a16="http://schemas.microsoft.com/office/drawing/2014/main" id="{803114E1-3486-C840-A15F-384103BF24EB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396367" y="3061857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930" name="Rectangle 1929">
                      <a:extLst>
                        <a:ext uri="{FF2B5EF4-FFF2-40B4-BE49-F238E27FC236}">
                          <a16:creationId xmlns:a16="http://schemas.microsoft.com/office/drawing/2014/main" id="{7A836712-F773-7648-AD0F-7A53F49765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17210" y="3702567"/>
                      <a:ext cx="131327" cy="11592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931" name="Rectangle 1930">
                      <a:extLst>
                        <a:ext uri="{FF2B5EF4-FFF2-40B4-BE49-F238E27FC236}">
                          <a16:creationId xmlns:a16="http://schemas.microsoft.com/office/drawing/2014/main" id="{B72EF558-6E01-484E-B3A7-F59AF79423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05320" y="3157415"/>
                      <a:ext cx="444723" cy="74253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1932" name="Straight Connector 1931">
                      <a:extLst>
                        <a:ext uri="{FF2B5EF4-FFF2-40B4-BE49-F238E27FC236}">
                          <a16:creationId xmlns:a16="http://schemas.microsoft.com/office/drawing/2014/main" id="{3015A30D-9CC8-6B4D-82B3-FD8F962032B8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847057" y="3804392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1933" name="Group 544">
                      <a:extLst>
                        <a:ext uri="{FF2B5EF4-FFF2-40B4-BE49-F238E27FC236}">
                          <a16:creationId xmlns:a16="http://schemas.microsoft.com/office/drawing/2014/main" id="{56142B7F-FE13-E34E-B586-A6D150EF5972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400318" y="3137421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961" name="Straight Connector 1960">
                        <a:extLst>
                          <a:ext uri="{FF2B5EF4-FFF2-40B4-BE49-F238E27FC236}">
                            <a16:creationId xmlns:a16="http://schemas.microsoft.com/office/drawing/2014/main" id="{1F19926B-5C24-114D-BC8C-A6ACBA898695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782" y="2845711"/>
                        <a:ext cx="113419" cy="924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962" name="Straight Connector 1961">
                        <a:extLst>
                          <a:ext uri="{FF2B5EF4-FFF2-40B4-BE49-F238E27FC236}">
                            <a16:creationId xmlns:a16="http://schemas.microsoft.com/office/drawing/2014/main" id="{9B30A9C1-93BF-DA4A-9BA4-5F10A262A953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076" y="2938136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934" name="Group 547">
                      <a:extLst>
                        <a:ext uri="{FF2B5EF4-FFF2-40B4-BE49-F238E27FC236}">
                          <a16:creationId xmlns:a16="http://schemas.microsoft.com/office/drawing/2014/main" id="{E16C3A57-D7F6-B141-89A3-E345E65B0C06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9838" y="3203285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959" name="Straight Connector 1958">
                        <a:extLst>
                          <a:ext uri="{FF2B5EF4-FFF2-40B4-BE49-F238E27FC236}">
                            <a16:creationId xmlns:a16="http://schemas.microsoft.com/office/drawing/2014/main" id="{FDE4A568-169A-694C-AB46-9B5D1B3F014E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9263" y="2845642"/>
                        <a:ext cx="119388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960" name="Straight Connector 1959">
                        <a:extLst>
                          <a:ext uri="{FF2B5EF4-FFF2-40B4-BE49-F238E27FC236}">
                            <a16:creationId xmlns:a16="http://schemas.microsoft.com/office/drawing/2014/main" id="{D05FB7CD-9B82-EE4B-B4F7-44C7EC2BD18B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557" y="2934934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935" name="Group 549">
                      <a:extLst>
                        <a:ext uri="{FF2B5EF4-FFF2-40B4-BE49-F238E27FC236}">
                          <a16:creationId xmlns:a16="http://schemas.microsoft.com/office/drawing/2014/main" id="{538D86D7-8D3A-BC41-80A6-8E2DCAEB54EF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9358" y="3269149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957" name="Straight Connector 1956">
                        <a:extLst>
                          <a:ext uri="{FF2B5EF4-FFF2-40B4-BE49-F238E27FC236}">
                            <a16:creationId xmlns:a16="http://schemas.microsoft.com/office/drawing/2014/main" id="{D819C5B5-3C1B-394D-BFC6-A0E08DC59F8F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6759" y="2845572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958" name="Straight Connector 1957">
                        <a:extLst>
                          <a:ext uri="{FF2B5EF4-FFF2-40B4-BE49-F238E27FC236}">
                            <a16:creationId xmlns:a16="http://schemas.microsoft.com/office/drawing/2014/main" id="{3CD5E4B2-F09F-2343-9236-A5EC65D4B70F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036" y="293486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936" name="Group 550">
                      <a:extLst>
                        <a:ext uri="{FF2B5EF4-FFF2-40B4-BE49-F238E27FC236}">
                          <a16:creationId xmlns:a16="http://schemas.microsoft.com/office/drawing/2014/main" id="{464256DE-8246-4543-A9A9-4EB8A85968A0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8878" y="3335013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955" name="Straight Connector 1954">
                        <a:extLst>
                          <a:ext uri="{FF2B5EF4-FFF2-40B4-BE49-F238E27FC236}">
                            <a16:creationId xmlns:a16="http://schemas.microsoft.com/office/drawing/2014/main" id="{7AA48AC2-13E9-A842-801D-B344EFA51BE9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238" y="2845502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956" name="Straight Connector 1955">
                        <a:extLst>
                          <a:ext uri="{FF2B5EF4-FFF2-40B4-BE49-F238E27FC236}">
                            <a16:creationId xmlns:a16="http://schemas.microsoft.com/office/drawing/2014/main" id="{504314BC-4ACC-9F44-A002-6E9F9A61959C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516" y="293479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937" name="Group 551">
                      <a:extLst>
                        <a:ext uri="{FF2B5EF4-FFF2-40B4-BE49-F238E27FC236}">
                          <a16:creationId xmlns:a16="http://schemas.microsoft.com/office/drawing/2014/main" id="{424C3066-6623-4545-99E3-8E91AEDD3C88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8398" y="3400877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953" name="Straight Connector 1952">
                        <a:extLst>
                          <a:ext uri="{FF2B5EF4-FFF2-40B4-BE49-F238E27FC236}">
                            <a16:creationId xmlns:a16="http://schemas.microsoft.com/office/drawing/2014/main" id="{07B6F465-B51F-2643-8D93-EAC1401B3401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718" y="2845433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954" name="Straight Connector 1953">
                        <a:extLst>
                          <a:ext uri="{FF2B5EF4-FFF2-40B4-BE49-F238E27FC236}">
                            <a16:creationId xmlns:a16="http://schemas.microsoft.com/office/drawing/2014/main" id="{765D73A4-AB50-274A-8452-AA645A63153B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995" y="293472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938" name="Group 552">
                      <a:extLst>
                        <a:ext uri="{FF2B5EF4-FFF2-40B4-BE49-F238E27FC236}">
                          <a16:creationId xmlns:a16="http://schemas.microsoft.com/office/drawing/2014/main" id="{424B63D3-41BC-AB41-80F5-6057645320C5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7918" y="3466741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951" name="Straight Connector 1950">
                        <a:extLst>
                          <a:ext uri="{FF2B5EF4-FFF2-40B4-BE49-F238E27FC236}">
                            <a16:creationId xmlns:a16="http://schemas.microsoft.com/office/drawing/2014/main" id="{3F1CA7F7-A091-4A48-BCD7-0702A0888BC0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199" y="2845363"/>
                        <a:ext cx="113419" cy="939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952" name="Straight Connector 1951">
                        <a:extLst>
                          <a:ext uri="{FF2B5EF4-FFF2-40B4-BE49-F238E27FC236}">
                            <a16:creationId xmlns:a16="http://schemas.microsoft.com/office/drawing/2014/main" id="{0CA19FF4-CAB5-424C-98C7-68D5B8B032DC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3477" y="2939355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939" name="Group 555">
                      <a:extLst>
                        <a:ext uri="{FF2B5EF4-FFF2-40B4-BE49-F238E27FC236}">
                          <a16:creationId xmlns:a16="http://schemas.microsoft.com/office/drawing/2014/main" id="{A371BE59-CD39-DF4A-A316-6A80056C05B1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7438" y="3532605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949" name="Straight Connector 1948">
                        <a:extLst>
                          <a:ext uri="{FF2B5EF4-FFF2-40B4-BE49-F238E27FC236}">
                            <a16:creationId xmlns:a16="http://schemas.microsoft.com/office/drawing/2014/main" id="{DEEA222E-99F4-5C49-B6B5-E5E2623D29E6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679" y="2842160"/>
                        <a:ext cx="113419" cy="971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950" name="Straight Connector 1949">
                        <a:extLst>
                          <a:ext uri="{FF2B5EF4-FFF2-40B4-BE49-F238E27FC236}">
                            <a16:creationId xmlns:a16="http://schemas.microsoft.com/office/drawing/2014/main" id="{D6FCD980-D46F-E742-8028-3C4B169AF2DD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0972" y="2939284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940" name="Group 556">
                      <a:extLst>
                        <a:ext uri="{FF2B5EF4-FFF2-40B4-BE49-F238E27FC236}">
                          <a16:creationId xmlns:a16="http://schemas.microsoft.com/office/drawing/2014/main" id="{0F6CC34A-2A92-4448-8A9A-FDBC3D37F7FB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6958" y="3598469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947" name="Straight Connector 1946">
                        <a:extLst>
                          <a:ext uri="{FF2B5EF4-FFF2-40B4-BE49-F238E27FC236}">
                            <a16:creationId xmlns:a16="http://schemas.microsoft.com/office/drawing/2014/main" id="{37835690-FA23-954F-9F8A-E5568883AC34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9158" y="2842090"/>
                        <a:ext cx="113419" cy="971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948" name="Straight Connector 1947">
                        <a:extLst>
                          <a:ext uri="{FF2B5EF4-FFF2-40B4-BE49-F238E27FC236}">
                            <a16:creationId xmlns:a16="http://schemas.microsoft.com/office/drawing/2014/main" id="{21B5D607-F6A8-6744-9A27-09F60F796821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452" y="2939215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941" name="Group 557">
                      <a:extLst>
                        <a:ext uri="{FF2B5EF4-FFF2-40B4-BE49-F238E27FC236}">
                          <a16:creationId xmlns:a16="http://schemas.microsoft.com/office/drawing/2014/main" id="{470CF683-D009-F34D-BED0-D1A29A1FC87E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6478" y="3664333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945" name="Straight Connector 1944">
                        <a:extLst>
                          <a:ext uri="{FF2B5EF4-FFF2-40B4-BE49-F238E27FC236}">
                            <a16:creationId xmlns:a16="http://schemas.microsoft.com/office/drawing/2014/main" id="{C9383C74-0F5E-044F-8D82-AC890EEF314F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6654" y="2846719"/>
                        <a:ext cx="113419" cy="92426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946" name="Straight Connector 1945">
                        <a:extLst>
                          <a:ext uri="{FF2B5EF4-FFF2-40B4-BE49-F238E27FC236}">
                            <a16:creationId xmlns:a16="http://schemas.microsoft.com/office/drawing/2014/main" id="{AE2B4C21-CDA5-F048-8B85-DA30F0EA35A6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933" y="2939145"/>
                        <a:ext cx="450690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942" name="Group 558">
                      <a:extLst>
                        <a:ext uri="{FF2B5EF4-FFF2-40B4-BE49-F238E27FC236}">
                          <a16:creationId xmlns:a16="http://schemas.microsoft.com/office/drawing/2014/main" id="{8E98F5FE-28F2-B644-8E36-6B570022AAD4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5998" y="3730197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943" name="Straight Connector 1942">
                        <a:extLst>
                          <a:ext uri="{FF2B5EF4-FFF2-40B4-BE49-F238E27FC236}">
                            <a16:creationId xmlns:a16="http://schemas.microsoft.com/office/drawing/2014/main" id="{69EF7653-18B7-E249-9EE5-37EB6FA1126D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133" y="2846650"/>
                        <a:ext cx="113419" cy="92426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944" name="Straight Connector 1943">
                        <a:extLst>
                          <a:ext uri="{FF2B5EF4-FFF2-40B4-BE49-F238E27FC236}">
                            <a16:creationId xmlns:a16="http://schemas.microsoft.com/office/drawing/2014/main" id="{92C2DE87-3632-1149-8097-F01B20E110F1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413" y="2939076"/>
                        <a:ext cx="450690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1905" name="Straight Connector 1904">
                    <a:extLst>
                      <a:ext uri="{FF2B5EF4-FFF2-40B4-BE49-F238E27FC236}">
                        <a16:creationId xmlns:a16="http://schemas.microsoft.com/office/drawing/2014/main" id="{DF93FFCB-DADE-D04E-AA45-B888E6751B00}"/>
                      </a:ext>
                    </a:extLst>
                  </p:cNvPr>
                  <p:cNvCxnSpPr/>
                  <p:nvPr/>
                </p:nvCxnSpPr>
                <p:spPr bwMode="auto">
                  <a:xfrm flipH="1">
                    <a:off x="6685171" y="4525377"/>
                    <a:ext cx="4763" cy="855662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06" name="Straight Connector 1905">
                    <a:extLst>
                      <a:ext uri="{FF2B5EF4-FFF2-40B4-BE49-F238E27FC236}">
                        <a16:creationId xmlns:a16="http://schemas.microsoft.com/office/drawing/2014/main" id="{487A1E77-6332-D249-967E-5B037A755697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2784" y="4706352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07" name="Straight Connector 1906">
                    <a:extLst>
                      <a:ext uri="{FF2B5EF4-FFF2-40B4-BE49-F238E27FC236}">
                        <a16:creationId xmlns:a16="http://schemas.microsoft.com/office/drawing/2014/main" id="{A41A11FB-AB2D-644D-B868-AAA5072FAC6B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4771439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08" name="Straight Connector 1907">
                    <a:extLst>
                      <a:ext uri="{FF2B5EF4-FFF2-40B4-BE49-F238E27FC236}">
                        <a16:creationId xmlns:a16="http://schemas.microsoft.com/office/drawing/2014/main" id="{8A9E2543-D956-AE49-A181-22CBFBDE8AAD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4849227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09" name="Straight Connector 1908">
                    <a:extLst>
                      <a:ext uri="{FF2B5EF4-FFF2-40B4-BE49-F238E27FC236}">
                        <a16:creationId xmlns:a16="http://schemas.microsoft.com/office/drawing/2014/main" id="{4FA2B5C2-3BE7-BB4E-8F3E-4A4682398D6B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9609" y="4914314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10" name="Straight Connector 1909">
                    <a:extLst>
                      <a:ext uri="{FF2B5EF4-FFF2-40B4-BE49-F238E27FC236}">
                        <a16:creationId xmlns:a16="http://schemas.microsoft.com/office/drawing/2014/main" id="{56D63D92-42C3-A347-9C69-3475F857FC4B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8021" y="4976227"/>
                    <a:ext cx="60325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11" name="Straight Connector 1910">
                    <a:extLst>
                      <a:ext uri="{FF2B5EF4-FFF2-40B4-BE49-F238E27FC236}">
                        <a16:creationId xmlns:a16="http://schemas.microsoft.com/office/drawing/2014/main" id="{EDB40160-8D1F-C948-8BA6-12FF9CFDD346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8021" y="5044489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12" name="Straight Connector 1911">
                    <a:extLst>
                      <a:ext uri="{FF2B5EF4-FFF2-40B4-BE49-F238E27FC236}">
                        <a16:creationId xmlns:a16="http://schemas.microsoft.com/office/drawing/2014/main" id="{A8A2FC1F-4929-1D4F-849B-78F85DA3F21F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6434" y="511433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13" name="Straight Connector 1912">
                    <a:extLst>
                      <a:ext uri="{FF2B5EF4-FFF2-40B4-BE49-F238E27FC236}">
                        <a16:creationId xmlns:a16="http://schemas.microsoft.com/office/drawing/2014/main" id="{3FA1DAC7-8ED7-994B-9B58-5EA3BD6A3DA4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9609" y="518418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14" name="Straight Connector 1913">
                    <a:extLst>
                      <a:ext uri="{FF2B5EF4-FFF2-40B4-BE49-F238E27FC236}">
                        <a16:creationId xmlns:a16="http://schemas.microsoft.com/office/drawing/2014/main" id="{6A7611B8-96FA-7446-8D83-2CC4A2DBC6B1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5252452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15" name="Straight Connector 1914">
                    <a:extLst>
                      <a:ext uri="{FF2B5EF4-FFF2-40B4-BE49-F238E27FC236}">
                        <a16:creationId xmlns:a16="http://schemas.microsoft.com/office/drawing/2014/main" id="{065F5C04-F54A-E041-8A1E-139BDD991321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5322302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16" name="Straight Connector 1915">
                    <a:extLst>
                      <a:ext uri="{FF2B5EF4-FFF2-40B4-BE49-F238E27FC236}">
                        <a16:creationId xmlns:a16="http://schemas.microsoft.com/office/drawing/2014/main" id="{B8DEAE61-7619-6F4D-AF32-8B17A41CFE5F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2784" y="538738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17" name="Straight Connector 1916">
                    <a:extLst>
                      <a:ext uri="{FF2B5EF4-FFF2-40B4-BE49-F238E27FC236}">
                        <a16:creationId xmlns:a16="http://schemas.microsoft.com/office/drawing/2014/main" id="{E27021B7-B9D1-5B48-BBA5-3CBD75452B8A}"/>
                      </a:ext>
                    </a:extLst>
                  </p:cNvPr>
                  <p:cNvCxnSpPr/>
                  <p:nvPr/>
                </p:nvCxnSpPr>
                <p:spPr bwMode="auto">
                  <a:xfrm flipH="1">
                    <a:off x="6632784" y="4531727"/>
                    <a:ext cx="58737" cy="0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918" name="Group 1917">
                    <a:extLst>
                      <a:ext uri="{FF2B5EF4-FFF2-40B4-BE49-F238E27FC236}">
                        <a16:creationId xmlns:a16="http://schemas.microsoft.com/office/drawing/2014/main" id="{4A4233BB-7AE5-E84F-81C7-A34BDEAB7B59}"/>
                      </a:ext>
                    </a:extLst>
                  </p:cNvPr>
                  <p:cNvGrpSpPr/>
                  <p:nvPr/>
                </p:nvGrpSpPr>
                <p:grpSpPr>
                  <a:xfrm>
                    <a:off x="6434171" y="4488570"/>
                    <a:ext cx="224203" cy="179034"/>
                    <a:chOff x="3668110" y="2448910"/>
                    <a:chExt cx="3794234" cy="2165130"/>
                  </a:xfrm>
                </p:grpSpPr>
                <p:sp>
                  <p:nvSpPr>
                    <p:cNvPr id="1919" name="Rectangle 1918">
                      <a:extLst>
                        <a:ext uri="{FF2B5EF4-FFF2-40B4-BE49-F238E27FC236}">
                          <a16:creationId xmlns:a16="http://schemas.microsoft.com/office/drawing/2014/main" id="{A7D4AA2B-5D77-034C-9B9A-BCFC1C1A03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68110" y="3741409"/>
                      <a:ext cx="3780587" cy="872631"/>
                    </a:xfrm>
                    <a:prstGeom prst="rect">
                      <a:avLst/>
                    </a:prstGeom>
                    <a:gradFill>
                      <a:gsLst>
                        <a:gs pos="0">
                          <a:srgbClr val="B8C2C9"/>
                        </a:gs>
                        <a:gs pos="21000">
                          <a:schemeClr val="bg1"/>
                        </a:gs>
                        <a:gs pos="60000">
                          <a:srgbClr val="D6DCE0"/>
                        </a:gs>
                        <a:gs pos="100000">
                          <a:srgbClr val="B8C2C9"/>
                        </a:gs>
                      </a:gsLst>
                      <a:lin ang="0" scaled="0"/>
                    </a:gradFill>
                    <a:ln w="63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920" name="Freeform 1919">
                      <a:extLst>
                        <a:ext uri="{FF2B5EF4-FFF2-40B4-BE49-F238E27FC236}">
                          <a16:creationId xmlns:a16="http://schemas.microsoft.com/office/drawing/2014/main" id="{7F078BB1-0B2A-C64B-856A-86004FB66F1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78620" y="2448910"/>
                      <a:ext cx="3783724" cy="1324303"/>
                    </a:xfrm>
                    <a:custGeom>
                      <a:avLst/>
                      <a:gdLst>
                        <a:gd name="connsiteX0" fmla="*/ 0 w 3783724"/>
                        <a:gd name="connsiteY0" fmla="*/ 1313793 h 1324303"/>
                        <a:gd name="connsiteX1" fmla="*/ 0 w 3783724"/>
                        <a:gd name="connsiteY1" fmla="*/ 1313793 h 1324303"/>
                        <a:gd name="connsiteX2" fmla="*/ 252248 w 3783724"/>
                        <a:gd name="connsiteY2" fmla="*/ 0 h 1324303"/>
                        <a:gd name="connsiteX3" fmla="*/ 3415862 w 3783724"/>
                        <a:gd name="connsiteY3" fmla="*/ 21020 h 1324303"/>
                        <a:gd name="connsiteX4" fmla="*/ 3783724 w 3783724"/>
                        <a:gd name="connsiteY4" fmla="*/ 1324303 h 1324303"/>
                        <a:gd name="connsiteX5" fmla="*/ 0 w 3783724"/>
                        <a:gd name="connsiteY5" fmla="*/ 1313793 h 13243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783724" h="1324303">
                          <a:moveTo>
                            <a:pt x="0" y="1313793"/>
                          </a:moveTo>
                          <a:lnTo>
                            <a:pt x="0" y="1313793"/>
                          </a:lnTo>
                          <a:lnTo>
                            <a:pt x="252248" y="0"/>
                          </a:lnTo>
                          <a:lnTo>
                            <a:pt x="3415862" y="21020"/>
                          </a:lnTo>
                          <a:lnTo>
                            <a:pt x="3783724" y="1324303"/>
                          </a:lnTo>
                          <a:lnTo>
                            <a:pt x="0" y="1313793"/>
                          </a:lnTo>
                          <a:close/>
                        </a:path>
                      </a:pathLst>
                    </a:custGeom>
                    <a:solidFill>
                      <a:srgbClr val="B8C2C9"/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grpSp>
                  <p:nvGrpSpPr>
                    <p:cNvPr id="1921" name="Group 1920">
                      <a:extLst>
                        <a:ext uri="{FF2B5EF4-FFF2-40B4-BE49-F238E27FC236}">
                          <a16:creationId xmlns:a16="http://schemas.microsoft.com/office/drawing/2014/main" id="{C2842D27-9101-D645-A712-E8159242690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941378" y="2603243"/>
                      <a:ext cx="3202061" cy="1066110"/>
                      <a:chOff x="7939341" y="3037317"/>
                      <a:chExt cx="897649" cy="353919"/>
                    </a:xfrm>
                  </p:grpSpPr>
                  <p:sp>
                    <p:nvSpPr>
                      <p:cNvPr id="1922" name="Freeform 1921">
                        <a:extLst>
                          <a:ext uri="{FF2B5EF4-FFF2-40B4-BE49-F238E27FC236}">
                            <a16:creationId xmlns:a16="http://schemas.microsoft.com/office/drawing/2014/main" id="{E9DD66B4-9D7D-2E4A-B741-ABDD40EF4F4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64170" y="3037317"/>
                        <a:ext cx="849158" cy="198115"/>
                      </a:xfrm>
                      <a:custGeom>
                        <a:avLst/>
                        <a:gdLst>
                          <a:gd name="connsiteX0" fmla="*/ 3725333 w 4588933"/>
                          <a:gd name="connsiteY0" fmla="*/ 0 h 1049866"/>
                          <a:gd name="connsiteX1" fmla="*/ 4588933 w 4588933"/>
                          <a:gd name="connsiteY1" fmla="*/ 270933 h 1049866"/>
                          <a:gd name="connsiteX2" fmla="*/ 3962400 w 4588933"/>
                          <a:gd name="connsiteY2" fmla="*/ 541866 h 1049866"/>
                          <a:gd name="connsiteX3" fmla="*/ 3742267 w 4588933"/>
                          <a:gd name="connsiteY3" fmla="*/ 457200 h 1049866"/>
                          <a:gd name="connsiteX4" fmla="*/ 2269067 w 4588933"/>
                          <a:gd name="connsiteY4" fmla="*/ 1049866 h 1049866"/>
                          <a:gd name="connsiteX5" fmla="*/ 880533 w 4588933"/>
                          <a:gd name="connsiteY5" fmla="*/ 457200 h 1049866"/>
                          <a:gd name="connsiteX6" fmla="*/ 592667 w 4588933"/>
                          <a:gd name="connsiteY6" fmla="*/ 541866 h 1049866"/>
                          <a:gd name="connsiteX7" fmla="*/ 0 w 4588933"/>
                          <a:gd name="connsiteY7" fmla="*/ 254000 h 1049866"/>
                          <a:gd name="connsiteX8" fmla="*/ 880533 w 4588933"/>
                          <a:gd name="connsiteY8" fmla="*/ 16933 h 1049866"/>
                          <a:gd name="connsiteX9" fmla="*/ 2302933 w 4588933"/>
                          <a:gd name="connsiteY9" fmla="*/ 626533 h 1049866"/>
                          <a:gd name="connsiteX10" fmla="*/ 3725333 w 4588933"/>
                          <a:gd name="connsiteY10" fmla="*/ 0 h 1049866"/>
                          <a:gd name="connsiteX0" fmla="*/ 3725333 w 4641485"/>
                          <a:gd name="connsiteY0" fmla="*/ 0 h 1049866"/>
                          <a:gd name="connsiteX1" fmla="*/ 4641485 w 4641485"/>
                          <a:gd name="connsiteY1" fmla="*/ 239402 h 1049866"/>
                          <a:gd name="connsiteX2" fmla="*/ 3962400 w 4641485"/>
                          <a:gd name="connsiteY2" fmla="*/ 541866 h 1049866"/>
                          <a:gd name="connsiteX3" fmla="*/ 3742267 w 4641485"/>
                          <a:gd name="connsiteY3" fmla="*/ 457200 h 1049866"/>
                          <a:gd name="connsiteX4" fmla="*/ 2269067 w 4641485"/>
                          <a:gd name="connsiteY4" fmla="*/ 1049866 h 1049866"/>
                          <a:gd name="connsiteX5" fmla="*/ 880533 w 4641485"/>
                          <a:gd name="connsiteY5" fmla="*/ 457200 h 1049866"/>
                          <a:gd name="connsiteX6" fmla="*/ 592667 w 4641485"/>
                          <a:gd name="connsiteY6" fmla="*/ 541866 h 1049866"/>
                          <a:gd name="connsiteX7" fmla="*/ 0 w 4641485"/>
                          <a:gd name="connsiteY7" fmla="*/ 254000 h 1049866"/>
                          <a:gd name="connsiteX8" fmla="*/ 880533 w 4641485"/>
                          <a:gd name="connsiteY8" fmla="*/ 16933 h 1049866"/>
                          <a:gd name="connsiteX9" fmla="*/ 2302933 w 4641485"/>
                          <a:gd name="connsiteY9" fmla="*/ 626533 h 1049866"/>
                          <a:gd name="connsiteX10" fmla="*/ 3725333 w 4641485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73798 w 4673016"/>
                          <a:gd name="connsiteY3" fmla="*/ 457200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84308 w 4673016"/>
                          <a:gd name="connsiteY3" fmla="*/ 404648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75021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815839 w 4673016"/>
                          <a:gd name="connsiteY3" fmla="*/ 467710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75021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4673016" h="1049866">
                            <a:moveTo>
                              <a:pt x="3756864" y="0"/>
                            </a:moveTo>
                            <a:lnTo>
                              <a:pt x="4673016" y="239402"/>
                            </a:lnTo>
                            <a:lnTo>
                              <a:pt x="3993931" y="541866"/>
                            </a:lnTo>
                            <a:lnTo>
                              <a:pt x="3815839" y="467710"/>
                            </a:lnTo>
                            <a:lnTo>
                              <a:pt x="2300598" y="1049866"/>
                            </a:lnTo>
                            <a:lnTo>
                              <a:pt x="912064" y="457200"/>
                            </a:lnTo>
                            <a:lnTo>
                              <a:pt x="624198" y="541866"/>
                            </a:lnTo>
                            <a:lnTo>
                              <a:pt x="0" y="275021"/>
                            </a:lnTo>
                            <a:lnTo>
                              <a:pt x="912064" y="16933"/>
                            </a:lnTo>
                            <a:lnTo>
                              <a:pt x="2323954" y="616023"/>
                            </a:lnTo>
                            <a:lnTo>
                              <a:pt x="3756864" y="0"/>
                            </a:lnTo>
                            <a:close/>
                          </a:path>
                        </a:pathLst>
                      </a:custGeom>
                      <a:solidFill>
                        <a:srgbClr val="0000A3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1923" name="Freeform 1922">
                        <a:extLst>
                          <a:ext uri="{FF2B5EF4-FFF2-40B4-BE49-F238E27FC236}">
                            <a16:creationId xmlns:a16="http://schemas.microsoft.com/office/drawing/2014/main" id="{DE7C4CB2-FDC4-924E-B8AC-3379A8F191C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519948" y="3206783"/>
                        <a:ext cx="317042" cy="170569"/>
                      </a:xfrm>
                      <a:custGeom>
                        <a:avLst/>
                        <a:gdLst>
                          <a:gd name="connsiteX0" fmla="*/ 21021 w 1744718"/>
                          <a:gd name="connsiteY0" fmla="*/ 0 h 903890"/>
                          <a:gd name="connsiteX1" fmla="*/ 1744718 w 1744718"/>
                          <a:gd name="connsiteY1" fmla="*/ 693683 h 903890"/>
                          <a:gd name="connsiteX2" fmla="*/ 1145628 w 1744718"/>
                          <a:gd name="connsiteY2" fmla="*/ 903890 h 903890"/>
                          <a:gd name="connsiteX3" fmla="*/ 0 w 1744718"/>
                          <a:gd name="connsiteY3" fmla="*/ 451945 h 903890"/>
                          <a:gd name="connsiteX4" fmla="*/ 21021 w 1744718"/>
                          <a:gd name="connsiteY4" fmla="*/ 0 h 90389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44718" h="903890">
                            <a:moveTo>
                              <a:pt x="21021" y="0"/>
                            </a:moveTo>
                            <a:lnTo>
                              <a:pt x="1744718" y="693683"/>
                            </a:lnTo>
                            <a:lnTo>
                              <a:pt x="1145628" y="903890"/>
                            </a:lnTo>
                            <a:lnTo>
                              <a:pt x="0" y="451945"/>
                            </a:lnTo>
                            <a:lnTo>
                              <a:pt x="21021" y="0"/>
                            </a:lnTo>
                            <a:close/>
                          </a:path>
                        </a:pathLst>
                      </a:custGeom>
                      <a:solidFill>
                        <a:srgbClr val="0000A3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1924" name="Freeform 1923">
                        <a:extLst>
                          <a:ext uri="{FF2B5EF4-FFF2-40B4-BE49-F238E27FC236}">
                            <a16:creationId xmlns:a16="http://schemas.microsoft.com/office/drawing/2014/main" id="{814B60D4-991A-6046-B09C-5364CF86FAE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9341" y="3206783"/>
                        <a:ext cx="311312" cy="168585"/>
                      </a:xfrm>
                      <a:custGeom>
                        <a:avLst/>
                        <a:gdLst>
                          <a:gd name="connsiteX0" fmla="*/ 1702676 w 1713187"/>
                          <a:gd name="connsiteY0" fmla="*/ 0 h 893380"/>
                          <a:gd name="connsiteX1" fmla="*/ 1713187 w 1713187"/>
                          <a:gd name="connsiteY1" fmla="*/ 472966 h 893380"/>
                          <a:gd name="connsiteX2" fmla="*/ 578069 w 1713187"/>
                          <a:gd name="connsiteY2" fmla="*/ 893380 h 893380"/>
                          <a:gd name="connsiteX3" fmla="*/ 0 w 1713187"/>
                          <a:gd name="connsiteY3" fmla="*/ 693683 h 893380"/>
                          <a:gd name="connsiteX4" fmla="*/ 1702676 w 1713187"/>
                          <a:gd name="connsiteY4" fmla="*/ 0 h 8933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13187" h="893380">
                            <a:moveTo>
                              <a:pt x="1702676" y="0"/>
                            </a:moveTo>
                            <a:lnTo>
                              <a:pt x="1713187" y="472966"/>
                            </a:lnTo>
                            <a:lnTo>
                              <a:pt x="578069" y="893380"/>
                            </a:lnTo>
                            <a:lnTo>
                              <a:pt x="0" y="693683"/>
                            </a:lnTo>
                            <a:lnTo>
                              <a:pt x="1702676" y="0"/>
                            </a:lnTo>
                            <a:close/>
                          </a:path>
                        </a:pathLst>
                      </a:custGeom>
                      <a:solidFill>
                        <a:srgbClr val="0000A8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1925" name="Freeform 1924">
                        <a:extLst>
                          <a:ext uri="{FF2B5EF4-FFF2-40B4-BE49-F238E27FC236}">
                            <a16:creationId xmlns:a16="http://schemas.microsoft.com/office/drawing/2014/main" id="{DB4E79ED-535C-A84A-B4E4-A0291612433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47413" y="3123483"/>
                        <a:ext cx="676892" cy="267753"/>
                      </a:xfrm>
                      <a:custGeom>
                        <a:avLst/>
                        <a:gdLst>
                          <a:gd name="connsiteX0" fmla="*/ 599089 w 4162096"/>
                          <a:gd name="connsiteY0" fmla="*/ 273269 h 1618593"/>
                          <a:gd name="connsiteX1" fmla="*/ 882869 w 4162096"/>
                          <a:gd name="connsiteY1" fmla="*/ 199697 h 1618593"/>
                          <a:gd name="connsiteX2" fmla="*/ 2312276 w 4162096"/>
                          <a:gd name="connsiteY2" fmla="*/ 798786 h 1618593"/>
                          <a:gd name="connsiteX3" fmla="*/ 3794234 w 4162096"/>
                          <a:gd name="connsiteY3" fmla="*/ 199697 h 1618593"/>
                          <a:gd name="connsiteX4" fmla="*/ 4014951 w 4162096"/>
                          <a:gd name="connsiteY4" fmla="*/ 273269 h 1618593"/>
                          <a:gd name="connsiteX5" fmla="*/ 3058510 w 4162096"/>
                          <a:gd name="connsiteY5" fmla="*/ 641131 h 1618593"/>
                          <a:gd name="connsiteX6" fmla="*/ 3026979 w 4162096"/>
                          <a:gd name="connsiteY6" fmla="*/ 1114097 h 1618593"/>
                          <a:gd name="connsiteX7" fmla="*/ 4162096 w 4162096"/>
                          <a:gd name="connsiteY7" fmla="*/ 1545021 h 1618593"/>
                          <a:gd name="connsiteX8" fmla="*/ 3878317 w 4162096"/>
                          <a:gd name="connsiteY8" fmla="*/ 1608083 h 1618593"/>
                          <a:gd name="connsiteX9" fmla="*/ 2301765 w 4162096"/>
                          <a:gd name="connsiteY9" fmla="*/ 945931 h 1618593"/>
                          <a:gd name="connsiteX10" fmla="*/ 693682 w 4162096"/>
                          <a:gd name="connsiteY10" fmla="*/ 1618593 h 1618593"/>
                          <a:gd name="connsiteX11" fmla="*/ 430924 w 4162096"/>
                          <a:gd name="connsiteY11" fmla="*/ 1524000 h 1618593"/>
                          <a:gd name="connsiteX12" fmla="*/ 1576551 w 4162096"/>
                          <a:gd name="connsiteY12" fmla="*/ 1082566 h 1618593"/>
                          <a:gd name="connsiteX13" fmla="*/ 1545020 w 4162096"/>
                          <a:gd name="connsiteY13" fmla="*/ 609600 h 1618593"/>
                          <a:gd name="connsiteX14" fmla="*/ 0 w 4162096"/>
                          <a:gd name="connsiteY14" fmla="*/ 0 h 1618593"/>
                          <a:gd name="connsiteX15" fmla="*/ 872358 w 4162096"/>
                          <a:gd name="connsiteY15" fmla="*/ 210207 h 1618593"/>
                          <a:gd name="connsiteX16" fmla="*/ 872358 w 4162096"/>
                          <a:gd name="connsiteY16" fmla="*/ 210207 h 1618593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441434 w 3731172"/>
                          <a:gd name="connsiteY14" fmla="*/ 10510 h 1418896"/>
                          <a:gd name="connsiteX15" fmla="*/ 441434 w 3731172"/>
                          <a:gd name="connsiteY15" fmla="*/ 10510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441434 w 3731172"/>
                          <a:gd name="connsiteY14" fmla="*/ 10510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357351 w 3731172"/>
                          <a:gd name="connsiteY14" fmla="*/ 115613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147144 w 3731172"/>
                          <a:gd name="connsiteY14" fmla="*/ 6306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47144 w 3731172"/>
                          <a:gd name="connsiteY14" fmla="*/ 6306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89185 w 3731172"/>
                          <a:gd name="connsiteY14" fmla="*/ 8408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56137 w 3731172"/>
                          <a:gd name="connsiteY13" fmla="*/ 441434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45626 w 3731172"/>
                          <a:gd name="connsiteY13" fmla="*/ 451945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903890 h 1418896"/>
                          <a:gd name="connsiteX13" fmla="*/ 1145626 w 3731172"/>
                          <a:gd name="connsiteY13" fmla="*/ 451945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575034 w 3710151"/>
                          <a:gd name="connsiteY6" fmla="*/ 914400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606565 w 3710151"/>
                          <a:gd name="connsiteY6" fmla="*/ 924910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5151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087434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098586 w 3710151"/>
                          <a:gd name="connsiteY12" fmla="*/ 903890 h 1418896"/>
                          <a:gd name="connsiteX13" fmla="*/ 1087434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62012 w 3725019"/>
                          <a:gd name="connsiteY0" fmla="*/ 73572 h 1418896"/>
                          <a:gd name="connsiteX1" fmla="*/ 445792 w 3725019"/>
                          <a:gd name="connsiteY1" fmla="*/ 0 h 1418896"/>
                          <a:gd name="connsiteX2" fmla="*/ 1852896 w 3725019"/>
                          <a:gd name="connsiteY2" fmla="*/ 591655 h 1418896"/>
                          <a:gd name="connsiteX3" fmla="*/ 3357157 w 3725019"/>
                          <a:gd name="connsiteY3" fmla="*/ 0 h 1418896"/>
                          <a:gd name="connsiteX4" fmla="*/ 3577874 w 3725019"/>
                          <a:gd name="connsiteY4" fmla="*/ 73572 h 1418896"/>
                          <a:gd name="connsiteX5" fmla="*/ 2632585 w 3725019"/>
                          <a:gd name="connsiteY5" fmla="*/ 448868 h 1418896"/>
                          <a:gd name="connsiteX6" fmla="*/ 2625150 w 3725019"/>
                          <a:gd name="connsiteY6" fmla="*/ 902607 h 1418896"/>
                          <a:gd name="connsiteX7" fmla="*/ 3725019 w 3725019"/>
                          <a:gd name="connsiteY7" fmla="*/ 1345324 h 1418896"/>
                          <a:gd name="connsiteX8" fmla="*/ 3441240 w 3725019"/>
                          <a:gd name="connsiteY8" fmla="*/ 1408386 h 1418896"/>
                          <a:gd name="connsiteX9" fmla="*/ 1864688 w 3725019"/>
                          <a:gd name="connsiteY9" fmla="*/ 746234 h 1418896"/>
                          <a:gd name="connsiteX10" fmla="*/ 256605 w 3725019"/>
                          <a:gd name="connsiteY10" fmla="*/ 1418896 h 1418896"/>
                          <a:gd name="connsiteX11" fmla="*/ 0 w 3725019"/>
                          <a:gd name="connsiteY11" fmla="*/ 1331097 h 1418896"/>
                          <a:gd name="connsiteX12" fmla="*/ 1113454 w 3725019"/>
                          <a:gd name="connsiteY12" fmla="*/ 903890 h 1418896"/>
                          <a:gd name="connsiteX13" fmla="*/ 1102302 w 3725019"/>
                          <a:gd name="connsiteY13" fmla="*/ 451945 h 1418896"/>
                          <a:gd name="connsiteX14" fmla="*/ 183032 w 3725019"/>
                          <a:gd name="connsiteY14" fmla="*/ 84081 h 1418896"/>
                          <a:gd name="connsiteX15" fmla="*/ 162012 w 3725019"/>
                          <a:gd name="connsiteY15" fmla="*/ 73572 h 141889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</a:cxnLst>
                        <a:rect l="l" t="t" r="r" b="b"/>
                        <a:pathLst>
                          <a:path w="3725019" h="1418896">
                            <a:moveTo>
                              <a:pt x="162012" y="73572"/>
                            </a:moveTo>
                            <a:lnTo>
                              <a:pt x="445792" y="0"/>
                            </a:lnTo>
                            <a:lnTo>
                              <a:pt x="1852896" y="591655"/>
                            </a:lnTo>
                            <a:lnTo>
                              <a:pt x="3357157" y="0"/>
                            </a:lnTo>
                            <a:lnTo>
                              <a:pt x="3577874" y="73572"/>
                            </a:lnTo>
                            <a:lnTo>
                              <a:pt x="2632585" y="448868"/>
                            </a:lnTo>
                            <a:lnTo>
                              <a:pt x="2625150" y="902607"/>
                            </a:lnTo>
                            <a:lnTo>
                              <a:pt x="3725019" y="1345324"/>
                            </a:lnTo>
                            <a:lnTo>
                              <a:pt x="3441240" y="1408386"/>
                            </a:lnTo>
                            <a:lnTo>
                              <a:pt x="1864688" y="746234"/>
                            </a:lnTo>
                            <a:lnTo>
                              <a:pt x="256605" y="1418896"/>
                            </a:lnTo>
                            <a:lnTo>
                              <a:pt x="0" y="1331097"/>
                            </a:lnTo>
                            <a:lnTo>
                              <a:pt x="1113454" y="903890"/>
                            </a:lnTo>
                            <a:cubicBezTo>
                              <a:pt x="1113454" y="760249"/>
                              <a:pt x="1102302" y="595586"/>
                              <a:pt x="1102302" y="451945"/>
                            </a:cubicBezTo>
                            <a:lnTo>
                              <a:pt x="183032" y="84081"/>
                            </a:lnTo>
                            <a:cubicBezTo>
                              <a:pt x="26317" y="21019"/>
                              <a:pt x="169019" y="77075"/>
                              <a:pt x="162012" y="73572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770" name="Group 1769">
                  <a:extLst>
                    <a:ext uri="{FF2B5EF4-FFF2-40B4-BE49-F238E27FC236}">
                      <a16:creationId xmlns:a16="http://schemas.microsoft.com/office/drawing/2014/main" id="{E8E4BCC9-2A80-D148-AFBF-C3AC8EB8C713}"/>
                    </a:ext>
                  </a:extLst>
                </p:cNvPr>
                <p:cNvGrpSpPr/>
                <p:nvPr/>
              </p:nvGrpSpPr>
              <p:grpSpPr>
                <a:xfrm>
                  <a:off x="7195061" y="4648914"/>
                  <a:ext cx="267360" cy="997195"/>
                  <a:chOff x="6424161" y="4488570"/>
                  <a:chExt cx="267360" cy="997195"/>
                </a:xfrm>
              </p:grpSpPr>
              <p:grpSp>
                <p:nvGrpSpPr>
                  <p:cNvPr id="1845" name="Group 506">
                    <a:extLst>
                      <a:ext uri="{FF2B5EF4-FFF2-40B4-BE49-F238E27FC236}">
                        <a16:creationId xmlns:a16="http://schemas.microsoft.com/office/drawing/2014/main" id="{8AD98AFE-2745-6542-AB4D-DA4349D22EA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424161" y="4637077"/>
                    <a:ext cx="235570" cy="848688"/>
                    <a:chOff x="6395998" y="3062424"/>
                    <a:chExt cx="564403" cy="837478"/>
                  </a:xfrm>
                </p:grpSpPr>
                <p:sp>
                  <p:nvSpPr>
                    <p:cNvPr id="1867" name="Rectangle 1866">
                      <a:extLst>
                        <a:ext uri="{FF2B5EF4-FFF2-40B4-BE49-F238E27FC236}">
                          <a16:creationId xmlns:a16="http://schemas.microsoft.com/office/drawing/2014/main" id="{20331BAE-D8B1-A34D-9C32-EF544C9CD6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09786" y="3061857"/>
                      <a:ext cx="447707" cy="742536"/>
                    </a:xfrm>
                    <a:prstGeom prst="rect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1868" name="Straight Connector 1867">
                      <a:extLst>
                        <a:ext uri="{FF2B5EF4-FFF2-40B4-BE49-F238E27FC236}">
                          <a16:creationId xmlns:a16="http://schemas.microsoft.com/office/drawing/2014/main" id="{ECB51275-1102-A642-A934-ACA661D4D684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847057" y="3061857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869" name="Rectangle 1868">
                      <a:extLst>
                        <a:ext uri="{FF2B5EF4-FFF2-40B4-BE49-F238E27FC236}">
                          <a16:creationId xmlns:a16="http://schemas.microsoft.com/office/drawing/2014/main" id="{95F4A108-6A3A-064D-8CC4-69FA26FABE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76953" y="3071256"/>
                      <a:ext cx="131327" cy="11592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1870" name="Straight Connector 1869">
                      <a:extLst>
                        <a:ext uri="{FF2B5EF4-FFF2-40B4-BE49-F238E27FC236}">
                          <a16:creationId xmlns:a16="http://schemas.microsoft.com/office/drawing/2014/main" id="{BE14819A-42D0-D144-9576-45C7DC9BDA39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396367" y="3061857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871" name="Rectangle 1870">
                      <a:extLst>
                        <a:ext uri="{FF2B5EF4-FFF2-40B4-BE49-F238E27FC236}">
                          <a16:creationId xmlns:a16="http://schemas.microsoft.com/office/drawing/2014/main" id="{A9AD9A96-4058-3D44-B21F-A63C6CDF089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17210" y="3702567"/>
                      <a:ext cx="131327" cy="11592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872" name="Rectangle 1871">
                      <a:extLst>
                        <a:ext uri="{FF2B5EF4-FFF2-40B4-BE49-F238E27FC236}">
                          <a16:creationId xmlns:a16="http://schemas.microsoft.com/office/drawing/2014/main" id="{80FB78DE-3B8D-B64A-AB9F-DC1252DC82B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05320" y="3157415"/>
                      <a:ext cx="444723" cy="74253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1873" name="Straight Connector 1872">
                      <a:extLst>
                        <a:ext uri="{FF2B5EF4-FFF2-40B4-BE49-F238E27FC236}">
                          <a16:creationId xmlns:a16="http://schemas.microsoft.com/office/drawing/2014/main" id="{3ED9780D-3319-FA4F-8515-535AF9899310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847057" y="3804392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1874" name="Group 544">
                      <a:extLst>
                        <a:ext uri="{FF2B5EF4-FFF2-40B4-BE49-F238E27FC236}">
                          <a16:creationId xmlns:a16="http://schemas.microsoft.com/office/drawing/2014/main" id="{D3C3DE37-A367-AB47-840F-B1E273E7A5A7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400318" y="3137421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902" name="Straight Connector 1901">
                        <a:extLst>
                          <a:ext uri="{FF2B5EF4-FFF2-40B4-BE49-F238E27FC236}">
                            <a16:creationId xmlns:a16="http://schemas.microsoft.com/office/drawing/2014/main" id="{B9506ECF-F9F6-6548-885B-3DAF9EF77F0E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782" y="2845711"/>
                        <a:ext cx="113419" cy="924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903" name="Straight Connector 1902">
                        <a:extLst>
                          <a:ext uri="{FF2B5EF4-FFF2-40B4-BE49-F238E27FC236}">
                            <a16:creationId xmlns:a16="http://schemas.microsoft.com/office/drawing/2014/main" id="{34BB6F63-E423-4C46-9AB5-2E9D27240603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076" y="2938136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875" name="Group 547">
                      <a:extLst>
                        <a:ext uri="{FF2B5EF4-FFF2-40B4-BE49-F238E27FC236}">
                          <a16:creationId xmlns:a16="http://schemas.microsoft.com/office/drawing/2014/main" id="{6A85D13A-0C40-EA45-A84D-E0385334CCEE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9838" y="3203285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900" name="Straight Connector 1899">
                        <a:extLst>
                          <a:ext uri="{FF2B5EF4-FFF2-40B4-BE49-F238E27FC236}">
                            <a16:creationId xmlns:a16="http://schemas.microsoft.com/office/drawing/2014/main" id="{0BA20186-39F6-B24F-89FB-6E0DE9A2BE0C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9263" y="2845642"/>
                        <a:ext cx="119388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901" name="Straight Connector 1900">
                        <a:extLst>
                          <a:ext uri="{FF2B5EF4-FFF2-40B4-BE49-F238E27FC236}">
                            <a16:creationId xmlns:a16="http://schemas.microsoft.com/office/drawing/2014/main" id="{C03D37F7-80F2-004F-B445-C084D92920F0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557" y="2934934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876" name="Group 549">
                      <a:extLst>
                        <a:ext uri="{FF2B5EF4-FFF2-40B4-BE49-F238E27FC236}">
                          <a16:creationId xmlns:a16="http://schemas.microsoft.com/office/drawing/2014/main" id="{D339CD74-5CB1-C64E-A51F-7929278A78A5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9358" y="3269149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898" name="Straight Connector 1897">
                        <a:extLst>
                          <a:ext uri="{FF2B5EF4-FFF2-40B4-BE49-F238E27FC236}">
                            <a16:creationId xmlns:a16="http://schemas.microsoft.com/office/drawing/2014/main" id="{2BB2E4CF-D16F-2B40-8E99-8584CE974692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6759" y="2845572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99" name="Straight Connector 1898">
                        <a:extLst>
                          <a:ext uri="{FF2B5EF4-FFF2-40B4-BE49-F238E27FC236}">
                            <a16:creationId xmlns:a16="http://schemas.microsoft.com/office/drawing/2014/main" id="{E046FFD1-A21A-DB45-9643-0678D9BB79F6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036" y="293486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877" name="Group 550">
                      <a:extLst>
                        <a:ext uri="{FF2B5EF4-FFF2-40B4-BE49-F238E27FC236}">
                          <a16:creationId xmlns:a16="http://schemas.microsoft.com/office/drawing/2014/main" id="{ED2C390A-EFE0-B347-877F-9CFF8980B80A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8878" y="3335013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896" name="Straight Connector 1895">
                        <a:extLst>
                          <a:ext uri="{FF2B5EF4-FFF2-40B4-BE49-F238E27FC236}">
                            <a16:creationId xmlns:a16="http://schemas.microsoft.com/office/drawing/2014/main" id="{D00CEAEF-9510-F047-9320-9EB22DCB9E98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238" y="2845502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97" name="Straight Connector 1896">
                        <a:extLst>
                          <a:ext uri="{FF2B5EF4-FFF2-40B4-BE49-F238E27FC236}">
                            <a16:creationId xmlns:a16="http://schemas.microsoft.com/office/drawing/2014/main" id="{3E800A9B-433A-A947-B44B-75BC66FD1657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516" y="293479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878" name="Group 551">
                      <a:extLst>
                        <a:ext uri="{FF2B5EF4-FFF2-40B4-BE49-F238E27FC236}">
                          <a16:creationId xmlns:a16="http://schemas.microsoft.com/office/drawing/2014/main" id="{17FA6B75-7523-4C43-8AE5-7B8FA3848D56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8398" y="3400877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894" name="Straight Connector 1893">
                        <a:extLst>
                          <a:ext uri="{FF2B5EF4-FFF2-40B4-BE49-F238E27FC236}">
                            <a16:creationId xmlns:a16="http://schemas.microsoft.com/office/drawing/2014/main" id="{33DED827-2F6F-0C48-ACD4-B18E567154BF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718" y="2845433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95" name="Straight Connector 1894">
                        <a:extLst>
                          <a:ext uri="{FF2B5EF4-FFF2-40B4-BE49-F238E27FC236}">
                            <a16:creationId xmlns:a16="http://schemas.microsoft.com/office/drawing/2014/main" id="{4D2FEB28-A9E2-0E4E-B856-3DEF0536D930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995" y="293472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879" name="Group 552">
                      <a:extLst>
                        <a:ext uri="{FF2B5EF4-FFF2-40B4-BE49-F238E27FC236}">
                          <a16:creationId xmlns:a16="http://schemas.microsoft.com/office/drawing/2014/main" id="{BD69829A-2D42-2542-AC8B-A54B0DC79D7A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7918" y="3466741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892" name="Straight Connector 1891">
                        <a:extLst>
                          <a:ext uri="{FF2B5EF4-FFF2-40B4-BE49-F238E27FC236}">
                            <a16:creationId xmlns:a16="http://schemas.microsoft.com/office/drawing/2014/main" id="{658F8BF4-1960-094C-9414-C070F7B452FD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199" y="2845363"/>
                        <a:ext cx="113419" cy="939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93" name="Straight Connector 1892">
                        <a:extLst>
                          <a:ext uri="{FF2B5EF4-FFF2-40B4-BE49-F238E27FC236}">
                            <a16:creationId xmlns:a16="http://schemas.microsoft.com/office/drawing/2014/main" id="{763E12A2-71EB-F84A-ACFE-1DE9C5C377C2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3477" y="2939355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880" name="Group 555">
                      <a:extLst>
                        <a:ext uri="{FF2B5EF4-FFF2-40B4-BE49-F238E27FC236}">
                          <a16:creationId xmlns:a16="http://schemas.microsoft.com/office/drawing/2014/main" id="{E7929FCE-AB6C-E148-8077-307829C47149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7438" y="3532605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890" name="Straight Connector 1889">
                        <a:extLst>
                          <a:ext uri="{FF2B5EF4-FFF2-40B4-BE49-F238E27FC236}">
                            <a16:creationId xmlns:a16="http://schemas.microsoft.com/office/drawing/2014/main" id="{F5E99C70-9B4F-704D-9F76-367945EE8486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679" y="2842160"/>
                        <a:ext cx="113419" cy="971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91" name="Straight Connector 1890">
                        <a:extLst>
                          <a:ext uri="{FF2B5EF4-FFF2-40B4-BE49-F238E27FC236}">
                            <a16:creationId xmlns:a16="http://schemas.microsoft.com/office/drawing/2014/main" id="{C7999C5B-E946-4B41-934F-AEB557F42E73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0972" y="2939284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881" name="Group 556">
                      <a:extLst>
                        <a:ext uri="{FF2B5EF4-FFF2-40B4-BE49-F238E27FC236}">
                          <a16:creationId xmlns:a16="http://schemas.microsoft.com/office/drawing/2014/main" id="{5063D978-FCD7-9942-8E8D-5F83573D5A61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6958" y="3598469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888" name="Straight Connector 1887">
                        <a:extLst>
                          <a:ext uri="{FF2B5EF4-FFF2-40B4-BE49-F238E27FC236}">
                            <a16:creationId xmlns:a16="http://schemas.microsoft.com/office/drawing/2014/main" id="{5F817455-9C3D-9E42-B6BC-617CC1CF2373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9158" y="2842090"/>
                        <a:ext cx="113419" cy="971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89" name="Straight Connector 1888">
                        <a:extLst>
                          <a:ext uri="{FF2B5EF4-FFF2-40B4-BE49-F238E27FC236}">
                            <a16:creationId xmlns:a16="http://schemas.microsoft.com/office/drawing/2014/main" id="{FF413E29-31D7-EA4C-AF3D-20B3CAB02F46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452" y="2939215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882" name="Group 557">
                      <a:extLst>
                        <a:ext uri="{FF2B5EF4-FFF2-40B4-BE49-F238E27FC236}">
                          <a16:creationId xmlns:a16="http://schemas.microsoft.com/office/drawing/2014/main" id="{BFE744E6-ED65-FD43-B367-DA835BAD0187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6478" y="3664333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886" name="Straight Connector 1885">
                        <a:extLst>
                          <a:ext uri="{FF2B5EF4-FFF2-40B4-BE49-F238E27FC236}">
                            <a16:creationId xmlns:a16="http://schemas.microsoft.com/office/drawing/2014/main" id="{0FE7C982-52C0-6545-A70D-4B341365773B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6654" y="2846719"/>
                        <a:ext cx="113419" cy="92426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87" name="Straight Connector 1886">
                        <a:extLst>
                          <a:ext uri="{FF2B5EF4-FFF2-40B4-BE49-F238E27FC236}">
                            <a16:creationId xmlns:a16="http://schemas.microsoft.com/office/drawing/2014/main" id="{E36C4E20-00B0-AB4E-A8A7-9A674409EDCD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933" y="2939145"/>
                        <a:ext cx="450690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883" name="Group 558">
                      <a:extLst>
                        <a:ext uri="{FF2B5EF4-FFF2-40B4-BE49-F238E27FC236}">
                          <a16:creationId xmlns:a16="http://schemas.microsoft.com/office/drawing/2014/main" id="{B4C47D48-7DDA-2545-8A70-A9F59B25C969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5998" y="3730197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884" name="Straight Connector 1883">
                        <a:extLst>
                          <a:ext uri="{FF2B5EF4-FFF2-40B4-BE49-F238E27FC236}">
                            <a16:creationId xmlns:a16="http://schemas.microsoft.com/office/drawing/2014/main" id="{00BEB9A3-C4E6-DD40-B81E-1924BA61BEAF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133" y="2846650"/>
                        <a:ext cx="113419" cy="92426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85" name="Straight Connector 1884">
                        <a:extLst>
                          <a:ext uri="{FF2B5EF4-FFF2-40B4-BE49-F238E27FC236}">
                            <a16:creationId xmlns:a16="http://schemas.microsoft.com/office/drawing/2014/main" id="{BC31AD04-FD43-EC4A-8907-9DDCEE9D73BC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413" y="2939076"/>
                        <a:ext cx="450690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1846" name="Straight Connector 1845">
                    <a:extLst>
                      <a:ext uri="{FF2B5EF4-FFF2-40B4-BE49-F238E27FC236}">
                        <a16:creationId xmlns:a16="http://schemas.microsoft.com/office/drawing/2014/main" id="{6BFFDB92-5594-B14E-97ED-EFB41AF5DFA9}"/>
                      </a:ext>
                    </a:extLst>
                  </p:cNvPr>
                  <p:cNvCxnSpPr/>
                  <p:nvPr/>
                </p:nvCxnSpPr>
                <p:spPr bwMode="auto">
                  <a:xfrm flipH="1">
                    <a:off x="6685171" y="4525377"/>
                    <a:ext cx="4763" cy="855662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47" name="Straight Connector 1846">
                    <a:extLst>
                      <a:ext uri="{FF2B5EF4-FFF2-40B4-BE49-F238E27FC236}">
                        <a16:creationId xmlns:a16="http://schemas.microsoft.com/office/drawing/2014/main" id="{649D930F-4570-6B45-8556-CA958002B21E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2784" y="4706352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48" name="Straight Connector 1847">
                    <a:extLst>
                      <a:ext uri="{FF2B5EF4-FFF2-40B4-BE49-F238E27FC236}">
                        <a16:creationId xmlns:a16="http://schemas.microsoft.com/office/drawing/2014/main" id="{7C842A18-C2B2-F546-81BA-C204E5CF46A9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4771439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49" name="Straight Connector 1848">
                    <a:extLst>
                      <a:ext uri="{FF2B5EF4-FFF2-40B4-BE49-F238E27FC236}">
                        <a16:creationId xmlns:a16="http://schemas.microsoft.com/office/drawing/2014/main" id="{35C9D2F4-3182-3547-81BB-9A62B9D79BDB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4849227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50" name="Straight Connector 1849">
                    <a:extLst>
                      <a:ext uri="{FF2B5EF4-FFF2-40B4-BE49-F238E27FC236}">
                        <a16:creationId xmlns:a16="http://schemas.microsoft.com/office/drawing/2014/main" id="{0A59BC12-84EB-CE48-88DB-27084B88FF3E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9609" y="4914314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51" name="Straight Connector 1850">
                    <a:extLst>
                      <a:ext uri="{FF2B5EF4-FFF2-40B4-BE49-F238E27FC236}">
                        <a16:creationId xmlns:a16="http://schemas.microsoft.com/office/drawing/2014/main" id="{28688FF5-DAC9-1243-9E67-9D07CFE91762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8021" y="4976227"/>
                    <a:ext cx="60325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52" name="Straight Connector 1851">
                    <a:extLst>
                      <a:ext uri="{FF2B5EF4-FFF2-40B4-BE49-F238E27FC236}">
                        <a16:creationId xmlns:a16="http://schemas.microsoft.com/office/drawing/2014/main" id="{0068D477-648B-2C4A-A5CC-AB2912EC98B5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8021" y="5044489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53" name="Straight Connector 1852">
                    <a:extLst>
                      <a:ext uri="{FF2B5EF4-FFF2-40B4-BE49-F238E27FC236}">
                        <a16:creationId xmlns:a16="http://schemas.microsoft.com/office/drawing/2014/main" id="{911FF877-7FD7-9A45-BA25-C95008D30A9B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6434" y="511433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54" name="Straight Connector 1853">
                    <a:extLst>
                      <a:ext uri="{FF2B5EF4-FFF2-40B4-BE49-F238E27FC236}">
                        <a16:creationId xmlns:a16="http://schemas.microsoft.com/office/drawing/2014/main" id="{028DD4AA-EF12-9943-98B5-78CE2681C948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9609" y="518418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55" name="Straight Connector 1854">
                    <a:extLst>
                      <a:ext uri="{FF2B5EF4-FFF2-40B4-BE49-F238E27FC236}">
                        <a16:creationId xmlns:a16="http://schemas.microsoft.com/office/drawing/2014/main" id="{0D7E9A00-85E6-E746-9FE9-5B9B010F12AE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5252452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56" name="Straight Connector 1855">
                    <a:extLst>
                      <a:ext uri="{FF2B5EF4-FFF2-40B4-BE49-F238E27FC236}">
                        <a16:creationId xmlns:a16="http://schemas.microsoft.com/office/drawing/2014/main" id="{F7705E45-9CA0-8349-8A0B-7C1FB52006F1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5322302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57" name="Straight Connector 1856">
                    <a:extLst>
                      <a:ext uri="{FF2B5EF4-FFF2-40B4-BE49-F238E27FC236}">
                        <a16:creationId xmlns:a16="http://schemas.microsoft.com/office/drawing/2014/main" id="{E2FF2B8A-E442-D44D-AC7C-4983AB2B021F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2784" y="538738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58" name="Straight Connector 1857">
                    <a:extLst>
                      <a:ext uri="{FF2B5EF4-FFF2-40B4-BE49-F238E27FC236}">
                        <a16:creationId xmlns:a16="http://schemas.microsoft.com/office/drawing/2014/main" id="{ABDC0C5B-631D-F843-B20F-ABDC0B3C1633}"/>
                      </a:ext>
                    </a:extLst>
                  </p:cNvPr>
                  <p:cNvCxnSpPr/>
                  <p:nvPr/>
                </p:nvCxnSpPr>
                <p:spPr bwMode="auto">
                  <a:xfrm flipH="1">
                    <a:off x="6632784" y="4531727"/>
                    <a:ext cx="58737" cy="0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859" name="Group 1858">
                    <a:extLst>
                      <a:ext uri="{FF2B5EF4-FFF2-40B4-BE49-F238E27FC236}">
                        <a16:creationId xmlns:a16="http://schemas.microsoft.com/office/drawing/2014/main" id="{956B12D5-2196-7041-A2CA-6CBFE9C8FC1D}"/>
                      </a:ext>
                    </a:extLst>
                  </p:cNvPr>
                  <p:cNvGrpSpPr/>
                  <p:nvPr/>
                </p:nvGrpSpPr>
                <p:grpSpPr>
                  <a:xfrm>
                    <a:off x="6434171" y="4488570"/>
                    <a:ext cx="224203" cy="179034"/>
                    <a:chOff x="3668110" y="2448910"/>
                    <a:chExt cx="3794234" cy="2165130"/>
                  </a:xfrm>
                </p:grpSpPr>
                <p:sp>
                  <p:nvSpPr>
                    <p:cNvPr id="1860" name="Rectangle 1859">
                      <a:extLst>
                        <a:ext uri="{FF2B5EF4-FFF2-40B4-BE49-F238E27FC236}">
                          <a16:creationId xmlns:a16="http://schemas.microsoft.com/office/drawing/2014/main" id="{38FF455F-65DB-2947-A056-1C1C20F54B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68110" y="3741409"/>
                      <a:ext cx="3780587" cy="872631"/>
                    </a:xfrm>
                    <a:prstGeom prst="rect">
                      <a:avLst/>
                    </a:prstGeom>
                    <a:gradFill>
                      <a:gsLst>
                        <a:gs pos="0">
                          <a:srgbClr val="B8C2C9"/>
                        </a:gs>
                        <a:gs pos="21000">
                          <a:schemeClr val="bg1"/>
                        </a:gs>
                        <a:gs pos="60000">
                          <a:srgbClr val="D6DCE0"/>
                        </a:gs>
                        <a:gs pos="100000">
                          <a:srgbClr val="B8C2C9"/>
                        </a:gs>
                      </a:gsLst>
                      <a:lin ang="0" scaled="0"/>
                    </a:gradFill>
                    <a:ln w="63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861" name="Freeform 1860">
                      <a:extLst>
                        <a:ext uri="{FF2B5EF4-FFF2-40B4-BE49-F238E27FC236}">
                          <a16:creationId xmlns:a16="http://schemas.microsoft.com/office/drawing/2014/main" id="{07494E51-DD96-E246-A12C-DDFEDBD2B0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78620" y="2448910"/>
                      <a:ext cx="3783724" cy="1324303"/>
                    </a:xfrm>
                    <a:custGeom>
                      <a:avLst/>
                      <a:gdLst>
                        <a:gd name="connsiteX0" fmla="*/ 0 w 3783724"/>
                        <a:gd name="connsiteY0" fmla="*/ 1313793 h 1324303"/>
                        <a:gd name="connsiteX1" fmla="*/ 0 w 3783724"/>
                        <a:gd name="connsiteY1" fmla="*/ 1313793 h 1324303"/>
                        <a:gd name="connsiteX2" fmla="*/ 252248 w 3783724"/>
                        <a:gd name="connsiteY2" fmla="*/ 0 h 1324303"/>
                        <a:gd name="connsiteX3" fmla="*/ 3415862 w 3783724"/>
                        <a:gd name="connsiteY3" fmla="*/ 21020 h 1324303"/>
                        <a:gd name="connsiteX4" fmla="*/ 3783724 w 3783724"/>
                        <a:gd name="connsiteY4" fmla="*/ 1324303 h 1324303"/>
                        <a:gd name="connsiteX5" fmla="*/ 0 w 3783724"/>
                        <a:gd name="connsiteY5" fmla="*/ 1313793 h 13243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783724" h="1324303">
                          <a:moveTo>
                            <a:pt x="0" y="1313793"/>
                          </a:moveTo>
                          <a:lnTo>
                            <a:pt x="0" y="1313793"/>
                          </a:lnTo>
                          <a:lnTo>
                            <a:pt x="252248" y="0"/>
                          </a:lnTo>
                          <a:lnTo>
                            <a:pt x="3415862" y="21020"/>
                          </a:lnTo>
                          <a:lnTo>
                            <a:pt x="3783724" y="1324303"/>
                          </a:lnTo>
                          <a:lnTo>
                            <a:pt x="0" y="1313793"/>
                          </a:lnTo>
                          <a:close/>
                        </a:path>
                      </a:pathLst>
                    </a:custGeom>
                    <a:solidFill>
                      <a:srgbClr val="B8C2C9"/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grpSp>
                  <p:nvGrpSpPr>
                    <p:cNvPr id="1862" name="Group 1861">
                      <a:extLst>
                        <a:ext uri="{FF2B5EF4-FFF2-40B4-BE49-F238E27FC236}">
                          <a16:creationId xmlns:a16="http://schemas.microsoft.com/office/drawing/2014/main" id="{BD4E5958-B01F-AC4E-80B9-A5516CBD77D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941378" y="2603243"/>
                      <a:ext cx="3202061" cy="1066110"/>
                      <a:chOff x="7939341" y="3037317"/>
                      <a:chExt cx="897649" cy="353919"/>
                    </a:xfrm>
                  </p:grpSpPr>
                  <p:sp>
                    <p:nvSpPr>
                      <p:cNvPr id="1863" name="Freeform 1862">
                        <a:extLst>
                          <a:ext uri="{FF2B5EF4-FFF2-40B4-BE49-F238E27FC236}">
                            <a16:creationId xmlns:a16="http://schemas.microsoft.com/office/drawing/2014/main" id="{185F4A25-2DF6-FF44-95E0-63F12D3FBF3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64170" y="3037317"/>
                        <a:ext cx="849158" cy="198115"/>
                      </a:xfrm>
                      <a:custGeom>
                        <a:avLst/>
                        <a:gdLst>
                          <a:gd name="connsiteX0" fmla="*/ 3725333 w 4588933"/>
                          <a:gd name="connsiteY0" fmla="*/ 0 h 1049866"/>
                          <a:gd name="connsiteX1" fmla="*/ 4588933 w 4588933"/>
                          <a:gd name="connsiteY1" fmla="*/ 270933 h 1049866"/>
                          <a:gd name="connsiteX2" fmla="*/ 3962400 w 4588933"/>
                          <a:gd name="connsiteY2" fmla="*/ 541866 h 1049866"/>
                          <a:gd name="connsiteX3" fmla="*/ 3742267 w 4588933"/>
                          <a:gd name="connsiteY3" fmla="*/ 457200 h 1049866"/>
                          <a:gd name="connsiteX4" fmla="*/ 2269067 w 4588933"/>
                          <a:gd name="connsiteY4" fmla="*/ 1049866 h 1049866"/>
                          <a:gd name="connsiteX5" fmla="*/ 880533 w 4588933"/>
                          <a:gd name="connsiteY5" fmla="*/ 457200 h 1049866"/>
                          <a:gd name="connsiteX6" fmla="*/ 592667 w 4588933"/>
                          <a:gd name="connsiteY6" fmla="*/ 541866 h 1049866"/>
                          <a:gd name="connsiteX7" fmla="*/ 0 w 4588933"/>
                          <a:gd name="connsiteY7" fmla="*/ 254000 h 1049866"/>
                          <a:gd name="connsiteX8" fmla="*/ 880533 w 4588933"/>
                          <a:gd name="connsiteY8" fmla="*/ 16933 h 1049866"/>
                          <a:gd name="connsiteX9" fmla="*/ 2302933 w 4588933"/>
                          <a:gd name="connsiteY9" fmla="*/ 626533 h 1049866"/>
                          <a:gd name="connsiteX10" fmla="*/ 3725333 w 4588933"/>
                          <a:gd name="connsiteY10" fmla="*/ 0 h 1049866"/>
                          <a:gd name="connsiteX0" fmla="*/ 3725333 w 4641485"/>
                          <a:gd name="connsiteY0" fmla="*/ 0 h 1049866"/>
                          <a:gd name="connsiteX1" fmla="*/ 4641485 w 4641485"/>
                          <a:gd name="connsiteY1" fmla="*/ 239402 h 1049866"/>
                          <a:gd name="connsiteX2" fmla="*/ 3962400 w 4641485"/>
                          <a:gd name="connsiteY2" fmla="*/ 541866 h 1049866"/>
                          <a:gd name="connsiteX3" fmla="*/ 3742267 w 4641485"/>
                          <a:gd name="connsiteY3" fmla="*/ 457200 h 1049866"/>
                          <a:gd name="connsiteX4" fmla="*/ 2269067 w 4641485"/>
                          <a:gd name="connsiteY4" fmla="*/ 1049866 h 1049866"/>
                          <a:gd name="connsiteX5" fmla="*/ 880533 w 4641485"/>
                          <a:gd name="connsiteY5" fmla="*/ 457200 h 1049866"/>
                          <a:gd name="connsiteX6" fmla="*/ 592667 w 4641485"/>
                          <a:gd name="connsiteY6" fmla="*/ 541866 h 1049866"/>
                          <a:gd name="connsiteX7" fmla="*/ 0 w 4641485"/>
                          <a:gd name="connsiteY7" fmla="*/ 254000 h 1049866"/>
                          <a:gd name="connsiteX8" fmla="*/ 880533 w 4641485"/>
                          <a:gd name="connsiteY8" fmla="*/ 16933 h 1049866"/>
                          <a:gd name="connsiteX9" fmla="*/ 2302933 w 4641485"/>
                          <a:gd name="connsiteY9" fmla="*/ 626533 h 1049866"/>
                          <a:gd name="connsiteX10" fmla="*/ 3725333 w 4641485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73798 w 4673016"/>
                          <a:gd name="connsiteY3" fmla="*/ 457200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84308 w 4673016"/>
                          <a:gd name="connsiteY3" fmla="*/ 404648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75021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815839 w 4673016"/>
                          <a:gd name="connsiteY3" fmla="*/ 467710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75021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4673016" h="1049866">
                            <a:moveTo>
                              <a:pt x="3756864" y="0"/>
                            </a:moveTo>
                            <a:lnTo>
                              <a:pt x="4673016" y="239402"/>
                            </a:lnTo>
                            <a:lnTo>
                              <a:pt x="3993931" y="541866"/>
                            </a:lnTo>
                            <a:lnTo>
                              <a:pt x="3815839" y="467710"/>
                            </a:lnTo>
                            <a:lnTo>
                              <a:pt x="2300598" y="1049866"/>
                            </a:lnTo>
                            <a:lnTo>
                              <a:pt x="912064" y="457200"/>
                            </a:lnTo>
                            <a:lnTo>
                              <a:pt x="624198" y="541866"/>
                            </a:lnTo>
                            <a:lnTo>
                              <a:pt x="0" y="275021"/>
                            </a:lnTo>
                            <a:lnTo>
                              <a:pt x="912064" y="16933"/>
                            </a:lnTo>
                            <a:lnTo>
                              <a:pt x="2323954" y="616023"/>
                            </a:lnTo>
                            <a:lnTo>
                              <a:pt x="3756864" y="0"/>
                            </a:lnTo>
                            <a:close/>
                          </a:path>
                        </a:pathLst>
                      </a:custGeom>
                      <a:solidFill>
                        <a:srgbClr val="0000A3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1864" name="Freeform 1863">
                        <a:extLst>
                          <a:ext uri="{FF2B5EF4-FFF2-40B4-BE49-F238E27FC236}">
                            <a16:creationId xmlns:a16="http://schemas.microsoft.com/office/drawing/2014/main" id="{D2D6C681-5DDF-0149-A205-EA3FBE9BF52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519948" y="3206783"/>
                        <a:ext cx="317042" cy="170569"/>
                      </a:xfrm>
                      <a:custGeom>
                        <a:avLst/>
                        <a:gdLst>
                          <a:gd name="connsiteX0" fmla="*/ 21021 w 1744718"/>
                          <a:gd name="connsiteY0" fmla="*/ 0 h 903890"/>
                          <a:gd name="connsiteX1" fmla="*/ 1744718 w 1744718"/>
                          <a:gd name="connsiteY1" fmla="*/ 693683 h 903890"/>
                          <a:gd name="connsiteX2" fmla="*/ 1145628 w 1744718"/>
                          <a:gd name="connsiteY2" fmla="*/ 903890 h 903890"/>
                          <a:gd name="connsiteX3" fmla="*/ 0 w 1744718"/>
                          <a:gd name="connsiteY3" fmla="*/ 451945 h 903890"/>
                          <a:gd name="connsiteX4" fmla="*/ 21021 w 1744718"/>
                          <a:gd name="connsiteY4" fmla="*/ 0 h 90389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44718" h="903890">
                            <a:moveTo>
                              <a:pt x="21021" y="0"/>
                            </a:moveTo>
                            <a:lnTo>
                              <a:pt x="1744718" y="693683"/>
                            </a:lnTo>
                            <a:lnTo>
                              <a:pt x="1145628" y="903890"/>
                            </a:lnTo>
                            <a:lnTo>
                              <a:pt x="0" y="451945"/>
                            </a:lnTo>
                            <a:lnTo>
                              <a:pt x="21021" y="0"/>
                            </a:lnTo>
                            <a:close/>
                          </a:path>
                        </a:pathLst>
                      </a:custGeom>
                      <a:solidFill>
                        <a:srgbClr val="0000A3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1865" name="Freeform 1864">
                        <a:extLst>
                          <a:ext uri="{FF2B5EF4-FFF2-40B4-BE49-F238E27FC236}">
                            <a16:creationId xmlns:a16="http://schemas.microsoft.com/office/drawing/2014/main" id="{C1E10826-114D-DC49-8E2E-CC0C58DC509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9341" y="3206783"/>
                        <a:ext cx="311312" cy="168585"/>
                      </a:xfrm>
                      <a:custGeom>
                        <a:avLst/>
                        <a:gdLst>
                          <a:gd name="connsiteX0" fmla="*/ 1702676 w 1713187"/>
                          <a:gd name="connsiteY0" fmla="*/ 0 h 893380"/>
                          <a:gd name="connsiteX1" fmla="*/ 1713187 w 1713187"/>
                          <a:gd name="connsiteY1" fmla="*/ 472966 h 893380"/>
                          <a:gd name="connsiteX2" fmla="*/ 578069 w 1713187"/>
                          <a:gd name="connsiteY2" fmla="*/ 893380 h 893380"/>
                          <a:gd name="connsiteX3" fmla="*/ 0 w 1713187"/>
                          <a:gd name="connsiteY3" fmla="*/ 693683 h 893380"/>
                          <a:gd name="connsiteX4" fmla="*/ 1702676 w 1713187"/>
                          <a:gd name="connsiteY4" fmla="*/ 0 h 8933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13187" h="893380">
                            <a:moveTo>
                              <a:pt x="1702676" y="0"/>
                            </a:moveTo>
                            <a:lnTo>
                              <a:pt x="1713187" y="472966"/>
                            </a:lnTo>
                            <a:lnTo>
                              <a:pt x="578069" y="893380"/>
                            </a:lnTo>
                            <a:lnTo>
                              <a:pt x="0" y="693683"/>
                            </a:lnTo>
                            <a:lnTo>
                              <a:pt x="1702676" y="0"/>
                            </a:lnTo>
                            <a:close/>
                          </a:path>
                        </a:pathLst>
                      </a:custGeom>
                      <a:solidFill>
                        <a:srgbClr val="0000A8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1866" name="Freeform 1865">
                        <a:extLst>
                          <a:ext uri="{FF2B5EF4-FFF2-40B4-BE49-F238E27FC236}">
                            <a16:creationId xmlns:a16="http://schemas.microsoft.com/office/drawing/2014/main" id="{91AF01CE-A32D-5F40-B140-BDD6941851D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47413" y="3123483"/>
                        <a:ext cx="676892" cy="267753"/>
                      </a:xfrm>
                      <a:custGeom>
                        <a:avLst/>
                        <a:gdLst>
                          <a:gd name="connsiteX0" fmla="*/ 599089 w 4162096"/>
                          <a:gd name="connsiteY0" fmla="*/ 273269 h 1618593"/>
                          <a:gd name="connsiteX1" fmla="*/ 882869 w 4162096"/>
                          <a:gd name="connsiteY1" fmla="*/ 199697 h 1618593"/>
                          <a:gd name="connsiteX2" fmla="*/ 2312276 w 4162096"/>
                          <a:gd name="connsiteY2" fmla="*/ 798786 h 1618593"/>
                          <a:gd name="connsiteX3" fmla="*/ 3794234 w 4162096"/>
                          <a:gd name="connsiteY3" fmla="*/ 199697 h 1618593"/>
                          <a:gd name="connsiteX4" fmla="*/ 4014951 w 4162096"/>
                          <a:gd name="connsiteY4" fmla="*/ 273269 h 1618593"/>
                          <a:gd name="connsiteX5" fmla="*/ 3058510 w 4162096"/>
                          <a:gd name="connsiteY5" fmla="*/ 641131 h 1618593"/>
                          <a:gd name="connsiteX6" fmla="*/ 3026979 w 4162096"/>
                          <a:gd name="connsiteY6" fmla="*/ 1114097 h 1618593"/>
                          <a:gd name="connsiteX7" fmla="*/ 4162096 w 4162096"/>
                          <a:gd name="connsiteY7" fmla="*/ 1545021 h 1618593"/>
                          <a:gd name="connsiteX8" fmla="*/ 3878317 w 4162096"/>
                          <a:gd name="connsiteY8" fmla="*/ 1608083 h 1618593"/>
                          <a:gd name="connsiteX9" fmla="*/ 2301765 w 4162096"/>
                          <a:gd name="connsiteY9" fmla="*/ 945931 h 1618593"/>
                          <a:gd name="connsiteX10" fmla="*/ 693682 w 4162096"/>
                          <a:gd name="connsiteY10" fmla="*/ 1618593 h 1618593"/>
                          <a:gd name="connsiteX11" fmla="*/ 430924 w 4162096"/>
                          <a:gd name="connsiteY11" fmla="*/ 1524000 h 1618593"/>
                          <a:gd name="connsiteX12" fmla="*/ 1576551 w 4162096"/>
                          <a:gd name="connsiteY12" fmla="*/ 1082566 h 1618593"/>
                          <a:gd name="connsiteX13" fmla="*/ 1545020 w 4162096"/>
                          <a:gd name="connsiteY13" fmla="*/ 609600 h 1618593"/>
                          <a:gd name="connsiteX14" fmla="*/ 0 w 4162096"/>
                          <a:gd name="connsiteY14" fmla="*/ 0 h 1618593"/>
                          <a:gd name="connsiteX15" fmla="*/ 872358 w 4162096"/>
                          <a:gd name="connsiteY15" fmla="*/ 210207 h 1618593"/>
                          <a:gd name="connsiteX16" fmla="*/ 872358 w 4162096"/>
                          <a:gd name="connsiteY16" fmla="*/ 210207 h 1618593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441434 w 3731172"/>
                          <a:gd name="connsiteY14" fmla="*/ 10510 h 1418896"/>
                          <a:gd name="connsiteX15" fmla="*/ 441434 w 3731172"/>
                          <a:gd name="connsiteY15" fmla="*/ 10510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441434 w 3731172"/>
                          <a:gd name="connsiteY14" fmla="*/ 10510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357351 w 3731172"/>
                          <a:gd name="connsiteY14" fmla="*/ 115613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147144 w 3731172"/>
                          <a:gd name="connsiteY14" fmla="*/ 6306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47144 w 3731172"/>
                          <a:gd name="connsiteY14" fmla="*/ 6306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89185 w 3731172"/>
                          <a:gd name="connsiteY14" fmla="*/ 8408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56137 w 3731172"/>
                          <a:gd name="connsiteY13" fmla="*/ 441434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45626 w 3731172"/>
                          <a:gd name="connsiteY13" fmla="*/ 451945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903890 h 1418896"/>
                          <a:gd name="connsiteX13" fmla="*/ 1145626 w 3731172"/>
                          <a:gd name="connsiteY13" fmla="*/ 451945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575034 w 3710151"/>
                          <a:gd name="connsiteY6" fmla="*/ 914400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606565 w 3710151"/>
                          <a:gd name="connsiteY6" fmla="*/ 924910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5151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087434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098586 w 3710151"/>
                          <a:gd name="connsiteY12" fmla="*/ 903890 h 1418896"/>
                          <a:gd name="connsiteX13" fmla="*/ 1087434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62012 w 3725019"/>
                          <a:gd name="connsiteY0" fmla="*/ 73572 h 1418896"/>
                          <a:gd name="connsiteX1" fmla="*/ 445792 w 3725019"/>
                          <a:gd name="connsiteY1" fmla="*/ 0 h 1418896"/>
                          <a:gd name="connsiteX2" fmla="*/ 1852896 w 3725019"/>
                          <a:gd name="connsiteY2" fmla="*/ 591655 h 1418896"/>
                          <a:gd name="connsiteX3" fmla="*/ 3357157 w 3725019"/>
                          <a:gd name="connsiteY3" fmla="*/ 0 h 1418896"/>
                          <a:gd name="connsiteX4" fmla="*/ 3577874 w 3725019"/>
                          <a:gd name="connsiteY4" fmla="*/ 73572 h 1418896"/>
                          <a:gd name="connsiteX5" fmla="*/ 2632585 w 3725019"/>
                          <a:gd name="connsiteY5" fmla="*/ 448868 h 1418896"/>
                          <a:gd name="connsiteX6" fmla="*/ 2625150 w 3725019"/>
                          <a:gd name="connsiteY6" fmla="*/ 902607 h 1418896"/>
                          <a:gd name="connsiteX7" fmla="*/ 3725019 w 3725019"/>
                          <a:gd name="connsiteY7" fmla="*/ 1345324 h 1418896"/>
                          <a:gd name="connsiteX8" fmla="*/ 3441240 w 3725019"/>
                          <a:gd name="connsiteY8" fmla="*/ 1408386 h 1418896"/>
                          <a:gd name="connsiteX9" fmla="*/ 1864688 w 3725019"/>
                          <a:gd name="connsiteY9" fmla="*/ 746234 h 1418896"/>
                          <a:gd name="connsiteX10" fmla="*/ 256605 w 3725019"/>
                          <a:gd name="connsiteY10" fmla="*/ 1418896 h 1418896"/>
                          <a:gd name="connsiteX11" fmla="*/ 0 w 3725019"/>
                          <a:gd name="connsiteY11" fmla="*/ 1331097 h 1418896"/>
                          <a:gd name="connsiteX12" fmla="*/ 1113454 w 3725019"/>
                          <a:gd name="connsiteY12" fmla="*/ 903890 h 1418896"/>
                          <a:gd name="connsiteX13" fmla="*/ 1102302 w 3725019"/>
                          <a:gd name="connsiteY13" fmla="*/ 451945 h 1418896"/>
                          <a:gd name="connsiteX14" fmla="*/ 183032 w 3725019"/>
                          <a:gd name="connsiteY14" fmla="*/ 84081 h 1418896"/>
                          <a:gd name="connsiteX15" fmla="*/ 162012 w 3725019"/>
                          <a:gd name="connsiteY15" fmla="*/ 73572 h 141889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</a:cxnLst>
                        <a:rect l="l" t="t" r="r" b="b"/>
                        <a:pathLst>
                          <a:path w="3725019" h="1418896">
                            <a:moveTo>
                              <a:pt x="162012" y="73572"/>
                            </a:moveTo>
                            <a:lnTo>
                              <a:pt x="445792" y="0"/>
                            </a:lnTo>
                            <a:lnTo>
                              <a:pt x="1852896" y="591655"/>
                            </a:lnTo>
                            <a:lnTo>
                              <a:pt x="3357157" y="0"/>
                            </a:lnTo>
                            <a:lnTo>
                              <a:pt x="3577874" y="73572"/>
                            </a:lnTo>
                            <a:lnTo>
                              <a:pt x="2632585" y="448868"/>
                            </a:lnTo>
                            <a:lnTo>
                              <a:pt x="2625150" y="902607"/>
                            </a:lnTo>
                            <a:lnTo>
                              <a:pt x="3725019" y="1345324"/>
                            </a:lnTo>
                            <a:lnTo>
                              <a:pt x="3441240" y="1408386"/>
                            </a:lnTo>
                            <a:lnTo>
                              <a:pt x="1864688" y="746234"/>
                            </a:lnTo>
                            <a:lnTo>
                              <a:pt x="256605" y="1418896"/>
                            </a:lnTo>
                            <a:lnTo>
                              <a:pt x="0" y="1331097"/>
                            </a:lnTo>
                            <a:lnTo>
                              <a:pt x="1113454" y="903890"/>
                            </a:lnTo>
                            <a:cubicBezTo>
                              <a:pt x="1113454" y="760249"/>
                              <a:pt x="1102302" y="595586"/>
                              <a:pt x="1102302" y="451945"/>
                            </a:cubicBezTo>
                            <a:lnTo>
                              <a:pt x="183032" y="84081"/>
                            </a:lnTo>
                            <a:cubicBezTo>
                              <a:pt x="26317" y="21019"/>
                              <a:pt x="169019" y="77075"/>
                              <a:pt x="162012" y="73572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771" name="Group 1770">
                  <a:extLst>
                    <a:ext uri="{FF2B5EF4-FFF2-40B4-BE49-F238E27FC236}">
                      <a16:creationId xmlns:a16="http://schemas.microsoft.com/office/drawing/2014/main" id="{3D36012B-3092-DC4B-A45D-E4DA330F9C00}"/>
                    </a:ext>
                  </a:extLst>
                </p:cNvPr>
                <p:cNvGrpSpPr/>
                <p:nvPr/>
              </p:nvGrpSpPr>
              <p:grpSpPr>
                <a:xfrm>
                  <a:off x="7734580" y="4641605"/>
                  <a:ext cx="267360" cy="997195"/>
                  <a:chOff x="6424161" y="4488570"/>
                  <a:chExt cx="267360" cy="997195"/>
                </a:xfrm>
              </p:grpSpPr>
              <p:grpSp>
                <p:nvGrpSpPr>
                  <p:cNvPr id="1774" name="Group 506">
                    <a:extLst>
                      <a:ext uri="{FF2B5EF4-FFF2-40B4-BE49-F238E27FC236}">
                        <a16:creationId xmlns:a16="http://schemas.microsoft.com/office/drawing/2014/main" id="{BCA82811-9227-0544-B00C-421C9B991F4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424161" y="4637077"/>
                    <a:ext cx="235570" cy="848688"/>
                    <a:chOff x="6395998" y="3062424"/>
                    <a:chExt cx="564403" cy="837478"/>
                  </a:xfrm>
                </p:grpSpPr>
                <p:sp>
                  <p:nvSpPr>
                    <p:cNvPr id="1808" name="Rectangle 1807">
                      <a:extLst>
                        <a:ext uri="{FF2B5EF4-FFF2-40B4-BE49-F238E27FC236}">
                          <a16:creationId xmlns:a16="http://schemas.microsoft.com/office/drawing/2014/main" id="{A1B9DD8A-0B24-F34C-A212-E234ECC440E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09786" y="3061857"/>
                      <a:ext cx="447707" cy="742536"/>
                    </a:xfrm>
                    <a:prstGeom prst="rect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1809" name="Straight Connector 1808">
                      <a:extLst>
                        <a:ext uri="{FF2B5EF4-FFF2-40B4-BE49-F238E27FC236}">
                          <a16:creationId xmlns:a16="http://schemas.microsoft.com/office/drawing/2014/main" id="{9CE0A615-7870-AE46-B225-DF02A3C0869B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847057" y="3061857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810" name="Rectangle 1809">
                      <a:extLst>
                        <a:ext uri="{FF2B5EF4-FFF2-40B4-BE49-F238E27FC236}">
                          <a16:creationId xmlns:a16="http://schemas.microsoft.com/office/drawing/2014/main" id="{3AA7170B-6AD7-6647-AEBE-8A68A8AD14C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76953" y="3071256"/>
                      <a:ext cx="131327" cy="11592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1811" name="Straight Connector 1810">
                      <a:extLst>
                        <a:ext uri="{FF2B5EF4-FFF2-40B4-BE49-F238E27FC236}">
                          <a16:creationId xmlns:a16="http://schemas.microsoft.com/office/drawing/2014/main" id="{39FD3D1C-308C-F24A-AA05-151696C870FB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396367" y="3061857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812" name="Rectangle 1811">
                      <a:extLst>
                        <a:ext uri="{FF2B5EF4-FFF2-40B4-BE49-F238E27FC236}">
                          <a16:creationId xmlns:a16="http://schemas.microsoft.com/office/drawing/2014/main" id="{52F9AFD6-77C6-1740-AC88-13E15BB4F02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17210" y="3702567"/>
                      <a:ext cx="131327" cy="11592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813" name="Rectangle 1812">
                      <a:extLst>
                        <a:ext uri="{FF2B5EF4-FFF2-40B4-BE49-F238E27FC236}">
                          <a16:creationId xmlns:a16="http://schemas.microsoft.com/office/drawing/2014/main" id="{1574F6DF-CB43-AF4B-8FA3-3ECF051486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05320" y="3157415"/>
                      <a:ext cx="444723" cy="74253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1814" name="Straight Connector 1813">
                      <a:extLst>
                        <a:ext uri="{FF2B5EF4-FFF2-40B4-BE49-F238E27FC236}">
                          <a16:creationId xmlns:a16="http://schemas.microsoft.com/office/drawing/2014/main" id="{DA67B652-F170-AD41-A51F-4DD691506DE8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847057" y="3804392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1815" name="Group 544">
                      <a:extLst>
                        <a:ext uri="{FF2B5EF4-FFF2-40B4-BE49-F238E27FC236}">
                          <a16:creationId xmlns:a16="http://schemas.microsoft.com/office/drawing/2014/main" id="{73DB55B1-D6F7-ED49-99AD-F92473CC473E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400318" y="3137421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843" name="Straight Connector 1842">
                        <a:extLst>
                          <a:ext uri="{FF2B5EF4-FFF2-40B4-BE49-F238E27FC236}">
                            <a16:creationId xmlns:a16="http://schemas.microsoft.com/office/drawing/2014/main" id="{34B55196-30B2-494E-8726-4041D09D6A90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782" y="2845711"/>
                        <a:ext cx="113419" cy="924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44" name="Straight Connector 1843">
                        <a:extLst>
                          <a:ext uri="{FF2B5EF4-FFF2-40B4-BE49-F238E27FC236}">
                            <a16:creationId xmlns:a16="http://schemas.microsoft.com/office/drawing/2014/main" id="{EFF65A09-87EE-8E42-AAD1-D58C93426FE0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076" y="2938136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816" name="Group 547">
                      <a:extLst>
                        <a:ext uri="{FF2B5EF4-FFF2-40B4-BE49-F238E27FC236}">
                          <a16:creationId xmlns:a16="http://schemas.microsoft.com/office/drawing/2014/main" id="{F3802048-A2AE-DF43-8487-0853816CED6D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9838" y="3203285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841" name="Straight Connector 1840">
                        <a:extLst>
                          <a:ext uri="{FF2B5EF4-FFF2-40B4-BE49-F238E27FC236}">
                            <a16:creationId xmlns:a16="http://schemas.microsoft.com/office/drawing/2014/main" id="{8ED5A577-6AED-E840-8D49-EF1ABC3FB919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9263" y="2845642"/>
                        <a:ext cx="119388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42" name="Straight Connector 1841">
                        <a:extLst>
                          <a:ext uri="{FF2B5EF4-FFF2-40B4-BE49-F238E27FC236}">
                            <a16:creationId xmlns:a16="http://schemas.microsoft.com/office/drawing/2014/main" id="{3D7AA107-6F76-6143-82DE-C6AD3B5C1F9B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557" y="2934934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817" name="Group 549">
                      <a:extLst>
                        <a:ext uri="{FF2B5EF4-FFF2-40B4-BE49-F238E27FC236}">
                          <a16:creationId xmlns:a16="http://schemas.microsoft.com/office/drawing/2014/main" id="{566FA66C-A7F2-9F48-817A-41F22111C625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9358" y="3269149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839" name="Straight Connector 1838">
                        <a:extLst>
                          <a:ext uri="{FF2B5EF4-FFF2-40B4-BE49-F238E27FC236}">
                            <a16:creationId xmlns:a16="http://schemas.microsoft.com/office/drawing/2014/main" id="{76ADCF58-ED11-DF45-BD9F-96A64D446F86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6759" y="2845572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40" name="Straight Connector 1839">
                        <a:extLst>
                          <a:ext uri="{FF2B5EF4-FFF2-40B4-BE49-F238E27FC236}">
                            <a16:creationId xmlns:a16="http://schemas.microsoft.com/office/drawing/2014/main" id="{796D2B70-2EBD-FD44-93B3-C7F4AD995439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036" y="293486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818" name="Group 550">
                      <a:extLst>
                        <a:ext uri="{FF2B5EF4-FFF2-40B4-BE49-F238E27FC236}">
                          <a16:creationId xmlns:a16="http://schemas.microsoft.com/office/drawing/2014/main" id="{194507E7-BC25-8D45-9D1A-F940BCD1742C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8878" y="3335013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837" name="Straight Connector 1836">
                        <a:extLst>
                          <a:ext uri="{FF2B5EF4-FFF2-40B4-BE49-F238E27FC236}">
                            <a16:creationId xmlns:a16="http://schemas.microsoft.com/office/drawing/2014/main" id="{CB2CBAD1-FD70-BB43-8DF7-2A1CB55C4E62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238" y="2845502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38" name="Straight Connector 1837">
                        <a:extLst>
                          <a:ext uri="{FF2B5EF4-FFF2-40B4-BE49-F238E27FC236}">
                            <a16:creationId xmlns:a16="http://schemas.microsoft.com/office/drawing/2014/main" id="{3A297A54-A60D-1541-82D6-AFFBB4AF3C32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516" y="293479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819" name="Group 551">
                      <a:extLst>
                        <a:ext uri="{FF2B5EF4-FFF2-40B4-BE49-F238E27FC236}">
                          <a16:creationId xmlns:a16="http://schemas.microsoft.com/office/drawing/2014/main" id="{5B2A91D8-C36F-D246-A3E9-527CDE7A9534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8398" y="3400877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835" name="Straight Connector 1834">
                        <a:extLst>
                          <a:ext uri="{FF2B5EF4-FFF2-40B4-BE49-F238E27FC236}">
                            <a16:creationId xmlns:a16="http://schemas.microsoft.com/office/drawing/2014/main" id="{8406D418-BBB7-264C-A253-7EA10A53F418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718" y="2845433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36" name="Straight Connector 1835">
                        <a:extLst>
                          <a:ext uri="{FF2B5EF4-FFF2-40B4-BE49-F238E27FC236}">
                            <a16:creationId xmlns:a16="http://schemas.microsoft.com/office/drawing/2014/main" id="{04953AC1-B29B-DC49-BBB4-DEB14E831F88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995" y="293472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820" name="Group 552">
                      <a:extLst>
                        <a:ext uri="{FF2B5EF4-FFF2-40B4-BE49-F238E27FC236}">
                          <a16:creationId xmlns:a16="http://schemas.microsoft.com/office/drawing/2014/main" id="{5D43D0F3-09A8-BD41-9F0D-B17D0D2002E1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7918" y="3466741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833" name="Straight Connector 1832">
                        <a:extLst>
                          <a:ext uri="{FF2B5EF4-FFF2-40B4-BE49-F238E27FC236}">
                            <a16:creationId xmlns:a16="http://schemas.microsoft.com/office/drawing/2014/main" id="{1154FA02-A810-EF4E-91E5-2399D376E604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199" y="2845363"/>
                        <a:ext cx="113419" cy="939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34" name="Straight Connector 1833">
                        <a:extLst>
                          <a:ext uri="{FF2B5EF4-FFF2-40B4-BE49-F238E27FC236}">
                            <a16:creationId xmlns:a16="http://schemas.microsoft.com/office/drawing/2014/main" id="{47E11670-C1F5-AD47-A5B7-3F50ED3E927A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3477" y="2939355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821" name="Group 555">
                      <a:extLst>
                        <a:ext uri="{FF2B5EF4-FFF2-40B4-BE49-F238E27FC236}">
                          <a16:creationId xmlns:a16="http://schemas.microsoft.com/office/drawing/2014/main" id="{16B49239-8CB4-574C-AA9B-553B0C67FB5F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7438" y="3532605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831" name="Straight Connector 1830">
                        <a:extLst>
                          <a:ext uri="{FF2B5EF4-FFF2-40B4-BE49-F238E27FC236}">
                            <a16:creationId xmlns:a16="http://schemas.microsoft.com/office/drawing/2014/main" id="{5F760CFF-724D-F34F-87B5-03A122602C34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679" y="2842160"/>
                        <a:ext cx="113419" cy="971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32" name="Straight Connector 1831">
                        <a:extLst>
                          <a:ext uri="{FF2B5EF4-FFF2-40B4-BE49-F238E27FC236}">
                            <a16:creationId xmlns:a16="http://schemas.microsoft.com/office/drawing/2014/main" id="{C51BEBD8-3A24-2442-B016-18BC3A6626AF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0972" y="2939284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822" name="Group 556">
                      <a:extLst>
                        <a:ext uri="{FF2B5EF4-FFF2-40B4-BE49-F238E27FC236}">
                          <a16:creationId xmlns:a16="http://schemas.microsoft.com/office/drawing/2014/main" id="{B72989D4-2EAC-2E47-BFD8-DFC7E99C173A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6958" y="3598469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829" name="Straight Connector 1828">
                        <a:extLst>
                          <a:ext uri="{FF2B5EF4-FFF2-40B4-BE49-F238E27FC236}">
                            <a16:creationId xmlns:a16="http://schemas.microsoft.com/office/drawing/2014/main" id="{404E78CE-2401-9A48-A19A-9CB50ABD6501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9158" y="2842090"/>
                        <a:ext cx="113419" cy="971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30" name="Straight Connector 1829">
                        <a:extLst>
                          <a:ext uri="{FF2B5EF4-FFF2-40B4-BE49-F238E27FC236}">
                            <a16:creationId xmlns:a16="http://schemas.microsoft.com/office/drawing/2014/main" id="{A747BFF1-1260-414D-8698-1815DC846237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452" y="2939215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823" name="Group 557">
                      <a:extLst>
                        <a:ext uri="{FF2B5EF4-FFF2-40B4-BE49-F238E27FC236}">
                          <a16:creationId xmlns:a16="http://schemas.microsoft.com/office/drawing/2014/main" id="{DFFBAF84-8CCB-0C4C-ABA0-5903B4D46BFC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6478" y="3664333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827" name="Straight Connector 1826">
                        <a:extLst>
                          <a:ext uri="{FF2B5EF4-FFF2-40B4-BE49-F238E27FC236}">
                            <a16:creationId xmlns:a16="http://schemas.microsoft.com/office/drawing/2014/main" id="{9430426D-8586-4F4E-BB4F-35427CC31DE7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6654" y="2846719"/>
                        <a:ext cx="113419" cy="92426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28" name="Straight Connector 1827">
                        <a:extLst>
                          <a:ext uri="{FF2B5EF4-FFF2-40B4-BE49-F238E27FC236}">
                            <a16:creationId xmlns:a16="http://schemas.microsoft.com/office/drawing/2014/main" id="{BFBE0B40-ABDE-2548-9C7F-EACAE29B0F03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933" y="2939145"/>
                        <a:ext cx="450690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824" name="Group 558">
                      <a:extLst>
                        <a:ext uri="{FF2B5EF4-FFF2-40B4-BE49-F238E27FC236}">
                          <a16:creationId xmlns:a16="http://schemas.microsoft.com/office/drawing/2014/main" id="{1A75E5FF-2C14-A843-9786-C173924C05E2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5998" y="3730197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825" name="Straight Connector 1824">
                        <a:extLst>
                          <a:ext uri="{FF2B5EF4-FFF2-40B4-BE49-F238E27FC236}">
                            <a16:creationId xmlns:a16="http://schemas.microsoft.com/office/drawing/2014/main" id="{888BFD02-C785-C547-9B2E-669F247572B2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133" y="2846650"/>
                        <a:ext cx="113419" cy="92426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26" name="Straight Connector 1825">
                        <a:extLst>
                          <a:ext uri="{FF2B5EF4-FFF2-40B4-BE49-F238E27FC236}">
                            <a16:creationId xmlns:a16="http://schemas.microsoft.com/office/drawing/2014/main" id="{3ABBB117-5D16-C743-A1F7-E00BB5D1930B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413" y="2939076"/>
                        <a:ext cx="450690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1775" name="Straight Connector 1774">
                    <a:extLst>
                      <a:ext uri="{FF2B5EF4-FFF2-40B4-BE49-F238E27FC236}">
                        <a16:creationId xmlns:a16="http://schemas.microsoft.com/office/drawing/2014/main" id="{AD7A74AB-0FB7-794B-9A0E-590182F7F5CB}"/>
                      </a:ext>
                    </a:extLst>
                  </p:cNvPr>
                  <p:cNvCxnSpPr/>
                  <p:nvPr/>
                </p:nvCxnSpPr>
                <p:spPr bwMode="auto">
                  <a:xfrm flipH="1">
                    <a:off x="6685171" y="4525377"/>
                    <a:ext cx="4763" cy="855662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76" name="Straight Connector 1775">
                    <a:extLst>
                      <a:ext uri="{FF2B5EF4-FFF2-40B4-BE49-F238E27FC236}">
                        <a16:creationId xmlns:a16="http://schemas.microsoft.com/office/drawing/2014/main" id="{C579C6B8-55C3-3042-B668-C6A0E5E3607B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2784" y="4706352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77" name="Straight Connector 1776">
                    <a:extLst>
                      <a:ext uri="{FF2B5EF4-FFF2-40B4-BE49-F238E27FC236}">
                        <a16:creationId xmlns:a16="http://schemas.microsoft.com/office/drawing/2014/main" id="{C7BA2F1E-5F64-5340-8FED-E94435447D01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4771439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78" name="Straight Connector 1777">
                    <a:extLst>
                      <a:ext uri="{FF2B5EF4-FFF2-40B4-BE49-F238E27FC236}">
                        <a16:creationId xmlns:a16="http://schemas.microsoft.com/office/drawing/2014/main" id="{F7BBB38F-69AB-5348-9A5E-CA4B20BBED44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4849227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79" name="Straight Connector 1778">
                    <a:extLst>
                      <a:ext uri="{FF2B5EF4-FFF2-40B4-BE49-F238E27FC236}">
                        <a16:creationId xmlns:a16="http://schemas.microsoft.com/office/drawing/2014/main" id="{498BD04B-F6B0-0545-8455-63567DD4F869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9609" y="4914314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80" name="Straight Connector 1779">
                    <a:extLst>
                      <a:ext uri="{FF2B5EF4-FFF2-40B4-BE49-F238E27FC236}">
                        <a16:creationId xmlns:a16="http://schemas.microsoft.com/office/drawing/2014/main" id="{20695DF7-23BE-244C-B2E3-D74A174117F0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8021" y="4976227"/>
                    <a:ext cx="60325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81" name="Straight Connector 1780">
                    <a:extLst>
                      <a:ext uri="{FF2B5EF4-FFF2-40B4-BE49-F238E27FC236}">
                        <a16:creationId xmlns:a16="http://schemas.microsoft.com/office/drawing/2014/main" id="{73258B18-125F-384C-B93D-D737818AB7C3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8021" y="5044489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82" name="Straight Connector 1781">
                    <a:extLst>
                      <a:ext uri="{FF2B5EF4-FFF2-40B4-BE49-F238E27FC236}">
                        <a16:creationId xmlns:a16="http://schemas.microsoft.com/office/drawing/2014/main" id="{1C0173F1-0BC2-1240-B32E-9ABEC93AD676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6434" y="511433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83" name="Straight Connector 1782">
                    <a:extLst>
                      <a:ext uri="{FF2B5EF4-FFF2-40B4-BE49-F238E27FC236}">
                        <a16:creationId xmlns:a16="http://schemas.microsoft.com/office/drawing/2014/main" id="{D732C71D-D0C4-064A-B7E8-4AFCE2424959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9609" y="518418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84" name="Straight Connector 1783">
                    <a:extLst>
                      <a:ext uri="{FF2B5EF4-FFF2-40B4-BE49-F238E27FC236}">
                        <a16:creationId xmlns:a16="http://schemas.microsoft.com/office/drawing/2014/main" id="{F119AE55-0D09-F045-A8B2-EF86E772422E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5252452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88" name="Straight Connector 1787">
                    <a:extLst>
                      <a:ext uri="{FF2B5EF4-FFF2-40B4-BE49-F238E27FC236}">
                        <a16:creationId xmlns:a16="http://schemas.microsoft.com/office/drawing/2014/main" id="{A27891FB-A674-1A47-8FDA-6245F5410C82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5322302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89" name="Straight Connector 1788">
                    <a:extLst>
                      <a:ext uri="{FF2B5EF4-FFF2-40B4-BE49-F238E27FC236}">
                        <a16:creationId xmlns:a16="http://schemas.microsoft.com/office/drawing/2014/main" id="{6C330FCB-CF62-EC49-A6C1-F778CA65A45D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2784" y="538738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90" name="Straight Connector 1789">
                    <a:extLst>
                      <a:ext uri="{FF2B5EF4-FFF2-40B4-BE49-F238E27FC236}">
                        <a16:creationId xmlns:a16="http://schemas.microsoft.com/office/drawing/2014/main" id="{03F74155-1FD9-784B-BE58-83650BB1CFA7}"/>
                      </a:ext>
                    </a:extLst>
                  </p:cNvPr>
                  <p:cNvCxnSpPr/>
                  <p:nvPr/>
                </p:nvCxnSpPr>
                <p:spPr bwMode="auto">
                  <a:xfrm flipH="1">
                    <a:off x="6632784" y="4531727"/>
                    <a:ext cx="58737" cy="0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791" name="Group 1790">
                    <a:extLst>
                      <a:ext uri="{FF2B5EF4-FFF2-40B4-BE49-F238E27FC236}">
                        <a16:creationId xmlns:a16="http://schemas.microsoft.com/office/drawing/2014/main" id="{38905CFB-3FE7-3948-AEC7-E0A34265C557}"/>
                      </a:ext>
                    </a:extLst>
                  </p:cNvPr>
                  <p:cNvGrpSpPr/>
                  <p:nvPr/>
                </p:nvGrpSpPr>
                <p:grpSpPr>
                  <a:xfrm>
                    <a:off x="6434171" y="4488570"/>
                    <a:ext cx="224203" cy="179034"/>
                    <a:chOff x="3668110" y="2448910"/>
                    <a:chExt cx="3794234" cy="2165130"/>
                  </a:xfrm>
                </p:grpSpPr>
                <p:sp>
                  <p:nvSpPr>
                    <p:cNvPr id="1801" name="Rectangle 1800">
                      <a:extLst>
                        <a:ext uri="{FF2B5EF4-FFF2-40B4-BE49-F238E27FC236}">
                          <a16:creationId xmlns:a16="http://schemas.microsoft.com/office/drawing/2014/main" id="{F230FD27-1870-1C4F-BFCA-7A56C52FC8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68110" y="3741409"/>
                      <a:ext cx="3780587" cy="872631"/>
                    </a:xfrm>
                    <a:prstGeom prst="rect">
                      <a:avLst/>
                    </a:prstGeom>
                    <a:gradFill>
                      <a:gsLst>
                        <a:gs pos="0">
                          <a:srgbClr val="B8C2C9"/>
                        </a:gs>
                        <a:gs pos="21000">
                          <a:schemeClr val="bg1"/>
                        </a:gs>
                        <a:gs pos="60000">
                          <a:srgbClr val="D6DCE0"/>
                        </a:gs>
                        <a:gs pos="100000">
                          <a:srgbClr val="B8C2C9"/>
                        </a:gs>
                      </a:gsLst>
                      <a:lin ang="0" scaled="0"/>
                    </a:gradFill>
                    <a:ln w="63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802" name="Freeform 1801">
                      <a:extLst>
                        <a:ext uri="{FF2B5EF4-FFF2-40B4-BE49-F238E27FC236}">
                          <a16:creationId xmlns:a16="http://schemas.microsoft.com/office/drawing/2014/main" id="{5727D0E3-A515-974B-96F7-56665162AD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78620" y="2448910"/>
                      <a:ext cx="3783724" cy="1324303"/>
                    </a:xfrm>
                    <a:custGeom>
                      <a:avLst/>
                      <a:gdLst>
                        <a:gd name="connsiteX0" fmla="*/ 0 w 3783724"/>
                        <a:gd name="connsiteY0" fmla="*/ 1313793 h 1324303"/>
                        <a:gd name="connsiteX1" fmla="*/ 0 w 3783724"/>
                        <a:gd name="connsiteY1" fmla="*/ 1313793 h 1324303"/>
                        <a:gd name="connsiteX2" fmla="*/ 252248 w 3783724"/>
                        <a:gd name="connsiteY2" fmla="*/ 0 h 1324303"/>
                        <a:gd name="connsiteX3" fmla="*/ 3415862 w 3783724"/>
                        <a:gd name="connsiteY3" fmla="*/ 21020 h 1324303"/>
                        <a:gd name="connsiteX4" fmla="*/ 3783724 w 3783724"/>
                        <a:gd name="connsiteY4" fmla="*/ 1324303 h 1324303"/>
                        <a:gd name="connsiteX5" fmla="*/ 0 w 3783724"/>
                        <a:gd name="connsiteY5" fmla="*/ 1313793 h 13243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783724" h="1324303">
                          <a:moveTo>
                            <a:pt x="0" y="1313793"/>
                          </a:moveTo>
                          <a:lnTo>
                            <a:pt x="0" y="1313793"/>
                          </a:lnTo>
                          <a:lnTo>
                            <a:pt x="252248" y="0"/>
                          </a:lnTo>
                          <a:lnTo>
                            <a:pt x="3415862" y="21020"/>
                          </a:lnTo>
                          <a:lnTo>
                            <a:pt x="3783724" y="1324303"/>
                          </a:lnTo>
                          <a:lnTo>
                            <a:pt x="0" y="1313793"/>
                          </a:lnTo>
                          <a:close/>
                        </a:path>
                      </a:pathLst>
                    </a:custGeom>
                    <a:solidFill>
                      <a:srgbClr val="B8C2C9"/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grpSp>
                  <p:nvGrpSpPr>
                    <p:cNvPr id="1803" name="Group 1802">
                      <a:extLst>
                        <a:ext uri="{FF2B5EF4-FFF2-40B4-BE49-F238E27FC236}">
                          <a16:creationId xmlns:a16="http://schemas.microsoft.com/office/drawing/2014/main" id="{ED2A7547-5974-3340-AF42-C58CA0D848B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941378" y="2603243"/>
                      <a:ext cx="3202061" cy="1066110"/>
                      <a:chOff x="7939341" y="3037317"/>
                      <a:chExt cx="897649" cy="353919"/>
                    </a:xfrm>
                  </p:grpSpPr>
                  <p:sp>
                    <p:nvSpPr>
                      <p:cNvPr id="1804" name="Freeform 1803">
                        <a:extLst>
                          <a:ext uri="{FF2B5EF4-FFF2-40B4-BE49-F238E27FC236}">
                            <a16:creationId xmlns:a16="http://schemas.microsoft.com/office/drawing/2014/main" id="{AB8E815F-979F-304E-88F9-83428C3AADA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64170" y="3037317"/>
                        <a:ext cx="849158" cy="198115"/>
                      </a:xfrm>
                      <a:custGeom>
                        <a:avLst/>
                        <a:gdLst>
                          <a:gd name="connsiteX0" fmla="*/ 3725333 w 4588933"/>
                          <a:gd name="connsiteY0" fmla="*/ 0 h 1049866"/>
                          <a:gd name="connsiteX1" fmla="*/ 4588933 w 4588933"/>
                          <a:gd name="connsiteY1" fmla="*/ 270933 h 1049866"/>
                          <a:gd name="connsiteX2" fmla="*/ 3962400 w 4588933"/>
                          <a:gd name="connsiteY2" fmla="*/ 541866 h 1049866"/>
                          <a:gd name="connsiteX3" fmla="*/ 3742267 w 4588933"/>
                          <a:gd name="connsiteY3" fmla="*/ 457200 h 1049866"/>
                          <a:gd name="connsiteX4" fmla="*/ 2269067 w 4588933"/>
                          <a:gd name="connsiteY4" fmla="*/ 1049866 h 1049866"/>
                          <a:gd name="connsiteX5" fmla="*/ 880533 w 4588933"/>
                          <a:gd name="connsiteY5" fmla="*/ 457200 h 1049866"/>
                          <a:gd name="connsiteX6" fmla="*/ 592667 w 4588933"/>
                          <a:gd name="connsiteY6" fmla="*/ 541866 h 1049866"/>
                          <a:gd name="connsiteX7" fmla="*/ 0 w 4588933"/>
                          <a:gd name="connsiteY7" fmla="*/ 254000 h 1049866"/>
                          <a:gd name="connsiteX8" fmla="*/ 880533 w 4588933"/>
                          <a:gd name="connsiteY8" fmla="*/ 16933 h 1049866"/>
                          <a:gd name="connsiteX9" fmla="*/ 2302933 w 4588933"/>
                          <a:gd name="connsiteY9" fmla="*/ 626533 h 1049866"/>
                          <a:gd name="connsiteX10" fmla="*/ 3725333 w 4588933"/>
                          <a:gd name="connsiteY10" fmla="*/ 0 h 1049866"/>
                          <a:gd name="connsiteX0" fmla="*/ 3725333 w 4641485"/>
                          <a:gd name="connsiteY0" fmla="*/ 0 h 1049866"/>
                          <a:gd name="connsiteX1" fmla="*/ 4641485 w 4641485"/>
                          <a:gd name="connsiteY1" fmla="*/ 239402 h 1049866"/>
                          <a:gd name="connsiteX2" fmla="*/ 3962400 w 4641485"/>
                          <a:gd name="connsiteY2" fmla="*/ 541866 h 1049866"/>
                          <a:gd name="connsiteX3" fmla="*/ 3742267 w 4641485"/>
                          <a:gd name="connsiteY3" fmla="*/ 457200 h 1049866"/>
                          <a:gd name="connsiteX4" fmla="*/ 2269067 w 4641485"/>
                          <a:gd name="connsiteY4" fmla="*/ 1049866 h 1049866"/>
                          <a:gd name="connsiteX5" fmla="*/ 880533 w 4641485"/>
                          <a:gd name="connsiteY5" fmla="*/ 457200 h 1049866"/>
                          <a:gd name="connsiteX6" fmla="*/ 592667 w 4641485"/>
                          <a:gd name="connsiteY6" fmla="*/ 541866 h 1049866"/>
                          <a:gd name="connsiteX7" fmla="*/ 0 w 4641485"/>
                          <a:gd name="connsiteY7" fmla="*/ 254000 h 1049866"/>
                          <a:gd name="connsiteX8" fmla="*/ 880533 w 4641485"/>
                          <a:gd name="connsiteY8" fmla="*/ 16933 h 1049866"/>
                          <a:gd name="connsiteX9" fmla="*/ 2302933 w 4641485"/>
                          <a:gd name="connsiteY9" fmla="*/ 626533 h 1049866"/>
                          <a:gd name="connsiteX10" fmla="*/ 3725333 w 4641485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73798 w 4673016"/>
                          <a:gd name="connsiteY3" fmla="*/ 457200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84308 w 4673016"/>
                          <a:gd name="connsiteY3" fmla="*/ 404648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75021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815839 w 4673016"/>
                          <a:gd name="connsiteY3" fmla="*/ 467710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75021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4673016" h="1049866">
                            <a:moveTo>
                              <a:pt x="3756864" y="0"/>
                            </a:moveTo>
                            <a:lnTo>
                              <a:pt x="4673016" y="239402"/>
                            </a:lnTo>
                            <a:lnTo>
                              <a:pt x="3993931" y="541866"/>
                            </a:lnTo>
                            <a:lnTo>
                              <a:pt x="3815839" y="467710"/>
                            </a:lnTo>
                            <a:lnTo>
                              <a:pt x="2300598" y="1049866"/>
                            </a:lnTo>
                            <a:lnTo>
                              <a:pt x="912064" y="457200"/>
                            </a:lnTo>
                            <a:lnTo>
                              <a:pt x="624198" y="541866"/>
                            </a:lnTo>
                            <a:lnTo>
                              <a:pt x="0" y="275021"/>
                            </a:lnTo>
                            <a:lnTo>
                              <a:pt x="912064" y="16933"/>
                            </a:lnTo>
                            <a:lnTo>
                              <a:pt x="2323954" y="616023"/>
                            </a:lnTo>
                            <a:lnTo>
                              <a:pt x="3756864" y="0"/>
                            </a:lnTo>
                            <a:close/>
                          </a:path>
                        </a:pathLst>
                      </a:custGeom>
                      <a:solidFill>
                        <a:srgbClr val="0000A3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1805" name="Freeform 1804">
                        <a:extLst>
                          <a:ext uri="{FF2B5EF4-FFF2-40B4-BE49-F238E27FC236}">
                            <a16:creationId xmlns:a16="http://schemas.microsoft.com/office/drawing/2014/main" id="{5E3D25EC-838C-6742-A709-661E74E42D7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519948" y="3206783"/>
                        <a:ext cx="317042" cy="170569"/>
                      </a:xfrm>
                      <a:custGeom>
                        <a:avLst/>
                        <a:gdLst>
                          <a:gd name="connsiteX0" fmla="*/ 21021 w 1744718"/>
                          <a:gd name="connsiteY0" fmla="*/ 0 h 903890"/>
                          <a:gd name="connsiteX1" fmla="*/ 1744718 w 1744718"/>
                          <a:gd name="connsiteY1" fmla="*/ 693683 h 903890"/>
                          <a:gd name="connsiteX2" fmla="*/ 1145628 w 1744718"/>
                          <a:gd name="connsiteY2" fmla="*/ 903890 h 903890"/>
                          <a:gd name="connsiteX3" fmla="*/ 0 w 1744718"/>
                          <a:gd name="connsiteY3" fmla="*/ 451945 h 903890"/>
                          <a:gd name="connsiteX4" fmla="*/ 21021 w 1744718"/>
                          <a:gd name="connsiteY4" fmla="*/ 0 h 90389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44718" h="903890">
                            <a:moveTo>
                              <a:pt x="21021" y="0"/>
                            </a:moveTo>
                            <a:lnTo>
                              <a:pt x="1744718" y="693683"/>
                            </a:lnTo>
                            <a:lnTo>
                              <a:pt x="1145628" y="903890"/>
                            </a:lnTo>
                            <a:lnTo>
                              <a:pt x="0" y="451945"/>
                            </a:lnTo>
                            <a:lnTo>
                              <a:pt x="21021" y="0"/>
                            </a:lnTo>
                            <a:close/>
                          </a:path>
                        </a:pathLst>
                      </a:custGeom>
                      <a:solidFill>
                        <a:srgbClr val="0000A3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1806" name="Freeform 1805">
                        <a:extLst>
                          <a:ext uri="{FF2B5EF4-FFF2-40B4-BE49-F238E27FC236}">
                            <a16:creationId xmlns:a16="http://schemas.microsoft.com/office/drawing/2014/main" id="{C097B325-65C4-E940-8813-0337B478DAD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9341" y="3206783"/>
                        <a:ext cx="311312" cy="168585"/>
                      </a:xfrm>
                      <a:custGeom>
                        <a:avLst/>
                        <a:gdLst>
                          <a:gd name="connsiteX0" fmla="*/ 1702676 w 1713187"/>
                          <a:gd name="connsiteY0" fmla="*/ 0 h 893380"/>
                          <a:gd name="connsiteX1" fmla="*/ 1713187 w 1713187"/>
                          <a:gd name="connsiteY1" fmla="*/ 472966 h 893380"/>
                          <a:gd name="connsiteX2" fmla="*/ 578069 w 1713187"/>
                          <a:gd name="connsiteY2" fmla="*/ 893380 h 893380"/>
                          <a:gd name="connsiteX3" fmla="*/ 0 w 1713187"/>
                          <a:gd name="connsiteY3" fmla="*/ 693683 h 893380"/>
                          <a:gd name="connsiteX4" fmla="*/ 1702676 w 1713187"/>
                          <a:gd name="connsiteY4" fmla="*/ 0 h 8933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13187" h="893380">
                            <a:moveTo>
                              <a:pt x="1702676" y="0"/>
                            </a:moveTo>
                            <a:lnTo>
                              <a:pt x="1713187" y="472966"/>
                            </a:lnTo>
                            <a:lnTo>
                              <a:pt x="578069" y="893380"/>
                            </a:lnTo>
                            <a:lnTo>
                              <a:pt x="0" y="693683"/>
                            </a:lnTo>
                            <a:lnTo>
                              <a:pt x="1702676" y="0"/>
                            </a:lnTo>
                            <a:close/>
                          </a:path>
                        </a:pathLst>
                      </a:custGeom>
                      <a:solidFill>
                        <a:srgbClr val="0000A8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1807" name="Freeform 1806">
                        <a:extLst>
                          <a:ext uri="{FF2B5EF4-FFF2-40B4-BE49-F238E27FC236}">
                            <a16:creationId xmlns:a16="http://schemas.microsoft.com/office/drawing/2014/main" id="{396E5FFF-EAAA-9742-B0A9-3CF379F4515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47413" y="3123483"/>
                        <a:ext cx="676892" cy="267753"/>
                      </a:xfrm>
                      <a:custGeom>
                        <a:avLst/>
                        <a:gdLst>
                          <a:gd name="connsiteX0" fmla="*/ 599089 w 4162096"/>
                          <a:gd name="connsiteY0" fmla="*/ 273269 h 1618593"/>
                          <a:gd name="connsiteX1" fmla="*/ 882869 w 4162096"/>
                          <a:gd name="connsiteY1" fmla="*/ 199697 h 1618593"/>
                          <a:gd name="connsiteX2" fmla="*/ 2312276 w 4162096"/>
                          <a:gd name="connsiteY2" fmla="*/ 798786 h 1618593"/>
                          <a:gd name="connsiteX3" fmla="*/ 3794234 w 4162096"/>
                          <a:gd name="connsiteY3" fmla="*/ 199697 h 1618593"/>
                          <a:gd name="connsiteX4" fmla="*/ 4014951 w 4162096"/>
                          <a:gd name="connsiteY4" fmla="*/ 273269 h 1618593"/>
                          <a:gd name="connsiteX5" fmla="*/ 3058510 w 4162096"/>
                          <a:gd name="connsiteY5" fmla="*/ 641131 h 1618593"/>
                          <a:gd name="connsiteX6" fmla="*/ 3026979 w 4162096"/>
                          <a:gd name="connsiteY6" fmla="*/ 1114097 h 1618593"/>
                          <a:gd name="connsiteX7" fmla="*/ 4162096 w 4162096"/>
                          <a:gd name="connsiteY7" fmla="*/ 1545021 h 1618593"/>
                          <a:gd name="connsiteX8" fmla="*/ 3878317 w 4162096"/>
                          <a:gd name="connsiteY8" fmla="*/ 1608083 h 1618593"/>
                          <a:gd name="connsiteX9" fmla="*/ 2301765 w 4162096"/>
                          <a:gd name="connsiteY9" fmla="*/ 945931 h 1618593"/>
                          <a:gd name="connsiteX10" fmla="*/ 693682 w 4162096"/>
                          <a:gd name="connsiteY10" fmla="*/ 1618593 h 1618593"/>
                          <a:gd name="connsiteX11" fmla="*/ 430924 w 4162096"/>
                          <a:gd name="connsiteY11" fmla="*/ 1524000 h 1618593"/>
                          <a:gd name="connsiteX12" fmla="*/ 1576551 w 4162096"/>
                          <a:gd name="connsiteY12" fmla="*/ 1082566 h 1618593"/>
                          <a:gd name="connsiteX13" fmla="*/ 1545020 w 4162096"/>
                          <a:gd name="connsiteY13" fmla="*/ 609600 h 1618593"/>
                          <a:gd name="connsiteX14" fmla="*/ 0 w 4162096"/>
                          <a:gd name="connsiteY14" fmla="*/ 0 h 1618593"/>
                          <a:gd name="connsiteX15" fmla="*/ 872358 w 4162096"/>
                          <a:gd name="connsiteY15" fmla="*/ 210207 h 1618593"/>
                          <a:gd name="connsiteX16" fmla="*/ 872358 w 4162096"/>
                          <a:gd name="connsiteY16" fmla="*/ 210207 h 1618593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441434 w 3731172"/>
                          <a:gd name="connsiteY14" fmla="*/ 10510 h 1418896"/>
                          <a:gd name="connsiteX15" fmla="*/ 441434 w 3731172"/>
                          <a:gd name="connsiteY15" fmla="*/ 10510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441434 w 3731172"/>
                          <a:gd name="connsiteY14" fmla="*/ 10510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357351 w 3731172"/>
                          <a:gd name="connsiteY14" fmla="*/ 115613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147144 w 3731172"/>
                          <a:gd name="connsiteY14" fmla="*/ 6306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47144 w 3731172"/>
                          <a:gd name="connsiteY14" fmla="*/ 6306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89185 w 3731172"/>
                          <a:gd name="connsiteY14" fmla="*/ 8408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56137 w 3731172"/>
                          <a:gd name="connsiteY13" fmla="*/ 441434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45626 w 3731172"/>
                          <a:gd name="connsiteY13" fmla="*/ 451945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903890 h 1418896"/>
                          <a:gd name="connsiteX13" fmla="*/ 1145626 w 3731172"/>
                          <a:gd name="connsiteY13" fmla="*/ 451945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575034 w 3710151"/>
                          <a:gd name="connsiteY6" fmla="*/ 914400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606565 w 3710151"/>
                          <a:gd name="connsiteY6" fmla="*/ 924910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5151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087434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098586 w 3710151"/>
                          <a:gd name="connsiteY12" fmla="*/ 903890 h 1418896"/>
                          <a:gd name="connsiteX13" fmla="*/ 1087434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62012 w 3725019"/>
                          <a:gd name="connsiteY0" fmla="*/ 73572 h 1418896"/>
                          <a:gd name="connsiteX1" fmla="*/ 445792 w 3725019"/>
                          <a:gd name="connsiteY1" fmla="*/ 0 h 1418896"/>
                          <a:gd name="connsiteX2" fmla="*/ 1852896 w 3725019"/>
                          <a:gd name="connsiteY2" fmla="*/ 591655 h 1418896"/>
                          <a:gd name="connsiteX3" fmla="*/ 3357157 w 3725019"/>
                          <a:gd name="connsiteY3" fmla="*/ 0 h 1418896"/>
                          <a:gd name="connsiteX4" fmla="*/ 3577874 w 3725019"/>
                          <a:gd name="connsiteY4" fmla="*/ 73572 h 1418896"/>
                          <a:gd name="connsiteX5" fmla="*/ 2632585 w 3725019"/>
                          <a:gd name="connsiteY5" fmla="*/ 448868 h 1418896"/>
                          <a:gd name="connsiteX6" fmla="*/ 2625150 w 3725019"/>
                          <a:gd name="connsiteY6" fmla="*/ 902607 h 1418896"/>
                          <a:gd name="connsiteX7" fmla="*/ 3725019 w 3725019"/>
                          <a:gd name="connsiteY7" fmla="*/ 1345324 h 1418896"/>
                          <a:gd name="connsiteX8" fmla="*/ 3441240 w 3725019"/>
                          <a:gd name="connsiteY8" fmla="*/ 1408386 h 1418896"/>
                          <a:gd name="connsiteX9" fmla="*/ 1864688 w 3725019"/>
                          <a:gd name="connsiteY9" fmla="*/ 746234 h 1418896"/>
                          <a:gd name="connsiteX10" fmla="*/ 256605 w 3725019"/>
                          <a:gd name="connsiteY10" fmla="*/ 1418896 h 1418896"/>
                          <a:gd name="connsiteX11" fmla="*/ 0 w 3725019"/>
                          <a:gd name="connsiteY11" fmla="*/ 1331097 h 1418896"/>
                          <a:gd name="connsiteX12" fmla="*/ 1113454 w 3725019"/>
                          <a:gd name="connsiteY12" fmla="*/ 903890 h 1418896"/>
                          <a:gd name="connsiteX13" fmla="*/ 1102302 w 3725019"/>
                          <a:gd name="connsiteY13" fmla="*/ 451945 h 1418896"/>
                          <a:gd name="connsiteX14" fmla="*/ 183032 w 3725019"/>
                          <a:gd name="connsiteY14" fmla="*/ 84081 h 1418896"/>
                          <a:gd name="connsiteX15" fmla="*/ 162012 w 3725019"/>
                          <a:gd name="connsiteY15" fmla="*/ 73572 h 141889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</a:cxnLst>
                        <a:rect l="l" t="t" r="r" b="b"/>
                        <a:pathLst>
                          <a:path w="3725019" h="1418896">
                            <a:moveTo>
                              <a:pt x="162012" y="73572"/>
                            </a:moveTo>
                            <a:lnTo>
                              <a:pt x="445792" y="0"/>
                            </a:lnTo>
                            <a:lnTo>
                              <a:pt x="1852896" y="591655"/>
                            </a:lnTo>
                            <a:lnTo>
                              <a:pt x="3357157" y="0"/>
                            </a:lnTo>
                            <a:lnTo>
                              <a:pt x="3577874" y="73572"/>
                            </a:lnTo>
                            <a:lnTo>
                              <a:pt x="2632585" y="448868"/>
                            </a:lnTo>
                            <a:lnTo>
                              <a:pt x="2625150" y="902607"/>
                            </a:lnTo>
                            <a:lnTo>
                              <a:pt x="3725019" y="1345324"/>
                            </a:lnTo>
                            <a:lnTo>
                              <a:pt x="3441240" y="1408386"/>
                            </a:lnTo>
                            <a:lnTo>
                              <a:pt x="1864688" y="746234"/>
                            </a:lnTo>
                            <a:lnTo>
                              <a:pt x="256605" y="1418896"/>
                            </a:lnTo>
                            <a:lnTo>
                              <a:pt x="0" y="1331097"/>
                            </a:lnTo>
                            <a:lnTo>
                              <a:pt x="1113454" y="903890"/>
                            </a:lnTo>
                            <a:cubicBezTo>
                              <a:pt x="1113454" y="760249"/>
                              <a:pt x="1102302" y="595586"/>
                              <a:pt x="1102302" y="451945"/>
                            </a:cubicBezTo>
                            <a:lnTo>
                              <a:pt x="183032" y="84081"/>
                            </a:lnTo>
                            <a:cubicBezTo>
                              <a:pt x="26317" y="21019"/>
                              <a:pt x="169019" y="77075"/>
                              <a:pt x="162012" y="73572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</p:grpSp>
              </p:grpSp>
            </p:grpSp>
            <p:sp>
              <p:nvSpPr>
                <p:cNvPr id="1772" name="TextBox 1771">
                  <a:extLst>
                    <a:ext uri="{FF2B5EF4-FFF2-40B4-BE49-F238E27FC236}">
                      <a16:creationId xmlns:a16="http://schemas.microsoft.com/office/drawing/2014/main" id="{5BCC5273-EB0C-5E46-B6FE-289D8A5865F0}"/>
                    </a:ext>
                  </a:extLst>
                </p:cNvPr>
                <p:cNvSpPr txBox="1"/>
                <p:nvPr/>
              </p:nvSpPr>
              <p:spPr>
                <a:xfrm>
                  <a:off x="7327436" y="4173759"/>
                  <a:ext cx="406523" cy="40010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350" dirty="0"/>
                    <a:t>…</a:t>
                  </a:r>
                </a:p>
              </p:txBody>
            </p:sp>
            <p:sp>
              <p:nvSpPr>
                <p:cNvPr id="1773" name="TextBox 1772">
                  <a:extLst>
                    <a:ext uri="{FF2B5EF4-FFF2-40B4-BE49-F238E27FC236}">
                      <a16:creationId xmlns:a16="http://schemas.microsoft.com/office/drawing/2014/main" id="{6A5BE981-FDB9-1348-8665-35D8CE038379}"/>
                    </a:ext>
                  </a:extLst>
                </p:cNvPr>
                <p:cNvSpPr txBox="1"/>
                <p:nvPr/>
              </p:nvSpPr>
              <p:spPr>
                <a:xfrm>
                  <a:off x="7423103" y="4980255"/>
                  <a:ext cx="406523" cy="40010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350" dirty="0"/>
                    <a:t>…</a:t>
                  </a:r>
                </a:p>
              </p:txBody>
            </p:sp>
          </p:grpSp>
          <p:grpSp>
            <p:nvGrpSpPr>
              <p:cNvPr id="1206" name="Group 1205">
                <a:extLst>
                  <a:ext uri="{FF2B5EF4-FFF2-40B4-BE49-F238E27FC236}">
                    <a16:creationId xmlns:a16="http://schemas.microsoft.com/office/drawing/2014/main" id="{544660FD-491B-9749-8AC9-67E3B393F3E2}"/>
                  </a:ext>
                </a:extLst>
              </p:cNvPr>
              <p:cNvGrpSpPr/>
              <p:nvPr/>
            </p:nvGrpSpPr>
            <p:grpSpPr>
              <a:xfrm>
                <a:off x="2237643" y="3951330"/>
                <a:ext cx="1425379" cy="1535070"/>
                <a:chOff x="6576561" y="4111039"/>
                <a:chExt cx="1425379" cy="1535070"/>
              </a:xfrm>
            </p:grpSpPr>
            <p:cxnSp>
              <p:nvCxnSpPr>
                <p:cNvPr id="1510" name="Straight Connector 1509">
                  <a:extLst>
                    <a:ext uri="{FF2B5EF4-FFF2-40B4-BE49-F238E27FC236}">
                      <a16:creationId xmlns:a16="http://schemas.microsoft.com/office/drawing/2014/main" id="{DD66FF53-5699-1943-A377-A5D7199BFCBF}"/>
                    </a:ext>
                  </a:extLst>
                </p:cNvPr>
                <p:cNvCxnSpPr>
                  <a:cxnSpLocks/>
                  <a:endCxn id="1723" idx="4"/>
                </p:cNvCxnSpPr>
                <p:nvPr/>
              </p:nvCxnSpPr>
              <p:spPr bwMode="auto">
                <a:xfrm flipH="1">
                  <a:off x="6696073" y="4111039"/>
                  <a:ext cx="436774" cy="59204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1" name="Straight Connector 1510">
                  <a:extLst>
                    <a:ext uri="{FF2B5EF4-FFF2-40B4-BE49-F238E27FC236}">
                      <a16:creationId xmlns:a16="http://schemas.microsoft.com/office/drawing/2014/main" id="{1FF3CDE6-73ED-964B-8A77-1EA4D79DEEB6}"/>
                    </a:ext>
                  </a:extLst>
                </p:cNvPr>
                <p:cNvCxnSpPr>
                  <a:cxnSpLocks/>
                  <a:endCxn id="1667" idx="2"/>
                </p:cNvCxnSpPr>
                <p:nvPr/>
              </p:nvCxnSpPr>
              <p:spPr bwMode="auto">
                <a:xfrm flipH="1">
                  <a:off x="7005720" y="4120564"/>
                  <a:ext cx="264752" cy="58641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2" name="Straight Connector 1511">
                  <a:extLst>
                    <a:ext uri="{FF2B5EF4-FFF2-40B4-BE49-F238E27FC236}">
                      <a16:creationId xmlns:a16="http://schemas.microsoft.com/office/drawing/2014/main" id="{E5B4F663-65A0-D24F-972A-1CA5CB687A20}"/>
                    </a:ext>
                  </a:extLst>
                </p:cNvPr>
                <p:cNvCxnSpPr>
                  <a:cxnSpLocks/>
                  <a:endCxn id="1538" idx="4"/>
                </p:cNvCxnSpPr>
                <p:nvPr/>
              </p:nvCxnSpPr>
              <p:spPr bwMode="auto">
                <a:xfrm>
                  <a:off x="7539246" y="4149139"/>
                  <a:ext cx="314846" cy="55457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513" name="Group 1512">
                  <a:extLst>
                    <a:ext uri="{FF2B5EF4-FFF2-40B4-BE49-F238E27FC236}">
                      <a16:creationId xmlns:a16="http://schemas.microsoft.com/office/drawing/2014/main" id="{3165E7AA-246B-C242-A170-EFB124D0A9E6}"/>
                    </a:ext>
                  </a:extLst>
                </p:cNvPr>
                <p:cNvGrpSpPr/>
                <p:nvPr/>
              </p:nvGrpSpPr>
              <p:grpSpPr>
                <a:xfrm>
                  <a:off x="6576561" y="4640970"/>
                  <a:ext cx="267360" cy="997195"/>
                  <a:chOff x="6424161" y="4488570"/>
                  <a:chExt cx="267360" cy="997195"/>
                </a:xfrm>
              </p:grpSpPr>
              <p:grpSp>
                <p:nvGrpSpPr>
                  <p:cNvPr id="1705" name="Group 506">
                    <a:extLst>
                      <a:ext uri="{FF2B5EF4-FFF2-40B4-BE49-F238E27FC236}">
                        <a16:creationId xmlns:a16="http://schemas.microsoft.com/office/drawing/2014/main" id="{AEB52B3E-BD09-614B-A906-C63BD192491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424161" y="4637077"/>
                    <a:ext cx="235570" cy="848688"/>
                    <a:chOff x="6395998" y="3062424"/>
                    <a:chExt cx="564403" cy="837478"/>
                  </a:xfrm>
                </p:grpSpPr>
                <p:sp>
                  <p:nvSpPr>
                    <p:cNvPr id="1727" name="Rectangle 1726">
                      <a:extLst>
                        <a:ext uri="{FF2B5EF4-FFF2-40B4-BE49-F238E27FC236}">
                          <a16:creationId xmlns:a16="http://schemas.microsoft.com/office/drawing/2014/main" id="{63EC7565-97A8-0544-9FE6-CB5E380096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09786" y="3061857"/>
                      <a:ext cx="447707" cy="742536"/>
                    </a:xfrm>
                    <a:prstGeom prst="rect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1728" name="Straight Connector 1727">
                      <a:extLst>
                        <a:ext uri="{FF2B5EF4-FFF2-40B4-BE49-F238E27FC236}">
                          <a16:creationId xmlns:a16="http://schemas.microsoft.com/office/drawing/2014/main" id="{2F1A963B-5136-4E44-9387-7A675515E123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847057" y="3061857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729" name="Rectangle 1728">
                      <a:extLst>
                        <a:ext uri="{FF2B5EF4-FFF2-40B4-BE49-F238E27FC236}">
                          <a16:creationId xmlns:a16="http://schemas.microsoft.com/office/drawing/2014/main" id="{F758014E-A7DF-F54C-B833-B6E52050A1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76953" y="3071256"/>
                      <a:ext cx="131327" cy="11592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1730" name="Straight Connector 1729">
                      <a:extLst>
                        <a:ext uri="{FF2B5EF4-FFF2-40B4-BE49-F238E27FC236}">
                          <a16:creationId xmlns:a16="http://schemas.microsoft.com/office/drawing/2014/main" id="{5F124483-BB8B-8D41-9A57-71D73A2380C7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396367" y="3061857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731" name="Rectangle 1730">
                      <a:extLst>
                        <a:ext uri="{FF2B5EF4-FFF2-40B4-BE49-F238E27FC236}">
                          <a16:creationId xmlns:a16="http://schemas.microsoft.com/office/drawing/2014/main" id="{5142A0C2-E131-A54F-B0A8-2DF1F84D5E6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17210" y="3702567"/>
                      <a:ext cx="131327" cy="11592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732" name="Rectangle 1731">
                      <a:extLst>
                        <a:ext uri="{FF2B5EF4-FFF2-40B4-BE49-F238E27FC236}">
                          <a16:creationId xmlns:a16="http://schemas.microsoft.com/office/drawing/2014/main" id="{A5F05DFA-84FA-AB47-9674-B6E3DAD8FF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05320" y="3157415"/>
                      <a:ext cx="444723" cy="74253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1733" name="Straight Connector 1732">
                      <a:extLst>
                        <a:ext uri="{FF2B5EF4-FFF2-40B4-BE49-F238E27FC236}">
                          <a16:creationId xmlns:a16="http://schemas.microsoft.com/office/drawing/2014/main" id="{7A764358-46BC-974D-9CD1-96E850679C1A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847057" y="3804392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1734" name="Group 544">
                      <a:extLst>
                        <a:ext uri="{FF2B5EF4-FFF2-40B4-BE49-F238E27FC236}">
                          <a16:creationId xmlns:a16="http://schemas.microsoft.com/office/drawing/2014/main" id="{B046044C-A6EE-8140-AE39-1F104FA71781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400318" y="3137421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762" name="Straight Connector 1761">
                        <a:extLst>
                          <a:ext uri="{FF2B5EF4-FFF2-40B4-BE49-F238E27FC236}">
                            <a16:creationId xmlns:a16="http://schemas.microsoft.com/office/drawing/2014/main" id="{F2B9344E-4F4C-5D4C-9102-FD54C04F9A87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782" y="2845711"/>
                        <a:ext cx="113419" cy="924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63" name="Straight Connector 1762">
                        <a:extLst>
                          <a:ext uri="{FF2B5EF4-FFF2-40B4-BE49-F238E27FC236}">
                            <a16:creationId xmlns:a16="http://schemas.microsoft.com/office/drawing/2014/main" id="{EEE2F09F-6BED-DA40-A196-F08DFBD7D839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076" y="2938136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735" name="Group 547">
                      <a:extLst>
                        <a:ext uri="{FF2B5EF4-FFF2-40B4-BE49-F238E27FC236}">
                          <a16:creationId xmlns:a16="http://schemas.microsoft.com/office/drawing/2014/main" id="{0AFCCDB1-94EA-A242-9C8C-7ECF7D6EF308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9838" y="3203285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760" name="Straight Connector 1759">
                        <a:extLst>
                          <a:ext uri="{FF2B5EF4-FFF2-40B4-BE49-F238E27FC236}">
                            <a16:creationId xmlns:a16="http://schemas.microsoft.com/office/drawing/2014/main" id="{127C6E50-D41F-3345-85E3-8193559ACA71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9263" y="2845642"/>
                        <a:ext cx="119388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61" name="Straight Connector 1760">
                        <a:extLst>
                          <a:ext uri="{FF2B5EF4-FFF2-40B4-BE49-F238E27FC236}">
                            <a16:creationId xmlns:a16="http://schemas.microsoft.com/office/drawing/2014/main" id="{C281C815-866C-F244-8C18-443BE50302B8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557" y="2934934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736" name="Group 549">
                      <a:extLst>
                        <a:ext uri="{FF2B5EF4-FFF2-40B4-BE49-F238E27FC236}">
                          <a16:creationId xmlns:a16="http://schemas.microsoft.com/office/drawing/2014/main" id="{B9C51F11-9664-A24E-ABD0-6C95F1EEBC1E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9358" y="3269149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758" name="Straight Connector 1757">
                        <a:extLst>
                          <a:ext uri="{FF2B5EF4-FFF2-40B4-BE49-F238E27FC236}">
                            <a16:creationId xmlns:a16="http://schemas.microsoft.com/office/drawing/2014/main" id="{5173CA2D-A1C5-1247-BAEE-EA644FD1266F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6759" y="2845572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59" name="Straight Connector 1758">
                        <a:extLst>
                          <a:ext uri="{FF2B5EF4-FFF2-40B4-BE49-F238E27FC236}">
                            <a16:creationId xmlns:a16="http://schemas.microsoft.com/office/drawing/2014/main" id="{70718F0D-2369-C145-987F-3D3F665EECDF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036" y="293486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737" name="Group 550">
                      <a:extLst>
                        <a:ext uri="{FF2B5EF4-FFF2-40B4-BE49-F238E27FC236}">
                          <a16:creationId xmlns:a16="http://schemas.microsoft.com/office/drawing/2014/main" id="{E3952A44-E5C5-694E-9EE6-EDBEC0E08A24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8878" y="3335013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756" name="Straight Connector 1755">
                        <a:extLst>
                          <a:ext uri="{FF2B5EF4-FFF2-40B4-BE49-F238E27FC236}">
                            <a16:creationId xmlns:a16="http://schemas.microsoft.com/office/drawing/2014/main" id="{61C7416E-FBFA-B84E-A717-9E2D44B3845B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238" y="2845502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57" name="Straight Connector 1756">
                        <a:extLst>
                          <a:ext uri="{FF2B5EF4-FFF2-40B4-BE49-F238E27FC236}">
                            <a16:creationId xmlns:a16="http://schemas.microsoft.com/office/drawing/2014/main" id="{5AF93D17-241E-F949-8513-A7AF8062597E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516" y="293479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738" name="Group 551">
                      <a:extLst>
                        <a:ext uri="{FF2B5EF4-FFF2-40B4-BE49-F238E27FC236}">
                          <a16:creationId xmlns:a16="http://schemas.microsoft.com/office/drawing/2014/main" id="{4C3F9D80-4613-634D-A4D7-AAC91C935FDB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8398" y="3400877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754" name="Straight Connector 1753">
                        <a:extLst>
                          <a:ext uri="{FF2B5EF4-FFF2-40B4-BE49-F238E27FC236}">
                            <a16:creationId xmlns:a16="http://schemas.microsoft.com/office/drawing/2014/main" id="{D8E155DE-C1EB-524F-8B84-678EDAA88F75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718" y="2845433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55" name="Straight Connector 1754">
                        <a:extLst>
                          <a:ext uri="{FF2B5EF4-FFF2-40B4-BE49-F238E27FC236}">
                            <a16:creationId xmlns:a16="http://schemas.microsoft.com/office/drawing/2014/main" id="{3A4782C8-17EE-C042-AFC6-9021973891FA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995" y="293472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739" name="Group 552">
                      <a:extLst>
                        <a:ext uri="{FF2B5EF4-FFF2-40B4-BE49-F238E27FC236}">
                          <a16:creationId xmlns:a16="http://schemas.microsoft.com/office/drawing/2014/main" id="{FE3653B5-FB4F-2C41-B084-D065A95A9F96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7918" y="3466741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752" name="Straight Connector 1751">
                        <a:extLst>
                          <a:ext uri="{FF2B5EF4-FFF2-40B4-BE49-F238E27FC236}">
                            <a16:creationId xmlns:a16="http://schemas.microsoft.com/office/drawing/2014/main" id="{341BC348-B5CC-B248-B60B-BF5E2AA8062C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199" y="2845363"/>
                        <a:ext cx="113419" cy="939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53" name="Straight Connector 1752">
                        <a:extLst>
                          <a:ext uri="{FF2B5EF4-FFF2-40B4-BE49-F238E27FC236}">
                            <a16:creationId xmlns:a16="http://schemas.microsoft.com/office/drawing/2014/main" id="{FDF61253-DEB5-8545-81C5-C4FA6E48FFA7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3477" y="2939355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740" name="Group 555">
                      <a:extLst>
                        <a:ext uri="{FF2B5EF4-FFF2-40B4-BE49-F238E27FC236}">
                          <a16:creationId xmlns:a16="http://schemas.microsoft.com/office/drawing/2014/main" id="{B5D9B388-AD6D-3341-94DA-E4607632020B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7438" y="3532605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750" name="Straight Connector 1749">
                        <a:extLst>
                          <a:ext uri="{FF2B5EF4-FFF2-40B4-BE49-F238E27FC236}">
                            <a16:creationId xmlns:a16="http://schemas.microsoft.com/office/drawing/2014/main" id="{7CC4036E-4981-6C4D-83A3-F1BFA414C911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679" y="2842160"/>
                        <a:ext cx="113419" cy="971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51" name="Straight Connector 1750">
                        <a:extLst>
                          <a:ext uri="{FF2B5EF4-FFF2-40B4-BE49-F238E27FC236}">
                            <a16:creationId xmlns:a16="http://schemas.microsoft.com/office/drawing/2014/main" id="{0BF55693-05AC-114B-AB09-9F6EE842508F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0972" y="2939284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741" name="Group 556">
                      <a:extLst>
                        <a:ext uri="{FF2B5EF4-FFF2-40B4-BE49-F238E27FC236}">
                          <a16:creationId xmlns:a16="http://schemas.microsoft.com/office/drawing/2014/main" id="{FDAFF9AC-EDF7-1B4B-9B5D-E8223BAAC495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6958" y="3598469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748" name="Straight Connector 1747">
                        <a:extLst>
                          <a:ext uri="{FF2B5EF4-FFF2-40B4-BE49-F238E27FC236}">
                            <a16:creationId xmlns:a16="http://schemas.microsoft.com/office/drawing/2014/main" id="{CA5971C8-CD89-8E43-A072-9D3DA99D5EAF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9158" y="2842090"/>
                        <a:ext cx="113419" cy="971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49" name="Straight Connector 1748">
                        <a:extLst>
                          <a:ext uri="{FF2B5EF4-FFF2-40B4-BE49-F238E27FC236}">
                            <a16:creationId xmlns:a16="http://schemas.microsoft.com/office/drawing/2014/main" id="{F1E8BF7B-E572-2142-AAD8-E2FA16259BDE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452" y="2939215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742" name="Group 557">
                      <a:extLst>
                        <a:ext uri="{FF2B5EF4-FFF2-40B4-BE49-F238E27FC236}">
                          <a16:creationId xmlns:a16="http://schemas.microsoft.com/office/drawing/2014/main" id="{7C717A64-01E7-BB47-B4CF-CFE5185BBCC7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6478" y="3664333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746" name="Straight Connector 1745">
                        <a:extLst>
                          <a:ext uri="{FF2B5EF4-FFF2-40B4-BE49-F238E27FC236}">
                            <a16:creationId xmlns:a16="http://schemas.microsoft.com/office/drawing/2014/main" id="{61D1E690-BC57-E549-807D-FFC048D0E8F2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6654" y="2846719"/>
                        <a:ext cx="113419" cy="92426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47" name="Straight Connector 1746">
                        <a:extLst>
                          <a:ext uri="{FF2B5EF4-FFF2-40B4-BE49-F238E27FC236}">
                            <a16:creationId xmlns:a16="http://schemas.microsoft.com/office/drawing/2014/main" id="{30050827-B422-674E-A9A4-37102E7F1B3C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933" y="2939145"/>
                        <a:ext cx="450690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743" name="Group 558">
                      <a:extLst>
                        <a:ext uri="{FF2B5EF4-FFF2-40B4-BE49-F238E27FC236}">
                          <a16:creationId xmlns:a16="http://schemas.microsoft.com/office/drawing/2014/main" id="{8018F6D3-D9D4-5F43-864E-30C7B443024A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5998" y="3730197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744" name="Straight Connector 1743">
                        <a:extLst>
                          <a:ext uri="{FF2B5EF4-FFF2-40B4-BE49-F238E27FC236}">
                            <a16:creationId xmlns:a16="http://schemas.microsoft.com/office/drawing/2014/main" id="{DEF86B27-C3D7-F74B-9917-42E830F3DD88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133" y="2846650"/>
                        <a:ext cx="113419" cy="92426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45" name="Straight Connector 1744">
                        <a:extLst>
                          <a:ext uri="{FF2B5EF4-FFF2-40B4-BE49-F238E27FC236}">
                            <a16:creationId xmlns:a16="http://schemas.microsoft.com/office/drawing/2014/main" id="{08FC4F9E-B66F-7741-9C2A-19CF27A3D95F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413" y="2939076"/>
                        <a:ext cx="450690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1706" name="Straight Connector 1705">
                    <a:extLst>
                      <a:ext uri="{FF2B5EF4-FFF2-40B4-BE49-F238E27FC236}">
                        <a16:creationId xmlns:a16="http://schemas.microsoft.com/office/drawing/2014/main" id="{4D96EB35-DC97-9C48-BFAB-6B32BE572243}"/>
                      </a:ext>
                    </a:extLst>
                  </p:cNvPr>
                  <p:cNvCxnSpPr/>
                  <p:nvPr/>
                </p:nvCxnSpPr>
                <p:spPr bwMode="auto">
                  <a:xfrm flipH="1">
                    <a:off x="6685171" y="4525377"/>
                    <a:ext cx="4763" cy="855662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07" name="Straight Connector 1706">
                    <a:extLst>
                      <a:ext uri="{FF2B5EF4-FFF2-40B4-BE49-F238E27FC236}">
                        <a16:creationId xmlns:a16="http://schemas.microsoft.com/office/drawing/2014/main" id="{2E25D9B8-7FAA-C248-8397-5545ED17774E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2784" y="4706352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08" name="Straight Connector 1707">
                    <a:extLst>
                      <a:ext uri="{FF2B5EF4-FFF2-40B4-BE49-F238E27FC236}">
                        <a16:creationId xmlns:a16="http://schemas.microsoft.com/office/drawing/2014/main" id="{570BB08A-966C-304D-8775-50046F3BB08B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4771439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09" name="Straight Connector 1708">
                    <a:extLst>
                      <a:ext uri="{FF2B5EF4-FFF2-40B4-BE49-F238E27FC236}">
                        <a16:creationId xmlns:a16="http://schemas.microsoft.com/office/drawing/2014/main" id="{D3D1D543-C895-724A-9462-BD03CB97278B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4849227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10" name="Straight Connector 1709">
                    <a:extLst>
                      <a:ext uri="{FF2B5EF4-FFF2-40B4-BE49-F238E27FC236}">
                        <a16:creationId xmlns:a16="http://schemas.microsoft.com/office/drawing/2014/main" id="{36E35136-0BAE-4F47-8F1E-A3A80807BF97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9609" y="4914314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11" name="Straight Connector 1710">
                    <a:extLst>
                      <a:ext uri="{FF2B5EF4-FFF2-40B4-BE49-F238E27FC236}">
                        <a16:creationId xmlns:a16="http://schemas.microsoft.com/office/drawing/2014/main" id="{74C0478B-ED7D-DC4D-B7BE-DB58A517AD66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8021" y="4976227"/>
                    <a:ext cx="60325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12" name="Straight Connector 1711">
                    <a:extLst>
                      <a:ext uri="{FF2B5EF4-FFF2-40B4-BE49-F238E27FC236}">
                        <a16:creationId xmlns:a16="http://schemas.microsoft.com/office/drawing/2014/main" id="{051284ED-A1C0-1B43-9339-C4F21999C357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8021" y="5044489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13" name="Straight Connector 1712">
                    <a:extLst>
                      <a:ext uri="{FF2B5EF4-FFF2-40B4-BE49-F238E27FC236}">
                        <a16:creationId xmlns:a16="http://schemas.microsoft.com/office/drawing/2014/main" id="{D2FDE561-207B-3648-86B9-2152A472D064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6434" y="511433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14" name="Straight Connector 1713">
                    <a:extLst>
                      <a:ext uri="{FF2B5EF4-FFF2-40B4-BE49-F238E27FC236}">
                        <a16:creationId xmlns:a16="http://schemas.microsoft.com/office/drawing/2014/main" id="{5E120A65-88DD-BB4E-B1EF-719EB278AD28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9609" y="518418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15" name="Straight Connector 1714">
                    <a:extLst>
                      <a:ext uri="{FF2B5EF4-FFF2-40B4-BE49-F238E27FC236}">
                        <a16:creationId xmlns:a16="http://schemas.microsoft.com/office/drawing/2014/main" id="{BF8D7B35-A05B-2A40-ADDB-3D8539F9751D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5252452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16" name="Straight Connector 1715">
                    <a:extLst>
                      <a:ext uri="{FF2B5EF4-FFF2-40B4-BE49-F238E27FC236}">
                        <a16:creationId xmlns:a16="http://schemas.microsoft.com/office/drawing/2014/main" id="{E7B1ED57-EC69-544D-800F-51877AC2FCA3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5322302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17" name="Straight Connector 1716">
                    <a:extLst>
                      <a:ext uri="{FF2B5EF4-FFF2-40B4-BE49-F238E27FC236}">
                        <a16:creationId xmlns:a16="http://schemas.microsoft.com/office/drawing/2014/main" id="{ED798959-80DF-134F-B07A-85EF32E09988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2784" y="538738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18" name="Straight Connector 1717">
                    <a:extLst>
                      <a:ext uri="{FF2B5EF4-FFF2-40B4-BE49-F238E27FC236}">
                        <a16:creationId xmlns:a16="http://schemas.microsoft.com/office/drawing/2014/main" id="{59BFC8E1-0D9E-1245-A53A-591BBB936B53}"/>
                      </a:ext>
                    </a:extLst>
                  </p:cNvPr>
                  <p:cNvCxnSpPr/>
                  <p:nvPr/>
                </p:nvCxnSpPr>
                <p:spPr bwMode="auto">
                  <a:xfrm flipH="1">
                    <a:off x="6632784" y="4531727"/>
                    <a:ext cx="58737" cy="0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719" name="Group 1718">
                    <a:extLst>
                      <a:ext uri="{FF2B5EF4-FFF2-40B4-BE49-F238E27FC236}">
                        <a16:creationId xmlns:a16="http://schemas.microsoft.com/office/drawing/2014/main" id="{797AD347-E4BA-2945-8E4C-7923811C18B5}"/>
                      </a:ext>
                    </a:extLst>
                  </p:cNvPr>
                  <p:cNvGrpSpPr/>
                  <p:nvPr/>
                </p:nvGrpSpPr>
                <p:grpSpPr>
                  <a:xfrm>
                    <a:off x="6434171" y="4488570"/>
                    <a:ext cx="224203" cy="179034"/>
                    <a:chOff x="3668110" y="2448910"/>
                    <a:chExt cx="3794234" cy="2165130"/>
                  </a:xfrm>
                </p:grpSpPr>
                <p:sp>
                  <p:nvSpPr>
                    <p:cNvPr id="1720" name="Rectangle 1719">
                      <a:extLst>
                        <a:ext uri="{FF2B5EF4-FFF2-40B4-BE49-F238E27FC236}">
                          <a16:creationId xmlns:a16="http://schemas.microsoft.com/office/drawing/2014/main" id="{CC47BF45-BFAE-EF48-B1D5-C1227370C26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68110" y="3741409"/>
                      <a:ext cx="3780587" cy="872631"/>
                    </a:xfrm>
                    <a:prstGeom prst="rect">
                      <a:avLst/>
                    </a:prstGeom>
                    <a:gradFill>
                      <a:gsLst>
                        <a:gs pos="0">
                          <a:srgbClr val="B8C2C9"/>
                        </a:gs>
                        <a:gs pos="21000">
                          <a:schemeClr val="bg1"/>
                        </a:gs>
                        <a:gs pos="60000">
                          <a:srgbClr val="D6DCE0"/>
                        </a:gs>
                        <a:gs pos="100000">
                          <a:srgbClr val="B8C2C9"/>
                        </a:gs>
                      </a:gsLst>
                      <a:lin ang="0" scaled="0"/>
                    </a:gradFill>
                    <a:ln w="63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721" name="Freeform 1720">
                      <a:extLst>
                        <a:ext uri="{FF2B5EF4-FFF2-40B4-BE49-F238E27FC236}">
                          <a16:creationId xmlns:a16="http://schemas.microsoft.com/office/drawing/2014/main" id="{8914D417-0641-B24E-8C58-93BB09017D1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78620" y="2448910"/>
                      <a:ext cx="3783724" cy="1324303"/>
                    </a:xfrm>
                    <a:custGeom>
                      <a:avLst/>
                      <a:gdLst>
                        <a:gd name="connsiteX0" fmla="*/ 0 w 3783724"/>
                        <a:gd name="connsiteY0" fmla="*/ 1313793 h 1324303"/>
                        <a:gd name="connsiteX1" fmla="*/ 0 w 3783724"/>
                        <a:gd name="connsiteY1" fmla="*/ 1313793 h 1324303"/>
                        <a:gd name="connsiteX2" fmla="*/ 252248 w 3783724"/>
                        <a:gd name="connsiteY2" fmla="*/ 0 h 1324303"/>
                        <a:gd name="connsiteX3" fmla="*/ 3415862 w 3783724"/>
                        <a:gd name="connsiteY3" fmla="*/ 21020 h 1324303"/>
                        <a:gd name="connsiteX4" fmla="*/ 3783724 w 3783724"/>
                        <a:gd name="connsiteY4" fmla="*/ 1324303 h 1324303"/>
                        <a:gd name="connsiteX5" fmla="*/ 0 w 3783724"/>
                        <a:gd name="connsiteY5" fmla="*/ 1313793 h 13243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783724" h="1324303">
                          <a:moveTo>
                            <a:pt x="0" y="1313793"/>
                          </a:moveTo>
                          <a:lnTo>
                            <a:pt x="0" y="1313793"/>
                          </a:lnTo>
                          <a:lnTo>
                            <a:pt x="252248" y="0"/>
                          </a:lnTo>
                          <a:lnTo>
                            <a:pt x="3415862" y="21020"/>
                          </a:lnTo>
                          <a:lnTo>
                            <a:pt x="3783724" y="1324303"/>
                          </a:lnTo>
                          <a:lnTo>
                            <a:pt x="0" y="1313793"/>
                          </a:lnTo>
                          <a:close/>
                        </a:path>
                      </a:pathLst>
                    </a:custGeom>
                    <a:solidFill>
                      <a:srgbClr val="B8C2C9"/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grpSp>
                  <p:nvGrpSpPr>
                    <p:cNvPr id="1722" name="Group 1721">
                      <a:extLst>
                        <a:ext uri="{FF2B5EF4-FFF2-40B4-BE49-F238E27FC236}">
                          <a16:creationId xmlns:a16="http://schemas.microsoft.com/office/drawing/2014/main" id="{E30E7B47-D7D4-7A48-A1BE-EAB48EBF49B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941378" y="2603243"/>
                      <a:ext cx="3202061" cy="1066110"/>
                      <a:chOff x="7939341" y="3037317"/>
                      <a:chExt cx="897649" cy="353919"/>
                    </a:xfrm>
                  </p:grpSpPr>
                  <p:sp>
                    <p:nvSpPr>
                      <p:cNvPr id="1723" name="Freeform 1722">
                        <a:extLst>
                          <a:ext uri="{FF2B5EF4-FFF2-40B4-BE49-F238E27FC236}">
                            <a16:creationId xmlns:a16="http://schemas.microsoft.com/office/drawing/2014/main" id="{A2A13395-3FBB-0248-9F9A-578BC9D9537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64170" y="3037317"/>
                        <a:ext cx="849158" cy="198115"/>
                      </a:xfrm>
                      <a:custGeom>
                        <a:avLst/>
                        <a:gdLst>
                          <a:gd name="connsiteX0" fmla="*/ 3725333 w 4588933"/>
                          <a:gd name="connsiteY0" fmla="*/ 0 h 1049866"/>
                          <a:gd name="connsiteX1" fmla="*/ 4588933 w 4588933"/>
                          <a:gd name="connsiteY1" fmla="*/ 270933 h 1049866"/>
                          <a:gd name="connsiteX2" fmla="*/ 3962400 w 4588933"/>
                          <a:gd name="connsiteY2" fmla="*/ 541866 h 1049866"/>
                          <a:gd name="connsiteX3" fmla="*/ 3742267 w 4588933"/>
                          <a:gd name="connsiteY3" fmla="*/ 457200 h 1049866"/>
                          <a:gd name="connsiteX4" fmla="*/ 2269067 w 4588933"/>
                          <a:gd name="connsiteY4" fmla="*/ 1049866 h 1049866"/>
                          <a:gd name="connsiteX5" fmla="*/ 880533 w 4588933"/>
                          <a:gd name="connsiteY5" fmla="*/ 457200 h 1049866"/>
                          <a:gd name="connsiteX6" fmla="*/ 592667 w 4588933"/>
                          <a:gd name="connsiteY6" fmla="*/ 541866 h 1049866"/>
                          <a:gd name="connsiteX7" fmla="*/ 0 w 4588933"/>
                          <a:gd name="connsiteY7" fmla="*/ 254000 h 1049866"/>
                          <a:gd name="connsiteX8" fmla="*/ 880533 w 4588933"/>
                          <a:gd name="connsiteY8" fmla="*/ 16933 h 1049866"/>
                          <a:gd name="connsiteX9" fmla="*/ 2302933 w 4588933"/>
                          <a:gd name="connsiteY9" fmla="*/ 626533 h 1049866"/>
                          <a:gd name="connsiteX10" fmla="*/ 3725333 w 4588933"/>
                          <a:gd name="connsiteY10" fmla="*/ 0 h 1049866"/>
                          <a:gd name="connsiteX0" fmla="*/ 3725333 w 4641485"/>
                          <a:gd name="connsiteY0" fmla="*/ 0 h 1049866"/>
                          <a:gd name="connsiteX1" fmla="*/ 4641485 w 4641485"/>
                          <a:gd name="connsiteY1" fmla="*/ 239402 h 1049866"/>
                          <a:gd name="connsiteX2" fmla="*/ 3962400 w 4641485"/>
                          <a:gd name="connsiteY2" fmla="*/ 541866 h 1049866"/>
                          <a:gd name="connsiteX3" fmla="*/ 3742267 w 4641485"/>
                          <a:gd name="connsiteY3" fmla="*/ 457200 h 1049866"/>
                          <a:gd name="connsiteX4" fmla="*/ 2269067 w 4641485"/>
                          <a:gd name="connsiteY4" fmla="*/ 1049866 h 1049866"/>
                          <a:gd name="connsiteX5" fmla="*/ 880533 w 4641485"/>
                          <a:gd name="connsiteY5" fmla="*/ 457200 h 1049866"/>
                          <a:gd name="connsiteX6" fmla="*/ 592667 w 4641485"/>
                          <a:gd name="connsiteY6" fmla="*/ 541866 h 1049866"/>
                          <a:gd name="connsiteX7" fmla="*/ 0 w 4641485"/>
                          <a:gd name="connsiteY7" fmla="*/ 254000 h 1049866"/>
                          <a:gd name="connsiteX8" fmla="*/ 880533 w 4641485"/>
                          <a:gd name="connsiteY8" fmla="*/ 16933 h 1049866"/>
                          <a:gd name="connsiteX9" fmla="*/ 2302933 w 4641485"/>
                          <a:gd name="connsiteY9" fmla="*/ 626533 h 1049866"/>
                          <a:gd name="connsiteX10" fmla="*/ 3725333 w 4641485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73798 w 4673016"/>
                          <a:gd name="connsiteY3" fmla="*/ 457200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84308 w 4673016"/>
                          <a:gd name="connsiteY3" fmla="*/ 404648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75021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815839 w 4673016"/>
                          <a:gd name="connsiteY3" fmla="*/ 467710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75021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4673016" h="1049866">
                            <a:moveTo>
                              <a:pt x="3756864" y="0"/>
                            </a:moveTo>
                            <a:lnTo>
                              <a:pt x="4673016" y="239402"/>
                            </a:lnTo>
                            <a:lnTo>
                              <a:pt x="3993931" y="541866"/>
                            </a:lnTo>
                            <a:lnTo>
                              <a:pt x="3815839" y="467710"/>
                            </a:lnTo>
                            <a:lnTo>
                              <a:pt x="2300598" y="1049866"/>
                            </a:lnTo>
                            <a:lnTo>
                              <a:pt x="912064" y="457200"/>
                            </a:lnTo>
                            <a:lnTo>
                              <a:pt x="624198" y="541866"/>
                            </a:lnTo>
                            <a:lnTo>
                              <a:pt x="0" y="275021"/>
                            </a:lnTo>
                            <a:lnTo>
                              <a:pt x="912064" y="16933"/>
                            </a:lnTo>
                            <a:lnTo>
                              <a:pt x="2323954" y="616023"/>
                            </a:lnTo>
                            <a:lnTo>
                              <a:pt x="3756864" y="0"/>
                            </a:lnTo>
                            <a:close/>
                          </a:path>
                        </a:pathLst>
                      </a:custGeom>
                      <a:solidFill>
                        <a:srgbClr val="0000A3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1724" name="Freeform 1723">
                        <a:extLst>
                          <a:ext uri="{FF2B5EF4-FFF2-40B4-BE49-F238E27FC236}">
                            <a16:creationId xmlns:a16="http://schemas.microsoft.com/office/drawing/2014/main" id="{A151530E-240D-604E-BDE8-8C0DA36C4F4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519948" y="3206783"/>
                        <a:ext cx="317042" cy="170569"/>
                      </a:xfrm>
                      <a:custGeom>
                        <a:avLst/>
                        <a:gdLst>
                          <a:gd name="connsiteX0" fmla="*/ 21021 w 1744718"/>
                          <a:gd name="connsiteY0" fmla="*/ 0 h 903890"/>
                          <a:gd name="connsiteX1" fmla="*/ 1744718 w 1744718"/>
                          <a:gd name="connsiteY1" fmla="*/ 693683 h 903890"/>
                          <a:gd name="connsiteX2" fmla="*/ 1145628 w 1744718"/>
                          <a:gd name="connsiteY2" fmla="*/ 903890 h 903890"/>
                          <a:gd name="connsiteX3" fmla="*/ 0 w 1744718"/>
                          <a:gd name="connsiteY3" fmla="*/ 451945 h 903890"/>
                          <a:gd name="connsiteX4" fmla="*/ 21021 w 1744718"/>
                          <a:gd name="connsiteY4" fmla="*/ 0 h 90389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44718" h="903890">
                            <a:moveTo>
                              <a:pt x="21021" y="0"/>
                            </a:moveTo>
                            <a:lnTo>
                              <a:pt x="1744718" y="693683"/>
                            </a:lnTo>
                            <a:lnTo>
                              <a:pt x="1145628" y="903890"/>
                            </a:lnTo>
                            <a:lnTo>
                              <a:pt x="0" y="451945"/>
                            </a:lnTo>
                            <a:lnTo>
                              <a:pt x="21021" y="0"/>
                            </a:lnTo>
                            <a:close/>
                          </a:path>
                        </a:pathLst>
                      </a:custGeom>
                      <a:solidFill>
                        <a:srgbClr val="0000A3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1725" name="Freeform 1724">
                        <a:extLst>
                          <a:ext uri="{FF2B5EF4-FFF2-40B4-BE49-F238E27FC236}">
                            <a16:creationId xmlns:a16="http://schemas.microsoft.com/office/drawing/2014/main" id="{24696225-4AD3-1F4D-A5A4-2952B0E7F14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9341" y="3206783"/>
                        <a:ext cx="311312" cy="168585"/>
                      </a:xfrm>
                      <a:custGeom>
                        <a:avLst/>
                        <a:gdLst>
                          <a:gd name="connsiteX0" fmla="*/ 1702676 w 1713187"/>
                          <a:gd name="connsiteY0" fmla="*/ 0 h 893380"/>
                          <a:gd name="connsiteX1" fmla="*/ 1713187 w 1713187"/>
                          <a:gd name="connsiteY1" fmla="*/ 472966 h 893380"/>
                          <a:gd name="connsiteX2" fmla="*/ 578069 w 1713187"/>
                          <a:gd name="connsiteY2" fmla="*/ 893380 h 893380"/>
                          <a:gd name="connsiteX3" fmla="*/ 0 w 1713187"/>
                          <a:gd name="connsiteY3" fmla="*/ 693683 h 893380"/>
                          <a:gd name="connsiteX4" fmla="*/ 1702676 w 1713187"/>
                          <a:gd name="connsiteY4" fmla="*/ 0 h 8933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13187" h="893380">
                            <a:moveTo>
                              <a:pt x="1702676" y="0"/>
                            </a:moveTo>
                            <a:lnTo>
                              <a:pt x="1713187" y="472966"/>
                            </a:lnTo>
                            <a:lnTo>
                              <a:pt x="578069" y="893380"/>
                            </a:lnTo>
                            <a:lnTo>
                              <a:pt x="0" y="693683"/>
                            </a:lnTo>
                            <a:lnTo>
                              <a:pt x="1702676" y="0"/>
                            </a:lnTo>
                            <a:close/>
                          </a:path>
                        </a:pathLst>
                      </a:custGeom>
                      <a:solidFill>
                        <a:srgbClr val="0000A8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1726" name="Freeform 1725">
                        <a:extLst>
                          <a:ext uri="{FF2B5EF4-FFF2-40B4-BE49-F238E27FC236}">
                            <a16:creationId xmlns:a16="http://schemas.microsoft.com/office/drawing/2014/main" id="{6969A3CB-38DB-5244-90E8-B96ACD8E702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47413" y="3123483"/>
                        <a:ext cx="676892" cy="267753"/>
                      </a:xfrm>
                      <a:custGeom>
                        <a:avLst/>
                        <a:gdLst>
                          <a:gd name="connsiteX0" fmla="*/ 599089 w 4162096"/>
                          <a:gd name="connsiteY0" fmla="*/ 273269 h 1618593"/>
                          <a:gd name="connsiteX1" fmla="*/ 882869 w 4162096"/>
                          <a:gd name="connsiteY1" fmla="*/ 199697 h 1618593"/>
                          <a:gd name="connsiteX2" fmla="*/ 2312276 w 4162096"/>
                          <a:gd name="connsiteY2" fmla="*/ 798786 h 1618593"/>
                          <a:gd name="connsiteX3" fmla="*/ 3794234 w 4162096"/>
                          <a:gd name="connsiteY3" fmla="*/ 199697 h 1618593"/>
                          <a:gd name="connsiteX4" fmla="*/ 4014951 w 4162096"/>
                          <a:gd name="connsiteY4" fmla="*/ 273269 h 1618593"/>
                          <a:gd name="connsiteX5" fmla="*/ 3058510 w 4162096"/>
                          <a:gd name="connsiteY5" fmla="*/ 641131 h 1618593"/>
                          <a:gd name="connsiteX6" fmla="*/ 3026979 w 4162096"/>
                          <a:gd name="connsiteY6" fmla="*/ 1114097 h 1618593"/>
                          <a:gd name="connsiteX7" fmla="*/ 4162096 w 4162096"/>
                          <a:gd name="connsiteY7" fmla="*/ 1545021 h 1618593"/>
                          <a:gd name="connsiteX8" fmla="*/ 3878317 w 4162096"/>
                          <a:gd name="connsiteY8" fmla="*/ 1608083 h 1618593"/>
                          <a:gd name="connsiteX9" fmla="*/ 2301765 w 4162096"/>
                          <a:gd name="connsiteY9" fmla="*/ 945931 h 1618593"/>
                          <a:gd name="connsiteX10" fmla="*/ 693682 w 4162096"/>
                          <a:gd name="connsiteY10" fmla="*/ 1618593 h 1618593"/>
                          <a:gd name="connsiteX11" fmla="*/ 430924 w 4162096"/>
                          <a:gd name="connsiteY11" fmla="*/ 1524000 h 1618593"/>
                          <a:gd name="connsiteX12" fmla="*/ 1576551 w 4162096"/>
                          <a:gd name="connsiteY12" fmla="*/ 1082566 h 1618593"/>
                          <a:gd name="connsiteX13" fmla="*/ 1545020 w 4162096"/>
                          <a:gd name="connsiteY13" fmla="*/ 609600 h 1618593"/>
                          <a:gd name="connsiteX14" fmla="*/ 0 w 4162096"/>
                          <a:gd name="connsiteY14" fmla="*/ 0 h 1618593"/>
                          <a:gd name="connsiteX15" fmla="*/ 872358 w 4162096"/>
                          <a:gd name="connsiteY15" fmla="*/ 210207 h 1618593"/>
                          <a:gd name="connsiteX16" fmla="*/ 872358 w 4162096"/>
                          <a:gd name="connsiteY16" fmla="*/ 210207 h 1618593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441434 w 3731172"/>
                          <a:gd name="connsiteY14" fmla="*/ 10510 h 1418896"/>
                          <a:gd name="connsiteX15" fmla="*/ 441434 w 3731172"/>
                          <a:gd name="connsiteY15" fmla="*/ 10510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441434 w 3731172"/>
                          <a:gd name="connsiteY14" fmla="*/ 10510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357351 w 3731172"/>
                          <a:gd name="connsiteY14" fmla="*/ 115613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147144 w 3731172"/>
                          <a:gd name="connsiteY14" fmla="*/ 6306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47144 w 3731172"/>
                          <a:gd name="connsiteY14" fmla="*/ 6306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89185 w 3731172"/>
                          <a:gd name="connsiteY14" fmla="*/ 8408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56137 w 3731172"/>
                          <a:gd name="connsiteY13" fmla="*/ 441434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45626 w 3731172"/>
                          <a:gd name="connsiteY13" fmla="*/ 451945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903890 h 1418896"/>
                          <a:gd name="connsiteX13" fmla="*/ 1145626 w 3731172"/>
                          <a:gd name="connsiteY13" fmla="*/ 451945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575034 w 3710151"/>
                          <a:gd name="connsiteY6" fmla="*/ 914400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606565 w 3710151"/>
                          <a:gd name="connsiteY6" fmla="*/ 924910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5151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087434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098586 w 3710151"/>
                          <a:gd name="connsiteY12" fmla="*/ 903890 h 1418896"/>
                          <a:gd name="connsiteX13" fmla="*/ 1087434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62012 w 3725019"/>
                          <a:gd name="connsiteY0" fmla="*/ 73572 h 1418896"/>
                          <a:gd name="connsiteX1" fmla="*/ 445792 w 3725019"/>
                          <a:gd name="connsiteY1" fmla="*/ 0 h 1418896"/>
                          <a:gd name="connsiteX2" fmla="*/ 1852896 w 3725019"/>
                          <a:gd name="connsiteY2" fmla="*/ 591655 h 1418896"/>
                          <a:gd name="connsiteX3" fmla="*/ 3357157 w 3725019"/>
                          <a:gd name="connsiteY3" fmla="*/ 0 h 1418896"/>
                          <a:gd name="connsiteX4" fmla="*/ 3577874 w 3725019"/>
                          <a:gd name="connsiteY4" fmla="*/ 73572 h 1418896"/>
                          <a:gd name="connsiteX5" fmla="*/ 2632585 w 3725019"/>
                          <a:gd name="connsiteY5" fmla="*/ 448868 h 1418896"/>
                          <a:gd name="connsiteX6" fmla="*/ 2625150 w 3725019"/>
                          <a:gd name="connsiteY6" fmla="*/ 902607 h 1418896"/>
                          <a:gd name="connsiteX7" fmla="*/ 3725019 w 3725019"/>
                          <a:gd name="connsiteY7" fmla="*/ 1345324 h 1418896"/>
                          <a:gd name="connsiteX8" fmla="*/ 3441240 w 3725019"/>
                          <a:gd name="connsiteY8" fmla="*/ 1408386 h 1418896"/>
                          <a:gd name="connsiteX9" fmla="*/ 1864688 w 3725019"/>
                          <a:gd name="connsiteY9" fmla="*/ 746234 h 1418896"/>
                          <a:gd name="connsiteX10" fmla="*/ 256605 w 3725019"/>
                          <a:gd name="connsiteY10" fmla="*/ 1418896 h 1418896"/>
                          <a:gd name="connsiteX11" fmla="*/ 0 w 3725019"/>
                          <a:gd name="connsiteY11" fmla="*/ 1331097 h 1418896"/>
                          <a:gd name="connsiteX12" fmla="*/ 1113454 w 3725019"/>
                          <a:gd name="connsiteY12" fmla="*/ 903890 h 1418896"/>
                          <a:gd name="connsiteX13" fmla="*/ 1102302 w 3725019"/>
                          <a:gd name="connsiteY13" fmla="*/ 451945 h 1418896"/>
                          <a:gd name="connsiteX14" fmla="*/ 183032 w 3725019"/>
                          <a:gd name="connsiteY14" fmla="*/ 84081 h 1418896"/>
                          <a:gd name="connsiteX15" fmla="*/ 162012 w 3725019"/>
                          <a:gd name="connsiteY15" fmla="*/ 73572 h 141889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</a:cxnLst>
                        <a:rect l="l" t="t" r="r" b="b"/>
                        <a:pathLst>
                          <a:path w="3725019" h="1418896">
                            <a:moveTo>
                              <a:pt x="162012" y="73572"/>
                            </a:moveTo>
                            <a:lnTo>
                              <a:pt x="445792" y="0"/>
                            </a:lnTo>
                            <a:lnTo>
                              <a:pt x="1852896" y="591655"/>
                            </a:lnTo>
                            <a:lnTo>
                              <a:pt x="3357157" y="0"/>
                            </a:lnTo>
                            <a:lnTo>
                              <a:pt x="3577874" y="73572"/>
                            </a:lnTo>
                            <a:lnTo>
                              <a:pt x="2632585" y="448868"/>
                            </a:lnTo>
                            <a:lnTo>
                              <a:pt x="2625150" y="902607"/>
                            </a:lnTo>
                            <a:lnTo>
                              <a:pt x="3725019" y="1345324"/>
                            </a:lnTo>
                            <a:lnTo>
                              <a:pt x="3441240" y="1408386"/>
                            </a:lnTo>
                            <a:lnTo>
                              <a:pt x="1864688" y="746234"/>
                            </a:lnTo>
                            <a:lnTo>
                              <a:pt x="256605" y="1418896"/>
                            </a:lnTo>
                            <a:lnTo>
                              <a:pt x="0" y="1331097"/>
                            </a:lnTo>
                            <a:lnTo>
                              <a:pt x="1113454" y="903890"/>
                            </a:lnTo>
                            <a:cubicBezTo>
                              <a:pt x="1113454" y="760249"/>
                              <a:pt x="1102302" y="595586"/>
                              <a:pt x="1102302" y="451945"/>
                            </a:cubicBezTo>
                            <a:lnTo>
                              <a:pt x="183032" y="84081"/>
                            </a:lnTo>
                            <a:cubicBezTo>
                              <a:pt x="26317" y="21019"/>
                              <a:pt x="169019" y="77075"/>
                              <a:pt x="162012" y="73572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</p:grpSp>
              </p:grpSp>
            </p:grpSp>
            <p:cxnSp>
              <p:nvCxnSpPr>
                <p:cNvPr id="1514" name="Straight Connector 1513">
                  <a:extLst>
                    <a:ext uri="{FF2B5EF4-FFF2-40B4-BE49-F238E27FC236}">
                      <a16:creationId xmlns:a16="http://schemas.microsoft.com/office/drawing/2014/main" id="{3FEFDD02-312D-3949-94DA-22F884A98FD5}"/>
                    </a:ext>
                  </a:extLst>
                </p:cNvPr>
                <p:cNvCxnSpPr>
                  <a:cxnSpLocks/>
                  <a:endCxn id="1605" idx="9"/>
                </p:cNvCxnSpPr>
                <p:nvPr/>
              </p:nvCxnSpPr>
              <p:spPr bwMode="auto">
                <a:xfrm>
                  <a:off x="7282802" y="4119099"/>
                  <a:ext cx="32665" cy="57153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515" name="Group 1514">
                  <a:extLst>
                    <a:ext uri="{FF2B5EF4-FFF2-40B4-BE49-F238E27FC236}">
                      <a16:creationId xmlns:a16="http://schemas.microsoft.com/office/drawing/2014/main" id="{1567E058-A6D6-6A49-94E6-DADA6C28406B}"/>
                    </a:ext>
                  </a:extLst>
                </p:cNvPr>
                <p:cNvGrpSpPr/>
                <p:nvPr/>
              </p:nvGrpSpPr>
              <p:grpSpPr>
                <a:xfrm>
                  <a:off x="6885811" y="4644942"/>
                  <a:ext cx="267360" cy="997195"/>
                  <a:chOff x="6424161" y="4488570"/>
                  <a:chExt cx="267360" cy="997195"/>
                </a:xfrm>
              </p:grpSpPr>
              <p:grpSp>
                <p:nvGrpSpPr>
                  <p:cNvPr id="1646" name="Group 506">
                    <a:extLst>
                      <a:ext uri="{FF2B5EF4-FFF2-40B4-BE49-F238E27FC236}">
                        <a16:creationId xmlns:a16="http://schemas.microsoft.com/office/drawing/2014/main" id="{B960CBF9-9799-A44D-B49B-57F54F5C746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424161" y="4637077"/>
                    <a:ext cx="235570" cy="848688"/>
                    <a:chOff x="6395998" y="3062424"/>
                    <a:chExt cx="564403" cy="837478"/>
                  </a:xfrm>
                </p:grpSpPr>
                <p:sp>
                  <p:nvSpPr>
                    <p:cNvPr id="1668" name="Rectangle 1667">
                      <a:extLst>
                        <a:ext uri="{FF2B5EF4-FFF2-40B4-BE49-F238E27FC236}">
                          <a16:creationId xmlns:a16="http://schemas.microsoft.com/office/drawing/2014/main" id="{A9C2F31B-71D2-9742-ACFA-91073D094E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09786" y="3061857"/>
                      <a:ext cx="447707" cy="742536"/>
                    </a:xfrm>
                    <a:prstGeom prst="rect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1669" name="Straight Connector 1668">
                      <a:extLst>
                        <a:ext uri="{FF2B5EF4-FFF2-40B4-BE49-F238E27FC236}">
                          <a16:creationId xmlns:a16="http://schemas.microsoft.com/office/drawing/2014/main" id="{F4315BBE-4B37-6D4B-8905-037B3D50CD6E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847057" y="3061857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670" name="Rectangle 1669">
                      <a:extLst>
                        <a:ext uri="{FF2B5EF4-FFF2-40B4-BE49-F238E27FC236}">
                          <a16:creationId xmlns:a16="http://schemas.microsoft.com/office/drawing/2014/main" id="{D19366AB-8EED-7A40-8D59-C909D30F42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76953" y="3071256"/>
                      <a:ext cx="131327" cy="11592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1671" name="Straight Connector 1670">
                      <a:extLst>
                        <a:ext uri="{FF2B5EF4-FFF2-40B4-BE49-F238E27FC236}">
                          <a16:creationId xmlns:a16="http://schemas.microsoft.com/office/drawing/2014/main" id="{1D003C74-7D3A-1546-8490-FECD1DE51BD3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396367" y="3061857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672" name="Rectangle 1671">
                      <a:extLst>
                        <a:ext uri="{FF2B5EF4-FFF2-40B4-BE49-F238E27FC236}">
                          <a16:creationId xmlns:a16="http://schemas.microsoft.com/office/drawing/2014/main" id="{1BF2872E-98D9-024B-B5FB-31D8E45286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17210" y="3702567"/>
                      <a:ext cx="131327" cy="11592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673" name="Rectangle 1672">
                      <a:extLst>
                        <a:ext uri="{FF2B5EF4-FFF2-40B4-BE49-F238E27FC236}">
                          <a16:creationId xmlns:a16="http://schemas.microsoft.com/office/drawing/2014/main" id="{E8591055-2358-FC44-8950-C3CD91B6641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05320" y="3157415"/>
                      <a:ext cx="444723" cy="74253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1674" name="Straight Connector 1673">
                      <a:extLst>
                        <a:ext uri="{FF2B5EF4-FFF2-40B4-BE49-F238E27FC236}">
                          <a16:creationId xmlns:a16="http://schemas.microsoft.com/office/drawing/2014/main" id="{69C2568F-B24A-CE45-A06F-B6A5C3B1B1AB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847057" y="3804392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1675" name="Group 544">
                      <a:extLst>
                        <a:ext uri="{FF2B5EF4-FFF2-40B4-BE49-F238E27FC236}">
                          <a16:creationId xmlns:a16="http://schemas.microsoft.com/office/drawing/2014/main" id="{23BE4D93-E9BD-7941-BD4E-55A8E8052B86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400318" y="3137421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703" name="Straight Connector 1702">
                        <a:extLst>
                          <a:ext uri="{FF2B5EF4-FFF2-40B4-BE49-F238E27FC236}">
                            <a16:creationId xmlns:a16="http://schemas.microsoft.com/office/drawing/2014/main" id="{DFDE220E-8806-7F46-84A8-3FC40136F479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782" y="2845711"/>
                        <a:ext cx="113419" cy="924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04" name="Straight Connector 1703">
                        <a:extLst>
                          <a:ext uri="{FF2B5EF4-FFF2-40B4-BE49-F238E27FC236}">
                            <a16:creationId xmlns:a16="http://schemas.microsoft.com/office/drawing/2014/main" id="{4A598CAA-E2EF-334A-A4E0-A483F1B65D76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076" y="2938136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676" name="Group 547">
                      <a:extLst>
                        <a:ext uri="{FF2B5EF4-FFF2-40B4-BE49-F238E27FC236}">
                          <a16:creationId xmlns:a16="http://schemas.microsoft.com/office/drawing/2014/main" id="{043C3CD4-6194-314B-AA4A-69BCA797CF6C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9838" y="3203285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701" name="Straight Connector 1700">
                        <a:extLst>
                          <a:ext uri="{FF2B5EF4-FFF2-40B4-BE49-F238E27FC236}">
                            <a16:creationId xmlns:a16="http://schemas.microsoft.com/office/drawing/2014/main" id="{7394A282-C825-BB47-9B3C-6C7D672DB7A5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9263" y="2845642"/>
                        <a:ext cx="119388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02" name="Straight Connector 1701">
                        <a:extLst>
                          <a:ext uri="{FF2B5EF4-FFF2-40B4-BE49-F238E27FC236}">
                            <a16:creationId xmlns:a16="http://schemas.microsoft.com/office/drawing/2014/main" id="{BCFEA86F-68A1-8049-A947-30182C3B7B12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557" y="2934934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677" name="Group 549">
                      <a:extLst>
                        <a:ext uri="{FF2B5EF4-FFF2-40B4-BE49-F238E27FC236}">
                          <a16:creationId xmlns:a16="http://schemas.microsoft.com/office/drawing/2014/main" id="{8592AC4F-DCA1-D44F-8E21-764C1FC25AB3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9358" y="3269149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699" name="Straight Connector 1698">
                        <a:extLst>
                          <a:ext uri="{FF2B5EF4-FFF2-40B4-BE49-F238E27FC236}">
                            <a16:creationId xmlns:a16="http://schemas.microsoft.com/office/drawing/2014/main" id="{7B68FEEC-0BDA-F54C-A601-E5E366D2E02B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6759" y="2845572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00" name="Straight Connector 1699">
                        <a:extLst>
                          <a:ext uri="{FF2B5EF4-FFF2-40B4-BE49-F238E27FC236}">
                            <a16:creationId xmlns:a16="http://schemas.microsoft.com/office/drawing/2014/main" id="{1D6BE1F8-2B50-0345-A044-0DA11B4EBDA7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036" y="293486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678" name="Group 550">
                      <a:extLst>
                        <a:ext uri="{FF2B5EF4-FFF2-40B4-BE49-F238E27FC236}">
                          <a16:creationId xmlns:a16="http://schemas.microsoft.com/office/drawing/2014/main" id="{F9504436-C52F-9E41-91A1-5EE951524069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8878" y="3335013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697" name="Straight Connector 1696">
                        <a:extLst>
                          <a:ext uri="{FF2B5EF4-FFF2-40B4-BE49-F238E27FC236}">
                            <a16:creationId xmlns:a16="http://schemas.microsoft.com/office/drawing/2014/main" id="{423DD4EF-534B-7E49-9107-4C8236B3227E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238" y="2845502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698" name="Straight Connector 1697">
                        <a:extLst>
                          <a:ext uri="{FF2B5EF4-FFF2-40B4-BE49-F238E27FC236}">
                            <a16:creationId xmlns:a16="http://schemas.microsoft.com/office/drawing/2014/main" id="{3CB01F83-4B58-D94D-B471-496FAFCC6D20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516" y="293479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679" name="Group 551">
                      <a:extLst>
                        <a:ext uri="{FF2B5EF4-FFF2-40B4-BE49-F238E27FC236}">
                          <a16:creationId xmlns:a16="http://schemas.microsoft.com/office/drawing/2014/main" id="{7E645D1F-041D-CF43-949A-0FCEEEACEFC7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8398" y="3400877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695" name="Straight Connector 1694">
                        <a:extLst>
                          <a:ext uri="{FF2B5EF4-FFF2-40B4-BE49-F238E27FC236}">
                            <a16:creationId xmlns:a16="http://schemas.microsoft.com/office/drawing/2014/main" id="{AFCCED56-775C-F449-B279-E0B0F92722C0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718" y="2845433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696" name="Straight Connector 1695">
                        <a:extLst>
                          <a:ext uri="{FF2B5EF4-FFF2-40B4-BE49-F238E27FC236}">
                            <a16:creationId xmlns:a16="http://schemas.microsoft.com/office/drawing/2014/main" id="{2110928D-2AAE-6B48-92AF-02FEE4D47A1F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995" y="293472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680" name="Group 552">
                      <a:extLst>
                        <a:ext uri="{FF2B5EF4-FFF2-40B4-BE49-F238E27FC236}">
                          <a16:creationId xmlns:a16="http://schemas.microsoft.com/office/drawing/2014/main" id="{4DEA4BF5-EC4A-8A44-B4E8-DB486B137F88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7918" y="3466741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693" name="Straight Connector 1692">
                        <a:extLst>
                          <a:ext uri="{FF2B5EF4-FFF2-40B4-BE49-F238E27FC236}">
                            <a16:creationId xmlns:a16="http://schemas.microsoft.com/office/drawing/2014/main" id="{08A64B8E-BC62-F047-9FBB-2BC4A6ED6653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199" y="2845363"/>
                        <a:ext cx="113419" cy="939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694" name="Straight Connector 1693">
                        <a:extLst>
                          <a:ext uri="{FF2B5EF4-FFF2-40B4-BE49-F238E27FC236}">
                            <a16:creationId xmlns:a16="http://schemas.microsoft.com/office/drawing/2014/main" id="{D637EA2F-B28A-F544-9A8B-7124FAE6DA86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3477" y="2939355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681" name="Group 555">
                      <a:extLst>
                        <a:ext uri="{FF2B5EF4-FFF2-40B4-BE49-F238E27FC236}">
                          <a16:creationId xmlns:a16="http://schemas.microsoft.com/office/drawing/2014/main" id="{F0D59D48-08A4-2841-A29D-3CBFFA65287A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7438" y="3532605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691" name="Straight Connector 1690">
                        <a:extLst>
                          <a:ext uri="{FF2B5EF4-FFF2-40B4-BE49-F238E27FC236}">
                            <a16:creationId xmlns:a16="http://schemas.microsoft.com/office/drawing/2014/main" id="{A7FDD521-AACE-1B40-BCA7-BC73B7D44874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679" y="2842160"/>
                        <a:ext cx="113419" cy="971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692" name="Straight Connector 1691">
                        <a:extLst>
                          <a:ext uri="{FF2B5EF4-FFF2-40B4-BE49-F238E27FC236}">
                            <a16:creationId xmlns:a16="http://schemas.microsoft.com/office/drawing/2014/main" id="{613BD17E-B218-674B-ABF8-5C90D5E3349B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0972" y="2939284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682" name="Group 556">
                      <a:extLst>
                        <a:ext uri="{FF2B5EF4-FFF2-40B4-BE49-F238E27FC236}">
                          <a16:creationId xmlns:a16="http://schemas.microsoft.com/office/drawing/2014/main" id="{6993F5FA-52F2-5449-AE38-18C30591DE2B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6958" y="3598469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689" name="Straight Connector 1688">
                        <a:extLst>
                          <a:ext uri="{FF2B5EF4-FFF2-40B4-BE49-F238E27FC236}">
                            <a16:creationId xmlns:a16="http://schemas.microsoft.com/office/drawing/2014/main" id="{78962697-ED4F-CF49-AF5F-BFBD3C9EF732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9158" y="2842090"/>
                        <a:ext cx="113419" cy="971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690" name="Straight Connector 1689">
                        <a:extLst>
                          <a:ext uri="{FF2B5EF4-FFF2-40B4-BE49-F238E27FC236}">
                            <a16:creationId xmlns:a16="http://schemas.microsoft.com/office/drawing/2014/main" id="{101899BB-029C-264B-9F55-D203878D3EEE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452" y="2939215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683" name="Group 557">
                      <a:extLst>
                        <a:ext uri="{FF2B5EF4-FFF2-40B4-BE49-F238E27FC236}">
                          <a16:creationId xmlns:a16="http://schemas.microsoft.com/office/drawing/2014/main" id="{1780EA0A-237A-A943-803F-2A56B9DA0A68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6478" y="3664333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687" name="Straight Connector 1686">
                        <a:extLst>
                          <a:ext uri="{FF2B5EF4-FFF2-40B4-BE49-F238E27FC236}">
                            <a16:creationId xmlns:a16="http://schemas.microsoft.com/office/drawing/2014/main" id="{0DFE239D-1C38-B342-9A03-8E00CE30474D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6654" y="2846719"/>
                        <a:ext cx="113419" cy="92426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688" name="Straight Connector 1687">
                        <a:extLst>
                          <a:ext uri="{FF2B5EF4-FFF2-40B4-BE49-F238E27FC236}">
                            <a16:creationId xmlns:a16="http://schemas.microsoft.com/office/drawing/2014/main" id="{CAE64976-9469-4541-815B-3025C232110C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933" y="2939145"/>
                        <a:ext cx="450690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684" name="Group 558">
                      <a:extLst>
                        <a:ext uri="{FF2B5EF4-FFF2-40B4-BE49-F238E27FC236}">
                          <a16:creationId xmlns:a16="http://schemas.microsoft.com/office/drawing/2014/main" id="{E95167BF-D53B-4745-B162-A795EE056D1C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5998" y="3730197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685" name="Straight Connector 1684">
                        <a:extLst>
                          <a:ext uri="{FF2B5EF4-FFF2-40B4-BE49-F238E27FC236}">
                            <a16:creationId xmlns:a16="http://schemas.microsoft.com/office/drawing/2014/main" id="{6F2EA191-7095-5945-AC28-CCC87EBED8F5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133" y="2846650"/>
                        <a:ext cx="113419" cy="92426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686" name="Straight Connector 1685">
                        <a:extLst>
                          <a:ext uri="{FF2B5EF4-FFF2-40B4-BE49-F238E27FC236}">
                            <a16:creationId xmlns:a16="http://schemas.microsoft.com/office/drawing/2014/main" id="{601DF95E-3B47-544B-A009-DB105BB731B7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413" y="2939076"/>
                        <a:ext cx="450690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1647" name="Straight Connector 1646">
                    <a:extLst>
                      <a:ext uri="{FF2B5EF4-FFF2-40B4-BE49-F238E27FC236}">
                        <a16:creationId xmlns:a16="http://schemas.microsoft.com/office/drawing/2014/main" id="{7B6E1D40-4DAE-CF40-A004-BFD90E39805F}"/>
                      </a:ext>
                    </a:extLst>
                  </p:cNvPr>
                  <p:cNvCxnSpPr/>
                  <p:nvPr/>
                </p:nvCxnSpPr>
                <p:spPr bwMode="auto">
                  <a:xfrm flipH="1">
                    <a:off x="6685171" y="4525377"/>
                    <a:ext cx="4763" cy="855662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48" name="Straight Connector 1647">
                    <a:extLst>
                      <a:ext uri="{FF2B5EF4-FFF2-40B4-BE49-F238E27FC236}">
                        <a16:creationId xmlns:a16="http://schemas.microsoft.com/office/drawing/2014/main" id="{BB1A3043-582F-3949-A87F-0C540DD9F739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2784" y="4706352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49" name="Straight Connector 1648">
                    <a:extLst>
                      <a:ext uri="{FF2B5EF4-FFF2-40B4-BE49-F238E27FC236}">
                        <a16:creationId xmlns:a16="http://schemas.microsoft.com/office/drawing/2014/main" id="{D68088F9-DADE-6F48-9778-2B5BC09540B3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4771439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50" name="Straight Connector 1649">
                    <a:extLst>
                      <a:ext uri="{FF2B5EF4-FFF2-40B4-BE49-F238E27FC236}">
                        <a16:creationId xmlns:a16="http://schemas.microsoft.com/office/drawing/2014/main" id="{D5BE1072-DE74-5544-AD37-A8C40FBBBBED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4849227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51" name="Straight Connector 1650">
                    <a:extLst>
                      <a:ext uri="{FF2B5EF4-FFF2-40B4-BE49-F238E27FC236}">
                        <a16:creationId xmlns:a16="http://schemas.microsoft.com/office/drawing/2014/main" id="{DC95AA19-FCFF-2343-BD8A-A76BBA9C4906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9609" y="4914314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52" name="Straight Connector 1651">
                    <a:extLst>
                      <a:ext uri="{FF2B5EF4-FFF2-40B4-BE49-F238E27FC236}">
                        <a16:creationId xmlns:a16="http://schemas.microsoft.com/office/drawing/2014/main" id="{10533753-DBE3-5247-92BA-EB527467400B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8021" y="4976227"/>
                    <a:ext cx="60325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53" name="Straight Connector 1652">
                    <a:extLst>
                      <a:ext uri="{FF2B5EF4-FFF2-40B4-BE49-F238E27FC236}">
                        <a16:creationId xmlns:a16="http://schemas.microsoft.com/office/drawing/2014/main" id="{6EAD2EAE-2655-A843-B579-35E796A970DA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8021" y="5044489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54" name="Straight Connector 1653">
                    <a:extLst>
                      <a:ext uri="{FF2B5EF4-FFF2-40B4-BE49-F238E27FC236}">
                        <a16:creationId xmlns:a16="http://schemas.microsoft.com/office/drawing/2014/main" id="{F1E86DFC-8F15-9748-8246-59D2EFACB589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6434" y="511433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55" name="Straight Connector 1654">
                    <a:extLst>
                      <a:ext uri="{FF2B5EF4-FFF2-40B4-BE49-F238E27FC236}">
                        <a16:creationId xmlns:a16="http://schemas.microsoft.com/office/drawing/2014/main" id="{BB2BE3D0-CE19-F241-BA78-469F95FF0FD3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9609" y="518418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56" name="Straight Connector 1655">
                    <a:extLst>
                      <a:ext uri="{FF2B5EF4-FFF2-40B4-BE49-F238E27FC236}">
                        <a16:creationId xmlns:a16="http://schemas.microsoft.com/office/drawing/2014/main" id="{E9D229C6-99A9-2849-9B20-801140E4E0C4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5252452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57" name="Straight Connector 1656">
                    <a:extLst>
                      <a:ext uri="{FF2B5EF4-FFF2-40B4-BE49-F238E27FC236}">
                        <a16:creationId xmlns:a16="http://schemas.microsoft.com/office/drawing/2014/main" id="{3581F1F9-EFFD-754C-B06E-65631FE6A998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5322302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58" name="Straight Connector 1657">
                    <a:extLst>
                      <a:ext uri="{FF2B5EF4-FFF2-40B4-BE49-F238E27FC236}">
                        <a16:creationId xmlns:a16="http://schemas.microsoft.com/office/drawing/2014/main" id="{90DF71E5-142B-5F40-9951-B4E9A395D94F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2784" y="538738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59" name="Straight Connector 1658">
                    <a:extLst>
                      <a:ext uri="{FF2B5EF4-FFF2-40B4-BE49-F238E27FC236}">
                        <a16:creationId xmlns:a16="http://schemas.microsoft.com/office/drawing/2014/main" id="{A50720E4-086E-A045-BD2D-7CFE17EA94BB}"/>
                      </a:ext>
                    </a:extLst>
                  </p:cNvPr>
                  <p:cNvCxnSpPr/>
                  <p:nvPr/>
                </p:nvCxnSpPr>
                <p:spPr bwMode="auto">
                  <a:xfrm flipH="1">
                    <a:off x="6632784" y="4531727"/>
                    <a:ext cx="58737" cy="0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660" name="Group 1659">
                    <a:extLst>
                      <a:ext uri="{FF2B5EF4-FFF2-40B4-BE49-F238E27FC236}">
                        <a16:creationId xmlns:a16="http://schemas.microsoft.com/office/drawing/2014/main" id="{047FA09B-06C2-0840-8D83-8CCDEA8BBE42}"/>
                      </a:ext>
                    </a:extLst>
                  </p:cNvPr>
                  <p:cNvGrpSpPr/>
                  <p:nvPr/>
                </p:nvGrpSpPr>
                <p:grpSpPr>
                  <a:xfrm>
                    <a:off x="6434171" y="4488570"/>
                    <a:ext cx="224203" cy="179034"/>
                    <a:chOff x="3668110" y="2448910"/>
                    <a:chExt cx="3794234" cy="2165130"/>
                  </a:xfrm>
                </p:grpSpPr>
                <p:sp>
                  <p:nvSpPr>
                    <p:cNvPr id="1661" name="Rectangle 1660">
                      <a:extLst>
                        <a:ext uri="{FF2B5EF4-FFF2-40B4-BE49-F238E27FC236}">
                          <a16:creationId xmlns:a16="http://schemas.microsoft.com/office/drawing/2014/main" id="{1385E0AB-EC82-4C44-B7ED-5252921C814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68110" y="3741409"/>
                      <a:ext cx="3780587" cy="872631"/>
                    </a:xfrm>
                    <a:prstGeom prst="rect">
                      <a:avLst/>
                    </a:prstGeom>
                    <a:gradFill>
                      <a:gsLst>
                        <a:gs pos="0">
                          <a:srgbClr val="B8C2C9"/>
                        </a:gs>
                        <a:gs pos="21000">
                          <a:schemeClr val="bg1"/>
                        </a:gs>
                        <a:gs pos="60000">
                          <a:srgbClr val="D6DCE0"/>
                        </a:gs>
                        <a:gs pos="100000">
                          <a:srgbClr val="B8C2C9"/>
                        </a:gs>
                      </a:gsLst>
                      <a:lin ang="0" scaled="0"/>
                    </a:gradFill>
                    <a:ln w="63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662" name="Freeform 1661">
                      <a:extLst>
                        <a:ext uri="{FF2B5EF4-FFF2-40B4-BE49-F238E27FC236}">
                          <a16:creationId xmlns:a16="http://schemas.microsoft.com/office/drawing/2014/main" id="{5C05F8D5-7007-C54C-88E7-71C79BEB91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78620" y="2448910"/>
                      <a:ext cx="3783724" cy="1324303"/>
                    </a:xfrm>
                    <a:custGeom>
                      <a:avLst/>
                      <a:gdLst>
                        <a:gd name="connsiteX0" fmla="*/ 0 w 3783724"/>
                        <a:gd name="connsiteY0" fmla="*/ 1313793 h 1324303"/>
                        <a:gd name="connsiteX1" fmla="*/ 0 w 3783724"/>
                        <a:gd name="connsiteY1" fmla="*/ 1313793 h 1324303"/>
                        <a:gd name="connsiteX2" fmla="*/ 252248 w 3783724"/>
                        <a:gd name="connsiteY2" fmla="*/ 0 h 1324303"/>
                        <a:gd name="connsiteX3" fmla="*/ 3415862 w 3783724"/>
                        <a:gd name="connsiteY3" fmla="*/ 21020 h 1324303"/>
                        <a:gd name="connsiteX4" fmla="*/ 3783724 w 3783724"/>
                        <a:gd name="connsiteY4" fmla="*/ 1324303 h 1324303"/>
                        <a:gd name="connsiteX5" fmla="*/ 0 w 3783724"/>
                        <a:gd name="connsiteY5" fmla="*/ 1313793 h 13243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783724" h="1324303">
                          <a:moveTo>
                            <a:pt x="0" y="1313793"/>
                          </a:moveTo>
                          <a:lnTo>
                            <a:pt x="0" y="1313793"/>
                          </a:lnTo>
                          <a:lnTo>
                            <a:pt x="252248" y="0"/>
                          </a:lnTo>
                          <a:lnTo>
                            <a:pt x="3415862" y="21020"/>
                          </a:lnTo>
                          <a:lnTo>
                            <a:pt x="3783724" y="1324303"/>
                          </a:lnTo>
                          <a:lnTo>
                            <a:pt x="0" y="1313793"/>
                          </a:lnTo>
                          <a:close/>
                        </a:path>
                      </a:pathLst>
                    </a:custGeom>
                    <a:solidFill>
                      <a:srgbClr val="B8C2C9"/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grpSp>
                  <p:nvGrpSpPr>
                    <p:cNvPr id="1663" name="Group 1662">
                      <a:extLst>
                        <a:ext uri="{FF2B5EF4-FFF2-40B4-BE49-F238E27FC236}">
                          <a16:creationId xmlns:a16="http://schemas.microsoft.com/office/drawing/2014/main" id="{A8EE1893-04B4-324D-9BCF-F46881E4144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941378" y="2603243"/>
                      <a:ext cx="3202061" cy="1066110"/>
                      <a:chOff x="7939341" y="3037317"/>
                      <a:chExt cx="897649" cy="353919"/>
                    </a:xfrm>
                  </p:grpSpPr>
                  <p:sp>
                    <p:nvSpPr>
                      <p:cNvPr id="1664" name="Freeform 1663">
                        <a:extLst>
                          <a:ext uri="{FF2B5EF4-FFF2-40B4-BE49-F238E27FC236}">
                            <a16:creationId xmlns:a16="http://schemas.microsoft.com/office/drawing/2014/main" id="{E54CA897-7C68-974B-A7E7-9FDE774FAF7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64170" y="3037317"/>
                        <a:ext cx="849158" cy="198115"/>
                      </a:xfrm>
                      <a:custGeom>
                        <a:avLst/>
                        <a:gdLst>
                          <a:gd name="connsiteX0" fmla="*/ 3725333 w 4588933"/>
                          <a:gd name="connsiteY0" fmla="*/ 0 h 1049866"/>
                          <a:gd name="connsiteX1" fmla="*/ 4588933 w 4588933"/>
                          <a:gd name="connsiteY1" fmla="*/ 270933 h 1049866"/>
                          <a:gd name="connsiteX2" fmla="*/ 3962400 w 4588933"/>
                          <a:gd name="connsiteY2" fmla="*/ 541866 h 1049866"/>
                          <a:gd name="connsiteX3" fmla="*/ 3742267 w 4588933"/>
                          <a:gd name="connsiteY3" fmla="*/ 457200 h 1049866"/>
                          <a:gd name="connsiteX4" fmla="*/ 2269067 w 4588933"/>
                          <a:gd name="connsiteY4" fmla="*/ 1049866 h 1049866"/>
                          <a:gd name="connsiteX5" fmla="*/ 880533 w 4588933"/>
                          <a:gd name="connsiteY5" fmla="*/ 457200 h 1049866"/>
                          <a:gd name="connsiteX6" fmla="*/ 592667 w 4588933"/>
                          <a:gd name="connsiteY6" fmla="*/ 541866 h 1049866"/>
                          <a:gd name="connsiteX7" fmla="*/ 0 w 4588933"/>
                          <a:gd name="connsiteY7" fmla="*/ 254000 h 1049866"/>
                          <a:gd name="connsiteX8" fmla="*/ 880533 w 4588933"/>
                          <a:gd name="connsiteY8" fmla="*/ 16933 h 1049866"/>
                          <a:gd name="connsiteX9" fmla="*/ 2302933 w 4588933"/>
                          <a:gd name="connsiteY9" fmla="*/ 626533 h 1049866"/>
                          <a:gd name="connsiteX10" fmla="*/ 3725333 w 4588933"/>
                          <a:gd name="connsiteY10" fmla="*/ 0 h 1049866"/>
                          <a:gd name="connsiteX0" fmla="*/ 3725333 w 4641485"/>
                          <a:gd name="connsiteY0" fmla="*/ 0 h 1049866"/>
                          <a:gd name="connsiteX1" fmla="*/ 4641485 w 4641485"/>
                          <a:gd name="connsiteY1" fmla="*/ 239402 h 1049866"/>
                          <a:gd name="connsiteX2" fmla="*/ 3962400 w 4641485"/>
                          <a:gd name="connsiteY2" fmla="*/ 541866 h 1049866"/>
                          <a:gd name="connsiteX3" fmla="*/ 3742267 w 4641485"/>
                          <a:gd name="connsiteY3" fmla="*/ 457200 h 1049866"/>
                          <a:gd name="connsiteX4" fmla="*/ 2269067 w 4641485"/>
                          <a:gd name="connsiteY4" fmla="*/ 1049866 h 1049866"/>
                          <a:gd name="connsiteX5" fmla="*/ 880533 w 4641485"/>
                          <a:gd name="connsiteY5" fmla="*/ 457200 h 1049866"/>
                          <a:gd name="connsiteX6" fmla="*/ 592667 w 4641485"/>
                          <a:gd name="connsiteY6" fmla="*/ 541866 h 1049866"/>
                          <a:gd name="connsiteX7" fmla="*/ 0 w 4641485"/>
                          <a:gd name="connsiteY7" fmla="*/ 254000 h 1049866"/>
                          <a:gd name="connsiteX8" fmla="*/ 880533 w 4641485"/>
                          <a:gd name="connsiteY8" fmla="*/ 16933 h 1049866"/>
                          <a:gd name="connsiteX9" fmla="*/ 2302933 w 4641485"/>
                          <a:gd name="connsiteY9" fmla="*/ 626533 h 1049866"/>
                          <a:gd name="connsiteX10" fmla="*/ 3725333 w 4641485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73798 w 4673016"/>
                          <a:gd name="connsiteY3" fmla="*/ 457200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84308 w 4673016"/>
                          <a:gd name="connsiteY3" fmla="*/ 404648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75021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815839 w 4673016"/>
                          <a:gd name="connsiteY3" fmla="*/ 467710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75021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4673016" h="1049866">
                            <a:moveTo>
                              <a:pt x="3756864" y="0"/>
                            </a:moveTo>
                            <a:lnTo>
                              <a:pt x="4673016" y="239402"/>
                            </a:lnTo>
                            <a:lnTo>
                              <a:pt x="3993931" y="541866"/>
                            </a:lnTo>
                            <a:lnTo>
                              <a:pt x="3815839" y="467710"/>
                            </a:lnTo>
                            <a:lnTo>
                              <a:pt x="2300598" y="1049866"/>
                            </a:lnTo>
                            <a:lnTo>
                              <a:pt x="912064" y="457200"/>
                            </a:lnTo>
                            <a:lnTo>
                              <a:pt x="624198" y="541866"/>
                            </a:lnTo>
                            <a:lnTo>
                              <a:pt x="0" y="275021"/>
                            </a:lnTo>
                            <a:lnTo>
                              <a:pt x="912064" y="16933"/>
                            </a:lnTo>
                            <a:lnTo>
                              <a:pt x="2323954" y="616023"/>
                            </a:lnTo>
                            <a:lnTo>
                              <a:pt x="3756864" y="0"/>
                            </a:lnTo>
                            <a:close/>
                          </a:path>
                        </a:pathLst>
                      </a:custGeom>
                      <a:solidFill>
                        <a:srgbClr val="0000A3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1665" name="Freeform 1664">
                        <a:extLst>
                          <a:ext uri="{FF2B5EF4-FFF2-40B4-BE49-F238E27FC236}">
                            <a16:creationId xmlns:a16="http://schemas.microsoft.com/office/drawing/2014/main" id="{A173B1F0-A14F-394D-981F-31F663E8231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519948" y="3206783"/>
                        <a:ext cx="317042" cy="170569"/>
                      </a:xfrm>
                      <a:custGeom>
                        <a:avLst/>
                        <a:gdLst>
                          <a:gd name="connsiteX0" fmla="*/ 21021 w 1744718"/>
                          <a:gd name="connsiteY0" fmla="*/ 0 h 903890"/>
                          <a:gd name="connsiteX1" fmla="*/ 1744718 w 1744718"/>
                          <a:gd name="connsiteY1" fmla="*/ 693683 h 903890"/>
                          <a:gd name="connsiteX2" fmla="*/ 1145628 w 1744718"/>
                          <a:gd name="connsiteY2" fmla="*/ 903890 h 903890"/>
                          <a:gd name="connsiteX3" fmla="*/ 0 w 1744718"/>
                          <a:gd name="connsiteY3" fmla="*/ 451945 h 903890"/>
                          <a:gd name="connsiteX4" fmla="*/ 21021 w 1744718"/>
                          <a:gd name="connsiteY4" fmla="*/ 0 h 90389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44718" h="903890">
                            <a:moveTo>
                              <a:pt x="21021" y="0"/>
                            </a:moveTo>
                            <a:lnTo>
                              <a:pt x="1744718" y="693683"/>
                            </a:lnTo>
                            <a:lnTo>
                              <a:pt x="1145628" y="903890"/>
                            </a:lnTo>
                            <a:lnTo>
                              <a:pt x="0" y="451945"/>
                            </a:lnTo>
                            <a:lnTo>
                              <a:pt x="21021" y="0"/>
                            </a:lnTo>
                            <a:close/>
                          </a:path>
                        </a:pathLst>
                      </a:custGeom>
                      <a:solidFill>
                        <a:srgbClr val="0000A3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1666" name="Freeform 1665">
                        <a:extLst>
                          <a:ext uri="{FF2B5EF4-FFF2-40B4-BE49-F238E27FC236}">
                            <a16:creationId xmlns:a16="http://schemas.microsoft.com/office/drawing/2014/main" id="{021FAAA8-7611-3C40-AEFD-D9A38849A98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9341" y="3206783"/>
                        <a:ext cx="311312" cy="168585"/>
                      </a:xfrm>
                      <a:custGeom>
                        <a:avLst/>
                        <a:gdLst>
                          <a:gd name="connsiteX0" fmla="*/ 1702676 w 1713187"/>
                          <a:gd name="connsiteY0" fmla="*/ 0 h 893380"/>
                          <a:gd name="connsiteX1" fmla="*/ 1713187 w 1713187"/>
                          <a:gd name="connsiteY1" fmla="*/ 472966 h 893380"/>
                          <a:gd name="connsiteX2" fmla="*/ 578069 w 1713187"/>
                          <a:gd name="connsiteY2" fmla="*/ 893380 h 893380"/>
                          <a:gd name="connsiteX3" fmla="*/ 0 w 1713187"/>
                          <a:gd name="connsiteY3" fmla="*/ 693683 h 893380"/>
                          <a:gd name="connsiteX4" fmla="*/ 1702676 w 1713187"/>
                          <a:gd name="connsiteY4" fmla="*/ 0 h 8933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13187" h="893380">
                            <a:moveTo>
                              <a:pt x="1702676" y="0"/>
                            </a:moveTo>
                            <a:lnTo>
                              <a:pt x="1713187" y="472966"/>
                            </a:lnTo>
                            <a:lnTo>
                              <a:pt x="578069" y="893380"/>
                            </a:lnTo>
                            <a:lnTo>
                              <a:pt x="0" y="693683"/>
                            </a:lnTo>
                            <a:lnTo>
                              <a:pt x="1702676" y="0"/>
                            </a:lnTo>
                            <a:close/>
                          </a:path>
                        </a:pathLst>
                      </a:custGeom>
                      <a:solidFill>
                        <a:srgbClr val="0000A8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1667" name="Freeform 1666">
                        <a:extLst>
                          <a:ext uri="{FF2B5EF4-FFF2-40B4-BE49-F238E27FC236}">
                            <a16:creationId xmlns:a16="http://schemas.microsoft.com/office/drawing/2014/main" id="{F52A17BB-438F-8545-952E-A667345983B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47413" y="3123483"/>
                        <a:ext cx="676892" cy="267753"/>
                      </a:xfrm>
                      <a:custGeom>
                        <a:avLst/>
                        <a:gdLst>
                          <a:gd name="connsiteX0" fmla="*/ 599089 w 4162096"/>
                          <a:gd name="connsiteY0" fmla="*/ 273269 h 1618593"/>
                          <a:gd name="connsiteX1" fmla="*/ 882869 w 4162096"/>
                          <a:gd name="connsiteY1" fmla="*/ 199697 h 1618593"/>
                          <a:gd name="connsiteX2" fmla="*/ 2312276 w 4162096"/>
                          <a:gd name="connsiteY2" fmla="*/ 798786 h 1618593"/>
                          <a:gd name="connsiteX3" fmla="*/ 3794234 w 4162096"/>
                          <a:gd name="connsiteY3" fmla="*/ 199697 h 1618593"/>
                          <a:gd name="connsiteX4" fmla="*/ 4014951 w 4162096"/>
                          <a:gd name="connsiteY4" fmla="*/ 273269 h 1618593"/>
                          <a:gd name="connsiteX5" fmla="*/ 3058510 w 4162096"/>
                          <a:gd name="connsiteY5" fmla="*/ 641131 h 1618593"/>
                          <a:gd name="connsiteX6" fmla="*/ 3026979 w 4162096"/>
                          <a:gd name="connsiteY6" fmla="*/ 1114097 h 1618593"/>
                          <a:gd name="connsiteX7" fmla="*/ 4162096 w 4162096"/>
                          <a:gd name="connsiteY7" fmla="*/ 1545021 h 1618593"/>
                          <a:gd name="connsiteX8" fmla="*/ 3878317 w 4162096"/>
                          <a:gd name="connsiteY8" fmla="*/ 1608083 h 1618593"/>
                          <a:gd name="connsiteX9" fmla="*/ 2301765 w 4162096"/>
                          <a:gd name="connsiteY9" fmla="*/ 945931 h 1618593"/>
                          <a:gd name="connsiteX10" fmla="*/ 693682 w 4162096"/>
                          <a:gd name="connsiteY10" fmla="*/ 1618593 h 1618593"/>
                          <a:gd name="connsiteX11" fmla="*/ 430924 w 4162096"/>
                          <a:gd name="connsiteY11" fmla="*/ 1524000 h 1618593"/>
                          <a:gd name="connsiteX12" fmla="*/ 1576551 w 4162096"/>
                          <a:gd name="connsiteY12" fmla="*/ 1082566 h 1618593"/>
                          <a:gd name="connsiteX13" fmla="*/ 1545020 w 4162096"/>
                          <a:gd name="connsiteY13" fmla="*/ 609600 h 1618593"/>
                          <a:gd name="connsiteX14" fmla="*/ 0 w 4162096"/>
                          <a:gd name="connsiteY14" fmla="*/ 0 h 1618593"/>
                          <a:gd name="connsiteX15" fmla="*/ 872358 w 4162096"/>
                          <a:gd name="connsiteY15" fmla="*/ 210207 h 1618593"/>
                          <a:gd name="connsiteX16" fmla="*/ 872358 w 4162096"/>
                          <a:gd name="connsiteY16" fmla="*/ 210207 h 1618593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441434 w 3731172"/>
                          <a:gd name="connsiteY14" fmla="*/ 10510 h 1418896"/>
                          <a:gd name="connsiteX15" fmla="*/ 441434 w 3731172"/>
                          <a:gd name="connsiteY15" fmla="*/ 10510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441434 w 3731172"/>
                          <a:gd name="connsiteY14" fmla="*/ 10510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357351 w 3731172"/>
                          <a:gd name="connsiteY14" fmla="*/ 115613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147144 w 3731172"/>
                          <a:gd name="connsiteY14" fmla="*/ 6306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47144 w 3731172"/>
                          <a:gd name="connsiteY14" fmla="*/ 6306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89185 w 3731172"/>
                          <a:gd name="connsiteY14" fmla="*/ 8408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56137 w 3731172"/>
                          <a:gd name="connsiteY13" fmla="*/ 441434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45626 w 3731172"/>
                          <a:gd name="connsiteY13" fmla="*/ 451945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903890 h 1418896"/>
                          <a:gd name="connsiteX13" fmla="*/ 1145626 w 3731172"/>
                          <a:gd name="connsiteY13" fmla="*/ 451945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575034 w 3710151"/>
                          <a:gd name="connsiteY6" fmla="*/ 914400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606565 w 3710151"/>
                          <a:gd name="connsiteY6" fmla="*/ 924910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5151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087434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098586 w 3710151"/>
                          <a:gd name="connsiteY12" fmla="*/ 903890 h 1418896"/>
                          <a:gd name="connsiteX13" fmla="*/ 1087434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62012 w 3725019"/>
                          <a:gd name="connsiteY0" fmla="*/ 73572 h 1418896"/>
                          <a:gd name="connsiteX1" fmla="*/ 445792 w 3725019"/>
                          <a:gd name="connsiteY1" fmla="*/ 0 h 1418896"/>
                          <a:gd name="connsiteX2" fmla="*/ 1852896 w 3725019"/>
                          <a:gd name="connsiteY2" fmla="*/ 591655 h 1418896"/>
                          <a:gd name="connsiteX3" fmla="*/ 3357157 w 3725019"/>
                          <a:gd name="connsiteY3" fmla="*/ 0 h 1418896"/>
                          <a:gd name="connsiteX4" fmla="*/ 3577874 w 3725019"/>
                          <a:gd name="connsiteY4" fmla="*/ 73572 h 1418896"/>
                          <a:gd name="connsiteX5" fmla="*/ 2632585 w 3725019"/>
                          <a:gd name="connsiteY5" fmla="*/ 448868 h 1418896"/>
                          <a:gd name="connsiteX6" fmla="*/ 2625150 w 3725019"/>
                          <a:gd name="connsiteY6" fmla="*/ 902607 h 1418896"/>
                          <a:gd name="connsiteX7" fmla="*/ 3725019 w 3725019"/>
                          <a:gd name="connsiteY7" fmla="*/ 1345324 h 1418896"/>
                          <a:gd name="connsiteX8" fmla="*/ 3441240 w 3725019"/>
                          <a:gd name="connsiteY8" fmla="*/ 1408386 h 1418896"/>
                          <a:gd name="connsiteX9" fmla="*/ 1864688 w 3725019"/>
                          <a:gd name="connsiteY9" fmla="*/ 746234 h 1418896"/>
                          <a:gd name="connsiteX10" fmla="*/ 256605 w 3725019"/>
                          <a:gd name="connsiteY10" fmla="*/ 1418896 h 1418896"/>
                          <a:gd name="connsiteX11" fmla="*/ 0 w 3725019"/>
                          <a:gd name="connsiteY11" fmla="*/ 1331097 h 1418896"/>
                          <a:gd name="connsiteX12" fmla="*/ 1113454 w 3725019"/>
                          <a:gd name="connsiteY12" fmla="*/ 903890 h 1418896"/>
                          <a:gd name="connsiteX13" fmla="*/ 1102302 w 3725019"/>
                          <a:gd name="connsiteY13" fmla="*/ 451945 h 1418896"/>
                          <a:gd name="connsiteX14" fmla="*/ 183032 w 3725019"/>
                          <a:gd name="connsiteY14" fmla="*/ 84081 h 1418896"/>
                          <a:gd name="connsiteX15" fmla="*/ 162012 w 3725019"/>
                          <a:gd name="connsiteY15" fmla="*/ 73572 h 141889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</a:cxnLst>
                        <a:rect l="l" t="t" r="r" b="b"/>
                        <a:pathLst>
                          <a:path w="3725019" h="1418896">
                            <a:moveTo>
                              <a:pt x="162012" y="73572"/>
                            </a:moveTo>
                            <a:lnTo>
                              <a:pt x="445792" y="0"/>
                            </a:lnTo>
                            <a:lnTo>
                              <a:pt x="1852896" y="591655"/>
                            </a:lnTo>
                            <a:lnTo>
                              <a:pt x="3357157" y="0"/>
                            </a:lnTo>
                            <a:lnTo>
                              <a:pt x="3577874" y="73572"/>
                            </a:lnTo>
                            <a:lnTo>
                              <a:pt x="2632585" y="448868"/>
                            </a:lnTo>
                            <a:lnTo>
                              <a:pt x="2625150" y="902607"/>
                            </a:lnTo>
                            <a:lnTo>
                              <a:pt x="3725019" y="1345324"/>
                            </a:lnTo>
                            <a:lnTo>
                              <a:pt x="3441240" y="1408386"/>
                            </a:lnTo>
                            <a:lnTo>
                              <a:pt x="1864688" y="746234"/>
                            </a:lnTo>
                            <a:lnTo>
                              <a:pt x="256605" y="1418896"/>
                            </a:lnTo>
                            <a:lnTo>
                              <a:pt x="0" y="1331097"/>
                            </a:lnTo>
                            <a:lnTo>
                              <a:pt x="1113454" y="903890"/>
                            </a:lnTo>
                            <a:cubicBezTo>
                              <a:pt x="1113454" y="760249"/>
                              <a:pt x="1102302" y="595586"/>
                              <a:pt x="1102302" y="451945"/>
                            </a:cubicBezTo>
                            <a:lnTo>
                              <a:pt x="183032" y="84081"/>
                            </a:lnTo>
                            <a:cubicBezTo>
                              <a:pt x="26317" y="21019"/>
                              <a:pt x="169019" y="77075"/>
                              <a:pt x="162012" y="73572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516" name="Group 1515">
                  <a:extLst>
                    <a:ext uri="{FF2B5EF4-FFF2-40B4-BE49-F238E27FC236}">
                      <a16:creationId xmlns:a16="http://schemas.microsoft.com/office/drawing/2014/main" id="{5D592423-6E9B-4E4A-9E38-E08A682CAD3F}"/>
                    </a:ext>
                  </a:extLst>
                </p:cNvPr>
                <p:cNvGrpSpPr/>
                <p:nvPr/>
              </p:nvGrpSpPr>
              <p:grpSpPr>
                <a:xfrm>
                  <a:off x="7195061" y="4648914"/>
                  <a:ext cx="267360" cy="997195"/>
                  <a:chOff x="6424161" y="4488570"/>
                  <a:chExt cx="267360" cy="997195"/>
                </a:xfrm>
              </p:grpSpPr>
              <p:grpSp>
                <p:nvGrpSpPr>
                  <p:cNvPr id="1587" name="Group 506">
                    <a:extLst>
                      <a:ext uri="{FF2B5EF4-FFF2-40B4-BE49-F238E27FC236}">
                        <a16:creationId xmlns:a16="http://schemas.microsoft.com/office/drawing/2014/main" id="{2E5CF7C1-D0C4-874A-9704-3559E12AF71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424161" y="4637077"/>
                    <a:ext cx="235570" cy="848688"/>
                    <a:chOff x="6395998" y="3062424"/>
                    <a:chExt cx="564403" cy="837478"/>
                  </a:xfrm>
                </p:grpSpPr>
                <p:sp>
                  <p:nvSpPr>
                    <p:cNvPr id="1609" name="Rectangle 1608">
                      <a:extLst>
                        <a:ext uri="{FF2B5EF4-FFF2-40B4-BE49-F238E27FC236}">
                          <a16:creationId xmlns:a16="http://schemas.microsoft.com/office/drawing/2014/main" id="{57C468B6-42E3-9E4E-AEE3-098CEA992A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09786" y="3061857"/>
                      <a:ext cx="447707" cy="742536"/>
                    </a:xfrm>
                    <a:prstGeom prst="rect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1610" name="Straight Connector 1609">
                      <a:extLst>
                        <a:ext uri="{FF2B5EF4-FFF2-40B4-BE49-F238E27FC236}">
                          <a16:creationId xmlns:a16="http://schemas.microsoft.com/office/drawing/2014/main" id="{C3A200CB-DD45-2844-9B2A-216D2294E46B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847057" y="3061857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611" name="Rectangle 1610">
                      <a:extLst>
                        <a:ext uri="{FF2B5EF4-FFF2-40B4-BE49-F238E27FC236}">
                          <a16:creationId xmlns:a16="http://schemas.microsoft.com/office/drawing/2014/main" id="{9F81BA2A-4420-5A43-A18E-D03C82FD59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76953" y="3071256"/>
                      <a:ext cx="131327" cy="11592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1612" name="Straight Connector 1611">
                      <a:extLst>
                        <a:ext uri="{FF2B5EF4-FFF2-40B4-BE49-F238E27FC236}">
                          <a16:creationId xmlns:a16="http://schemas.microsoft.com/office/drawing/2014/main" id="{F63DFB73-9008-8E47-A15C-7CDC0A90F344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396367" y="3061857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613" name="Rectangle 1612">
                      <a:extLst>
                        <a:ext uri="{FF2B5EF4-FFF2-40B4-BE49-F238E27FC236}">
                          <a16:creationId xmlns:a16="http://schemas.microsoft.com/office/drawing/2014/main" id="{4901C397-1487-3C46-BE52-DC66740DC76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17210" y="3702567"/>
                      <a:ext cx="131327" cy="11592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614" name="Rectangle 1613">
                      <a:extLst>
                        <a:ext uri="{FF2B5EF4-FFF2-40B4-BE49-F238E27FC236}">
                          <a16:creationId xmlns:a16="http://schemas.microsoft.com/office/drawing/2014/main" id="{8435296F-6B23-FF4D-BCC8-300A7106DF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05320" y="3157415"/>
                      <a:ext cx="444723" cy="74253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1615" name="Straight Connector 1614">
                      <a:extLst>
                        <a:ext uri="{FF2B5EF4-FFF2-40B4-BE49-F238E27FC236}">
                          <a16:creationId xmlns:a16="http://schemas.microsoft.com/office/drawing/2014/main" id="{4B9A6ED5-68D5-5F4E-B1D9-1D7268CDFE0F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847057" y="3804392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1616" name="Group 544">
                      <a:extLst>
                        <a:ext uri="{FF2B5EF4-FFF2-40B4-BE49-F238E27FC236}">
                          <a16:creationId xmlns:a16="http://schemas.microsoft.com/office/drawing/2014/main" id="{7127710C-0768-614C-B425-ED5139EC978E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400318" y="3137421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644" name="Straight Connector 1643">
                        <a:extLst>
                          <a:ext uri="{FF2B5EF4-FFF2-40B4-BE49-F238E27FC236}">
                            <a16:creationId xmlns:a16="http://schemas.microsoft.com/office/drawing/2014/main" id="{169585E0-234F-0043-815C-9337631D636A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782" y="2845711"/>
                        <a:ext cx="113419" cy="924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645" name="Straight Connector 1644">
                        <a:extLst>
                          <a:ext uri="{FF2B5EF4-FFF2-40B4-BE49-F238E27FC236}">
                            <a16:creationId xmlns:a16="http://schemas.microsoft.com/office/drawing/2014/main" id="{832B8301-351A-4943-A8A4-89756B8BC41B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076" y="2938136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617" name="Group 547">
                      <a:extLst>
                        <a:ext uri="{FF2B5EF4-FFF2-40B4-BE49-F238E27FC236}">
                          <a16:creationId xmlns:a16="http://schemas.microsoft.com/office/drawing/2014/main" id="{0F80C0B1-E8B7-584E-BB76-A36754CAEDA9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9838" y="3203285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642" name="Straight Connector 1641">
                        <a:extLst>
                          <a:ext uri="{FF2B5EF4-FFF2-40B4-BE49-F238E27FC236}">
                            <a16:creationId xmlns:a16="http://schemas.microsoft.com/office/drawing/2014/main" id="{FF273DAF-D46D-694D-B748-52B836CADE11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9263" y="2845642"/>
                        <a:ext cx="119388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643" name="Straight Connector 1642">
                        <a:extLst>
                          <a:ext uri="{FF2B5EF4-FFF2-40B4-BE49-F238E27FC236}">
                            <a16:creationId xmlns:a16="http://schemas.microsoft.com/office/drawing/2014/main" id="{9F018195-5B35-9645-80DF-DAFD938AF53B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557" y="2934934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618" name="Group 549">
                      <a:extLst>
                        <a:ext uri="{FF2B5EF4-FFF2-40B4-BE49-F238E27FC236}">
                          <a16:creationId xmlns:a16="http://schemas.microsoft.com/office/drawing/2014/main" id="{438A8C66-3D78-344E-96C6-236DB1FBB53D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9358" y="3269149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640" name="Straight Connector 1639">
                        <a:extLst>
                          <a:ext uri="{FF2B5EF4-FFF2-40B4-BE49-F238E27FC236}">
                            <a16:creationId xmlns:a16="http://schemas.microsoft.com/office/drawing/2014/main" id="{431CCD44-CD37-7145-B8AE-BCC23C43853E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6759" y="2845572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641" name="Straight Connector 1640">
                        <a:extLst>
                          <a:ext uri="{FF2B5EF4-FFF2-40B4-BE49-F238E27FC236}">
                            <a16:creationId xmlns:a16="http://schemas.microsoft.com/office/drawing/2014/main" id="{FBCF33C2-A091-E545-88F4-C6751E1FBB92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036" y="293486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619" name="Group 550">
                      <a:extLst>
                        <a:ext uri="{FF2B5EF4-FFF2-40B4-BE49-F238E27FC236}">
                          <a16:creationId xmlns:a16="http://schemas.microsoft.com/office/drawing/2014/main" id="{EFD99DC6-58E7-3041-B9ED-DC565FE3F049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8878" y="3335013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638" name="Straight Connector 1637">
                        <a:extLst>
                          <a:ext uri="{FF2B5EF4-FFF2-40B4-BE49-F238E27FC236}">
                            <a16:creationId xmlns:a16="http://schemas.microsoft.com/office/drawing/2014/main" id="{89AEF845-2909-0E4F-A153-32BAEB9B937E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238" y="2845502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639" name="Straight Connector 1638">
                        <a:extLst>
                          <a:ext uri="{FF2B5EF4-FFF2-40B4-BE49-F238E27FC236}">
                            <a16:creationId xmlns:a16="http://schemas.microsoft.com/office/drawing/2014/main" id="{30BD0365-9EE5-E941-901A-FC591131293A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516" y="293479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620" name="Group 551">
                      <a:extLst>
                        <a:ext uri="{FF2B5EF4-FFF2-40B4-BE49-F238E27FC236}">
                          <a16:creationId xmlns:a16="http://schemas.microsoft.com/office/drawing/2014/main" id="{6C182843-47E5-1044-A24C-DD2D8319C092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8398" y="3400877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636" name="Straight Connector 1635">
                        <a:extLst>
                          <a:ext uri="{FF2B5EF4-FFF2-40B4-BE49-F238E27FC236}">
                            <a16:creationId xmlns:a16="http://schemas.microsoft.com/office/drawing/2014/main" id="{1877A5A1-5195-2748-803D-13DA4BBEEABE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718" y="2845433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637" name="Straight Connector 1636">
                        <a:extLst>
                          <a:ext uri="{FF2B5EF4-FFF2-40B4-BE49-F238E27FC236}">
                            <a16:creationId xmlns:a16="http://schemas.microsoft.com/office/drawing/2014/main" id="{6DECF026-CEB8-F34F-85B6-5F9DF33D54A0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995" y="293472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621" name="Group 552">
                      <a:extLst>
                        <a:ext uri="{FF2B5EF4-FFF2-40B4-BE49-F238E27FC236}">
                          <a16:creationId xmlns:a16="http://schemas.microsoft.com/office/drawing/2014/main" id="{588B3902-0EE5-F74A-AC43-4D7E177DA597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7918" y="3466741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634" name="Straight Connector 1633">
                        <a:extLst>
                          <a:ext uri="{FF2B5EF4-FFF2-40B4-BE49-F238E27FC236}">
                            <a16:creationId xmlns:a16="http://schemas.microsoft.com/office/drawing/2014/main" id="{7E693108-9527-A144-BC69-A39AC6E7BB42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199" y="2845363"/>
                        <a:ext cx="113419" cy="939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635" name="Straight Connector 1634">
                        <a:extLst>
                          <a:ext uri="{FF2B5EF4-FFF2-40B4-BE49-F238E27FC236}">
                            <a16:creationId xmlns:a16="http://schemas.microsoft.com/office/drawing/2014/main" id="{78BD4A52-8C11-7B4C-9428-8EB321B7DD39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3477" y="2939355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622" name="Group 555">
                      <a:extLst>
                        <a:ext uri="{FF2B5EF4-FFF2-40B4-BE49-F238E27FC236}">
                          <a16:creationId xmlns:a16="http://schemas.microsoft.com/office/drawing/2014/main" id="{E4DB450A-C4F3-2941-9EF9-BB5774FCFA64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7438" y="3532605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632" name="Straight Connector 1631">
                        <a:extLst>
                          <a:ext uri="{FF2B5EF4-FFF2-40B4-BE49-F238E27FC236}">
                            <a16:creationId xmlns:a16="http://schemas.microsoft.com/office/drawing/2014/main" id="{5ADB41B7-AD45-5B43-9F87-EF98961FEA3A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679" y="2842160"/>
                        <a:ext cx="113419" cy="971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633" name="Straight Connector 1632">
                        <a:extLst>
                          <a:ext uri="{FF2B5EF4-FFF2-40B4-BE49-F238E27FC236}">
                            <a16:creationId xmlns:a16="http://schemas.microsoft.com/office/drawing/2014/main" id="{8AE10DF0-FE41-1F4B-95FF-81AC84C4A1BB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0972" y="2939284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623" name="Group 556">
                      <a:extLst>
                        <a:ext uri="{FF2B5EF4-FFF2-40B4-BE49-F238E27FC236}">
                          <a16:creationId xmlns:a16="http://schemas.microsoft.com/office/drawing/2014/main" id="{F615EE8F-919D-824C-A8BA-C82266DBFB08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6958" y="3598469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630" name="Straight Connector 1629">
                        <a:extLst>
                          <a:ext uri="{FF2B5EF4-FFF2-40B4-BE49-F238E27FC236}">
                            <a16:creationId xmlns:a16="http://schemas.microsoft.com/office/drawing/2014/main" id="{7D41954C-E43D-9345-AA3A-2D6DBAFE0CDF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9158" y="2842090"/>
                        <a:ext cx="113419" cy="971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631" name="Straight Connector 1630">
                        <a:extLst>
                          <a:ext uri="{FF2B5EF4-FFF2-40B4-BE49-F238E27FC236}">
                            <a16:creationId xmlns:a16="http://schemas.microsoft.com/office/drawing/2014/main" id="{1D514AC8-18AE-BB47-A867-D99FC6B5944D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452" y="2939215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624" name="Group 557">
                      <a:extLst>
                        <a:ext uri="{FF2B5EF4-FFF2-40B4-BE49-F238E27FC236}">
                          <a16:creationId xmlns:a16="http://schemas.microsoft.com/office/drawing/2014/main" id="{D0A50830-6ECF-0347-9E90-0650BCA11688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6478" y="3664333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628" name="Straight Connector 1627">
                        <a:extLst>
                          <a:ext uri="{FF2B5EF4-FFF2-40B4-BE49-F238E27FC236}">
                            <a16:creationId xmlns:a16="http://schemas.microsoft.com/office/drawing/2014/main" id="{56471FAD-1690-FB4E-ABB3-CA5FC1974CE1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6654" y="2846719"/>
                        <a:ext cx="113419" cy="92426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629" name="Straight Connector 1628">
                        <a:extLst>
                          <a:ext uri="{FF2B5EF4-FFF2-40B4-BE49-F238E27FC236}">
                            <a16:creationId xmlns:a16="http://schemas.microsoft.com/office/drawing/2014/main" id="{8DA93F94-E553-B141-8EE5-BD9781617B49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933" y="2939145"/>
                        <a:ext cx="450690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625" name="Group 558">
                      <a:extLst>
                        <a:ext uri="{FF2B5EF4-FFF2-40B4-BE49-F238E27FC236}">
                          <a16:creationId xmlns:a16="http://schemas.microsoft.com/office/drawing/2014/main" id="{C4ED29A0-28D1-DF44-B7FA-B807FADA0D34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5998" y="3730197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626" name="Straight Connector 1625">
                        <a:extLst>
                          <a:ext uri="{FF2B5EF4-FFF2-40B4-BE49-F238E27FC236}">
                            <a16:creationId xmlns:a16="http://schemas.microsoft.com/office/drawing/2014/main" id="{DD7F3869-B14B-AA4A-A6F0-4EBEB6F709E8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133" y="2846650"/>
                        <a:ext cx="113419" cy="92426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627" name="Straight Connector 1626">
                        <a:extLst>
                          <a:ext uri="{FF2B5EF4-FFF2-40B4-BE49-F238E27FC236}">
                            <a16:creationId xmlns:a16="http://schemas.microsoft.com/office/drawing/2014/main" id="{AC55E71E-1CEA-0F47-9140-4D22A139E784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413" y="2939076"/>
                        <a:ext cx="450690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1588" name="Straight Connector 1587">
                    <a:extLst>
                      <a:ext uri="{FF2B5EF4-FFF2-40B4-BE49-F238E27FC236}">
                        <a16:creationId xmlns:a16="http://schemas.microsoft.com/office/drawing/2014/main" id="{51AEFC79-C0CE-354E-9AE3-4586ACDA69B9}"/>
                      </a:ext>
                    </a:extLst>
                  </p:cNvPr>
                  <p:cNvCxnSpPr/>
                  <p:nvPr/>
                </p:nvCxnSpPr>
                <p:spPr bwMode="auto">
                  <a:xfrm flipH="1">
                    <a:off x="6685171" y="4525377"/>
                    <a:ext cx="4763" cy="855662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89" name="Straight Connector 1588">
                    <a:extLst>
                      <a:ext uri="{FF2B5EF4-FFF2-40B4-BE49-F238E27FC236}">
                        <a16:creationId xmlns:a16="http://schemas.microsoft.com/office/drawing/2014/main" id="{FD4F1EE2-46C7-9449-A095-4B87647A998C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2784" y="4706352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90" name="Straight Connector 1589">
                    <a:extLst>
                      <a:ext uri="{FF2B5EF4-FFF2-40B4-BE49-F238E27FC236}">
                        <a16:creationId xmlns:a16="http://schemas.microsoft.com/office/drawing/2014/main" id="{E59D1F5E-1765-A542-99FE-0E143DE72822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4771439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91" name="Straight Connector 1590">
                    <a:extLst>
                      <a:ext uri="{FF2B5EF4-FFF2-40B4-BE49-F238E27FC236}">
                        <a16:creationId xmlns:a16="http://schemas.microsoft.com/office/drawing/2014/main" id="{3B2F561D-5B7D-BD48-9097-1F4078A50016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4849227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92" name="Straight Connector 1591">
                    <a:extLst>
                      <a:ext uri="{FF2B5EF4-FFF2-40B4-BE49-F238E27FC236}">
                        <a16:creationId xmlns:a16="http://schemas.microsoft.com/office/drawing/2014/main" id="{44057ECE-E09C-444B-90FB-1C7FD86620A7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9609" y="4914314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93" name="Straight Connector 1592">
                    <a:extLst>
                      <a:ext uri="{FF2B5EF4-FFF2-40B4-BE49-F238E27FC236}">
                        <a16:creationId xmlns:a16="http://schemas.microsoft.com/office/drawing/2014/main" id="{67F46BC3-97F2-D547-925B-28D0A49E274D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8021" y="4976227"/>
                    <a:ext cx="60325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94" name="Straight Connector 1593">
                    <a:extLst>
                      <a:ext uri="{FF2B5EF4-FFF2-40B4-BE49-F238E27FC236}">
                        <a16:creationId xmlns:a16="http://schemas.microsoft.com/office/drawing/2014/main" id="{B904CD11-034A-A147-85C0-964CA3FF023D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8021" y="5044489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95" name="Straight Connector 1594">
                    <a:extLst>
                      <a:ext uri="{FF2B5EF4-FFF2-40B4-BE49-F238E27FC236}">
                        <a16:creationId xmlns:a16="http://schemas.microsoft.com/office/drawing/2014/main" id="{5993DDFC-AEA0-3D41-8002-235FA39FD944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6434" y="511433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96" name="Straight Connector 1595">
                    <a:extLst>
                      <a:ext uri="{FF2B5EF4-FFF2-40B4-BE49-F238E27FC236}">
                        <a16:creationId xmlns:a16="http://schemas.microsoft.com/office/drawing/2014/main" id="{DF48E2ED-5D97-7646-BD9C-C3E60048AC8E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9609" y="518418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97" name="Straight Connector 1596">
                    <a:extLst>
                      <a:ext uri="{FF2B5EF4-FFF2-40B4-BE49-F238E27FC236}">
                        <a16:creationId xmlns:a16="http://schemas.microsoft.com/office/drawing/2014/main" id="{893604D8-A701-6544-BAFC-76EA39B76A1E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5252452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98" name="Straight Connector 1597">
                    <a:extLst>
                      <a:ext uri="{FF2B5EF4-FFF2-40B4-BE49-F238E27FC236}">
                        <a16:creationId xmlns:a16="http://schemas.microsoft.com/office/drawing/2014/main" id="{D7C394DE-4634-3043-9B2B-C0B111EEF53C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5322302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99" name="Straight Connector 1598">
                    <a:extLst>
                      <a:ext uri="{FF2B5EF4-FFF2-40B4-BE49-F238E27FC236}">
                        <a16:creationId xmlns:a16="http://schemas.microsoft.com/office/drawing/2014/main" id="{7C02002F-ACDC-494F-B6D1-BFA4A813C8AE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2784" y="538738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00" name="Straight Connector 1599">
                    <a:extLst>
                      <a:ext uri="{FF2B5EF4-FFF2-40B4-BE49-F238E27FC236}">
                        <a16:creationId xmlns:a16="http://schemas.microsoft.com/office/drawing/2014/main" id="{909B7D10-613D-9245-A151-344ADF19B1BB}"/>
                      </a:ext>
                    </a:extLst>
                  </p:cNvPr>
                  <p:cNvCxnSpPr/>
                  <p:nvPr/>
                </p:nvCxnSpPr>
                <p:spPr bwMode="auto">
                  <a:xfrm flipH="1">
                    <a:off x="6632784" y="4531727"/>
                    <a:ext cx="58737" cy="0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601" name="Group 1600">
                    <a:extLst>
                      <a:ext uri="{FF2B5EF4-FFF2-40B4-BE49-F238E27FC236}">
                        <a16:creationId xmlns:a16="http://schemas.microsoft.com/office/drawing/2014/main" id="{A616C864-71EE-B54E-939B-3D3A42BF91D4}"/>
                      </a:ext>
                    </a:extLst>
                  </p:cNvPr>
                  <p:cNvGrpSpPr/>
                  <p:nvPr/>
                </p:nvGrpSpPr>
                <p:grpSpPr>
                  <a:xfrm>
                    <a:off x="6434171" y="4488570"/>
                    <a:ext cx="224203" cy="179034"/>
                    <a:chOff x="3668110" y="2448910"/>
                    <a:chExt cx="3794234" cy="2165130"/>
                  </a:xfrm>
                </p:grpSpPr>
                <p:sp>
                  <p:nvSpPr>
                    <p:cNvPr id="1602" name="Rectangle 1601">
                      <a:extLst>
                        <a:ext uri="{FF2B5EF4-FFF2-40B4-BE49-F238E27FC236}">
                          <a16:creationId xmlns:a16="http://schemas.microsoft.com/office/drawing/2014/main" id="{5A762B41-8A5B-6640-A148-274FEDF957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68110" y="3741409"/>
                      <a:ext cx="3780587" cy="872631"/>
                    </a:xfrm>
                    <a:prstGeom prst="rect">
                      <a:avLst/>
                    </a:prstGeom>
                    <a:gradFill>
                      <a:gsLst>
                        <a:gs pos="0">
                          <a:srgbClr val="B8C2C9"/>
                        </a:gs>
                        <a:gs pos="21000">
                          <a:schemeClr val="bg1"/>
                        </a:gs>
                        <a:gs pos="60000">
                          <a:srgbClr val="D6DCE0"/>
                        </a:gs>
                        <a:gs pos="100000">
                          <a:srgbClr val="B8C2C9"/>
                        </a:gs>
                      </a:gsLst>
                      <a:lin ang="0" scaled="0"/>
                    </a:gradFill>
                    <a:ln w="63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603" name="Freeform 1602">
                      <a:extLst>
                        <a:ext uri="{FF2B5EF4-FFF2-40B4-BE49-F238E27FC236}">
                          <a16:creationId xmlns:a16="http://schemas.microsoft.com/office/drawing/2014/main" id="{9B7CD8E5-AF15-AB4D-8F92-7CC71A7A05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78620" y="2448910"/>
                      <a:ext cx="3783724" cy="1324303"/>
                    </a:xfrm>
                    <a:custGeom>
                      <a:avLst/>
                      <a:gdLst>
                        <a:gd name="connsiteX0" fmla="*/ 0 w 3783724"/>
                        <a:gd name="connsiteY0" fmla="*/ 1313793 h 1324303"/>
                        <a:gd name="connsiteX1" fmla="*/ 0 w 3783724"/>
                        <a:gd name="connsiteY1" fmla="*/ 1313793 h 1324303"/>
                        <a:gd name="connsiteX2" fmla="*/ 252248 w 3783724"/>
                        <a:gd name="connsiteY2" fmla="*/ 0 h 1324303"/>
                        <a:gd name="connsiteX3" fmla="*/ 3415862 w 3783724"/>
                        <a:gd name="connsiteY3" fmla="*/ 21020 h 1324303"/>
                        <a:gd name="connsiteX4" fmla="*/ 3783724 w 3783724"/>
                        <a:gd name="connsiteY4" fmla="*/ 1324303 h 1324303"/>
                        <a:gd name="connsiteX5" fmla="*/ 0 w 3783724"/>
                        <a:gd name="connsiteY5" fmla="*/ 1313793 h 13243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783724" h="1324303">
                          <a:moveTo>
                            <a:pt x="0" y="1313793"/>
                          </a:moveTo>
                          <a:lnTo>
                            <a:pt x="0" y="1313793"/>
                          </a:lnTo>
                          <a:lnTo>
                            <a:pt x="252248" y="0"/>
                          </a:lnTo>
                          <a:lnTo>
                            <a:pt x="3415862" y="21020"/>
                          </a:lnTo>
                          <a:lnTo>
                            <a:pt x="3783724" y="1324303"/>
                          </a:lnTo>
                          <a:lnTo>
                            <a:pt x="0" y="1313793"/>
                          </a:lnTo>
                          <a:close/>
                        </a:path>
                      </a:pathLst>
                    </a:custGeom>
                    <a:solidFill>
                      <a:srgbClr val="B8C2C9"/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grpSp>
                  <p:nvGrpSpPr>
                    <p:cNvPr id="1604" name="Group 1603">
                      <a:extLst>
                        <a:ext uri="{FF2B5EF4-FFF2-40B4-BE49-F238E27FC236}">
                          <a16:creationId xmlns:a16="http://schemas.microsoft.com/office/drawing/2014/main" id="{35F37621-3667-C44B-A08E-C51F443B7C3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941378" y="2603243"/>
                      <a:ext cx="3202061" cy="1066110"/>
                      <a:chOff x="7939341" y="3037317"/>
                      <a:chExt cx="897649" cy="353919"/>
                    </a:xfrm>
                  </p:grpSpPr>
                  <p:sp>
                    <p:nvSpPr>
                      <p:cNvPr id="1605" name="Freeform 1604">
                        <a:extLst>
                          <a:ext uri="{FF2B5EF4-FFF2-40B4-BE49-F238E27FC236}">
                            <a16:creationId xmlns:a16="http://schemas.microsoft.com/office/drawing/2014/main" id="{980C0CCE-3ABC-E746-B1AF-A740EAA9402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64170" y="3037317"/>
                        <a:ext cx="849158" cy="198115"/>
                      </a:xfrm>
                      <a:custGeom>
                        <a:avLst/>
                        <a:gdLst>
                          <a:gd name="connsiteX0" fmla="*/ 3725333 w 4588933"/>
                          <a:gd name="connsiteY0" fmla="*/ 0 h 1049866"/>
                          <a:gd name="connsiteX1" fmla="*/ 4588933 w 4588933"/>
                          <a:gd name="connsiteY1" fmla="*/ 270933 h 1049866"/>
                          <a:gd name="connsiteX2" fmla="*/ 3962400 w 4588933"/>
                          <a:gd name="connsiteY2" fmla="*/ 541866 h 1049866"/>
                          <a:gd name="connsiteX3" fmla="*/ 3742267 w 4588933"/>
                          <a:gd name="connsiteY3" fmla="*/ 457200 h 1049866"/>
                          <a:gd name="connsiteX4" fmla="*/ 2269067 w 4588933"/>
                          <a:gd name="connsiteY4" fmla="*/ 1049866 h 1049866"/>
                          <a:gd name="connsiteX5" fmla="*/ 880533 w 4588933"/>
                          <a:gd name="connsiteY5" fmla="*/ 457200 h 1049866"/>
                          <a:gd name="connsiteX6" fmla="*/ 592667 w 4588933"/>
                          <a:gd name="connsiteY6" fmla="*/ 541866 h 1049866"/>
                          <a:gd name="connsiteX7" fmla="*/ 0 w 4588933"/>
                          <a:gd name="connsiteY7" fmla="*/ 254000 h 1049866"/>
                          <a:gd name="connsiteX8" fmla="*/ 880533 w 4588933"/>
                          <a:gd name="connsiteY8" fmla="*/ 16933 h 1049866"/>
                          <a:gd name="connsiteX9" fmla="*/ 2302933 w 4588933"/>
                          <a:gd name="connsiteY9" fmla="*/ 626533 h 1049866"/>
                          <a:gd name="connsiteX10" fmla="*/ 3725333 w 4588933"/>
                          <a:gd name="connsiteY10" fmla="*/ 0 h 1049866"/>
                          <a:gd name="connsiteX0" fmla="*/ 3725333 w 4641485"/>
                          <a:gd name="connsiteY0" fmla="*/ 0 h 1049866"/>
                          <a:gd name="connsiteX1" fmla="*/ 4641485 w 4641485"/>
                          <a:gd name="connsiteY1" fmla="*/ 239402 h 1049866"/>
                          <a:gd name="connsiteX2" fmla="*/ 3962400 w 4641485"/>
                          <a:gd name="connsiteY2" fmla="*/ 541866 h 1049866"/>
                          <a:gd name="connsiteX3" fmla="*/ 3742267 w 4641485"/>
                          <a:gd name="connsiteY3" fmla="*/ 457200 h 1049866"/>
                          <a:gd name="connsiteX4" fmla="*/ 2269067 w 4641485"/>
                          <a:gd name="connsiteY4" fmla="*/ 1049866 h 1049866"/>
                          <a:gd name="connsiteX5" fmla="*/ 880533 w 4641485"/>
                          <a:gd name="connsiteY5" fmla="*/ 457200 h 1049866"/>
                          <a:gd name="connsiteX6" fmla="*/ 592667 w 4641485"/>
                          <a:gd name="connsiteY6" fmla="*/ 541866 h 1049866"/>
                          <a:gd name="connsiteX7" fmla="*/ 0 w 4641485"/>
                          <a:gd name="connsiteY7" fmla="*/ 254000 h 1049866"/>
                          <a:gd name="connsiteX8" fmla="*/ 880533 w 4641485"/>
                          <a:gd name="connsiteY8" fmla="*/ 16933 h 1049866"/>
                          <a:gd name="connsiteX9" fmla="*/ 2302933 w 4641485"/>
                          <a:gd name="connsiteY9" fmla="*/ 626533 h 1049866"/>
                          <a:gd name="connsiteX10" fmla="*/ 3725333 w 4641485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73798 w 4673016"/>
                          <a:gd name="connsiteY3" fmla="*/ 457200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84308 w 4673016"/>
                          <a:gd name="connsiteY3" fmla="*/ 404648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75021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815839 w 4673016"/>
                          <a:gd name="connsiteY3" fmla="*/ 467710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75021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4673016" h="1049866">
                            <a:moveTo>
                              <a:pt x="3756864" y="0"/>
                            </a:moveTo>
                            <a:lnTo>
                              <a:pt x="4673016" y="239402"/>
                            </a:lnTo>
                            <a:lnTo>
                              <a:pt x="3993931" y="541866"/>
                            </a:lnTo>
                            <a:lnTo>
                              <a:pt x="3815839" y="467710"/>
                            </a:lnTo>
                            <a:lnTo>
                              <a:pt x="2300598" y="1049866"/>
                            </a:lnTo>
                            <a:lnTo>
                              <a:pt x="912064" y="457200"/>
                            </a:lnTo>
                            <a:lnTo>
                              <a:pt x="624198" y="541866"/>
                            </a:lnTo>
                            <a:lnTo>
                              <a:pt x="0" y="275021"/>
                            </a:lnTo>
                            <a:lnTo>
                              <a:pt x="912064" y="16933"/>
                            </a:lnTo>
                            <a:lnTo>
                              <a:pt x="2323954" y="616023"/>
                            </a:lnTo>
                            <a:lnTo>
                              <a:pt x="3756864" y="0"/>
                            </a:lnTo>
                            <a:close/>
                          </a:path>
                        </a:pathLst>
                      </a:custGeom>
                      <a:solidFill>
                        <a:srgbClr val="0000A3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1606" name="Freeform 1605">
                        <a:extLst>
                          <a:ext uri="{FF2B5EF4-FFF2-40B4-BE49-F238E27FC236}">
                            <a16:creationId xmlns:a16="http://schemas.microsoft.com/office/drawing/2014/main" id="{AFFB1AA9-5391-4F49-B3E8-6EFDEE22CFE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519948" y="3206783"/>
                        <a:ext cx="317042" cy="170569"/>
                      </a:xfrm>
                      <a:custGeom>
                        <a:avLst/>
                        <a:gdLst>
                          <a:gd name="connsiteX0" fmla="*/ 21021 w 1744718"/>
                          <a:gd name="connsiteY0" fmla="*/ 0 h 903890"/>
                          <a:gd name="connsiteX1" fmla="*/ 1744718 w 1744718"/>
                          <a:gd name="connsiteY1" fmla="*/ 693683 h 903890"/>
                          <a:gd name="connsiteX2" fmla="*/ 1145628 w 1744718"/>
                          <a:gd name="connsiteY2" fmla="*/ 903890 h 903890"/>
                          <a:gd name="connsiteX3" fmla="*/ 0 w 1744718"/>
                          <a:gd name="connsiteY3" fmla="*/ 451945 h 903890"/>
                          <a:gd name="connsiteX4" fmla="*/ 21021 w 1744718"/>
                          <a:gd name="connsiteY4" fmla="*/ 0 h 90389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44718" h="903890">
                            <a:moveTo>
                              <a:pt x="21021" y="0"/>
                            </a:moveTo>
                            <a:lnTo>
                              <a:pt x="1744718" y="693683"/>
                            </a:lnTo>
                            <a:lnTo>
                              <a:pt x="1145628" y="903890"/>
                            </a:lnTo>
                            <a:lnTo>
                              <a:pt x="0" y="451945"/>
                            </a:lnTo>
                            <a:lnTo>
                              <a:pt x="21021" y="0"/>
                            </a:lnTo>
                            <a:close/>
                          </a:path>
                        </a:pathLst>
                      </a:custGeom>
                      <a:solidFill>
                        <a:srgbClr val="0000A3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1607" name="Freeform 1606">
                        <a:extLst>
                          <a:ext uri="{FF2B5EF4-FFF2-40B4-BE49-F238E27FC236}">
                            <a16:creationId xmlns:a16="http://schemas.microsoft.com/office/drawing/2014/main" id="{2B7328EE-F236-5F47-8F3D-E670F5CC5DE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9341" y="3206783"/>
                        <a:ext cx="311312" cy="168585"/>
                      </a:xfrm>
                      <a:custGeom>
                        <a:avLst/>
                        <a:gdLst>
                          <a:gd name="connsiteX0" fmla="*/ 1702676 w 1713187"/>
                          <a:gd name="connsiteY0" fmla="*/ 0 h 893380"/>
                          <a:gd name="connsiteX1" fmla="*/ 1713187 w 1713187"/>
                          <a:gd name="connsiteY1" fmla="*/ 472966 h 893380"/>
                          <a:gd name="connsiteX2" fmla="*/ 578069 w 1713187"/>
                          <a:gd name="connsiteY2" fmla="*/ 893380 h 893380"/>
                          <a:gd name="connsiteX3" fmla="*/ 0 w 1713187"/>
                          <a:gd name="connsiteY3" fmla="*/ 693683 h 893380"/>
                          <a:gd name="connsiteX4" fmla="*/ 1702676 w 1713187"/>
                          <a:gd name="connsiteY4" fmla="*/ 0 h 8933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13187" h="893380">
                            <a:moveTo>
                              <a:pt x="1702676" y="0"/>
                            </a:moveTo>
                            <a:lnTo>
                              <a:pt x="1713187" y="472966"/>
                            </a:lnTo>
                            <a:lnTo>
                              <a:pt x="578069" y="893380"/>
                            </a:lnTo>
                            <a:lnTo>
                              <a:pt x="0" y="693683"/>
                            </a:lnTo>
                            <a:lnTo>
                              <a:pt x="1702676" y="0"/>
                            </a:lnTo>
                            <a:close/>
                          </a:path>
                        </a:pathLst>
                      </a:custGeom>
                      <a:solidFill>
                        <a:srgbClr val="0000A8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1608" name="Freeform 1607">
                        <a:extLst>
                          <a:ext uri="{FF2B5EF4-FFF2-40B4-BE49-F238E27FC236}">
                            <a16:creationId xmlns:a16="http://schemas.microsoft.com/office/drawing/2014/main" id="{E8DB347E-300E-604B-9061-178C7960294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47413" y="3123483"/>
                        <a:ext cx="676892" cy="267753"/>
                      </a:xfrm>
                      <a:custGeom>
                        <a:avLst/>
                        <a:gdLst>
                          <a:gd name="connsiteX0" fmla="*/ 599089 w 4162096"/>
                          <a:gd name="connsiteY0" fmla="*/ 273269 h 1618593"/>
                          <a:gd name="connsiteX1" fmla="*/ 882869 w 4162096"/>
                          <a:gd name="connsiteY1" fmla="*/ 199697 h 1618593"/>
                          <a:gd name="connsiteX2" fmla="*/ 2312276 w 4162096"/>
                          <a:gd name="connsiteY2" fmla="*/ 798786 h 1618593"/>
                          <a:gd name="connsiteX3" fmla="*/ 3794234 w 4162096"/>
                          <a:gd name="connsiteY3" fmla="*/ 199697 h 1618593"/>
                          <a:gd name="connsiteX4" fmla="*/ 4014951 w 4162096"/>
                          <a:gd name="connsiteY4" fmla="*/ 273269 h 1618593"/>
                          <a:gd name="connsiteX5" fmla="*/ 3058510 w 4162096"/>
                          <a:gd name="connsiteY5" fmla="*/ 641131 h 1618593"/>
                          <a:gd name="connsiteX6" fmla="*/ 3026979 w 4162096"/>
                          <a:gd name="connsiteY6" fmla="*/ 1114097 h 1618593"/>
                          <a:gd name="connsiteX7" fmla="*/ 4162096 w 4162096"/>
                          <a:gd name="connsiteY7" fmla="*/ 1545021 h 1618593"/>
                          <a:gd name="connsiteX8" fmla="*/ 3878317 w 4162096"/>
                          <a:gd name="connsiteY8" fmla="*/ 1608083 h 1618593"/>
                          <a:gd name="connsiteX9" fmla="*/ 2301765 w 4162096"/>
                          <a:gd name="connsiteY9" fmla="*/ 945931 h 1618593"/>
                          <a:gd name="connsiteX10" fmla="*/ 693682 w 4162096"/>
                          <a:gd name="connsiteY10" fmla="*/ 1618593 h 1618593"/>
                          <a:gd name="connsiteX11" fmla="*/ 430924 w 4162096"/>
                          <a:gd name="connsiteY11" fmla="*/ 1524000 h 1618593"/>
                          <a:gd name="connsiteX12" fmla="*/ 1576551 w 4162096"/>
                          <a:gd name="connsiteY12" fmla="*/ 1082566 h 1618593"/>
                          <a:gd name="connsiteX13" fmla="*/ 1545020 w 4162096"/>
                          <a:gd name="connsiteY13" fmla="*/ 609600 h 1618593"/>
                          <a:gd name="connsiteX14" fmla="*/ 0 w 4162096"/>
                          <a:gd name="connsiteY14" fmla="*/ 0 h 1618593"/>
                          <a:gd name="connsiteX15" fmla="*/ 872358 w 4162096"/>
                          <a:gd name="connsiteY15" fmla="*/ 210207 h 1618593"/>
                          <a:gd name="connsiteX16" fmla="*/ 872358 w 4162096"/>
                          <a:gd name="connsiteY16" fmla="*/ 210207 h 1618593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441434 w 3731172"/>
                          <a:gd name="connsiteY14" fmla="*/ 10510 h 1418896"/>
                          <a:gd name="connsiteX15" fmla="*/ 441434 w 3731172"/>
                          <a:gd name="connsiteY15" fmla="*/ 10510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441434 w 3731172"/>
                          <a:gd name="connsiteY14" fmla="*/ 10510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357351 w 3731172"/>
                          <a:gd name="connsiteY14" fmla="*/ 115613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147144 w 3731172"/>
                          <a:gd name="connsiteY14" fmla="*/ 6306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47144 w 3731172"/>
                          <a:gd name="connsiteY14" fmla="*/ 6306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89185 w 3731172"/>
                          <a:gd name="connsiteY14" fmla="*/ 8408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56137 w 3731172"/>
                          <a:gd name="connsiteY13" fmla="*/ 441434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45626 w 3731172"/>
                          <a:gd name="connsiteY13" fmla="*/ 451945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903890 h 1418896"/>
                          <a:gd name="connsiteX13" fmla="*/ 1145626 w 3731172"/>
                          <a:gd name="connsiteY13" fmla="*/ 451945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575034 w 3710151"/>
                          <a:gd name="connsiteY6" fmla="*/ 914400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606565 w 3710151"/>
                          <a:gd name="connsiteY6" fmla="*/ 924910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5151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087434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098586 w 3710151"/>
                          <a:gd name="connsiteY12" fmla="*/ 903890 h 1418896"/>
                          <a:gd name="connsiteX13" fmla="*/ 1087434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62012 w 3725019"/>
                          <a:gd name="connsiteY0" fmla="*/ 73572 h 1418896"/>
                          <a:gd name="connsiteX1" fmla="*/ 445792 w 3725019"/>
                          <a:gd name="connsiteY1" fmla="*/ 0 h 1418896"/>
                          <a:gd name="connsiteX2" fmla="*/ 1852896 w 3725019"/>
                          <a:gd name="connsiteY2" fmla="*/ 591655 h 1418896"/>
                          <a:gd name="connsiteX3" fmla="*/ 3357157 w 3725019"/>
                          <a:gd name="connsiteY3" fmla="*/ 0 h 1418896"/>
                          <a:gd name="connsiteX4" fmla="*/ 3577874 w 3725019"/>
                          <a:gd name="connsiteY4" fmla="*/ 73572 h 1418896"/>
                          <a:gd name="connsiteX5" fmla="*/ 2632585 w 3725019"/>
                          <a:gd name="connsiteY5" fmla="*/ 448868 h 1418896"/>
                          <a:gd name="connsiteX6" fmla="*/ 2625150 w 3725019"/>
                          <a:gd name="connsiteY6" fmla="*/ 902607 h 1418896"/>
                          <a:gd name="connsiteX7" fmla="*/ 3725019 w 3725019"/>
                          <a:gd name="connsiteY7" fmla="*/ 1345324 h 1418896"/>
                          <a:gd name="connsiteX8" fmla="*/ 3441240 w 3725019"/>
                          <a:gd name="connsiteY8" fmla="*/ 1408386 h 1418896"/>
                          <a:gd name="connsiteX9" fmla="*/ 1864688 w 3725019"/>
                          <a:gd name="connsiteY9" fmla="*/ 746234 h 1418896"/>
                          <a:gd name="connsiteX10" fmla="*/ 256605 w 3725019"/>
                          <a:gd name="connsiteY10" fmla="*/ 1418896 h 1418896"/>
                          <a:gd name="connsiteX11" fmla="*/ 0 w 3725019"/>
                          <a:gd name="connsiteY11" fmla="*/ 1331097 h 1418896"/>
                          <a:gd name="connsiteX12" fmla="*/ 1113454 w 3725019"/>
                          <a:gd name="connsiteY12" fmla="*/ 903890 h 1418896"/>
                          <a:gd name="connsiteX13" fmla="*/ 1102302 w 3725019"/>
                          <a:gd name="connsiteY13" fmla="*/ 451945 h 1418896"/>
                          <a:gd name="connsiteX14" fmla="*/ 183032 w 3725019"/>
                          <a:gd name="connsiteY14" fmla="*/ 84081 h 1418896"/>
                          <a:gd name="connsiteX15" fmla="*/ 162012 w 3725019"/>
                          <a:gd name="connsiteY15" fmla="*/ 73572 h 141889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</a:cxnLst>
                        <a:rect l="l" t="t" r="r" b="b"/>
                        <a:pathLst>
                          <a:path w="3725019" h="1418896">
                            <a:moveTo>
                              <a:pt x="162012" y="73572"/>
                            </a:moveTo>
                            <a:lnTo>
                              <a:pt x="445792" y="0"/>
                            </a:lnTo>
                            <a:lnTo>
                              <a:pt x="1852896" y="591655"/>
                            </a:lnTo>
                            <a:lnTo>
                              <a:pt x="3357157" y="0"/>
                            </a:lnTo>
                            <a:lnTo>
                              <a:pt x="3577874" y="73572"/>
                            </a:lnTo>
                            <a:lnTo>
                              <a:pt x="2632585" y="448868"/>
                            </a:lnTo>
                            <a:lnTo>
                              <a:pt x="2625150" y="902607"/>
                            </a:lnTo>
                            <a:lnTo>
                              <a:pt x="3725019" y="1345324"/>
                            </a:lnTo>
                            <a:lnTo>
                              <a:pt x="3441240" y="1408386"/>
                            </a:lnTo>
                            <a:lnTo>
                              <a:pt x="1864688" y="746234"/>
                            </a:lnTo>
                            <a:lnTo>
                              <a:pt x="256605" y="1418896"/>
                            </a:lnTo>
                            <a:lnTo>
                              <a:pt x="0" y="1331097"/>
                            </a:lnTo>
                            <a:lnTo>
                              <a:pt x="1113454" y="903890"/>
                            </a:lnTo>
                            <a:cubicBezTo>
                              <a:pt x="1113454" y="760249"/>
                              <a:pt x="1102302" y="595586"/>
                              <a:pt x="1102302" y="451945"/>
                            </a:cubicBezTo>
                            <a:lnTo>
                              <a:pt x="183032" y="84081"/>
                            </a:lnTo>
                            <a:cubicBezTo>
                              <a:pt x="26317" y="21019"/>
                              <a:pt x="169019" y="77075"/>
                              <a:pt x="162012" y="73572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517" name="Group 1516">
                  <a:extLst>
                    <a:ext uri="{FF2B5EF4-FFF2-40B4-BE49-F238E27FC236}">
                      <a16:creationId xmlns:a16="http://schemas.microsoft.com/office/drawing/2014/main" id="{F2917793-D605-B849-BBEE-338D24A50838}"/>
                    </a:ext>
                  </a:extLst>
                </p:cNvPr>
                <p:cNvGrpSpPr/>
                <p:nvPr/>
              </p:nvGrpSpPr>
              <p:grpSpPr>
                <a:xfrm>
                  <a:off x="7734580" y="4641605"/>
                  <a:ext cx="267360" cy="997195"/>
                  <a:chOff x="6424161" y="4488570"/>
                  <a:chExt cx="267360" cy="997195"/>
                </a:xfrm>
              </p:grpSpPr>
              <p:grpSp>
                <p:nvGrpSpPr>
                  <p:cNvPr id="1520" name="Group 506">
                    <a:extLst>
                      <a:ext uri="{FF2B5EF4-FFF2-40B4-BE49-F238E27FC236}">
                        <a16:creationId xmlns:a16="http://schemas.microsoft.com/office/drawing/2014/main" id="{955BBAF6-C544-F941-9000-529D7EE30C7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424161" y="4637077"/>
                    <a:ext cx="235570" cy="848688"/>
                    <a:chOff x="6395998" y="3062424"/>
                    <a:chExt cx="564403" cy="837478"/>
                  </a:xfrm>
                </p:grpSpPr>
                <p:sp>
                  <p:nvSpPr>
                    <p:cNvPr id="1550" name="Rectangle 1549">
                      <a:extLst>
                        <a:ext uri="{FF2B5EF4-FFF2-40B4-BE49-F238E27FC236}">
                          <a16:creationId xmlns:a16="http://schemas.microsoft.com/office/drawing/2014/main" id="{38CBBD4C-071B-2A43-AFE1-EA793281B8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09786" y="3061857"/>
                      <a:ext cx="447707" cy="742536"/>
                    </a:xfrm>
                    <a:prstGeom prst="rect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1551" name="Straight Connector 1550">
                      <a:extLst>
                        <a:ext uri="{FF2B5EF4-FFF2-40B4-BE49-F238E27FC236}">
                          <a16:creationId xmlns:a16="http://schemas.microsoft.com/office/drawing/2014/main" id="{F66DCF05-D8BA-9F46-B2A6-1D1E3866BC67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847057" y="3061857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552" name="Rectangle 1551">
                      <a:extLst>
                        <a:ext uri="{FF2B5EF4-FFF2-40B4-BE49-F238E27FC236}">
                          <a16:creationId xmlns:a16="http://schemas.microsoft.com/office/drawing/2014/main" id="{1429C9E6-F6D2-804B-9054-C5B42B49FBA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76953" y="3071256"/>
                      <a:ext cx="131327" cy="11592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1553" name="Straight Connector 1552">
                      <a:extLst>
                        <a:ext uri="{FF2B5EF4-FFF2-40B4-BE49-F238E27FC236}">
                          <a16:creationId xmlns:a16="http://schemas.microsoft.com/office/drawing/2014/main" id="{5C198BB9-B507-1147-BC5F-45090D440145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396367" y="3061857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554" name="Rectangle 1553">
                      <a:extLst>
                        <a:ext uri="{FF2B5EF4-FFF2-40B4-BE49-F238E27FC236}">
                          <a16:creationId xmlns:a16="http://schemas.microsoft.com/office/drawing/2014/main" id="{067374E9-C773-9A45-895F-53ABEA21ECD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17210" y="3702567"/>
                      <a:ext cx="131327" cy="11592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555" name="Rectangle 1554">
                      <a:extLst>
                        <a:ext uri="{FF2B5EF4-FFF2-40B4-BE49-F238E27FC236}">
                          <a16:creationId xmlns:a16="http://schemas.microsoft.com/office/drawing/2014/main" id="{BEB755DE-93EE-B94B-BF4F-7E39F74CBD8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05320" y="3157415"/>
                      <a:ext cx="444723" cy="74253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1556" name="Straight Connector 1555">
                      <a:extLst>
                        <a:ext uri="{FF2B5EF4-FFF2-40B4-BE49-F238E27FC236}">
                          <a16:creationId xmlns:a16="http://schemas.microsoft.com/office/drawing/2014/main" id="{7C53239E-91F4-6D4D-AEF6-7A4DC724C10D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847057" y="3804392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1557" name="Group 544">
                      <a:extLst>
                        <a:ext uri="{FF2B5EF4-FFF2-40B4-BE49-F238E27FC236}">
                          <a16:creationId xmlns:a16="http://schemas.microsoft.com/office/drawing/2014/main" id="{46B5E060-33BB-6C42-8892-DC9F58D2034F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400318" y="3137421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585" name="Straight Connector 1584">
                        <a:extLst>
                          <a:ext uri="{FF2B5EF4-FFF2-40B4-BE49-F238E27FC236}">
                            <a16:creationId xmlns:a16="http://schemas.microsoft.com/office/drawing/2014/main" id="{ADBDFE04-15F5-974B-849B-DD6A2B29DAF7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782" y="2845711"/>
                        <a:ext cx="113419" cy="924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86" name="Straight Connector 1585">
                        <a:extLst>
                          <a:ext uri="{FF2B5EF4-FFF2-40B4-BE49-F238E27FC236}">
                            <a16:creationId xmlns:a16="http://schemas.microsoft.com/office/drawing/2014/main" id="{EC584186-C946-A84E-A827-1C268347CB27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076" y="2938136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558" name="Group 547">
                      <a:extLst>
                        <a:ext uri="{FF2B5EF4-FFF2-40B4-BE49-F238E27FC236}">
                          <a16:creationId xmlns:a16="http://schemas.microsoft.com/office/drawing/2014/main" id="{3BEDB270-10EB-AC46-92B2-CC513D0BDE9C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9838" y="3203285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583" name="Straight Connector 1582">
                        <a:extLst>
                          <a:ext uri="{FF2B5EF4-FFF2-40B4-BE49-F238E27FC236}">
                            <a16:creationId xmlns:a16="http://schemas.microsoft.com/office/drawing/2014/main" id="{26B27D45-147E-A54B-AA74-56CDFA9D0DD0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9263" y="2845642"/>
                        <a:ext cx="119388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84" name="Straight Connector 1583">
                        <a:extLst>
                          <a:ext uri="{FF2B5EF4-FFF2-40B4-BE49-F238E27FC236}">
                            <a16:creationId xmlns:a16="http://schemas.microsoft.com/office/drawing/2014/main" id="{24EEE3D2-C962-E843-914C-39CEBCCC19C2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557" y="2934934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559" name="Group 549">
                      <a:extLst>
                        <a:ext uri="{FF2B5EF4-FFF2-40B4-BE49-F238E27FC236}">
                          <a16:creationId xmlns:a16="http://schemas.microsoft.com/office/drawing/2014/main" id="{428E0C6F-DF09-EA41-A85D-334507221C21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9358" y="3269149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581" name="Straight Connector 1580">
                        <a:extLst>
                          <a:ext uri="{FF2B5EF4-FFF2-40B4-BE49-F238E27FC236}">
                            <a16:creationId xmlns:a16="http://schemas.microsoft.com/office/drawing/2014/main" id="{AF19D63A-FD23-F045-825F-C30CAA10692E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6759" y="2845572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82" name="Straight Connector 1581">
                        <a:extLst>
                          <a:ext uri="{FF2B5EF4-FFF2-40B4-BE49-F238E27FC236}">
                            <a16:creationId xmlns:a16="http://schemas.microsoft.com/office/drawing/2014/main" id="{F21F4910-8C04-4746-8DF2-148815D24A2C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036" y="293486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560" name="Group 550">
                      <a:extLst>
                        <a:ext uri="{FF2B5EF4-FFF2-40B4-BE49-F238E27FC236}">
                          <a16:creationId xmlns:a16="http://schemas.microsoft.com/office/drawing/2014/main" id="{97225B84-3AF2-BC4E-8B60-1BCFF0D7CEF8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8878" y="3335013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579" name="Straight Connector 1578">
                        <a:extLst>
                          <a:ext uri="{FF2B5EF4-FFF2-40B4-BE49-F238E27FC236}">
                            <a16:creationId xmlns:a16="http://schemas.microsoft.com/office/drawing/2014/main" id="{347A7188-B380-4446-8148-261FB17EDA15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238" y="2845502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80" name="Straight Connector 1579">
                        <a:extLst>
                          <a:ext uri="{FF2B5EF4-FFF2-40B4-BE49-F238E27FC236}">
                            <a16:creationId xmlns:a16="http://schemas.microsoft.com/office/drawing/2014/main" id="{17272D00-F61A-9148-84AE-1C51FEA930E8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516" y="293479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561" name="Group 551">
                      <a:extLst>
                        <a:ext uri="{FF2B5EF4-FFF2-40B4-BE49-F238E27FC236}">
                          <a16:creationId xmlns:a16="http://schemas.microsoft.com/office/drawing/2014/main" id="{D9600F4E-03B5-AA41-93AC-A4592AE8DAB9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8398" y="3400877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577" name="Straight Connector 1576">
                        <a:extLst>
                          <a:ext uri="{FF2B5EF4-FFF2-40B4-BE49-F238E27FC236}">
                            <a16:creationId xmlns:a16="http://schemas.microsoft.com/office/drawing/2014/main" id="{52EEAD92-E5D5-BD48-B650-65C679D57E1F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718" y="2845433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78" name="Straight Connector 1577">
                        <a:extLst>
                          <a:ext uri="{FF2B5EF4-FFF2-40B4-BE49-F238E27FC236}">
                            <a16:creationId xmlns:a16="http://schemas.microsoft.com/office/drawing/2014/main" id="{F9135993-93A6-034C-85B8-51625CA9E229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995" y="293472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562" name="Group 552">
                      <a:extLst>
                        <a:ext uri="{FF2B5EF4-FFF2-40B4-BE49-F238E27FC236}">
                          <a16:creationId xmlns:a16="http://schemas.microsoft.com/office/drawing/2014/main" id="{80556CE6-DD3F-1142-9323-200596D9435D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7918" y="3466741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575" name="Straight Connector 1574">
                        <a:extLst>
                          <a:ext uri="{FF2B5EF4-FFF2-40B4-BE49-F238E27FC236}">
                            <a16:creationId xmlns:a16="http://schemas.microsoft.com/office/drawing/2014/main" id="{72397CD9-A323-2B4C-AAAD-2A14A8298762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199" y="2845363"/>
                        <a:ext cx="113419" cy="939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76" name="Straight Connector 1575">
                        <a:extLst>
                          <a:ext uri="{FF2B5EF4-FFF2-40B4-BE49-F238E27FC236}">
                            <a16:creationId xmlns:a16="http://schemas.microsoft.com/office/drawing/2014/main" id="{E999D386-8B28-584F-92C7-A91A624D3082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3477" y="2939355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563" name="Group 555">
                      <a:extLst>
                        <a:ext uri="{FF2B5EF4-FFF2-40B4-BE49-F238E27FC236}">
                          <a16:creationId xmlns:a16="http://schemas.microsoft.com/office/drawing/2014/main" id="{0619CBCA-77AE-1D43-803D-EAB6F9EF1D5C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7438" y="3532605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573" name="Straight Connector 1572">
                        <a:extLst>
                          <a:ext uri="{FF2B5EF4-FFF2-40B4-BE49-F238E27FC236}">
                            <a16:creationId xmlns:a16="http://schemas.microsoft.com/office/drawing/2014/main" id="{06D9F08A-85B9-5E46-877B-F25E2ABA84E7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679" y="2842160"/>
                        <a:ext cx="113419" cy="971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74" name="Straight Connector 1573">
                        <a:extLst>
                          <a:ext uri="{FF2B5EF4-FFF2-40B4-BE49-F238E27FC236}">
                            <a16:creationId xmlns:a16="http://schemas.microsoft.com/office/drawing/2014/main" id="{BC1DD6F4-7372-5C4D-AAB3-CE37EB9E881F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0972" y="2939284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564" name="Group 556">
                      <a:extLst>
                        <a:ext uri="{FF2B5EF4-FFF2-40B4-BE49-F238E27FC236}">
                          <a16:creationId xmlns:a16="http://schemas.microsoft.com/office/drawing/2014/main" id="{D481552C-9890-0A4F-9807-6B34A053A2BE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6958" y="3598469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571" name="Straight Connector 1570">
                        <a:extLst>
                          <a:ext uri="{FF2B5EF4-FFF2-40B4-BE49-F238E27FC236}">
                            <a16:creationId xmlns:a16="http://schemas.microsoft.com/office/drawing/2014/main" id="{790743ED-875E-BA4F-A79F-4570FDB2FE80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9158" y="2842090"/>
                        <a:ext cx="113419" cy="971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72" name="Straight Connector 1571">
                        <a:extLst>
                          <a:ext uri="{FF2B5EF4-FFF2-40B4-BE49-F238E27FC236}">
                            <a16:creationId xmlns:a16="http://schemas.microsoft.com/office/drawing/2014/main" id="{858CA844-E559-A242-88A8-61D123DFA318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452" y="2939215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565" name="Group 557">
                      <a:extLst>
                        <a:ext uri="{FF2B5EF4-FFF2-40B4-BE49-F238E27FC236}">
                          <a16:creationId xmlns:a16="http://schemas.microsoft.com/office/drawing/2014/main" id="{9AACAFD0-218B-DA41-87C4-8125DB6D082C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6478" y="3664333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569" name="Straight Connector 1568">
                        <a:extLst>
                          <a:ext uri="{FF2B5EF4-FFF2-40B4-BE49-F238E27FC236}">
                            <a16:creationId xmlns:a16="http://schemas.microsoft.com/office/drawing/2014/main" id="{97D754C4-051A-E945-AB99-B39C8BF13593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6654" y="2846719"/>
                        <a:ext cx="113419" cy="92426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70" name="Straight Connector 1569">
                        <a:extLst>
                          <a:ext uri="{FF2B5EF4-FFF2-40B4-BE49-F238E27FC236}">
                            <a16:creationId xmlns:a16="http://schemas.microsoft.com/office/drawing/2014/main" id="{FEA68C3D-D798-4642-B899-BF66DFB26483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933" y="2939145"/>
                        <a:ext cx="450690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566" name="Group 558">
                      <a:extLst>
                        <a:ext uri="{FF2B5EF4-FFF2-40B4-BE49-F238E27FC236}">
                          <a16:creationId xmlns:a16="http://schemas.microsoft.com/office/drawing/2014/main" id="{7F73C6EE-CB22-F146-B4C3-EF7955FF24F1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5998" y="3730197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567" name="Straight Connector 1566">
                        <a:extLst>
                          <a:ext uri="{FF2B5EF4-FFF2-40B4-BE49-F238E27FC236}">
                            <a16:creationId xmlns:a16="http://schemas.microsoft.com/office/drawing/2014/main" id="{13D897A1-717C-0D42-BD29-475D8B236C68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133" y="2846650"/>
                        <a:ext cx="113419" cy="92426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8" name="Straight Connector 1567">
                        <a:extLst>
                          <a:ext uri="{FF2B5EF4-FFF2-40B4-BE49-F238E27FC236}">
                            <a16:creationId xmlns:a16="http://schemas.microsoft.com/office/drawing/2014/main" id="{80BA5EF9-2B0B-F34F-ADE3-C17D3A67A015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413" y="2939076"/>
                        <a:ext cx="450690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1521" name="Straight Connector 1520">
                    <a:extLst>
                      <a:ext uri="{FF2B5EF4-FFF2-40B4-BE49-F238E27FC236}">
                        <a16:creationId xmlns:a16="http://schemas.microsoft.com/office/drawing/2014/main" id="{4D52B0DE-6799-354E-B965-5BF57955EA28}"/>
                      </a:ext>
                    </a:extLst>
                  </p:cNvPr>
                  <p:cNvCxnSpPr/>
                  <p:nvPr/>
                </p:nvCxnSpPr>
                <p:spPr bwMode="auto">
                  <a:xfrm flipH="1">
                    <a:off x="6685171" y="4525377"/>
                    <a:ext cx="4763" cy="855662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22" name="Straight Connector 1521">
                    <a:extLst>
                      <a:ext uri="{FF2B5EF4-FFF2-40B4-BE49-F238E27FC236}">
                        <a16:creationId xmlns:a16="http://schemas.microsoft.com/office/drawing/2014/main" id="{E4FE85BE-A9B8-AA4B-9877-2BF00591292D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2784" y="4706352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23" name="Straight Connector 1522">
                    <a:extLst>
                      <a:ext uri="{FF2B5EF4-FFF2-40B4-BE49-F238E27FC236}">
                        <a16:creationId xmlns:a16="http://schemas.microsoft.com/office/drawing/2014/main" id="{AE1AA4F9-DAFA-4742-9E8C-9051EB26B682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4771439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24" name="Straight Connector 1523">
                    <a:extLst>
                      <a:ext uri="{FF2B5EF4-FFF2-40B4-BE49-F238E27FC236}">
                        <a16:creationId xmlns:a16="http://schemas.microsoft.com/office/drawing/2014/main" id="{E5DB4B8C-212F-3C40-A2A0-B74B09A9666E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4849227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25" name="Straight Connector 1524">
                    <a:extLst>
                      <a:ext uri="{FF2B5EF4-FFF2-40B4-BE49-F238E27FC236}">
                        <a16:creationId xmlns:a16="http://schemas.microsoft.com/office/drawing/2014/main" id="{B613C5B5-3A60-4E43-B59E-6E612FE854AF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9609" y="4914314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26" name="Straight Connector 1525">
                    <a:extLst>
                      <a:ext uri="{FF2B5EF4-FFF2-40B4-BE49-F238E27FC236}">
                        <a16:creationId xmlns:a16="http://schemas.microsoft.com/office/drawing/2014/main" id="{42B1C73F-43E5-E540-91D8-4B1B4D3C9112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8021" y="4976227"/>
                    <a:ext cx="60325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27" name="Straight Connector 1526">
                    <a:extLst>
                      <a:ext uri="{FF2B5EF4-FFF2-40B4-BE49-F238E27FC236}">
                        <a16:creationId xmlns:a16="http://schemas.microsoft.com/office/drawing/2014/main" id="{6BAE1578-A40B-F943-99DB-3254D31E3B8A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8021" y="5044489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28" name="Straight Connector 1527">
                    <a:extLst>
                      <a:ext uri="{FF2B5EF4-FFF2-40B4-BE49-F238E27FC236}">
                        <a16:creationId xmlns:a16="http://schemas.microsoft.com/office/drawing/2014/main" id="{4EAF00CC-D5B3-4144-95A6-06081BD90FAC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6434" y="511433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29" name="Straight Connector 1528">
                    <a:extLst>
                      <a:ext uri="{FF2B5EF4-FFF2-40B4-BE49-F238E27FC236}">
                        <a16:creationId xmlns:a16="http://schemas.microsoft.com/office/drawing/2014/main" id="{07BD8305-2C35-0C45-9519-DFB1613AD778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9609" y="518418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30" name="Straight Connector 1529">
                    <a:extLst>
                      <a:ext uri="{FF2B5EF4-FFF2-40B4-BE49-F238E27FC236}">
                        <a16:creationId xmlns:a16="http://schemas.microsoft.com/office/drawing/2014/main" id="{79BD2465-851E-704E-B47A-CEC6219388E2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5252452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31" name="Straight Connector 1530">
                    <a:extLst>
                      <a:ext uri="{FF2B5EF4-FFF2-40B4-BE49-F238E27FC236}">
                        <a16:creationId xmlns:a16="http://schemas.microsoft.com/office/drawing/2014/main" id="{312B5A25-7E0B-F94E-8EEB-3E46C02C7194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5322302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32" name="Straight Connector 1531">
                    <a:extLst>
                      <a:ext uri="{FF2B5EF4-FFF2-40B4-BE49-F238E27FC236}">
                        <a16:creationId xmlns:a16="http://schemas.microsoft.com/office/drawing/2014/main" id="{52BFB82E-06D8-E04F-8480-0E5AFAF1D300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2784" y="538738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33" name="Straight Connector 1532">
                    <a:extLst>
                      <a:ext uri="{FF2B5EF4-FFF2-40B4-BE49-F238E27FC236}">
                        <a16:creationId xmlns:a16="http://schemas.microsoft.com/office/drawing/2014/main" id="{CBFD5BCD-9454-DB45-91FD-50497BC43C53}"/>
                      </a:ext>
                    </a:extLst>
                  </p:cNvPr>
                  <p:cNvCxnSpPr/>
                  <p:nvPr/>
                </p:nvCxnSpPr>
                <p:spPr bwMode="auto">
                  <a:xfrm flipH="1">
                    <a:off x="6632784" y="4531727"/>
                    <a:ext cx="58737" cy="0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534" name="Group 1533">
                    <a:extLst>
                      <a:ext uri="{FF2B5EF4-FFF2-40B4-BE49-F238E27FC236}">
                        <a16:creationId xmlns:a16="http://schemas.microsoft.com/office/drawing/2014/main" id="{78644971-068C-5F47-8FFC-E72F7FB76A22}"/>
                      </a:ext>
                    </a:extLst>
                  </p:cNvPr>
                  <p:cNvGrpSpPr/>
                  <p:nvPr/>
                </p:nvGrpSpPr>
                <p:grpSpPr>
                  <a:xfrm>
                    <a:off x="6434171" y="4488570"/>
                    <a:ext cx="224203" cy="179034"/>
                    <a:chOff x="3668110" y="2448910"/>
                    <a:chExt cx="3794234" cy="2165130"/>
                  </a:xfrm>
                </p:grpSpPr>
                <p:sp>
                  <p:nvSpPr>
                    <p:cNvPr id="1535" name="Rectangle 1534">
                      <a:extLst>
                        <a:ext uri="{FF2B5EF4-FFF2-40B4-BE49-F238E27FC236}">
                          <a16:creationId xmlns:a16="http://schemas.microsoft.com/office/drawing/2014/main" id="{B68ABC31-2151-8A48-9388-7815DE80ABB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68110" y="3741409"/>
                      <a:ext cx="3780587" cy="872631"/>
                    </a:xfrm>
                    <a:prstGeom prst="rect">
                      <a:avLst/>
                    </a:prstGeom>
                    <a:gradFill>
                      <a:gsLst>
                        <a:gs pos="0">
                          <a:srgbClr val="B8C2C9"/>
                        </a:gs>
                        <a:gs pos="21000">
                          <a:schemeClr val="bg1"/>
                        </a:gs>
                        <a:gs pos="60000">
                          <a:srgbClr val="D6DCE0"/>
                        </a:gs>
                        <a:gs pos="100000">
                          <a:srgbClr val="B8C2C9"/>
                        </a:gs>
                      </a:gsLst>
                      <a:lin ang="0" scaled="0"/>
                    </a:gradFill>
                    <a:ln w="63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536" name="Freeform 1535">
                      <a:extLst>
                        <a:ext uri="{FF2B5EF4-FFF2-40B4-BE49-F238E27FC236}">
                          <a16:creationId xmlns:a16="http://schemas.microsoft.com/office/drawing/2014/main" id="{0ED87B0B-183A-CC47-B056-65616589B1F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78620" y="2448910"/>
                      <a:ext cx="3783724" cy="1324303"/>
                    </a:xfrm>
                    <a:custGeom>
                      <a:avLst/>
                      <a:gdLst>
                        <a:gd name="connsiteX0" fmla="*/ 0 w 3783724"/>
                        <a:gd name="connsiteY0" fmla="*/ 1313793 h 1324303"/>
                        <a:gd name="connsiteX1" fmla="*/ 0 w 3783724"/>
                        <a:gd name="connsiteY1" fmla="*/ 1313793 h 1324303"/>
                        <a:gd name="connsiteX2" fmla="*/ 252248 w 3783724"/>
                        <a:gd name="connsiteY2" fmla="*/ 0 h 1324303"/>
                        <a:gd name="connsiteX3" fmla="*/ 3415862 w 3783724"/>
                        <a:gd name="connsiteY3" fmla="*/ 21020 h 1324303"/>
                        <a:gd name="connsiteX4" fmla="*/ 3783724 w 3783724"/>
                        <a:gd name="connsiteY4" fmla="*/ 1324303 h 1324303"/>
                        <a:gd name="connsiteX5" fmla="*/ 0 w 3783724"/>
                        <a:gd name="connsiteY5" fmla="*/ 1313793 h 13243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783724" h="1324303">
                          <a:moveTo>
                            <a:pt x="0" y="1313793"/>
                          </a:moveTo>
                          <a:lnTo>
                            <a:pt x="0" y="1313793"/>
                          </a:lnTo>
                          <a:lnTo>
                            <a:pt x="252248" y="0"/>
                          </a:lnTo>
                          <a:lnTo>
                            <a:pt x="3415862" y="21020"/>
                          </a:lnTo>
                          <a:lnTo>
                            <a:pt x="3783724" y="1324303"/>
                          </a:lnTo>
                          <a:lnTo>
                            <a:pt x="0" y="1313793"/>
                          </a:lnTo>
                          <a:close/>
                        </a:path>
                      </a:pathLst>
                    </a:custGeom>
                    <a:solidFill>
                      <a:srgbClr val="B8C2C9"/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grpSp>
                  <p:nvGrpSpPr>
                    <p:cNvPr id="1537" name="Group 1536">
                      <a:extLst>
                        <a:ext uri="{FF2B5EF4-FFF2-40B4-BE49-F238E27FC236}">
                          <a16:creationId xmlns:a16="http://schemas.microsoft.com/office/drawing/2014/main" id="{2F066083-E150-9F4E-B6B6-EABD8272714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941378" y="2603243"/>
                      <a:ext cx="3202061" cy="1066110"/>
                      <a:chOff x="7939341" y="3037317"/>
                      <a:chExt cx="897649" cy="353919"/>
                    </a:xfrm>
                  </p:grpSpPr>
                  <p:sp>
                    <p:nvSpPr>
                      <p:cNvPr id="1538" name="Freeform 1537">
                        <a:extLst>
                          <a:ext uri="{FF2B5EF4-FFF2-40B4-BE49-F238E27FC236}">
                            <a16:creationId xmlns:a16="http://schemas.microsoft.com/office/drawing/2014/main" id="{165E0A0C-E1DF-EE45-B006-636B9AA1637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64170" y="3037317"/>
                        <a:ext cx="849158" cy="198115"/>
                      </a:xfrm>
                      <a:custGeom>
                        <a:avLst/>
                        <a:gdLst>
                          <a:gd name="connsiteX0" fmla="*/ 3725333 w 4588933"/>
                          <a:gd name="connsiteY0" fmla="*/ 0 h 1049866"/>
                          <a:gd name="connsiteX1" fmla="*/ 4588933 w 4588933"/>
                          <a:gd name="connsiteY1" fmla="*/ 270933 h 1049866"/>
                          <a:gd name="connsiteX2" fmla="*/ 3962400 w 4588933"/>
                          <a:gd name="connsiteY2" fmla="*/ 541866 h 1049866"/>
                          <a:gd name="connsiteX3" fmla="*/ 3742267 w 4588933"/>
                          <a:gd name="connsiteY3" fmla="*/ 457200 h 1049866"/>
                          <a:gd name="connsiteX4" fmla="*/ 2269067 w 4588933"/>
                          <a:gd name="connsiteY4" fmla="*/ 1049866 h 1049866"/>
                          <a:gd name="connsiteX5" fmla="*/ 880533 w 4588933"/>
                          <a:gd name="connsiteY5" fmla="*/ 457200 h 1049866"/>
                          <a:gd name="connsiteX6" fmla="*/ 592667 w 4588933"/>
                          <a:gd name="connsiteY6" fmla="*/ 541866 h 1049866"/>
                          <a:gd name="connsiteX7" fmla="*/ 0 w 4588933"/>
                          <a:gd name="connsiteY7" fmla="*/ 254000 h 1049866"/>
                          <a:gd name="connsiteX8" fmla="*/ 880533 w 4588933"/>
                          <a:gd name="connsiteY8" fmla="*/ 16933 h 1049866"/>
                          <a:gd name="connsiteX9" fmla="*/ 2302933 w 4588933"/>
                          <a:gd name="connsiteY9" fmla="*/ 626533 h 1049866"/>
                          <a:gd name="connsiteX10" fmla="*/ 3725333 w 4588933"/>
                          <a:gd name="connsiteY10" fmla="*/ 0 h 1049866"/>
                          <a:gd name="connsiteX0" fmla="*/ 3725333 w 4641485"/>
                          <a:gd name="connsiteY0" fmla="*/ 0 h 1049866"/>
                          <a:gd name="connsiteX1" fmla="*/ 4641485 w 4641485"/>
                          <a:gd name="connsiteY1" fmla="*/ 239402 h 1049866"/>
                          <a:gd name="connsiteX2" fmla="*/ 3962400 w 4641485"/>
                          <a:gd name="connsiteY2" fmla="*/ 541866 h 1049866"/>
                          <a:gd name="connsiteX3" fmla="*/ 3742267 w 4641485"/>
                          <a:gd name="connsiteY3" fmla="*/ 457200 h 1049866"/>
                          <a:gd name="connsiteX4" fmla="*/ 2269067 w 4641485"/>
                          <a:gd name="connsiteY4" fmla="*/ 1049866 h 1049866"/>
                          <a:gd name="connsiteX5" fmla="*/ 880533 w 4641485"/>
                          <a:gd name="connsiteY5" fmla="*/ 457200 h 1049866"/>
                          <a:gd name="connsiteX6" fmla="*/ 592667 w 4641485"/>
                          <a:gd name="connsiteY6" fmla="*/ 541866 h 1049866"/>
                          <a:gd name="connsiteX7" fmla="*/ 0 w 4641485"/>
                          <a:gd name="connsiteY7" fmla="*/ 254000 h 1049866"/>
                          <a:gd name="connsiteX8" fmla="*/ 880533 w 4641485"/>
                          <a:gd name="connsiteY8" fmla="*/ 16933 h 1049866"/>
                          <a:gd name="connsiteX9" fmla="*/ 2302933 w 4641485"/>
                          <a:gd name="connsiteY9" fmla="*/ 626533 h 1049866"/>
                          <a:gd name="connsiteX10" fmla="*/ 3725333 w 4641485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73798 w 4673016"/>
                          <a:gd name="connsiteY3" fmla="*/ 457200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84308 w 4673016"/>
                          <a:gd name="connsiteY3" fmla="*/ 404648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75021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815839 w 4673016"/>
                          <a:gd name="connsiteY3" fmla="*/ 467710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75021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4673016" h="1049866">
                            <a:moveTo>
                              <a:pt x="3756864" y="0"/>
                            </a:moveTo>
                            <a:lnTo>
                              <a:pt x="4673016" y="239402"/>
                            </a:lnTo>
                            <a:lnTo>
                              <a:pt x="3993931" y="541866"/>
                            </a:lnTo>
                            <a:lnTo>
                              <a:pt x="3815839" y="467710"/>
                            </a:lnTo>
                            <a:lnTo>
                              <a:pt x="2300598" y="1049866"/>
                            </a:lnTo>
                            <a:lnTo>
                              <a:pt x="912064" y="457200"/>
                            </a:lnTo>
                            <a:lnTo>
                              <a:pt x="624198" y="541866"/>
                            </a:lnTo>
                            <a:lnTo>
                              <a:pt x="0" y="275021"/>
                            </a:lnTo>
                            <a:lnTo>
                              <a:pt x="912064" y="16933"/>
                            </a:lnTo>
                            <a:lnTo>
                              <a:pt x="2323954" y="616023"/>
                            </a:lnTo>
                            <a:lnTo>
                              <a:pt x="3756864" y="0"/>
                            </a:lnTo>
                            <a:close/>
                          </a:path>
                        </a:pathLst>
                      </a:custGeom>
                      <a:solidFill>
                        <a:srgbClr val="0000A3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1539" name="Freeform 1538">
                        <a:extLst>
                          <a:ext uri="{FF2B5EF4-FFF2-40B4-BE49-F238E27FC236}">
                            <a16:creationId xmlns:a16="http://schemas.microsoft.com/office/drawing/2014/main" id="{C0FFD06E-98D8-304D-987A-EBF5F426E60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519948" y="3206783"/>
                        <a:ext cx="317042" cy="170569"/>
                      </a:xfrm>
                      <a:custGeom>
                        <a:avLst/>
                        <a:gdLst>
                          <a:gd name="connsiteX0" fmla="*/ 21021 w 1744718"/>
                          <a:gd name="connsiteY0" fmla="*/ 0 h 903890"/>
                          <a:gd name="connsiteX1" fmla="*/ 1744718 w 1744718"/>
                          <a:gd name="connsiteY1" fmla="*/ 693683 h 903890"/>
                          <a:gd name="connsiteX2" fmla="*/ 1145628 w 1744718"/>
                          <a:gd name="connsiteY2" fmla="*/ 903890 h 903890"/>
                          <a:gd name="connsiteX3" fmla="*/ 0 w 1744718"/>
                          <a:gd name="connsiteY3" fmla="*/ 451945 h 903890"/>
                          <a:gd name="connsiteX4" fmla="*/ 21021 w 1744718"/>
                          <a:gd name="connsiteY4" fmla="*/ 0 h 90389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44718" h="903890">
                            <a:moveTo>
                              <a:pt x="21021" y="0"/>
                            </a:moveTo>
                            <a:lnTo>
                              <a:pt x="1744718" y="693683"/>
                            </a:lnTo>
                            <a:lnTo>
                              <a:pt x="1145628" y="903890"/>
                            </a:lnTo>
                            <a:lnTo>
                              <a:pt x="0" y="451945"/>
                            </a:lnTo>
                            <a:lnTo>
                              <a:pt x="21021" y="0"/>
                            </a:lnTo>
                            <a:close/>
                          </a:path>
                        </a:pathLst>
                      </a:custGeom>
                      <a:solidFill>
                        <a:srgbClr val="0000A3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1548" name="Freeform 1547">
                        <a:extLst>
                          <a:ext uri="{FF2B5EF4-FFF2-40B4-BE49-F238E27FC236}">
                            <a16:creationId xmlns:a16="http://schemas.microsoft.com/office/drawing/2014/main" id="{6698A99A-2E59-E743-BA66-11FBFAD0065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9341" y="3206783"/>
                        <a:ext cx="311312" cy="168585"/>
                      </a:xfrm>
                      <a:custGeom>
                        <a:avLst/>
                        <a:gdLst>
                          <a:gd name="connsiteX0" fmla="*/ 1702676 w 1713187"/>
                          <a:gd name="connsiteY0" fmla="*/ 0 h 893380"/>
                          <a:gd name="connsiteX1" fmla="*/ 1713187 w 1713187"/>
                          <a:gd name="connsiteY1" fmla="*/ 472966 h 893380"/>
                          <a:gd name="connsiteX2" fmla="*/ 578069 w 1713187"/>
                          <a:gd name="connsiteY2" fmla="*/ 893380 h 893380"/>
                          <a:gd name="connsiteX3" fmla="*/ 0 w 1713187"/>
                          <a:gd name="connsiteY3" fmla="*/ 693683 h 893380"/>
                          <a:gd name="connsiteX4" fmla="*/ 1702676 w 1713187"/>
                          <a:gd name="connsiteY4" fmla="*/ 0 h 8933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13187" h="893380">
                            <a:moveTo>
                              <a:pt x="1702676" y="0"/>
                            </a:moveTo>
                            <a:lnTo>
                              <a:pt x="1713187" y="472966"/>
                            </a:lnTo>
                            <a:lnTo>
                              <a:pt x="578069" y="893380"/>
                            </a:lnTo>
                            <a:lnTo>
                              <a:pt x="0" y="693683"/>
                            </a:lnTo>
                            <a:lnTo>
                              <a:pt x="1702676" y="0"/>
                            </a:lnTo>
                            <a:close/>
                          </a:path>
                        </a:pathLst>
                      </a:custGeom>
                      <a:solidFill>
                        <a:srgbClr val="0000A8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1549" name="Freeform 1548">
                        <a:extLst>
                          <a:ext uri="{FF2B5EF4-FFF2-40B4-BE49-F238E27FC236}">
                            <a16:creationId xmlns:a16="http://schemas.microsoft.com/office/drawing/2014/main" id="{56596CA1-6B7B-7B46-BBA2-05732F3060D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47413" y="3123483"/>
                        <a:ext cx="676892" cy="267753"/>
                      </a:xfrm>
                      <a:custGeom>
                        <a:avLst/>
                        <a:gdLst>
                          <a:gd name="connsiteX0" fmla="*/ 599089 w 4162096"/>
                          <a:gd name="connsiteY0" fmla="*/ 273269 h 1618593"/>
                          <a:gd name="connsiteX1" fmla="*/ 882869 w 4162096"/>
                          <a:gd name="connsiteY1" fmla="*/ 199697 h 1618593"/>
                          <a:gd name="connsiteX2" fmla="*/ 2312276 w 4162096"/>
                          <a:gd name="connsiteY2" fmla="*/ 798786 h 1618593"/>
                          <a:gd name="connsiteX3" fmla="*/ 3794234 w 4162096"/>
                          <a:gd name="connsiteY3" fmla="*/ 199697 h 1618593"/>
                          <a:gd name="connsiteX4" fmla="*/ 4014951 w 4162096"/>
                          <a:gd name="connsiteY4" fmla="*/ 273269 h 1618593"/>
                          <a:gd name="connsiteX5" fmla="*/ 3058510 w 4162096"/>
                          <a:gd name="connsiteY5" fmla="*/ 641131 h 1618593"/>
                          <a:gd name="connsiteX6" fmla="*/ 3026979 w 4162096"/>
                          <a:gd name="connsiteY6" fmla="*/ 1114097 h 1618593"/>
                          <a:gd name="connsiteX7" fmla="*/ 4162096 w 4162096"/>
                          <a:gd name="connsiteY7" fmla="*/ 1545021 h 1618593"/>
                          <a:gd name="connsiteX8" fmla="*/ 3878317 w 4162096"/>
                          <a:gd name="connsiteY8" fmla="*/ 1608083 h 1618593"/>
                          <a:gd name="connsiteX9" fmla="*/ 2301765 w 4162096"/>
                          <a:gd name="connsiteY9" fmla="*/ 945931 h 1618593"/>
                          <a:gd name="connsiteX10" fmla="*/ 693682 w 4162096"/>
                          <a:gd name="connsiteY10" fmla="*/ 1618593 h 1618593"/>
                          <a:gd name="connsiteX11" fmla="*/ 430924 w 4162096"/>
                          <a:gd name="connsiteY11" fmla="*/ 1524000 h 1618593"/>
                          <a:gd name="connsiteX12" fmla="*/ 1576551 w 4162096"/>
                          <a:gd name="connsiteY12" fmla="*/ 1082566 h 1618593"/>
                          <a:gd name="connsiteX13" fmla="*/ 1545020 w 4162096"/>
                          <a:gd name="connsiteY13" fmla="*/ 609600 h 1618593"/>
                          <a:gd name="connsiteX14" fmla="*/ 0 w 4162096"/>
                          <a:gd name="connsiteY14" fmla="*/ 0 h 1618593"/>
                          <a:gd name="connsiteX15" fmla="*/ 872358 w 4162096"/>
                          <a:gd name="connsiteY15" fmla="*/ 210207 h 1618593"/>
                          <a:gd name="connsiteX16" fmla="*/ 872358 w 4162096"/>
                          <a:gd name="connsiteY16" fmla="*/ 210207 h 1618593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441434 w 3731172"/>
                          <a:gd name="connsiteY14" fmla="*/ 10510 h 1418896"/>
                          <a:gd name="connsiteX15" fmla="*/ 441434 w 3731172"/>
                          <a:gd name="connsiteY15" fmla="*/ 10510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441434 w 3731172"/>
                          <a:gd name="connsiteY14" fmla="*/ 10510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357351 w 3731172"/>
                          <a:gd name="connsiteY14" fmla="*/ 115613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147144 w 3731172"/>
                          <a:gd name="connsiteY14" fmla="*/ 6306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47144 w 3731172"/>
                          <a:gd name="connsiteY14" fmla="*/ 6306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89185 w 3731172"/>
                          <a:gd name="connsiteY14" fmla="*/ 8408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56137 w 3731172"/>
                          <a:gd name="connsiteY13" fmla="*/ 441434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45626 w 3731172"/>
                          <a:gd name="connsiteY13" fmla="*/ 451945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903890 h 1418896"/>
                          <a:gd name="connsiteX13" fmla="*/ 1145626 w 3731172"/>
                          <a:gd name="connsiteY13" fmla="*/ 451945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575034 w 3710151"/>
                          <a:gd name="connsiteY6" fmla="*/ 914400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606565 w 3710151"/>
                          <a:gd name="connsiteY6" fmla="*/ 924910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5151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087434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098586 w 3710151"/>
                          <a:gd name="connsiteY12" fmla="*/ 903890 h 1418896"/>
                          <a:gd name="connsiteX13" fmla="*/ 1087434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62012 w 3725019"/>
                          <a:gd name="connsiteY0" fmla="*/ 73572 h 1418896"/>
                          <a:gd name="connsiteX1" fmla="*/ 445792 w 3725019"/>
                          <a:gd name="connsiteY1" fmla="*/ 0 h 1418896"/>
                          <a:gd name="connsiteX2" fmla="*/ 1852896 w 3725019"/>
                          <a:gd name="connsiteY2" fmla="*/ 591655 h 1418896"/>
                          <a:gd name="connsiteX3" fmla="*/ 3357157 w 3725019"/>
                          <a:gd name="connsiteY3" fmla="*/ 0 h 1418896"/>
                          <a:gd name="connsiteX4" fmla="*/ 3577874 w 3725019"/>
                          <a:gd name="connsiteY4" fmla="*/ 73572 h 1418896"/>
                          <a:gd name="connsiteX5" fmla="*/ 2632585 w 3725019"/>
                          <a:gd name="connsiteY5" fmla="*/ 448868 h 1418896"/>
                          <a:gd name="connsiteX6" fmla="*/ 2625150 w 3725019"/>
                          <a:gd name="connsiteY6" fmla="*/ 902607 h 1418896"/>
                          <a:gd name="connsiteX7" fmla="*/ 3725019 w 3725019"/>
                          <a:gd name="connsiteY7" fmla="*/ 1345324 h 1418896"/>
                          <a:gd name="connsiteX8" fmla="*/ 3441240 w 3725019"/>
                          <a:gd name="connsiteY8" fmla="*/ 1408386 h 1418896"/>
                          <a:gd name="connsiteX9" fmla="*/ 1864688 w 3725019"/>
                          <a:gd name="connsiteY9" fmla="*/ 746234 h 1418896"/>
                          <a:gd name="connsiteX10" fmla="*/ 256605 w 3725019"/>
                          <a:gd name="connsiteY10" fmla="*/ 1418896 h 1418896"/>
                          <a:gd name="connsiteX11" fmla="*/ 0 w 3725019"/>
                          <a:gd name="connsiteY11" fmla="*/ 1331097 h 1418896"/>
                          <a:gd name="connsiteX12" fmla="*/ 1113454 w 3725019"/>
                          <a:gd name="connsiteY12" fmla="*/ 903890 h 1418896"/>
                          <a:gd name="connsiteX13" fmla="*/ 1102302 w 3725019"/>
                          <a:gd name="connsiteY13" fmla="*/ 451945 h 1418896"/>
                          <a:gd name="connsiteX14" fmla="*/ 183032 w 3725019"/>
                          <a:gd name="connsiteY14" fmla="*/ 84081 h 1418896"/>
                          <a:gd name="connsiteX15" fmla="*/ 162012 w 3725019"/>
                          <a:gd name="connsiteY15" fmla="*/ 73572 h 141889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</a:cxnLst>
                        <a:rect l="l" t="t" r="r" b="b"/>
                        <a:pathLst>
                          <a:path w="3725019" h="1418896">
                            <a:moveTo>
                              <a:pt x="162012" y="73572"/>
                            </a:moveTo>
                            <a:lnTo>
                              <a:pt x="445792" y="0"/>
                            </a:lnTo>
                            <a:lnTo>
                              <a:pt x="1852896" y="591655"/>
                            </a:lnTo>
                            <a:lnTo>
                              <a:pt x="3357157" y="0"/>
                            </a:lnTo>
                            <a:lnTo>
                              <a:pt x="3577874" y="73572"/>
                            </a:lnTo>
                            <a:lnTo>
                              <a:pt x="2632585" y="448868"/>
                            </a:lnTo>
                            <a:lnTo>
                              <a:pt x="2625150" y="902607"/>
                            </a:lnTo>
                            <a:lnTo>
                              <a:pt x="3725019" y="1345324"/>
                            </a:lnTo>
                            <a:lnTo>
                              <a:pt x="3441240" y="1408386"/>
                            </a:lnTo>
                            <a:lnTo>
                              <a:pt x="1864688" y="746234"/>
                            </a:lnTo>
                            <a:lnTo>
                              <a:pt x="256605" y="1418896"/>
                            </a:lnTo>
                            <a:lnTo>
                              <a:pt x="0" y="1331097"/>
                            </a:lnTo>
                            <a:lnTo>
                              <a:pt x="1113454" y="903890"/>
                            </a:lnTo>
                            <a:cubicBezTo>
                              <a:pt x="1113454" y="760249"/>
                              <a:pt x="1102302" y="595586"/>
                              <a:pt x="1102302" y="451945"/>
                            </a:cubicBezTo>
                            <a:lnTo>
                              <a:pt x="183032" y="84081"/>
                            </a:lnTo>
                            <a:cubicBezTo>
                              <a:pt x="26317" y="21019"/>
                              <a:pt x="169019" y="77075"/>
                              <a:pt x="162012" y="73572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</p:grpSp>
              </p:grpSp>
            </p:grpSp>
            <p:sp>
              <p:nvSpPr>
                <p:cNvPr id="1518" name="TextBox 1517">
                  <a:extLst>
                    <a:ext uri="{FF2B5EF4-FFF2-40B4-BE49-F238E27FC236}">
                      <a16:creationId xmlns:a16="http://schemas.microsoft.com/office/drawing/2014/main" id="{7C218AA4-F685-7147-A554-512DE9228960}"/>
                    </a:ext>
                  </a:extLst>
                </p:cNvPr>
                <p:cNvSpPr txBox="1"/>
                <p:nvPr/>
              </p:nvSpPr>
              <p:spPr>
                <a:xfrm>
                  <a:off x="7327436" y="4173759"/>
                  <a:ext cx="406523" cy="40010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350" dirty="0"/>
                    <a:t>…</a:t>
                  </a:r>
                </a:p>
              </p:txBody>
            </p:sp>
            <p:sp>
              <p:nvSpPr>
                <p:cNvPr id="1519" name="TextBox 1518">
                  <a:extLst>
                    <a:ext uri="{FF2B5EF4-FFF2-40B4-BE49-F238E27FC236}">
                      <a16:creationId xmlns:a16="http://schemas.microsoft.com/office/drawing/2014/main" id="{2AFF6A51-0E9C-6542-A095-E2D65CA2CAE5}"/>
                    </a:ext>
                  </a:extLst>
                </p:cNvPr>
                <p:cNvSpPr txBox="1"/>
                <p:nvPr/>
              </p:nvSpPr>
              <p:spPr>
                <a:xfrm>
                  <a:off x="7423103" y="4980255"/>
                  <a:ext cx="406523" cy="40010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350" dirty="0"/>
                    <a:t>…</a:t>
                  </a:r>
                </a:p>
              </p:txBody>
            </p:sp>
          </p:grpSp>
          <p:grpSp>
            <p:nvGrpSpPr>
              <p:cNvPr id="1207" name="Group 1206">
                <a:extLst>
                  <a:ext uri="{FF2B5EF4-FFF2-40B4-BE49-F238E27FC236}">
                    <a16:creationId xmlns:a16="http://schemas.microsoft.com/office/drawing/2014/main" id="{6FB70E42-F207-C34C-A92F-5C1F00873E24}"/>
                  </a:ext>
                </a:extLst>
              </p:cNvPr>
              <p:cNvGrpSpPr/>
              <p:nvPr/>
            </p:nvGrpSpPr>
            <p:grpSpPr>
              <a:xfrm>
                <a:off x="628478" y="3951330"/>
                <a:ext cx="1425379" cy="1535070"/>
                <a:chOff x="6576561" y="4111039"/>
                <a:chExt cx="1425379" cy="1535070"/>
              </a:xfrm>
            </p:grpSpPr>
            <p:cxnSp>
              <p:nvCxnSpPr>
                <p:cNvPr id="1232" name="Straight Connector 1231">
                  <a:extLst>
                    <a:ext uri="{FF2B5EF4-FFF2-40B4-BE49-F238E27FC236}">
                      <a16:creationId xmlns:a16="http://schemas.microsoft.com/office/drawing/2014/main" id="{BF1E66F3-F547-C041-9F8F-F700E531D02C}"/>
                    </a:ext>
                  </a:extLst>
                </p:cNvPr>
                <p:cNvCxnSpPr>
                  <a:cxnSpLocks/>
                  <a:endCxn id="1469" idx="4"/>
                </p:cNvCxnSpPr>
                <p:nvPr/>
              </p:nvCxnSpPr>
              <p:spPr bwMode="auto">
                <a:xfrm flipH="1">
                  <a:off x="6696073" y="4111039"/>
                  <a:ext cx="436774" cy="59204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3" name="Straight Connector 1232">
                  <a:extLst>
                    <a:ext uri="{FF2B5EF4-FFF2-40B4-BE49-F238E27FC236}">
                      <a16:creationId xmlns:a16="http://schemas.microsoft.com/office/drawing/2014/main" id="{98DC2E6A-1FE9-5C4C-9392-4DEE0FF65798}"/>
                    </a:ext>
                  </a:extLst>
                </p:cNvPr>
                <p:cNvCxnSpPr>
                  <a:cxnSpLocks/>
                  <a:endCxn id="1413" idx="2"/>
                </p:cNvCxnSpPr>
                <p:nvPr/>
              </p:nvCxnSpPr>
              <p:spPr bwMode="auto">
                <a:xfrm flipH="1">
                  <a:off x="7005720" y="4120564"/>
                  <a:ext cx="264752" cy="58641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4" name="Straight Connector 1233">
                  <a:extLst>
                    <a:ext uri="{FF2B5EF4-FFF2-40B4-BE49-F238E27FC236}">
                      <a16:creationId xmlns:a16="http://schemas.microsoft.com/office/drawing/2014/main" id="{A2462569-5A17-0A42-A9C3-C1F21EBA7043}"/>
                    </a:ext>
                  </a:extLst>
                </p:cNvPr>
                <p:cNvCxnSpPr>
                  <a:cxnSpLocks/>
                  <a:endCxn id="1284" idx="4"/>
                </p:cNvCxnSpPr>
                <p:nvPr/>
              </p:nvCxnSpPr>
              <p:spPr bwMode="auto">
                <a:xfrm>
                  <a:off x="7539246" y="4149139"/>
                  <a:ext cx="314846" cy="55457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235" name="Group 1234">
                  <a:extLst>
                    <a:ext uri="{FF2B5EF4-FFF2-40B4-BE49-F238E27FC236}">
                      <a16:creationId xmlns:a16="http://schemas.microsoft.com/office/drawing/2014/main" id="{1CAFC7E7-942E-814A-94A8-6FFD15657517}"/>
                    </a:ext>
                  </a:extLst>
                </p:cNvPr>
                <p:cNvGrpSpPr/>
                <p:nvPr/>
              </p:nvGrpSpPr>
              <p:grpSpPr>
                <a:xfrm>
                  <a:off x="6576561" y="4640970"/>
                  <a:ext cx="267360" cy="997195"/>
                  <a:chOff x="6424161" y="4488570"/>
                  <a:chExt cx="267360" cy="997195"/>
                </a:xfrm>
              </p:grpSpPr>
              <p:grpSp>
                <p:nvGrpSpPr>
                  <p:cNvPr id="1451" name="Group 506">
                    <a:extLst>
                      <a:ext uri="{FF2B5EF4-FFF2-40B4-BE49-F238E27FC236}">
                        <a16:creationId xmlns:a16="http://schemas.microsoft.com/office/drawing/2014/main" id="{B1E12053-B78A-6749-BB5F-757A979C60C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424161" y="4637077"/>
                    <a:ext cx="235570" cy="848688"/>
                    <a:chOff x="6395998" y="3062424"/>
                    <a:chExt cx="564403" cy="837478"/>
                  </a:xfrm>
                </p:grpSpPr>
                <p:sp>
                  <p:nvSpPr>
                    <p:cNvPr id="1473" name="Rectangle 1472">
                      <a:extLst>
                        <a:ext uri="{FF2B5EF4-FFF2-40B4-BE49-F238E27FC236}">
                          <a16:creationId xmlns:a16="http://schemas.microsoft.com/office/drawing/2014/main" id="{0505681B-17E1-0A49-9ADB-C9BC81CECD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09786" y="3061857"/>
                      <a:ext cx="447707" cy="742536"/>
                    </a:xfrm>
                    <a:prstGeom prst="rect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1474" name="Straight Connector 1473">
                      <a:extLst>
                        <a:ext uri="{FF2B5EF4-FFF2-40B4-BE49-F238E27FC236}">
                          <a16:creationId xmlns:a16="http://schemas.microsoft.com/office/drawing/2014/main" id="{12B0486F-5CA2-5348-ABAB-854C7EABBA14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847057" y="3061857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475" name="Rectangle 1474">
                      <a:extLst>
                        <a:ext uri="{FF2B5EF4-FFF2-40B4-BE49-F238E27FC236}">
                          <a16:creationId xmlns:a16="http://schemas.microsoft.com/office/drawing/2014/main" id="{FF9D0D3F-A7E1-8A4B-BDF9-0D1A65C6FAD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76953" y="3071256"/>
                      <a:ext cx="131327" cy="11592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1476" name="Straight Connector 1475">
                      <a:extLst>
                        <a:ext uri="{FF2B5EF4-FFF2-40B4-BE49-F238E27FC236}">
                          <a16:creationId xmlns:a16="http://schemas.microsoft.com/office/drawing/2014/main" id="{7D2F934E-0C1F-1B43-A4CE-AF56BDEA08A3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396367" y="3061857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477" name="Rectangle 1476">
                      <a:extLst>
                        <a:ext uri="{FF2B5EF4-FFF2-40B4-BE49-F238E27FC236}">
                          <a16:creationId xmlns:a16="http://schemas.microsoft.com/office/drawing/2014/main" id="{3CD7D9B0-63C4-374A-8154-5749DC4150E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17210" y="3702567"/>
                      <a:ext cx="131327" cy="11592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478" name="Rectangle 1477">
                      <a:extLst>
                        <a:ext uri="{FF2B5EF4-FFF2-40B4-BE49-F238E27FC236}">
                          <a16:creationId xmlns:a16="http://schemas.microsoft.com/office/drawing/2014/main" id="{A3379F41-4BCC-7A49-B02F-685D2FE1626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05320" y="3157415"/>
                      <a:ext cx="444723" cy="74253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1479" name="Straight Connector 1478">
                      <a:extLst>
                        <a:ext uri="{FF2B5EF4-FFF2-40B4-BE49-F238E27FC236}">
                          <a16:creationId xmlns:a16="http://schemas.microsoft.com/office/drawing/2014/main" id="{D66948AD-AE32-714B-AB88-5E37D4A2BB3C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847057" y="3804392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1480" name="Group 544">
                      <a:extLst>
                        <a:ext uri="{FF2B5EF4-FFF2-40B4-BE49-F238E27FC236}">
                          <a16:creationId xmlns:a16="http://schemas.microsoft.com/office/drawing/2014/main" id="{27BAF0E9-A5A0-3A46-9185-F477A958E9CA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400318" y="3137421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508" name="Straight Connector 1507">
                        <a:extLst>
                          <a:ext uri="{FF2B5EF4-FFF2-40B4-BE49-F238E27FC236}">
                            <a16:creationId xmlns:a16="http://schemas.microsoft.com/office/drawing/2014/main" id="{6AB9F59D-BECC-BD45-A55C-0804C977BC32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782" y="2845711"/>
                        <a:ext cx="113419" cy="924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9" name="Straight Connector 1508">
                        <a:extLst>
                          <a:ext uri="{FF2B5EF4-FFF2-40B4-BE49-F238E27FC236}">
                            <a16:creationId xmlns:a16="http://schemas.microsoft.com/office/drawing/2014/main" id="{80DB53D8-F903-AD48-A1E5-FDD6DA410A62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076" y="2938136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481" name="Group 547">
                      <a:extLst>
                        <a:ext uri="{FF2B5EF4-FFF2-40B4-BE49-F238E27FC236}">
                          <a16:creationId xmlns:a16="http://schemas.microsoft.com/office/drawing/2014/main" id="{C3F0416B-7209-2F4D-A96E-C310C40B04D1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9838" y="3203285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506" name="Straight Connector 1505">
                        <a:extLst>
                          <a:ext uri="{FF2B5EF4-FFF2-40B4-BE49-F238E27FC236}">
                            <a16:creationId xmlns:a16="http://schemas.microsoft.com/office/drawing/2014/main" id="{27D8E06C-8754-4541-B24E-E006B3EF5209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9263" y="2845642"/>
                        <a:ext cx="119388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7" name="Straight Connector 1506">
                        <a:extLst>
                          <a:ext uri="{FF2B5EF4-FFF2-40B4-BE49-F238E27FC236}">
                            <a16:creationId xmlns:a16="http://schemas.microsoft.com/office/drawing/2014/main" id="{87C0EB53-E50C-904F-9439-57CA025EC7AA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557" y="2934934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482" name="Group 549">
                      <a:extLst>
                        <a:ext uri="{FF2B5EF4-FFF2-40B4-BE49-F238E27FC236}">
                          <a16:creationId xmlns:a16="http://schemas.microsoft.com/office/drawing/2014/main" id="{A1276D5C-0472-0F4F-8B89-12EACB66E506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9358" y="3269149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504" name="Straight Connector 1503">
                        <a:extLst>
                          <a:ext uri="{FF2B5EF4-FFF2-40B4-BE49-F238E27FC236}">
                            <a16:creationId xmlns:a16="http://schemas.microsoft.com/office/drawing/2014/main" id="{47D3DD64-B6F5-9449-87D3-B22E0EDBD154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6759" y="2845572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5" name="Straight Connector 1504">
                        <a:extLst>
                          <a:ext uri="{FF2B5EF4-FFF2-40B4-BE49-F238E27FC236}">
                            <a16:creationId xmlns:a16="http://schemas.microsoft.com/office/drawing/2014/main" id="{49353E16-ADE7-F641-834A-9A0DB281D033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036" y="293486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483" name="Group 550">
                      <a:extLst>
                        <a:ext uri="{FF2B5EF4-FFF2-40B4-BE49-F238E27FC236}">
                          <a16:creationId xmlns:a16="http://schemas.microsoft.com/office/drawing/2014/main" id="{11B91056-E527-5846-95E6-7AE74C8B1181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8878" y="3335013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502" name="Straight Connector 1501">
                        <a:extLst>
                          <a:ext uri="{FF2B5EF4-FFF2-40B4-BE49-F238E27FC236}">
                            <a16:creationId xmlns:a16="http://schemas.microsoft.com/office/drawing/2014/main" id="{46F29096-3E06-5142-93E1-5130A2DED6C6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238" y="2845502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3" name="Straight Connector 1502">
                        <a:extLst>
                          <a:ext uri="{FF2B5EF4-FFF2-40B4-BE49-F238E27FC236}">
                            <a16:creationId xmlns:a16="http://schemas.microsoft.com/office/drawing/2014/main" id="{1AD7C438-177D-C149-89DD-B4B5F77F917A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516" y="293479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484" name="Group 551">
                      <a:extLst>
                        <a:ext uri="{FF2B5EF4-FFF2-40B4-BE49-F238E27FC236}">
                          <a16:creationId xmlns:a16="http://schemas.microsoft.com/office/drawing/2014/main" id="{12930F4A-31FE-E946-B28B-6CECECC6AFCD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8398" y="3400877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500" name="Straight Connector 1499">
                        <a:extLst>
                          <a:ext uri="{FF2B5EF4-FFF2-40B4-BE49-F238E27FC236}">
                            <a16:creationId xmlns:a16="http://schemas.microsoft.com/office/drawing/2014/main" id="{7C35F1ED-1EF6-3744-8D0C-CF4E4544D93B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718" y="2845433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1" name="Straight Connector 1500">
                        <a:extLst>
                          <a:ext uri="{FF2B5EF4-FFF2-40B4-BE49-F238E27FC236}">
                            <a16:creationId xmlns:a16="http://schemas.microsoft.com/office/drawing/2014/main" id="{FA21CEC3-7A09-E843-8CBC-72C43E5D0687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995" y="293472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485" name="Group 552">
                      <a:extLst>
                        <a:ext uri="{FF2B5EF4-FFF2-40B4-BE49-F238E27FC236}">
                          <a16:creationId xmlns:a16="http://schemas.microsoft.com/office/drawing/2014/main" id="{CB2D856B-EB16-D14B-B951-38E8B450FF6D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7918" y="3466741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498" name="Straight Connector 1497">
                        <a:extLst>
                          <a:ext uri="{FF2B5EF4-FFF2-40B4-BE49-F238E27FC236}">
                            <a16:creationId xmlns:a16="http://schemas.microsoft.com/office/drawing/2014/main" id="{A04B07C6-6B33-8B46-95F3-944050C5D898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199" y="2845363"/>
                        <a:ext cx="113419" cy="939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9" name="Straight Connector 1498">
                        <a:extLst>
                          <a:ext uri="{FF2B5EF4-FFF2-40B4-BE49-F238E27FC236}">
                            <a16:creationId xmlns:a16="http://schemas.microsoft.com/office/drawing/2014/main" id="{FF0F5F80-F60B-B743-BA87-C1AD3E28338D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3477" y="2939355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486" name="Group 555">
                      <a:extLst>
                        <a:ext uri="{FF2B5EF4-FFF2-40B4-BE49-F238E27FC236}">
                          <a16:creationId xmlns:a16="http://schemas.microsoft.com/office/drawing/2014/main" id="{D1B0BA7E-8FFA-D44C-A7B0-E92016A45ED1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7438" y="3532605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496" name="Straight Connector 1495">
                        <a:extLst>
                          <a:ext uri="{FF2B5EF4-FFF2-40B4-BE49-F238E27FC236}">
                            <a16:creationId xmlns:a16="http://schemas.microsoft.com/office/drawing/2014/main" id="{281D73D9-5A1E-7E49-8EFA-583168992A98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679" y="2842160"/>
                        <a:ext cx="113419" cy="971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7" name="Straight Connector 1496">
                        <a:extLst>
                          <a:ext uri="{FF2B5EF4-FFF2-40B4-BE49-F238E27FC236}">
                            <a16:creationId xmlns:a16="http://schemas.microsoft.com/office/drawing/2014/main" id="{8FB1E854-8B2F-C942-88CB-C6244CF61E73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0972" y="2939284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487" name="Group 556">
                      <a:extLst>
                        <a:ext uri="{FF2B5EF4-FFF2-40B4-BE49-F238E27FC236}">
                          <a16:creationId xmlns:a16="http://schemas.microsoft.com/office/drawing/2014/main" id="{5F9EC45E-AB4D-574C-8544-EEFEFB32387D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6958" y="3598469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494" name="Straight Connector 1493">
                        <a:extLst>
                          <a:ext uri="{FF2B5EF4-FFF2-40B4-BE49-F238E27FC236}">
                            <a16:creationId xmlns:a16="http://schemas.microsoft.com/office/drawing/2014/main" id="{6A236FAC-A62B-C842-993B-BC10DD9B4AA3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9158" y="2842090"/>
                        <a:ext cx="113419" cy="971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5" name="Straight Connector 1494">
                        <a:extLst>
                          <a:ext uri="{FF2B5EF4-FFF2-40B4-BE49-F238E27FC236}">
                            <a16:creationId xmlns:a16="http://schemas.microsoft.com/office/drawing/2014/main" id="{CCCC4BC5-F2D3-F346-AA32-783B8797AE52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452" y="2939215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488" name="Group 557">
                      <a:extLst>
                        <a:ext uri="{FF2B5EF4-FFF2-40B4-BE49-F238E27FC236}">
                          <a16:creationId xmlns:a16="http://schemas.microsoft.com/office/drawing/2014/main" id="{A5859D2C-7F69-A046-9BAD-C2DAC2F98867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6478" y="3664333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492" name="Straight Connector 1491">
                        <a:extLst>
                          <a:ext uri="{FF2B5EF4-FFF2-40B4-BE49-F238E27FC236}">
                            <a16:creationId xmlns:a16="http://schemas.microsoft.com/office/drawing/2014/main" id="{54642087-1A62-D342-88BC-D729DA78E875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6654" y="2846719"/>
                        <a:ext cx="113419" cy="92426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3" name="Straight Connector 1492">
                        <a:extLst>
                          <a:ext uri="{FF2B5EF4-FFF2-40B4-BE49-F238E27FC236}">
                            <a16:creationId xmlns:a16="http://schemas.microsoft.com/office/drawing/2014/main" id="{FE00ED59-150E-CF4E-B123-5D08FBDB2401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933" y="2939145"/>
                        <a:ext cx="450690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489" name="Group 558">
                      <a:extLst>
                        <a:ext uri="{FF2B5EF4-FFF2-40B4-BE49-F238E27FC236}">
                          <a16:creationId xmlns:a16="http://schemas.microsoft.com/office/drawing/2014/main" id="{08DE9DC2-AAC9-AD43-8C2C-38419D659109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5998" y="3730197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490" name="Straight Connector 1489">
                        <a:extLst>
                          <a:ext uri="{FF2B5EF4-FFF2-40B4-BE49-F238E27FC236}">
                            <a16:creationId xmlns:a16="http://schemas.microsoft.com/office/drawing/2014/main" id="{53FDF811-A99F-8E40-B2D8-2896EBF6DE90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133" y="2846650"/>
                        <a:ext cx="113419" cy="92426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1" name="Straight Connector 1490">
                        <a:extLst>
                          <a:ext uri="{FF2B5EF4-FFF2-40B4-BE49-F238E27FC236}">
                            <a16:creationId xmlns:a16="http://schemas.microsoft.com/office/drawing/2014/main" id="{93D66BA9-C10A-F644-AA61-8F13DFA56721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413" y="2939076"/>
                        <a:ext cx="450690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1452" name="Straight Connector 1451">
                    <a:extLst>
                      <a:ext uri="{FF2B5EF4-FFF2-40B4-BE49-F238E27FC236}">
                        <a16:creationId xmlns:a16="http://schemas.microsoft.com/office/drawing/2014/main" id="{342A58A7-8B80-F249-BF06-DF8E66E10AD1}"/>
                      </a:ext>
                    </a:extLst>
                  </p:cNvPr>
                  <p:cNvCxnSpPr/>
                  <p:nvPr/>
                </p:nvCxnSpPr>
                <p:spPr bwMode="auto">
                  <a:xfrm flipH="1">
                    <a:off x="6685171" y="4525377"/>
                    <a:ext cx="4763" cy="855662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53" name="Straight Connector 1452">
                    <a:extLst>
                      <a:ext uri="{FF2B5EF4-FFF2-40B4-BE49-F238E27FC236}">
                        <a16:creationId xmlns:a16="http://schemas.microsoft.com/office/drawing/2014/main" id="{64D6E797-874B-DB4E-ACD1-4CEAE27C5B5D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2784" y="4706352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54" name="Straight Connector 1453">
                    <a:extLst>
                      <a:ext uri="{FF2B5EF4-FFF2-40B4-BE49-F238E27FC236}">
                        <a16:creationId xmlns:a16="http://schemas.microsoft.com/office/drawing/2014/main" id="{1405555B-4744-8340-84B3-5A8AEB5453C0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4771439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55" name="Straight Connector 1454">
                    <a:extLst>
                      <a:ext uri="{FF2B5EF4-FFF2-40B4-BE49-F238E27FC236}">
                        <a16:creationId xmlns:a16="http://schemas.microsoft.com/office/drawing/2014/main" id="{DCF3A036-4B82-BE43-B5C9-8912A6770661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4849227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56" name="Straight Connector 1455">
                    <a:extLst>
                      <a:ext uri="{FF2B5EF4-FFF2-40B4-BE49-F238E27FC236}">
                        <a16:creationId xmlns:a16="http://schemas.microsoft.com/office/drawing/2014/main" id="{FB9BC427-A9A3-7A46-BF0B-AAF40BAE20DB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9609" y="4914314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57" name="Straight Connector 1456">
                    <a:extLst>
                      <a:ext uri="{FF2B5EF4-FFF2-40B4-BE49-F238E27FC236}">
                        <a16:creationId xmlns:a16="http://schemas.microsoft.com/office/drawing/2014/main" id="{7E260FFE-2C12-3842-8369-DFC65F16D9A4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8021" y="4976227"/>
                    <a:ext cx="60325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58" name="Straight Connector 1457">
                    <a:extLst>
                      <a:ext uri="{FF2B5EF4-FFF2-40B4-BE49-F238E27FC236}">
                        <a16:creationId xmlns:a16="http://schemas.microsoft.com/office/drawing/2014/main" id="{68A782A7-F2B5-BC47-B2E8-4ADD3B2CB4DD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8021" y="5044489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59" name="Straight Connector 1458">
                    <a:extLst>
                      <a:ext uri="{FF2B5EF4-FFF2-40B4-BE49-F238E27FC236}">
                        <a16:creationId xmlns:a16="http://schemas.microsoft.com/office/drawing/2014/main" id="{94B9EBF1-E483-3F49-B3FD-84896B8D5EB9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6434" y="511433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60" name="Straight Connector 1459">
                    <a:extLst>
                      <a:ext uri="{FF2B5EF4-FFF2-40B4-BE49-F238E27FC236}">
                        <a16:creationId xmlns:a16="http://schemas.microsoft.com/office/drawing/2014/main" id="{F2E136F0-0CA0-0A46-9614-886AC3D0FC23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9609" y="518418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61" name="Straight Connector 1460">
                    <a:extLst>
                      <a:ext uri="{FF2B5EF4-FFF2-40B4-BE49-F238E27FC236}">
                        <a16:creationId xmlns:a16="http://schemas.microsoft.com/office/drawing/2014/main" id="{05EBE6E6-1DD8-194F-AF6A-169D4EA41EFD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5252452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62" name="Straight Connector 1461">
                    <a:extLst>
                      <a:ext uri="{FF2B5EF4-FFF2-40B4-BE49-F238E27FC236}">
                        <a16:creationId xmlns:a16="http://schemas.microsoft.com/office/drawing/2014/main" id="{2E5DBE79-F68C-FA40-9442-F189339D9461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5322302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63" name="Straight Connector 1462">
                    <a:extLst>
                      <a:ext uri="{FF2B5EF4-FFF2-40B4-BE49-F238E27FC236}">
                        <a16:creationId xmlns:a16="http://schemas.microsoft.com/office/drawing/2014/main" id="{0A9F0F5B-52DA-C84F-B119-AC9EF87E2540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2784" y="538738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64" name="Straight Connector 1463">
                    <a:extLst>
                      <a:ext uri="{FF2B5EF4-FFF2-40B4-BE49-F238E27FC236}">
                        <a16:creationId xmlns:a16="http://schemas.microsoft.com/office/drawing/2014/main" id="{F78544D0-C1F3-D746-B7A2-66F33FE40C05}"/>
                      </a:ext>
                    </a:extLst>
                  </p:cNvPr>
                  <p:cNvCxnSpPr/>
                  <p:nvPr/>
                </p:nvCxnSpPr>
                <p:spPr bwMode="auto">
                  <a:xfrm flipH="1">
                    <a:off x="6632784" y="4531727"/>
                    <a:ext cx="58737" cy="0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465" name="Group 1464">
                    <a:extLst>
                      <a:ext uri="{FF2B5EF4-FFF2-40B4-BE49-F238E27FC236}">
                        <a16:creationId xmlns:a16="http://schemas.microsoft.com/office/drawing/2014/main" id="{4E84FF78-ABCD-084C-A653-E9450654FCAE}"/>
                      </a:ext>
                    </a:extLst>
                  </p:cNvPr>
                  <p:cNvGrpSpPr/>
                  <p:nvPr/>
                </p:nvGrpSpPr>
                <p:grpSpPr>
                  <a:xfrm>
                    <a:off x="6434171" y="4488570"/>
                    <a:ext cx="224203" cy="179034"/>
                    <a:chOff x="3668110" y="2448910"/>
                    <a:chExt cx="3794234" cy="2165130"/>
                  </a:xfrm>
                </p:grpSpPr>
                <p:sp>
                  <p:nvSpPr>
                    <p:cNvPr id="1466" name="Rectangle 1465">
                      <a:extLst>
                        <a:ext uri="{FF2B5EF4-FFF2-40B4-BE49-F238E27FC236}">
                          <a16:creationId xmlns:a16="http://schemas.microsoft.com/office/drawing/2014/main" id="{A4CE42B6-4303-AB45-BAB1-15DAAE5447D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68110" y="3741409"/>
                      <a:ext cx="3780587" cy="872631"/>
                    </a:xfrm>
                    <a:prstGeom prst="rect">
                      <a:avLst/>
                    </a:prstGeom>
                    <a:gradFill>
                      <a:gsLst>
                        <a:gs pos="0">
                          <a:srgbClr val="B8C2C9"/>
                        </a:gs>
                        <a:gs pos="21000">
                          <a:schemeClr val="bg1"/>
                        </a:gs>
                        <a:gs pos="60000">
                          <a:srgbClr val="D6DCE0"/>
                        </a:gs>
                        <a:gs pos="100000">
                          <a:srgbClr val="B8C2C9"/>
                        </a:gs>
                      </a:gsLst>
                      <a:lin ang="0" scaled="0"/>
                    </a:gradFill>
                    <a:ln w="63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467" name="Freeform 1466">
                      <a:extLst>
                        <a:ext uri="{FF2B5EF4-FFF2-40B4-BE49-F238E27FC236}">
                          <a16:creationId xmlns:a16="http://schemas.microsoft.com/office/drawing/2014/main" id="{BD4B1E1A-7CF8-C74E-A372-4AC2CA8AFF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78620" y="2448910"/>
                      <a:ext cx="3783724" cy="1324303"/>
                    </a:xfrm>
                    <a:custGeom>
                      <a:avLst/>
                      <a:gdLst>
                        <a:gd name="connsiteX0" fmla="*/ 0 w 3783724"/>
                        <a:gd name="connsiteY0" fmla="*/ 1313793 h 1324303"/>
                        <a:gd name="connsiteX1" fmla="*/ 0 w 3783724"/>
                        <a:gd name="connsiteY1" fmla="*/ 1313793 h 1324303"/>
                        <a:gd name="connsiteX2" fmla="*/ 252248 w 3783724"/>
                        <a:gd name="connsiteY2" fmla="*/ 0 h 1324303"/>
                        <a:gd name="connsiteX3" fmla="*/ 3415862 w 3783724"/>
                        <a:gd name="connsiteY3" fmla="*/ 21020 h 1324303"/>
                        <a:gd name="connsiteX4" fmla="*/ 3783724 w 3783724"/>
                        <a:gd name="connsiteY4" fmla="*/ 1324303 h 1324303"/>
                        <a:gd name="connsiteX5" fmla="*/ 0 w 3783724"/>
                        <a:gd name="connsiteY5" fmla="*/ 1313793 h 13243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783724" h="1324303">
                          <a:moveTo>
                            <a:pt x="0" y="1313793"/>
                          </a:moveTo>
                          <a:lnTo>
                            <a:pt x="0" y="1313793"/>
                          </a:lnTo>
                          <a:lnTo>
                            <a:pt x="252248" y="0"/>
                          </a:lnTo>
                          <a:lnTo>
                            <a:pt x="3415862" y="21020"/>
                          </a:lnTo>
                          <a:lnTo>
                            <a:pt x="3783724" y="1324303"/>
                          </a:lnTo>
                          <a:lnTo>
                            <a:pt x="0" y="1313793"/>
                          </a:lnTo>
                          <a:close/>
                        </a:path>
                      </a:pathLst>
                    </a:custGeom>
                    <a:solidFill>
                      <a:srgbClr val="B8C2C9"/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grpSp>
                  <p:nvGrpSpPr>
                    <p:cNvPr id="1468" name="Group 1467">
                      <a:extLst>
                        <a:ext uri="{FF2B5EF4-FFF2-40B4-BE49-F238E27FC236}">
                          <a16:creationId xmlns:a16="http://schemas.microsoft.com/office/drawing/2014/main" id="{7623FCB4-3BFE-134E-BD8A-CD28BAF51B2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941378" y="2603243"/>
                      <a:ext cx="3202061" cy="1066110"/>
                      <a:chOff x="7939341" y="3037317"/>
                      <a:chExt cx="897649" cy="353919"/>
                    </a:xfrm>
                  </p:grpSpPr>
                  <p:sp>
                    <p:nvSpPr>
                      <p:cNvPr id="1469" name="Freeform 1468">
                        <a:extLst>
                          <a:ext uri="{FF2B5EF4-FFF2-40B4-BE49-F238E27FC236}">
                            <a16:creationId xmlns:a16="http://schemas.microsoft.com/office/drawing/2014/main" id="{BFB974D3-0E55-4443-BB57-F2301414943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64170" y="3037317"/>
                        <a:ext cx="849158" cy="198115"/>
                      </a:xfrm>
                      <a:custGeom>
                        <a:avLst/>
                        <a:gdLst>
                          <a:gd name="connsiteX0" fmla="*/ 3725333 w 4588933"/>
                          <a:gd name="connsiteY0" fmla="*/ 0 h 1049866"/>
                          <a:gd name="connsiteX1" fmla="*/ 4588933 w 4588933"/>
                          <a:gd name="connsiteY1" fmla="*/ 270933 h 1049866"/>
                          <a:gd name="connsiteX2" fmla="*/ 3962400 w 4588933"/>
                          <a:gd name="connsiteY2" fmla="*/ 541866 h 1049866"/>
                          <a:gd name="connsiteX3" fmla="*/ 3742267 w 4588933"/>
                          <a:gd name="connsiteY3" fmla="*/ 457200 h 1049866"/>
                          <a:gd name="connsiteX4" fmla="*/ 2269067 w 4588933"/>
                          <a:gd name="connsiteY4" fmla="*/ 1049866 h 1049866"/>
                          <a:gd name="connsiteX5" fmla="*/ 880533 w 4588933"/>
                          <a:gd name="connsiteY5" fmla="*/ 457200 h 1049866"/>
                          <a:gd name="connsiteX6" fmla="*/ 592667 w 4588933"/>
                          <a:gd name="connsiteY6" fmla="*/ 541866 h 1049866"/>
                          <a:gd name="connsiteX7" fmla="*/ 0 w 4588933"/>
                          <a:gd name="connsiteY7" fmla="*/ 254000 h 1049866"/>
                          <a:gd name="connsiteX8" fmla="*/ 880533 w 4588933"/>
                          <a:gd name="connsiteY8" fmla="*/ 16933 h 1049866"/>
                          <a:gd name="connsiteX9" fmla="*/ 2302933 w 4588933"/>
                          <a:gd name="connsiteY9" fmla="*/ 626533 h 1049866"/>
                          <a:gd name="connsiteX10" fmla="*/ 3725333 w 4588933"/>
                          <a:gd name="connsiteY10" fmla="*/ 0 h 1049866"/>
                          <a:gd name="connsiteX0" fmla="*/ 3725333 w 4641485"/>
                          <a:gd name="connsiteY0" fmla="*/ 0 h 1049866"/>
                          <a:gd name="connsiteX1" fmla="*/ 4641485 w 4641485"/>
                          <a:gd name="connsiteY1" fmla="*/ 239402 h 1049866"/>
                          <a:gd name="connsiteX2" fmla="*/ 3962400 w 4641485"/>
                          <a:gd name="connsiteY2" fmla="*/ 541866 h 1049866"/>
                          <a:gd name="connsiteX3" fmla="*/ 3742267 w 4641485"/>
                          <a:gd name="connsiteY3" fmla="*/ 457200 h 1049866"/>
                          <a:gd name="connsiteX4" fmla="*/ 2269067 w 4641485"/>
                          <a:gd name="connsiteY4" fmla="*/ 1049866 h 1049866"/>
                          <a:gd name="connsiteX5" fmla="*/ 880533 w 4641485"/>
                          <a:gd name="connsiteY5" fmla="*/ 457200 h 1049866"/>
                          <a:gd name="connsiteX6" fmla="*/ 592667 w 4641485"/>
                          <a:gd name="connsiteY6" fmla="*/ 541866 h 1049866"/>
                          <a:gd name="connsiteX7" fmla="*/ 0 w 4641485"/>
                          <a:gd name="connsiteY7" fmla="*/ 254000 h 1049866"/>
                          <a:gd name="connsiteX8" fmla="*/ 880533 w 4641485"/>
                          <a:gd name="connsiteY8" fmla="*/ 16933 h 1049866"/>
                          <a:gd name="connsiteX9" fmla="*/ 2302933 w 4641485"/>
                          <a:gd name="connsiteY9" fmla="*/ 626533 h 1049866"/>
                          <a:gd name="connsiteX10" fmla="*/ 3725333 w 4641485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73798 w 4673016"/>
                          <a:gd name="connsiteY3" fmla="*/ 457200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84308 w 4673016"/>
                          <a:gd name="connsiteY3" fmla="*/ 404648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75021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815839 w 4673016"/>
                          <a:gd name="connsiteY3" fmla="*/ 467710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75021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4673016" h="1049866">
                            <a:moveTo>
                              <a:pt x="3756864" y="0"/>
                            </a:moveTo>
                            <a:lnTo>
                              <a:pt x="4673016" y="239402"/>
                            </a:lnTo>
                            <a:lnTo>
                              <a:pt x="3993931" y="541866"/>
                            </a:lnTo>
                            <a:lnTo>
                              <a:pt x="3815839" y="467710"/>
                            </a:lnTo>
                            <a:lnTo>
                              <a:pt x="2300598" y="1049866"/>
                            </a:lnTo>
                            <a:lnTo>
                              <a:pt x="912064" y="457200"/>
                            </a:lnTo>
                            <a:lnTo>
                              <a:pt x="624198" y="541866"/>
                            </a:lnTo>
                            <a:lnTo>
                              <a:pt x="0" y="275021"/>
                            </a:lnTo>
                            <a:lnTo>
                              <a:pt x="912064" y="16933"/>
                            </a:lnTo>
                            <a:lnTo>
                              <a:pt x="2323954" y="616023"/>
                            </a:lnTo>
                            <a:lnTo>
                              <a:pt x="3756864" y="0"/>
                            </a:lnTo>
                            <a:close/>
                          </a:path>
                        </a:pathLst>
                      </a:custGeom>
                      <a:solidFill>
                        <a:srgbClr val="0000A3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1470" name="Freeform 1469">
                        <a:extLst>
                          <a:ext uri="{FF2B5EF4-FFF2-40B4-BE49-F238E27FC236}">
                            <a16:creationId xmlns:a16="http://schemas.microsoft.com/office/drawing/2014/main" id="{E9EC5106-DECB-F24A-9CD2-C3863DD4041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519948" y="3206783"/>
                        <a:ext cx="317042" cy="170569"/>
                      </a:xfrm>
                      <a:custGeom>
                        <a:avLst/>
                        <a:gdLst>
                          <a:gd name="connsiteX0" fmla="*/ 21021 w 1744718"/>
                          <a:gd name="connsiteY0" fmla="*/ 0 h 903890"/>
                          <a:gd name="connsiteX1" fmla="*/ 1744718 w 1744718"/>
                          <a:gd name="connsiteY1" fmla="*/ 693683 h 903890"/>
                          <a:gd name="connsiteX2" fmla="*/ 1145628 w 1744718"/>
                          <a:gd name="connsiteY2" fmla="*/ 903890 h 903890"/>
                          <a:gd name="connsiteX3" fmla="*/ 0 w 1744718"/>
                          <a:gd name="connsiteY3" fmla="*/ 451945 h 903890"/>
                          <a:gd name="connsiteX4" fmla="*/ 21021 w 1744718"/>
                          <a:gd name="connsiteY4" fmla="*/ 0 h 90389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44718" h="903890">
                            <a:moveTo>
                              <a:pt x="21021" y="0"/>
                            </a:moveTo>
                            <a:lnTo>
                              <a:pt x="1744718" y="693683"/>
                            </a:lnTo>
                            <a:lnTo>
                              <a:pt x="1145628" y="903890"/>
                            </a:lnTo>
                            <a:lnTo>
                              <a:pt x="0" y="451945"/>
                            </a:lnTo>
                            <a:lnTo>
                              <a:pt x="21021" y="0"/>
                            </a:lnTo>
                            <a:close/>
                          </a:path>
                        </a:pathLst>
                      </a:custGeom>
                      <a:solidFill>
                        <a:srgbClr val="0000A3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1471" name="Freeform 1470">
                        <a:extLst>
                          <a:ext uri="{FF2B5EF4-FFF2-40B4-BE49-F238E27FC236}">
                            <a16:creationId xmlns:a16="http://schemas.microsoft.com/office/drawing/2014/main" id="{5B652532-F86F-5344-9120-C1C5705566E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9341" y="3206783"/>
                        <a:ext cx="311312" cy="168585"/>
                      </a:xfrm>
                      <a:custGeom>
                        <a:avLst/>
                        <a:gdLst>
                          <a:gd name="connsiteX0" fmla="*/ 1702676 w 1713187"/>
                          <a:gd name="connsiteY0" fmla="*/ 0 h 893380"/>
                          <a:gd name="connsiteX1" fmla="*/ 1713187 w 1713187"/>
                          <a:gd name="connsiteY1" fmla="*/ 472966 h 893380"/>
                          <a:gd name="connsiteX2" fmla="*/ 578069 w 1713187"/>
                          <a:gd name="connsiteY2" fmla="*/ 893380 h 893380"/>
                          <a:gd name="connsiteX3" fmla="*/ 0 w 1713187"/>
                          <a:gd name="connsiteY3" fmla="*/ 693683 h 893380"/>
                          <a:gd name="connsiteX4" fmla="*/ 1702676 w 1713187"/>
                          <a:gd name="connsiteY4" fmla="*/ 0 h 8933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13187" h="893380">
                            <a:moveTo>
                              <a:pt x="1702676" y="0"/>
                            </a:moveTo>
                            <a:lnTo>
                              <a:pt x="1713187" y="472966"/>
                            </a:lnTo>
                            <a:lnTo>
                              <a:pt x="578069" y="893380"/>
                            </a:lnTo>
                            <a:lnTo>
                              <a:pt x="0" y="693683"/>
                            </a:lnTo>
                            <a:lnTo>
                              <a:pt x="1702676" y="0"/>
                            </a:lnTo>
                            <a:close/>
                          </a:path>
                        </a:pathLst>
                      </a:custGeom>
                      <a:solidFill>
                        <a:srgbClr val="0000A8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1472" name="Freeform 1471">
                        <a:extLst>
                          <a:ext uri="{FF2B5EF4-FFF2-40B4-BE49-F238E27FC236}">
                            <a16:creationId xmlns:a16="http://schemas.microsoft.com/office/drawing/2014/main" id="{F27E4E28-37CC-9844-A20F-23ECF03C831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47413" y="3123483"/>
                        <a:ext cx="676892" cy="267753"/>
                      </a:xfrm>
                      <a:custGeom>
                        <a:avLst/>
                        <a:gdLst>
                          <a:gd name="connsiteX0" fmla="*/ 599089 w 4162096"/>
                          <a:gd name="connsiteY0" fmla="*/ 273269 h 1618593"/>
                          <a:gd name="connsiteX1" fmla="*/ 882869 w 4162096"/>
                          <a:gd name="connsiteY1" fmla="*/ 199697 h 1618593"/>
                          <a:gd name="connsiteX2" fmla="*/ 2312276 w 4162096"/>
                          <a:gd name="connsiteY2" fmla="*/ 798786 h 1618593"/>
                          <a:gd name="connsiteX3" fmla="*/ 3794234 w 4162096"/>
                          <a:gd name="connsiteY3" fmla="*/ 199697 h 1618593"/>
                          <a:gd name="connsiteX4" fmla="*/ 4014951 w 4162096"/>
                          <a:gd name="connsiteY4" fmla="*/ 273269 h 1618593"/>
                          <a:gd name="connsiteX5" fmla="*/ 3058510 w 4162096"/>
                          <a:gd name="connsiteY5" fmla="*/ 641131 h 1618593"/>
                          <a:gd name="connsiteX6" fmla="*/ 3026979 w 4162096"/>
                          <a:gd name="connsiteY6" fmla="*/ 1114097 h 1618593"/>
                          <a:gd name="connsiteX7" fmla="*/ 4162096 w 4162096"/>
                          <a:gd name="connsiteY7" fmla="*/ 1545021 h 1618593"/>
                          <a:gd name="connsiteX8" fmla="*/ 3878317 w 4162096"/>
                          <a:gd name="connsiteY8" fmla="*/ 1608083 h 1618593"/>
                          <a:gd name="connsiteX9" fmla="*/ 2301765 w 4162096"/>
                          <a:gd name="connsiteY9" fmla="*/ 945931 h 1618593"/>
                          <a:gd name="connsiteX10" fmla="*/ 693682 w 4162096"/>
                          <a:gd name="connsiteY10" fmla="*/ 1618593 h 1618593"/>
                          <a:gd name="connsiteX11" fmla="*/ 430924 w 4162096"/>
                          <a:gd name="connsiteY11" fmla="*/ 1524000 h 1618593"/>
                          <a:gd name="connsiteX12" fmla="*/ 1576551 w 4162096"/>
                          <a:gd name="connsiteY12" fmla="*/ 1082566 h 1618593"/>
                          <a:gd name="connsiteX13" fmla="*/ 1545020 w 4162096"/>
                          <a:gd name="connsiteY13" fmla="*/ 609600 h 1618593"/>
                          <a:gd name="connsiteX14" fmla="*/ 0 w 4162096"/>
                          <a:gd name="connsiteY14" fmla="*/ 0 h 1618593"/>
                          <a:gd name="connsiteX15" fmla="*/ 872358 w 4162096"/>
                          <a:gd name="connsiteY15" fmla="*/ 210207 h 1618593"/>
                          <a:gd name="connsiteX16" fmla="*/ 872358 w 4162096"/>
                          <a:gd name="connsiteY16" fmla="*/ 210207 h 1618593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441434 w 3731172"/>
                          <a:gd name="connsiteY14" fmla="*/ 10510 h 1418896"/>
                          <a:gd name="connsiteX15" fmla="*/ 441434 w 3731172"/>
                          <a:gd name="connsiteY15" fmla="*/ 10510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441434 w 3731172"/>
                          <a:gd name="connsiteY14" fmla="*/ 10510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357351 w 3731172"/>
                          <a:gd name="connsiteY14" fmla="*/ 115613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147144 w 3731172"/>
                          <a:gd name="connsiteY14" fmla="*/ 6306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47144 w 3731172"/>
                          <a:gd name="connsiteY14" fmla="*/ 6306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89185 w 3731172"/>
                          <a:gd name="connsiteY14" fmla="*/ 8408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56137 w 3731172"/>
                          <a:gd name="connsiteY13" fmla="*/ 441434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45626 w 3731172"/>
                          <a:gd name="connsiteY13" fmla="*/ 451945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903890 h 1418896"/>
                          <a:gd name="connsiteX13" fmla="*/ 1145626 w 3731172"/>
                          <a:gd name="connsiteY13" fmla="*/ 451945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575034 w 3710151"/>
                          <a:gd name="connsiteY6" fmla="*/ 914400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606565 w 3710151"/>
                          <a:gd name="connsiteY6" fmla="*/ 924910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5151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087434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098586 w 3710151"/>
                          <a:gd name="connsiteY12" fmla="*/ 903890 h 1418896"/>
                          <a:gd name="connsiteX13" fmla="*/ 1087434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62012 w 3725019"/>
                          <a:gd name="connsiteY0" fmla="*/ 73572 h 1418896"/>
                          <a:gd name="connsiteX1" fmla="*/ 445792 w 3725019"/>
                          <a:gd name="connsiteY1" fmla="*/ 0 h 1418896"/>
                          <a:gd name="connsiteX2" fmla="*/ 1852896 w 3725019"/>
                          <a:gd name="connsiteY2" fmla="*/ 591655 h 1418896"/>
                          <a:gd name="connsiteX3" fmla="*/ 3357157 w 3725019"/>
                          <a:gd name="connsiteY3" fmla="*/ 0 h 1418896"/>
                          <a:gd name="connsiteX4" fmla="*/ 3577874 w 3725019"/>
                          <a:gd name="connsiteY4" fmla="*/ 73572 h 1418896"/>
                          <a:gd name="connsiteX5" fmla="*/ 2632585 w 3725019"/>
                          <a:gd name="connsiteY5" fmla="*/ 448868 h 1418896"/>
                          <a:gd name="connsiteX6" fmla="*/ 2625150 w 3725019"/>
                          <a:gd name="connsiteY6" fmla="*/ 902607 h 1418896"/>
                          <a:gd name="connsiteX7" fmla="*/ 3725019 w 3725019"/>
                          <a:gd name="connsiteY7" fmla="*/ 1345324 h 1418896"/>
                          <a:gd name="connsiteX8" fmla="*/ 3441240 w 3725019"/>
                          <a:gd name="connsiteY8" fmla="*/ 1408386 h 1418896"/>
                          <a:gd name="connsiteX9" fmla="*/ 1864688 w 3725019"/>
                          <a:gd name="connsiteY9" fmla="*/ 746234 h 1418896"/>
                          <a:gd name="connsiteX10" fmla="*/ 256605 w 3725019"/>
                          <a:gd name="connsiteY10" fmla="*/ 1418896 h 1418896"/>
                          <a:gd name="connsiteX11" fmla="*/ 0 w 3725019"/>
                          <a:gd name="connsiteY11" fmla="*/ 1331097 h 1418896"/>
                          <a:gd name="connsiteX12" fmla="*/ 1113454 w 3725019"/>
                          <a:gd name="connsiteY12" fmla="*/ 903890 h 1418896"/>
                          <a:gd name="connsiteX13" fmla="*/ 1102302 w 3725019"/>
                          <a:gd name="connsiteY13" fmla="*/ 451945 h 1418896"/>
                          <a:gd name="connsiteX14" fmla="*/ 183032 w 3725019"/>
                          <a:gd name="connsiteY14" fmla="*/ 84081 h 1418896"/>
                          <a:gd name="connsiteX15" fmla="*/ 162012 w 3725019"/>
                          <a:gd name="connsiteY15" fmla="*/ 73572 h 141889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</a:cxnLst>
                        <a:rect l="l" t="t" r="r" b="b"/>
                        <a:pathLst>
                          <a:path w="3725019" h="1418896">
                            <a:moveTo>
                              <a:pt x="162012" y="73572"/>
                            </a:moveTo>
                            <a:lnTo>
                              <a:pt x="445792" y="0"/>
                            </a:lnTo>
                            <a:lnTo>
                              <a:pt x="1852896" y="591655"/>
                            </a:lnTo>
                            <a:lnTo>
                              <a:pt x="3357157" y="0"/>
                            </a:lnTo>
                            <a:lnTo>
                              <a:pt x="3577874" y="73572"/>
                            </a:lnTo>
                            <a:lnTo>
                              <a:pt x="2632585" y="448868"/>
                            </a:lnTo>
                            <a:lnTo>
                              <a:pt x="2625150" y="902607"/>
                            </a:lnTo>
                            <a:lnTo>
                              <a:pt x="3725019" y="1345324"/>
                            </a:lnTo>
                            <a:lnTo>
                              <a:pt x="3441240" y="1408386"/>
                            </a:lnTo>
                            <a:lnTo>
                              <a:pt x="1864688" y="746234"/>
                            </a:lnTo>
                            <a:lnTo>
                              <a:pt x="256605" y="1418896"/>
                            </a:lnTo>
                            <a:lnTo>
                              <a:pt x="0" y="1331097"/>
                            </a:lnTo>
                            <a:lnTo>
                              <a:pt x="1113454" y="903890"/>
                            </a:lnTo>
                            <a:cubicBezTo>
                              <a:pt x="1113454" y="760249"/>
                              <a:pt x="1102302" y="595586"/>
                              <a:pt x="1102302" y="451945"/>
                            </a:cubicBezTo>
                            <a:lnTo>
                              <a:pt x="183032" y="84081"/>
                            </a:lnTo>
                            <a:cubicBezTo>
                              <a:pt x="26317" y="21019"/>
                              <a:pt x="169019" y="77075"/>
                              <a:pt x="162012" y="73572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</p:grpSp>
              </p:grpSp>
            </p:grpSp>
            <p:cxnSp>
              <p:nvCxnSpPr>
                <p:cNvPr id="1236" name="Straight Connector 1235">
                  <a:extLst>
                    <a:ext uri="{FF2B5EF4-FFF2-40B4-BE49-F238E27FC236}">
                      <a16:creationId xmlns:a16="http://schemas.microsoft.com/office/drawing/2014/main" id="{945F427B-8938-A849-B165-BC5174B7ACFF}"/>
                    </a:ext>
                  </a:extLst>
                </p:cNvPr>
                <p:cNvCxnSpPr>
                  <a:cxnSpLocks/>
                  <a:endCxn id="1351" idx="9"/>
                </p:cNvCxnSpPr>
                <p:nvPr/>
              </p:nvCxnSpPr>
              <p:spPr bwMode="auto">
                <a:xfrm>
                  <a:off x="7282802" y="4119099"/>
                  <a:ext cx="32665" cy="57153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237" name="Group 1236">
                  <a:extLst>
                    <a:ext uri="{FF2B5EF4-FFF2-40B4-BE49-F238E27FC236}">
                      <a16:creationId xmlns:a16="http://schemas.microsoft.com/office/drawing/2014/main" id="{84FFD3C6-63CD-8F48-AE2D-5F3064589479}"/>
                    </a:ext>
                  </a:extLst>
                </p:cNvPr>
                <p:cNvGrpSpPr/>
                <p:nvPr/>
              </p:nvGrpSpPr>
              <p:grpSpPr>
                <a:xfrm>
                  <a:off x="6885811" y="4644942"/>
                  <a:ext cx="267360" cy="997195"/>
                  <a:chOff x="6424161" y="4488570"/>
                  <a:chExt cx="267360" cy="997195"/>
                </a:xfrm>
              </p:grpSpPr>
              <p:grpSp>
                <p:nvGrpSpPr>
                  <p:cNvPr id="1392" name="Group 506">
                    <a:extLst>
                      <a:ext uri="{FF2B5EF4-FFF2-40B4-BE49-F238E27FC236}">
                        <a16:creationId xmlns:a16="http://schemas.microsoft.com/office/drawing/2014/main" id="{45EB6F20-E306-8C42-A9CE-AC60551AC87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424161" y="4637077"/>
                    <a:ext cx="235570" cy="848688"/>
                    <a:chOff x="6395998" y="3062424"/>
                    <a:chExt cx="564403" cy="837478"/>
                  </a:xfrm>
                </p:grpSpPr>
                <p:sp>
                  <p:nvSpPr>
                    <p:cNvPr id="1414" name="Rectangle 1413">
                      <a:extLst>
                        <a:ext uri="{FF2B5EF4-FFF2-40B4-BE49-F238E27FC236}">
                          <a16:creationId xmlns:a16="http://schemas.microsoft.com/office/drawing/2014/main" id="{381881A1-AC9F-6F44-AE55-B178C70BF58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09786" y="3061857"/>
                      <a:ext cx="447707" cy="742536"/>
                    </a:xfrm>
                    <a:prstGeom prst="rect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1415" name="Straight Connector 1414">
                      <a:extLst>
                        <a:ext uri="{FF2B5EF4-FFF2-40B4-BE49-F238E27FC236}">
                          <a16:creationId xmlns:a16="http://schemas.microsoft.com/office/drawing/2014/main" id="{6CD8E8F4-64A6-3C46-A482-2CA26A3A0934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847057" y="3061857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416" name="Rectangle 1415">
                      <a:extLst>
                        <a:ext uri="{FF2B5EF4-FFF2-40B4-BE49-F238E27FC236}">
                          <a16:creationId xmlns:a16="http://schemas.microsoft.com/office/drawing/2014/main" id="{F49640C2-E904-C443-A3FA-44925EB00B7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76953" y="3071256"/>
                      <a:ext cx="131327" cy="11592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1417" name="Straight Connector 1416">
                      <a:extLst>
                        <a:ext uri="{FF2B5EF4-FFF2-40B4-BE49-F238E27FC236}">
                          <a16:creationId xmlns:a16="http://schemas.microsoft.com/office/drawing/2014/main" id="{8D6F530E-CDA9-F447-B9A1-92958F50F266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396367" y="3061857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418" name="Rectangle 1417">
                      <a:extLst>
                        <a:ext uri="{FF2B5EF4-FFF2-40B4-BE49-F238E27FC236}">
                          <a16:creationId xmlns:a16="http://schemas.microsoft.com/office/drawing/2014/main" id="{0C9A95D3-1818-9B4B-8FD4-84262AED2FC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17210" y="3702567"/>
                      <a:ext cx="131327" cy="11592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419" name="Rectangle 1418">
                      <a:extLst>
                        <a:ext uri="{FF2B5EF4-FFF2-40B4-BE49-F238E27FC236}">
                          <a16:creationId xmlns:a16="http://schemas.microsoft.com/office/drawing/2014/main" id="{2702A520-B852-3442-B932-D1F61982E9B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05320" y="3157415"/>
                      <a:ext cx="444723" cy="74253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1420" name="Straight Connector 1419">
                      <a:extLst>
                        <a:ext uri="{FF2B5EF4-FFF2-40B4-BE49-F238E27FC236}">
                          <a16:creationId xmlns:a16="http://schemas.microsoft.com/office/drawing/2014/main" id="{96378DD8-91EB-0A48-8625-D8F866A62AC7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847057" y="3804392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1421" name="Group 544">
                      <a:extLst>
                        <a:ext uri="{FF2B5EF4-FFF2-40B4-BE49-F238E27FC236}">
                          <a16:creationId xmlns:a16="http://schemas.microsoft.com/office/drawing/2014/main" id="{D34D5E23-D13B-7A4E-9A9A-2B281652D38B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400318" y="3137421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449" name="Straight Connector 1448">
                        <a:extLst>
                          <a:ext uri="{FF2B5EF4-FFF2-40B4-BE49-F238E27FC236}">
                            <a16:creationId xmlns:a16="http://schemas.microsoft.com/office/drawing/2014/main" id="{B4D0E08E-C079-3243-99A7-F84F5E58F3E8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782" y="2845711"/>
                        <a:ext cx="113419" cy="924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50" name="Straight Connector 1449">
                        <a:extLst>
                          <a:ext uri="{FF2B5EF4-FFF2-40B4-BE49-F238E27FC236}">
                            <a16:creationId xmlns:a16="http://schemas.microsoft.com/office/drawing/2014/main" id="{5AE1C68A-EBC6-B743-811A-7434BFA8F57E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076" y="2938136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422" name="Group 547">
                      <a:extLst>
                        <a:ext uri="{FF2B5EF4-FFF2-40B4-BE49-F238E27FC236}">
                          <a16:creationId xmlns:a16="http://schemas.microsoft.com/office/drawing/2014/main" id="{C0EF192F-8265-804D-A01A-5F223F9A346D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9838" y="3203285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447" name="Straight Connector 1446">
                        <a:extLst>
                          <a:ext uri="{FF2B5EF4-FFF2-40B4-BE49-F238E27FC236}">
                            <a16:creationId xmlns:a16="http://schemas.microsoft.com/office/drawing/2014/main" id="{CCBC58A9-C46E-D344-8B3C-747B68AAB83D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9263" y="2845642"/>
                        <a:ext cx="119388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48" name="Straight Connector 1447">
                        <a:extLst>
                          <a:ext uri="{FF2B5EF4-FFF2-40B4-BE49-F238E27FC236}">
                            <a16:creationId xmlns:a16="http://schemas.microsoft.com/office/drawing/2014/main" id="{4E806D07-59B7-4641-BF56-F7AD26D7F759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557" y="2934934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423" name="Group 549">
                      <a:extLst>
                        <a:ext uri="{FF2B5EF4-FFF2-40B4-BE49-F238E27FC236}">
                          <a16:creationId xmlns:a16="http://schemas.microsoft.com/office/drawing/2014/main" id="{41AA4254-51D5-D34B-AF94-8494103CEB47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9358" y="3269149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445" name="Straight Connector 1444">
                        <a:extLst>
                          <a:ext uri="{FF2B5EF4-FFF2-40B4-BE49-F238E27FC236}">
                            <a16:creationId xmlns:a16="http://schemas.microsoft.com/office/drawing/2014/main" id="{E4E28CAF-98BA-5B44-A301-0CA6988D8303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6759" y="2845572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46" name="Straight Connector 1445">
                        <a:extLst>
                          <a:ext uri="{FF2B5EF4-FFF2-40B4-BE49-F238E27FC236}">
                            <a16:creationId xmlns:a16="http://schemas.microsoft.com/office/drawing/2014/main" id="{5796525C-F791-0A43-BC66-271CC03E6697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036" y="293486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424" name="Group 550">
                      <a:extLst>
                        <a:ext uri="{FF2B5EF4-FFF2-40B4-BE49-F238E27FC236}">
                          <a16:creationId xmlns:a16="http://schemas.microsoft.com/office/drawing/2014/main" id="{7E86D3F0-2C28-704E-9E04-EFCE0F2104A5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8878" y="3335013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443" name="Straight Connector 1442">
                        <a:extLst>
                          <a:ext uri="{FF2B5EF4-FFF2-40B4-BE49-F238E27FC236}">
                            <a16:creationId xmlns:a16="http://schemas.microsoft.com/office/drawing/2014/main" id="{FD00A3E1-66B1-2546-80CE-A8B12773792F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238" y="2845502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44" name="Straight Connector 1443">
                        <a:extLst>
                          <a:ext uri="{FF2B5EF4-FFF2-40B4-BE49-F238E27FC236}">
                            <a16:creationId xmlns:a16="http://schemas.microsoft.com/office/drawing/2014/main" id="{6CC3B642-F9A7-564F-8594-F84040B480DD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516" y="293479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425" name="Group 551">
                      <a:extLst>
                        <a:ext uri="{FF2B5EF4-FFF2-40B4-BE49-F238E27FC236}">
                          <a16:creationId xmlns:a16="http://schemas.microsoft.com/office/drawing/2014/main" id="{22E50AB2-62F5-3F48-9962-4B7DB8B2EC0D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8398" y="3400877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441" name="Straight Connector 1440">
                        <a:extLst>
                          <a:ext uri="{FF2B5EF4-FFF2-40B4-BE49-F238E27FC236}">
                            <a16:creationId xmlns:a16="http://schemas.microsoft.com/office/drawing/2014/main" id="{A7F849B6-B2C0-B14B-9DFB-18EFE8BE380B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718" y="2845433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42" name="Straight Connector 1441">
                        <a:extLst>
                          <a:ext uri="{FF2B5EF4-FFF2-40B4-BE49-F238E27FC236}">
                            <a16:creationId xmlns:a16="http://schemas.microsoft.com/office/drawing/2014/main" id="{FC787F24-6633-E543-A8E3-3FF5EC04868B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995" y="293472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426" name="Group 552">
                      <a:extLst>
                        <a:ext uri="{FF2B5EF4-FFF2-40B4-BE49-F238E27FC236}">
                          <a16:creationId xmlns:a16="http://schemas.microsoft.com/office/drawing/2014/main" id="{C1F1548D-D504-3C4E-A05C-9AA86946F4EA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7918" y="3466741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439" name="Straight Connector 1438">
                        <a:extLst>
                          <a:ext uri="{FF2B5EF4-FFF2-40B4-BE49-F238E27FC236}">
                            <a16:creationId xmlns:a16="http://schemas.microsoft.com/office/drawing/2014/main" id="{4715D280-6AD4-1848-9892-78E636E4DFBD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199" y="2845363"/>
                        <a:ext cx="113419" cy="939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40" name="Straight Connector 1439">
                        <a:extLst>
                          <a:ext uri="{FF2B5EF4-FFF2-40B4-BE49-F238E27FC236}">
                            <a16:creationId xmlns:a16="http://schemas.microsoft.com/office/drawing/2014/main" id="{A531E246-247A-7D41-898C-318474F4C38A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3477" y="2939355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427" name="Group 555">
                      <a:extLst>
                        <a:ext uri="{FF2B5EF4-FFF2-40B4-BE49-F238E27FC236}">
                          <a16:creationId xmlns:a16="http://schemas.microsoft.com/office/drawing/2014/main" id="{2C8AE11D-52FB-B84C-A107-C5EF70C2DD62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7438" y="3532605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437" name="Straight Connector 1436">
                        <a:extLst>
                          <a:ext uri="{FF2B5EF4-FFF2-40B4-BE49-F238E27FC236}">
                            <a16:creationId xmlns:a16="http://schemas.microsoft.com/office/drawing/2014/main" id="{BA35EBFF-2885-9C4C-8C69-8762ABC650BF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679" y="2842160"/>
                        <a:ext cx="113419" cy="971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38" name="Straight Connector 1437">
                        <a:extLst>
                          <a:ext uri="{FF2B5EF4-FFF2-40B4-BE49-F238E27FC236}">
                            <a16:creationId xmlns:a16="http://schemas.microsoft.com/office/drawing/2014/main" id="{BA139EC8-D056-4647-8E75-FE49D597967F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0972" y="2939284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428" name="Group 556">
                      <a:extLst>
                        <a:ext uri="{FF2B5EF4-FFF2-40B4-BE49-F238E27FC236}">
                          <a16:creationId xmlns:a16="http://schemas.microsoft.com/office/drawing/2014/main" id="{5094E68D-2708-3146-BE44-BF4B762E73ED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6958" y="3598469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435" name="Straight Connector 1434">
                        <a:extLst>
                          <a:ext uri="{FF2B5EF4-FFF2-40B4-BE49-F238E27FC236}">
                            <a16:creationId xmlns:a16="http://schemas.microsoft.com/office/drawing/2014/main" id="{DE23DCE5-7C78-7345-B7AD-997F3A920DE0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9158" y="2842090"/>
                        <a:ext cx="113419" cy="971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36" name="Straight Connector 1435">
                        <a:extLst>
                          <a:ext uri="{FF2B5EF4-FFF2-40B4-BE49-F238E27FC236}">
                            <a16:creationId xmlns:a16="http://schemas.microsoft.com/office/drawing/2014/main" id="{E04A5B49-15D9-8845-82E5-765025E2D937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452" y="2939215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429" name="Group 557">
                      <a:extLst>
                        <a:ext uri="{FF2B5EF4-FFF2-40B4-BE49-F238E27FC236}">
                          <a16:creationId xmlns:a16="http://schemas.microsoft.com/office/drawing/2014/main" id="{F3DD9D12-CF42-574E-8EBE-5ABB1B7A28B3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6478" y="3664333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433" name="Straight Connector 1432">
                        <a:extLst>
                          <a:ext uri="{FF2B5EF4-FFF2-40B4-BE49-F238E27FC236}">
                            <a16:creationId xmlns:a16="http://schemas.microsoft.com/office/drawing/2014/main" id="{86D279A7-50CC-3F4D-883E-65782F58197B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6654" y="2846719"/>
                        <a:ext cx="113419" cy="92426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34" name="Straight Connector 1433">
                        <a:extLst>
                          <a:ext uri="{FF2B5EF4-FFF2-40B4-BE49-F238E27FC236}">
                            <a16:creationId xmlns:a16="http://schemas.microsoft.com/office/drawing/2014/main" id="{BC690AB7-6B03-A14D-BA7F-F499E24392D7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933" y="2939145"/>
                        <a:ext cx="450690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430" name="Group 558">
                      <a:extLst>
                        <a:ext uri="{FF2B5EF4-FFF2-40B4-BE49-F238E27FC236}">
                          <a16:creationId xmlns:a16="http://schemas.microsoft.com/office/drawing/2014/main" id="{28AEB9ED-3DF9-6744-8C5F-CA41C713FE0D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5998" y="3730197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431" name="Straight Connector 1430">
                        <a:extLst>
                          <a:ext uri="{FF2B5EF4-FFF2-40B4-BE49-F238E27FC236}">
                            <a16:creationId xmlns:a16="http://schemas.microsoft.com/office/drawing/2014/main" id="{3408F73F-4C01-A849-BC56-ED6C499971D3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133" y="2846650"/>
                        <a:ext cx="113419" cy="92426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32" name="Straight Connector 1431">
                        <a:extLst>
                          <a:ext uri="{FF2B5EF4-FFF2-40B4-BE49-F238E27FC236}">
                            <a16:creationId xmlns:a16="http://schemas.microsoft.com/office/drawing/2014/main" id="{DE5C925A-EA7B-9947-AC6C-7FC73EFEC03C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413" y="2939076"/>
                        <a:ext cx="450690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1393" name="Straight Connector 1392">
                    <a:extLst>
                      <a:ext uri="{FF2B5EF4-FFF2-40B4-BE49-F238E27FC236}">
                        <a16:creationId xmlns:a16="http://schemas.microsoft.com/office/drawing/2014/main" id="{CF1EE0BD-9ADD-644B-B28A-1B166BE4C766}"/>
                      </a:ext>
                    </a:extLst>
                  </p:cNvPr>
                  <p:cNvCxnSpPr/>
                  <p:nvPr/>
                </p:nvCxnSpPr>
                <p:spPr bwMode="auto">
                  <a:xfrm flipH="1">
                    <a:off x="6685171" y="4525377"/>
                    <a:ext cx="4763" cy="855662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94" name="Straight Connector 1393">
                    <a:extLst>
                      <a:ext uri="{FF2B5EF4-FFF2-40B4-BE49-F238E27FC236}">
                        <a16:creationId xmlns:a16="http://schemas.microsoft.com/office/drawing/2014/main" id="{3F87A2FF-ED60-6640-A9B1-12917A053EE2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2784" y="4706352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95" name="Straight Connector 1394">
                    <a:extLst>
                      <a:ext uri="{FF2B5EF4-FFF2-40B4-BE49-F238E27FC236}">
                        <a16:creationId xmlns:a16="http://schemas.microsoft.com/office/drawing/2014/main" id="{3E73415A-CD61-D44A-AFE8-53DE3966BA33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4771439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96" name="Straight Connector 1395">
                    <a:extLst>
                      <a:ext uri="{FF2B5EF4-FFF2-40B4-BE49-F238E27FC236}">
                        <a16:creationId xmlns:a16="http://schemas.microsoft.com/office/drawing/2014/main" id="{470FBC77-0254-614D-AA87-7C8D2D690849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4849227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97" name="Straight Connector 1396">
                    <a:extLst>
                      <a:ext uri="{FF2B5EF4-FFF2-40B4-BE49-F238E27FC236}">
                        <a16:creationId xmlns:a16="http://schemas.microsoft.com/office/drawing/2014/main" id="{C244701A-7923-BD41-9924-95719706AFBA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9609" y="4914314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98" name="Straight Connector 1397">
                    <a:extLst>
                      <a:ext uri="{FF2B5EF4-FFF2-40B4-BE49-F238E27FC236}">
                        <a16:creationId xmlns:a16="http://schemas.microsoft.com/office/drawing/2014/main" id="{FAD375C5-C55F-EB45-9E5B-372F0585CF24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8021" y="4976227"/>
                    <a:ext cx="60325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99" name="Straight Connector 1398">
                    <a:extLst>
                      <a:ext uri="{FF2B5EF4-FFF2-40B4-BE49-F238E27FC236}">
                        <a16:creationId xmlns:a16="http://schemas.microsoft.com/office/drawing/2014/main" id="{47338F56-34E1-7446-808E-B0590EDDCA0C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8021" y="5044489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00" name="Straight Connector 1399">
                    <a:extLst>
                      <a:ext uri="{FF2B5EF4-FFF2-40B4-BE49-F238E27FC236}">
                        <a16:creationId xmlns:a16="http://schemas.microsoft.com/office/drawing/2014/main" id="{C9E0F4CF-E39F-9344-BC17-4B10E902C8A3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6434" y="511433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01" name="Straight Connector 1400">
                    <a:extLst>
                      <a:ext uri="{FF2B5EF4-FFF2-40B4-BE49-F238E27FC236}">
                        <a16:creationId xmlns:a16="http://schemas.microsoft.com/office/drawing/2014/main" id="{B55CBA98-5215-F748-A2CA-7861377618E5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9609" y="518418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02" name="Straight Connector 1401">
                    <a:extLst>
                      <a:ext uri="{FF2B5EF4-FFF2-40B4-BE49-F238E27FC236}">
                        <a16:creationId xmlns:a16="http://schemas.microsoft.com/office/drawing/2014/main" id="{C1B40E99-E8B9-034F-B909-37F3C7D758B7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5252452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03" name="Straight Connector 1402">
                    <a:extLst>
                      <a:ext uri="{FF2B5EF4-FFF2-40B4-BE49-F238E27FC236}">
                        <a16:creationId xmlns:a16="http://schemas.microsoft.com/office/drawing/2014/main" id="{61582ADD-2CCA-DB4F-95CD-C69AB0627D47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5322302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04" name="Straight Connector 1403">
                    <a:extLst>
                      <a:ext uri="{FF2B5EF4-FFF2-40B4-BE49-F238E27FC236}">
                        <a16:creationId xmlns:a16="http://schemas.microsoft.com/office/drawing/2014/main" id="{83176A7B-1A4C-B743-9DEB-634E16069DA9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2784" y="538738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05" name="Straight Connector 1404">
                    <a:extLst>
                      <a:ext uri="{FF2B5EF4-FFF2-40B4-BE49-F238E27FC236}">
                        <a16:creationId xmlns:a16="http://schemas.microsoft.com/office/drawing/2014/main" id="{8994E818-0081-DE41-95AE-FD833E4E0D0F}"/>
                      </a:ext>
                    </a:extLst>
                  </p:cNvPr>
                  <p:cNvCxnSpPr/>
                  <p:nvPr/>
                </p:nvCxnSpPr>
                <p:spPr bwMode="auto">
                  <a:xfrm flipH="1">
                    <a:off x="6632784" y="4531727"/>
                    <a:ext cx="58737" cy="0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406" name="Group 1405">
                    <a:extLst>
                      <a:ext uri="{FF2B5EF4-FFF2-40B4-BE49-F238E27FC236}">
                        <a16:creationId xmlns:a16="http://schemas.microsoft.com/office/drawing/2014/main" id="{06F58A5C-F301-D847-9223-DA28AC522ACC}"/>
                      </a:ext>
                    </a:extLst>
                  </p:cNvPr>
                  <p:cNvGrpSpPr/>
                  <p:nvPr/>
                </p:nvGrpSpPr>
                <p:grpSpPr>
                  <a:xfrm>
                    <a:off x="6434171" y="4488570"/>
                    <a:ext cx="224203" cy="179034"/>
                    <a:chOff x="3668110" y="2448910"/>
                    <a:chExt cx="3794234" cy="2165130"/>
                  </a:xfrm>
                </p:grpSpPr>
                <p:sp>
                  <p:nvSpPr>
                    <p:cNvPr id="1407" name="Rectangle 1406">
                      <a:extLst>
                        <a:ext uri="{FF2B5EF4-FFF2-40B4-BE49-F238E27FC236}">
                          <a16:creationId xmlns:a16="http://schemas.microsoft.com/office/drawing/2014/main" id="{716BAB38-DF24-C944-9525-46BF8B4ACFA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68110" y="3741409"/>
                      <a:ext cx="3780587" cy="872631"/>
                    </a:xfrm>
                    <a:prstGeom prst="rect">
                      <a:avLst/>
                    </a:prstGeom>
                    <a:gradFill>
                      <a:gsLst>
                        <a:gs pos="0">
                          <a:srgbClr val="B8C2C9"/>
                        </a:gs>
                        <a:gs pos="21000">
                          <a:schemeClr val="bg1"/>
                        </a:gs>
                        <a:gs pos="60000">
                          <a:srgbClr val="D6DCE0"/>
                        </a:gs>
                        <a:gs pos="100000">
                          <a:srgbClr val="B8C2C9"/>
                        </a:gs>
                      </a:gsLst>
                      <a:lin ang="0" scaled="0"/>
                    </a:gradFill>
                    <a:ln w="63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408" name="Freeform 1407">
                      <a:extLst>
                        <a:ext uri="{FF2B5EF4-FFF2-40B4-BE49-F238E27FC236}">
                          <a16:creationId xmlns:a16="http://schemas.microsoft.com/office/drawing/2014/main" id="{912E54E9-C544-6C4E-A16F-50343591BD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78620" y="2448910"/>
                      <a:ext cx="3783724" cy="1324303"/>
                    </a:xfrm>
                    <a:custGeom>
                      <a:avLst/>
                      <a:gdLst>
                        <a:gd name="connsiteX0" fmla="*/ 0 w 3783724"/>
                        <a:gd name="connsiteY0" fmla="*/ 1313793 h 1324303"/>
                        <a:gd name="connsiteX1" fmla="*/ 0 w 3783724"/>
                        <a:gd name="connsiteY1" fmla="*/ 1313793 h 1324303"/>
                        <a:gd name="connsiteX2" fmla="*/ 252248 w 3783724"/>
                        <a:gd name="connsiteY2" fmla="*/ 0 h 1324303"/>
                        <a:gd name="connsiteX3" fmla="*/ 3415862 w 3783724"/>
                        <a:gd name="connsiteY3" fmla="*/ 21020 h 1324303"/>
                        <a:gd name="connsiteX4" fmla="*/ 3783724 w 3783724"/>
                        <a:gd name="connsiteY4" fmla="*/ 1324303 h 1324303"/>
                        <a:gd name="connsiteX5" fmla="*/ 0 w 3783724"/>
                        <a:gd name="connsiteY5" fmla="*/ 1313793 h 13243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783724" h="1324303">
                          <a:moveTo>
                            <a:pt x="0" y="1313793"/>
                          </a:moveTo>
                          <a:lnTo>
                            <a:pt x="0" y="1313793"/>
                          </a:lnTo>
                          <a:lnTo>
                            <a:pt x="252248" y="0"/>
                          </a:lnTo>
                          <a:lnTo>
                            <a:pt x="3415862" y="21020"/>
                          </a:lnTo>
                          <a:lnTo>
                            <a:pt x="3783724" y="1324303"/>
                          </a:lnTo>
                          <a:lnTo>
                            <a:pt x="0" y="1313793"/>
                          </a:lnTo>
                          <a:close/>
                        </a:path>
                      </a:pathLst>
                    </a:custGeom>
                    <a:solidFill>
                      <a:srgbClr val="B8C2C9"/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grpSp>
                  <p:nvGrpSpPr>
                    <p:cNvPr id="1409" name="Group 1408">
                      <a:extLst>
                        <a:ext uri="{FF2B5EF4-FFF2-40B4-BE49-F238E27FC236}">
                          <a16:creationId xmlns:a16="http://schemas.microsoft.com/office/drawing/2014/main" id="{A3DA1CF9-A477-5D49-AAF1-33DAAEC61B6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941378" y="2603243"/>
                      <a:ext cx="3202061" cy="1066110"/>
                      <a:chOff x="7939341" y="3037317"/>
                      <a:chExt cx="897649" cy="353919"/>
                    </a:xfrm>
                  </p:grpSpPr>
                  <p:sp>
                    <p:nvSpPr>
                      <p:cNvPr id="1410" name="Freeform 1409">
                        <a:extLst>
                          <a:ext uri="{FF2B5EF4-FFF2-40B4-BE49-F238E27FC236}">
                            <a16:creationId xmlns:a16="http://schemas.microsoft.com/office/drawing/2014/main" id="{08802FDE-247D-EE4E-A4A8-254EED8BDCF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64170" y="3037317"/>
                        <a:ext cx="849158" cy="198115"/>
                      </a:xfrm>
                      <a:custGeom>
                        <a:avLst/>
                        <a:gdLst>
                          <a:gd name="connsiteX0" fmla="*/ 3725333 w 4588933"/>
                          <a:gd name="connsiteY0" fmla="*/ 0 h 1049866"/>
                          <a:gd name="connsiteX1" fmla="*/ 4588933 w 4588933"/>
                          <a:gd name="connsiteY1" fmla="*/ 270933 h 1049866"/>
                          <a:gd name="connsiteX2" fmla="*/ 3962400 w 4588933"/>
                          <a:gd name="connsiteY2" fmla="*/ 541866 h 1049866"/>
                          <a:gd name="connsiteX3" fmla="*/ 3742267 w 4588933"/>
                          <a:gd name="connsiteY3" fmla="*/ 457200 h 1049866"/>
                          <a:gd name="connsiteX4" fmla="*/ 2269067 w 4588933"/>
                          <a:gd name="connsiteY4" fmla="*/ 1049866 h 1049866"/>
                          <a:gd name="connsiteX5" fmla="*/ 880533 w 4588933"/>
                          <a:gd name="connsiteY5" fmla="*/ 457200 h 1049866"/>
                          <a:gd name="connsiteX6" fmla="*/ 592667 w 4588933"/>
                          <a:gd name="connsiteY6" fmla="*/ 541866 h 1049866"/>
                          <a:gd name="connsiteX7" fmla="*/ 0 w 4588933"/>
                          <a:gd name="connsiteY7" fmla="*/ 254000 h 1049866"/>
                          <a:gd name="connsiteX8" fmla="*/ 880533 w 4588933"/>
                          <a:gd name="connsiteY8" fmla="*/ 16933 h 1049866"/>
                          <a:gd name="connsiteX9" fmla="*/ 2302933 w 4588933"/>
                          <a:gd name="connsiteY9" fmla="*/ 626533 h 1049866"/>
                          <a:gd name="connsiteX10" fmla="*/ 3725333 w 4588933"/>
                          <a:gd name="connsiteY10" fmla="*/ 0 h 1049866"/>
                          <a:gd name="connsiteX0" fmla="*/ 3725333 w 4641485"/>
                          <a:gd name="connsiteY0" fmla="*/ 0 h 1049866"/>
                          <a:gd name="connsiteX1" fmla="*/ 4641485 w 4641485"/>
                          <a:gd name="connsiteY1" fmla="*/ 239402 h 1049866"/>
                          <a:gd name="connsiteX2" fmla="*/ 3962400 w 4641485"/>
                          <a:gd name="connsiteY2" fmla="*/ 541866 h 1049866"/>
                          <a:gd name="connsiteX3" fmla="*/ 3742267 w 4641485"/>
                          <a:gd name="connsiteY3" fmla="*/ 457200 h 1049866"/>
                          <a:gd name="connsiteX4" fmla="*/ 2269067 w 4641485"/>
                          <a:gd name="connsiteY4" fmla="*/ 1049866 h 1049866"/>
                          <a:gd name="connsiteX5" fmla="*/ 880533 w 4641485"/>
                          <a:gd name="connsiteY5" fmla="*/ 457200 h 1049866"/>
                          <a:gd name="connsiteX6" fmla="*/ 592667 w 4641485"/>
                          <a:gd name="connsiteY6" fmla="*/ 541866 h 1049866"/>
                          <a:gd name="connsiteX7" fmla="*/ 0 w 4641485"/>
                          <a:gd name="connsiteY7" fmla="*/ 254000 h 1049866"/>
                          <a:gd name="connsiteX8" fmla="*/ 880533 w 4641485"/>
                          <a:gd name="connsiteY8" fmla="*/ 16933 h 1049866"/>
                          <a:gd name="connsiteX9" fmla="*/ 2302933 w 4641485"/>
                          <a:gd name="connsiteY9" fmla="*/ 626533 h 1049866"/>
                          <a:gd name="connsiteX10" fmla="*/ 3725333 w 4641485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73798 w 4673016"/>
                          <a:gd name="connsiteY3" fmla="*/ 457200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84308 w 4673016"/>
                          <a:gd name="connsiteY3" fmla="*/ 404648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75021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815839 w 4673016"/>
                          <a:gd name="connsiteY3" fmla="*/ 467710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75021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4673016" h="1049866">
                            <a:moveTo>
                              <a:pt x="3756864" y="0"/>
                            </a:moveTo>
                            <a:lnTo>
                              <a:pt x="4673016" y="239402"/>
                            </a:lnTo>
                            <a:lnTo>
                              <a:pt x="3993931" y="541866"/>
                            </a:lnTo>
                            <a:lnTo>
                              <a:pt x="3815839" y="467710"/>
                            </a:lnTo>
                            <a:lnTo>
                              <a:pt x="2300598" y="1049866"/>
                            </a:lnTo>
                            <a:lnTo>
                              <a:pt x="912064" y="457200"/>
                            </a:lnTo>
                            <a:lnTo>
                              <a:pt x="624198" y="541866"/>
                            </a:lnTo>
                            <a:lnTo>
                              <a:pt x="0" y="275021"/>
                            </a:lnTo>
                            <a:lnTo>
                              <a:pt x="912064" y="16933"/>
                            </a:lnTo>
                            <a:lnTo>
                              <a:pt x="2323954" y="616023"/>
                            </a:lnTo>
                            <a:lnTo>
                              <a:pt x="3756864" y="0"/>
                            </a:lnTo>
                            <a:close/>
                          </a:path>
                        </a:pathLst>
                      </a:custGeom>
                      <a:solidFill>
                        <a:srgbClr val="0000A3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1411" name="Freeform 1410">
                        <a:extLst>
                          <a:ext uri="{FF2B5EF4-FFF2-40B4-BE49-F238E27FC236}">
                            <a16:creationId xmlns:a16="http://schemas.microsoft.com/office/drawing/2014/main" id="{24A50C55-8A41-F441-9892-7872CC13197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519948" y="3206783"/>
                        <a:ext cx="317042" cy="170569"/>
                      </a:xfrm>
                      <a:custGeom>
                        <a:avLst/>
                        <a:gdLst>
                          <a:gd name="connsiteX0" fmla="*/ 21021 w 1744718"/>
                          <a:gd name="connsiteY0" fmla="*/ 0 h 903890"/>
                          <a:gd name="connsiteX1" fmla="*/ 1744718 w 1744718"/>
                          <a:gd name="connsiteY1" fmla="*/ 693683 h 903890"/>
                          <a:gd name="connsiteX2" fmla="*/ 1145628 w 1744718"/>
                          <a:gd name="connsiteY2" fmla="*/ 903890 h 903890"/>
                          <a:gd name="connsiteX3" fmla="*/ 0 w 1744718"/>
                          <a:gd name="connsiteY3" fmla="*/ 451945 h 903890"/>
                          <a:gd name="connsiteX4" fmla="*/ 21021 w 1744718"/>
                          <a:gd name="connsiteY4" fmla="*/ 0 h 90389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44718" h="903890">
                            <a:moveTo>
                              <a:pt x="21021" y="0"/>
                            </a:moveTo>
                            <a:lnTo>
                              <a:pt x="1744718" y="693683"/>
                            </a:lnTo>
                            <a:lnTo>
                              <a:pt x="1145628" y="903890"/>
                            </a:lnTo>
                            <a:lnTo>
                              <a:pt x="0" y="451945"/>
                            </a:lnTo>
                            <a:lnTo>
                              <a:pt x="21021" y="0"/>
                            </a:lnTo>
                            <a:close/>
                          </a:path>
                        </a:pathLst>
                      </a:custGeom>
                      <a:solidFill>
                        <a:srgbClr val="0000A3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1412" name="Freeform 1411">
                        <a:extLst>
                          <a:ext uri="{FF2B5EF4-FFF2-40B4-BE49-F238E27FC236}">
                            <a16:creationId xmlns:a16="http://schemas.microsoft.com/office/drawing/2014/main" id="{66ABE36D-2B58-6543-9EA6-44CC6F6D205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9341" y="3206783"/>
                        <a:ext cx="311312" cy="168585"/>
                      </a:xfrm>
                      <a:custGeom>
                        <a:avLst/>
                        <a:gdLst>
                          <a:gd name="connsiteX0" fmla="*/ 1702676 w 1713187"/>
                          <a:gd name="connsiteY0" fmla="*/ 0 h 893380"/>
                          <a:gd name="connsiteX1" fmla="*/ 1713187 w 1713187"/>
                          <a:gd name="connsiteY1" fmla="*/ 472966 h 893380"/>
                          <a:gd name="connsiteX2" fmla="*/ 578069 w 1713187"/>
                          <a:gd name="connsiteY2" fmla="*/ 893380 h 893380"/>
                          <a:gd name="connsiteX3" fmla="*/ 0 w 1713187"/>
                          <a:gd name="connsiteY3" fmla="*/ 693683 h 893380"/>
                          <a:gd name="connsiteX4" fmla="*/ 1702676 w 1713187"/>
                          <a:gd name="connsiteY4" fmla="*/ 0 h 8933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13187" h="893380">
                            <a:moveTo>
                              <a:pt x="1702676" y="0"/>
                            </a:moveTo>
                            <a:lnTo>
                              <a:pt x="1713187" y="472966"/>
                            </a:lnTo>
                            <a:lnTo>
                              <a:pt x="578069" y="893380"/>
                            </a:lnTo>
                            <a:lnTo>
                              <a:pt x="0" y="693683"/>
                            </a:lnTo>
                            <a:lnTo>
                              <a:pt x="1702676" y="0"/>
                            </a:lnTo>
                            <a:close/>
                          </a:path>
                        </a:pathLst>
                      </a:custGeom>
                      <a:solidFill>
                        <a:srgbClr val="0000A8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1413" name="Freeform 1412">
                        <a:extLst>
                          <a:ext uri="{FF2B5EF4-FFF2-40B4-BE49-F238E27FC236}">
                            <a16:creationId xmlns:a16="http://schemas.microsoft.com/office/drawing/2014/main" id="{FCD3C810-4F13-8F43-BBD8-888C5C0CAEA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47413" y="3123483"/>
                        <a:ext cx="676892" cy="267753"/>
                      </a:xfrm>
                      <a:custGeom>
                        <a:avLst/>
                        <a:gdLst>
                          <a:gd name="connsiteX0" fmla="*/ 599089 w 4162096"/>
                          <a:gd name="connsiteY0" fmla="*/ 273269 h 1618593"/>
                          <a:gd name="connsiteX1" fmla="*/ 882869 w 4162096"/>
                          <a:gd name="connsiteY1" fmla="*/ 199697 h 1618593"/>
                          <a:gd name="connsiteX2" fmla="*/ 2312276 w 4162096"/>
                          <a:gd name="connsiteY2" fmla="*/ 798786 h 1618593"/>
                          <a:gd name="connsiteX3" fmla="*/ 3794234 w 4162096"/>
                          <a:gd name="connsiteY3" fmla="*/ 199697 h 1618593"/>
                          <a:gd name="connsiteX4" fmla="*/ 4014951 w 4162096"/>
                          <a:gd name="connsiteY4" fmla="*/ 273269 h 1618593"/>
                          <a:gd name="connsiteX5" fmla="*/ 3058510 w 4162096"/>
                          <a:gd name="connsiteY5" fmla="*/ 641131 h 1618593"/>
                          <a:gd name="connsiteX6" fmla="*/ 3026979 w 4162096"/>
                          <a:gd name="connsiteY6" fmla="*/ 1114097 h 1618593"/>
                          <a:gd name="connsiteX7" fmla="*/ 4162096 w 4162096"/>
                          <a:gd name="connsiteY7" fmla="*/ 1545021 h 1618593"/>
                          <a:gd name="connsiteX8" fmla="*/ 3878317 w 4162096"/>
                          <a:gd name="connsiteY8" fmla="*/ 1608083 h 1618593"/>
                          <a:gd name="connsiteX9" fmla="*/ 2301765 w 4162096"/>
                          <a:gd name="connsiteY9" fmla="*/ 945931 h 1618593"/>
                          <a:gd name="connsiteX10" fmla="*/ 693682 w 4162096"/>
                          <a:gd name="connsiteY10" fmla="*/ 1618593 h 1618593"/>
                          <a:gd name="connsiteX11" fmla="*/ 430924 w 4162096"/>
                          <a:gd name="connsiteY11" fmla="*/ 1524000 h 1618593"/>
                          <a:gd name="connsiteX12" fmla="*/ 1576551 w 4162096"/>
                          <a:gd name="connsiteY12" fmla="*/ 1082566 h 1618593"/>
                          <a:gd name="connsiteX13" fmla="*/ 1545020 w 4162096"/>
                          <a:gd name="connsiteY13" fmla="*/ 609600 h 1618593"/>
                          <a:gd name="connsiteX14" fmla="*/ 0 w 4162096"/>
                          <a:gd name="connsiteY14" fmla="*/ 0 h 1618593"/>
                          <a:gd name="connsiteX15" fmla="*/ 872358 w 4162096"/>
                          <a:gd name="connsiteY15" fmla="*/ 210207 h 1618593"/>
                          <a:gd name="connsiteX16" fmla="*/ 872358 w 4162096"/>
                          <a:gd name="connsiteY16" fmla="*/ 210207 h 1618593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441434 w 3731172"/>
                          <a:gd name="connsiteY14" fmla="*/ 10510 h 1418896"/>
                          <a:gd name="connsiteX15" fmla="*/ 441434 w 3731172"/>
                          <a:gd name="connsiteY15" fmla="*/ 10510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441434 w 3731172"/>
                          <a:gd name="connsiteY14" fmla="*/ 10510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357351 w 3731172"/>
                          <a:gd name="connsiteY14" fmla="*/ 115613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147144 w 3731172"/>
                          <a:gd name="connsiteY14" fmla="*/ 6306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47144 w 3731172"/>
                          <a:gd name="connsiteY14" fmla="*/ 6306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89185 w 3731172"/>
                          <a:gd name="connsiteY14" fmla="*/ 8408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56137 w 3731172"/>
                          <a:gd name="connsiteY13" fmla="*/ 441434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45626 w 3731172"/>
                          <a:gd name="connsiteY13" fmla="*/ 451945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903890 h 1418896"/>
                          <a:gd name="connsiteX13" fmla="*/ 1145626 w 3731172"/>
                          <a:gd name="connsiteY13" fmla="*/ 451945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575034 w 3710151"/>
                          <a:gd name="connsiteY6" fmla="*/ 914400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606565 w 3710151"/>
                          <a:gd name="connsiteY6" fmla="*/ 924910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5151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087434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098586 w 3710151"/>
                          <a:gd name="connsiteY12" fmla="*/ 903890 h 1418896"/>
                          <a:gd name="connsiteX13" fmla="*/ 1087434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62012 w 3725019"/>
                          <a:gd name="connsiteY0" fmla="*/ 73572 h 1418896"/>
                          <a:gd name="connsiteX1" fmla="*/ 445792 w 3725019"/>
                          <a:gd name="connsiteY1" fmla="*/ 0 h 1418896"/>
                          <a:gd name="connsiteX2" fmla="*/ 1852896 w 3725019"/>
                          <a:gd name="connsiteY2" fmla="*/ 591655 h 1418896"/>
                          <a:gd name="connsiteX3" fmla="*/ 3357157 w 3725019"/>
                          <a:gd name="connsiteY3" fmla="*/ 0 h 1418896"/>
                          <a:gd name="connsiteX4" fmla="*/ 3577874 w 3725019"/>
                          <a:gd name="connsiteY4" fmla="*/ 73572 h 1418896"/>
                          <a:gd name="connsiteX5" fmla="*/ 2632585 w 3725019"/>
                          <a:gd name="connsiteY5" fmla="*/ 448868 h 1418896"/>
                          <a:gd name="connsiteX6" fmla="*/ 2625150 w 3725019"/>
                          <a:gd name="connsiteY6" fmla="*/ 902607 h 1418896"/>
                          <a:gd name="connsiteX7" fmla="*/ 3725019 w 3725019"/>
                          <a:gd name="connsiteY7" fmla="*/ 1345324 h 1418896"/>
                          <a:gd name="connsiteX8" fmla="*/ 3441240 w 3725019"/>
                          <a:gd name="connsiteY8" fmla="*/ 1408386 h 1418896"/>
                          <a:gd name="connsiteX9" fmla="*/ 1864688 w 3725019"/>
                          <a:gd name="connsiteY9" fmla="*/ 746234 h 1418896"/>
                          <a:gd name="connsiteX10" fmla="*/ 256605 w 3725019"/>
                          <a:gd name="connsiteY10" fmla="*/ 1418896 h 1418896"/>
                          <a:gd name="connsiteX11" fmla="*/ 0 w 3725019"/>
                          <a:gd name="connsiteY11" fmla="*/ 1331097 h 1418896"/>
                          <a:gd name="connsiteX12" fmla="*/ 1113454 w 3725019"/>
                          <a:gd name="connsiteY12" fmla="*/ 903890 h 1418896"/>
                          <a:gd name="connsiteX13" fmla="*/ 1102302 w 3725019"/>
                          <a:gd name="connsiteY13" fmla="*/ 451945 h 1418896"/>
                          <a:gd name="connsiteX14" fmla="*/ 183032 w 3725019"/>
                          <a:gd name="connsiteY14" fmla="*/ 84081 h 1418896"/>
                          <a:gd name="connsiteX15" fmla="*/ 162012 w 3725019"/>
                          <a:gd name="connsiteY15" fmla="*/ 73572 h 141889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</a:cxnLst>
                        <a:rect l="l" t="t" r="r" b="b"/>
                        <a:pathLst>
                          <a:path w="3725019" h="1418896">
                            <a:moveTo>
                              <a:pt x="162012" y="73572"/>
                            </a:moveTo>
                            <a:lnTo>
                              <a:pt x="445792" y="0"/>
                            </a:lnTo>
                            <a:lnTo>
                              <a:pt x="1852896" y="591655"/>
                            </a:lnTo>
                            <a:lnTo>
                              <a:pt x="3357157" y="0"/>
                            </a:lnTo>
                            <a:lnTo>
                              <a:pt x="3577874" y="73572"/>
                            </a:lnTo>
                            <a:lnTo>
                              <a:pt x="2632585" y="448868"/>
                            </a:lnTo>
                            <a:lnTo>
                              <a:pt x="2625150" y="902607"/>
                            </a:lnTo>
                            <a:lnTo>
                              <a:pt x="3725019" y="1345324"/>
                            </a:lnTo>
                            <a:lnTo>
                              <a:pt x="3441240" y="1408386"/>
                            </a:lnTo>
                            <a:lnTo>
                              <a:pt x="1864688" y="746234"/>
                            </a:lnTo>
                            <a:lnTo>
                              <a:pt x="256605" y="1418896"/>
                            </a:lnTo>
                            <a:lnTo>
                              <a:pt x="0" y="1331097"/>
                            </a:lnTo>
                            <a:lnTo>
                              <a:pt x="1113454" y="903890"/>
                            </a:lnTo>
                            <a:cubicBezTo>
                              <a:pt x="1113454" y="760249"/>
                              <a:pt x="1102302" y="595586"/>
                              <a:pt x="1102302" y="451945"/>
                            </a:cubicBezTo>
                            <a:lnTo>
                              <a:pt x="183032" y="84081"/>
                            </a:lnTo>
                            <a:cubicBezTo>
                              <a:pt x="26317" y="21019"/>
                              <a:pt x="169019" y="77075"/>
                              <a:pt x="162012" y="73572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238" name="Group 1237">
                  <a:extLst>
                    <a:ext uri="{FF2B5EF4-FFF2-40B4-BE49-F238E27FC236}">
                      <a16:creationId xmlns:a16="http://schemas.microsoft.com/office/drawing/2014/main" id="{74B0E3BC-1593-2D44-AD29-4E0A334B49A4}"/>
                    </a:ext>
                  </a:extLst>
                </p:cNvPr>
                <p:cNvGrpSpPr/>
                <p:nvPr/>
              </p:nvGrpSpPr>
              <p:grpSpPr>
                <a:xfrm>
                  <a:off x="7195061" y="4648914"/>
                  <a:ext cx="267360" cy="997195"/>
                  <a:chOff x="6424161" y="4488570"/>
                  <a:chExt cx="267360" cy="997195"/>
                </a:xfrm>
              </p:grpSpPr>
              <p:grpSp>
                <p:nvGrpSpPr>
                  <p:cNvPr id="1333" name="Group 506">
                    <a:extLst>
                      <a:ext uri="{FF2B5EF4-FFF2-40B4-BE49-F238E27FC236}">
                        <a16:creationId xmlns:a16="http://schemas.microsoft.com/office/drawing/2014/main" id="{28F0A9B0-38AC-1442-84E8-1F55441F744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424161" y="4637077"/>
                    <a:ext cx="235570" cy="848688"/>
                    <a:chOff x="6395998" y="3062424"/>
                    <a:chExt cx="564403" cy="837478"/>
                  </a:xfrm>
                </p:grpSpPr>
                <p:sp>
                  <p:nvSpPr>
                    <p:cNvPr id="1355" name="Rectangle 1354">
                      <a:extLst>
                        <a:ext uri="{FF2B5EF4-FFF2-40B4-BE49-F238E27FC236}">
                          <a16:creationId xmlns:a16="http://schemas.microsoft.com/office/drawing/2014/main" id="{B7BCB059-CC25-0D46-8C00-AA465A9F577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09786" y="3061857"/>
                      <a:ext cx="447707" cy="742536"/>
                    </a:xfrm>
                    <a:prstGeom prst="rect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1356" name="Straight Connector 1355">
                      <a:extLst>
                        <a:ext uri="{FF2B5EF4-FFF2-40B4-BE49-F238E27FC236}">
                          <a16:creationId xmlns:a16="http://schemas.microsoft.com/office/drawing/2014/main" id="{2766DD39-BB04-F447-B161-A4B8D5176363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847057" y="3061857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357" name="Rectangle 1356">
                      <a:extLst>
                        <a:ext uri="{FF2B5EF4-FFF2-40B4-BE49-F238E27FC236}">
                          <a16:creationId xmlns:a16="http://schemas.microsoft.com/office/drawing/2014/main" id="{D9D0F264-7749-8843-AC77-5A1923FF36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76953" y="3071256"/>
                      <a:ext cx="131327" cy="11592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1358" name="Straight Connector 1357">
                      <a:extLst>
                        <a:ext uri="{FF2B5EF4-FFF2-40B4-BE49-F238E27FC236}">
                          <a16:creationId xmlns:a16="http://schemas.microsoft.com/office/drawing/2014/main" id="{FB4BCB89-AFA6-1443-BBA2-DC689D5498FC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396367" y="3061857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359" name="Rectangle 1358">
                      <a:extLst>
                        <a:ext uri="{FF2B5EF4-FFF2-40B4-BE49-F238E27FC236}">
                          <a16:creationId xmlns:a16="http://schemas.microsoft.com/office/drawing/2014/main" id="{5B3291C3-9B7D-4147-8EBB-E123DF32766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17210" y="3702567"/>
                      <a:ext cx="131327" cy="11592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360" name="Rectangle 1359">
                      <a:extLst>
                        <a:ext uri="{FF2B5EF4-FFF2-40B4-BE49-F238E27FC236}">
                          <a16:creationId xmlns:a16="http://schemas.microsoft.com/office/drawing/2014/main" id="{88A7A8C9-4739-A841-AEE4-BFCC7CC897B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05320" y="3157415"/>
                      <a:ext cx="444723" cy="74253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1361" name="Straight Connector 1360">
                      <a:extLst>
                        <a:ext uri="{FF2B5EF4-FFF2-40B4-BE49-F238E27FC236}">
                          <a16:creationId xmlns:a16="http://schemas.microsoft.com/office/drawing/2014/main" id="{6F359213-E387-1049-801C-17EB78DDA973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847057" y="3804392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1362" name="Group 544">
                      <a:extLst>
                        <a:ext uri="{FF2B5EF4-FFF2-40B4-BE49-F238E27FC236}">
                          <a16:creationId xmlns:a16="http://schemas.microsoft.com/office/drawing/2014/main" id="{4281F594-D83E-A141-8B8A-E9947B7863CE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400318" y="3137421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390" name="Straight Connector 1389">
                        <a:extLst>
                          <a:ext uri="{FF2B5EF4-FFF2-40B4-BE49-F238E27FC236}">
                            <a16:creationId xmlns:a16="http://schemas.microsoft.com/office/drawing/2014/main" id="{DB9221BA-1047-B345-9F0D-119C6712C390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782" y="2845711"/>
                        <a:ext cx="113419" cy="924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91" name="Straight Connector 1390">
                        <a:extLst>
                          <a:ext uri="{FF2B5EF4-FFF2-40B4-BE49-F238E27FC236}">
                            <a16:creationId xmlns:a16="http://schemas.microsoft.com/office/drawing/2014/main" id="{B822AD0D-7737-0347-8DC9-A95530936D27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076" y="2938136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363" name="Group 547">
                      <a:extLst>
                        <a:ext uri="{FF2B5EF4-FFF2-40B4-BE49-F238E27FC236}">
                          <a16:creationId xmlns:a16="http://schemas.microsoft.com/office/drawing/2014/main" id="{21995A80-1074-8E4B-9BA2-A1041B1A90EF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9838" y="3203285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388" name="Straight Connector 1387">
                        <a:extLst>
                          <a:ext uri="{FF2B5EF4-FFF2-40B4-BE49-F238E27FC236}">
                            <a16:creationId xmlns:a16="http://schemas.microsoft.com/office/drawing/2014/main" id="{EC7BE4B8-10C5-E94D-85A1-CE53CF87B6B6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9263" y="2845642"/>
                        <a:ext cx="119388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89" name="Straight Connector 1388">
                        <a:extLst>
                          <a:ext uri="{FF2B5EF4-FFF2-40B4-BE49-F238E27FC236}">
                            <a16:creationId xmlns:a16="http://schemas.microsoft.com/office/drawing/2014/main" id="{B0AF9E29-E7CE-3546-B04F-CA8B54C3EF1E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557" y="2934934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364" name="Group 549">
                      <a:extLst>
                        <a:ext uri="{FF2B5EF4-FFF2-40B4-BE49-F238E27FC236}">
                          <a16:creationId xmlns:a16="http://schemas.microsoft.com/office/drawing/2014/main" id="{62F49868-1FF3-1140-AC74-DAAD175BD323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9358" y="3269149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386" name="Straight Connector 1385">
                        <a:extLst>
                          <a:ext uri="{FF2B5EF4-FFF2-40B4-BE49-F238E27FC236}">
                            <a16:creationId xmlns:a16="http://schemas.microsoft.com/office/drawing/2014/main" id="{B9A5B2CD-2346-BB41-B7CE-3278925892CC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6759" y="2845572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87" name="Straight Connector 1386">
                        <a:extLst>
                          <a:ext uri="{FF2B5EF4-FFF2-40B4-BE49-F238E27FC236}">
                            <a16:creationId xmlns:a16="http://schemas.microsoft.com/office/drawing/2014/main" id="{97578260-F2DE-884F-8991-C0EF8C9955FC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036" y="293486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365" name="Group 550">
                      <a:extLst>
                        <a:ext uri="{FF2B5EF4-FFF2-40B4-BE49-F238E27FC236}">
                          <a16:creationId xmlns:a16="http://schemas.microsoft.com/office/drawing/2014/main" id="{86CA185A-18F8-0D44-9251-71CB25B1F0B7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8878" y="3335013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384" name="Straight Connector 1383">
                        <a:extLst>
                          <a:ext uri="{FF2B5EF4-FFF2-40B4-BE49-F238E27FC236}">
                            <a16:creationId xmlns:a16="http://schemas.microsoft.com/office/drawing/2014/main" id="{2EE9A74C-1BA8-9D40-819E-5846066143FF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238" y="2845502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85" name="Straight Connector 1384">
                        <a:extLst>
                          <a:ext uri="{FF2B5EF4-FFF2-40B4-BE49-F238E27FC236}">
                            <a16:creationId xmlns:a16="http://schemas.microsoft.com/office/drawing/2014/main" id="{4A910C96-44C2-6347-9A73-4C2D73750BE0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516" y="293479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366" name="Group 551">
                      <a:extLst>
                        <a:ext uri="{FF2B5EF4-FFF2-40B4-BE49-F238E27FC236}">
                          <a16:creationId xmlns:a16="http://schemas.microsoft.com/office/drawing/2014/main" id="{09CD7E94-D411-5245-979F-D9C3119106AD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8398" y="3400877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382" name="Straight Connector 1381">
                        <a:extLst>
                          <a:ext uri="{FF2B5EF4-FFF2-40B4-BE49-F238E27FC236}">
                            <a16:creationId xmlns:a16="http://schemas.microsoft.com/office/drawing/2014/main" id="{173AE973-6F76-E949-A812-BD70AB9DFA0C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718" y="2845433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83" name="Straight Connector 1382">
                        <a:extLst>
                          <a:ext uri="{FF2B5EF4-FFF2-40B4-BE49-F238E27FC236}">
                            <a16:creationId xmlns:a16="http://schemas.microsoft.com/office/drawing/2014/main" id="{E7D86C66-8692-6245-BA93-5263C1EF03EA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995" y="293472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367" name="Group 552">
                      <a:extLst>
                        <a:ext uri="{FF2B5EF4-FFF2-40B4-BE49-F238E27FC236}">
                          <a16:creationId xmlns:a16="http://schemas.microsoft.com/office/drawing/2014/main" id="{318E4CE4-BAD8-D44B-ABC0-0AA38C9B6E75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7918" y="3466741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380" name="Straight Connector 1379">
                        <a:extLst>
                          <a:ext uri="{FF2B5EF4-FFF2-40B4-BE49-F238E27FC236}">
                            <a16:creationId xmlns:a16="http://schemas.microsoft.com/office/drawing/2014/main" id="{A9B8EF15-9B69-3A47-B830-4BE32FC027D8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199" y="2845363"/>
                        <a:ext cx="113419" cy="939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81" name="Straight Connector 1380">
                        <a:extLst>
                          <a:ext uri="{FF2B5EF4-FFF2-40B4-BE49-F238E27FC236}">
                            <a16:creationId xmlns:a16="http://schemas.microsoft.com/office/drawing/2014/main" id="{39DC0ECF-C36A-5949-9197-CF4ED12C05FE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3477" y="2939355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368" name="Group 555">
                      <a:extLst>
                        <a:ext uri="{FF2B5EF4-FFF2-40B4-BE49-F238E27FC236}">
                          <a16:creationId xmlns:a16="http://schemas.microsoft.com/office/drawing/2014/main" id="{0BE255AC-C045-5347-9A9B-23E633D84211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7438" y="3532605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378" name="Straight Connector 1377">
                        <a:extLst>
                          <a:ext uri="{FF2B5EF4-FFF2-40B4-BE49-F238E27FC236}">
                            <a16:creationId xmlns:a16="http://schemas.microsoft.com/office/drawing/2014/main" id="{177A684D-C2B6-DF48-8A02-A6CFFA2BBA59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679" y="2842160"/>
                        <a:ext cx="113419" cy="971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79" name="Straight Connector 1378">
                        <a:extLst>
                          <a:ext uri="{FF2B5EF4-FFF2-40B4-BE49-F238E27FC236}">
                            <a16:creationId xmlns:a16="http://schemas.microsoft.com/office/drawing/2014/main" id="{92DC1A4D-23D7-7541-BA33-21EDFB04B881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0972" y="2939284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369" name="Group 556">
                      <a:extLst>
                        <a:ext uri="{FF2B5EF4-FFF2-40B4-BE49-F238E27FC236}">
                          <a16:creationId xmlns:a16="http://schemas.microsoft.com/office/drawing/2014/main" id="{49BD9696-3616-664F-BE06-27515CA475ED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6958" y="3598469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376" name="Straight Connector 1375">
                        <a:extLst>
                          <a:ext uri="{FF2B5EF4-FFF2-40B4-BE49-F238E27FC236}">
                            <a16:creationId xmlns:a16="http://schemas.microsoft.com/office/drawing/2014/main" id="{F3C08E6E-1BDC-E544-8F06-DF1FBACB0FFC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9158" y="2842090"/>
                        <a:ext cx="113419" cy="971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77" name="Straight Connector 1376">
                        <a:extLst>
                          <a:ext uri="{FF2B5EF4-FFF2-40B4-BE49-F238E27FC236}">
                            <a16:creationId xmlns:a16="http://schemas.microsoft.com/office/drawing/2014/main" id="{2F527651-97E5-D749-B17C-0496E9827A71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452" y="2939215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370" name="Group 557">
                      <a:extLst>
                        <a:ext uri="{FF2B5EF4-FFF2-40B4-BE49-F238E27FC236}">
                          <a16:creationId xmlns:a16="http://schemas.microsoft.com/office/drawing/2014/main" id="{0154CED3-D4A6-C647-B3D6-1C29E1EDA67C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6478" y="3664333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374" name="Straight Connector 1373">
                        <a:extLst>
                          <a:ext uri="{FF2B5EF4-FFF2-40B4-BE49-F238E27FC236}">
                            <a16:creationId xmlns:a16="http://schemas.microsoft.com/office/drawing/2014/main" id="{96A2E037-EC8A-6E42-BB0A-7282465479B3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6654" y="2846719"/>
                        <a:ext cx="113419" cy="92426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75" name="Straight Connector 1374">
                        <a:extLst>
                          <a:ext uri="{FF2B5EF4-FFF2-40B4-BE49-F238E27FC236}">
                            <a16:creationId xmlns:a16="http://schemas.microsoft.com/office/drawing/2014/main" id="{F2011397-DCD8-0C4E-8343-8D774D91ACA8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933" y="2939145"/>
                        <a:ext cx="450690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371" name="Group 558">
                      <a:extLst>
                        <a:ext uri="{FF2B5EF4-FFF2-40B4-BE49-F238E27FC236}">
                          <a16:creationId xmlns:a16="http://schemas.microsoft.com/office/drawing/2014/main" id="{58EA129A-DA05-524C-80FF-D320A405D45E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5998" y="3730197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372" name="Straight Connector 1371">
                        <a:extLst>
                          <a:ext uri="{FF2B5EF4-FFF2-40B4-BE49-F238E27FC236}">
                            <a16:creationId xmlns:a16="http://schemas.microsoft.com/office/drawing/2014/main" id="{1BCBC497-24E9-0448-948E-C265FF5F3DFC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133" y="2846650"/>
                        <a:ext cx="113419" cy="92426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73" name="Straight Connector 1372">
                        <a:extLst>
                          <a:ext uri="{FF2B5EF4-FFF2-40B4-BE49-F238E27FC236}">
                            <a16:creationId xmlns:a16="http://schemas.microsoft.com/office/drawing/2014/main" id="{007D303D-D0FB-A341-9B7D-7E3C1890AAF2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413" y="2939076"/>
                        <a:ext cx="450690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1334" name="Straight Connector 1333">
                    <a:extLst>
                      <a:ext uri="{FF2B5EF4-FFF2-40B4-BE49-F238E27FC236}">
                        <a16:creationId xmlns:a16="http://schemas.microsoft.com/office/drawing/2014/main" id="{5BB0D17B-41B3-5146-8F88-5CA5952B4B90}"/>
                      </a:ext>
                    </a:extLst>
                  </p:cNvPr>
                  <p:cNvCxnSpPr/>
                  <p:nvPr/>
                </p:nvCxnSpPr>
                <p:spPr bwMode="auto">
                  <a:xfrm flipH="1">
                    <a:off x="6685171" y="4525377"/>
                    <a:ext cx="4763" cy="855662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35" name="Straight Connector 1334">
                    <a:extLst>
                      <a:ext uri="{FF2B5EF4-FFF2-40B4-BE49-F238E27FC236}">
                        <a16:creationId xmlns:a16="http://schemas.microsoft.com/office/drawing/2014/main" id="{56F049A6-F62B-CA45-A50A-5D7EAC2ADE39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2784" y="4706352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36" name="Straight Connector 1335">
                    <a:extLst>
                      <a:ext uri="{FF2B5EF4-FFF2-40B4-BE49-F238E27FC236}">
                        <a16:creationId xmlns:a16="http://schemas.microsoft.com/office/drawing/2014/main" id="{C470D055-C687-C14D-BC18-8139C8C74977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4771439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37" name="Straight Connector 1336">
                    <a:extLst>
                      <a:ext uri="{FF2B5EF4-FFF2-40B4-BE49-F238E27FC236}">
                        <a16:creationId xmlns:a16="http://schemas.microsoft.com/office/drawing/2014/main" id="{5F68C1AF-A85B-B84E-A4B5-F14A68FE228A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4849227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38" name="Straight Connector 1337">
                    <a:extLst>
                      <a:ext uri="{FF2B5EF4-FFF2-40B4-BE49-F238E27FC236}">
                        <a16:creationId xmlns:a16="http://schemas.microsoft.com/office/drawing/2014/main" id="{63A23F9C-E3CF-0C4F-A155-F6E630A415F6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9609" y="4914314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39" name="Straight Connector 1338">
                    <a:extLst>
                      <a:ext uri="{FF2B5EF4-FFF2-40B4-BE49-F238E27FC236}">
                        <a16:creationId xmlns:a16="http://schemas.microsoft.com/office/drawing/2014/main" id="{D786EBE6-41E3-A946-A5D3-10E75423D499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8021" y="4976227"/>
                    <a:ext cx="60325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40" name="Straight Connector 1339">
                    <a:extLst>
                      <a:ext uri="{FF2B5EF4-FFF2-40B4-BE49-F238E27FC236}">
                        <a16:creationId xmlns:a16="http://schemas.microsoft.com/office/drawing/2014/main" id="{40459BD8-0FFB-9A46-A83A-CD0AEE756714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8021" y="5044489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41" name="Straight Connector 1340">
                    <a:extLst>
                      <a:ext uri="{FF2B5EF4-FFF2-40B4-BE49-F238E27FC236}">
                        <a16:creationId xmlns:a16="http://schemas.microsoft.com/office/drawing/2014/main" id="{3E15597E-D70D-1D47-9B79-CE9CEC64F65B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6434" y="511433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42" name="Straight Connector 1341">
                    <a:extLst>
                      <a:ext uri="{FF2B5EF4-FFF2-40B4-BE49-F238E27FC236}">
                        <a16:creationId xmlns:a16="http://schemas.microsoft.com/office/drawing/2014/main" id="{35E92C21-CE09-A64E-ABB4-064B65DEB513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9609" y="518418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43" name="Straight Connector 1342">
                    <a:extLst>
                      <a:ext uri="{FF2B5EF4-FFF2-40B4-BE49-F238E27FC236}">
                        <a16:creationId xmlns:a16="http://schemas.microsoft.com/office/drawing/2014/main" id="{9CC40EE0-5701-4F45-BBA6-BA764CF0D720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5252452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44" name="Straight Connector 1343">
                    <a:extLst>
                      <a:ext uri="{FF2B5EF4-FFF2-40B4-BE49-F238E27FC236}">
                        <a16:creationId xmlns:a16="http://schemas.microsoft.com/office/drawing/2014/main" id="{3B57C9FB-FD0E-8F4E-A407-4F53CB93CF93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5322302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45" name="Straight Connector 1344">
                    <a:extLst>
                      <a:ext uri="{FF2B5EF4-FFF2-40B4-BE49-F238E27FC236}">
                        <a16:creationId xmlns:a16="http://schemas.microsoft.com/office/drawing/2014/main" id="{2C77F3DC-E708-D54E-AF14-B92B5F52BE61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2784" y="538738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46" name="Straight Connector 1345">
                    <a:extLst>
                      <a:ext uri="{FF2B5EF4-FFF2-40B4-BE49-F238E27FC236}">
                        <a16:creationId xmlns:a16="http://schemas.microsoft.com/office/drawing/2014/main" id="{AA298B33-4595-ED46-9075-C932383FB24C}"/>
                      </a:ext>
                    </a:extLst>
                  </p:cNvPr>
                  <p:cNvCxnSpPr/>
                  <p:nvPr/>
                </p:nvCxnSpPr>
                <p:spPr bwMode="auto">
                  <a:xfrm flipH="1">
                    <a:off x="6632784" y="4531727"/>
                    <a:ext cx="58737" cy="0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347" name="Group 1346">
                    <a:extLst>
                      <a:ext uri="{FF2B5EF4-FFF2-40B4-BE49-F238E27FC236}">
                        <a16:creationId xmlns:a16="http://schemas.microsoft.com/office/drawing/2014/main" id="{B2B1EBA6-9DCA-B746-AFA3-37AE570A62BD}"/>
                      </a:ext>
                    </a:extLst>
                  </p:cNvPr>
                  <p:cNvGrpSpPr/>
                  <p:nvPr/>
                </p:nvGrpSpPr>
                <p:grpSpPr>
                  <a:xfrm>
                    <a:off x="6434171" y="4488570"/>
                    <a:ext cx="224203" cy="179034"/>
                    <a:chOff x="3668110" y="2448910"/>
                    <a:chExt cx="3794234" cy="2165130"/>
                  </a:xfrm>
                </p:grpSpPr>
                <p:sp>
                  <p:nvSpPr>
                    <p:cNvPr id="1348" name="Rectangle 1347">
                      <a:extLst>
                        <a:ext uri="{FF2B5EF4-FFF2-40B4-BE49-F238E27FC236}">
                          <a16:creationId xmlns:a16="http://schemas.microsoft.com/office/drawing/2014/main" id="{1EA1424A-91E3-BE40-8BB6-1DE4AAC7A5E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68110" y="3741409"/>
                      <a:ext cx="3780587" cy="872631"/>
                    </a:xfrm>
                    <a:prstGeom prst="rect">
                      <a:avLst/>
                    </a:prstGeom>
                    <a:gradFill>
                      <a:gsLst>
                        <a:gs pos="0">
                          <a:srgbClr val="B8C2C9"/>
                        </a:gs>
                        <a:gs pos="21000">
                          <a:schemeClr val="bg1"/>
                        </a:gs>
                        <a:gs pos="60000">
                          <a:srgbClr val="D6DCE0"/>
                        </a:gs>
                        <a:gs pos="100000">
                          <a:srgbClr val="B8C2C9"/>
                        </a:gs>
                      </a:gsLst>
                      <a:lin ang="0" scaled="0"/>
                    </a:gradFill>
                    <a:ln w="63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349" name="Freeform 1348">
                      <a:extLst>
                        <a:ext uri="{FF2B5EF4-FFF2-40B4-BE49-F238E27FC236}">
                          <a16:creationId xmlns:a16="http://schemas.microsoft.com/office/drawing/2014/main" id="{ACFF88BB-A0A2-1F4A-A360-ACDADB4657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78620" y="2448910"/>
                      <a:ext cx="3783724" cy="1324303"/>
                    </a:xfrm>
                    <a:custGeom>
                      <a:avLst/>
                      <a:gdLst>
                        <a:gd name="connsiteX0" fmla="*/ 0 w 3783724"/>
                        <a:gd name="connsiteY0" fmla="*/ 1313793 h 1324303"/>
                        <a:gd name="connsiteX1" fmla="*/ 0 w 3783724"/>
                        <a:gd name="connsiteY1" fmla="*/ 1313793 h 1324303"/>
                        <a:gd name="connsiteX2" fmla="*/ 252248 w 3783724"/>
                        <a:gd name="connsiteY2" fmla="*/ 0 h 1324303"/>
                        <a:gd name="connsiteX3" fmla="*/ 3415862 w 3783724"/>
                        <a:gd name="connsiteY3" fmla="*/ 21020 h 1324303"/>
                        <a:gd name="connsiteX4" fmla="*/ 3783724 w 3783724"/>
                        <a:gd name="connsiteY4" fmla="*/ 1324303 h 1324303"/>
                        <a:gd name="connsiteX5" fmla="*/ 0 w 3783724"/>
                        <a:gd name="connsiteY5" fmla="*/ 1313793 h 13243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783724" h="1324303">
                          <a:moveTo>
                            <a:pt x="0" y="1313793"/>
                          </a:moveTo>
                          <a:lnTo>
                            <a:pt x="0" y="1313793"/>
                          </a:lnTo>
                          <a:lnTo>
                            <a:pt x="252248" y="0"/>
                          </a:lnTo>
                          <a:lnTo>
                            <a:pt x="3415862" y="21020"/>
                          </a:lnTo>
                          <a:lnTo>
                            <a:pt x="3783724" y="1324303"/>
                          </a:lnTo>
                          <a:lnTo>
                            <a:pt x="0" y="1313793"/>
                          </a:lnTo>
                          <a:close/>
                        </a:path>
                      </a:pathLst>
                    </a:custGeom>
                    <a:solidFill>
                      <a:srgbClr val="B8C2C9"/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grpSp>
                  <p:nvGrpSpPr>
                    <p:cNvPr id="1350" name="Group 1349">
                      <a:extLst>
                        <a:ext uri="{FF2B5EF4-FFF2-40B4-BE49-F238E27FC236}">
                          <a16:creationId xmlns:a16="http://schemas.microsoft.com/office/drawing/2014/main" id="{AA0F905A-9A9C-A845-AFF8-0C5CDD89D39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941378" y="2603243"/>
                      <a:ext cx="3202061" cy="1066110"/>
                      <a:chOff x="7939341" y="3037317"/>
                      <a:chExt cx="897649" cy="353919"/>
                    </a:xfrm>
                  </p:grpSpPr>
                  <p:sp>
                    <p:nvSpPr>
                      <p:cNvPr id="1351" name="Freeform 1350">
                        <a:extLst>
                          <a:ext uri="{FF2B5EF4-FFF2-40B4-BE49-F238E27FC236}">
                            <a16:creationId xmlns:a16="http://schemas.microsoft.com/office/drawing/2014/main" id="{69B2B4DC-F990-B648-BCE6-DC307F8F38F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64170" y="3037317"/>
                        <a:ext cx="849158" cy="198115"/>
                      </a:xfrm>
                      <a:custGeom>
                        <a:avLst/>
                        <a:gdLst>
                          <a:gd name="connsiteX0" fmla="*/ 3725333 w 4588933"/>
                          <a:gd name="connsiteY0" fmla="*/ 0 h 1049866"/>
                          <a:gd name="connsiteX1" fmla="*/ 4588933 w 4588933"/>
                          <a:gd name="connsiteY1" fmla="*/ 270933 h 1049866"/>
                          <a:gd name="connsiteX2" fmla="*/ 3962400 w 4588933"/>
                          <a:gd name="connsiteY2" fmla="*/ 541866 h 1049866"/>
                          <a:gd name="connsiteX3" fmla="*/ 3742267 w 4588933"/>
                          <a:gd name="connsiteY3" fmla="*/ 457200 h 1049866"/>
                          <a:gd name="connsiteX4" fmla="*/ 2269067 w 4588933"/>
                          <a:gd name="connsiteY4" fmla="*/ 1049866 h 1049866"/>
                          <a:gd name="connsiteX5" fmla="*/ 880533 w 4588933"/>
                          <a:gd name="connsiteY5" fmla="*/ 457200 h 1049866"/>
                          <a:gd name="connsiteX6" fmla="*/ 592667 w 4588933"/>
                          <a:gd name="connsiteY6" fmla="*/ 541866 h 1049866"/>
                          <a:gd name="connsiteX7" fmla="*/ 0 w 4588933"/>
                          <a:gd name="connsiteY7" fmla="*/ 254000 h 1049866"/>
                          <a:gd name="connsiteX8" fmla="*/ 880533 w 4588933"/>
                          <a:gd name="connsiteY8" fmla="*/ 16933 h 1049866"/>
                          <a:gd name="connsiteX9" fmla="*/ 2302933 w 4588933"/>
                          <a:gd name="connsiteY9" fmla="*/ 626533 h 1049866"/>
                          <a:gd name="connsiteX10" fmla="*/ 3725333 w 4588933"/>
                          <a:gd name="connsiteY10" fmla="*/ 0 h 1049866"/>
                          <a:gd name="connsiteX0" fmla="*/ 3725333 w 4641485"/>
                          <a:gd name="connsiteY0" fmla="*/ 0 h 1049866"/>
                          <a:gd name="connsiteX1" fmla="*/ 4641485 w 4641485"/>
                          <a:gd name="connsiteY1" fmla="*/ 239402 h 1049866"/>
                          <a:gd name="connsiteX2" fmla="*/ 3962400 w 4641485"/>
                          <a:gd name="connsiteY2" fmla="*/ 541866 h 1049866"/>
                          <a:gd name="connsiteX3" fmla="*/ 3742267 w 4641485"/>
                          <a:gd name="connsiteY3" fmla="*/ 457200 h 1049866"/>
                          <a:gd name="connsiteX4" fmla="*/ 2269067 w 4641485"/>
                          <a:gd name="connsiteY4" fmla="*/ 1049866 h 1049866"/>
                          <a:gd name="connsiteX5" fmla="*/ 880533 w 4641485"/>
                          <a:gd name="connsiteY5" fmla="*/ 457200 h 1049866"/>
                          <a:gd name="connsiteX6" fmla="*/ 592667 w 4641485"/>
                          <a:gd name="connsiteY6" fmla="*/ 541866 h 1049866"/>
                          <a:gd name="connsiteX7" fmla="*/ 0 w 4641485"/>
                          <a:gd name="connsiteY7" fmla="*/ 254000 h 1049866"/>
                          <a:gd name="connsiteX8" fmla="*/ 880533 w 4641485"/>
                          <a:gd name="connsiteY8" fmla="*/ 16933 h 1049866"/>
                          <a:gd name="connsiteX9" fmla="*/ 2302933 w 4641485"/>
                          <a:gd name="connsiteY9" fmla="*/ 626533 h 1049866"/>
                          <a:gd name="connsiteX10" fmla="*/ 3725333 w 4641485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73798 w 4673016"/>
                          <a:gd name="connsiteY3" fmla="*/ 457200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84308 w 4673016"/>
                          <a:gd name="connsiteY3" fmla="*/ 404648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75021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815839 w 4673016"/>
                          <a:gd name="connsiteY3" fmla="*/ 467710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75021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4673016" h="1049866">
                            <a:moveTo>
                              <a:pt x="3756864" y="0"/>
                            </a:moveTo>
                            <a:lnTo>
                              <a:pt x="4673016" y="239402"/>
                            </a:lnTo>
                            <a:lnTo>
                              <a:pt x="3993931" y="541866"/>
                            </a:lnTo>
                            <a:lnTo>
                              <a:pt x="3815839" y="467710"/>
                            </a:lnTo>
                            <a:lnTo>
                              <a:pt x="2300598" y="1049866"/>
                            </a:lnTo>
                            <a:lnTo>
                              <a:pt x="912064" y="457200"/>
                            </a:lnTo>
                            <a:lnTo>
                              <a:pt x="624198" y="541866"/>
                            </a:lnTo>
                            <a:lnTo>
                              <a:pt x="0" y="275021"/>
                            </a:lnTo>
                            <a:lnTo>
                              <a:pt x="912064" y="16933"/>
                            </a:lnTo>
                            <a:lnTo>
                              <a:pt x="2323954" y="616023"/>
                            </a:lnTo>
                            <a:lnTo>
                              <a:pt x="3756864" y="0"/>
                            </a:lnTo>
                            <a:close/>
                          </a:path>
                        </a:pathLst>
                      </a:custGeom>
                      <a:solidFill>
                        <a:srgbClr val="0000A3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1352" name="Freeform 1351">
                        <a:extLst>
                          <a:ext uri="{FF2B5EF4-FFF2-40B4-BE49-F238E27FC236}">
                            <a16:creationId xmlns:a16="http://schemas.microsoft.com/office/drawing/2014/main" id="{A4B1CA0D-1203-924C-9DBF-A63ACBBA6A2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519948" y="3206783"/>
                        <a:ext cx="317042" cy="170569"/>
                      </a:xfrm>
                      <a:custGeom>
                        <a:avLst/>
                        <a:gdLst>
                          <a:gd name="connsiteX0" fmla="*/ 21021 w 1744718"/>
                          <a:gd name="connsiteY0" fmla="*/ 0 h 903890"/>
                          <a:gd name="connsiteX1" fmla="*/ 1744718 w 1744718"/>
                          <a:gd name="connsiteY1" fmla="*/ 693683 h 903890"/>
                          <a:gd name="connsiteX2" fmla="*/ 1145628 w 1744718"/>
                          <a:gd name="connsiteY2" fmla="*/ 903890 h 903890"/>
                          <a:gd name="connsiteX3" fmla="*/ 0 w 1744718"/>
                          <a:gd name="connsiteY3" fmla="*/ 451945 h 903890"/>
                          <a:gd name="connsiteX4" fmla="*/ 21021 w 1744718"/>
                          <a:gd name="connsiteY4" fmla="*/ 0 h 90389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44718" h="903890">
                            <a:moveTo>
                              <a:pt x="21021" y="0"/>
                            </a:moveTo>
                            <a:lnTo>
                              <a:pt x="1744718" y="693683"/>
                            </a:lnTo>
                            <a:lnTo>
                              <a:pt x="1145628" y="903890"/>
                            </a:lnTo>
                            <a:lnTo>
                              <a:pt x="0" y="451945"/>
                            </a:lnTo>
                            <a:lnTo>
                              <a:pt x="21021" y="0"/>
                            </a:lnTo>
                            <a:close/>
                          </a:path>
                        </a:pathLst>
                      </a:custGeom>
                      <a:solidFill>
                        <a:srgbClr val="0000A3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1353" name="Freeform 1352">
                        <a:extLst>
                          <a:ext uri="{FF2B5EF4-FFF2-40B4-BE49-F238E27FC236}">
                            <a16:creationId xmlns:a16="http://schemas.microsoft.com/office/drawing/2014/main" id="{E531CB5A-3559-764C-A926-7D0863033F2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9341" y="3206783"/>
                        <a:ext cx="311312" cy="168585"/>
                      </a:xfrm>
                      <a:custGeom>
                        <a:avLst/>
                        <a:gdLst>
                          <a:gd name="connsiteX0" fmla="*/ 1702676 w 1713187"/>
                          <a:gd name="connsiteY0" fmla="*/ 0 h 893380"/>
                          <a:gd name="connsiteX1" fmla="*/ 1713187 w 1713187"/>
                          <a:gd name="connsiteY1" fmla="*/ 472966 h 893380"/>
                          <a:gd name="connsiteX2" fmla="*/ 578069 w 1713187"/>
                          <a:gd name="connsiteY2" fmla="*/ 893380 h 893380"/>
                          <a:gd name="connsiteX3" fmla="*/ 0 w 1713187"/>
                          <a:gd name="connsiteY3" fmla="*/ 693683 h 893380"/>
                          <a:gd name="connsiteX4" fmla="*/ 1702676 w 1713187"/>
                          <a:gd name="connsiteY4" fmla="*/ 0 h 8933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13187" h="893380">
                            <a:moveTo>
                              <a:pt x="1702676" y="0"/>
                            </a:moveTo>
                            <a:lnTo>
                              <a:pt x="1713187" y="472966"/>
                            </a:lnTo>
                            <a:lnTo>
                              <a:pt x="578069" y="893380"/>
                            </a:lnTo>
                            <a:lnTo>
                              <a:pt x="0" y="693683"/>
                            </a:lnTo>
                            <a:lnTo>
                              <a:pt x="1702676" y="0"/>
                            </a:lnTo>
                            <a:close/>
                          </a:path>
                        </a:pathLst>
                      </a:custGeom>
                      <a:solidFill>
                        <a:srgbClr val="0000A8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1354" name="Freeform 1353">
                        <a:extLst>
                          <a:ext uri="{FF2B5EF4-FFF2-40B4-BE49-F238E27FC236}">
                            <a16:creationId xmlns:a16="http://schemas.microsoft.com/office/drawing/2014/main" id="{9BB81E27-AC2D-EE40-8892-19C6849F5A4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47413" y="3123483"/>
                        <a:ext cx="676892" cy="267753"/>
                      </a:xfrm>
                      <a:custGeom>
                        <a:avLst/>
                        <a:gdLst>
                          <a:gd name="connsiteX0" fmla="*/ 599089 w 4162096"/>
                          <a:gd name="connsiteY0" fmla="*/ 273269 h 1618593"/>
                          <a:gd name="connsiteX1" fmla="*/ 882869 w 4162096"/>
                          <a:gd name="connsiteY1" fmla="*/ 199697 h 1618593"/>
                          <a:gd name="connsiteX2" fmla="*/ 2312276 w 4162096"/>
                          <a:gd name="connsiteY2" fmla="*/ 798786 h 1618593"/>
                          <a:gd name="connsiteX3" fmla="*/ 3794234 w 4162096"/>
                          <a:gd name="connsiteY3" fmla="*/ 199697 h 1618593"/>
                          <a:gd name="connsiteX4" fmla="*/ 4014951 w 4162096"/>
                          <a:gd name="connsiteY4" fmla="*/ 273269 h 1618593"/>
                          <a:gd name="connsiteX5" fmla="*/ 3058510 w 4162096"/>
                          <a:gd name="connsiteY5" fmla="*/ 641131 h 1618593"/>
                          <a:gd name="connsiteX6" fmla="*/ 3026979 w 4162096"/>
                          <a:gd name="connsiteY6" fmla="*/ 1114097 h 1618593"/>
                          <a:gd name="connsiteX7" fmla="*/ 4162096 w 4162096"/>
                          <a:gd name="connsiteY7" fmla="*/ 1545021 h 1618593"/>
                          <a:gd name="connsiteX8" fmla="*/ 3878317 w 4162096"/>
                          <a:gd name="connsiteY8" fmla="*/ 1608083 h 1618593"/>
                          <a:gd name="connsiteX9" fmla="*/ 2301765 w 4162096"/>
                          <a:gd name="connsiteY9" fmla="*/ 945931 h 1618593"/>
                          <a:gd name="connsiteX10" fmla="*/ 693682 w 4162096"/>
                          <a:gd name="connsiteY10" fmla="*/ 1618593 h 1618593"/>
                          <a:gd name="connsiteX11" fmla="*/ 430924 w 4162096"/>
                          <a:gd name="connsiteY11" fmla="*/ 1524000 h 1618593"/>
                          <a:gd name="connsiteX12" fmla="*/ 1576551 w 4162096"/>
                          <a:gd name="connsiteY12" fmla="*/ 1082566 h 1618593"/>
                          <a:gd name="connsiteX13" fmla="*/ 1545020 w 4162096"/>
                          <a:gd name="connsiteY13" fmla="*/ 609600 h 1618593"/>
                          <a:gd name="connsiteX14" fmla="*/ 0 w 4162096"/>
                          <a:gd name="connsiteY14" fmla="*/ 0 h 1618593"/>
                          <a:gd name="connsiteX15" fmla="*/ 872358 w 4162096"/>
                          <a:gd name="connsiteY15" fmla="*/ 210207 h 1618593"/>
                          <a:gd name="connsiteX16" fmla="*/ 872358 w 4162096"/>
                          <a:gd name="connsiteY16" fmla="*/ 210207 h 1618593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441434 w 3731172"/>
                          <a:gd name="connsiteY14" fmla="*/ 10510 h 1418896"/>
                          <a:gd name="connsiteX15" fmla="*/ 441434 w 3731172"/>
                          <a:gd name="connsiteY15" fmla="*/ 10510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441434 w 3731172"/>
                          <a:gd name="connsiteY14" fmla="*/ 10510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357351 w 3731172"/>
                          <a:gd name="connsiteY14" fmla="*/ 115613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147144 w 3731172"/>
                          <a:gd name="connsiteY14" fmla="*/ 6306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47144 w 3731172"/>
                          <a:gd name="connsiteY14" fmla="*/ 6306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89185 w 3731172"/>
                          <a:gd name="connsiteY14" fmla="*/ 8408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56137 w 3731172"/>
                          <a:gd name="connsiteY13" fmla="*/ 441434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45626 w 3731172"/>
                          <a:gd name="connsiteY13" fmla="*/ 451945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903890 h 1418896"/>
                          <a:gd name="connsiteX13" fmla="*/ 1145626 w 3731172"/>
                          <a:gd name="connsiteY13" fmla="*/ 451945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575034 w 3710151"/>
                          <a:gd name="connsiteY6" fmla="*/ 914400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606565 w 3710151"/>
                          <a:gd name="connsiteY6" fmla="*/ 924910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5151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087434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098586 w 3710151"/>
                          <a:gd name="connsiteY12" fmla="*/ 903890 h 1418896"/>
                          <a:gd name="connsiteX13" fmla="*/ 1087434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62012 w 3725019"/>
                          <a:gd name="connsiteY0" fmla="*/ 73572 h 1418896"/>
                          <a:gd name="connsiteX1" fmla="*/ 445792 w 3725019"/>
                          <a:gd name="connsiteY1" fmla="*/ 0 h 1418896"/>
                          <a:gd name="connsiteX2" fmla="*/ 1852896 w 3725019"/>
                          <a:gd name="connsiteY2" fmla="*/ 591655 h 1418896"/>
                          <a:gd name="connsiteX3" fmla="*/ 3357157 w 3725019"/>
                          <a:gd name="connsiteY3" fmla="*/ 0 h 1418896"/>
                          <a:gd name="connsiteX4" fmla="*/ 3577874 w 3725019"/>
                          <a:gd name="connsiteY4" fmla="*/ 73572 h 1418896"/>
                          <a:gd name="connsiteX5" fmla="*/ 2632585 w 3725019"/>
                          <a:gd name="connsiteY5" fmla="*/ 448868 h 1418896"/>
                          <a:gd name="connsiteX6" fmla="*/ 2625150 w 3725019"/>
                          <a:gd name="connsiteY6" fmla="*/ 902607 h 1418896"/>
                          <a:gd name="connsiteX7" fmla="*/ 3725019 w 3725019"/>
                          <a:gd name="connsiteY7" fmla="*/ 1345324 h 1418896"/>
                          <a:gd name="connsiteX8" fmla="*/ 3441240 w 3725019"/>
                          <a:gd name="connsiteY8" fmla="*/ 1408386 h 1418896"/>
                          <a:gd name="connsiteX9" fmla="*/ 1864688 w 3725019"/>
                          <a:gd name="connsiteY9" fmla="*/ 746234 h 1418896"/>
                          <a:gd name="connsiteX10" fmla="*/ 256605 w 3725019"/>
                          <a:gd name="connsiteY10" fmla="*/ 1418896 h 1418896"/>
                          <a:gd name="connsiteX11" fmla="*/ 0 w 3725019"/>
                          <a:gd name="connsiteY11" fmla="*/ 1331097 h 1418896"/>
                          <a:gd name="connsiteX12" fmla="*/ 1113454 w 3725019"/>
                          <a:gd name="connsiteY12" fmla="*/ 903890 h 1418896"/>
                          <a:gd name="connsiteX13" fmla="*/ 1102302 w 3725019"/>
                          <a:gd name="connsiteY13" fmla="*/ 451945 h 1418896"/>
                          <a:gd name="connsiteX14" fmla="*/ 183032 w 3725019"/>
                          <a:gd name="connsiteY14" fmla="*/ 84081 h 1418896"/>
                          <a:gd name="connsiteX15" fmla="*/ 162012 w 3725019"/>
                          <a:gd name="connsiteY15" fmla="*/ 73572 h 141889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</a:cxnLst>
                        <a:rect l="l" t="t" r="r" b="b"/>
                        <a:pathLst>
                          <a:path w="3725019" h="1418896">
                            <a:moveTo>
                              <a:pt x="162012" y="73572"/>
                            </a:moveTo>
                            <a:lnTo>
                              <a:pt x="445792" y="0"/>
                            </a:lnTo>
                            <a:lnTo>
                              <a:pt x="1852896" y="591655"/>
                            </a:lnTo>
                            <a:lnTo>
                              <a:pt x="3357157" y="0"/>
                            </a:lnTo>
                            <a:lnTo>
                              <a:pt x="3577874" y="73572"/>
                            </a:lnTo>
                            <a:lnTo>
                              <a:pt x="2632585" y="448868"/>
                            </a:lnTo>
                            <a:lnTo>
                              <a:pt x="2625150" y="902607"/>
                            </a:lnTo>
                            <a:lnTo>
                              <a:pt x="3725019" y="1345324"/>
                            </a:lnTo>
                            <a:lnTo>
                              <a:pt x="3441240" y="1408386"/>
                            </a:lnTo>
                            <a:lnTo>
                              <a:pt x="1864688" y="746234"/>
                            </a:lnTo>
                            <a:lnTo>
                              <a:pt x="256605" y="1418896"/>
                            </a:lnTo>
                            <a:lnTo>
                              <a:pt x="0" y="1331097"/>
                            </a:lnTo>
                            <a:lnTo>
                              <a:pt x="1113454" y="903890"/>
                            </a:lnTo>
                            <a:cubicBezTo>
                              <a:pt x="1113454" y="760249"/>
                              <a:pt x="1102302" y="595586"/>
                              <a:pt x="1102302" y="451945"/>
                            </a:cubicBezTo>
                            <a:lnTo>
                              <a:pt x="183032" y="84081"/>
                            </a:lnTo>
                            <a:cubicBezTo>
                              <a:pt x="26317" y="21019"/>
                              <a:pt x="169019" y="77075"/>
                              <a:pt x="162012" y="73572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239" name="Group 1238">
                  <a:extLst>
                    <a:ext uri="{FF2B5EF4-FFF2-40B4-BE49-F238E27FC236}">
                      <a16:creationId xmlns:a16="http://schemas.microsoft.com/office/drawing/2014/main" id="{2429D55A-6FD0-C04C-85B8-A371D20C1D17}"/>
                    </a:ext>
                  </a:extLst>
                </p:cNvPr>
                <p:cNvGrpSpPr/>
                <p:nvPr/>
              </p:nvGrpSpPr>
              <p:grpSpPr>
                <a:xfrm>
                  <a:off x="7734580" y="4641605"/>
                  <a:ext cx="267360" cy="997195"/>
                  <a:chOff x="6424161" y="4488570"/>
                  <a:chExt cx="267360" cy="997195"/>
                </a:xfrm>
              </p:grpSpPr>
              <p:grpSp>
                <p:nvGrpSpPr>
                  <p:cNvPr id="1242" name="Group 506">
                    <a:extLst>
                      <a:ext uri="{FF2B5EF4-FFF2-40B4-BE49-F238E27FC236}">
                        <a16:creationId xmlns:a16="http://schemas.microsoft.com/office/drawing/2014/main" id="{6DBDFF6D-004B-BB45-9F93-B6FECD35B4F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424161" y="4637077"/>
                    <a:ext cx="235570" cy="848688"/>
                    <a:chOff x="6395998" y="3062424"/>
                    <a:chExt cx="564403" cy="837478"/>
                  </a:xfrm>
                </p:grpSpPr>
                <p:sp>
                  <p:nvSpPr>
                    <p:cNvPr id="1296" name="Rectangle 1295">
                      <a:extLst>
                        <a:ext uri="{FF2B5EF4-FFF2-40B4-BE49-F238E27FC236}">
                          <a16:creationId xmlns:a16="http://schemas.microsoft.com/office/drawing/2014/main" id="{F8C9DE15-182F-464C-A3E4-5C2A2CA697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09786" y="3061857"/>
                      <a:ext cx="447707" cy="742536"/>
                    </a:xfrm>
                    <a:prstGeom prst="rect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1297" name="Straight Connector 1296">
                      <a:extLst>
                        <a:ext uri="{FF2B5EF4-FFF2-40B4-BE49-F238E27FC236}">
                          <a16:creationId xmlns:a16="http://schemas.microsoft.com/office/drawing/2014/main" id="{13B82BB2-91BB-494A-BBA1-B92C9F270393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847057" y="3061857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298" name="Rectangle 1297">
                      <a:extLst>
                        <a:ext uri="{FF2B5EF4-FFF2-40B4-BE49-F238E27FC236}">
                          <a16:creationId xmlns:a16="http://schemas.microsoft.com/office/drawing/2014/main" id="{55AEDD79-1DE9-9648-97EC-259D614C46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76953" y="3071256"/>
                      <a:ext cx="131327" cy="11592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1299" name="Straight Connector 1298">
                      <a:extLst>
                        <a:ext uri="{FF2B5EF4-FFF2-40B4-BE49-F238E27FC236}">
                          <a16:creationId xmlns:a16="http://schemas.microsoft.com/office/drawing/2014/main" id="{978575E5-3A07-A946-9DE1-688738B0107D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396367" y="3061857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300" name="Rectangle 1299">
                      <a:extLst>
                        <a:ext uri="{FF2B5EF4-FFF2-40B4-BE49-F238E27FC236}">
                          <a16:creationId xmlns:a16="http://schemas.microsoft.com/office/drawing/2014/main" id="{30E67D56-C9DE-F04D-AB62-540F3E3F39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17210" y="3702567"/>
                      <a:ext cx="131327" cy="11592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301" name="Rectangle 1300">
                      <a:extLst>
                        <a:ext uri="{FF2B5EF4-FFF2-40B4-BE49-F238E27FC236}">
                          <a16:creationId xmlns:a16="http://schemas.microsoft.com/office/drawing/2014/main" id="{F5BAE41E-34D5-6949-AECC-FCF024D152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05320" y="3157415"/>
                      <a:ext cx="444723" cy="74253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1302" name="Straight Connector 1301">
                      <a:extLst>
                        <a:ext uri="{FF2B5EF4-FFF2-40B4-BE49-F238E27FC236}">
                          <a16:creationId xmlns:a16="http://schemas.microsoft.com/office/drawing/2014/main" id="{33E33A5E-2456-3240-9471-37E9193EC835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847057" y="3804392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1303" name="Group 544">
                      <a:extLst>
                        <a:ext uri="{FF2B5EF4-FFF2-40B4-BE49-F238E27FC236}">
                          <a16:creationId xmlns:a16="http://schemas.microsoft.com/office/drawing/2014/main" id="{BDEF1D20-C3BB-9B4F-805D-436923F60C4D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400318" y="3137421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331" name="Straight Connector 1330">
                        <a:extLst>
                          <a:ext uri="{FF2B5EF4-FFF2-40B4-BE49-F238E27FC236}">
                            <a16:creationId xmlns:a16="http://schemas.microsoft.com/office/drawing/2014/main" id="{4210B897-774A-0443-959D-7303B896C2BE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782" y="2845711"/>
                        <a:ext cx="113419" cy="924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32" name="Straight Connector 1331">
                        <a:extLst>
                          <a:ext uri="{FF2B5EF4-FFF2-40B4-BE49-F238E27FC236}">
                            <a16:creationId xmlns:a16="http://schemas.microsoft.com/office/drawing/2014/main" id="{DF92F062-0A3C-AE42-B9CC-FB3D04303599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076" y="2938136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304" name="Group 547">
                      <a:extLst>
                        <a:ext uri="{FF2B5EF4-FFF2-40B4-BE49-F238E27FC236}">
                          <a16:creationId xmlns:a16="http://schemas.microsoft.com/office/drawing/2014/main" id="{1922AD2F-9191-6849-889E-7499FB5CB3A4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9838" y="3203285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329" name="Straight Connector 1328">
                        <a:extLst>
                          <a:ext uri="{FF2B5EF4-FFF2-40B4-BE49-F238E27FC236}">
                            <a16:creationId xmlns:a16="http://schemas.microsoft.com/office/drawing/2014/main" id="{7536B476-16A7-F945-A9DF-21F58638E8C5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9263" y="2845642"/>
                        <a:ext cx="119388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30" name="Straight Connector 1329">
                        <a:extLst>
                          <a:ext uri="{FF2B5EF4-FFF2-40B4-BE49-F238E27FC236}">
                            <a16:creationId xmlns:a16="http://schemas.microsoft.com/office/drawing/2014/main" id="{A8D4DC86-87C3-0D45-9067-F8AF68BD89A8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557" y="2934934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305" name="Group 549">
                      <a:extLst>
                        <a:ext uri="{FF2B5EF4-FFF2-40B4-BE49-F238E27FC236}">
                          <a16:creationId xmlns:a16="http://schemas.microsoft.com/office/drawing/2014/main" id="{1E6E98C2-0709-4B47-84B5-AFB4EA8F0F70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9358" y="3269149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327" name="Straight Connector 1326">
                        <a:extLst>
                          <a:ext uri="{FF2B5EF4-FFF2-40B4-BE49-F238E27FC236}">
                            <a16:creationId xmlns:a16="http://schemas.microsoft.com/office/drawing/2014/main" id="{FCAF6446-C101-284C-8D98-E42ACA555979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6759" y="2845572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28" name="Straight Connector 1327">
                        <a:extLst>
                          <a:ext uri="{FF2B5EF4-FFF2-40B4-BE49-F238E27FC236}">
                            <a16:creationId xmlns:a16="http://schemas.microsoft.com/office/drawing/2014/main" id="{2CE084FD-0AFB-A147-BBCD-1147E5AF547B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036" y="293486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306" name="Group 550">
                      <a:extLst>
                        <a:ext uri="{FF2B5EF4-FFF2-40B4-BE49-F238E27FC236}">
                          <a16:creationId xmlns:a16="http://schemas.microsoft.com/office/drawing/2014/main" id="{69FE6B17-7487-434C-A9EA-795930DA8545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8878" y="3335013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325" name="Straight Connector 1324">
                        <a:extLst>
                          <a:ext uri="{FF2B5EF4-FFF2-40B4-BE49-F238E27FC236}">
                            <a16:creationId xmlns:a16="http://schemas.microsoft.com/office/drawing/2014/main" id="{991F001C-FFEE-8144-B637-A9EC562C4181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238" y="2845502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26" name="Straight Connector 1325">
                        <a:extLst>
                          <a:ext uri="{FF2B5EF4-FFF2-40B4-BE49-F238E27FC236}">
                            <a16:creationId xmlns:a16="http://schemas.microsoft.com/office/drawing/2014/main" id="{99A13061-E0A5-1144-B89F-DCFDE16A3E7A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516" y="293479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307" name="Group 551">
                      <a:extLst>
                        <a:ext uri="{FF2B5EF4-FFF2-40B4-BE49-F238E27FC236}">
                          <a16:creationId xmlns:a16="http://schemas.microsoft.com/office/drawing/2014/main" id="{E3D20981-052F-EB46-AF40-45CCEC0CE416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8398" y="3400877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323" name="Straight Connector 1322">
                        <a:extLst>
                          <a:ext uri="{FF2B5EF4-FFF2-40B4-BE49-F238E27FC236}">
                            <a16:creationId xmlns:a16="http://schemas.microsoft.com/office/drawing/2014/main" id="{EB76AD90-5A72-EE45-8500-24ADDF41ED5A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718" y="2845433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24" name="Straight Connector 1323">
                        <a:extLst>
                          <a:ext uri="{FF2B5EF4-FFF2-40B4-BE49-F238E27FC236}">
                            <a16:creationId xmlns:a16="http://schemas.microsoft.com/office/drawing/2014/main" id="{DE68780E-4569-504E-BC88-890752F330BB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995" y="293472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308" name="Group 552">
                      <a:extLst>
                        <a:ext uri="{FF2B5EF4-FFF2-40B4-BE49-F238E27FC236}">
                          <a16:creationId xmlns:a16="http://schemas.microsoft.com/office/drawing/2014/main" id="{8789E67D-EE97-1B4E-BEB8-129EA6632B99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7918" y="3466741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321" name="Straight Connector 1320">
                        <a:extLst>
                          <a:ext uri="{FF2B5EF4-FFF2-40B4-BE49-F238E27FC236}">
                            <a16:creationId xmlns:a16="http://schemas.microsoft.com/office/drawing/2014/main" id="{B9963AF0-E089-064C-A673-753F1BD56FDD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199" y="2845363"/>
                        <a:ext cx="113419" cy="939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22" name="Straight Connector 1321">
                        <a:extLst>
                          <a:ext uri="{FF2B5EF4-FFF2-40B4-BE49-F238E27FC236}">
                            <a16:creationId xmlns:a16="http://schemas.microsoft.com/office/drawing/2014/main" id="{35C8121C-E988-3944-A112-5D211E55D3AB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3477" y="2939355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309" name="Group 555">
                      <a:extLst>
                        <a:ext uri="{FF2B5EF4-FFF2-40B4-BE49-F238E27FC236}">
                          <a16:creationId xmlns:a16="http://schemas.microsoft.com/office/drawing/2014/main" id="{436821A3-34CC-9E4C-A659-AA137253D0E0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7438" y="3532605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319" name="Straight Connector 1318">
                        <a:extLst>
                          <a:ext uri="{FF2B5EF4-FFF2-40B4-BE49-F238E27FC236}">
                            <a16:creationId xmlns:a16="http://schemas.microsoft.com/office/drawing/2014/main" id="{413996E4-0EB2-E240-BE38-360AF7CC77B6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679" y="2842160"/>
                        <a:ext cx="113419" cy="971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20" name="Straight Connector 1319">
                        <a:extLst>
                          <a:ext uri="{FF2B5EF4-FFF2-40B4-BE49-F238E27FC236}">
                            <a16:creationId xmlns:a16="http://schemas.microsoft.com/office/drawing/2014/main" id="{D09A0AC4-2035-1544-A8EB-F35E1AD8FFEA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0972" y="2939284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310" name="Group 556">
                      <a:extLst>
                        <a:ext uri="{FF2B5EF4-FFF2-40B4-BE49-F238E27FC236}">
                          <a16:creationId xmlns:a16="http://schemas.microsoft.com/office/drawing/2014/main" id="{5426A8E3-00DD-0B46-83F9-F26B480E8BAE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6958" y="3598469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317" name="Straight Connector 1316">
                        <a:extLst>
                          <a:ext uri="{FF2B5EF4-FFF2-40B4-BE49-F238E27FC236}">
                            <a16:creationId xmlns:a16="http://schemas.microsoft.com/office/drawing/2014/main" id="{EE4A7171-9467-9F4C-B2CF-52A12B4EE1AE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9158" y="2842090"/>
                        <a:ext cx="113419" cy="971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18" name="Straight Connector 1317">
                        <a:extLst>
                          <a:ext uri="{FF2B5EF4-FFF2-40B4-BE49-F238E27FC236}">
                            <a16:creationId xmlns:a16="http://schemas.microsoft.com/office/drawing/2014/main" id="{C8A401E8-D8E9-4F47-BC7A-D8EEA0181083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452" y="2939215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311" name="Group 557">
                      <a:extLst>
                        <a:ext uri="{FF2B5EF4-FFF2-40B4-BE49-F238E27FC236}">
                          <a16:creationId xmlns:a16="http://schemas.microsoft.com/office/drawing/2014/main" id="{7A857B3B-EC92-C847-A057-D9C6CC1257AE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6478" y="3664333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315" name="Straight Connector 1314">
                        <a:extLst>
                          <a:ext uri="{FF2B5EF4-FFF2-40B4-BE49-F238E27FC236}">
                            <a16:creationId xmlns:a16="http://schemas.microsoft.com/office/drawing/2014/main" id="{CFC648DA-102B-AB4A-99AA-C64F03950320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6654" y="2846719"/>
                        <a:ext cx="113419" cy="92426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16" name="Straight Connector 1315">
                        <a:extLst>
                          <a:ext uri="{FF2B5EF4-FFF2-40B4-BE49-F238E27FC236}">
                            <a16:creationId xmlns:a16="http://schemas.microsoft.com/office/drawing/2014/main" id="{6E9349A8-E083-BD4C-9DFD-B7AF962E4724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933" y="2939145"/>
                        <a:ext cx="450690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312" name="Group 558">
                      <a:extLst>
                        <a:ext uri="{FF2B5EF4-FFF2-40B4-BE49-F238E27FC236}">
                          <a16:creationId xmlns:a16="http://schemas.microsoft.com/office/drawing/2014/main" id="{AE283EBC-F33A-2544-A4A6-76070E20FE26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5998" y="3730197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313" name="Straight Connector 1312">
                        <a:extLst>
                          <a:ext uri="{FF2B5EF4-FFF2-40B4-BE49-F238E27FC236}">
                            <a16:creationId xmlns:a16="http://schemas.microsoft.com/office/drawing/2014/main" id="{6632720B-23F1-8A4D-8215-95B6047814F0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133" y="2846650"/>
                        <a:ext cx="113419" cy="92426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14" name="Straight Connector 1313">
                        <a:extLst>
                          <a:ext uri="{FF2B5EF4-FFF2-40B4-BE49-F238E27FC236}">
                            <a16:creationId xmlns:a16="http://schemas.microsoft.com/office/drawing/2014/main" id="{5DD5833A-5A39-B64A-BD11-44E3720385CC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413" y="2939076"/>
                        <a:ext cx="450690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1243" name="Straight Connector 1242">
                    <a:extLst>
                      <a:ext uri="{FF2B5EF4-FFF2-40B4-BE49-F238E27FC236}">
                        <a16:creationId xmlns:a16="http://schemas.microsoft.com/office/drawing/2014/main" id="{8253FA09-185D-4B41-B113-B4FF83E1210E}"/>
                      </a:ext>
                    </a:extLst>
                  </p:cNvPr>
                  <p:cNvCxnSpPr/>
                  <p:nvPr/>
                </p:nvCxnSpPr>
                <p:spPr bwMode="auto">
                  <a:xfrm flipH="1">
                    <a:off x="6685171" y="4525377"/>
                    <a:ext cx="4763" cy="855662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44" name="Straight Connector 1243">
                    <a:extLst>
                      <a:ext uri="{FF2B5EF4-FFF2-40B4-BE49-F238E27FC236}">
                        <a16:creationId xmlns:a16="http://schemas.microsoft.com/office/drawing/2014/main" id="{4AEB959E-481B-6C47-A057-00E64E056208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2784" y="4706352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45" name="Straight Connector 1244">
                    <a:extLst>
                      <a:ext uri="{FF2B5EF4-FFF2-40B4-BE49-F238E27FC236}">
                        <a16:creationId xmlns:a16="http://schemas.microsoft.com/office/drawing/2014/main" id="{2348C587-50BD-C04C-A699-F354278D5439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4771439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46" name="Straight Connector 1245">
                    <a:extLst>
                      <a:ext uri="{FF2B5EF4-FFF2-40B4-BE49-F238E27FC236}">
                        <a16:creationId xmlns:a16="http://schemas.microsoft.com/office/drawing/2014/main" id="{4D791BFC-FCE1-214A-86DC-1B2FCA20A49F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4849227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47" name="Straight Connector 1246">
                    <a:extLst>
                      <a:ext uri="{FF2B5EF4-FFF2-40B4-BE49-F238E27FC236}">
                        <a16:creationId xmlns:a16="http://schemas.microsoft.com/office/drawing/2014/main" id="{31758149-CF7E-D047-8951-0D4C48EF6D08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9609" y="4914314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48" name="Straight Connector 1247">
                    <a:extLst>
                      <a:ext uri="{FF2B5EF4-FFF2-40B4-BE49-F238E27FC236}">
                        <a16:creationId xmlns:a16="http://schemas.microsoft.com/office/drawing/2014/main" id="{54529BE2-5BFF-BF42-A878-E41E41993665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8021" y="4976227"/>
                    <a:ext cx="60325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49" name="Straight Connector 1248">
                    <a:extLst>
                      <a:ext uri="{FF2B5EF4-FFF2-40B4-BE49-F238E27FC236}">
                        <a16:creationId xmlns:a16="http://schemas.microsoft.com/office/drawing/2014/main" id="{1A321B15-A6E6-3B49-82D9-15A3B6C0B515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8021" y="5044489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50" name="Straight Connector 1249">
                    <a:extLst>
                      <a:ext uri="{FF2B5EF4-FFF2-40B4-BE49-F238E27FC236}">
                        <a16:creationId xmlns:a16="http://schemas.microsoft.com/office/drawing/2014/main" id="{8295F7E5-E995-2A42-9B56-636FC1391F94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6434" y="511433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75" name="Straight Connector 1274">
                    <a:extLst>
                      <a:ext uri="{FF2B5EF4-FFF2-40B4-BE49-F238E27FC236}">
                        <a16:creationId xmlns:a16="http://schemas.microsoft.com/office/drawing/2014/main" id="{FF1DA443-F98E-E748-9FB1-A9B251B80EF0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9609" y="518418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76" name="Straight Connector 1275">
                    <a:extLst>
                      <a:ext uri="{FF2B5EF4-FFF2-40B4-BE49-F238E27FC236}">
                        <a16:creationId xmlns:a16="http://schemas.microsoft.com/office/drawing/2014/main" id="{00D20AF2-5F20-9240-A2F9-C21A6C15D5E7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5252452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77" name="Straight Connector 1276">
                    <a:extLst>
                      <a:ext uri="{FF2B5EF4-FFF2-40B4-BE49-F238E27FC236}">
                        <a16:creationId xmlns:a16="http://schemas.microsoft.com/office/drawing/2014/main" id="{138FAE5E-E3F1-CF4E-8BD9-44A61A87736D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5322302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78" name="Straight Connector 1277">
                    <a:extLst>
                      <a:ext uri="{FF2B5EF4-FFF2-40B4-BE49-F238E27FC236}">
                        <a16:creationId xmlns:a16="http://schemas.microsoft.com/office/drawing/2014/main" id="{61ABEBB3-825C-7541-8F8D-1C0904F37674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2784" y="538738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79" name="Straight Connector 1278">
                    <a:extLst>
                      <a:ext uri="{FF2B5EF4-FFF2-40B4-BE49-F238E27FC236}">
                        <a16:creationId xmlns:a16="http://schemas.microsoft.com/office/drawing/2014/main" id="{EDF0CA50-F029-974E-92B5-2DE39C807ED6}"/>
                      </a:ext>
                    </a:extLst>
                  </p:cNvPr>
                  <p:cNvCxnSpPr/>
                  <p:nvPr/>
                </p:nvCxnSpPr>
                <p:spPr bwMode="auto">
                  <a:xfrm flipH="1">
                    <a:off x="6632784" y="4531727"/>
                    <a:ext cx="58737" cy="0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280" name="Group 1279">
                    <a:extLst>
                      <a:ext uri="{FF2B5EF4-FFF2-40B4-BE49-F238E27FC236}">
                        <a16:creationId xmlns:a16="http://schemas.microsoft.com/office/drawing/2014/main" id="{F24F36B9-A94A-B540-B8BD-4AD2846B39A6}"/>
                      </a:ext>
                    </a:extLst>
                  </p:cNvPr>
                  <p:cNvGrpSpPr/>
                  <p:nvPr/>
                </p:nvGrpSpPr>
                <p:grpSpPr>
                  <a:xfrm>
                    <a:off x="6434171" y="4488570"/>
                    <a:ext cx="224203" cy="179034"/>
                    <a:chOff x="3668110" y="2448910"/>
                    <a:chExt cx="3794234" cy="2165130"/>
                  </a:xfrm>
                </p:grpSpPr>
                <p:sp>
                  <p:nvSpPr>
                    <p:cNvPr id="1281" name="Rectangle 1280">
                      <a:extLst>
                        <a:ext uri="{FF2B5EF4-FFF2-40B4-BE49-F238E27FC236}">
                          <a16:creationId xmlns:a16="http://schemas.microsoft.com/office/drawing/2014/main" id="{1B823BBC-6E2D-A54E-B779-1BD2066C9D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68110" y="3741409"/>
                      <a:ext cx="3780587" cy="872631"/>
                    </a:xfrm>
                    <a:prstGeom prst="rect">
                      <a:avLst/>
                    </a:prstGeom>
                    <a:gradFill>
                      <a:gsLst>
                        <a:gs pos="0">
                          <a:srgbClr val="B8C2C9"/>
                        </a:gs>
                        <a:gs pos="21000">
                          <a:schemeClr val="bg1"/>
                        </a:gs>
                        <a:gs pos="60000">
                          <a:srgbClr val="D6DCE0"/>
                        </a:gs>
                        <a:gs pos="100000">
                          <a:srgbClr val="B8C2C9"/>
                        </a:gs>
                      </a:gsLst>
                      <a:lin ang="0" scaled="0"/>
                    </a:gradFill>
                    <a:ln w="63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282" name="Freeform 1281">
                      <a:extLst>
                        <a:ext uri="{FF2B5EF4-FFF2-40B4-BE49-F238E27FC236}">
                          <a16:creationId xmlns:a16="http://schemas.microsoft.com/office/drawing/2014/main" id="{3E621DF8-1114-4A47-8310-79C7115F87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78620" y="2448910"/>
                      <a:ext cx="3783724" cy="1324303"/>
                    </a:xfrm>
                    <a:custGeom>
                      <a:avLst/>
                      <a:gdLst>
                        <a:gd name="connsiteX0" fmla="*/ 0 w 3783724"/>
                        <a:gd name="connsiteY0" fmla="*/ 1313793 h 1324303"/>
                        <a:gd name="connsiteX1" fmla="*/ 0 w 3783724"/>
                        <a:gd name="connsiteY1" fmla="*/ 1313793 h 1324303"/>
                        <a:gd name="connsiteX2" fmla="*/ 252248 w 3783724"/>
                        <a:gd name="connsiteY2" fmla="*/ 0 h 1324303"/>
                        <a:gd name="connsiteX3" fmla="*/ 3415862 w 3783724"/>
                        <a:gd name="connsiteY3" fmla="*/ 21020 h 1324303"/>
                        <a:gd name="connsiteX4" fmla="*/ 3783724 w 3783724"/>
                        <a:gd name="connsiteY4" fmla="*/ 1324303 h 1324303"/>
                        <a:gd name="connsiteX5" fmla="*/ 0 w 3783724"/>
                        <a:gd name="connsiteY5" fmla="*/ 1313793 h 13243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783724" h="1324303">
                          <a:moveTo>
                            <a:pt x="0" y="1313793"/>
                          </a:moveTo>
                          <a:lnTo>
                            <a:pt x="0" y="1313793"/>
                          </a:lnTo>
                          <a:lnTo>
                            <a:pt x="252248" y="0"/>
                          </a:lnTo>
                          <a:lnTo>
                            <a:pt x="3415862" y="21020"/>
                          </a:lnTo>
                          <a:lnTo>
                            <a:pt x="3783724" y="1324303"/>
                          </a:lnTo>
                          <a:lnTo>
                            <a:pt x="0" y="1313793"/>
                          </a:lnTo>
                          <a:close/>
                        </a:path>
                      </a:pathLst>
                    </a:custGeom>
                    <a:solidFill>
                      <a:srgbClr val="B8C2C9"/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grpSp>
                  <p:nvGrpSpPr>
                    <p:cNvPr id="1283" name="Group 1282">
                      <a:extLst>
                        <a:ext uri="{FF2B5EF4-FFF2-40B4-BE49-F238E27FC236}">
                          <a16:creationId xmlns:a16="http://schemas.microsoft.com/office/drawing/2014/main" id="{6F494D5F-E4C7-3D4F-A192-3426B9E6032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941378" y="2603243"/>
                      <a:ext cx="3202061" cy="1066110"/>
                      <a:chOff x="7939341" y="3037317"/>
                      <a:chExt cx="897649" cy="353919"/>
                    </a:xfrm>
                  </p:grpSpPr>
                  <p:sp>
                    <p:nvSpPr>
                      <p:cNvPr id="1284" name="Freeform 1283">
                        <a:extLst>
                          <a:ext uri="{FF2B5EF4-FFF2-40B4-BE49-F238E27FC236}">
                            <a16:creationId xmlns:a16="http://schemas.microsoft.com/office/drawing/2014/main" id="{233069F5-E19A-7C43-9D03-EB8EE858D3F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64170" y="3037317"/>
                        <a:ext cx="849158" cy="198115"/>
                      </a:xfrm>
                      <a:custGeom>
                        <a:avLst/>
                        <a:gdLst>
                          <a:gd name="connsiteX0" fmla="*/ 3725333 w 4588933"/>
                          <a:gd name="connsiteY0" fmla="*/ 0 h 1049866"/>
                          <a:gd name="connsiteX1" fmla="*/ 4588933 w 4588933"/>
                          <a:gd name="connsiteY1" fmla="*/ 270933 h 1049866"/>
                          <a:gd name="connsiteX2" fmla="*/ 3962400 w 4588933"/>
                          <a:gd name="connsiteY2" fmla="*/ 541866 h 1049866"/>
                          <a:gd name="connsiteX3" fmla="*/ 3742267 w 4588933"/>
                          <a:gd name="connsiteY3" fmla="*/ 457200 h 1049866"/>
                          <a:gd name="connsiteX4" fmla="*/ 2269067 w 4588933"/>
                          <a:gd name="connsiteY4" fmla="*/ 1049866 h 1049866"/>
                          <a:gd name="connsiteX5" fmla="*/ 880533 w 4588933"/>
                          <a:gd name="connsiteY5" fmla="*/ 457200 h 1049866"/>
                          <a:gd name="connsiteX6" fmla="*/ 592667 w 4588933"/>
                          <a:gd name="connsiteY6" fmla="*/ 541866 h 1049866"/>
                          <a:gd name="connsiteX7" fmla="*/ 0 w 4588933"/>
                          <a:gd name="connsiteY7" fmla="*/ 254000 h 1049866"/>
                          <a:gd name="connsiteX8" fmla="*/ 880533 w 4588933"/>
                          <a:gd name="connsiteY8" fmla="*/ 16933 h 1049866"/>
                          <a:gd name="connsiteX9" fmla="*/ 2302933 w 4588933"/>
                          <a:gd name="connsiteY9" fmla="*/ 626533 h 1049866"/>
                          <a:gd name="connsiteX10" fmla="*/ 3725333 w 4588933"/>
                          <a:gd name="connsiteY10" fmla="*/ 0 h 1049866"/>
                          <a:gd name="connsiteX0" fmla="*/ 3725333 w 4641485"/>
                          <a:gd name="connsiteY0" fmla="*/ 0 h 1049866"/>
                          <a:gd name="connsiteX1" fmla="*/ 4641485 w 4641485"/>
                          <a:gd name="connsiteY1" fmla="*/ 239402 h 1049866"/>
                          <a:gd name="connsiteX2" fmla="*/ 3962400 w 4641485"/>
                          <a:gd name="connsiteY2" fmla="*/ 541866 h 1049866"/>
                          <a:gd name="connsiteX3" fmla="*/ 3742267 w 4641485"/>
                          <a:gd name="connsiteY3" fmla="*/ 457200 h 1049866"/>
                          <a:gd name="connsiteX4" fmla="*/ 2269067 w 4641485"/>
                          <a:gd name="connsiteY4" fmla="*/ 1049866 h 1049866"/>
                          <a:gd name="connsiteX5" fmla="*/ 880533 w 4641485"/>
                          <a:gd name="connsiteY5" fmla="*/ 457200 h 1049866"/>
                          <a:gd name="connsiteX6" fmla="*/ 592667 w 4641485"/>
                          <a:gd name="connsiteY6" fmla="*/ 541866 h 1049866"/>
                          <a:gd name="connsiteX7" fmla="*/ 0 w 4641485"/>
                          <a:gd name="connsiteY7" fmla="*/ 254000 h 1049866"/>
                          <a:gd name="connsiteX8" fmla="*/ 880533 w 4641485"/>
                          <a:gd name="connsiteY8" fmla="*/ 16933 h 1049866"/>
                          <a:gd name="connsiteX9" fmla="*/ 2302933 w 4641485"/>
                          <a:gd name="connsiteY9" fmla="*/ 626533 h 1049866"/>
                          <a:gd name="connsiteX10" fmla="*/ 3725333 w 4641485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73798 w 4673016"/>
                          <a:gd name="connsiteY3" fmla="*/ 457200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84308 w 4673016"/>
                          <a:gd name="connsiteY3" fmla="*/ 404648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75021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815839 w 4673016"/>
                          <a:gd name="connsiteY3" fmla="*/ 467710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75021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4673016" h="1049866">
                            <a:moveTo>
                              <a:pt x="3756864" y="0"/>
                            </a:moveTo>
                            <a:lnTo>
                              <a:pt x="4673016" y="239402"/>
                            </a:lnTo>
                            <a:lnTo>
                              <a:pt x="3993931" y="541866"/>
                            </a:lnTo>
                            <a:lnTo>
                              <a:pt x="3815839" y="467710"/>
                            </a:lnTo>
                            <a:lnTo>
                              <a:pt x="2300598" y="1049866"/>
                            </a:lnTo>
                            <a:lnTo>
                              <a:pt x="912064" y="457200"/>
                            </a:lnTo>
                            <a:lnTo>
                              <a:pt x="624198" y="541866"/>
                            </a:lnTo>
                            <a:lnTo>
                              <a:pt x="0" y="275021"/>
                            </a:lnTo>
                            <a:lnTo>
                              <a:pt x="912064" y="16933"/>
                            </a:lnTo>
                            <a:lnTo>
                              <a:pt x="2323954" y="616023"/>
                            </a:lnTo>
                            <a:lnTo>
                              <a:pt x="3756864" y="0"/>
                            </a:lnTo>
                            <a:close/>
                          </a:path>
                        </a:pathLst>
                      </a:custGeom>
                      <a:solidFill>
                        <a:srgbClr val="0000A3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1285" name="Freeform 1284">
                        <a:extLst>
                          <a:ext uri="{FF2B5EF4-FFF2-40B4-BE49-F238E27FC236}">
                            <a16:creationId xmlns:a16="http://schemas.microsoft.com/office/drawing/2014/main" id="{BCBB6F4D-6820-114B-BD34-60ECC8C7C12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519948" y="3206783"/>
                        <a:ext cx="317042" cy="170569"/>
                      </a:xfrm>
                      <a:custGeom>
                        <a:avLst/>
                        <a:gdLst>
                          <a:gd name="connsiteX0" fmla="*/ 21021 w 1744718"/>
                          <a:gd name="connsiteY0" fmla="*/ 0 h 903890"/>
                          <a:gd name="connsiteX1" fmla="*/ 1744718 w 1744718"/>
                          <a:gd name="connsiteY1" fmla="*/ 693683 h 903890"/>
                          <a:gd name="connsiteX2" fmla="*/ 1145628 w 1744718"/>
                          <a:gd name="connsiteY2" fmla="*/ 903890 h 903890"/>
                          <a:gd name="connsiteX3" fmla="*/ 0 w 1744718"/>
                          <a:gd name="connsiteY3" fmla="*/ 451945 h 903890"/>
                          <a:gd name="connsiteX4" fmla="*/ 21021 w 1744718"/>
                          <a:gd name="connsiteY4" fmla="*/ 0 h 90389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44718" h="903890">
                            <a:moveTo>
                              <a:pt x="21021" y="0"/>
                            </a:moveTo>
                            <a:lnTo>
                              <a:pt x="1744718" y="693683"/>
                            </a:lnTo>
                            <a:lnTo>
                              <a:pt x="1145628" y="903890"/>
                            </a:lnTo>
                            <a:lnTo>
                              <a:pt x="0" y="451945"/>
                            </a:lnTo>
                            <a:lnTo>
                              <a:pt x="21021" y="0"/>
                            </a:lnTo>
                            <a:close/>
                          </a:path>
                        </a:pathLst>
                      </a:custGeom>
                      <a:solidFill>
                        <a:srgbClr val="0000A3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1286" name="Freeform 1285">
                        <a:extLst>
                          <a:ext uri="{FF2B5EF4-FFF2-40B4-BE49-F238E27FC236}">
                            <a16:creationId xmlns:a16="http://schemas.microsoft.com/office/drawing/2014/main" id="{028D4260-C0E7-224D-89B2-E4289B41D16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9341" y="3206783"/>
                        <a:ext cx="311312" cy="168585"/>
                      </a:xfrm>
                      <a:custGeom>
                        <a:avLst/>
                        <a:gdLst>
                          <a:gd name="connsiteX0" fmla="*/ 1702676 w 1713187"/>
                          <a:gd name="connsiteY0" fmla="*/ 0 h 893380"/>
                          <a:gd name="connsiteX1" fmla="*/ 1713187 w 1713187"/>
                          <a:gd name="connsiteY1" fmla="*/ 472966 h 893380"/>
                          <a:gd name="connsiteX2" fmla="*/ 578069 w 1713187"/>
                          <a:gd name="connsiteY2" fmla="*/ 893380 h 893380"/>
                          <a:gd name="connsiteX3" fmla="*/ 0 w 1713187"/>
                          <a:gd name="connsiteY3" fmla="*/ 693683 h 893380"/>
                          <a:gd name="connsiteX4" fmla="*/ 1702676 w 1713187"/>
                          <a:gd name="connsiteY4" fmla="*/ 0 h 8933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13187" h="893380">
                            <a:moveTo>
                              <a:pt x="1702676" y="0"/>
                            </a:moveTo>
                            <a:lnTo>
                              <a:pt x="1713187" y="472966"/>
                            </a:lnTo>
                            <a:lnTo>
                              <a:pt x="578069" y="893380"/>
                            </a:lnTo>
                            <a:lnTo>
                              <a:pt x="0" y="693683"/>
                            </a:lnTo>
                            <a:lnTo>
                              <a:pt x="1702676" y="0"/>
                            </a:lnTo>
                            <a:close/>
                          </a:path>
                        </a:pathLst>
                      </a:custGeom>
                      <a:solidFill>
                        <a:srgbClr val="0000A8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1295" name="Freeform 1294">
                        <a:extLst>
                          <a:ext uri="{FF2B5EF4-FFF2-40B4-BE49-F238E27FC236}">
                            <a16:creationId xmlns:a16="http://schemas.microsoft.com/office/drawing/2014/main" id="{1A762F3C-840D-B948-BC22-13F0F53BB1E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47413" y="3123483"/>
                        <a:ext cx="676892" cy="267753"/>
                      </a:xfrm>
                      <a:custGeom>
                        <a:avLst/>
                        <a:gdLst>
                          <a:gd name="connsiteX0" fmla="*/ 599089 w 4162096"/>
                          <a:gd name="connsiteY0" fmla="*/ 273269 h 1618593"/>
                          <a:gd name="connsiteX1" fmla="*/ 882869 w 4162096"/>
                          <a:gd name="connsiteY1" fmla="*/ 199697 h 1618593"/>
                          <a:gd name="connsiteX2" fmla="*/ 2312276 w 4162096"/>
                          <a:gd name="connsiteY2" fmla="*/ 798786 h 1618593"/>
                          <a:gd name="connsiteX3" fmla="*/ 3794234 w 4162096"/>
                          <a:gd name="connsiteY3" fmla="*/ 199697 h 1618593"/>
                          <a:gd name="connsiteX4" fmla="*/ 4014951 w 4162096"/>
                          <a:gd name="connsiteY4" fmla="*/ 273269 h 1618593"/>
                          <a:gd name="connsiteX5" fmla="*/ 3058510 w 4162096"/>
                          <a:gd name="connsiteY5" fmla="*/ 641131 h 1618593"/>
                          <a:gd name="connsiteX6" fmla="*/ 3026979 w 4162096"/>
                          <a:gd name="connsiteY6" fmla="*/ 1114097 h 1618593"/>
                          <a:gd name="connsiteX7" fmla="*/ 4162096 w 4162096"/>
                          <a:gd name="connsiteY7" fmla="*/ 1545021 h 1618593"/>
                          <a:gd name="connsiteX8" fmla="*/ 3878317 w 4162096"/>
                          <a:gd name="connsiteY8" fmla="*/ 1608083 h 1618593"/>
                          <a:gd name="connsiteX9" fmla="*/ 2301765 w 4162096"/>
                          <a:gd name="connsiteY9" fmla="*/ 945931 h 1618593"/>
                          <a:gd name="connsiteX10" fmla="*/ 693682 w 4162096"/>
                          <a:gd name="connsiteY10" fmla="*/ 1618593 h 1618593"/>
                          <a:gd name="connsiteX11" fmla="*/ 430924 w 4162096"/>
                          <a:gd name="connsiteY11" fmla="*/ 1524000 h 1618593"/>
                          <a:gd name="connsiteX12" fmla="*/ 1576551 w 4162096"/>
                          <a:gd name="connsiteY12" fmla="*/ 1082566 h 1618593"/>
                          <a:gd name="connsiteX13" fmla="*/ 1545020 w 4162096"/>
                          <a:gd name="connsiteY13" fmla="*/ 609600 h 1618593"/>
                          <a:gd name="connsiteX14" fmla="*/ 0 w 4162096"/>
                          <a:gd name="connsiteY14" fmla="*/ 0 h 1618593"/>
                          <a:gd name="connsiteX15" fmla="*/ 872358 w 4162096"/>
                          <a:gd name="connsiteY15" fmla="*/ 210207 h 1618593"/>
                          <a:gd name="connsiteX16" fmla="*/ 872358 w 4162096"/>
                          <a:gd name="connsiteY16" fmla="*/ 210207 h 1618593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441434 w 3731172"/>
                          <a:gd name="connsiteY14" fmla="*/ 10510 h 1418896"/>
                          <a:gd name="connsiteX15" fmla="*/ 441434 w 3731172"/>
                          <a:gd name="connsiteY15" fmla="*/ 10510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441434 w 3731172"/>
                          <a:gd name="connsiteY14" fmla="*/ 10510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357351 w 3731172"/>
                          <a:gd name="connsiteY14" fmla="*/ 115613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147144 w 3731172"/>
                          <a:gd name="connsiteY14" fmla="*/ 6306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47144 w 3731172"/>
                          <a:gd name="connsiteY14" fmla="*/ 6306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89185 w 3731172"/>
                          <a:gd name="connsiteY14" fmla="*/ 8408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56137 w 3731172"/>
                          <a:gd name="connsiteY13" fmla="*/ 441434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45626 w 3731172"/>
                          <a:gd name="connsiteY13" fmla="*/ 451945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903890 h 1418896"/>
                          <a:gd name="connsiteX13" fmla="*/ 1145626 w 3731172"/>
                          <a:gd name="connsiteY13" fmla="*/ 451945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575034 w 3710151"/>
                          <a:gd name="connsiteY6" fmla="*/ 914400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606565 w 3710151"/>
                          <a:gd name="connsiteY6" fmla="*/ 924910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5151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087434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098586 w 3710151"/>
                          <a:gd name="connsiteY12" fmla="*/ 903890 h 1418896"/>
                          <a:gd name="connsiteX13" fmla="*/ 1087434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62012 w 3725019"/>
                          <a:gd name="connsiteY0" fmla="*/ 73572 h 1418896"/>
                          <a:gd name="connsiteX1" fmla="*/ 445792 w 3725019"/>
                          <a:gd name="connsiteY1" fmla="*/ 0 h 1418896"/>
                          <a:gd name="connsiteX2" fmla="*/ 1852896 w 3725019"/>
                          <a:gd name="connsiteY2" fmla="*/ 591655 h 1418896"/>
                          <a:gd name="connsiteX3" fmla="*/ 3357157 w 3725019"/>
                          <a:gd name="connsiteY3" fmla="*/ 0 h 1418896"/>
                          <a:gd name="connsiteX4" fmla="*/ 3577874 w 3725019"/>
                          <a:gd name="connsiteY4" fmla="*/ 73572 h 1418896"/>
                          <a:gd name="connsiteX5" fmla="*/ 2632585 w 3725019"/>
                          <a:gd name="connsiteY5" fmla="*/ 448868 h 1418896"/>
                          <a:gd name="connsiteX6" fmla="*/ 2625150 w 3725019"/>
                          <a:gd name="connsiteY6" fmla="*/ 902607 h 1418896"/>
                          <a:gd name="connsiteX7" fmla="*/ 3725019 w 3725019"/>
                          <a:gd name="connsiteY7" fmla="*/ 1345324 h 1418896"/>
                          <a:gd name="connsiteX8" fmla="*/ 3441240 w 3725019"/>
                          <a:gd name="connsiteY8" fmla="*/ 1408386 h 1418896"/>
                          <a:gd name="connsiteX9" fmla="*/ 1864688 w 3725019"/>
                          <a:gd name="connsiteY9" fmla="*/ 746234 h 1418896"/>
                          <a:gd name="connsiteX10" fmla="*/ 256605 w 3725019"/>
                          <a:gd name="connsiteY10" fmla="*/ 1418896 h 1418896"/>
                          <a:gd name="connsiteX11" fmla="*/ 0 w 3725019"/>
                          <a:gd name="connsiteY11" fmla="*/ 1331097 h 1418896"/>
                          <a:gd name="connsiteX12" fmla="*/ 1113454 w 3725019"/>
                          <a:gd name="connsiteY12" fmla="*/ 903890 h 1418896"/>
                          <a:gd name="connsiteX13" fmla="*/ 1102302 w 3725019"/>
                          <a:gd name="connsiteY13" fmla="*/ 451945 h 1418896"/>
                          <a:gd name="connsiteX14" fmla="*/ 183032 w 3725019"/>
                          <a:gd name="connsiteY14" fmla="*/ 84081 h 1418896"/>
                          <a:gd name="connsiteX15" fmla="*/ 162012 w 3725019"/>
                          <a:gd name="connsiteY15" fmla="*/ 73572 h 141889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</a:cxnLst>
                        <a:rect l="l" t="t" r="r" b="b"/>
                        <a:pathLst>
                          <a:path w="3725019" h="1418896">
                            <a:moveTo>
                              <a:pt x="162012" y="73572"/>
                            </a:moveTo>
                            <a:lnTo>
                              <a:pt x="445792" y="0"/>
                            </a:lnTo>
                            <a:lnTo>
                              <a:pt x="1852896" y="591655"/>
                            </a:lnTo>
                            <a:lnTo>
                              <a:pt x="3357157" y="0"/>
                            </a:lnTo>
                            <a:lnTo>
                              <a:pt x="3577874" y="73572"/>
                            </a:lnTo>
                            <a:lnTo>
                              <a:pt x="2632585" y="448868"/>
                            </a:lnTo>
                            <a:lnTo>
                              <a:pt x="2625150" y="902607"/>
                            </a:lnTo>
                            <a:lnTo>
                              <a:pt x="3725019" y="1345324"/>
                            </a:lnTo>
                            <a:lnTo>
                              <a:pt x="3441240" y="1408386"/>
                            </a:lnTo>
                            <a:lnTo>
                              <a:pt x="1864688" y="746234"/>
                            </a:lnTo>
                            <a:lnTo>
                              <a:pt x="256605" y="1418896"/>
                            </a:lnTo>
                            <a:lnTo>
                              <a:pt x="0" y="1331097"/>
                            </a:lnTo>
                            <a:lnTo>
                              <a:pt x="1113454" y="903890"/>
                            </a:lnTo>
                            <a:cubicBezTo>
                              <a:pt x="1113454" y="760249"/>
                              <a:pt x="1102302" y="595586"/>
                              <a:pt x="1102302" y="451945"/>
                            </a:cubicBezTo>
                            <a:lnTo>
                              <a:pt x="183032" y="84081"/>
                            </a:lnTo>
                            <a:cubicBezTo>
                              <a:pt x="26317" y="21019"/>
                              <a:pt x="169019" y="77075"/>
                              <a:pt x="162012" y="73572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</p:grpSp>
              </p:grpSp>
            </p:grpSp>
            <p:sp>
              <p:nvSpPr>
                <p:cNvPr id="1240" name="TextBox 1239">
                  <a:extLst>
                    <a:ext uri="{FF2B5EF4-FFF2-40B4-BE49-F238E27FC236}">
                      <a16:creationId xmlns:a16="http://schemas.microsoft.com/office/drawing/2014/main" id="{9A6E2C4B-A177-1544-84B3-579CF1560DD0}"/>
                    </a:ext>
                  </a:extLst>
                </p:cNvPr>
                <p:cNvSpPr txBox="1"/>
                <p:nvPr/>
              </p:nvSpPr>
              <p:spPr>
                <a:xfrm>
                  <a:off x="7327436" y="4173759"/>
                  <a:ext cx="406523" cy="40010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350" dirty="0"/>
                    <a:t>…</a:t>
                  </a:r>
                </a:p>
              </p:txBody>
            </p:sp>
            <p:sp>
              <p:nvSpPr>
                <p:cNvPr id="1241" name="TextBox 1240">
                  <a:extLst>
                    <a:ext uri="{FF2B5EF4-FFF2-40B4-BE49-F238E27FC236}">
                      <a16:creationId xmlns:a16="http://schemas.microsoft.com/office/drawing/2014/main" id="{880D4FA9-4A7D-EE41-A7C6-5FF110CC8021}"/>
                    </a:ext>
                  </a:extLst>
                </p:cNvPr>
                <p:cNvSpPr txBox="1"/>
                <p:nvPr/>
              </p:nvSpPr>
              <p:spPr>
                <a:xfrm>
                  <a:off x="7423103" y="4980255"/>
                  <a:ext cx="406523" cy="40010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350" dirty="0"/>
                    <a:t>…</a:t>
                  </a:r>
                </a:p>
              </p:txBody>
            </p:sp>
          </p:grpSp>
          <p:grpSp>
            <p:nvGrpSpPr>
              <p:cNvPr id="1208" name="Group 1207">
                <a:extLst>
                  <a:ext uri="{FF2B5EF4-FFF2-40B4-BE49-F238E27FC236}">
                    <a16:creationId xmlns:a16="http://schemas.microsoft.com/office/drawing/2014/main" id="{C57C4D70-E23F-8542-B98C-933CE1FFF8B2}"/>
                  </a:ext>
                </a:extLst>
              </p:cNvPr>
              <p:cNvGrpSpPr/>
              <p:nvPr/>
            </p:nvGrpSpPr>
            <p:grpSpPr>
              <a:xfrm>
                <a:off x="977155" y="3550503"/>
                <a:ext cx="914400" cy="479686"/>
                <a:chOff x="3668110" y="2448910"/>
                <a:chExt cx="3794234" cy="2165130"/>
              </a:xfrm>
            </p:grpSpPr>
            <p:sp>
              <p:nvSpPr>
                <p:cNvPr id="1225" name="Rectangle 1224">
                  <a:extLst>
                    <a:ext uri="{FF2B5EF4-FFF2-40B4-BE49-F238E27FC236}">
                      <a16:creationId xmlns:a16="http://schemas.microsoft.com/office/drawing/2014/main" id="{8818498E-5356-B247-BC2A-4E4B359684A3}"/>
                    </a:ext>
                  </a:extLst>
                </p:cNvPr>
                <p:cNvSpPr/>
                <p:nvPr/>
              </p:nvSpPr>
              <p:spPr>
                <a:xfrm>
                  <a:off x="3668110" y="3741409"/>
                  <a:ext cx="3780587" cy="872631"/>
                </a:xfrm>
                <a:prstGeom prst="rect">
                  <a:avLst/>
                </a:prstGeom>
                <a:gradFill>
                  <a:gsLst>
                    <a:gs pos="0">
                      <a:srgbClr val="B8C2C9"/>
                    </a:gs>
                    <a:gs pos="21000">
                      <a:schemeClr val="bg1"/>
                    </a:gs>
                    <a:gs pos="60000">
                      <a:srgbClr val="D6DCE0"/>
                    </a:gs>
                    <a:gs pos="100000">
                      <a:srgbClr val="B8C2C9"/>
                    </a:gs>
                  </a:gsLst>
                  <a:lin ang="0" scaled="0"/>
                </a:gradFill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26" name="Freeform 1225">
                  <a:extLst>
                    <a:ext uri="{FF2B5EF4-FFF2-40B4-BE49-F238E27FC236}">
                      <a16:creationId xmlns:a16="http://schemas.microsoft.com/office/drawing/2014/main" id="{FE3C1E84-DBE3-9F4A-ACED-D4F75E273B00}"/>
                    </a:ext>
                  </a:extLst>
                </p:cNvPr>
                <p:cNvSpPr/>
                <p:nvPr/>
              </p:nvSpPr>
              <p:spPr>
                <a:xfrm>
                  <a:off x="3678620" y="2448910"/>
                  <a:ext cx="3783724" cy="1324303"/>
                </a:xfrm>
                <a:custGeom>
                  <a:avLst/>
                  <a:gdLst>
                    <a:gd name="connsiteX0" fmla="*/ 0 w 3783724"/>
                    <a:gd name="connsiteY0" fmla="*/ 1313793 h 1324303"/>
                    <a:gd name="connsiteX1" fmla="*/ 0 w 3783724"/>
                    <a:gd name="connsiteY1" fmla="*/ 1313793 h 1324303"/>
                    <a:gd name="connsiteX2" fmla="*/ 252248 w 3783724"/>
                    <a:gd name="connsiteY2" fmla="*/ 0 h 1324303"/>
                    <a:gd name="connsiteX3" fmla="*/ 3415862 w 3783724"/>
                    <a:gd name="connsiteY3" fmla="*/ 21020 h 1324303"/>
                    <a:gd name="connsiteX4" fmla="*/ 3783724 w 3783724"/>
                    <a:gd name="connsiteY4" fmla="*/ 1324303 h 1324303"/>
                    <a:gd name="connsiteX5" fmla="*/ 0 w 3783724"/>
                    <a:gd name="connsiteY5" fmla="*/ 1313793 h 13243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783724" h="1324303">
                      <a:moveTo>
                        <a:pt x="0" y="1313793"/>
                      </a:moveTo>
                      <a:lnTo>
                        <a:pt x="0" y="1313793"/>
                      </a:lnTo>
                      <a:lnTo>
                        <a:pt x="252248" y="0"/>
                      </a:lnTo>
                      <a:lnTo>
                        <a:pt x="3415862" y="21020"/>
                      </a:lnTo>
                      <a:lnTo>
                        <a:pt x="3783724" y="1324303"/>
                      </a:lnTo>
                      <a:lnTo>
                        <a:pt x="0" y="1313793"/>
                      </a:lnTo>
                      <a:close/>
                    </a:path>
                  </a:pathLst>
                </a:custGeom>
                <a:solidFill>
                  <a:srgbClr val="B8C2C9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1227" name="Group 1226">
                  <a:extLst>
                    <a:ext uri="{FF2B5EF4-FFF2-40B4-BE49-F238E27FC236}">
                      <a16:creationId xmlns:a16="http://schemas.microsoft.com/office/drawing/2014/main" id="{CDF5B1E0-2018-BE46-ABA5-E92D367DACAC}"/>
                    </a:ext>
                  </a:extLst>
                </p:cNvPr>
                <p:cNvGrpSpPr/>
                <p:nvPr/>
              </p:nvGrpSpPr>
              <p:grpSpPr>
                <a:xfrm>
                  <a:off x="3941378" y="2603243"/>
                  <a:ext cx="3202061" cy="1066110"/>
                  <a:chOff x="7939341" y="3037317"/>
                  <a:chExt cx="897649" cy="353919"/>
                </a:xfrm>
              </p:grpSpPr>
              <p:sp>
                <p:nvSpPr>
                  <p:cNvPr id="1228" name="Freeform 1227">
                    <a:extLst>
                      <a:ext uri="{FF2B5EF4-FFF2-40B4-BE49-F238E27FC236}">
                        <a16:creationId xmlns:a16="http://schemas.microsoft.com/office/drawing/2014/main" id="{44857410-5C2F-4041-A42C-0F77365B0E0F}"/>
                      </a:ext>
                    </a:extLst>
                  </p:cNvPr>
                  <p:cNvSpPr/>
                  <p:nvPr/>
                </p:nvSpPr>
                <p:spPr>
                  <a:xfrm>
                    <a:off x="7964170" y="3037317"/>
                    <a:ext cx="849158" cy="198115"/>
                  </a:xfrm>
                  <a:custGeom>
                    <a:avLst/>
                    <a:gdLst>
                      <a:gd name="connsiteX0" fmla="*/ 3725333 w 4588933"/>
                      <a:gd name="connsiteY0" fmla="*/ 0 h 1049866"/>
                      <a:gd name="connsiteX1" fmla="*/ 4588933 w 4588933"/>
                      <a:gd name="connsiteY1" fmla="*/ 270933 h 1049866"/>
                      <a:gd name="connsiteX2" fmla="*/ 3962400 w 4588933"/>
                      <a:gd name="connsiteY2" fmla="*/ 541866 h 1049866"/>
                      <a:gd name="connsiteX3" fmla="*/ 3742267 w 4588933"/>
                      <a:gd name="connsiteY3" fmla="*/ 457200 h 1049866"/>
                      <a:gd name="connsiteX4" fmla="*/ 2269067 w 4588933"/>
                      <a:gd name="connsiteY4" fmla="*/ 1049866 h 1049866"/>
                      <a:gd name="connsiteX5" fmla="*/ 880533 w 4588933"/>
                      <a:gd name="connsiteY5" fmla="*/ 457200 h 1049866"/>
                      <a:gd name="connsiteX6" fmla="*/ 592667 w 4588933"/>
                      <a:gd name="connsiteY6" fmla="*/ 541866 h 1049866"/>
                      <a:gd name="connsiteX7" fmla="*/ 0 w 4588933"/>
                      <a:gd name="connsiteY7" fmla="*/ 254000 h 1049866"/>
                      <a:gd name="connsiteX8" fmla="*/ 880533 w 4588933"/>
                      <a:gd name="connsiteY8" fmla="*/ 16933 h 1049866"/>
                      <a:gd name="connsiteX9" fmla="*/ 2302933 w 4588933"/>
                      <a:gd name="connsiteY9" fmla="*/ 626533 h 1049866"/>
                      <a:gd name="connsiteX10" fmla="*/ 3725333 w 4588933"/>
                      <a:gd name="connsiteY10" fmla="*/ 0 h 1049866"/>
                      <a:gd name="connsiteX0" fmla="*/ 3725333 w 4641485"/>
                      <a:gd name="connsiteY0" fmla="*/ 0 h 1049866"/>
                      <a:gd name="connsiteX1" fmla="*/ 4641485 w 4641485"/>
                      <a:gd name="connsiteY1" fmla="*/ 239402 h 1049866"/>
                      <a:gd name="connsiteX2" fmla="*/ 3962400 w 4641485"/>
                      <a:gd name="connsiteY2" fmla="*/ 541866 h 1049866"/>
                      <a:gd name="connsiteX3" fmla="*/ 3742267 w 4641485"/>
                      <a:gd name="connsiteY3" fmla="*/ 457200 h 1049866"/>
                      <a:gd name="connsiteX4" fmla="*/ 2269067 w 4641485"/>
                      <a:gd name="connsiteY4" fmla="*/ 1049866 h 1049866"/>
                      <a:gd name="connsiteX5" fmla="*/ 880533 w 4641485"/>
                      <a:gd name="connsiteY5" fmla="*/ 457200 h 1049866"/>
                      <a:gd name="connsiteX6" fmla="*/ 592667 w 4641485"/>
                      <a:gd name="connsiteY6" fmla="*/ 541866 h 1049866"/>
                      <a:gd name="connsiteX7" fmla="*/ 0 w 4641485"/>
                      <a:gd name="connsiteY7" fmla="*/ 254000 h 1049866"/>
                      <a:gd name="connsiteX8" fmla="*/ 880533 w 4641485"/>
                      <a:gd name="connsiteY8" fmla="*/ 16933 h 1049866"/>
                      <a:gd name="connsiteX9" fmla="*/ 2302933 w 4641485"/>
                      <a:gd name="connsiteY9" fmla="*/ 626533 h 1049866"/>
                      <a:gd name="connsiteX10" fmla="*/ 3725333 w 4641485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73798 w 4673016"/>
                      <a:gd name="connsiteY3" fmla="*/ 457200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32979 h 1049866"/>
                      <a:gd name="connsiteX8" fmla="*/ 912064 w 4673016"/>
                      <a:gd name="connsiteY8" fmla="*/ 16933 h 1049866"/>
                      <a:gd name="connsiteX9" fmla="*/ 2334464 w 4673016"/>
                      <a:gd name="connsiteY9" fmla="*/ 62653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84308 w 4673016"/>
                      <a:gd name="connsiteY3" fmla="*/ 404648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32979 h 1049866"/>
                      <a:gd name="connsiteX8" fmla="*/ 912064 w 4673016"/>
                      <a:gd name="connsiteY8" fmla="*/ 16933 h 1049866"/>
                      <a:gd name="connsiteX9" fmla="*/ 2334464 w 4673016"/>
                      <a:gd name="connsiteY9" fmla="*/ 62653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94818 w 4673016"/>
                      <a:gd name="connsiteY3" fmla="*/ 436179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32979 h 1049866"/>
                      <a:gd name="connsiteX8" fmla="*/ 912064 w 4673016"/>
                      <a:gd name="connsiteY8" fmla="*/ 16933 h 1049866"/>
                      <a:gd name="connsiteX9" fmla="*/ 2334464 w 4673016"/>
                      <a:gd name="connsiteY9" fmla="*/ 62653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94818 w 4673016"/>
                      <a:gd name="connsiteY3" fmla="*/ 436179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32979 h 1049866"/>
                      <a:gd name="connsiteX8" fmla="*/ 912064 w 4673016"/>
                      <a:gd name="connsiteY8" fmla="*/ 16933 h 1049866"/>
                      <a:gd name="connsiteX9" fmla="*/ 2323954 w 4673016"/>
                      <a:gd name="connsiteY9" fmla="*/ 61602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94818 w 4673016"/>
                      <a:gd name="connsiteY3" fmla="*/ 436179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75021 h 1049866"/>
                      <a:gd name="connsiteX8" fmla="*/ 912064 w 4673016"/>
                      <a:gd name="connsiteY8" fmla="*/ 16933 h 1049866"/>
                      <a:gd name="connsiteX9" fmla="*/ 2323954 w 4673016"/>
                      <a:gd name="connsiteY9" fmla="*/ 61602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815839 w 4673016"/>
                      <a:gd name="connsiteY3" fmla="*/ 467710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75021 h 1049866"/>
                      <a:gd name="connsiteX8" fmla="*/ 912064 w 4673016"/>
                      <a:gd name="connsiteY8" fmla="*/ 16933 h 1049866"/>
                      <a:gd name="connsiteX9" fmla="*/ 2323954 w 4673016"/>
                      <a:gd name="connsiteY9" fmla="*/ 616023 h 1049866"/>
                      <a:gd name="connsiteX10" fmla="*/ 3756864 w 4673016"/>
                      <a:gd name="connsiteY10" fmla="*/ 0 h 1049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4673016" h="1049866">
                        <a:moveTo>
                          <a:pt x="3756864" y="0"/>
                        </a:moveTo>
                        <a:lnTo>
                          <a:pt x="4673016" y="239402"/>
                        </a:lnTo>
                        <a:lnTo>
                          <a:pt x="3993931" y="541866"/>
                        </a:lnTo>
                        <a:lnTo>
                          <a:pt x="3815839" y="467710"/>
                        </a:lnTo>
                        <a:lnTo>
                          <a:pt x="2300598" y="1049866"/>
                        </a:lnTo>
                        <a:lnTo>
                          <a:pt x="912064" y="457200"/>
                        </a:lnTo>
                        <a:lnTo>
                          <a:pt x="624198" y="541866"/>
                        </a:lnTo>
                        <a:lnTo>
                          <a:pt x="0" y="275021"/>
                        </a:lnTo>
                        <a:lnTo>
                          <a:pt x="912064" y="16933"/>
                        </a:lnTo>
                        <a:lnTo>
                          <a:pt x="2323954" y="616023"/>
                        </a:lnTo>
                        <a:lnTo>
                          <a:pt x="3756864" y="0"/>
                        </a:lnTo>
                        <a:close/>
                      </a:path>
                    </a:pathLst>
                  </a:custGeom>
                  <a:solidFill>
                    <a:srgbClr val="0000A3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229" name="Freeform 1228">
                    <a:extLst>
                      <a:ext uri="{FF2B5EF4-FFF2-40B4-BE49-F238E27FC236}">
                        <a16:creationId xmlns:a16="http://schemas.microsoft.com/office/drawing/2014/main" id="{BDC22CB0-C29B-624F-9D64-31284F9D6C01}"/>
                      </a:ext>
                    </a:extLst>
                  </p:cNvPr>
                  <p:cNvSpPr/>
                  <p:nvPr/>
                </p:nvSpPr>
                <p:spPr>
                  <a:xfrm>
                    <a:off x="8519948" y="3206783"/>
                    <a:ext cx="317042" cy="170569"/>
                  </a:xfrm>
                  <a:custGeom>
                    <a:avLst/>
                    <a:gdLst>
                      <a:gd name="connsiteX0" fmla="*/ 21021 w 1744718"/>
                      <a:gd name="connsiteY0" fmla="*/ 0 h 903890"/>
                      <a:gd name="connsiteX1" fmla="*/ 1744718 w 1744718"/>
                      <a:gd name="connsiteY1" fmla="*/ 693683 h 903890"/>
                      <a:gd name="connsiteX2" fmla="*/ 1145628 w 1744718"/>
                      <a:gd name="connsiteY2" fmla="*/ 903890 h 903890"/>
                      <a:gd name="connsiteX3" fmla="*/ 0 w 1744718"/>
                      <a:gd name="connsiteY3" fmla="*/ 451945 h 903890"/>
                      <a:gd name="connsiteX4" fmla="*/ 21021 w 1744718"/>
                      <a:gd name="connsiteY4" fmla="*/ 0 h 9038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44718" h="903890">
                        <a:moveTo>
                          <a:pt x="21021" y="0"/>
                        </a:moveTo>
                        <a:lnTo>
                          <a:pt x="1744718" y="693683"/>
                        </a:lnTo>
                        <a:lnTo>
                          <a:pt x="1145628" y="903890"/>
                        </a:lnTo>
                        <a:lnTo>
                          <a:pt x="0" y="451945"/>
                        </a:lnTo>
                        <a:lnTo>
                          <a:pt x="21021" y="0"/>
                        </a:lnTo>
                        <a:close/>
                      </a:path>
                    </a:pathLst>
                  </a:custGeom>
                  <a:solidFill>
                    <a:srgbClr val="0000A3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230" name="Freeform 1229">
                    <a:extLst>
                      <a:ext uri="{FF2B5EF4-FFF2-40B4-BE49-F238E27FC236}">
                        <a16:creationId xmlns:a16="http://schemas.microsoft.com/office/drawing/2014/main" id="{1CD290E7-40B2-F540-8EE7-11BEFAA364CD}"/>
                      </a:ext>
                    </a:extLst>
                  </p:cNvPr>
                  <p:cNvSpPr/>
                  <p:nvPr/>
                </p:nvSpPr>
                <p:spPr>
                  <a:xfrm>
                    <a:off x="7939341" y="3206783"/>
                    <a:ext cx="311312" cy="168585"/>
                  </a:xfrm>
                  <a:custGeom>
                    <a:avLst/>
                    <a:gdLst>
                      <a:gd name="connsiteX0" fmla="*/ 1702676 w 1713187"/>
                      <a:gd name="connsiteY0" fmla="*/ 0 h 893380"/>
                      <a:gd name="connsiteX1" fmla="*/ 1713187 w 1713187"/>
                      <a:gd name="connsiteY1" fmla="*/ 472966 h 893380"/>
                      <a:gd name="connsiteX2" fmla="*/ 578069 w 1713187"/>
                      <a:gd name="connsiteY2" fmla="*/ 893380 h 893380"/>
                      <a:gd name="connsiteX3" fmla="*/ 0 w 1713187"/>
                      <a:gd name="connsiteY3" fmla="*/ 693683 h 893380"/>
                      <a:gd name="connsiteX4" fmla="*/ 1702676 w 1713187"/>
                      <a:gd name="connsiteY4" fmla="*/ 0 h 8933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3187" h="893380">
                        <a:moveTo>
                          <a:pt x="1702676" y="0"/>
                        </a:moveTo>
                        <a:lnTo>
                          <a:pt x="1713187" y="472966"/>
                        </a:lnTo>
                        <a:lnTo>
                          <a:pt x="578069" y="893380"/>
                        </a:lnTo>
                        <a:lnTo>
                          <a:pt x="0" y="693683"/>
                        </a:lnTo>
                        <a:lnTo>
                          <a:pt x="1702676" y="0"/>
                        </a:lnTo>
                        <a:close/>
                      </a:path>
                    </a:pathLst>
                  </a:custGeom>
                  <a:solidFill>
                    <a:srgbClr val="0000A8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231" name="Freeform 1230">
                    <a:extLst>
                      <a:ext uri="{FF2B5EF4-FFF2-40B4-BE49-F238E27FC236}">
                        <a16:creationId xmlns:a16="http://schemas.microsoft.com/office/drawing/2014/main" id="{86B9759D-B39B-9A43-927F-8CD5A21A3EB4}"/>
                      </a:ext>
                    </a:extLst>
                  </p:cNvPr>
                  <p:cNvSpPr/>
                  <p:nvPr/>
                </p:nvSpPr>
                <p:spPr>
                  <a:xfrm>
                    <a:off x="8047413" y="3123483"/>
                    <a:ext cx="676892" cy="267753"/>
                  </a:xfrm>
                  <a:custGeom>
                    <a:avLst/>
                    <a:gdLst>
                      <a:gd name="connsiteX0" fmla="*/ 599089 w 4162096"/>
                      <a:gd name="connsiteY0" fmla="*/ 273269 h 1618593"/>
                      <a:gd name="connsiteX1" fmla="*/ 882869 w 4162096"/>
                      <a:gd name="connsiteY1" fmla="*/ 199697 h 1618593"/>
                      <a:gd name="connsiteX2" fmla="*/ 2312276 w 4162096"/>
                      <a:gd name="connsiteY2" fmla="*/ 798786 h 1618593"/>
                      <a:gd name="connsiteX3" fmla="*/ 3794234 w 4162096"/>
                      <a:gd name="connsiteY3" fmla="*/ 199697 h 1618593"/>
                      <a:gd name="connsiteX4" fmla="*/ 4014951 w 4162096"/>
                      <a:gd name="connsiteY4" fmla="*/ 273269 h 1618593"/>
                      <a:gd name="connsiteX5" fmla="*/ 3058510 w 4162096"/>
                      <a:gd name="connsiteY5" fmla="*/ 641131 h 1618593"/>
                      <a:gd name="connsiteX6" fmla="*/ 3026979 w 4162096"/>
                      <a:gd name="connsiteY6" fmla="*/ 1114097 h 1618593"/>
                      <a:gd name="connsiteX7" fmla="*/ 4162096 w 4162096"/>
                      <a:gd name="connsiteY7" fmla="*/ 1545021 h 1618593"/>
                      <a:gd name="connsiteX8" fmla="*/ 3878317 w 4162096"/>
                      <a:gd name="connsiteY8" fmla="*/ 1608083 h 1618593"/>
                      <a:gd name="connsiteX9" fmla="*/ 2301765 w 4162096"/>
                      <a:gd name="connsiteY9" fmla="*/ 945931 h 1618593"/>
                      <a:gd name="connsiteX10" fmla="*/ 693682 w 4162096"/>
                      <a:gd name="connsiteY10" fmla="*/ 1618593 h 1618593"/>
                      <a:gd name="connsiteX11" fmla="*/ 430924 w 4162096"/>
                      <a:gd name="connsiteY11" fmla="*/ 1524000 h 1618593"/>
                      <a:gd name="connsiteX12" fmla="*/ 1576551 w 4162096"/>
                      <a:gd name="connsiteY12" fmla="*/ 1082566 h 1618593"/>
                      <a:gd name="connsiteX13" fmla="*/ 1545020 w 4162096"/>
                      <a:gd name="connsiteY13" fmla="*/ 609600 h 1618593"/>
                      <a:gd name="connsiteX14" fmla="*/ 0 w 4162096"/>
                      <a:gd name="connsiteY14" fmla="*/ 0 h 1618593"/>
                      <a:gd name="connsiteX15" fmla="*/ 872358 w 4162096"/>
                      <a:gd name="connsiteY15" fmla="*/ 210207 h 1618593"/>
                      <a:gd name="connsiteX16" fmla="*/ 872358 w 4162096"/>
                      <a:gd name="connsiteY16" fmla="*/ 210207 h 1618593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09903 h 1418896"/>
                      <a:gd name="connsiteX14" fmla="*/ 441434 w 3731172"/>
                      <a:gd name="connsiteY14" fmla="*/ 10510 h 1418896"/>
                      <a:gd name="connsiteX15" fmla="*/ 441434 w 3731172"/>
                      <a:gd name="connsiteY15" fmla="*/ 10510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09903 h 1418896"/>
                      <a:gd name="connsiteX14" fmla="*/ 441434 w 3731172"/>
                      <a:gd name="connsiteY14" fmla="*/ 10510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09903 h 1418896"/>
                      <a:gd name="connsiteX14" fmla="*/ 357351 w 3731172"/>
                      <a:gd name="connsiteY14" fmla="*/ 115613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09903 h 1418896"/>
                      <a:gd name="connsiteX14" fmla="*/ 147144 w 3731172"/>
                      <a:gd name="connsiteY14" fmla="*/ 63061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20413 h 1418896"/>
                      <a:gd name="connsiteX14" fmla="*/ 147144 w 3731172"/>
                      <a:gd name="connsiteY14" fmla="*/ 63061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20413 h 1418896"/>
                      <a:gd name="connsiteX14" fmla="*/ 189185 w 3731172"/>
                      <a:gd name="connsiteY14" fmla="*/ 84081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20413 h 1418896"/>
                      <a:gd name="connsiteX14" fmla="*/ 189185 w 3731172"/>
                      <a:gd name="connsiteY14" fmla="*/ 84081 h 1418896"/>
                      <a:gd name="connsiteX15" fmla="*/ 168165 w 3731172"/>
                      <a:gd name="connsiteY15" fmla="*/ 73572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56137 w 3731172"/>
                      <a:gd name="connsiteY13" fmla="*/ 441434 h 1418896"/>
                      <a:gd name="connsiteX14" fmla="*/ 189185 w 3731172"/>
                      <a:gd name="connsiteY14" fmla="*/ 84081 h 1418896"/>
                      <a:gd name="connsiteX15" fmla="*/ 168165 w 3731172"/>
                      <a:gd name="connsiteY15" fmla="*/ 73572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45626 w 3731172"/>
                      <a:gd name="connsiteY13" fmla="*/ 451945 h 1418896"/>
                      <a:gd name="connsiteX14" fmla="*/ 189185 w 3731172"/>
                      <a:gd name="connsiteY14" fmla="*/ 84081 h 1418896"/>
                      <a:gd name="connsiteX15" fmla="*/ 168165 w 3731172"/>
                      <a:gd name="connsiteY15" fmla="*/ 73572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903890 h 1418896"/>
                      <a:gd name="connsiteX13" fmla="*/ 1145626 w 3731172"/>
                      <a:gd name="connsiteY13" fmla="*/ 451945 h 1418896"/>
                      <a:gd name="connsiteX14" fmla="*/ 189185 w 3731172"/>
                      <a:gd name="connsiteY14" fmla="*/ 84081 h 1418896"/>
                      <a:gd name="connsiteX15" fmla="*/ 168165 w 3731172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06565 w 3710151"/>
                      <a:gd name="connsiteY5" fmla="*/ 441434 h 1418896"/>
                      <a:gd name="connsiteX6" fmla="*/ 2575034 w 3710151"/>
                      <a:gd name="connsiteY6" fmla="*/ 914400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06565 w 3710151"/>
                      <a:gd name="connsiteY5" fmla="*/ 441434 h 1418896"/>
                      <a:gd name="connsiteX6" fmla="*/ 2606565 w 3710151"/>
                      <a:gd name="connsiteY6" fmla="*/ 924910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06565 w 3710151"/>
                      <a:gd name="connsiteY5" fmla="*/ 441434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5151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8868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38028 w 3710151"/>
                      <a:gd name="connsiteY2" fmla="*/ 591655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8868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38028 w 3710151"/>
                      <a:gd name="connsiteY2" fmla="*/ 591655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8868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087434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38028 w 3710151"/>
                      <a:gd name="connsiteY2" fmla="*/ 591655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8868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098586 w 3710151"/>
                      <a:gd name="connsiteY12" fmla="*/ 903890 h 1418896"/>
                      <a:gd name="connsiteX13" fmla="*/ 1087434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62012 w 3725019"/>
                      <a:gd name="connsiteY0" fmla="*/ 73572 h 1418896"/>
                      <a:gd name="connsiteX1" fmla="*/ 445792 w 3725019"/>
                      <a:gd name="connsiteY1" fmla="*/ 0 h 1418896"/>
                      <a:gd name="connsiteX2" fmla="*/ 1852896 w 3725019"/>
                      <a:gd name="connsiteY2" fmla="*/ 591655 h 1418896"/>
                      <a:gd name="connsiteX3" fmla="*/ 3357157 w 3725019"/>
                      <a:gd name="connsiteY3" fmla="*/ 0 h 1418896"/>
                      <a:gd name="connsiteX4" fmla="*/ 3577874 w 3725019"/>
                      <a:gd name="connsiteY4" fmla="*/ 73572 h 1418896"/>
                      <a:gd name="connsiteX5" fmla="*/ 2632585 w 3725019"/>
                      <a:gd name="connsiteY5" fmla="*/ 448868 h 1418896"/>
                      <a:gd name="connsiteX6" fmla="*/ 2625150 w 3725019"/>
                      <a:gd name="connsiteY6" fmla="*/ 902607 h 1418896"/>
                      <a:gd name="connsiteX7" fmla="*/ 3725019 w 3725019"/>
                      <a:gd name="connsiteY7" fmla="*/ 1345324 h 1418896"/>
                      <a:gd name="connsiteX8" fmla="*/ 3441240 w 3725019"/>
                      <a:gd name="connsiteY8" fmla="*/ 1408386 h 1418896"/>
                      <a:gd name="connsiteX9" fmla="*/ 1864688 w 3725019"/>
                      <a:gd name="connsiteY9" fmla="*/ 746234 h 1418896"/>
                      <a:gd name="connsiteX10" fmla="*/ 256605 w 3725019"/>
                      <a:gd name="connsiteY10" fmla="*/ 1418896 h 1418896"/>
                      <a:gd name="connsiteX11" fmla="*/ 0 w 3725019"/>
                      <a:gd name="connsiteY11" fmla="*/ 1331097 h 1418896"/>
                      <a:gd name="connsiteX12" fmla="*/ 1113454 w 3725019"/>
                      <a:gd name="connsiteY12" fmla="*/ 903890 h 1418896"/>
                      <a:gd name="connsiteX13" fmla="*/ 1102302 w 3725019"/>
                      <a:gd name="connsiteY13" fmla="*/ 451945 h 1418896"/>
                      <a:gd name="connsiteX14" fmla="*/ 183032 w 3725019"/>
                      <a:gd name="connsiteY14" fmla="*/ 84081 h 1418896"/>
                      <a:gd name="connsiteX15" fmla="*/ 162012 w 3725019"/>
                      <a:gd name="connsiteY15" fmla="*/ 73572 h 14188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3725019" h="1418896">
                        <a:moveTo>
                          <a:pt x="162012" y="73572"/>
                        </a:moveTo>
                        <a:lnTo>
                          <a:pt x="445792" y="0"/>
                        </a:lnTo>
                        <a:lnTo>
                          <a:pt x="1852896" y="591655"/>
                        </a:lnTo>
                        <a:lnTo>
                          <a:pt x="3357157" y="0"/>
                        </a:lnTo>
                        <a:lnTo>
                          <a:pt x="3577874" y="73572"/>
                        </a:lnTo>
                        <a:lnTo>
                          <a:pt x="2632585" y="448868"/>
                        </a:lnTo>
                        <a:lnTo>
                          <a:pt x="2625150" y="902607"/>
                        </a:lnTo>
                        <a:lnTo>
                          <a:pt x="3725019" y="1345324"/>
                        </a:lnTo>
                        <a:lnTo>
                          <a:pt x="3441240" y="1408386"/>
                        </a:lnTo>
                        <a:lnTo>
                          <a:pt x="1864688" y="746234"/>
                        </a:lnTo>
                        <a:lnTo>
                          <a:pt x="256605" y="1418896"/>
                        </a:lnTo>
                        <a:lnTo>
                          <a:pt x="0" y="1331097"/>
                        </a:lnTo>
                        <a:lnTo>
                          <a:pt x="1113454" y="903890"/>
                        </a:lnTo>
                        <a:cubicBezTo>
                          <a:pt x="1113454" y="760249"/>
                          <a:pt x="1102302" y="595586"/>
                          <a:pt x="1102302" y="451945"/>
                        </a:cubicBezTo>
                        <a:lnTo>
                          <a:pt x="183032" y="84081"/>
                        </a:lnTo>
                        <a:cubicBezTo>
                          <a:pt x="26317" y="21019"/>
                          <a:pt x="169019" y="77075"/>
                          <a:pt x="162012" y="73572"/>
                        </a:cubicBezTo>
                        <a:close/>
                      </a:path>
                    </a:pathLst>
                  </a:custGeom>
                  <a:solidFill>
                    <a:schemeClr val="accent1">
                      <a:lumMod val="60000"/>
                      <a:lumOff val="40000"/>
                    </a:schemeClr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1209" name="Group 1208">
                <a:extLst>
                  <a:ext uri="{FF2B5EF4-FFF2-40B4-BE49-F238E27FC236}">
                    <a16:creationId xmlns:a16="http://schemas.microsoft.com/office/drawing/2014/main" id="{C7C0393E-DE2E-1040-9ABC-6838261AFB15}"/>
                  </a:ext>
                </a:extLst>
              </p:cNvPr>
              <p:cNvGrpSpPr/>
              <p:nvPr/>
            </p:nvGrpSpPr>
            <p:grpSpPr>
              <a:xfrm>
                <a:off x="2554943" y="3564953"/>
                <a:ext cx="914400" cy="479686"/>
                <a:chOff x="3668110" y="2448910"/>
                <a:chExt cx="3794234" cy="2165130"/>
              </a:xfrm>
            </p:grpSpPr>
            <p:sp>
              <p:nvSpPr>
                <p:cNvPr id="1218" name="Rectangle 1217">
                  <a:extLst>
                    <a:ext uri="{FF2B5EF4-FFF2-40B4-BE49-F238E27FC236}">
                      <a16:creationId xmlns:a16="http://schemas.microsoft.com/office/drawing/2014/main" id="{7B06460C-1830-4B46-B9F4-903E1776AD80}"/>
                    </a:ext>
                  </a:extLst>
                </p:cNvPr>
                <p:cNvSpPr/>
                <p:nvPr/>
              </p:nvSpPr>
              <p:spPr>
                <a:xfrm>
                  <a:off x="3668110" y="3741409"/>
                  <a:ext cx="3780587" cy="872631"/>
                </a:xfrm>
                <a:prstGeom prst="rect">
                  <a:avLst/>
                </a:prstGeom>
                <a:gradFill>
                  <a:gsLst>
                    <a:gs pos="0">
                      <a:srgbClr val="B8C2C9"/>
                    </a:gs>
                    <a:gs pos="21000">
                      <a:schemeClr val="bg1"/>
                    </a:gs>
                    <a:gs pos="60000">
                      <a:srgbClr val="D6DCE0"/>
                    </a:gs>
                    <a:gs pos="100000">
                      <a:srgbClr val="B8C2C9"/>
                    </a:gs>
                  </a:gsLst>
                  <a:lin ang="0" scaled="0"/>
                </a:gradFill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19" name="Freeform 1218">
                  <a:extLst>
                    <a:ext uri="{FF2B5EF4-FFF2-40B4-BE49-F238E27FC236}">
                      <a16:creationId xmlns:a16="http://schemas.microsoft.com/office/drawing/2014/main" id="{C4F4509C-2819-7C4A-BE5A-A9190B1F1CF3}"/>
                    </a:ext>
                  </a:extLst>
                </p:cNvPr>
                <p:cNvSpPr/>
                <p:nvPr/>
              </p:nvSpPr>
              <p:spPr>
                <a:xfrm>
                  <a:off x="3678620" y="2448910"/>
                  <a:ext cx="3783724" cy="1324303"/>
                </a:xfrm>
                <a:custGeom>
                  <a:avLst/>
                  <a:gdLst>
                    <a:gd name="connsiteX0" fmla="*/ 0 w 3783724"/>
                    <a:gd name="connsiteY0" fmla="*/ 1313793 h 1324303"/>
                    <a:gd name="connsiteX1" fmla="*/ 0 w 3783724"/>
                    <a:gd name="connsiteY1" fmla="*/ 1313793 h 1324303"/>
                    <a:gd name="connsiteX2" fmla="*/ 252248 w 3783724"/>
                    <a:gd name="connsiteY2" fmla="*/ 0 h 1324303"/>
                    <a:gd name="connsiteX3" fmla="*/ 3415862 w 3783724"/>
                    <a:gd name="connsiteY3" fmla="*/ 21020 h 1324303"/>
                    <a:gd name="connsiteX4" fmla="*/ 3783724 w 3783724"/>
                    <a:gd name="connsiteY4" fmla="*/ 1324303 h 1324303"/>
                    <a:gd name="connsiteX5" fmla="*/ 0 w 3783724"/>
                    <a:gd name="connsiteY5" fmla="*/ 1313793 h 13243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783724" h="1324303">
                      <a:moveTo>
                        <a:pt x="0" y="1313793"/>
                      </a:moveTo>
                      <a:lnTo>
                        <a:pt x="0" y="1313793"/>
                      </a:lnTo>
                      <a:lnTo>
                        <a:pt x="252248" y="0"/>
                      </a:lnTo>
                      <a:lnTo>
                        <a:pt x="3415862" y="21020"/>
                      </a:lnTo>
                      <a:lnTo>
                        <a:pt x="3783724" y="1324303"/>
                      </a:lnTo>
                      <a:lnTo>
                        <a:pt x="0" y="1313793"/>
                      </a:lnTo>
                      <a:close/>
                    </a:path>
                  </a:pathLst>
                </a:custGeom>
                <a:solidFill>
                  <a:srgbClr val="B8C2C9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1220" name="Group 1219">
                  <a:extLst>
                    <a:ext uri="{FF2B5EF4-FFF2-40B4-BE49-F238E27FC236}">
                      <a16:creationId xmlns:a16="http://schemas.microsoft.com/office/drawing/2014/main" id="{A7DAC1B3-CB9A-C849-A5BC-D99011C947DD}"/>
                    </a:ext>
                  </a:extLst>
                </p:cNvPr>
                <p:cNvGrpSpPr/>
                <p:nvPr/>
              </p:nvGrpSpPr>
              <p:grpSpPr>
                <a:xfrm>
                  <a:off x="3941378" y="2603243"/>
                  <a:ext cx="3202061" cy="1066110"/>
                  <a:chOff x="7939341" y="3037317"/>
                  <a:chExt cx="897649" cy="353919"/>
                </a:xfrm>
              </p:grpSpPr>
              <p:sp>
                <p:nvSpPr>
                  <p:cNvPr id="1221" name="Freeform 1220">
                    <a:extLst>
                      <a:ext uri="{FF2B5EF4-FFF2-40B4-BE49-F238E27FC236}">
                        <a16:creationId xmlns:a16="http://schemas.microsoft.com/office/drawing/2014/main" id="{77640E20-FA23-5F42-9437-638885226EE8}"/>
                      </a:ext>
                    </a:extLst>
                  </p:cNvPr>
                  <p:cNvSpPr/>
                  <p:nvPr/>
                </p:nvSpPr>
                <p:spPr>
                  <a:xfrm>
                    <a:off x="7964170" y="3037317"/>
                    <a:ext cx="849158" cy="198115"/>
                  </a:xfrm>
                  <a:custGeom>
                    <a:avLst/>
                    <a:gdLst>
                      <a:gd name="connsiteX0" fmla="*/ 3725333 w 4588933"/>
                      <a:gd name="connsiteY0" fmla="*/ 0 h 1049866"/>
                      <a:gd name="connsiteX1" fmla="*/ 4588933 w 4588933"/>
                      <a:gd name="connsiteY1" fmla="*/ 270933 h 1049866"/>
                      <a:gd name="connsiteX2" fmla="*/ 3962400 w 4588933"/>
                      <a:gd name="connsiteY2" fmla="*/ 541866 h 1049866"/>
                      <a:gd name="connsiteX3" fmla="*/ 3742267 w 4588933"/>
                      <a:gd name="connsiteY3" fmla="*/ 457200 h 1049866"/>
                      <a:gd name="connsiteX4" fmla="*/ 2269067 w 4588933"/>
                      <a:gd name="connsiteY4" fmla="*/ 1049866 h 1049866"/>
                      <a:gd name="connsiteX5" fmla="*/ 880533 w 4588933"/>
                      <a:gd name="connsiteY5" fmla="*/ 457200 h 1049866"/>
                      <a:gd name="connsiteX6" fmla="*/ 592667 w 4588933"/>
                      <a:gd name="connsiteY6" fmla="*/ 541866 h 1049866"/>
                      <a:gd name="connsiteX7" fmla="*/ 0 w 4588933"/>
                      <a:gd name="connsiteY7" fmla="*/ 254000 h 1049866"/>
                      <a:gd name="connsiteX8" fmla="*/ 880533 w 4588933"/>
                      <a:gd name="connsiteY8" fmla="*/ 16933 h 1049866"/>
                      <a:gd name="connsiteX9" fmla="*/ 2302933 w 4588933"/>
                      <a:gd name="connsiteY9" fmla="*/ 626533 h 1049866"/>
                      <a:gd name="connsiteX10" fmla="*/ 3725333 w 4588933"/>
                      <a:gd name="connsiteY10" fmla="*/ 0 h 1049866"/>
                      <a:gd name="connsiteX0" fmla="*/ 3725333 w 4641485"/>
                      <a:gd name="connsiteY0" fmla="*/ 0 h 1049866"/>
                      <a:gd name="connsiteX1" fmla="*/ 4641485 w 4641485"/>
                      <a:gd name="connsiteY1" fmla="*/ 239402 h 1049866"/>
                      <a:gd name="connsiteX2" fmla="*/ 3962400 w 4641485"/>
                      <a:gd name="connsiteY2" fmla="*/ 541866 h 1049866"/>
                      <a:gd name="connsiteX3" fmla="*/ 3742267 w 4641485"/>
                      <a:gd name="connsiteY3" fmla="*/ 457200 h 1049866"/>
                      <a:gd name="connsiteX4" fmla="*/ 2269067 w 4641485"/>
                      <a:gd name="connsiteY4" fmla="*/ 1049866 h 1049866"/>
                      <a:gd name="connsiteX5" fmla="*/ 880533 w 4641485"/>
                      <a:gd name="connsiteY5" fmla="*/ 457200 h 1049866"/>
                      <a:gd name="connsiteX6" fmla="*/ 592667 w 4641485"/>
                      <a:gd name="connsiteY6" fmla="*/ 541866 h 1049866"/>
                      <a:gd name="connsiteX7" fmla="*/ 0 w 4641485"/>
                      <a:gd name="connsiteY7" fmla="*/ 254000 h 1049866"/>
                      <a:gd name="connsiteX8" fmla="*/ 880533 w 4641485"/>
                      <a:gd name="connsiteY8" fmla="*/ 16933 h 1049866"/>
                      <a:gd name="connsiteX9" fmla="*/ 2302933 w 4641485"/>
                      <a:gd name="connsiteY9" fmla="*/ 626533 h 1049866"/>
                      <a:gd name="connsiteX10" fmla="*/ 3725333 w 4641485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73798 w 4673016"/>
                      <a:gd name="connsiteY3" fmla="*/ 457200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32979 h 1049866"/>
                      <a:gd name="connsiteX8" fmla="*/ 912064 w 4673016"/>
                      <a:gd name="connsiteY8" fmla="*/ 16933 h 1049866"/>
                      <a:gd name="connsiteX9" fmla="*/ 2334464 w 4673016"/>
                      <a:gd name="connsiteY9" fmla="*/ 62653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84308 w 4673016"/>
                      <a:gd name="connsiteY3" fmla="*/ 404648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32979 h 1049866"/>
                      <a:gd name="connsiteX8" fmla="*/ 912064 w 4673016"/>
                      <a:gd name="connsiteY8" fmla="*/ 16933 h 1049866"/>
                      <a:gd name="connsiteX9" fmla="*/ 2334464 w 4673016"/>
                      <a:gd name="connsiteY9" fmla="*/ 62653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94818 w 4673016"/>
                      <a:gd name="connsiteY3" fmla="*/ 436179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32979 h 1049866"/>
                      <a:gd name="connsiteX8" fmla="*/ 912064 w 4673016"/>
                      <a:gd name="connsiteY8" fmla="*/ 16933 h 1049866"/>
                      <a:gd name="connsiteX9" fmla="*/ 2334464 w 4673016"/>
                      <a:gd name="connsiteY9" fmla="*/ 62653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94818 w 4673016"/>
                      <a:gd name="connsiteY3" fmla="*/ 436179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32979 h 1049866"/>
                      <a:gd name="connsiteX8" fmla="*/ 912064 w 4673016"/>
                      <a:gd name="connsiteY8" fmla="*/ 16933 h 1049866"/>
                      <a:gd name="connsiteX9" fmla="*/ 2323954 w 4673016"/>
                      <a:gd name="connsiteY9" fmla="*/ 61602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94818 w 4673016"/>
                      <a:gd name="connsiteY3" fmla="*/ 436179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75021 h 1049866"/>
                      <a:gd name="connsiteX8" fmla="*/ 912064 w 4673016"/>
                      <a:gd name="connsiteY8" fmla="*/ 16933 h 1049866"/>
                      <a:gd name="connsiteX9" fmla="*/ 2323954 w 4673016"/>
                      <a:gd name="connsiteY9" fmla="*/ 61602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815839 w 4673016"/>
                      <a:gd name="connsiteY3" fmla="*/ 467710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75021 h 1049866"/>
                      <a:gd name="connsiteX8" fmla="*/ 912064 w 4673016"/>
                      <a:gd name="connsiteY8" fmla="*/ 16933 h 1049866"/>
                      <a:gd name="connsiteX9" fmla="*/ 2323954 w 4673016"/>
                      <a:gd name="connsiteY9" fmla="*/ 616023 h 1049866"/>
                      <a:gd name="connsiteX10" fmla="*/ 3756864 w 4673016"/>
                      <a:gd name="connsiteY10" fmla="*/ 0 h 1049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4673016" h="1049866">
                        <a:moveTo>
                          <a:pt x="3756864" y="0"/>
                        </a:moveTo>
                        <a:lnTo>
                          <a:pt x="4673016" y="239402"/>
                        </a:lnTo>
                        <a:lnTo>
                          <a:pt x="3993931" y="541866"/>
                        </a:lnTo>
                        <a:lnTo>
                          <a:pt x="3815839" y="467710"/>
                        </a:lnTo>
                        <a:lnTo>
                          <a:pt x="2300598" y="1049866"/>
                        </a:lnTo>
                        <a:lnTo>
                          <a:pt x="912064" y="457200"/>
                        </a:lnTo>
                        <a:lnTo>
                          <a:pt x="624198" y="541866"/>
                        </a:lnTo>
                        <a:lnTo>
                          <a:pt x="0" y="275021"/>
                        </a:lnTo>
                        <a:lnTo>
                          <a:pt x="912064" y="16933"/>
                        </a:lnTo>
                        <a:lnTo>
                          <a:pt x="2323954" y="616023"/>
                        </a:lnTo>
                        <a:lnTo>
                          <a:pt x="3756864" y="0"/>
                        </a:lnTo>
                        <a:close/>
                      </a:path>
                    </a:pathLst>
                  </a:custGeom>
                  <a:solidFill>
                    <a:srgbClr val="0000A3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222" name="Freeform 1221">
                    <a:extLst>
                      <a:ext uri="{FF2B5EF4-FFF2-40B4-BE49-F238E27FC236}">
                        <a16:creationId xmlns:a16="http://schemas.microsoft.com/office/drawing/2014/main" id="{EF608E09-705E-B44D-81CB-103E910D5AC2}"/>
                      </a:ext>
                    </a:extLst>
                  </p:cNvPr>
                  <p:cNvSpPr/>
                  <p:nvPr/>
                </p:nvSpPr>
                <p:spPr>
                  <a:xfrm>
                    <a:off x="8519948" y="3206783"/>
                    <a:ext cx="317042" cy="170569"/>
                  </a:xfrm>
                  <a:custGeom>
                    <a:avLst/>
                    <a:gdLst>
                      <a:gd name="connsiteX0" fmla="*/ 21021 w 1744718"/>
                      <a:gd name="connsiteY0" fmla="*/ 0 h 903890"/>
                      <a:gd name="connsiteX1" fmla="*/ 1744718 w 1744718"/>
                      <a:gd name="connsiteY1" fmla="*/ 693683 h 903890"/>
                      <a:gd name="connsiteX2" fmla="*/ 1145628 w 1744718"/>
                      <a:gd name="connsiteY2" fmla="*/ 903890 h 903890"/>
                      <a:gd name="connsiteX3" fmla="*/ 0 w 1744718"/>
                      <a:gd name="connsiteY3" fmla="*/ 451945 h 903890"/>
                      <a:gd name="connsiteX4" fmla="*/ 21021 w 1744718"/>
                      <a:gd name="connsiteY4" fmla="*/ 0 h 9038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44718" h="903890">
                        <a:moveTo>
                          <a:pt x="21021" y="0"/>
                        </a:moveTo>
                        <a:lnTo>
                          <a:pt x="1744718" y="693683"/>
                        </a:lnTo>
                        <a:lnTo>
                          <a:pt x="1145628" y="903890"/>
                        </a:lnTo>
                        <a:lnTo>
                          <a:pt x="0" y="451945"/>
                        </a:lnTo>
                        <a:lnTo>
                          <a:pt x="21021" y="0"/>
                        </a:lnTo>
                        <a:close/>
                      </a:path>
                    </a:pathLst>
                  </a:custGeom>
                  <a:solidFill>
                    <a:srgbClr val="0000A3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223" name="Freeform 1222">
                    <a:extLst>
                      <a:ext uri="{FF2B5EF4-FFF2-40B4-BE49-F238E27FC236}">
                        <a16:creationId xmlns:a16="http://schemas.microsoft.com/office/drawing/2014/main" id="{5B703520-E785-C54A-9E48-A8A1D82EC996}"/>
                      </a:ext>
                    </a:extLst>
                  </p:cNvPr>
                  <p:cNvSpPr/>
                  <p:nvPr/>
                </p:nvSpPr>
                <p:spPr>
                  <a:xfrm>
                    <a:off x="7939341" y="3206783"/>
                    <a:ext cx="311312" cy="168585"/>
                  </a:xfrm>
                  <a:custGeom>
                    <a:avLst/>
                    <a:gdLst>
                      <a:gd name="connsiteX0" fmla="*/ 1702676 w 1713187"/>
                      <a:gd name="connsiteY0" fmla="*/ 0 h 893380"/>
                      <a:gd name="connsiteX1" fmla="*/ 1713187 w 1713187"/>
                      <a:gd name="connsiteY1" fmla="*/ 472966 h 893380"/>
                      <a:gd name="connsiteX2" fmla="*/ 578069 w 1713187"/>
                      <a:gd name="connsiteY2" fmla="*/ 893380 h 893380"/>
                      <a:gd name="connsiteX3" fmla="*/ 0 w 1713187"/>
                      <a:gd name="connsiteY3" fmla="*/ 693683 h 893380"/>
                      <a:gd name="connsiteX4" fmla="*/ 1702676 w 1713187"/>
                      <a:gd name="connsiteY4" fmla="*/ 0 h 8933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3187" h="893380">
                        <a:moveTo>
                          <a:pt x="1702676" y="0"/>
                        </a:moveTo>
                        <a:lnTo>
                          <a:pt x="1713187" y="472966"/>
                        </a:lnTo>
                        <a:lnTo>
                          <a:pt x="578069" y="893380"/>
                        </a:lnTo>
                        <a:lnTo>
                          <a:pt x="0" y="693683"/>
                        </a:lnTo>
                        <a:lnTo>
                          <a:pt x="1702676" y="0"/>
                        </a:lnTo>
                        <a:close/>
                      </a:path>
                    </a:pathLst>
                  </a:custGeom>
                  <a:solidFill>
                    <a:srgbClr val="0000A8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224" name="Freeform 1223">
                    <a:extLst>
                      <a:ext uri="{FF2B5EF4-FFF2-40B4-BE49-F238E27FC236}">
                        <a16:creationId xmlns:a16="http://schemas.microsoft.com/office/drawing/2014/main" id="{F681AC32-D4DB-F247-A116-420E7A61D466}"/>
                      </a:ext>
                    </a:extLst>
                  </p:cNvPr>
                  <p:cNvSpPr/>
                  <p:nvPr/>
                </p:nvSpPr>
                <p:spPr>
                  <a:xfrm>
                    <a:off x="8047413" y="3123483"/>
                    <a:ext cx="676892" cy="267753"/>
                  </a:xfrm>
                  <a:custGeom>
                    <a:avLst/>
                    <a:gdLst>
                      <a:gd name="connsiteX0" fmla="*/ 599089 w 4162096"/>
                      <a:gd name="connsiteY0" fmla="*/ 273269 h 1618593"/>
                      <a:gd name="connsiteX1" fmla="*/ 882869 w 4162096"/>
                      <a:gd name="connsiteY1" fmla="*/ 199697 h 1618593"/>
                      <a:gd name="connsiteX2" fmla="*/ 2312276 w 4162096"/>
                      <a:gd name="connsiteY2" fmla="*/ 798786 h 1618593"/>
                      <a:gd name="connsiteX3" fmla="*/ 3794234 w 4162096"/>
                      <a:gd name="connsiteY3" fmla="*/ 199697 h 1618593"/>
                      <a:gd name="connsiteX4" fmla="*/ 4014951 w 4162096"/>
                      <a:gd name="connsiteY4" fmla="*/ 273269 h 1618593"/>
                      <a:gd name="connsiteX5" fmla="*/ 3058510 w 4162096"/>
                      <a:gd name="connsiteY5" fmla="*/ 641131 h 1618593"/>
                      <a:gd name="connsiteX6" fmla="*/ 3026979 w 4162096"/>
                      <a:gd name="connsiteY6" fmla="*/ 1114097 h 1618593"/>
                      <a:gd name="connsiteX7" fmla="*/ 4162096 w 4162096"/>
                      <a:gd name="connsiteY7" fmla="*/ 1545021 h 1618593"/>
                      <a:gd name="connsiteX8" fmla="*/ 3878317 w 4162096"/>
                      <a:gd name="connsiteY8" fmla="*/ 1608083 h 1618593"/>
                      <a:gd name="connsiteX9" fmla="*/ 2301765 w 4162096"/>
                      <a:gd name="connsiteY9" fmla="*/ 945931 h 1618593"/>
                      <a:gd name="connsiteX10" fmla="*/ 693682 w 4162096"/>
                      <a:gd name="connsiteY10" fmla="*/ 1618593 h 1618593"/>
                      <a:gd name="connsiteX11" fmla="*/ 430924 w 4162096"/>
                      <a:gd name="connsiteY11" fmla="*/ 1524000 h 1618593"/>
                      <a:gd name="connsiteX12" fmla="*/ 1576551 w 4162096"/>
                      <a:gd name="connsiteY12" fmla="*/ 1082566 h 1618593"/>
                      <a:gd name="connsiteX13" fmla="*/ 1545020 w 4162096"/>
                      <a:gd name="connsiteY13" fmla="*/ 609600 h 1618593"/>
                      <a:gd name="connsiteX14" fmla="*/ 0 w 4162096"/>
                      <a:gd name="connsiteY14" fmla="*/ 0 h 1618593"/>
                      <a:gd name="connsiteX15" fmla="*/ 872358 w 4162096"/>
                      <a:gd name="connsiteY15" fmla="*/ 210207 h 1618593"/>
                      <a:gd name="connsiteX16" fmla="*/ 872358 w 4162096"/>
                      <a:gd name="connsiteY16" fmla="*/ 210207 h 1618593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09903 h 1418896"/>
                      <a:gd name="connsiteX14" fmla="*/ 441434 w 3731172"/>
                      <a:gd name="connsiteY14" fmla="*/ 10510 h 1418896"/>
                      <a:gd name="connsiteX15" fmla="*/ 441434 w 3731172"/>
                      <a:gd name="connsiteY15" fmla="*/ 10510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09903 h 1418896"/>
                      <a:gd name="connsiteX14" fmla="*/ 441434 w 3731172"/>
                      <a:gd name="connsiteY14" fmla="*/ 10510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09903 h 1418896"/>
                      <a:gd name="connsiteX14" fmla="*/ 357351 w 3731172"/>
                      <a:gd name="connsiteY14" fmla="*/ 115613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09903 h 1418896"/>
                      <a:gd name="connsiteX14" fmla="*/ 147144 w 3731172"/>
                      <a:gd name="connsiteY14" fmla="*/ 63061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20413 h 1418896"/>
                      <a:gd name="connsiteX14" fmla="*/ 147144 w 3731172"/>
                      <a:gd name="connsiteY14" fmla="*/ 63061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20413 h 1418896"/>
                      <a:gd name="connsiteX14" fmla="*/ 189185 w 3731172"/>
                      <a:gd name="connsiteY14" fmla="*/ 84081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20413 h 1418896"/>
                      <a:gd name="connsiteX14" fmla="*/ 189185 w 3731172"/>
                      <a:gd name="connsiteY14" fmla="*/ 84081 h 1418896"/>
                      <a:gd name="connsiteX15" fmla="*/ 168165 w 3731172"/>
                      <a:gd name="connsiteY15" fmla="*/ 73572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56137 w 3731172"/>
                      <a:gd name="connsiteY13" fmla="*/ 441434 h 1418896"/>
                      <a:gd name="connsiteX14" fmla="*/ 189185 w 3731172"/>
                      <a:gd name="connsiteY14" fmla="*/ 84081 h 1418896"/>
                      <a:gd name="connsiteX15" fmla="*/ 168165 w 3731172"/>
                      <a:gd name="connsiteY15" fmla="*/ 73572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45626 w 3731172"/>
                      <a:gd name="connsiteY13" fmla="*/ 451945 h 1418896"/>
                      <a:gd name="connsiteX14" fmla="*/ 189185 w 3731172"/>
                      <a:gd name="connsiteY14" fmla="*/ 84081 h 1418896"/>
                      <a:gd name="connsiteX15" fmla="*/ 168165 w 3731172"/>
                      <a:gd name="connsiteY15" fmla="*/ 73572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903890 h 1418896"/>
                      <a:gd name="connsiteX13" fmla="*/ 1145626 w 3731172"/>
                      <a:gd name="connsiteY13" fmla="*/ 451945 h 1418896"/>
                      <a:gd name="connsiteX14" fmla="*/ 189185 w 3731172"/>
                      <a:gd name="connsiteY14" fmla="*/ 84081 h 1418896"/>
                      <a:gd name="connsiteX15" fmla="*/ 168165 w 3731172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06565 w 3710151"/>
                      <a:gd name="connsiteY5" fmla="*/ 441434 h 1418896"/>
                      <a:gd name="connsiteX6" fmla="*/ 2575034 w 3710151"/>
                      <a:gd name="connsiteY6" fmla="*/ 914400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06565 w 3710151"/>
                      <a:gd name="connsiteY5" fmla="*/ 441434 h 1418896"/>
                      <a:gd name="connsiteX6" fmla="*/ 2606565 w 3710151"/>
                      <a:gd name="connsiteY6" fmla="*/ 924910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06565 w 3710151"/>
                      <a:gd name="connsiteY5" fmla="*/ 441434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5151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8868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38028 w 3710151"/>
                      <a:gd name="connsiteY2" fmla="*/ 591655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8868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38028 w 3710151"/>
                      <a:gd name="connsiteY2" fmla="*/ 591655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8868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087434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38028 w 3710151"/>
                      <a:gd name="connsiteY2" fmla="*/ 591655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8868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098586 w 3710151"/>
                      <a:gd name="connsiteY12" fmla="*/ 903890 h 1418896"/>
                      <a:gd name="connsiteX13" fmla="*/ 1087434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62012 w 3725019"/>
                      <a:gd name="connsiteY0" fmla="*/ 73572 h 1418896"/>
                      <a:gd name="connsiteX1" fmla="*/ 445792 w 3725019"/>
                      <a:gd name="connsiteY1" fmla="*/ 0 h 1418896"/>
                      <a:gd name="connsiteX2" fmla="*/ 1852896 w 3725019"/>
                      <a:gd name="connsiteY2" fmla="*/ 591655 h 1418896"/>
                      <a:gd name="connsiteX3" fmla="*/ 3357157 w 3725019"/>
                      <a:gd name="connsiteY3" fmla="*/ 0 h 1418896"/>
                      <a:gd name="connsiteX4" fmla="*/ 3577874 w 3725019"/>
                      <a:gd name="connsiteY4" fmla="*/ 73572 h 1418896"/>
                      <a:gd name="connsiteX5" fmla="*/ 2632585 w 3725019"/>
                      <a:gd name="connsiteY5" fmla="*/ 448868 h 1418896"/>
                      <a:gd name="connsiteX6" fmla="*/ 2625150 w 3725019"/>
                      <a:gd name="connsiteY6" fmla="*/ 902607 h 1418896"/>
                      <a:gd name="connsiteX7" fmla="*/ 3725019 w 3725019"/>
                      <a:gd name="connsiteY7" fmla="*/ 1345324 h 1418896"/>
                      <a:gd name="connsiteX8" fmla="*/ 3441240 w 3725019"/>
                      <a:gd name="connsiteY8" fmla="*/ 1408386 h 1418896"/>
                      <a:gd name="connsiteX9" fmla="*/ 1864688 w 3725019"/>
                      <a:gd name="connsiteY9" fmla="*/ 746234 h 1418896"/>
                      <a:gd name="connsiteX10" fmla="*/ 256605 w 3725019"/>
                      <a:gd name="connsiteY10" fmla="*/ 1418896 h 1418896"/>
                      <a:gd name="connsiteX11" fmla="*/ 0 w 3725019"/>
                      <a:gd name="connsiteY11" fmla="*/ 1331097 h 1418896"/>
                      <a:gd name="connsiteX12" fmla="*/ 1113454 w 3725019"/>
                      <a:gd name="connsiteY12" fmla="*/ 903890 h 1418896"/>
                      <a:gd name="connsiteX13" fmla="*/ 1102302 w 3725019"/>
                      <a:gd name="connsiteY13" fmla="*/ 451945 h 1418896"/>
                      <a:gd name="connsiteX14" fmla="*/ 183032 w 3725019"/>
                      <a:gd name="connsiteY14" fmla="*/ 84081 h 1418896"/>
                      <a:gd name="connsiteX15" fmla="*/ 162012 w 3725019"/>
                      <a:gd name="connsiteY15" fmla="*/ 73572 h 14188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3725019" h="1418896">
                        <a:moveTo>
                          <a:pt x="162012" y="73572"/>
                        </a:moveTo>
                        <a:lnTo>
                          <a:pt x="445792" y="0"/>
                        </a:lnTo>
                        <a:lnTo>
                          <a:pt x="1852896" y="591655"/>
                        </a:lnTo>
                        <a:lnTo>
                          <a:pt x="3357157" y="0"/>
                        </a:lnTo>
                        <a:lnTo>
                          <a:pt x="3577874" y="73572"/>
                        </a:lnTo>
                        <a:lnTo>
                          <a:pt x="2632585" y="448868"/>
                        </a:lnTo>
                        <a:lnTo>
                          <a:pt x="2625150" y="902607"/>
                        </a:lnTo>
                        <a:lnTo>
                          <a:pt x="3725019" y="1345324"/>
                        </a:lnTo>
                        <a:lnTo>
                          <a:pt x="3441240" y="1408386"/>
                        </a:lnTo>
                        <a:lnTo>
                          <a:pt x="1864688" y="746234"/>
                        </a:lnTo>
                        <a:lnTo>
                          <a:pt x="256605" y="1418896"/>
                        </a:lnTo>
                        <a:lnTo>
                          <a:pt x="0" y="1331097"/>
                        </a:lnTo>
                        <a:lnTo>
                          <a:pt x="1113454" y="903890"/>
                        </a:lnTo>
                        <a:cubicBezTo>
                          <a:pt x="1113454" y="760249"/>
                          <a:pt x="1102302" y="595586"/>
                          <a:pt x="1102302" y="451945"/>
                        </a:cubicBezTo>
                        <a:lnTo>
                          <a:pt x="183032" y="84081"/>
                        </a:lnTo>
                        <a:cubicBezTo>
                          <a:pt x="26317" y="21019"/>
                          <a:pt x="169019" y="77075"/>
                          <a:pt x="162012" y="73572"/>
                        </a:cubicBezTo>
                        <a:close/>
                      </a:path>
                    </a:pathLst>
                  </a:custGeom>
                  <a:solidFill>
                    <a:schemeClr val="accent1">
                      <a:lumMod val="60000"/>
                      <a:lumOff val="40000"/>
                    </a:schemeClr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1210" name="Group 1209">
                <a:extLst>
                  <a:ext uri="{FF2B5EF4-FFF2-40B4-BE49-F238E27FC236}">
                    <a16:creationId xmlns:a16="http://schemas.microsoft.com/office/drawing/2014/main" id="{20778EE0-C665-3D4B-A0C5-9E3F208809A9}"/>
                  </a:ext>
                </a:extLst>
              </p:cNvPr>
              <p:cNvGrpSpPr/>
              <p:nvPr/>
            </p:nvGrpSpPr>
            <p:grpSpPr>
              <a:xfrm>
                <a:off x="4132731" y="3579403"/>
                <a:ext cx="914400" cy="479686"/>
                <a:chOff x="3668110" y="2448910"/>
                <a:chExt cx="3794234" cy="2165130"/>
              </a:xfrm>
            </p:grpSpPr>
            <p:sp>
              <p:nvSpPr>
                <p:cNvPr id="1211" name="Rectangle 1210">
                  <a:extLst>
                    <a:ext uri="{FF2B5EF4-FFF2-40B4-BE49-F238E27FC236}">
                      <a16:creationId xmlns:a16="http://schemas.microsoft.com/office/drawing/2014/main" id="{3E942519-3949-F347-9B38-F994BFE048F9}"/>
                    </a:ext>
                  </a:extLst>
                </p:cNvPr>
                <p:cNvSpPr/>
                <p:nvPr/>
              </p:nvSpPr>
              <p:spPr>
                <a:xfrm>
                  <a:off x="3668110" y="3741409"/>
                  <a:ext cx="3780587" cy="872631"/>
                </a:xfrm>
                <a:prstGeom prst="rect">
                  <a:avLst/>
                </a:prstGeom>
                <a:gradFill>
                  <a:gsLst>
                    <a:gs pos="0">
                      <a:srgbClr val="B8C2C9"/>
                    </a:gs>
                    <a:gs pos="21000">
                      <a:schemeClr val="bg1"/>
                    </a:gs>
                    <a:gs pos="60000">
                      <a:srgbClr val="D6DCE0"/>
                    </a:gs>
                    <a:gs pos="100000">
                      <a:srgbClr val="B8C2C9"/>
                    </a:gs>
                  </a:gsLst>
                  <a:lin ang="0" scaled="0"/>
                </a:gradFill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12" name="Freeform 1211">
                  <a:extLst>
                    <a:ext uri="{FF2B5EF4-FFF2-40B4-BE49-F238E27FC236}">
                      <a16:creationId xmlns:a16="http://schemas.microsoft.com/office/drawing/2014/main" id="{C5E173B0-382C-3548-A13B-AC2918A348CC}"/>
                    </a:ext>
                  </a:extLst>
                </p:cNvPr>
                <p:cNvSpPr/>
                <p:nvPr/>
              </p:nvSpPr>
              <p:spPr>
                <a:xfrm>
                  <a:off x="3678620" y="2448910"/>
                  <a:ext cx="3783724" cy="1324303"/>
                </a:xfrm>
                <a:custGeom>
                  <a:avLst/>
                  <a:gdLst>
                    <a:gd name="connsiteX0" fmla="*/ 0 w 3783724"/>
                    <a:gd name="connsiteY0" fmla="*/ 1313793 h 1324303"/>
                    <a:gd name="connsiteX1" fmla="*/ 0 w 3783724"/>
                    <a:gd name="connsiteY1" fmla="*/ 1313793 h 1324303"/>
                    <a:gd name="connsiteX2" fmla="*/ 252248 w 3783724"/>
                    <a:gd name="connsiteY2" fmla="*/ 0 h 1324303"/>
                    <a:gd name="connsiteX3" fmla="*/ 3415862 w 3783724"/>
                    <a:gd name="connsiteY3" fmla="*/ 21020 h 1324303"/>
                    <a:gd name="connsiteX4" fmla="*/ 3783724 w 3783724"/>
                    <a:gd name="connsiteY4" fmla="*/ 1324303 h 1324303"/>
                    <a:gd name="connsiteX5" fmla="*/ 0 w 3783724"/>
                    <a:gd name="connsiteY5" fmla="*/ 1313793 h 13243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783724" h="1324303">
                      <a:moveTo>
                        <a:pt x="0" y="1313793"/>
                      </a:moveTo>
                      <a:lnTo>
                        <a:pt x="0" y="1313793"/>
                      </a:lnTo>
                      <a:lnTo>
                        <a:pt x="252248" y="0"/>
                      </a:lnTo>
                      <a:lnTo>
                        <a:pt x="3415862" y="21020"/>
                      </a:lnTo>
                      <a:lnTo>
                        <a:pt x="3783724" y="1324303"/>
                      </a:lnTo>
                      <a:lnTo>
                        <a:pt x="0" y="1313793"/>
                      </a:lnTo>
                      <a:close/>
                    </a:path>
                  </a:pathLst>
                </a:custGeom>
                <a:solidFill>
                  <a:srgbClr val="B8C2C9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1213" name="Group 1212">
                  <a:extLst>
                    <a:ext uri="{FF2B5EF4-FFF2-40B4-BE49-F238E27FC236}">
                      <a16:creationId xmlns:a16="http://schemas.microsoft.com/office/drawing/2014/main" id="{41FFFE4E-68F6-5347-9865-4F0B32890105}"/>
                    </a:ext>
                  </a:extLst>
                </p:cNvPr>
                <p:cNvGrpSpPr/>
                <p:nvPr/>
              </p:nvGrpSpPr>
              <p:grpSpPr>
                <a:xfrm>
                  <a:off x="3941378" y="2603243"/>
                  <a:ext cx="3202061" cy="1066110"/>
                  <a:chOff x="7939341" y="3037317"/>
                  <a:chExt cx="897649" cy="353919"/>
                </a:xfrm>
              </p:grpSpPr>
              <p:sp>
                <p:nvSpPr>
                  <p:cNvPr id="1214" name="Freeform 1213">
                    <a:extLst>
                      <a:ext uri="{FF2B5EF4-FFF2-40B4-BE49-F238E27FC236}">
                        <a16:creationId xmlns:a16="http://schemas.microsoft.com/office/drawing/2014/main" id="{887C4536-49E3-264C-9186-CE836374E661}"/>
                      </a:ext>
                    </a:extLst>
                  </p:cNvPr>
                  <p:cNvSpPr/>
                  <p:nvPr/>
                </p:nvSpPr>
                <p:spPr>
                  <a:xfrm>
                    <a:off x="7964170" y="3037317"/>
                    <a:ext cx="849158" cy="198115"/>
                  </a:xfrm>
                  <a:custGeom>
                    <a:avLst/>
                    <a:gdLst>
                      <a:gd name="connsiteX0" fmla="*/ 3725333 w 4588933"/>
                      <a:gd name="connsiteY0" fmla="*/ 0 h 1049866"/>
                      <a:gd name="connsiteX1" fmla="*/ 4588933 w 4588933"/>
                      <a:gd name="connsiteY1" fmla="*/ 270933 h 1049866"/>
                      <a:gd name="connsiteX2" fmla="*/ 3962400 w 4588933"/>
                      <a:gd name="connsiteY2" fmla="*/ 541866 h 1049866"/>
                      <a:gd name="connsiteX3" fmla="*/ 3742267 w 4588933"/>
                      <a:gd name="connsiteY3" fmla="*/ 457200 h 1049866"/>
                      <a:gd name="connsiteX4" fmla="*/ 2269067 w 4588933"/>
                      <a:gd name="connsiteY4" fmla="*/ 1049866 h 1049866"/>
                      <a:gd name="connsiteX5" fmla="*/ 880533 w 4588933"/>
                      <a:gd name="connsiteY5" fmla="*/ 457200 h 1049866"/>
                      <a:gd name="connsiteX6" fmla="*/ 592667 w 4588933"/>
                      <a:gd name="connsiteY6" fmla="*/ 541866 h 1049866"/>
                      <a:gd name="connsiteX7" fmla="*/ 0 w 4588933"/>
                      <a:gd name="connsiteY7" fmla="*/ 254000 h 1049866"/>
                      <a:gd name="connsiteX8" fmla="*/ 880533 w 4588933"/>
                      <a:gd name="connsiteY8" fmla="*/ 16933 h 1049866"/>
                      <a:gd name="connsiteX9" fmla="*/ 2302933 w 4588933"/>
                      <a:gd name="connsiteY9" fmla="*/ 626533 h 1049866"/>
                      <a:gd name="connsiteX10" fmla="*/ 3725333 w 4588933"/>
                      <a:gd name="connsiteY10" fmla="*/ 0 h 1049866"/>
                      <a:gd name="connsiteX0" fmla="*/ 3725333 w 4641485"/>
                      <a:gd name="connsiteY0" fmla="*/ 0 h 1049866"/>
                      <a:gd name="connsiteX1" fmla="*/ 4641485 w 4641485"/>
                      <a:gd name="connsiteY1" fmla="*/ 239402 h 1049866"/>
                      <a:gd name="connsiteX2" fmla="*/ 3962400 w 4641485"/>
                      <a:gd name="connsiteY2" fmla="*/ 541866 h 1049866"/>
                      <a:gd name="connsiteX3" fmla="*/ 3742267 w 4641485"/>
                      <a:gd name="connsiteY3" fmla="*/ 457200 h 1049866"/>
                      <a:gd name="connsiteX4" fmla="*/ 2269067 w 4641485"/>
                      <a:gd name="connsiteY4" fmla="*/ 1049866 h 1049866"/>
                      <a:gd name="connsiteX5" fmla="*/ 880533 w 4641485"/>
                      <a:gd name="connsiteY5" fmla="*/ 457200 h 1049866"/>
                      <a:gd name="connsiteX6" fmla="*/ 592667 w 4641485"/>
                      <a:gd name="connsiteY6" fmla="*/ 541866 h 1049866"/>
                      <a:gd name="connsiteX7" fmla="*/ 0 w 4641485"/>
                      <a:gd name="connsiteY7" fmla="*/ 254000 h 1049866"/>
                      <a:gd name="connsiteX8" fmla="*/ 880533 w 4641485"/>
                      <a:gd name="connsiteY8" fmla="*/ 16933 h 1049866"/>
                      <a:gd name="connsiteX9" fmla="*/ 2302933 w 4641485"/>
                      <a:gd name="connsiteY9" fmla="*/ 626533 h 1049866"/>
                      <a:gd name="connsiteX10" fmla="*/ 3725333 w 4641485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73798 w 4673016"/>
                      <a:gd name="connsiteY3" fmla="*/ 457200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32979 h 1049866"/>
                      <a:gd name="connsiteX8" fmla="*/ 912064 w 4673016"/>
                      <a:gd name="connsiteY8" fmla="*/ 16933 h 1049866"/>
                      <a:gd name="connsiteX9" fmla="*/ 2334464 w 4673016"/>
                      <a:gd name="connsiteY9" fmla="*/ 62653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84308 w 4673016"/>
                      <a:gd name="connsiteY3" fmla="*/ 404648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32979 h 1049866"/>
                      <a:gd name="connsiteX8" fmla="*/ 912064 w 4673016"/>
                      <a:gd name="connsiteY8" fmla="*/ 16933 h 1049866"/>
                      <a:gd name="connsiteX9" fmla="*/ 2334464 w 4673016"/>
                      <a:gd name="connsiteY9" fmla="*/ 62653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94818 w 4673016"/>
                      <a:gd name="connsiteY3" fmla="*/ 436179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32979 h 1049866"/>
                      <a:gd name="connsiteX8" fmla="*/ 912064 w 4673016"/>
                      <a:gd name="connsiteY8" fmla="*/ 16933 h 1049866"/>
                      <a:gd name="connsiteX9" fmla="*/ 2334464 w 4673016"/>
                      <a:gd name="connsiteY9" fmla="*/ 62653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94818 w 4673016"/>
                      <a:gd name="connsiteY3" fmla="*/ 436179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32979 h 1049866"/>
                      <a:gd name="connsiteX8" fmla="*/ 912064 w 4673016"/>
                      <a:gd name="connsiteY8" fmla="*/ 16933 h 1049866"/>
                      <a:gd name="connsiteX9" fmla="*/ 2323954 w 4673016"/>
                      <a:gd name="connsiteY9" fmla="*/ 61602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94818 w 4673016"/>
                      <a:gd name="connsiteY3" fmla="*/ 436179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75021 h 1049866"/>
                      <a:gd name="connsiteX8" fmla="*/ 912064 w 4673016"/>
                      <a:gd name="connsiteY8" fmla="*/ 16933 h 1049866"/>
                      <a:gd name="connsiteX9" fmla="*/ 2323954 w 4673016"/>
                      <a:gd name="connsiteY9" fmla="*/ 61602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815839 w 4673016"/>
                      <a:gd name="connsiteY3" fmla="*/ 467710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75021 h 1049866"/>
                      <a:gd name="connsiteX8" fmla="*/ 912064 w 4673016"/>
                      <a:gd name="connsiteY8" fmla="*/ 16933 h 1049866"/>
                      <a:gd name="connsiteX9" fmla="*/ 2323954 w 4673016"/>
                      <a:gd name="connsiteY9" fmla="*/ 616023 h 1049866"/>
                      <a:gd name="connsiteX10" fmla="*/ 3756864 w 4673016"/>
                      <a:gd name="connsiteY10" fmla="*/ 0 h 1049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4673016" h="1049866">
                        <a:moveTo>
                          <a:pt x="3756864" y="0"/>
                        </a:moveTo>
                        <a:lnTo>
                          <a:pt x="4673016" y="239402"/>
                        </a:lnTo>
                        <a:lnTo>
                          <a:pt x="3993931" y="541866"/>
                        </a:lnTo>
                        <a:lnTo>
                          <a:pt x="3815839" y="467710"/>
                        </a:lnTo>
                        <a:lnTo>
                          <a:pt x="2300598" y="1049866"/>
                        </a:lnTo>
                        <a:lnTo>
                          <a:pt x="912064" y="457200"/>
                        </a:lnTo>
                        <a:lnTo>
                          <a:pt x="624198" y="541866"/>
                        </a:lnTo>
                        <a:lnTo>
                          <a:pt x="0" y="275021"/>
                        </a:lnTo>
                        <a:lnTo>
                          <a:pt x="912064" y="16933"/>
                        </a:lnTo>
                        <a:lnTo>
                          <a:pt x="2323954" y="616023"/>
                        </a:lnTo>
                        <a:lnTo>
                          <a:pt x="3756864" y="0"/>
                        </a:lnTo>
                        <a:close/>
                      </a:path>
                    </a:pathLst>
                  </a:custGeom>
                  <a:solidFill>
                    <a:srgbClr val="0000A3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215" name="Freeform 1214">
                    <a:extLst>
                      <a:ext uri="{FF2B5EF4-FFF2-40B4-BE49-F238E27FC236}">
                        <a16:creationId xmlns:a16="http://schemas.microsoft.com/office/drawing/2014/main" id="{DB76728B-5230-4341-918E-3FEB603AA50C}"/>
                      </a:ext>
                    </a:extLst>
                  </p:cNvPr>
                  <p:cNvSpPr/>
                  <p:nvPr/>
                </p:nvSpPr>
                <p:spPr>
                  <a:xfrm>
                    <a:off x="8519948" y="3206783"/>
                    <a:ext cx="317042" cy="170569"/>
                  </a:xfrm>
                  <a:custGeom>
                    <a:avLst/>
                    <a:gdLst>
                      <a:gd name="connsiteX0" fmla="*/ 21021 w 1744718"/>
                      <a:gd name="connsiteY0" fmla="*/ 0 h 903890"/>
                      <a:gd name="connsiteX1" fmla="*/ 1744718 w 1744718"/>
                      <a:gd name="connsiteY1" fmla="*/ 693683 h 903890"/>
                      <a:gd name="connsiteX2" fmla="*/ 1145628 w 1744718"/>
                      <a:gd name="connsiteY2" fmla="*/ 903890 h 903890"/>
                      <a:gd name="connsiteX3" fmla="*/ 0 w 1744718"/>
                      <a:gd name="connsiteY3" fmla="*/ 451945 h 903890"/>
                      <a:gd name="connsiteX4" fmla="*/ 21021 w 1744718"/>
                      <a:gd name="connsiteY4" fmla="*/ 0 h 9038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44718" h="903890">
                        <a:moveTo>
                          <a:pt x="21021" y="0"/>
                        </a:moveTo>
                        <a:lnTo>
                          <a:pt x="1744718" y="693683"/>
                        </a:lnTo>
                        <a:lnTo>
                          <a:pt x="1145628" y="903890"/>
                        </a:lnTo>
                        <a:lnTo>
                          <a:pt x="0" y="451945"/>
                        </a:lnTo>
                        <a:lnTo>
                          <a:pt x="21021" y="0"/>
                        </a:lnTo>
                        <a:close/>
                      </a:path>
                    </a:pathLst>
                  </a:custGeom>
                  <a:solidFill>
                    <a:srgbClr val="0000A3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216" name="Freeform 1215">
                    <a:extLst>
                      <a:ext uri="{FF2B5EF4-FFF2-40B4-BE49-F238E27FC236}">
                        <a16:creationId xmlns:a16="http://schemas.microsoft.com/office/drawing/2014/main" id="{05ECFAB1-1584-EE48-8B25-E2FB39FEFBF7}"/>
                      </a:ext>
                    </a:extLst>
                  </p:cNvPr>
                  <p:cNvSpPr/>
                  <p:nvPr/>
                </p:nvSpPr>
                <p:spPr>
                  <a:xfrm>
                    <a:off x="7939341" y="3206783"/>
                    <a:ext cx="311312" cy="168585"/>
                  </a:xfrm>
                  <a:custGeom>
                    <a:avLst/>
                    <a:gdLst>
                      <a:gd name="connsiteX0" fmla="*/ 1702676 w 1713187"/>
                      <a:gd name="connsiteY0" fmla="*/ 0 h 893380"/>
                      <a:gd name="connsiteX1" fmla="*/ 1713187 w 1713187"/>
                      <a:gd name="connsiteY1" fmla="*/ 472966 h 893380"/>
                      <a:gd name="connsiteX2" fmla="*/ 578069 w 1713187"/>
                      <a:gd name="connsiteY2" fmla="*/ 893380 h 893380"/>
                      <a:gd name="connsiteX3" fmla="*/ 0 w 1713187"/>
                      <a:gd name="connsiteY3" fmla="*/ 693683 h 893380"/>
                      <a:gd name="connsiteX4" fmla="*/ 1702676 w 1713187"/>
                      <a:gd name="connsiteY4" fmla="*/ 0 h 8933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3187" h="893380">
                        <a:moveTo>
                          <a:pt x="1702676" y="0"/>
                        </a:moveTo>
                        <a:lnTo>
                          <a:pt x="1713187" y="472966"/>
                        </a:lnTo>
                        <a:lnTo>
                          <a:pt x="578069" y="893380"/>
                        </a:lnTo>
                        <a:lnTo>
                          <a:pt x="0" y="693683"/>
                        </a:lnTo>
                        <a:lnTo>
                          <a:pt x="1702676" y="0"/>
                        </a:lnTo>
                        <a:close/>
                      </a:path>
                    </a:pathLst>
                  </a:custGeom>
                  <a:solidFill>
                    <a:srgbClr val="0000A8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217" name="Freeform 1216">
                    <a:extLst>
                      <a:ext uri="{FF2B5EF4-FFF2-40B4-BE49-F238E27FC236}">
                        <a16:creationId xmlns:a16="http://schemas.microsoft.com/office/drawing/2014/main" id="{A5BDDD99-119A-4E4C-BBA1-951548351D8B}"/>
                      </a:ext>
                    </a:extLst>
                  </p:cNvPr>
                  <p:cNvSpPr/>
                  <p:nvPr/>
                </p:nvSpPr>
                <p:spPr>
                  <a:xfrm>
                    <a:off x="8047413" y="3123483"/>
                    <a:ext cx="676892" cy="267753"/>
                  </a:xfrm>
                  <a:custGeom>
                    <a:avLst/>
                    <a:gdLst>
                      <a:gd name="connsiteX0" fmla="*/ 599089 w 4162096"/>
                      <a:gd name="connsiteY0" fmla="*/ 273269 h 1618593"/>
                      <a:gd name="connsiteX1" fmla="*/ 882869 w 4162096"/>
                      <a:gd name="connsiteY1" fmla="*/ 199697 h 1618593"/>
                      <a:gd name="connsiteX2" fmla="*/ 2312276 w 4162096"/>
                      <a:gd name="connsiteY2" fmla="*/ 798786 h 1618593"/>
                      <a:gd name="connsiteX3" fmla="*/ 3794234 w 4162096"/>
                      <a:gd name="connsiteY3" fmla="*/ 199697 h 1618593"/>
                      <a:gd name="connsiteX4" fmla="*/ 4014951 w 4162096"/>
                      <a:gd name="connsiteY4" fmla="*/ 273269 h 1618593"/>
                      <a:gd name="connsiteX5" fmla="*/ 3058510 w 4162096"/>
                      <a:gd name="connsiteY5" fmla="*/ 641131 h 1618593"/>
                      <a:gd name="connsiteX6" fmla="*/ 3026979 w 4162096"/>
                      <a:gd name="connsiteY6" fmla="*/ 1114097 h 1618593"/>
                      <a:gd name="connsiteX7" fmla="*/ 4162096 w 4162096"/>
                      <a:gd name="connsiteY7" fmla="*/ 1545021 h 1618593"/>
                      <a:gd name="connsiteX8" fmla="*/ 3878317 w 4162096"/>
                      <a:gd name="connsiteY8" fmla="*/ 1608083 h 1618593"/>
                      <a:gd name="connsiteX9" fmla="*/ 2301765 w 4162096"/>
                      <a:gd name="connsiteY9" fmla="*/ 945931 h 1618593"/>
                      <a:gd name="connsiteX10" fmla="*/ 693682 w 4162096"/>
                      <a:gd name="connsiteY10" fmla="*/ 1618593 h 1618593"/>
                      <a:gd name="connsiteX11" fmla="*/ 430924 w 4162096"/>
                      <a:gd name="connsiteY11" fmla="*/ 1524000 h 1618593"/>
                      <a:gd name="connsiteX12" fmla="*/ 1576551 w 4162096"/>
                      <a:gd name="connsiteY12" fmla="*/ 1082566 h 1618593"/>
                      <a:gd name="connsiteX13" fmla="*/ 1545020 w 4162096"/>
                      <a:gd name="connsiteY13" fmla="*/ 609600 h 1618593"/>
                      <a:gd name="connsiteX14" fmla="*/ 0 w 4162096"/>
                      <a:gd name="connsiteY14" fmla="*/ 0 h 1618593"/>
                      <a:gd name="connsiteX15" fmla="*/ 872358 w 4162096"/>
                      <a:gd name="connsiteY15" fmla="*/ 210207 h 1618593"/>
                      <a:gd name="connsiteX16" fmla="*/ 872358 w 4162096"/>
                      <a:gd name="connsiteY16" fmla="*/ 210207 h 1618593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09903 h 1418896"/>
                      <a:gd name="connsiteX14" fmla="*/ 441434 w 3731172"/>
                      <a:gd name="connsiteY14" fmla="*/ 10510 h 1418896"/>
                      <a:gd name="connsiteX15" fmla="*/ 441434 w 3731172"/>
                      <a:gd name="connsiteY15" fmla="*/ 10510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09903 h 1418896"/>
                      <a:gd name="connsiteX14" fmla="*/ 441434 w 3731172"/>
                      <a:gd name="connsiteY14" fmla="*/ 10510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09903 h 1418896"/>
                      <a:gd name="connsiteX14" fmla="*/ 357351 w 3731172"/>
                      <a:gd name="connsiteY14" fmla="*/ 115613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09903 h 1418896"/>
                      <a:gd name="connsiteX14" fmla="*/ 147144 w 3731172"/>
                      <a:gd name="connsiteY14" fmla="*/ 63061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20413 h 1418896"/>
                      <a:gd name="connsiteX14" fmla="*/ 147144 w 3731172"/>
                      <a:gd name="connsiteY14" fmla="*/ 63061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20413 h 1418896"/>
                      <a:gd name="connsiteX14" fmla="*/ 189185 w 3731172"/>
                      <a:gd name="connsiteY14" fmla="*/ 84081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20413 h 1418896"/>
                      <a:gd name="connsiteX14" fmla="*/ 189185 w 3731172"/>
                      <a:gd name="connsiteY14" fmla="*/ 84081 h 1418896"/>
                      <a:gd name="connsiteX15" fmla="*/ 168165 w 3731172"/>
                      <a:gd name="connsiteY15" fmla="*/ 73572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56137 w 3731172"/>
                      <a:gd name="connsiteY13" fmla="*/ 441434 h 1418896"/>
                      <a:gd name="connsiteX14" fmla="*/ 189185 w 3731172"/>
                      <a:gd name="connsiteY14" fmla="*/ 84081 h 1418896"/>
                      <a:gd name="connsiteX15" fmla="*/ 168165 w 3731172"/>
                      <a:gd name="connsiteY15" fmla="*/ 73572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45626 w 3731172"/>
                      <a:gd name="connsiteY13" fmla="*/ 451945 h 1418896"/>
                      <a:gd name="connsiteX14" fmla="*/ 189185 w 3731172"/>
                      <a:gd name="connsiteY14" fmla="*/ 84081 h 1418896"/>
                      <a:gd name="connsiteX15" fmla="*/ 168165 w 3731172"/>
                      <a:gd name="connsiteY15" fmla="*/ 73572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903890 h 1418896"/>
                      <a:gd name="connsiteX13" fmla="*/ 1145626 w 3731172"/>
                      <a:gd name="connsiteY13" fmla="*/ 451945 h 1418896"/>
                      <a:gd name="connsiteX14" fmla="*/ 189185 w 3731172"/>
                      <a:gd name="connsiteY14" fmla="*/ 84081 h 1418896"/>
                      <a:gd name="connsiteX15" fmla="*/ 168165 w 3731172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06565 w 3710151"/>
                      <a:gd name="connsiteY5" fmla="*/ 441434 h 1418896"/>
                      <a:gd name="connsiteX6" fmla="*/ 2575034 w 3710151"/>
                      <a:gd name="connsiteY6" fmla="*/ 914400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06565 w 3710151"/>
                      <a:gd name="connsiteY5" fmla="*/ 441434 h 1418896"/>
                      <a:gd name="connsiteX6" fmla="*/ 2606565 w 3710151"/>
                      <a:gd name="connsiteY6" fmla="*/ 924910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06565 w 3710151"/>
                      <a:gd name="connsiteY5" fmla="*/ 441434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5151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8868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38028 w 3710151"/>
                      <a:gd name="connsiteY2" fmla="*/ 591655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8868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38028 w 3710151"/>
                      <a:gd name="connsiteY2" fmla="*/ 591655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8868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087434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38028 w 3710151"/>
                      <a:gd name="connsiteY2" fmla="*/ 591655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8868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098586 w 3710151"/>
                      <a:gd name="connsiteY12" fmla="*/ 903890 h 1418896"/>
                      <a:gd name="connsiteX13" fmla="*/ 1087434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62012 w 3725019"/>
                      <a:gd name="connsiteY0" fmla="*/ 73572 h 1418896"/>
                      <a:gd name="connsiteX1" fmla="*/ 445792 w 3725019"/>
                      <a:gd name="connsiteY1" fmla="*/ 0 h 1418896"/>
                      <a:gd name="connsiteX2" fmla="*/ 1852896 w 3725019"/>
                      <a:gd name="connsiteY2" fmla="*/ 591655 h 1418896"/>
                      <a:gd name="connsiteX3" fmla="*/ 3357157 w 3725019"/>
                      <a:gd name="connsiteY3" fmla="*/ 0 h 1418896"/>
                      <a:gd name="connsiteX4" fmla="*/ 3577874 w 3725019"/>
                      <a:gd name="connsiteY4" fmla="*/ 73572 h 1418896"/>
                      <a:gd name="connsiteX5" fmla="*/ 2632585 w 3725019"/>
                      <a:gd name="connsiteY5" fmla="*/ 448868 h 1418896"/>
                      <a:gd name="connsiteX6" fmla="*/ 2625150 w 3725019"/>
                      <a:gd name="connsiteY6" fmla="*/ 902607 h 1418896"/>
                      <a:gd name="connsiteX7" fmla="*/ 3725019 w 3725019"/>
                      <a:gd name="connsiteY7" fmla="*/ 1345324 h 1418896"/>
                      <a:gd name="connsiteX8" fmla="*/ 3441240 w 3725019"/>
                      <a:gd name="connsiteY8" fmla="*/ 1408386 h 1418896"/>
                      <a:gd name="connsiteX9" fmla="*/ 1864688 w 3725019"/>
                      <a:gd name="connsiteY9" fmla="*/ 746234 h 1418896"/>
                      <a:gd name="connsiteX10" fmla="*/ 256605 w 3725019"/>
                      <a:gd name="connsiteY10" fmla="*/ 1418896 h 1418896"/>
                      <a:gd name="connsiteX11" fmla="*/ 0 w 3725019"/>
                      <a:gd name="connsiteY11" fmla="*/ 1331097 h 1418896"/>
                      <a:gd name="connsiteX12" fmla="*/ 1113454 w 3725019"/>
                      <a:gd name="connsiteY12" fmla="*/ 903890 h 1418896"/>
                      <a:gd name="connsiteX13" fmla="*/ 1102302 w 3725019"/>
                      <a:gd name="connsiteY13" fmla="*/ 451945 h 1418896"/>
                      <a:gd name="connsiteX14" fmla="*/ 183032 w 3725019"/>
                      <a:gd name="connsiteY14" fmla="*/ 84081 h 1418896"/>
                      <a:gd name="connsiteX15" fmla="*/ 162012 w 3725019"/>
                      <a:gd name="connsiteY15" fmla="*/ 73572 h 14188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3725019" h="1418896">
                        <a:moveTo>
                          <a:pt x="162012" y="73572"/>
                        </a:moveTo>
                        <a:lnTo>
                          <a:pt x="445792" y="0"/>
                        </a:lnTo>
                        <a:lnTo>
                          <a:pt x="1852896" y="591655"/>
                        </a:lnTo>
                        <a:lnTo>
                          <a:pt x="3357157" y="0"/>
                        </a:lnTo>
                        <a:lnTo>
                          <a:pt x="3577874" y="73572"/>
                        </a:lnTo>
                        <a:lnTo>
                          <a:pt x="2632585" y="448868"/>
                        </a:lnTo>
                        <a:lnTo>
                          <a:pt x="2625150" y="902607"/>
                        </a:lnTo>
                        <a:lnTo>
                          <a:pt x="3725019" y="1345324"/>
                        </a:lnTo>
                        <a:lnTo>
                          <a:pt x="3441240" y="1408386"/>
                        </a:lnTo>
                        <a:lnTo>
                          <a:pt x="1864688" y="746234"/>
                        </a:lnTo>
                        <a:lnTo>
                          <a:pt x="256605" y="1418896"/>
                        </a:lnTo>
                        <a:lnTo>
                          <a:pt x="0" y="1331097"/>
                        </a:lnTo>
                        <a:lnTo>
                          <a:pt x="1113454" y="903890"/>
                        </a:lnTo>
                        <a:cubicBezTo>
                          <a:pt x="1113454" y="760249"/>
                          <a:pt x="1102302" y="595586"/>
                          <a:pt x="1102302" y="451945"/>
                        </a:cubicBezTo>
                        <a:lnTo>
                          <a:pt x="183032" y="84081"/>
                        </a:lnTo>
                        <a:cubicBezTo>
                          <a:pt x="26317" y="21019"/>
                          <a:pt x="169019" y="77075"/>
                          <a:pt x="162012" y="73572"/>
                        </a:cubicBezTo>
                        <a:close/>
                      </a:path>
                    </a:pathLst>
                  </a:custGeom>
                  <a:solidFill>
                    <a:schemeClr val="accent1">
                      <a:lumMod val="60000"/>
                      <a:lumOff val="40000"/>
                    </a:schemeClr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75" y="1119319"/>
            <a:ext cx="7886700" cy="670967"/>
          </a:xfrm>
        </p:spPr>
        <p:txBody>
          <a:bodyPr>
            <a:normAutofit fontScale="90000"/>
          </a:bodyPr>
          <a:lstStyle/>
          <a:p>
            <a:r>
              <a:rPr lang="en-US" b="0" dirty="0">
                <a:latin typeface="Calibri" panose="020F0502020204030204"/>
              </a:rPr>
              <a:t>Datacenter networks: application-layer routing</a:t>
            </a:r>
            <a:endParaRPr lang="en-US" sz="3300" dirty="0">
              <a:latin typeface="+mn-lt"/>
            </a:endParaRPr>
          </a:p>
        </p:txBody>
      </p:sp>
      <p:sp>
        <p:nvSpPr>
          <p:cNvPr id="439" name="Slide Number Placeholder 4">
            <a:extLst>
              <a:ext uri="{FF2B5EF4-FFF2-40B4-BE49-F238E27FC236}">
                <a16:creationId xmlns:a16="http://schemas.microsoft.com/office/drawing/2014/main" id="{C87F3257-E91D-E144-BA13-B0DD96B23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Link Layer: 6-</a:t>
            </a:r>
            <a:fld id="{C4204591-24BD-A542-B9D5-F8D8A88D2FEE}" type="slidenum">
              <a:rPr lang="en-US" smtClean="0"/>
              <a:pPr/>
              <a:t>9</a:t>
            </a:fld>
            <a:endParaRPr lang="en-US" dirty="0"/>
          </a:p>
        </p:txBody>
      </p:sp>
      <p:grpSp>
        <p:nvGrpSpPr>
          <p:cNvPr id="1155" name="Group 1287">
            <a:extLst>
              <a:ext uri="{FF2B5EF4-FFF2-40B4-BE49-F238E27FC236}">
                <a16:creationId xmlns:a16="http://schemas.microsoft.com/office/drawing/2014/main" id="{D85C129B-5AFE-EC4F-9506-DCA86BC7F847}"/>
              </a:ext>
            </a:extLst>
          </p:cNvPr>
          <p:cNvGrpSpPr>
            <a:grpSpLocks/>
          </p:cNvGrpSpPr>
          <p:nvPr/>
        </p:nvGrpSpPr>
        <p:grpSpPr bwMode="auto">
          <a:xfrm>
            <a:off x="5918656" y="3000725"/>
            <a:ext cx="285750" cy="457200"/>
            <a:chOff x="4140" y="429"/>
            <a:chExt cx="1425" cy="2396"/>
          </a:xfrm>
        </p:grpSpPr>
        <p:sp>
          <p:nvSpPr>
            <p:cNvPr id="1156" name="Freeform 1288">
              <a:extLst>
                <a:ext uri="{FF2B5EF4-FFF2-40B4-BE49-F238E27FC236}">
                  <a16:creationId xmlns:a16="http://schemas.microsoft.com/office/drawing/2014/main" id="{DDE73CD1-DB9F-2F48-8504-EFACA38F4B6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8" y="435"/>
              <a:ext cx="285" cy="2284"/>
            </a:xfrm>
            <a:custGeom>
              <a:avLst/>
              <a:gdLst>
                <a:gd name="T0" fmla="*/ 40 w 354"/>
                <a:gd name="T1" fmla="*/ 0 h 2742"/>
                <a:gd name="T2" fmla="*/ 226 w 354"/>
                <a:gd name="T3" fmla="*/ 236 h 2742"/>
                <a:gd name="T4" fmla="*/ 221 w 354"/>
                <a:gd name="T5" fmla="*/ 1824 h 2742"/>
                <a:gd name="T6" fmla="*/ 0 w 354"/>
                <a:gd name="T7" fmla="*/ 1906 h 2742"/>
                <a:gd name="T8" fmla="*/ 40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>
                <a:defRPr/>
              </a:pPr>
              <a:endParaRPr lang="en-US" sz="1350" kern="0" dirty="0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1157" name="Rectangle 1289">
              <a:extLst>
                <a:ext uri="{FF2B5EF4-FFF2-40B4-BE49-F238E27FC236}">
                  <a16:creationId xmlns:a16="http://schemas.microsoft.com/office/drawing/2014/main" id="{CC49BC6A-AEB0-F743-BA18-30FBAC597C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5" y="429"/>
              <a:ext cx="1045" cy="2284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>
                <a:defRPr/>
              </a:pPr>
              <a:endParaRPr lang="en-US" sz="1350" kern="0" dirty="0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1158" name="Freeform 1290">
              <a:extLst>
                <a:ext uri="{FF2B5EF4-FFF2-40B4-BE49-F238E27FC236}">
                  <a16:creationId xmlns:a16="http://schemas.microsoft.com/office/drawing/2014/main" id="{B2292042-0822-054F-8888-5795C67B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2" y="573"/>
              <a:ext cx="166" cy="2115"/>
            </a:xfrm>
            <a:custGeom>
              <a:avLst/>
              <a:gdLst>
                <a:gd name="T0" fmla="*/ 5 w 211"/>
                <a:gd name="T1" fmla="*/ 0 h 2537"/>
                <a:gd name="T2" fmla="*/ 135 w 211"/>
                <a:gd name="T3" fmla="*/ 152 h 2537"/>
                <a:gd name="T4" fmla="*/ 5 w 211"/>
                <a:gd name="T5" fmla="*/ 1738 h 2537"/>
                <a:gd name="T6" fmla="*/ 5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>
                <a:defRPr/>
              </a:pPr>
              <a:endParaRPr lang="en-US" sz="1350" kern="0" dirty="0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1159" name="Freeform 1291">
              <a:extLst>
                <a:ext uri="{FF2B5EF4-FFF2-40B4-BE49-F238E27FC236}">
                  <a16:creationId xmlns:a16="http://schemas.microsoft.com/office/drawing/2014/main" id="{44440E16-75FD-7749-B691-A4F33802268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6" y="1639"/>
              <a:ext cx="261" cy="187"/>
            </a:xfrm>
            <a:custGeom>
              <a:avLst/>
              <a:gdLst>
                <a:gd name="T0" fmla="*/ 2 w 328"/>
                <a:gd name="T1" fmla="*/ 0 h 226"/>
                <a:gd name="T2" fmla="*/ 211 w 328"/>
                <a:gd name="T3" fmla="*/ 89 h 226"/>
                <a:gd name="T4" fmla="*/ 209 w 328"/>
                <a:gd name="T5" fmla="*/ 158 h 226"/>
                <a:gd name="T6" fmla="*/ 0 w 328"/>
                <a:gd name="T7" fmla="*/ 70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>
                <a:defRPr/>
              </a:pPr>
              <a:endParaRPr lang="en-US" sz="1350" kern="0" dirty="0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1160" name="Rectangle 1292">
              <a:extLst>
                <a:ext uri="{FF2B5EF4-FFF2-40B4-BE49-F238E27FC236}">
                  <a16:creationId xmlns:a16="http://schemas.microsoft.com/office/drawing/2014/main" id="{1314447D-371F-284A-8C19-92736F757E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1" y="691"/>
              <a:ext cx="600" cy="50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>
                <a:defRPr/>
              </a:pPr>
              <a:endParaRPr lang="en-US" sz="1350" kern="0" dirty="0">
                <a:solidFill>
                  <a:prstClr val="black"/>
                </a:solidFill>
                <a:ea typeface="ＭＳ Ｐゴシック" charset="0"/>
              </a:endParaRPr>
            </a:p>
          </p:txBody>
        </p:sp>
        <p:grpSp>
          <p:nvGrpSpPr>
            <p:cNvPr id="1161" name="Group 1293">
              <a:extLst>
                <a:ext uri="{FF2B5EF4-FFF2-40B4-BE49-F238E27FC236}">
                  <a16:creationId xmlns:a16="http://schemas.microsoft.com/office/drawing/2014/main" id="{58529CF1-83EF-604E-92C0-3E6A35EC13F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1186" name="AutoShape 1294">
                <a:extLst>
                  <a:ext uri="{FF2B5EF4-FFF2-40B4-BE49-F238E27FC236}">
                    <a16:creationId xmlns:a16="http://schemas.microsoft.com/office/drawing/2014/main" id="{E118B75D-E84C-294F-90B4-8085A2C950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7" y="2566"/>
                <a:ext cx="719" cy="156"/>
              </a:xfrm>
              <a:prstGeom prst="roundRect">
                <a:avLst>
                  <a:gd name="adj" fmla="val 50000"/>
                </a:avLst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>
                  <a:defRPr/>
                </a:pPr>
                <a:endParaRPr lang="en-US" sz="1350" kern="0" dirty="0">
                  <a:solidFill>
                    <a:prstClr val="black"/>
                  </a:solidFill>
                  <a:ea typeface="ＭＳ Ｐゴシック" charset="0"/>
                </a:endParaRPr>
              </a:p>
            </p:txBody>
          </p:sp>
          <p:sp>
            <p:nvSpPr>
              <p:cNvPr id="1187" name="AutoShape 1295">
                <a:extLst>
                  <a:ext uri="{FF2B5EF4-FFF2-40B4-BE49-F238E27FC236}">
                    <a16:creationId xmlns:a16="http://schemas.microsoft.com/office/drawing/2014/main" id="{716C71DA-0B15-4344-8C00-38A4C3DF14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2" y="2584"/>
                <a:ext cx="689" cy="10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>
                  <a:defRPr/>
                </a:pPr>
                <a:endParaRPr lang="en-US" sz="1350" kern="0" dirty="0">
                  <a:solidFill>
                    <a:prstClr val="black"/>
                  </a:solidFill>
                  <a:ea typeface="ＭＳ Ｐゴシック" charset="0"/>
                </a:endParaRPr>
              </a:p>
            </p:txBody>
          </p:sp>
        </p:grpSp>
        <p:sp>
          <p:nvSpPr>
            <p:cNvPr id="1162" name="Rectangle 1296">
              <a:extLst>
                <a:ext uri="{FF2B5EF4-FFF2-40B4-BE49-F238E27FC236}">
                  <a16:creationId xmlns:a16="http://schemas.microsoft.com/office/drawing/2014/main" id="{CC83BF78-64BE-C74E-B114-0A907C9BF1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3" y="1022"/>
              <a:ext cx="600" cy="44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>
                <a:defRPr/>
              </a:pPr>
              <a:endParaRPr lang="en-US" sz="1350" kern="0" dirty="0">
                <a:solidFill>
                  <a:prstClr val="black"/>
                </a:solidFill>
                <a:ea typeface="ＭＳ Ｐゴシック" charset="0"/>
              </a:endParaRPr>
            </a:p>
          </p:txBody>
        </p:sp>
        <p:grpSp>
          <p:nvGrpSpPr>
            <p:cNvPr id="1163" name="Group 1297">
              <a:extLst>
                <a:ext uri="{FF2B5EF4-FFF2-40B4-BE49-F238E27FC236}">
                  <a16:creationId xmlns:a16="http://schemas.microsoft.com/office/drawing/2014/main" id="{CD06046D-8542-6A44-9946-0E7AD528C95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1184" name="AutoShape 1298">
                <a:extLst>
                  <a:ext uri="{FF2B5EF4-FFF2-40B4-BE49-F238E27FC236}">
                    <a16:creationId xmlns:a16="http://schemas.microsoft.com/office/drawing/2014/main" id="{FECEC411-E412-1846-BF20-DB194C68A3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2" y="2571"/>
                <a:ext cx="726" cy="136"/>
              </a:xfrm>
              <a:prstGeom prst="roundRect">
                <a:avLst>
                  <a:gd name="adj" fmla="val 50000"/>
                </a:avLst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>
                  <a:defRPr/>
                </a:pPr>
                <a:endParaRPr lang="en-US" sz="1350" kern="0" dirty="0">
                  <a:solidFill>
                    <a:prstClr val="black"/>
                  </a:solidFill>
                  <a:ea typeface="ＭＳ Ｐゴシック" charset="0"/>
                </a:endParaRPr>
              </a:p>
            </p:txBody>
          </p:sp>
          <p:sp>
            <p:nvSpPr>
              <p:cNvPr id="1185" name="AutoShape 1299">
                <a:extLst>
                  <a:ext uri="{FF2B5EF4-FFF2-40B4-BE49-F238E27FC236}">
                    <a16:creationId xmlns:a16="http://schemas.microsoft.com/office/drawing/2014/main" id="{B89BFB33-21DC-8541-8CF2-65346EEDDB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7" y="2584"/>
                <a:ext cx="696" cy="10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>
                  <a:defRPr/>
                </a:pPr>
                <a:endParaRPr lang="en-US" sz="1350" kern="0" dirty="0">
                  <a:solidFill>
                    <a:prstClr val="black"/>
                  </a:solidFill>
                  <a:ea typeface="ＭＳ Ｐゴシック" charset="0"/>
                </a:endParaRPr>
              </a:p>
            </p:txBody>
          </p:sp>
        </p:grpSp>
        <p:sp>
          <p:nvSpPr>
            <p:cNvPr id="1164" name="Rectangle 1300">
              <a:extLst>
                <a:ext uri="{FF2B5EF4-FFF2-40B4-BE49-F238E27FC236}">
                  <a16:creationId xmlns:a16="http://schemas.microsoft.com/office/drawing/2014/main" id="{AF164091-D0DB-0648-82DD-00D60C32EA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7" y="1359"/>
              <a:ext cx="594" cy="44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>
                <a:defRPr/>
              </a:pPr>
              <a:endParaRPr lang="en-US" sz="1350" kern="0" dirty="0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1165" name="Rectangle 1301">
              <a:extLst>
                <a:ext uri="{FF2B5EF4-FFF2-40B4-BE49-F238E27FC236}">
                  <a16:creationId xmlns:a16="http://schemas.microsoft.com/office/drawing/2014/main" id="{0E8C58BB-54C6-2A49-A607-E268F40501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9" y="1652"/>
              <a:ext cx="594" cy="50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>
                <a:defRPr/>
              </a:pPr>
              <a:endParaRPr lang="en-US" sz="1350" kern="0" dirty="0">
                <a:solidFill>
                  <a:prstClr val="black"/>
                </a:solidFill>
                <a:ea typeface="ＭＳ Ｐゴシック" charset="0"/>
              </a:endParaRPr>
            </a:p>
          </p:txBody>
        </p:sp>
        <p:grpSp>
          <p:nvGrpSpPr>
            <p:cNvPr id="1166" name="Group 1302">
              <a:extLst>
                <a:ext uri="{FF2B5EF4-FFF2-40B4-BE49-F238E27FC236}">
                  <a16:creationId xmlns:a16="http://schemas.microsoft.com/office/drawing/2014/main" id="{CFFED972-351B-AF40-A4CC-9767F6978B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1182" name="AutoShape 1303">
                <a:extLst>
                  <a:ext uri="{FF2B5EF4-FFF2-40B4-BE49-F238E27FC236}">
                    <a16:creationId xmlns:a16="http://schemas.microsoft.com/office/drawing/2014/main" id="{CD181ACB-2E04-0440-B6F1-49EE0CC8E1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2" y="2568"/>
                <a:ext cx="725" cy="138"/>
              </a:xfrm>
              <a:prstGeom prst="roundRect">
                <a:avLst>
                  <a:gd name="adj" fmla="val 50000"/>
                </a:avLst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>
                  <a:defRPr/>
                </a:pPr>
                <a:endParaRPr lang="en-US" sz="1350" kern="0" dirty="0">
                  <a:solidFill>
                    <a:prstClr val="black"/>
                  </a:solidFill>
                  <a:ea typeface="ＭＳ Ｐゴシック" charset="0"/>
                </a:endParaRPr>
              </a:p>
            </p:txBody>
          </p:sp>
          <p:sp>
            <p:nvSpPr>
              <p:cNvPr id="1183" name="AutoShape 1304">
                <a:extLst>
                  <a:ext uri="{FF2B5EF4-FFF2-40B4-BE49-F238E27FC236}">
                    <a16:creationId xmlns:a16="http://schemas.microsoft.com/office/drawing/2014/main" id="{D64C500A-A4BD-8D4A-A9F1-0127DE3AD8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7" y="2585"/>
                <a:ext cx="695" cy="103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>
                  <a:defRPr/>
                </a:pPr>
                <a:endParaRPr lang="en-US" sz="1350" kern="0" dirty="0">
                  <a:solidFill>
                    <a:prstClr val="black"/>
                  </a:solidFill>
                  <a:ea typeface="ＭＳ Ｐゴシック" charset="0"/>
                </a:endParaRPr>
              </a:p>
            </p:txBody>
          </p:sp>
        </p:grpSp>
        <p:sp>
          <p:nvSpPr>
            <p:cNvPr id="1167" name="Freeform 1305">
              <a:extLst>
                <a:ext uri="{FF2B5EF4-FFF2-40B4-BE49-F238E27FC236}">
                  <a16:creationId xmlns:a16="http://schemas.microsoft.com/office/drawing/2014/main" id="{9F52D877-32B9-1846-BFC7-4F56323D0B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6" y="1352"/>
              <a:ext cx="267" cy="187"/>
            </a:xfrm>
            <a:custGeom>
              <a:avLst/>
              <a:gdLst>
                <a:gd name="T0" fmla="*/ 2 w 328"/>
                <a:gd name="T1" fmla="*/ 0 h 226"/>
                <a:gd name="T2" fmla="*/ 211 w 328"/>
                <a:gd name="T3" fmla="*/ 88 h 226"/>
                <a:gd name="T4" fmla="*/ 209 w 328"/>
                <a:gd name="T5" fmla="*/ 156 h 226"/>
                <a:gd name="T6" fmla="*/ 0 w 328"/>
                <a:gd name="T7" fmla="*/ 69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>
                <a:defRPr/>
              </a:pPr>
              <a:endParaRPr lang="en-US" sz="1350" kern="0" dirty="0">
                <a:solidFill>
                  <a:prstClr val="black"/>
                </a:solidFill>
                <a:ea typeface="ＭＳ Ｐゴシック" charset="0"/>
              </a:endParaRPr>
            </a:p>
          </p:txBody>
        </p:sp>
        <p:grpSp>
          <p:nvGrpSpPr>
            <p:cNvPr id="1168" name="Group 1306">
              <a:extLst>
                <a:ext uri="{FF2B5EF4-FFF2-40B4-BE49-F238E27FC236}">
                  <a16:creationId xmlns:a16="http://schemas.microsoft.com/office/drawing/2014/main" id="{87F27005-5CA3-2643-B292-9D36AB17E04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1180" name="AutoShape 1307">
                <a:extLst>
                  <a:ext uri="{FF2B5EF4-FFF2-40B4-BE49-F238E27FC236}">
                    <a16:creationId xmlns:a16="http://schemas.microsoft.com/office/drawing/2014/main" id="{DC9A7430-A77E-CA43-95C3-3E58627903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5" y="2568"/>
                <a:ext cx="725" cy="137"/>
              </a:xfrm>
              <a:prstGeom prst="roundRect">
                <a:avLst>
                  <a:gd name="adj" fmla="val 50000"/>
                </a:avLst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>
                  <a:defRPr/>
                </a:pPr>
                <a:endParaRPr lang="en-US" sz="1350" kern="0" dirty="0">
                  <a:solidFill>
                    <a:prstClr val="black"/>
                  </a:solidFill>
                  <a:ea typeface="ＭＳ Ｐゴシック" charset="0"/>
                </a:endParaRPr>
              </a:p>
            </p:txBody>
          </p:sp>
          <p:sp>
            <p:nvSpPr>
              <p:cNvPr id="1181" name="AutoShape 1308">
                <a:extLst>
                  <a:ext uri="{FF2B5EF4-FFF2-40B4-BE49-F238E27FC236}">
                    <a16:creationId xmlns:a16="http://schemas.microsoft.com/office/drawing/2014/main" id="{2FFC1571-65C0-CA41-B148-9FE3F7B862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" y="2587"/>
                <a:ext cx="695" cy="10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>
                  <a:defRPr/>
                </a:pPr>
                <a:endParaRPr lang="en-US" sz="1350" kern="0" dirty="0">
                  <a:solidFill>
                    <a:prstClr val="black"/>
                  </a:solidFill>
                  <a:ea typeface="ＭＳ Ｐゴシック" charset="0"/>
                </a:endParaRPr>
              </a:p>
            </p:txBody>
          </p:sp>
        </p:grpSp>
        <p:sp>
          <p:nvSpPr>
            <p:cNvPr id="1169" name="Rectangle 1309">
              <a:extLst>
                <a:ext uri="{FF2B5EF4-FFF2-40B4-BE49-F238E27FC236}">
                  <a16:creationId xmlns:a16="http://schemas.microsoft.com/office/drawing/2014/main" id="{15F1D60C-60D5-2047-9A04-FF7D40D523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0" y="429"/>
              <a:ext cx="65" cy="2290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>
                <a:defRPr/>
              </a:pPr>
              <a:endParaRPr lang="en-US" sz="1350" kern="0" dirty="0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1170" name="Freeform 1310">
              <a:extLst>
                <a:ext uri="{FF2B5EF4-FFF2-40B4-BE49-F238E27FC236}">
                  <a16:creationId xmlns:a16="http://schemas.microsoft.com/office/drawing/2014/main" id="{64E03404-6BFB-C84E-A4BB-D012105ADED3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0" y="1009"/>
              <a:ext cx="238" cy="212"/>
            </a:xfrm>
            <a:custGeom>
              <a:avLst/>
              <a:gdLst>
                <a:gd name="T0" fmla="*/ 2 w 296"/>
                <a:gd name="T1" fmla="*/ 0 h 256"/>
                <a:gd name="T2" fmla="*/ 187 w 296"/>
                <a:gd name="T3" fmla="*/ 100 h 256"/>
                <a:gd name="T4" fmla="*/ 190 w 296"/>
                <a:gd name="T5" fmla="*/ 177 h 256"/>
                <a:gd name="T6" fmla="*/ 0 w 296"/>
                <a:gd name="T7" fmla="*/ 69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>
                <a:defRPr/>
              </a:pPr>
              <a:endParaRPr lang="en-US" sz="1350" kern="0" dirty="0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1171" name="Freeform 1311">
              <a:extLst>
                <a:ext uri="{FF2B5EF4-FFF2-40B4-BE49-F238E27FC236}">
                  <a16:creationId xmlns:a16="http://schemas.microsoft.com/office/drawing/2014/main" id="{920834D8-D45C-7443-B315-452245D9027F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6" y="679"/>
              <a:ext cx="243" cy="243"/>
            </a:xfrm>
            <a:custGeom>
              <a:avLst/>
              <a:gdLst>
                <a:gd name="T0" fmla="*/ 0 w 304"/>
                <a:gd name="T1" fmla="*/ 0 h 288"/>
                <a:gd name="T2" fmla="*/ 196 w 304"/>
                <a:gd name="T3" fmla="*/ 114 h 288"/>
                <a:gd name="T4" fmla="*/ 183 w 304"/>
                <a:gd name="T5" fmla="*/ 200 h 288"/>
                <a:gd name="T6" fmla="*/ 5 w 304"/>
                <a:gd name="T7" fmla="*/ 86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>
                <a:defRPr/>
              </a:pPr>
              <a:endParaRPr lang="en-US" sz="1350" kern="0" dirty="0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1172" name="Oval 1312">
              <a:extLst>
                <a:ext uri="{FF2B5EF4-FFF2-40B4-BE49-F238E27FC236}">
                  <a16:creationId xmlns:a16="http://schemas.microsoft.com/office/drawing/2014/main" id="{1D4CF29D-B7E5-7D44-ADBE-4A7FC82C26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8" y="2613"/>
              <a:ext cx="48" cy="94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>
                <a:defRPr/>
              </a:pPr>
              <a:endParaRPr lang="en-US" sz="1350" kern="0" dirty="0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1173" name="Freeform 1313">
              <a:extLst>
                <a:ext uri="{FF2B5EF4-FFF2-40B4-BE49-F238E27FC236}">
                  <a16:creationId xmlns:a16="http://schemas.microsoft.com/office/drawing/2014/main" id="{925AB40F-4196-364A-8388-2291D619A5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4" y="2613"/>
              <a:ext cx="243" cy="200"/>
            </a:xfrm>
            <a:custGeom>
              <a:avLst/>
              <a:gdLst>
                <a:gd name="T0" fmla="*/ 0 w 306"/>
                <a:gd name="T1" fmla="*/ 73 h 240"/>
                <a:gd name="T2" fmla="*/ 2 w 306"/>
                <a:gd name="T3" fmla="*/ 167 h 240"/>
                <a:gd name="T4" fmla="*/ 196 w 306"/>
                <a:gd name="T5" fmla="*/ 77 h 240"/>
                <a:gd name="T6" fmla="*/ 192 w 306"/>
                <a:gd name="T7" fmla="*/ 0 h 240"/>
                <a:gd name="T8" fmla="*/ 0 w 306"/>
                <a:gd name="T9" fmla="*/ 73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>
                <a:defRPr/>
              </a:pPr>
              <a:endParaRPr lang="en-US" sz="1350" kern="0" dirty="0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1174" name="AutoShape 1314">
              <a:extLst>
                <a:ext uri="{FF2B5EF4-FFF2-40B4-BE49-F238E27FC236}">
                  <a16:creationId xmlns:a16="http://schemas.microsoft.com/office/drawing/2014/main" id="{6BE6550D-3096-EF4E-B7FE-F92C5866F9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0" y="2675"/>
              <a:ext cx="1199" cy="150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>
                <a:defRPr/>
              </a:pPr>
              <a:endParaRPr lang="en-US" sz="1350" kern="0" dirty="0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1175" name="AutoShape 1315">
              <a:extLst>
                <a:ext uri="{FF2B5EF4-FFF2-40B4-BE49-F238E27FC236}">
                  <a16:creationId xmlns:a16="http://schemas.microsoft.com/office/drawing/2014/main" id="{DA9A3405-09E1-0D44-B85B-4447BF17E9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5" y="2713"/>
              <a:ext cx="1069" cy="81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000000"/>
                </a:gs>
                <a:gs pos="100000">
                  <a:srgbClr val="808080"/>
                </a:gs>
              </a:gsLst>
              <a:lin ang="0" scaled="1"/>
            </a:gra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>
                <a:defRPr/>
              </a:pPr>
              <a:endParaRPr lang="en-US" sz="1350" kern="0" dirty="0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1176" name="Oval 1316">
              <a:extLst>
                <a:ext uri="{FF2B5EF4-FFF2-40B4-BE49-F238E27FC236}">
                  <a16:creationId xmlns:a16="http://schemas.microsoft.com/office/drawing/2014/main" id="{F95A8459-C20D-254C-BBEA-BC3AD63191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6" y="2382"/>
              <a:ext cx="160" cy="144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>
                <a:defRPr/>
              </a:pPr>
              <a:endParaRPr lang="en-US" sz="1350" kern="0" dirty="0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1177" name="Oval 1317">
              <a:extLst>
                <a:ext uri="{FF2B5EF4-FFF2-40B4-BE49-F238E27FC236}">
                  <a16:creationId xmlns:a16="http://schemas.microsoft.com/office/drawing/2014/main" id="{49DE9F6A-08C0-4C47-BB3F-A5E86A7A2E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4" y="2382"/>
              <a:ext cx="160" cy="14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685800">
                <a:spcBef>
                  <a:spcPct val="0"/>
                </a:spcBef>
                <a:defRPr/>
              </a:pPr>
              <a:endParaRPr lang="en-US" sz="1350" kern="0" dirty="0">
                <a:solidFill>
                  <a:srgbClr val="FF0000"/>
                </a:solidFill>
                <a:ea typeface="ＭＳ Ｐゴシック" charset="0"/>
                <a:cs typeface="Arial" charset="0"/>
              </a:endParaRPr>
            </a:p>
          </p:txBody>
        </p:sp>
        <p:sp>
          <p:nvSpPr>
            <p:cNvPr id="1178" name="Oval 1318">
              <a:extLst>
                <a:ext uri="{FF2B5EF4-FFF2-40B4-BE49-F238E27FC236}">
                  <a16:creationId xmlns:a16="http://schemas.microsoft.com/office/drawing/2014/main" id="{349FF15B-536E-0A46-B147-FD806AF7F2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3" y="2382"/>
              <a:ext cx="160" cy="137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>
                <a:defRPr/>
              </a:pPr>
              <a:endParaRPr lang="en-US" sz="1350" kern="0" dirty="0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1179" name="Rectangle 1319">
              <a:extLst>
                <a:ext uri="{FF2B5EF4-FFF2-40B4-BE49-F238E27FC236}">
                  <a16:creationId xmlns:a16="http://schemas.microsoft.com/office/drawing/2014/main" id="{32E247F3-ED81-7644-8FF3-F1E8E358D8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0" y="1833"/>
              <a:ext cx="89" cy="761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>
                <a:defRPr/>
              </a:pPr>
              <a:endParaRPr lang="en-US" sz="1350" kern="0" dirty="0">
                <a:solidFill>
                  <a:prstClr val="black"/>
                </a:solidFill>
                <a:ea typeface="ＭＳ Ｐゴシック" charset="0"/>
              </a:endParaRPr>
            </a:p>
          </p:txBody>
        </p:sp>
      </p:grpSp>
      <p:sp>
        <p:nvSpPr>
          <p:cNvPr id="1188" name="TextBox 1187">
            <a:extLst>
              <a:ext uri="{FF2B5EF4-FFF2-40B4-BE49-F238E27FC236}">
                <a16:creationId xmlns:a16="http://schemas.microsoft.com/office/drawing/2014/main" id="{22878285-72B6-AF4D-B008-8470F76387A0}"/>
              </a:ext>
            </a:extLst>
          </p:cNvPr>
          <p:cNvSpPr txBox="1"/>
          <p:nvPr/>
        </p:nvSpPr>
        <p:spPr>
          <a:xfrm>
            <a:off x="5830690" y="3476975"/>
            <a:ext cx="1194197" cy="4154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prstClr val="black"/>
                </a:solidFill>
                <a:ea typeface="ＭＳ Ｐゴシック" charset="0"/>
              </a:rPr>
              <a:t>Load </a:t>
            </a:r>
          </a:p>
          <a:p>
            <a:pPr>
              <a:defRPr/>
            </a:pPr>
            <a:r>
              <a:rPr lang="en-US" sz="1050" dirty="0">
                <a:solidFill>
                  <a:prstClr val="black"/>
                </a:solidFill>
                <a:ea typeface="ＭＳ Ｐゴシック" charset="0"/>
              </a:rPr>
              <a:t>balancer</a:t>
            </a:r>
          </a:p>
        </p:txBody>
      </p:sp>
      <p:sp>
        <p:nvSpPr>
          <p:cNvPr id="1189" name="Freeform 1188">
            <a:extLst>
              <a:ext uri="{FF2B5EF4-FFF2-40B4-BE49-F238E27FC236}">
                <a16:creationId xmlns:a16="http://schemas.microsoft.com/office/drawing/2014/main" id="{8BAF28CB-F25C-534A-8D9F-8F217F66ECBC}"/>
              </a:ext>
            </a:extLst>
          </p:cNvPr>
          <p:cNvSpPr/>
          <p:nvPr/>
        </p:nvSpPr>
        <p:spPr>
          <a:xfrm>
            <a:off x="4805412" y="3568653"/>
            <a:ext cx="865594" cy="1025112"/>
          </a:xfrm>
          <a:custGeom>
            <a:avLst/>
            <a:gdLst>
              <a:gd name="connsiteX0" fmla="*/ 1372723 w 1372723"/>
              <a:gd name="connsiteY0" fmla="*/ 1359734 h 1372562"/>
              <a:gd name="connsiteX1" fmla="*/ 1372723 w 1372723"/>
              <a:gd name="connsiteY1" fmla="*/ 564418 h 1372562"/>
              <a:gd name="connsiteX2" fmla="*/ 936531 w 1372723"/>
              <a:gd name="connsiteY2" fmla="*/ 25655 h 1372562"/>
              <a:gd name="connsiteX3" fmla="*/ 538826 w 1372723"/>
              <a:gd name="connsiteY3" fmla="*/ 0 h 1372562"/>
              <a:gd name="connsiteX4" fmla="*/ 38488 w 1372723"/>
              <a:gd name="connsiteY4" fmla="*/ 615729 h 1372562"/>
              <a:gd name="connsiteX5" fmla="*/ 0 w 1372723"/>
              <a:gd name="connsiteY5" fmla="*/ 1372562 h 1372562"/>
              <a:gd name="connsiteX0" fmla="*/ 1337341 w 1337341"/>
              <a:gd name="connsiteY0" fmla="*/ 1359734 h 1369377"/>
              <a:gd name="connsiteX1" fmla="*/ 1337341 w 1337341"/>
              <a:gd name="connsiteY1" fmla="*/ 564418 h 1369377"/>
              <a:gd name="connsiteX2" fmla="*/ 901149 w 1337341"/>
              <a:gd name="connsiteY2" fmla="*/ 25655 h 1369377"/>
              <a:gd name="connsiteX3" fmla="*/ 503444 w 1337341"/>
              <a:gd name="connsiteY3" fmla="*/ 0 h 1369377"/>
              <a:gd name="connsiteX4" fmla="*/ 3106 w 1337341"/>
              <a:gd name="connsiteY4" fmla="*/ 615729 h 1369377"/>
              <a:gd name="connsiteX5" fmla="*/ 9352 w 1337341"/>
              <a:gd name="connsiteY5" fmla="*/ 1369377 h 1369377"/>
              <a:gd name="connsiteX0" fmla="*/ 1339173 w 1339173"/>
              <a:gd name="connsiteY0" fmla="*/ 1359734 h 1366192"/>
              <a:gd name="connsiteX1" fmla="*/ 1339173 w 1339173"/>
              <a:gd name="connsiteY1" fmla="*/ 564418 h 1366192"/>
              <a:gd name="connsiteX2" fmla="*/ 902981 w 1339173"/>
              <a:gd name="connsiteY2" fmla="*/ 25655 h 1366192"/>
              <a:gd name="connsiteX3" fmla="*/ 505276 w 1339173"/>
              <a:gd name="connsiteY3" fmla="*/ 0 h 1366192"/>
              <a:gd name="connsiteX4" fmla="*/ 4938 w 1339173"/>
              <a:gd name="connsiteY4" fmla="*/ 615729 h 1366192"/>
              <a:gd name="connsiteX5" fmla="*/ 0 w 1339173"/>
              <a:gd name="connsiteY5" fmla="*/ 1366192 h 1366192"/>
              <a:gd name="connsiteX0" fmla="*/ 1350356 w 1350356"/>
              <a:gd name="connsiteY0" fmla="*/ 1359734 h 1366192"/>
              <a:gd name="connsiteX1" fmla="*/ 1350356 w 1350356"/>
              <a:gd name="connsiteY1" fmla="*/ 564418 h 1366192"/>
              <a:gd name="connsiteX2" fmla="*/ 914164 w 1350356"/>
              <a:gd name="connsiteY2" fmla="*/ 25655 h 1366192"/>
              <a:gd name="connsiteX3" fmla="*/ 516459 w 1350356"/>
              <a:gd name="connsiteY3" fmla="*/ 0 h 1366192"/>
              <a:gd name="connsiteX4" fmla="*/ 16121 w 1350356"/>
              <a:gd name="connsiteY4" fmla="*/ 615729 h 1366192"/>
              <a:gd name="connsiteX5" fmla="*/ 0 w 1350356"/>
              <a:gd name="connsiteY5" fmla="*/ 1366192 h 1366192"/>
              <a:gd name="connsiteX0" fmla="*/ 1350356 w 1350356"/>
              <a:gd name="connsiteY0" fmla="*/ 1359734 h 1366192"/>
              <a:gd name="connsiteX1" fmla="*/ 1350356 w 1350356"/>
              <a:gd name="connsiteY1" fmla="*/ 564418 h 1366192"/>
              <a:gd name="connsiteX2" fmla="*/ 895526 w 1350356"/>
              <a:gd name="connsiteY2" fmla="*/ 178 h 1366192"/>
              <a:gd name="connsiteX3" fmla="*/ 516459 w 1350356"/>
              <a:gd name="connsiteY3" fmla="*/ 0 h 1366192"/>
              <a:gd name="connsiteX4" fmla="*/ 16121 w 1350356"/>
              <a:gd name="connsiteY4" fmla="*/ 615729 h 1366192"/>
              <a:gd name="connsiteX5" fmla="*/ 0 w 1350356"/>
              <a:gd name="connsiteY5" fmla="*/ 1366192 h 1366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50356" h="1366192">
                <a:moveTo>
                  <a:pt x="1350356" y="1359734"/>
                </a:moveTo>
                <a:lnTo>
                  <a:pt x="1350356" y="564418"/>
                </a:lnTo>
                <a:lnTo>
                  <a:pt x="895526" y="178"/>
                </a:lnTo>
                <a:lnTo>
                  <a:pt x="516459" y="0"/>
                </a:lnTo>
                <a:lnTo>
                  <a:pt x="16121" y="615729"/>
                </a:lnTo>
                <a:cubicBezTo>
                  <a:pt x="3292" y="868007"/>
                  <a:pt x="12829" y="1113914"/>
                  <a:pt x="0" y="1366192"/>
                </a:cubicBezTo>
              </a:path>
            </a:pathLst>
          </a:custGeom>
          <a:noFill/>
          <a:ln w="63500" cap="flat" cmpd="sng" algn="ctr">
            <a:solidFill>
              <a:srgbClr val="33CC33"/>
            </a:solidFill>
            <a:prstDash val="solid"/>
            <a:headEnd type="triangle"/>
            <a:tailEnd type="triangle"/>
          </a:ln>
          <a:effectLst/>
        </p:spPr>
        <p:txBody>
          <a:bodyPr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 kern="0" dirty="0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190" name="Freeform 159">
            <a:extLst>
              <a:ext uri="{FF2B5EF4-FFF2-40B4-BE49-F238E27FC236}">
                <a16:creationId xmlns:a16="http://schemas.microsoft.com/office/drawing/2014/main" id="{D33D84B2-933D-144A-8242-D16D88230B6E}"/>
              </a:ext>
            </a:extLst>
          </p:cNvPr>
          <p:cNvSpPr>
            <a:spLocks/>
          </p:cNvSpPr>
          <p:nvPr/>
        </p:nvSpPr>
        <p:spPr bwMode="auto">
          <a:xfrm>
            <a:off x="1139639" y="1905421"/>
            <a:ext cx="2491067" cy="452438"/>
          </a:xfrm>
          <a:custGeom>
            <a:avLst/>
            <a:gdLst>
              <a:gd name="T0" fmla="*/ 239 w 1292"/>
              <a:gd name="T1" fmla="*/ 7 h 1255"/>
              <a:gd name="T2" fmla="*/ 35 w 1292"/>
              <a:gd name="T3" fmla="*/ 157 h 1255"/>
              <a:gd name="T4" fmla="*/ 29 w 1292"/>
              <a:gd name="T5" fmla="*/ 523 h 1255"/>
              <a:gd name="T6" fmla="*/ 53 w 1292"/>
              <a:gd name="T7" fmla="*/ 829 h 1255"/>
              <a:gd name="T8" fmla="*/ 245 w 1292"/>
              <a:gd name="T9" fmla="*/ 871 h 1255"/>
              <a:gd name="T10" fmla="*/ 647 w 1292"/>
              <a:gd name="T11" fmla="*/ 1129 h 1255"/>
              <a:gd name="T12" fmla="*/ 995 w 1292"/>
              <a:gd name="T13" fmla="*/ 1237 h 1255"/>
              <a:gd name="T14" fmla="*/ 1199 w 1292"/>
              <a:gd name="T15" fmla="*/ 1021 h 1255"/>
              <a:gd name="T16" fmla="*/ 1271 w 1292"/>
              <a:gd name="T17" fmla="*/ 445 h 1255"/>
              <a:gd name="T18" fmla="*/ 1205 w 1292"/>
              <a:gd name="T19" fmla="*/ 211 h 1255"/>
              <a:gd name="T20" fmla="*/ 749 w 1292"/>
              <a:gd name="T21" fmla="*/ 115 h 1255"/>
              <a:gd name="T22" fmla="*/ 239 w 1292"/>
              <a:gd name="T23" fmla="*/ 7 h 125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292"/>
              <a:gd name="T37" fmla="*/ 0 h 1255"/>
              <a:gd name="T38" fmla="*/ 1292 w 1292"/>
              <a:gd name="T39" fmla="*/ 1255 h 1255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292" h="1255">
                <a:moveTo>
                  <a:pt x="239" y="7"/>
                </a:moveTo>
                <a:cubicBezTo>
                  <a:pt x="120" y="14"/>
                  <a:pt x="70" y="71"/>
                  <a:pt x="35" y="157"/>
                </a:cubicBezTo>
                <a:cubicBezTo>
                  <a:pt x="0" y="243"/>
                  <a:pt x="26" y="411"/>
                  <a:pt x="29" y="523"/>
                </a:cubicBezTo>
                <a:cubicBezTo>
                  <a:pt x="32" y="635"/>
                  <a:pt x="17" y="771"/>
                  <a:pt x="53" y="829"/>
                </a:cubicBezTo>
                <a:cubicBezTo>
                  <a:pt x="89" y="887"/>
                  <a:pt x="146" y="821"/>
                  <a:pt x="245" y="871"/>
                </a:cubicBezTo>
                <a:cubicBezTo>
                  <a:pt x="344" y="921"/>
                  <a:pt x="522" y="1068"/>
                  <a:pt x="647" y="1129"/>
                </a:cubicBezTo>
                <a:cubicBezTo>
                  <a:pt x="772" y="1190"/>
                  <a:pt x="903" y="1255"/>
                  <a:pt x="995" y="1237"/>
                </a:cubicBezTo>
                <a:cubicBezTo>
                  <a:pt x="1087" y="1219"/>
                  <a:pt x="1153" y="1153"/>
                  <a:pt x="1199" y="1021"/>
                </a:cubicBezTo>
                <a:cubicBezTo>
                  <a:pt x="1245" y="889"/>
                  <a:pt x="1270" y="580"/>
                  <a:pt x="1271" y="445"/>
                </a:cubicBezTo>
                <a:cubicBezTo>
                  <a:pt x="1272" y="310"/>
                  <a:pt x="1292" y="266"/>
                  <a:pt x="1205" y="211"/>
                </a:cubicBezTo>
                <a:cubicBezTo>
                  <a:pt x="1118" y="156"/>
                  <a:pt x="908" y="150"/>
                  <a:pt x="749" y="115"/>
                </a:cubicBezTo>
                <a:cubicBezTo>
                  <a:pt x="590" y="80"/>
                  <a:pt x="358" y="0"/>
                  <a:pt x="239" y="7"/>
                </a:cubicBezTo>
                <a:close/>
              </a:path>
            </a:pathLst>
          </a:custGeom>
          <a:solidFill>
            <a:srgbClr val="9CE0FA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sz="1350" dirty="0">
                <a:solidFill>
                  <a:prstClr val="black"/>
                </a:solidFill>
                <a:ea typeface="ＭＳ Ｐゴシック" charset="0"/>
              </a:rPr>
              <a:t>Internet</a:t>
            </a:r>
          </a:p>
        </p:txBody>
      </p:sp>
      <p:sp>
        <p:nvSpPr>
          <p:cNvPr id="1191" name="Freeform 1190">
            <a:extLst>
              <a:ext uri="{FF2B5EF4-FFF2-40B4-BE49-F238E27FC236}">
                <a16:creationId xmlns:a16="http://schemas.microsoft.com/office/drawing/2014/main" id="{4A726F65-4BF5-3942-B505-6C67FE2C2852}"/>
              </a:ext>
            </a:extLst>
          </p:cNvPr>
          <p:cNvSpPr/>
          <p:nvPr/>
        </p:nvSpPr>
        <p:spPr>
          <a:xfrm>
            <a:off x="3063537" y="2055369"/>
            <a:ext cx="2982516" cy="2500313"/>
          </a:xfrm>
          <a:custGeom>
            <a:avLst/>
            <a:gdLst>
              <a:gd name="connsiteX0" fmla="*/ 3691005 w 3975437"/>
              <a:gd name="connsiteY0" fmla="*/ 3333910 h 3333910"/>
              <a:gd name="connsiteX1" fmla="*/ 3704234 w 3975437"/>
              <a:gd name="connsiteY1" fmla="*/ 2533507 h 3333910"/>
              <a:gd name="connsiteX2" fmla="*/ 3261049 w 3975437"/>
              <a:gd name="connsiteY2" fmla="*/ 1997700 h 3333910"/>
              <a:gd name="connsiteX3" fmla="*/ 3975437 w 3975437"/>
              <a:gd name="connsiteY3" fmla="*/ 1653725 h 3333910"/>
              <a:gd name="connsiteX4" fmla="*/ 3955593 w 3975437"/>
              <a:gd name="connsiteY4" fmla="*/ 1316365 h 3333910"/>
              <a:gd name="connsiteX5" fmla="*/ 3069223 w 3975437"/>
              <a:gd name="connsiteY5" fmla="*/ 1733104 h 3333910"/>
              <a:gd name="connsiteX6" fmla="*/ 3049378 w 3975437"/>
              <a:gd name="connsiteY6" fmla="*/ 1303135 h 3333910"/>
              <a:gd name="connsiteX7" fmla="*/ 0 w 3975437"/>
              <a:gd name="connsiteY7" fmla="*/ 0 h 3333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75437" h="3333910">
                <a:moveTo>
                  <a:pt x="3691005" y="3333910"/>
                </a:moveTo>
                <a:lnTo>
                  <a:pt x="3704234" y="2533507"/>
                </a:lnTo>
                <a:lnTo>
                  <a:pt x="3261049" y="1997700"/>
                </a:lnTo>
                <a:lnTo>
                  <a:pt x="3975437" y="1653725"/>
                </a:lnTo>
                <a:lnTo>
                  <a:pt x="3955593" y="1316365"/>
                </a:lnTo>
                <a:lnTo>
                  <a:pt x="3069223" y="1733104"/>
                </a:lnTo>
                <a:lnTo>
                  <a:pt x="3049378" y="1303135"/>
                </a:lnTo>
                <a:lnTo>
                  <a:pt x="0" y="0"/>
                </a:lnTo>
              </a:path>
            </a:pathLst>
          </a:custGeom>
          <a:noFill/>
          <a:ln w="57150" cap="flat" cmpd="sng" algn="ctr">
            <a:solidFill>
              <a:srgbClr val="0000FF"/>
            </a:solidFill>
            <a:prstDash val="solid"/>
            <a:tailEnd type="triangle"/>
          </a:ln>
          <a:effectLst/>
        </p:spPr>
        <p:txBody>
          <a:bodyPr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 kern="0" dirty="0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192" name="Freeform 1191">
            <a:extLst>
              <a:ext uri="{FF2B5EF4-FFF2-40B4-BE49-F238E27FC236}">
                <a16:creationId xmlns:a16="http://schemas.microsoft.com/office/drawing/2014/main" id="{F01232BE-A464-5C4E-8C53-5A9F8511F1D2}"/>
              </a:ext>
            </a:extLst>
          </p:cNvPr>
          <p:cNvSpPr/>
          <p:nvPr/>
        </p:nvSpPr>
        <p:spPr>
          <a:xfrm>
            <a:off x="2727781" y="2035128"/>
            <a:ext cx="3246835" cy="2572941"/>
          </a:xfrm>
          <a:custGeom>
            <a:avLst/>
            <a:gdLst>
              <a:gd name="connsiteX0" fmla="*/ 0 w 4054022"/>
              <a:gd name="connsiteY0" fmla="*/ 0 h 3681545"/>
              <a:gd name="connsiteX1" fmla="*/ 3284271 w 4054022"/>
              <a:gd name="connsiteY1" fmla="*/ 1436700 h 3681545"/>
              <a:gd name="connsiteX2" fmla="*/ 3309929 w 4054022"/>
              <a:gd name="connsiteY2" fmla="*/ 1936980 h 3681545"/>
              <a:gd name="connsiteX3" fmla="*/ 4054022 w 4054022"/>
              <a:gd name="connsiteY3" fmla="*/ 1552149 h 3681545"/>
              <a:gd name="connsiteX4" fmla="*/ 4054022 w 4054022"/>
              <a:gd name="connsiteY4" fmla="*/ 1731737 h 3681545"/>
              <a:gd name="connsiteX5" fmla="*/ 3245783 w 4054022"/>
              <a:gd name="connsiteY5" fmla="*/ 2116567 h 3681545"/>
              <a:gd name="connsiteX6" fmla="*/ 3784609 w 4054022"/>
              <a:gd name="connsiteY6" fmla="*/ 2924711 h 3681545"/>
              <a:gd name="connsiteX7" fmla="*/ 3784609 w 4054022"/>
              <a:gd name="connsiteY7" fmla="*/ 3681545 h 3681545"/>
              <a:gd name="connsiteX0" fmla="*/ 0 w 4169484"/>
              <a:gd name="connsiteY0" fmla="*/ 0 h 3694373"/>
              <a:gd name="connsiteX1" fmla="*/ 3399733 w 4169484"/>
              <a:gd name="connsiteY1" fmla="*/ 1449528 h 3694373"/>
              <a:gd name="connsiteX2" fmla="*/ 3425391 w 4169484"/>
              <a:gd name="connsiteY2" fmla="*/ 1949808 h 3694373"/>
              <a:gd name="connsiteX3" fmla="*/ 4169484 w 4169484"/>
              <a:gd name="connsiteY3" fmla="*/ 1564977 h 3694373"/>
              <a:gd name="connsiteX4" fmla="*/ 4169484 w 4169484"/>
              <a:gd name="connsiteY4" fmla="*/ 1744565 h 3694373"/>
              <a:gd name="connsiteX5" fmla="*/ 3361245 w 4169484"/>
              <a:gd name="connsiteY5" fmla="*/ 2129395 h 3694373"/>
              <a:gd name="connsiteX6" fmla="*/ 3900071 w 4169484"/>
              <a:gd name="connsiteY6" fmla="*/ 2937539 h 3694373"/>
              <a:gd name="connsiteX7" fmla="*/ 3900071 w 4169484"/>
              <a:gd name="connsiteY7" fmla="*/ 3694373 h 3694373"/>
              <a:gd name="connsiteX0" fmla="*/ 0 w 4169484"/>
              <a:gd name="connsiteY0" fmla="*/ 0 h 3694373"/>
              <a:gd name="connsiteX1" fmla="*/ 3399733 w 4169484"/>
              <a:gd name="connsiteY1" fmla="*/ 1449528 h 3694373"/>
              <a:gd name="connsiteX2" fmla="*/ 3425391 w 4169484"/>
              <a:gd name="connsiteY2" fmla="*/ 1949808 h 3694373"/>
              <a:gd name="connsiteX3" fmla="*/ 4169484 w 4169484"/>
              <a:gd name="connsiteY3" fmla="*/ 1564977 h 3694373"/>
              <a:gd name="connsiteX4" fmla="*/ 4169484 w 4169484"/>
              <a:gd name="connsiteY4" fmla="*/ 1744565 h 3694373"/>
              <a:gd name="connsiteX5" fmla="*/ 3361245 w 4169484"/>
              <a:gd name="connsiteY5" fmla="*/ 2129395 h 3694373"/>
              <a:gd name="connsiteX6" fmla="*/ 3797438 w 4169484"/>
              <a:gd name="connsiteY6" fmla="*/ 2886229 h 3694373"/>
              <a:gd name="connsiteX7" fmla="*/ 3900071 w 4169484"/>
              <a:gd name="connsiteY7" fmla="*/ 3694373 h 3694373"/>
              <a:gd name="connsiteX0" fmla="*/ 0 w 4169484"/>
              <a:gd name="connsiteY0" fmla="*/ 0 h 3668718"/>
              <a:gd name="connsiteX1" fmla="*/ 3399733 w 4169484"/>
              <a:gd name="connsiteY1" fmla="*/ 1449528 h 3668718"/>
              <a:gd name="connsiteX2" fmla="*/ 3425391 w 4169484"/>
              <a:gd name="connsiteY2" fmla="*/ 1949808 h 3668718"/>
              <a:gd name="connsiteX3" fmla="*/ 4169484 w 4169484"/>
              <a:gd name="connsiteY3" fmla="*/ 1564977 h 3668718"/>
              <a:gd name="connsiteX4" fmla="*/ 4169484 w 4169484"/>
              <a:gd name="connsiteY4" fmla="*/ 1744565 h 3668718"/>
              <a:gd name="connsiteX5" fmla="*/ 3361245 w 4169484"/>
              <a:gd name="connsiteY5" fmla="*/ 2129395 h 3668718"/>
              <a:gd name="connsiteX6" fmla="*/ 3797438 w 4169484"/>
              <a:gd name="connsiteY6" fmla="*/ 2886229 h 3668718"/>
              <a:gd name="connsiteX7" fmla="*/ 3835926 w 4169484"/>
              <a:gd name="connsiteY7" fmla="*/ 3668718 h 3668718"/>
              <a:gd name="connsiteX0" fmla="*/ 0 w 4169484"/>
              <a:gd name="connsiteY0" fmla="*/ 0 h 3668718"/>
              <a:gd name="connsiteX1" fmla="*/ 3399733 w 4169484"/>
              <a:gd name="connsiteY1" fmla="*/ 1449528 h 3668718"/>
              <a:gd name="connsiteX2" fmla="*/ 3425391 w 4169484"/>
              <a:gd name="connsiteY2" fmla="*/ 1949808 h 3668718"/>
              <a:gd name="connsiteX3" fmla="*/ 4169484 w 4169484"/>
              <a:gd name="connsiteY3" fmla="*/ 1564977 h 3668718"/>
              <a:gd name="connsiteX4" fmla="*/ 4169484 w 4169484"/>
              <a:gd name="connsiteY4" fmla="*/ 1680426 h 3668718"/>
              <a:gd name="connsiteX5" fmla="*/ 3361245 w 4169484"/>
              <a:gd name="connsiteY5" fmla="*/ 2129395 h 3668718"/>
              <a:gd name="connsiteX6" fmla="*/ 3797438 w 4169484"/>
              <a:gd name="connsiteY6" fmla="*/ 2886229 h 3668718"/>
              <a:gd name="connsiteX7" fmla="*/ 3835926 w 4169484"/>
              <a:gd name="connsiteY7" fmla="*/ 3668718 h 3668718"/>
              <a:gd name="connsiteX0" fmla="*/ 0 w 4169484"/>
              <a:gd name="connsiteY0" fmla="*/ 0 h 3668718"/>
              <a:gd name="connsiteX1" fmla="*/ 3399733 w 4169484"/>
              <a:gd name="connsiteY1" fmla="*/ 1449528 h 3668718"/>
              <a:gd name="connsiteX2" fmla="*/ 3425391 w 4169484"/>
              <a:gd name="connsiteY2" fmla="*/ 1949808 h 3668718"/>
              <a:gd name="connsiteX3" fmla="*/ 4169484 w 4169484"/>
              <a:gd name="connsiteY3" fmla="*/ 1564977 h 3668718"/>
              <a:gd name="connsiteX4" fmla="*/ 4169484 w 4169484"/>
              <a:gd name="connsiteY4" fmla="*/ 1680426 h 3668718"/>
              <a:gd name="connsiteX5" fmla="*/ 3399733 w 4169484"/>
              <a:gd name="connsiteY5" fmla="*/ 2142223 h 3668718"/>
              <a:gd name="connsiteX6" fmla="*/ 3797438 w 4169484"/>
              <a:gd name="connsiteY6" fmla="*/ 2886229 h 3668718"/>
              <a:gd name="connsiteX7" fmla="*/ 3835926 w 4169484"/>
              <a:gd name="connsiteY7" fmla="*/ 3668718 h 3668718"/>
              <a:gd name="connsiteX0" fmla="*/ 0 w 4169484"/>
              <a:gd name="connsiteY0" fmla="*/ 0 h 3668718"/>
              <a:gd name="connsiteX1" fmla="*/ 3399733 w 4169484"/>
              <a:gd name="connsiteY1" fmla="*/ 1449528 h 3668718"/>
              <a:gd name="connsiteX2" fmla="*/ 3425391 w 4169484"/>
              <a:gd name="connsiteY2" fmla="*/ 1949808 h 3668718"/>
              <a:gd name="connsiteX3" fmla="*/ 4169484 w 4169484"/>
              <a:gd name="connsiteY3" fmla="*/ 1564977 h 3668718"/>
              <a:gd name="connsiteX4" fmla="*/ 4169484 w 4169484"/>
              <a:gd name="connsiteY4" fmla="*/ 1680426 h 3668718"/>
              <a:gd name="connsiteX5" fmla="*/ 3386904 w 4169484"/>
              <a:gd name="connsiteY5" fmla="*/ 2078085 h 3668718"/>
              <a:gd name="connsiteX6" fmla="*/ 3797438 w 4169484"/>
              <a:gd name="connsiteY6" fmla="*/ 2886229 h 3668718"/>
              <a:gd name="connsiteX7" fmla="*/ 3835926 w 4169484"/>
              <a:gd name="connsiteY7" fmla="*/ 3668718 h 3668718"/>
              <a:gd name="connsiteX0" fmla="*/ 0 w 4169484"/>
              <a:gd name="connsiteY0" fmla="*/ 0 h 3668718"/>
              <a:gd name="connsiteX1" fmla="*/ 3399733 w 4169484"/>
              <a:gd name="connsiteY1" fmla="*/ 1449528 h 3668718"/>
              <a:gd name="connsiteX2" fmla="*/ 3425391 w 4169484"/>
              <a:gd name="connsiteY2" fmla="*/ 1949808 h 3668718"/>
              <a:gd name="connsiteX3" fmla="*/ 4169484 w 4169484"/>
              <a:gd name="connsiteY3" fmla="*/ 1564977 h 3668718"/>
              <a:gd name="connsiteX4" fmla="*/ 4169484 w 4169484"/>
              <a:gd name="connsiteY4" fmla="*/ 1680426 h 3668718"/>
              <a:gd name="connsiteX5" fmla="*/ 3386904 w 4169484"/>
              <a:gd name="connsiteY5" fmla="*/ 2078085 h 3668718"/>
              <a:gd name="connsiteX6" fmla="*/ 3848754 w 4169484"/>
              <a:gd name="connsiteY6" fmla="*/ 2873401 h 3668718"/>
              <a:gd name="connsiteX7" fmla="*/ 3835926 w 4169484"/>
              <a:gd name="connsiteY7" fmla="*/ 3668718 h 3668718"/>
              <a:gd name="connsiteX0" fmla="*/ 0 w 4169484"/>
              <a:gd name="connsiteY0" fmla="*/ 0 h 3643063"/>
              <a:gd name="connsiteX1" fmla="*/ 3399733 w 4169484"/>
              <a:gd name="connsiteY1" fmla="*/ 1449528 h 3643063"/>
              <a:gd name="connsiteX2" fmla="*/ 3425391 w 4169484"/>
              <a:gd name="connsiteY2" fmla="*/ 1949808 h 3643063"/>
              <a:gd name="connsiteX3" fmla="*/ 4169484 w 4169484"/>
              <a:gd name="connsiteY3" fmla="*/ 1564977 h 3643063"/>
              <a:gd name="connsiteX4" fmla="*/ 4169484 w 4169484"/>
              <a:gd name="connsiteY4" fmla="*/ 1680426 h 3643063"/>
              <a:gd name="connsiteX5" fmla="*/ 3386904 w 4169484"/>
              <a:gd name="connsiteY5" fmla="*/ 2078085 h 3643063"/>
              <a:gd name="connsiteX6" fmla="*/ 3848754 w 4169484"/>
              <a:gd name="connsiteY6" fmla="*/ 2873401 h 3643063"/>
              <a:gd name="connsiteX7" fmla="*/ 3861584 w 4169484"/>
              <a:gd name="connsiteY7" fmla="*/ 3643063 h 3643063"/>
              <a:gd name="connsiteX0" fmla="*/ 0 w 4169484"/>
              <a:gd name="connsiteY0" fmla="*/ 0 h 3643063"/>
              <a:gd name="connsiteX1" fmla="*/ 3399733 w 4169484"/>
              <a:gd name="connsiteY1" fmla="*/ 1449528 h 3643063"/>
              <a:gd name="connsiteX2" fmla="*/ 3425391 w 4169484"/>
              <a:gd name="connsiteY2" fmla="*/ 1949808 h 3643063"/>
              <a:gd name="connsiteX3" fmla="*/ 4169484 w 4169484"/>
              <a:gd name="connsiteY3" fmla="*/ 1564977 h 3643063"/>
              <a:gd name="connsiteX4" fmla="*/ 4169484 w 4169484"/>
              <a:gd name="connsiteY4" fmla="*/ 1680426 h 3643063"/>
              <a:gd name="connsiteX5" fmla="*/ 3386904 w 4169484"/>
              <a:gd name="connsiteY5" fmla="*/ 2078085 h 3643063"/>
              <a:gd name="connsiteX6" fmla="*/ 3874412 w 4169484"/>
              <a:gd name="connsiteY6" fmla="*/ 2834918 h 3643063"/>
              <a:gd name="connsiteX7" fmla="*/ 3861584 w 4169484"/>
              <a:gd name="connsiteY7" fmla="*/ 3643063 h 3643063"/>
              <a:gd name="connsiteX0" fmla="*/ 0 w 4169484"/>
              <a:gd name="connsiteY0" fmla="*/ 0 h 3643063"/>
              <a:gd name="connsiteX1" fmla="*/ 3079003 w 4169484"/>
              <a:gd name="connsiteY1" fmla="*/ 1398217 h 3643063"/>
              <a:gd name="connsiteX2" fmla="*/ 3425391 w 4169484"/>
              <a:gd name="connsiteY2" fmla="*/ 1949808 h 3643063"/>
              <a:gd name="connsiteX3" fmla="*/ 4169484 w 4169484"/>
              <a:gd name="connsiteY3" fmla="*/ 1564977 h 3643063"/>
              <a:gd name="connsiteX4" fmla="*/ 4169484 w 4169484"/>
              <a:gd name="connsiteY4" fmla="*/ 1680426 h 3643063"/>
              <a:gd name="connsiteX5" fmla="*/ 3386904 w 4169484"/>
              <a:gd name="connsiteY5" fmla="*/ 2078085 h 3643063"/>
              <a:gd name="connsiteX6" fmla="*/ 3874412 w 4169484"/>
              <a:gd name="connsiteY6" fmla="*/ 2834918 h 3643063"/>
              <a:gd name="connsiteX7" fmla="*/ 3861584 w 4169484"/>
              <a:gd name="connsiteY7" fmla="*/ 3643063 h 3643063"/>
              <a:gd name="connsiteX0" fmla="*/ 0 w 4169484"/>
              <a:gd name="connsiteY0" fmla="*/ 0 h 3643063"/>
              <a:gd name="connsiteX1" fmla="*/ 3079003 w 4169484"/>
              <a:gd name="connsiteY1" fmla="*/ 1398217 h 3643063"/>
              <a:gd name="connsiteX2" fmla="*/ 3207294 w 4169484"/>
              <a:gd name="connsiteY2" fmla="*/ 2013946 h 3643063"/>
              <a:gd name="connsiteX3" fmla="*/ 4169484 w 4169484"/>
              <a:gd name="connsiteY3" fmla="*/ 1564977 h 3643063"/>
              <a:gd name="connsiteX4" fmla="*/ 4169484 w 4169484"/>
              <a:gd name="connsiteY4" fmla="*/ 1680426 h 3643063"/>
              <a:gd name="connsiteX5" fmla="*/ 3386904 w 4169484"/>
              <a:gd name="connsiteY5" fmla="*/ 2078085 h 3643063"/>
              <a:gd name="connsiteX6" fmla="*/ 3874412 w 4169484"/>
              <a:gd name="connsiteY6" fmla="*/ 2834918 h 3643063"/>
              <a:gd name="connsiteX7" fmla="*/ 3861584 w 4169484"/>
              <a:gd name="connsiteY7" fmla="*/ 3643063 h 3643063"/>
              <a:gd name="connsiteX0" fmla="*/ 0 w 4169484"/>
              <a:gd name="connsiteY0" fmla="*/ 0 h 3643063"/>
              <a:gd name="connsiteX1" fmla="*/ 3066174 w 4169484"/>
              <a:gd name="connsiteY1" fmla="*/ 1488011 h 3643063"/>
              <a:gd name="connsiteX2" fmla="*/ 3207294 w 4169484"/>
              <a:gd name="connsiteY2" fmla="*/ 2013946 h 3643063"/>
              <a:gd name="connsiteX3" fmla="*/ 4169484 w 4169484"/>
              <a:gd name="connsiteY3" fmla="*/ 1564977 h 3643063"/>
              <a:gd name="connsiteX4" fmla="*/ 4169484 w 4169484"/>
              <a:gd name="connsiteY4" fmla="*/ 1680426 h 3643063"/>
              <a:gd name="connsiteX5" fmla="*/ 3386904 w 4169484"/>
              <a:gd name="connsiteY5" fmla="*/ 2078085 h 3643063"/>
              <a:gd name="connsiteX6" fmla="*/ 3874412 w 4169484"/>
              <a:gd name="connsiteY6" fmla="*/ 2834918 h 3643063"/>
              <a:gd name="connsiteX7" fmla="*/ 3861584 w 4169484"/>
              <a:gd name="connsiteY7" fmla="*/ 3643063 h 3643063"/>
              <a:gd name="connsiteX0" fmla="*/ 0 w 4336264"/>
              <a:gd name="connsiteY0" fmla="*/ 0 h 3450648"/>
              <a:gd name="connsiteX1" fmla="*/ 3232954 w 4336264"/>
              <a:gd name="connsiteY1" fmla="*/ 1295596 h 3450648"/>
              <a:gd name="connsiteX2" fmla="*/ 3374074 w 4336264"/>
              <a:gd name="connsiteY2" fmla="*/ 1821531 h 3450648"/>
              <a:gd name="connsiteX3" fmla="*/ 4336264 w 4336264"/>
              <a:gd name="connsiteY3" fmla="*/ 1372562 h 3450648"/>
              <a:gd name="connsiteX4" fmla="*/ 4336264 w 4336264"/>
              <a:gd name="connsiteY4" fmla="*/ 1488011 h 3450648"/>
              <a:gd name="connsiteX5" fmla="*/ 3553684 w 4336264"/>
              <a:gd name="connsiteY5" fmla="*/ 1885670 h 3450648"/>
              <a:gd name="connsiteX6" fmla="*/ 4041192 w 4336264"/>
              <a:gd name="connsiteY6" fmla="*/ 2642503 h 3450648"/>
              <a:gd name="connsiteX7" fmla="*/ 4028364 w 4336264"/>
              <a:gd name="connsiteY7" fmla="*/ 3450648 h 3450648"/>
              <a:gd name="connsiteX0" fmla="*/ 0 w 4336264"/>
              <a:gd name="connsiteY0" fmla="*/ 0 h 3450648"/>
              <a:gd name="connsiteX1" fmla="*/ 3258612 w 4336264"/>
              <a:gd name="connsiteY1" fmla="*/ 1346907 h 3450648"/>
              <a:gd name="connsiteX2" fmla="*/ 3374074 w 4336264"/>
              <a:gd name="connsiteY2" fmla="*/ 1821531 h 3450648"/>
              <a:gd name="connsiteX3" fmla="*/ 4336264 w 4336264"/>
              <a:gd name="connsiteY3" fmla="*/ 1372562 h 3450648"/>
              <a:gd name="connsiteX4" fmla="*/ 4336264 w 4336264"/>
              <a:gd name="connsiteY4" fmla="*/ 1488011 h 3450648"/>
              <a:gd name="connsiteX5" fmla="*/ 3553684 w 4336264"/>
              <a:gd name="connsiteY5" fmla="*/ 1885670 h 3450648"/>
              <a:gd name="connsiteX6" fmla="*/ 4041192 w 4336264"/>
              <a:gd name="connsiteY6" fmla="*/ 2642503 h 3450648"/>
              <a:gd name="connsiteX7" fmla="*/ 4028364 w 4336264"/>
              <a:gd name="connsiteY7" fmla="*/ 3450648 h 3450648"/>
              <a:gd name="connsiteX0" fmla="*/ 0 w 4336264"/>
              <a:gd name="connsiteY0" fmla="*/ 0 h 3450648"/>
              <a:gd name="connsiteX1" fmla="*/ 3258612 w 4336264"/>
              <a:gd name="connsiteY1" fmla="*/ 1346907 h 3450648"/>
              <a:gd name="connsiteX2" fmla="*/ 3284270 w 4336264"/>
              <a:gd name="connsiteY2" fmla="*/ 1834359 h 3450648"/>
              <a:gd name="connsiteX3" fmla="*/ 4336264 w 4336264"/>
              <a:gd name="connsiteY3" fmla="*/ 1372562 h 3450648"/>
              <a:gd name="connsiteX4" fmla="*/ 4336264 w 4336264"/>
              <a:gd name="connsiteY4" fmla="*/ 1488011 h 3450648"/>
              <a:gd name="connsiteX5" fmla="*/ 3553684 w 4336264"/>
              <a:gd name="connsiteY5" fmla="*/ 1885670 h 3450648"/>
              <a:gd name="connsiteX6" fmla="*/ 4041192 w 4336264"/>
              <a:gd name="connsiteY6" fmla="*/ 2642503 h 3450648"/>
              <a:gd name="connsiteX7" fmla="*/ 4028364 w 4336264"/>
              <a:gd name="connsiteY7" fmla="*/ 3450648 h 3450648"/>
              <a:gd name="connsiteX0" fmla="*/ 0 w 4336264"/>
              <a:gd name="connsiteY0" fmla="*/ 0 h 3450648"/>
              <a:gd name="connsiteX1" fmla="*/ 3258612 w 4336264"/>
              <a:gd name="connsiteY1" fmla="*/ 1346907 h 3450648"/>
              <a:gd name="connsiteX2" fmla="*/ 3284270 w 4336264"/>
              <a:gd name="connsiteY2" fmla="*/ 1834359 h 3450648"/>
              <a:gd name="connsiteX3" fmla="*/ 4336264 w 4336264"/>
              <a:gd name="connsiteY3" fmla="*/ 1372562 h 3450648"/>
              <a:gd name="connsiteX4" fmla="*/ 4336264 w 4336264"/>
              <a:gd name="connsiteY4" fmla="*/ 1488011 h 3450648"/>
              <a:gd name="connsiteX5" fmla="*/ 3540855 w 4336264"/>
              <a:gd name="connsiteY5" fmla="*/ 1962636 h 3450648"/>
              <a:gd name="connsiteX6" fmla="*/ 4041192 w 4336264"/>
              <a:gd name="connsiteY6" fmla="*/ 2642503 h 3450648"/>
              <a:gd name="connsiteX7" fmla="*/ 4028364 w 4336264"/>
              <a:gd name="connsiteY7" fmla="*/ 3450648 h 3450648"/>
              <a:gd name="connsiteX0" fmla="*/ 0 w 4336264"/>
              <a:gd name="connsiteY0" fmla="*/ 0 h 3450648"/>
              <a:gd name="connsiteX1" fmla="*/ 3258612 w 4336264"/>
              <a:gd name="connsiteY1" fmla="*/ 1346907 h 3450648"/>
              <a:gd name="connsiteX2" fmla="*/ 3284270 w 4336264"/>
              <a:gd name="connsiteY2" fmla="*/ 1834359 h 3450648"/>
              <a:gd name="connsiteX3" fmla="*/ 4336264 w 4336264"/>
              <a:gd name="connsiteY3" fmla="*/ 1372562 h 3450648"/>
              <a:gd name="connsiteX4" fmla="*/ 4336264 w 4336264"/>
              <a:gd name="connsiteY4" fmla="*/ 1488011 h 3450648"/>
              <a:gd name="connsiteX5" fmla="*/ 3540855 w 4336264"/>
              <a:gd name="connsiteY5" fmla="*/ 2008941 h 3450648"/>
              <a:gd name="connsiteX6" fmla="*/ 4041192 w 4336264"/>
              <a:gd name="connsiteY6" fmla="*/ 2642503 h 3450648"/>
              <a:gd name="connsiteX7" fmla="*/ 4028364 w 4336264"/>
              <a:gd name="connsiteY7" fmla="*/ 3450648 h 3450648"/>
              <a:gd name="connsiteX0" fmla="*/ 0 w 4336264"/>
              <a:gd name="connsiteY0" fmla="*/ 0 h 3450648"/>
              <a:gd name="connsiteX1" fmla="*/ 3258612 w 4336264"/>
              <a:gd name="connsiteY1" fmla="*/ 1346907 h 3450648"/>
              <a:gd name="connsiteX2" fmla="*/ 3284270 w 4336264"/>
              <a:gd name="connsiteY2" fmla="*/ 1834359 h 3450648"/>
              <a:gd name="connsiteX3" fmla="*/ 4336264 w 4336264"/>
              <a:gd name="connsiteY3" fmla="*/ 1372562 h 3450648"/>
              <a:gd name="connsiteX4" fmla="*/ 4309805 w 4336264"/>
              <a:gd name="connsiteY4" fmla="*/ 1646769 h 3450648"/>
              <a:gd name="connsiteX5" fmla="*/ 3540855 w 4336264"/>
              <a:gd name="connsiteY5" fmla="*/ 2008941 h 3450648"/>
              <a:gd name="connsiteX6" fmla="*/ 4041192 w 4336264"/>
              <a:gd name="connsiteY6" fmla="*/ 2642503 h 3450648"/>
              <a:gd name="connsiteX7" fmla="*/ 4028364 w 4336264"/>
              <a:gd name="connsiteY7" fmla="*/ 3450648 h 3450648"/>
              <a:gd name="connsiteX0" fmla="*/ 0 w 4316420"/>
              <a:gd name="connsiteY0" fmla="*/ 0 h 3450648"/>
              <a:gd name="connsiteX1" fmla="*/ 3258612 w 4316420"/>
              <a:gd name="connsiteY1" fmla="*/ 1346907 h 3450648"/>
              <a:gd name="connsiteX2" fmla="*/ 3284270 w 4316420"/>
              <a:gd name="connsiteY2" fmla="*/ 1834359 h 3450648"/>
              <a:gd name="connsiteX3" fmla="*/ 4316420 w 4316420"/>
              <a:gd name="connsiteY3" fmla="*/ 1498245 h 3450648"/>
              <a:gd name="connsiteX4" fmla="*/ 4309805 w 4316420"/>
              <a:gd name="connsiteY4" fmla="*/ 1646769 h 3450648"/>
              <a:gd name="connsiteX5" fmla="*/ 3540855 w 4316420"/>
              <a:gd name="connsiteY5" fmla="*/ 2008941 h 3450648"/>
              <a:gd name="connsiteX6" fmla="*/ 4041192 w 4316420"/>
              <a:gd name="connsiteY6" fmla="*/ 2642503 h 3450648"/>
              <a:gd name="connsiteX7" fmla="*/ 4028364 w 4316420"/>
              <a:gd name="connsiteY7" fmla="*/ 3450648 h 3450648"/>
              <a:gd name="connsiteX0" fmla="*/ 0 w 4316420"/>
              <a:gd name="connsiteY0" fmla="*/ 0 h 3450648"/>
              <a:gd name="connsiteX1" fmla="*/ 3258612 w 4316420"/>
              <a:gd name="connsiteY1" fmla="*/ 1346907 h 3450648"/>
              <a:gd name="connsiteX2" fmla="*/ 3350417 w 4316420"/>
              <a:gd name="connsiteY2" fmla="*/ 1940198 h 3450648"/>
              <a:gd name="connsiteX3" fmla="*/ 4316420 w 4316420"/>
              <a:gd name="connsiteY3" fmla="*/ 1498245 h 3450648"/>
              <a:gd name="connsiteX4" fmla="*/ 4309805 w 4316420"/>
              <a:gd name="connsiteY4" fmla="*/ 1646769 h 3450648"/>
              <a:gd name="connsiteX5" fmla="*/ 3540855 w 4316420"/>
              <a:gd name="connsiteY5" fmla="*/ 2008941 h 3450648"/>
              <a:gd name="connsiteX6" fmla="*/ 4041192 w 4316420"/>
              <a:gd name="connsiteY6" fmla="*/ 2642503 h 3450648"/>
              <a:gd name="connsiteX7" fmla="*/ 4028364 w 4316420"/>
              <a:gd name="connsiteY7" fmla="*/ 3450648 h 3450648"/>
              <a:gd name="connsiteX0" fmla="*/ 0 w 4316420"/>
              <a:gd name="connsiteY0" fmla="*/ 0 h 3450648"/>
              <a:gd name="connsiteX1" fmla="*/ 3258612 w 4316420"/>
              <a:gd name="connsiteY1" fmla="*/ 1346907 h 3450648"/>
              <a:gd name="connsiteX2" fmla="*/ 3357031 w 4316420"/>
              <a:gd name="connsiteY2" fmla="*/ 1953428 h 3450648"/>
              <a:gd name="connsiteX3" fmla="*/ 4316420 w 4316420"/>
              <a:gd name="connsiteY3" fmla="*/ 1498245 h 3450648"/>
              <a:gd name="connsiteX4" fmla="*/ 4309805 w 4316420"/>
              <a:gd name="connsiteY4" fmla="*/ 1646769 h 3450648"/>
              <a:gd name="connsiteX5" fmla="*/ 3540855 w 4316420"/>
              <a:gd name="connsiteY5" fmla="*/ 2008941 h 3450648"/>
              <a:gd name="connsiteX6" fmla="*/ 4041192 w 4316420"/>
              <a:gd name="connsiteY6" fmla="*/ 2642503 h 3450648"/>
              <a:gd name="connsiteX7" fmla="*/ 4028364 w 4316420"/>
              <a:gd name="connsiteY7" fmla="*/ 3450648 h 3450648"/>
              <a:gd name="connsiteX0" fmla="*/ 0 w 4316420"/>
              <a:gd name="connsiteY0" fmla="*/ 0 h 3450648"/>
              <a:gd name="connsiteX1" fmla="*/ 3337988 w 4316420"/>
              <a:gd name="connsiteY1" fmla="*/ 1432901 h 3450648"/>
              <a:gd name="connsiteX2" fmla="*/ 3357031 w 4316420"/>
              <a:gd name="connsiteY2" fmla="*/ 1953428 h 3450648"/>
              <a:gd name="connsiteX3" fmla="*/ 4316420 w 4316420"/>
              <a:gd name="connsiteY3" fmla="*/ 1498245 h 3450648"/>
              <a:gd name="connsiteX4" fmla="*/ 4309805 w 4316420"/>
              <a:gd name="connsiteY4" fmla="*/ 1646769 h 3450648"/>
              <a:gd name="connsiteX5" fmla="*/ 3540855 w 4316420"/>
              <a:gd name="connsiteY5" fmla="*/ 2008941 h 3450648"/>
              <a:gd name="connsiteX6" fmla="*/ 4041192 w 4316420"/>
              <a:gd name="connsiteY6" fmla="*/ 2642503 h 3450648"/>
              <a:gd name="connsiteX7" fmla="*/ 4028364 w 4316420"/>
              <a:gd name="connsiteY7" fmla="*/ 3450648 h 3450648"/>
              <a:gd name="connsiteX0" fmla="*/ 0 w 4329650"/>
              <a:gd name="connsiteY0" fmla="*/ 0 h 3430803"/>
              <a:gd name="connsiteX1" fmla="*/ 3351218 w 4329650"/>
              <a:gd name="connsiteY1" fmla="*/ 1413056 h 3430803"/>
              <a:gd name="connsiteX2" fmla="*/ 3370261 w 4329650"/>
              <a:gd name="connsiteY2" fmla="*/ 1933583 h 3430803"/>
              <a:gd name="connsiteX3" fmla="*/ 4329650 w 4329650"/>
              <a:gd name="connsiteY3" fmla="*/ 1478400 h 3430803"/>
              <a:gd name="connsiteX4" fmla="*/ 4323035 w 4329650"/>
              <a:gd name="connsiteY4" fmla="*/ 1626924 h 3430803"/>
              <a:gd name="connsiteX5" fmla="*/ 3554085 w 4329650"/>
              <a:gd name="connsiteY5" fmla="*/ 1989096 h 3430803"/>
              <a:gd name="connsiteX6" fmla="*/ 4054422 w 4329650"/>
              <a:gd name="connsiteY6" fmla="*/ 2622658 h 3430803"/>
              <a:gd name="connsiteX7" fmla="*/ 4041594 w 4329650"/>
              <a:gd name="connsiteY7" fmla="*/ 3430803 h 3430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29650" h="3430803">
                <a:moveTo>
                  <a:pt x="0" y="0"/>
                </a:moveTo>
                <a:lnTo>
                  <a:pt x="3351218" y="1413056"/>
                </a:lnTo>
                <a:lnTo>
                  <a:pt x="3370261" y="1933583"/>
                </a:lnTo>
                <a:lnTo>
                  <a:pt x="4329650" y="1478400"/>
                </a:lnTo>
                <a:lnTo>
                  <a:pt x="4323035" y="1626924"/>
                </a:lnTo>
                <a:lnTo>
                  <a:pt x="3554085" y="1989096"/>
                </a:lnTo>
                <a:lnTo>
                  <a:pt x="4054422" y="2622658"/>
                </a:lnTo>
                <a:lnTo>
                  <a:pt x="4041594" y="3430803"/>
                </a:lnTo>
              </a:path>
            </a:pathLst>
          </a:custGeom>
          <a:noFill/>
          <a:ln w="47625" cap="flat" cmpd="sng" algn="ctr">
            <a:solidFill>
              <a:srgbClr val="CC0000"/>
            </a:solidFill>
            <a:prstDash val="solid"/>
            <a:tailEnd type="triangle"/>
          </a:ln>
          <a:effectLst/>
        </p:spPr>
        <p:txBody>
          <a:bodyPr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 kern="0" dirty="0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3388" name="TextBox 3387">
            <a:extLst>
              <a:ext uri="{FF2B5EF4-FFF2-40B4-BE49-F238E27FC236}">
                <a16:creationId xmlns:a16="http://schemas.microsoft.com/office/drawing/2014/main" id="{122DA19A-23D8-624B-B6AC-9031BB479E85}"/>
              </a:ext>
            </a:extLst>
          </p:cNvPr>
          <p:cNvSpPr txBox="1"/>
          <p:nvPr/>
        </p:nvSpPr>
        <p:spPr>
          <a:xfrm>
            <a:off x="6646209" y="2286911"/>
            <a:ext cx="2299447" cy="202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en-US" sz="2100" dirty="0">
                <a:solidFill>
                  <a:srgbClr val="000099"/>
                </a:solidFill>
                <a:cs typeface="Gill Sans MT"/>
              </a:rPr>
              <a:t>load balancer: application-layer routing</a:t>
            </a:r>
          </a:p>
          <a:p>
            <a:pPr marL="257175" indent="-192024">
              <a:buClr>
                <a:srgbClr val="000099"/>
              </a:buClr>
              <a:buFont typeface="Wingdings" charset="2"/>
              <a:buChar char="§"/>
              <a:defRPr/>
            </a:pPr>
            <a:r>
              <a:rPr lang="en-US" dirty="0">
                <a:cs typeface="Gill Sans MT"/>
              </a:rPr>
              <a:t>receives external client requests</a:t>
            </a:r>
          </a:p>
          <a:p>
            <a:pPr marL="257175" indent="-192024">
              <a:buClr>
                <a:srgbClr val="000099"/>
              </a:buClr>
              <a:buFont typeface="Wingdings" charset="2"/>
              <a:buChar char="§"/>
              <a:defRPr/>
            </a:pPr>
            <a:r>
              <a:rPr lang="en-US" dirty="0">
                <a:cs typeface="Gill Sans MT"/>
              </a:rPr>
              <a:t>directs workload within data center</a:t>
            </a:r>
          </a:p>
        </p:txBody>
      </p:sp>
      <p:sp>
        <p:nvSpPr>
          <p:cNvPr id="3389" name="TextBox 3388">
            <a:extLst>
              <a:ext uri="{FF2B5EF4-FFF2-40B4-BE49-F238E27FC236}">
                <a16:creationId xmlns:a16="http://schemas.microsoft.com/office/drawing/2014/main" id="{F67942CE-CD66-224E-88BF-E2C9B59EC8D6}"/>
              </a:ext>
            </a:extLst>
          </p:cNvPr>
          <p:cNvSpPr txBox="1"/>
          <p:nvPr/>
        </p:nvSpPr>
        <p:spPr>
          <a:xfrm>
            <a:off x="6655734" y="4239094"/>
            <a:ext cx="229944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175" indent="-192024">
              <a:buClr>
                <a:srgbClr val="000099"/>
              </a:buClr>
              <a:buFont typeface="Wingdings" charset="2"/>
              <a:buChar char="§"/>
              <a:defRPr/>
            </a:pPr>
            <a:r>
              <a:rPr lang="en-US" dirty="0">
                <a:cs typeface="Gill Sans MT"/>
              </a:rPr>
              <a:t>returns results to external client </a:t>
            </a:r>
            <a:r>
              <a:rPr lang="en-US" sz="1500" dirty="0">
                <a:cs typeface="Gill Sans MT"/>
              </a:rPr>
              <a:t>(hiding data center internals from client)</a:t>
            </a:r>
            <a:endParaRPr lang="en-US" dirty="0">
              <a:cs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84152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1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1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000"/>
                                        <p:tgtEl>
                                          <p:spTgt spid="1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9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56"/>
          <p:cNvSpPr txBox="1">
            <a:spLocks noGrp="1"/>
          </p:cNvSpPr>
          <p:nvPr>
            <p:ph type="dt" idx="10"/>
          </p:nvPr>
        </p:nvSpPr>
        <p:spPr>
          <a:xfrm>
            <a:off x="457200" y="554116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defTabSz="914400">
              <a:buClr>
                <a:srgbClr val="000000"/>
              </a:buClr>
            </a:pP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15" name="Google Shape;515;p56"/>
          <p:cNvSpPr txBox="1">
            <a:spLocks noGrp="1"/>
          </p:cNvSpPr>
          <p:nvPr>
            <p:ph type="title"/>
          </p:nvPr>
        </p:nvSpPr>
        <p:spPr>
          <a:xfrm>
            <a:off x="311700" y="1302275"/>
            <a:ext cx="8520600" cy="57270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2"/>
              </a:buClr>
            </a:pPr>
            <a:r>
              <a:rPr lang="en" sz="32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Isolation issue: Cache Interference</a:t>
            </a:r>
            <a:endParaRPr/>
          </a:p>
        </p:txBody>
      </p:sp>
      <p:grpSp>
        <p:nvGrpSpPr>
          <p:cNvPr id="516" name="Google Shape;516;p56"/>
          <p:cNvGrpSpPr/>
          <p:nvPr/>
        </p:nvGrpSpPr>
        <p:grpSpPr>
          <a:xfrm>
            <a:off x="1143000" y="3976688"/>
            <a:ext cx="6781800" cy="1028700"/>
            <a:chOff x="1143000" y="4159250"/>
            <a:chExt cx="6781800" cy="1371600"/>
          </a:xfrm>
        </p:grpSpPr>
        <p:cxnSp>
          <p:nvCxnSpPr>
            <p:cNvPr id="517" name="Google Shape;517;p56"/>
            <p:cNvCxnSpPr/>
            <p:nvPr/>
          </p:nvCxnSpPr>
          <p:spPr>
            <a:xfrm>
              <a:off x="2286000" y="4159250"/>
              <a:ext cx="152400" cy="5334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miter lim="8000"/>
              <a:headEnd type="stealth" w="med" len="med"/>
              <a:tailEnd type="stealth" w="med" len="med"/>
            </a:ln>
          </p:spPr>
        </p:cxnSp>
        <p:sp>
          <p:nvSpPr>
            <p:cNvPr id="518" name="Google Shape;518;p56"/>
            <p:cNvSpPr txBox="1"/>
            <p:nvPr/>
          </p:nvSpPr>
          <p:spPr>
            <a:xfrm>
              <a:off x="1143000" y="4692650"/>
              <a:ext cx="6781800" cy="838200"/>
            </a:xfrm>
            <a:prstGeom prst="rect">
              <a:avLst/>
            </a:prstGeom>
            <a:solidFill>
              <a:srgbClr val="339966"/>
            </a:solidFill>
            <a:ln w="952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4400">
                <a:buClr>
                  <a:srgbClr val="FF2020"/>
                </a:buClr>
              </a:pPr>
              <a:r>
                <a:rPr lang="en" sz="2400" b="1" kern="0">
                  <a:solidFill>
                    <a:srgbClr val="FF2020"/>
                  </a:solidFill>
                  <a:latin typeface="Tahoma"/>
                  <a:ea typeface="Tahoma"/>
                  <a:cs typeface="Tahoma"/>
                  <a:sym typeface="Tahoma"/>
                </a:rPr>
                <a:t>0000000000000000000000000000000000</a:t>
              </a: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519" name="Google Shape;519;p56"/>
            <p:cNvCxnSpPr/>
            <p:nvPr/>
          </p:nvCxnSpPr>
          <p:spPr>
            <a:xfrm flipH="1">
              <a:off x="6553200" y="4159250"/>
              <a:ext cx="152400" cy="5334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miter lim="8000"/>
              <a:headEnd type="stealth" w="med" len="med"/>
              <a:tailEnd type="stealth" w="med" len="med"/>
            </a:ln>
          </p:spPr>
        </p:cxnSp>
      </p:grpSp>
      <p:grpSp>
        <p:nvGrpSpPr>
          <p:cNvPr id="520" name="Google Shape;520;p56"/>
          <p:cNvGrpSpPr/>
          <p:nvPr/>
        </p:nvGrpSpPr>
        <p:grpSpPr>
          <a:xfrm>
            <a:off x="2362200" y="5005503"/>
            <a:ext cx="5218298" cy="995399"/>
            <a:chOff x="2362200" y="5181752"/>
            <a:chExt cx="5218298" cy="1327198"/>
          </a:xfrm>
        </p:grpSpPr>
        <p:grpSp>
          <p:nvGrpSpPr>
            <p:cNvPr id="521" name="Google Shape;521;p56"/>
            <p:cNvGrpSpPr/>
            <p:nvPr/>
          </p:nvGrpSpPr>
          <p:grpSpPr>
            <a:xfrm>
              <a:off x="2362200" y="5181752"/>
              <a:ext cx="2552700" cy="1327198"/>
              <a:chOff x="2895600" y="4572000"/>
              <a:chExt cx="1524000" cy="1447800"/>
            </a:xfrm>
          </p:grpSpPr>
          <p:cxnSp>
            <p:nvCxnSpPr>
              <p:cNvPr id="522" name="Google Shape;522;p56"/>
              <p:cNvCxnSpPr/>
              <p:nvPr/>
            </p:nvCxnSpPr>
            <p:spPr>
              <a:xfrm>
                <a:off x="4038600" y="4572000"/>
                <a:ext cx="0" cy="11430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</p:cxnSp>
          <p:cxnSp>
            <p:nvCxnSpPr>
              <p:cNvPr id="523" name="Google Shape;523;p56"/>
              <p:cNvCxnSpPr/>
              <p:nvPr/>
            </p:nvCxnSpPr>
            <p:spPr>
              <a:xfrm>
                <a:off x="3886200" y="4572000"/>
                <a:ext cx="0" cy="9906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</p:cxnSp>
          <p:cxnSp>
            <p:nvCxnSpPr>
              <p:cNvPr id="524" name="Google Shape;524;p56"/>
              <p:cNvCxnSpPr/>
              <p:nvPr/>
            </p:nvCxnSpPr>
            <p:spPr>
              <a:xfrm>
                <a:off x="3733800" y="4572000"/>
                <a:ext cx="0" cy="8382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</p:cxnSp>
          <p:cxnSp>
            <p:nvCxnSpPr>
              <p:cNvPr id="525" name="Google Shape;525;p56"/>
              <p:cNvCxnSpPr/>
              <p:nvPr/>
            </p:nvCxnSpPr>
            <p:spPr>
              <a:xfrm>
                <a:off x="3581400" y="4572000"/>
                <a:ext cx="0" cy="6858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</p:cxnSp>
          <p:cxnSp>
            <p:nvCxnSpPr>
              <p:cNvPr id="526" name="Google Shape;526;p56"/>
              <p:cNvCxnSpPr/>
              <p:nvPr/>
            </p:nvCxnSpPr>
            <p:spPr>
              <a:xfrm>
                <a:off x="3429000" y="4572000"/>
                <a:ext cx="0" cy="5334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</p:cxnSp>
          <p:cxnSp>
            <p:nvCxnSpPr>
              <p:cNvPr id="527" name="Google Shape;527;p56"/>
              <p:cNvCxnSpPr/>
              <p:nvPr/>
            </p:nvCxnSpPr>
            <p:spPr>
              <a:xfrm>
                <a:off x="3276600" y="4572000"/>
                <a:ext cx="0" cy="3810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</p:cxnSp>
          <p:grpSp>
            <p:nvGrpSpPr>
              <p:cNvPr id="528" name="Google Shape;528;p56"/>
              <p:cNvGrpSpPr/>
              <p:nvPr/>
            </p:nvGrpSpPr>
            <p:grpSpPr>
              <a:xfrm>
                <a:off x="2895600" y="4800600"/>
                <a:ext cx="1524000" cy="1219200"/>
                <a:chOff x="2590800" y="5334000"/>
                <a:chExt cx="1524000" cy="1219200"/>
              </a:xfrm>
            </p:grpSpPr>
            <p:sp>
              <p:nvSpPr>
                <p:cNvPr id="529" name="Google Shape;529;p56"/>
                <p:cNvSpPr txBox="1"/>
                <p:nvPr/>
              </p:nvSpPr>
              <p:spPr>
                <a:xfrm>
                  <a:off x="2590800" y="5334000"/>
                  <a:ext cx="762000" cy="457200"/>
                </a:xfrm>
                <a:prstGeom prst="rect">
                  <a:avLst/>
                </a:prstGeom>
                <a:solidFill>
                  <a:srgbClr val="99CC00"/>
                </a:solidFill>
                <a:ln w="9525" cap="flat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400">
                    <a:buClr>
                      <a:srgbClr val="000000"/>
                    </a:buClr>
                  </a:pPr>
                  <a:r>
                    <a:rPr lang="en" kern="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rPr>
                    <a:t>DRAM</a:t>
                  </a:r>
                  <a:r>
                    <a:rPr lang="en" sz="1400" kern="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rPr>
                    <a:t> </a:t>
                  </a: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0" name="Google Shape;530;p56"/>
                <p:cNvSpPr txBox="1"/>
                <p:nvPr/>
              </p:nvSpPr>
              <p:spPr>
                <a:xfrm>
                  <a:off x="2743200" y="5486400"/>
                  <a:ext cx="762000" cy="457200"/>
                </a:xfrm>
                <a:prstGeom prst="rect">
                  <a:avLst/>
                </a:prstGeom>
                <a:solidFill>
                  <a:srgbClr val="99CC00"/>
                </a:solidFill>
                <a:ln w="9525" cap="flat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400">
                    <a:buClr>
                      <a:srgbClr val="000000"/>
                    </a:buClr>
                  </a:pPr>
                  <a:r>
                    <a:rPr lang="en" kern="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rPr>
                    <a:t>DRAM</a:t>
                  </a:r>
                  <a:r>
                    <a:rPr lang="en" sz="1400" kern="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rPr>
                    <a:t> </a:t>
                  </a: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1" name="Google Shape;531;p56"/>
                <p:cNvSpPr txBox="1"/>
                <p:nvPr/>
              </p:nvSpPr>
              <p:spPr>
                <a:xfrm>
                  <a:off x="2895600" y="5638800"/>
                  <a:ext cx="762000" cy="457200"/>
                </a:xfrm>
                <a:prstGeom prst="rect">
                  <a:avLst/>
                </a:prstGeom>
                <a:solidFill>
                  <a:srgbClr val="99CC00"/>
                </a:solidFill>
                <a:ln w="9525" cap="flat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400">
                    <a:buClr>
                      <a:srgbClr val="000000"/>
                    </a:buClr>
                  </a:pPr>
                  <a:r>
                    <a:rPr lang="en" kern="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rPr>
                    <a:t>DRAM</a:t>
                  </a:r>
                  <a:r>
                    <a:rPr lang="en" sz="1400" kern="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rPr>
                    <a:t> </a:t>
                  </a: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2" name="Google Shape;532;p56"/>
                <p:cNvSpPr txBox="1"/>
                <p:nvPr/>
              </p:nvSpPr>
              <p:spPr>
                <a:xfrm>
                  <a:off x="3048000" y="5791200"/>
                  <a:ext cx="762000" cy="457200"/>
                </a:xfrm>
                <a:prstGeom prst="rect">
                  <a:avLst/>
                </a:prstGeom>
                <a:solidFill>
                  <a:srgbClr val="99CC00"/>
                </a:solidFill>
                <a:ln w="9525" cap="flat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400">
                    <a:buClr>
                      <a:srgbClr val="000000"/>
                    </a:buClr>
                  </a:pPr>
                  <a:r>
                    <a:rPr lang="en" kern="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rPr>
                    <a:t>DRAM</a:t>
                  </a:r>
                  <a:r>
                    <a:rPr lang="en" sz="1400" kern="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rPr>
                    <a:t> </a:t>
                  </a: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3" name="Google Shape;533;p56"/>
                <p:cNvSpPr txBox="1"/>
                <p:nvPr/>
              </p:nvSpPr>
              <p:spPr>
                <a:xfrm>
                  <a:off x="3200400" y="5943600"/>
                  <a:ext cx="762000" cy="457200"/>
                </a:xfrm>
                <a:prstGeom prst="rect">
                  <a:avLst/>
                </a:prstGeom>
                <a:solidFill>
                  <a:srgbClr val="99CC00"/>
                </a:solidFill>
                <a:ln w="9525" cap="flat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400">
                    <a:buClr>
                      <a:srgbClr val="000000"/>
                    </a:buClr>
                  </a:pPr>
                  <a:r>
                    <a:rPr lang="en" kern="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rPr>
                    <a:t>DRAM</a:t>
                  </a:r>
                  <a:r>
                    <a:rPr lang="en" sz="1400" kern="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rPr>
                    <a:t> </a:t>
                  </a: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4" name="Google Shape;534;p56"/>
                <p:cNvSpPr txBox="1"/>
                <p:nvPr/>
              </p:nvSpPr>
              <p:spPr>
                <a:xfrm>
                  <a:off x="3352800" y="6096000"/>
                  <a:ext cx="762000" cy="457200"/>
                </a:xfrm>
                <a:prstGeom prst="rect">
                  <a:avLst/>
                </a:prstGeom>
                <a:solidFill>
                  <a:srgbClr val="99CC00"/>
                </a:solidFill>
                <a:ln w="9525" cap="flat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400">
                    <a:buClr>
                      <a:srgbClr val="000000"/>
                    </a:buClr>
                  </a:pPr>
                  <a:r>
                    <a:rPr lang="en" kern="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rPr>
                    <a:t>DRAM</a:t>
                  </a:r>
                  <a:r>
                    <a:rPr lang="en" sz="1400" kern="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rPr>
                    <a:t> </a:t>
                  </a: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535" name="Google Shape;535;p56"/>
            <p:cNvGrpSpPr/>
            <p:nvPr/>
          </p:nvGrpSpPr>
          <p:grpSpPr>
            <a:xfrm>
              <a:off x="5029322" y="5181752"/>
              <a:ext cx="2551176" cy="1327198"/>
              <a:chOff x="2895600" y="4572000"/>
              <a:chExt cx="1524000" cy="1447800"/>
            </a:xfrm>
          </p:grpSpPr>
          <p:cxnSp>
            <p:nvCxnSpPr>
              <p:cNvPr id="536" name="Google Shape;536;p56"/>
              <p:cNvCxnSpPr/>
              <p:nvPr/>
            </p:nvCxnSpPr>
            <p:spPr>
              <a:xfrm>
                <a:off x="4038600" y="4572000"/>
                <a:ext cx="0" cy="11430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</p:cxnSp>
          <p:cxnSp>
            <p:nvCxnSpPr>
              <p:cNvPr id="537" name="Google Shape;537;p56"/>
              <p:cNvCxnSpPr/>
              <p:nvPr/>
            </p:nvCxnSpPr>
            <p:spPr>
              <a:xfrm>
                <a:off x="3886200" y="4572000"/>
                <a:ext cx="0" cy="9906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</p:cxnSp>
          <p:cxnSp>
            <p:nvCxnSpPr>
              <p:cNvPr id="538" name="Google Shape;538;p56"/>
              <p:cNvCxnSpPr/>
              <p:nvPr/>
            </p:nvCxnSpPr>
            <p:spPr>
              <a:xfrm>
                <a:off x="3733800" y="4572000"/>
                <a:ext cx="0" cy="8382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</p:cxnSp>
          <p:cxnSp>
            <p:nvCxnSpPr>
              <p:cNvPr id="539" name="Google Shape;539;p56"/>
              <p:cNvCxnSpPr/>
              <p:nvPr/>
            </p:nvCxnSpPr>
            <p:spPr>
              <a:xfrm>
                <a:off x="3581400" y="4572000"/>
                <a:ext cx="0" cy="6858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</p:cxnSp>
          <p:cxnSp>
            <p:nvCxnSpPr>
              <p:cNvPr id="540" name="Google Shape;540;p56"/>
              <p:cNvCxnSpPr/>
              <p:nvPr/>
            </p:nvCxnSpPr>
            <p:spPr>
              <a:xfrm>
                <a:off x="3429000" y="4572000"/>
                <a:ext cx="0" cy="5334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</p:cxnSp>
          <p:cxnSp>
            <p:nvCxnSpPr>
              <p:cNvPr id="541" name="Google Shape;541;p56"/>
              <p:cNvCxnSpPr/>
              <p:nvPr/>
            </p:nvCxnSpPr>
            <p:spPr>
              <a:xfrm>
                <a:off x="3276600" y="4572000"/>
                <a:ext cx="0" cy="3810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</p:cxnSp>
          <p:grpSp>
            <p:nvGrpSpPr>
              <p:cNvPr id="542" name="Google Shape;542;p56"/>
              <p:cNvGrpSpPr/>
              <p:nvPr/>
            </p:nvGrpSpPr>
            <p:grpSpPr>
              <a:xfrm>
                <a:off x="2895600" y="4800600"/>
                <a:ext cx="1524000" cy="1219200"/>
                <a:chOff x="2590800" y="5334000"/>
                <a:chExt cx="1524000" cy="1219200"/>
              </a:xfrm>
            </p:grpSpPr>
            <p:sp>
              <p:nvSpPr>
                <p:cNvPr id="543" name="Google Shape;543;p56"/>
                <p:cNvSpPr txBox="1"/>
                <p:nvPr/>
              </p:nvSpPr>
              <p:spPr>
                <a:xfrm>
                  <a:off x="2590800" y="5334000"/>
                  <a:ext cx="762000" cy="457200"/>
                </a:xfrm>
                <a:prstGeom prst="rect">
                  <a:avLst/>
                </a:prstGeom>
                <a:solidFill>
                  <a:srgbClr val="99CC00"/>
                </a:solidFill>
                <a:ln w="9525" cap="flat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400">
                    <a:buClr>
                      <a:srgbClr val="000000"/>
                    </a:buClr>
                  </a:pPr>
                  <a:r>
                    <a:rPr lang="en" kern="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rPr>
                    <a:t>DRAM</a:t>
                  </a:r>
                  <a:r>
                    <a:rPr lang="en" sz="1400" kern="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rPr>
                    <a:t> </a:t>
                  </a: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4" name="Google Shape;544;p56"/>
                <p:cNvSpPr txBox="1"/>
                <p:nvPr/>
              </p:nvSpPr>
              <p:spPr>
                <a:xfrm>
                  <a:off x="2743200" y="5486400"/>
                  <a:ext cx="762000" cy="457200"/>
                </a:xfrm>
                <a:prstGeom prst="rect">
                  <a:avLst/>
                </a:prstGeom>
                <a:solidFill>
                  <a:srgbClr val="99CC00"/>
                </a:solidFill>
                <a:ln w="9525" cap="flat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400">
                    <a:buClr>
                      <a:srgbClr val="000000"/>
                    </a:buClr>
                  </a:pPr>
                  <a:r>
                    <a:rPr lang="en" kern="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rPr>
                    <a:t>DRAM</a:t>
                  </a:r>
                  <a:r>
                    <a:rPr lang="en" sz="1400" kern="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rPr>
                    <a:t> </a:t>
                  </a: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5" name="Google Shape;545;p56"/>
                <p:cNvSpPr txBox="1"/>
                <p:nvPr/>
              </p:nvSpPr>
              <p:spPr>
                <a:xfrm>
                  <a:off x="2895600" y="5638800"/>
                  <a:ext cx="762000" cy="457200"/>
                </a:xfrm>
                <a:prstGeom prst="rect">
                  <a:avLst/>
                </a:prstGeom>
                <a:solidFill>
                  <a:srgbClr val="99CC00"/>
                </a:solidFill>
                <a:ln w="9525" cap="flat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400">
                    <a:buClr>
                      <a:srgbClr val="000000"/>
                    </a:buClr>
                  </a:pPr>
                  <a:r>
                    <a:rPr lang="en" kern="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rPr>
                    <a:t>DRAM</a:t>
                  </a:r>
                  <a:r>
                    <a:rPr lang="en" sz="1400" kern="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rPr>
                    <a:t> </a:t>
                  </a: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6" name="Google Shape;546;p56"/>
                <p:cNvSpPr txBox="1"/>
                <p:nvPr/>
              </p:nvSpPr>
              <p:spPr>
                <a:xfrm>
                  <a:off x="3048000" y="5791200"/>
                  <a:ext cx="762000" cy="457200"/>
                </a:xfrm>
                <a:prstGeom prst="rect">
                  <a:avLst/>
                </a:prstGeom>
                <a:solidFill>
                  <a:srgbClr val="99CC00"/>
                </a:solidFill>
                <a:ln w="9525" cap="flat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400">
                    <a:buClr>
                      <a:srgbClr val="000000"/>
                    </a:buClr>
                  </a:pPr>
                  <a:r>
                    <a:rPr lang="en" kern="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rPr>
                    <a:t>DRAM</a:t>
                  </a:r>
                  <a:r>
                    <a:rPr lang="en" sz="1400" kern="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rPr>
                    <a:t> </a:t>
                  </a: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7" name="Google Shape;547;p56"/>
                <p:cNvSpPr txBox="1"/>
                <p:nvPr/>
              </p:nvSpPr>
              <p:spPr>
                <a:xfrm>
                  <a:off x="3200400" y="5943600"/>
                  <a:ext cx="762000" cy="457200"/>
                </a:xfrm>
                <a:prstGeom prst="rect">
                  <a:avLst/>
                </a:prstGeom>
                <a:solidFill>
                  <a:srgbClr val="99CC00"/>
                </a:solidFill>
                <a:ln w="9525" cap="flat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400">
                    <a:buClr>
                      <a:srgbClr val="000000"/>
                    </a:buClr>
                  </a:pPr>
                  <a:r>
                    <a:rPr lang="en" kern="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rPr>
                    <a:t>DRAM</a:t>
                  </a:r>
                  <a:r>
                    <a:rPr lang="en" sz="1400" kern="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rPr>
                    <a:t> </a:t>
                  </a: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8" name="Google Shape;548;p56"/>
                <p:cNvSpPr txBox="1"/>
                <p:nvPr/>
              </p:nvSpPr>
              <p:spPr>
                <a:xfrm>
                  <a:off x="3352800" y="6096000"/>
                  <a:ext cx="762000" cy="457200"/>
                </a:xfrm>
                <a:prstGeom prst="rect">
                  <a:avLst/>
                </a:prstGeom>
                <a:solidFill>
                  <a:srgbClr val="99CC00"/>
                </a:solidFill>
                <a:ln w="9525" cap="flat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400">
                    <a:buClr>
                      <a:srgbClr val="000000"/>
                    </a:buClr>
                  </a:pPr>
                  <a:r>
                    <a:rPr lang="en" kern="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rPr>
                    <a:t>DRAM</a:t>
                  </a:r>
                  <a:r>
                    <a:rPr lang="en" sz="1400" kern="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rPr>
                    <a:t> </a:t>
                  </a: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549" name="Google Shape;549;p56"/>
          <p:cNvGrpSpPr/>
          <p:nvPr/>
        </p:nvGrpSpPr>
        <p:grpSpPr>
          <a:xfrm>
            <a:off x="914400" y="2490788"/>
            <a:ext cx="7315200" cy="800100"/>
            <a:chOff x="914400" y="2178050"/>
            <a:chExt cx="7315200" cy="1066800"/>
          </a:xfrm>
        </p:grpSpPr>
        <p:sp>
          <p:nvSpPr>
            <p:cNvPr id="550" name="Google Shape;550;p56"/>
            <p:cNvSpPr txBox="1"/>
            <p:nvPr/>
          </p:nvSpPr>
          <p:spPr>
            <a:xfrm>
              <a:off x="5715000" y="2178050"/>
              <a:ext cx="609600" cy="68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4400">
                <a:buClr>
                  <a:srgbClr val="000000"/>
                </a:buClr>
              </a:pPr>
              <a:r>
                <a:rPr lang="en" sz="4400" kern="0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rPr>
                <a:t>…</a:t>
              </a: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51" name="Google Shape;551;p56"/>
            <p:cNvGrpSpPr/>
            <p:nvPr/>
          </p:nvGrpSpPr>
          <p:grpSpPr>
            <a:xfrm>
              <a:off x="914400" y="2178050"/>
              <a:ext cx="1295400" cy="1066800"/>
              <a:chOff x="914400" y="2438400"/>
              <a:chExt cx="1295400" cy="1066800"/>
            </a:xfrm>
          </p:grpSpPr>
          <p:sp>
            <p:nvSpPr>
              <p:cNvPr id="552" name="Google Shape;552;p56"/>
              <p:cNvSpPr txBox="1"/>
              <p:nvPr/>
            </p:nvSpPr>
            <p:spPr>
              <a:xfrm>
                <a:off x="914400" y="2438400"/>
                <a:ext cx="1295400" cy="304800"/>
              </a:xfrm>
              <a:prstGeom prst="rect">
                <a:avLst/>
              </a:prstGeom>
              <a:solidFill>
                <a:schemeClr val="lt1"/>
              </a:solidFill>
              <a:ln w="9525" cap="flat" cmpd="sng">
                <a:solidFill>
                  <a:srgbClr val="C0C0C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defTabSz="914400">
                  <a:buClr>
                    <a:srgbClr val="FF2020"/>
                  </a:buClr>
                </a:pPr>
                <a:r>
                  <a:rPr lang="en" b="1" kern="0">
                    <a:solidFill>
                      <a:srgbClr val="FF2020"/>
                    </a:solidFill>
                    <a:latin typeface="Tahoma"/>
                    <a:ea typeface="Tahoma"/>
                    <a:cs typeface="Tahoma"/>
                    <a:sym typeface="Tahoma"/>
                  </a:rPr>
                  <a:t>0</a:t>
                </a:r>
                <a:r>
                  <a:rPr lang="en" kern="0">
                    <a:solidFill>
                      <a:srgbClr val="000000"/>
                    </a:solidFill>
                    <a:latin typeface="Tahoma"/>
                    <a:ea typeface="Tahoma"/>
                    <a:cs typeface="Tahoma"/>
                    <a:sym typeface="Tahoma"/>
                  </a:rPr>
                  <a:t>  1  2  </a:t>
                </a:r>
                <a:r>
                  <a:rPr lang="en" b="1" kern="0">
                    <a:solidFill>
                      <a:srgbClr val="000000"/>
                    </a:solidFill>
                    <a:latin typeface="Tahoma"/>
                    <a:ea typeface="Tahoma"/>
                    <a:cs typeface="Tahoma"/>
                    <a:sym typeface="Tahoma"/>
                  </a:rPr>
                  <a:t>3</a:t>
                </a: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3" name="Google Shape;553;p56"/>
              <p:cNvSpPr txBox="1"/>
              <p:nvPr/>
            </p:nvSpPr>
            <p:spPr>
              <a:xfrm>
                <a:off x="914400" y="2743200"/>
                <a:ext cx="1295400" cy="381000"/>
              </a:xfrm>
              <a:prstGeom prst="rect">
                <a:avLst/>
              </a:prstGeom>
              <a:solidFill>
                <a:srgbClr val="99CCFF"/>
              </a:solidFill>
              <a:ln w="9525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defTabSz="914400">
                  <a:buClr>
                    <a:srgbClr val="000000"/>
                  </a:buClr>
                </a:pPr>
                <a:r>
                  <a:rPr lang="en" sz="2000" kern="0">
                    <a:solidFill>
                      <a:srgbClr val="000000"/>
                    </a:solidFill>
                    <a:latin typeface="Tahoma"/>
                    <a:ea typeface="Tahoma"/>
                    <a:cs typeface="Tahoma"/>
                    <a:sym typeface="Tahoma"/>
                  </a:rPr>
                  <a:t>Core 0</a:t>
                </a: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4" name="Google Shape;554;p56"/>
              <p:cNvSpPr txBox="1"/>
              <p:nvPr/>
            </p:nvSpPr>
            <p:spPr>
              <a:xfrm>
                <a:off x="914400" y="3124200"/>
                <a:ext cx="1295400" cy="381000"/>
              </a:xfrm>
              <a:prstGeom prst="rect">
                <a:avLst/>
              </a:prstGeom>
              <a:solidFill>
                <a:srgbClr val="CCFFCC"/>
              </a:solidFill>
              <a:ln w="9525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defTabSz="914400">
                  <a:buClr>
                    <a:srgbClr val="FF2020"/>
                  </a:buClr>
                </a:pPr>
                <a:r>
                  <a:rPr lang="en" sz="1400" b="1" kern="0">
                    <a:solidFill>
                      <a:srgbClr val="FF2020"/>
                    </a:solidFill>
                    <a:latin typeface="Tahoma"/>
                    <a:ea typeface="Tahoma"/>
                    <a:cs typeface="Tahoma"/>
                    <a:sym typeface="Tahoma"/>
                  </a:rPr>
                  <a:t>00000000</a:t>
                </a: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55" name="Google Shape;555;p56"/>
            <p:cNvGrpSpPr/>
            <p:nvPr/>
          </p:nvGrpSpPr>
          <p:grpSpPr>
            <a:xfrm>
              <a:off x="2362200" y="2178050"/>
              <a:ext cx="1295400" cy="1066800"/>
              <a:chOff x="914400" y="2438400"/>
              <a:chExt cx="1295400" cy="1066800"/>
            </a:xfrm>
          </p:grpSpPr>
          <p:sp>
            <p:nvSpPr>
              <p:cNvPr id="556" name="Google Shape;556;p56"/>
              <p:cNvSpPr txBox="1"/>
              <p:nvPr/>
            </p:nvSpPr>
            <p:spPr>
              <a:xfrm>
                <a:off x="914400" y="2438400"/>
                <a:ext cx="1295400" cy="304800"/>
              </a:xfrm>
              <a:prstGeom prst="rect">
                <a:avLst/>
              </a:prstGeom>
              <a:solidFill>
                <a:schemeClr val="lt1"/>
              </a:solidFill>
              <a:ln w="9525" cap="flat" cmpd="sng">
                <a:solidFill>
                  <a:srgbClr val="C0C0C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defTabSz="914400">
                  <a:buClr>
                    <a:srgbClr val="000000"/>
                  </a:buClr>
                </a:pPr>
                <a:r>
                  <a:rPr lang="en" kern="0">
                    <a:solidFill>
                      <a:srgbClr val="000000"/>
                    </a:solidFill>
                    <a:latin typeface="Tahoma"/>
                    <a:ea typeface="Tahoma"/>
                    <a:cs typeface="Tahoma"/>
                    <a:sym typeface="Tahoma"/>
                  </a:rPr>
                  <a:t>4  5  6  </a:t>
                </a:r>
                <a:r>
                  <a:rPr lang="en" b="1" kern="0">
                    <a:solidFill>
                      <a:srgbClr val="000000"/>
                    </a:solidFill>
                    <a:latin typeface="Tahoma"/>
                    <a:ea typeface="Tahoma"/>
                    <a:cs typeface="Tahoma"/>
                    <a:sym typeface="Tahoma"/>
                  </a:rPr>
                  <a:t>7</a:t>
                </a: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7" name="Google Shape;557;p56"/>
              <p:cNvSpPr txBox="1"/>
              <p:nvPr/>
            </p:nvSpPr>
            <p:spPr>
              <a:xfrm>
                <a:off x="914400" y="2743200"/>
                <a:ext cx="1295400" cy="381000"/>
              </a:xfrm>
              <a:prstGeom prst="rect">
                <a:avLst/>
              </a:prstGeom>
              <a:solidFill>
                <a:srgbClr val="99CCFF"/>
              </a:solidFill>
              <a:ln w="9525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defTabSz="914400">
                  <a:buClr>
                    <a:srgbClr val="000000"/>
                  </a:buClr>
                </a:pPr>
                <a:r>
                  <a:rPr lang="en" sz="2000" kern="0">
                    <a:solidFill>
                      <a:srgbClr val="000000"/>
                    </a:solidFill>
                    <a:latin typeface="Tahoma"/>
                    <a:ea typeface="Tahoma"/>
                    <a:cs typeface="Tahoma"/>
                    <a:sym typeface="Tahoma"/>
                  </a:rPr>
                  <a:t>Core 1</a:t>
                </a: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8" name="Google Shape;558;p56"/>
              <p:cNvSpPr txBox="1"/>
              <p:nvPr/>
            </p:nvSpPr>
            <p:spPr>
              <a:xfrm>
                <a:off x="914400" y="3124200"/>
                <a:ext cx="1295400" cy="381000"/>
              </a:xfrm>
              <a:prstGeom prst="rect">
                <a:avLst/>
              </a:prstGeom>
              <a:solidFill>
                <a:srgbClr val="CCFFCC"/>
              </a:solidFill>
              <a:ln w="9525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defTabSz="914400">
                  <a:buClr>
                    <a:srgbClr val="000000"/>
                  </a:buClr>
                </a:pPr>
                <a:r>
                  <a:rPr lang="en" kern="0">
                    <a:solidFill>
                      <a:srgbClr val="000000"/>
                    </a:solidFill>
                    <a:latin typeface="Tahoma"/>
                    <a:ea typeface="Tahoma"/>
                    <a:cs typeface="Tahoma"/>
                    <a:sym typeface="Tahoma"/>
                  </a:rPr>
                  <a:t>L1 caches</a:t>
                </a: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59" name="Google Shape;559;p56"/>
            <p:cNvGrpSpPr/>
            <p:nvPr/>
          </p:nvGrpSpPr>
          <p:grpSpPr>
            <a:xfrm>
              <a:off x="5988250" y="2178050"/>
              <a:ext cx="2241350" cy="1066800"/>
              <a:chOff x="-31550" y="2438400"/>
              <a:chExt cx="2241350" cy="1066800"/>
            </a:xfrm>
          </p:grpSpPr>
          <p:sp>
            <p:nvSpPr>
              <p:cNvPr id="560" name="Google Shape;560;p56"/>
              <p:cNvSpPr txBox="1"/>
              <p:nvPr/>
            </p:nvSpPr>
            <p:spPr>
              <a:xfrm>
                <a:off x="-31550" y="2438400"/>
                <a:ext cx="2241300" cy="304800"/>
              </a:xfrm>
              <a:prstGeom prst="rect">
                <a:avLst/>
              </a:prstGeom>
              <a:solidFill>
                <a:schemeClr val="lt1"/>
              </a:solidFill>
              <a:ln w="9525" cap="flat" cmpd="sng">
                <a:solidFill>
                  <a:srgbClr val="C0C0C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</a:pPr>
                <a:r>
                  <a:rPr lang="en" kern="0">
                    <a:solidFill>
                      <a:srgbClr val="000000"/>
                    </a:solidFill>
                    <a:latin typeface="Tahoma"/>
                    <a:ea typeface="Tahoma"/>
                    <a:cs typeface="Tahoma"/>
                    <a:sym typeface="Tahoma"/>
                  </a:rPr>
                  <a:t>60 61 62 </a:t>
                </a:r>
                <a:r>
                  <a:rPr lang="en" b="1" kern="0">
                    <a:solidFill>
                      <a:srgbClr val="000000"/>
                    </a:solidFill>
                    <a:latin typeface="Tahoma"/>
                    <a:ea typeface="Tahoma"/>
                    <a:cs typeface="Tahoma"/>
                    <a:sym typeface="Tahoma"/>
                  </a:rPr>
                  <a:t>63</a:t>
                </a:r>
                <a:r>
                  <a:rPr lang="en" kern="0">
                    <a:solidFill>
                      <a:srgbClr val="000000"/>
                    </a:solidFill>
                    <a:latin typeface="Tahoma"/>
                    <a:ea typeface="Tahoma"/>
                    <a:cs typeface="Tahoma"/>
                    <a:sym typeface="Tahoma"/>
                  </a:rPr>
                  <a:t> </a:t>
                </a:r>
                <a:r>
                  <a:rPr lang="en" b="1" kern="0">
                    <a:solidFill>
                      <a:srgbClr val="000000"/>
                    </a:solidFill>
                    <a:latin typeface="Tahoma"/>
                    <a:ea typeface="Tahoma"/>
                    <a:cs typeface="Tahoma"/>
                    <a:sym typeface="Tahoma"/>
                  </a:rPr>
                  <a:t> PCs</a:t>
                </a: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1" name="Google Shape;561;p56"/>
              <p:cNvSpPr txBox="1"/>
              <p:nvPr/>
            </p:nvSpPr>
            <p:spPr>
              <a:xfrm>
                <a:off x="914400" y="2743200"/>
                <a:ext cx="1295400" cy="381000"/>
              </a:xfrm>
              <a:prstGeom prst="rect">
                <a:avLst/>
              </a:prstGeom>
              <a:solidFill>
                <a:srgbClr val="99CCFF"/>
              </a:solidFill>
              <a:ln w="9525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defTabSz="914400">
                  <a:buClr>
                    <a:srgbClr val="000000"/>
                  </a:buClr>
                </a:pPr>
                <a:r>
                  <a:rPr lang="en" sz="2000" kern="0">
                    <a:solidFill>
                      <a:srgbClr val="000000"/>
                    </a:solidFill>
                    <a:latin typeface="Tahoma"/>
                    <a:ea typeface="Tahoma"/>
                    <a:cs typeface="Tahoma"/>
                    <a:sym typeface="Tahoma"/>
                  </a:rPr>
                  <a:t>Core 15</a:t>
                </a: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2" name="Google Shape;562;p56"/>
              <p:cNvSpPr txBox="1"/>
              <p:nvPr/>
            </p:nvSpPr>
            <p:spPr>
              <a:xfrm>
                <a:off x="914400" y="3124200"/>
                <a:ext cx="1295400" cy="381000"/>
              </a:xfrm>
              <a:prstGeom prst="rect">
                <a:avLst/>
              </a:prstGeom>
              <a:solidFill>
                <a:srgbClr val="CCFFCC"/>
              </a:solidFill>
              <a:ln w="9525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defTabSz="914400">
                  <a:buClr>
                    <a:srgbClr val="000000"/>
                  </a:buClr>
                </a:pPr>
                <a:r>
                  <a:rPr lang="en" kern="0">
                    <a:solidFill>
                      <a:srgbClr val="000000"/>
                    </a:solidFill>
                    <a:latin typeface="Tahoma"/>
                    <a:ea typeface="Tahoma"/>
                    <a:cs typeface="Tahoma"/>
                    <a:sym typeface="Tahoma"/>
                  </a:rPr>
                  <a:t>L1 caches</a:t>
                </a: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63" name="Google Shape;563;p56"/>
          <p:cNvGrpSpPr/>
          <p:nvPr/>
        </p:nvGrpSpPr>
        <p:grpSpPr>
          <a:xfrm>
            <a:off x="914400" y="3290888"/>
            <a:ext cx="7315200" cy="685800"/>
            <a:chOff x="914400" y="3244850"/>
            <a:chExt cx="7315200" cy="914400"/>
          </a:xfrm>
        </p:grpSpPr>
        <p:grpSp>
          <p:nvGrpSpPr>
            <p:cNvPr id="564" name="Google Shape;564;p56"/>
            <p:cNvGrpSpPr/>
            <p:nvPr/>
          </p:nvGrpSpPr>
          <p:grpSpPr>
            <a:xfrm>
              <a:off x="914400" y="3244850"/>
              <a:ext cx="2895600" cy="914400"/>
              <a:chOff x="914400" y="3244850"/>
              <a:chExt cx="2895600" cy="914400"/>
            </a:xfrm>
          </p:grpSpPr>
          <p:cxnSp>
            <p:nvCxnSpPr>
              <p:cNvPr id="565" name="Google Shape;565;p56"/>
              <p:cNvCxnSpPr/>
              <p:nvPr/>
            </p:nvCxnSpPr>
            <p:spPr>
              <a:xfrm>
                <a:off x="1524000" y="3244850"/>
                <a:ext cx="0" cy="4572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miter lim="8000"/>
                <a:headEnd type="stealth" w="med" len="med"/>
                <a:tailEnd type="stealth" w="med" len="med"/>
              </a:ln>
            </p:spPr>
          </p:cxnSp>
          <p:sp>
            <p:nvSpPr>
              <p:cNvPr id="566" name="Google Shape;566;p56"/>
              <p:cNvSpPr txBox="1"/>
              <p:nvPr/>
            </p:nvSpPr>
            <p:spPr>
              <a:xfrm>
                <a:off x="914400" y="3702050"/>
                <a:ext cx="2895600" cy="457200"/>
              </a:xfrm>
              <a:prstGeom prst="rect">
                <a:avLst/>
              </a:prstGeom>
              <a:solidFill>
                <a:srgbClr val="00FF00"/>
              </a:solidFill>
              <a:ln w="9525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defTabSz="914400">
                  <a:buClr>
                    <a:srgbClr val="FF2020"/>
                  </a:buClr>
                </a:pPr>
                <a:r>
                  <a:rPr lang="en" sz="1400" b="1" kern="0">
                    <a:solidFill>
                      <a:srgbClr val="FF2020"/>
                    </a:solidFill>
                    <a:latin typeface="Tahoma"/>
                    <a:ea typeface="Tahoma"/>
                    <a:cs typeface="Tahoma"/>
                    <a:sym typeface="Tahoma"/>
                  </a:rPr>
                  <a:t>0000000000000000000</a:t>
                </a: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cxnSp>
            <p:nvCxnSpPr>
              <p:cNvPr id="567" name="Google Shape;567;p56"/>
              <p:cNvCxnSpPr/>
              <p:nvPr/>
            </p:nvCxnSpPr>
            <p:spPr>
              <a:xfrm flipH="1">
                <a:off x="2057400" y="3244850"/>
                <a:ext cx="914400" cy="4572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miter lim="8000"/>
                <a:headEnd type="stealth" w="med" len="med"/>
                <a:tailEnd type="stealth" w="med" len="med"/>
              </a:ln>
            </p:spPr>
          </p:cxnSp>
        </p:grpSp>
        <p:grpSp>
          <p:nvGrpSpPr>
            <p:cNvPr id="568" name="Google Shape;568;p56"/>
            <p:cNvGrpSpPr/>
            <p:nvPr/>
          </p:nvGrpSpPr>
          <p:grpSpPr>
            <a:xfrm>
              <a:off x="5334000" y="3244850"/>
              <a:ext cx="2895600" cy="914400"/>
              <a:chOff x="5334000" y="3244850"/>
              <a:chExt cx="2895600" cy="914400"/>
            </a:xfrm>
          </p:grpSpPr>
          <p:sp>
            <p:nvSpPr>
              <p:cNvPr id="569" name="Google Shape;569;p56"/>
              <p:cNvSpPr txBox="1"/>
              <p:nvPr/>
            </p:nvSpPr>
            <p:spPr>
              <a:xfrm>
                <a:off x="5334000" y="3702050"/>
                <a:ext cx="2895600" cy="457200"/>
              </a:xfrm>
              <a:prstGeom prst="rect">
                <a:avLst/>
              </a:prstGeom>
              <a:solidFill>
                <a:srgbClr val="00FF00"/>
              </a:solidFill>
              <a:ln w="9525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defTabSz="914400">
                  <a:buClr>
                    <a:srgbClr val="000000"/>
                  </a:buClr>
                </a:pPr>
                <a:r>
                  <a:rPr lang="en" sz="2000" kern="0">
                    <a:solidFill>
                      <a:srgbClr val="000000"/>
                    </a:solidFill>
                    <a:latin typeface="Tahoma"/>
                    <a:ea typeface="Tahoma"/>
                    <a:cs typeface="Tahoma"/>
                    <a:sym typeface="Tahoma"/>
                  </a:rPr>
                  <a:t>L2 cache</a:t>
                </a: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cxnSp>
            <p:nvCxnSpPr>
              <p:cNvPr id="570" name="Google Shape;570;p56"/>
              <p:cNvCxnSpPr/>
              <p:nvPr/>
            </p:nvCxnSpPr>
            <p:spPr>
              <a:xfrm>
                <a:off x="7543800" y="3244850"/>
                <a:ext cx="0" cy="4572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miter lim="8000"/>
                <a:headEnd type="stealth" w="med" len="med"/>
                <a:tailEnd type="stealth" w="med" len="med"/>
              </a:ln>
            </p:spPr>
          </p:cxnSp>
        </p:grpSp>
        <p:sp>
          <p:nvSpPr>
            <p:cNvPr id="571" name="Google Shape;571;p56"/>
            <p:cNvSpPr txBox="1"/>
            <p:nvPr/>
          </p:nvSpPr>
          <p:spPr>
            <a:xfrm>
              <a:off x="4114800" y="3397250"/>
              <a:ext cx="609600" cy="68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4400">
                <a:buClr>
                  <a:srgbClr val="000000"/>
                </a:buClr>
              </a:pPr>
              <a:r>
                <a:rPr lang="en" sz="4400" kern="0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rPr>
                <a:t>…</a:t>
              </a: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72" name="Google Shape;572;p56"/>
          <p:cNvSpPr txBox="1"/>
          <p:nvPr/>
        </p:nvSpPr>
        <p:spPr>
          <a:xfrm>
            <a:off x="4208775" y="5143500"/>
            <a:ext cx="7098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FF2020"/>
              </a:buClr>
            </a:pPr>
            <a:r>
              <a:rPr lang="en" b="1" kern="0">
                <a:solidFill>
                  <a:srgbClr val="FF2020"/>
                </a:solidFill>
                <a:latin typeface="Tahoma"/>
                <a:ea typeface="Tahoma"/>
                <a:cs typeface="Tahoma"/>
                <a:sym typeface="Tahoma"/>
              </a:rPr>
              <a:t>000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73" name="Google Shape;573;p56"/>
          <p:cNvSpPr txBox="1"/>
          <p:nvPr/>
        </p:nvSpPr>
        <p:spPr>
          <a:xfrm>
            <a:off x="6934200" y="5143500"/>
            <a:ext cx="6462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FF2020"/>
              </a:buClr>
            </a:pPr>
            <a:r>
              <a:rPr lang="en" b="1" kern="0">
                <a:solidFill>
                  <a:srgbClr val="FF2020"/>
                </a:solidFill>
                <a:latin typeface="Tahoma"/>
                <a:ea typeface="Tahoma"/>
                <a:cs typeface="Tahoma"/>
                <a:sym typeface="Tahoma"/>
              </a:rPr>
              <a:t>000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74" name="Google Shape;574;p56"/>
          <p:cNvSpPr txBox="1">
            <a:spLocks noGrp="1"/>
          </p:cNvSpPr>
          <p:nvPr>
            <p:ph type="body" idx="1"/>
          </p:nvPr>
        </p:nvSpPr>
        <p:spPr>
          <a:xfrm>
            <a:off x="311700" y="200972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>
              <a:lnSpc>
                <a:spcPct val="100000"/>
              </a:lnSpc>
              <a:buClr>
                <a:schemeClr val="dk1"/>
              </a:buClr>
              <a:buNone/>
            </a:pPr>
            <a:r>
              <a:rPr lang="en" sz="2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CPU thread 0 is moving 16B/cycle flat out, filling caches</a:t>
            </a:r>
            <a:endParaRPr sz="2400"/>
          </a:p>
          <a:p>
            <a:pPr marL="342900" indent="-139700">
              <a:lnSpc>
                <a:spcPct val="100000"/>
              </a:lnSpc>
              <a:spcBef>
                <a:spcPts val="640"/>
              </a:spcBef>
              <a:buClr>
                <a:schemeClr val="dk1"/>
              </a:buClr>
              <a:buSzPts val="3200"/>
              <a:buNone/>
            </a:pPr>
            <a:endParaRPr sz="24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75" name="Google Shape;575;p56"/>
          <p:cNvSpPr txBox="1">
            <a:spLocks noGrp="1"/>
          </p:cNvSpPr>
          <p:nvPr>
            <p:ph type="sldNum" idx="12"/>
          </p:nvPr>
        </p:nvSpPr>
        <p:spPr>
          <a:xfrm>
            <a:off x="8556784" y="56071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91440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914400">
                <a:buClr>
                  <a:srgbClr val="000000"/>
                </a:buClr>
              </a:pPr>
              <a:t>90</a:t>
            </a:fld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57"/>
          <p:cNvSpPr txBox="1">
            <a:spLocks noGrp="1"/>
          </p:cNvSpPr>
          <p:nvPr>
            <p:ph type="dt" idx="10"/>
          </p:nvPr>
        </p:nvSpPr>
        <p:spPr>
          <a:xfrm>
            <a:off x="457200" y="554116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defTabSz="914400">
              <a:buClr>
                <a:srgbClr val="000000"/>
              </a:buClr>
            </a:pP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81" name="Google Shape;581;p57"/>
          <p:cNvSpPr txBox="1">
            <a:spLocks noGrp="1"/>
          </p:cNvSpPr>
          <p:nvPr>
            <p:ph type="title"/>
          </p:nvPr>
        </p:nvSpPr>
        <p:spPr>
          <a:xfrm>
            <a:off x="311700" y="1302275"/>
            <a:ext cx="8520600" cy="57270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2"/>
              </a:buClr>
            </a:pPr>
            <a:r>
              <a:rPr lang="en" sz="32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Isolation issue: Cache Interference</a:t>
            </a:r>
            <a:endParaRPr/>
          </a:p>
        </p:txBody>
      </p:sp>
      <p:sp>
        <p:nvSpPr>
          <p:cNvPr id="582" name="Google Shape;582;p57"/>
          <p:cNvSpPr txBox="1">
            <a:spLocks noGrp="1"/>
          </p:cNvSpPr>
          <p:nvPr>
            <p:ph type="body" idx="1"/>
          </p:nvPr>
        </p:nvSpPr>
        <p:spPr>
          <a:xfrm>
            <a:off x="311700" y="200972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>
              <a:lnSpc>
                <a:spcPct val="100000"/>
              </a:lnSpc>
              <a:buClr>
                <a:schemeClr val="dk1"/>
              </a:buClr>
              <a:buNone/>
            </a:pPr>
            <a:endParaRPr sz="24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342900">
              <a:lnSpc>
                <a:spcPct val="100000"/>
              </a:lnSpc>
              <a:buClr>
                <a:schemeClr val="dk1"/>
              </a:buClr>
              <a:buNone/>
            </a:pPr>
            <a:r>
              <a:rPr lang="en" sz="2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CPU thread 0 is moving 16B/cycle flat out, filling caches</a:t>
            </a:r>
            <a:endParaRPr sz="32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grpSp>
        <p:nvGrpSpPr>
          <p:cNvPr id="583" name="Google Shape;583;p57"/>
          <p:cNvGrpSpPr/>
          <p:nvPr/>
        </p:nvGrpSpPr>
        <p:grpSpPr>
          <a:xfrm>
            <a:off x="1143000" y="3976688"/>
            <a:ext cx="6781800" cy="1028700"/>
            <a:chOff x="1143000" y="4159250"/>
            <a:chExt cx="6781800" cy="1371600"/>
          </a:xfrm>
        </p:grpSpPr>
        <p:cxnSp>
          <p:nvCxnSpPr>
            <p:cNvPr id="584" name="Google Shape;584;p57"/>
            <p:cNvCxnSpPr/>
            <p:nvPr/>
          </p:nvCxnSpPr>
          <p:spPr>
            <a:xfrm>
              <a:off x="2286000" y="4159250"/>
              <a:ext cx="152400" cy="5334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miter lim="8000"/>
              <a:headEnd type="stealth" w="med" len="med"/>
              <a:tailEnd type="stealth" w="med" len="med"/>
            </a:ln>
          </p:spPr>
        </p:cxnSp>
        <p:sp>
          <p:nvSpPr>
            <p:cNvPr id="585" name="Google Shape;585;p57"/>
            <p:cNvSpPr txBox="1"/>
            <p:nvPr/>
          </p:nvSpPr>
          <p:spPr>
            <a:xfrm>
              <a:off x="1143000" y="4692650"/>
              <a:ext cx="6781800" cy="838200"/>
            </a:xfrm>
            <a:prstGeom prst="rect">
              <a:avLst/>
            </a:prstGeom>
            <a:solidFill>
              <a:srgbClr val="339966"/>
            </a:solidFill>
            <a:ln w="952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4400">
                <a:buClr>
                  <a:srgbClr val="FF2020"/>
                </a:buClr>
              </a:pPr>
              <a:r>
                <a:rPr lang="en" sz="2400" b="1" kern="0">
                  <a:solidFill>
                    <a:srgbClr val="FF2020"/>
                  </a:solidFill>
                  <a:latin typeface="Tahoma"/>
                  <a:ea typeface="Tahoma"/>
                  <a:cs typeface="Tahoma"/>
                  <a:sym typeface="Tahoma"/>
                </a:rPr>
                <a:t>0000000000000000000000000000000000</a:t>
              </a: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586" name="Google Shape;586;p57"/>
            <p:cNvCxnSpPr/>
            <p:nvPr/>
          </p:nvCxnSpPr>
          <p:spPr>
            <a:xfrm flipH="1">
              <a:off x="6553200" y="4159250"/>
              <a:ext cx="152400" cy="5334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miter lim="8000"/>
              <a:headEnd type="stealth" w="med" len="med"/>
              <a:tailEnd type="stealth" w="med" len="med"/>
            </a:ln>
          </p:spPr>
        </p:cxnSp>
      </p:grpSp>
      <p:grpSp>
        <p:nvGrpSpPr>
          <p:cNvPr id="587" name="Google Shape;587;p57"/>
          <p:cNvGrpSpPr/>
          <p:nvPr/>
        </p:nvGrpSpPr>
        <p:grpSpPr>
          <a:xfrm>
            <a:off x="2362200" y="5005503"/>
            <a:ext cx="5218298" cy="995399"/>
            <a:chOff x="2362200" y="5181752"/>
            <a:chExt cx="5218298" cy="1327198"/>
          </a:xfrm>
        </p:grpSpPr>
        <p:grpSp>
          <p:nvGrpSpPr>
            <p:cNvPr id="588" name="Google Shape;588;p57"/>
            <p:cNvGrpSpPr/>
            <p:nvPr/>
          </p:nvGrpSpPr>
          <p:grpSpPr>
            <a:xfrm>
              <a:off x="2362200" y="5181752"/>
              <a:ext cx="2552700" cy="1327198"/>
              <a:chOff x="2895600" y="4572000"/>
              <a:chExt cx="1524000" cy="1447800"/>
            </a:xfrm>
          </p:grpSpPr>
          <p:cxnSp>
            <p:nvCxnSpPr>
              <p:cNvPr id="589" name="Google Shape;589;p57"/>
              <p:cNvCxnSpPr/>
              <p:nvPr/>
            </p:nvCxnSpPr>
            <p:spPr>
              <a:xfrm>
                <a:off x="4038600" y="4572000"/>
                <a:ext cx="0" cy="11430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</p:cxnSp>
          <p:cxnSp>
            <p:nvCxnSpPr>
              <p:cNvPr id="590" name="Google Shape;590;p57"/>
              <p:cNvCxnSpPr/>
              <p:nvPr/>
            </p:nvCxnSpPr>
            <p:spPr>
              <a:xfrm>
                <a:off x="3886200" y="4572000"/>
                <a:ext cx="0" cy="9906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</p:cxnSp>
          <p:cxnSp>
            <p:nvCxnSpPr>
              <p:cNvPr id="591" name="Google Shape;591;p57"/>
              <p:cNvCxnSpPr/>
              <p:nvPr/>
            </p:nvCxnSpPr>
            <p:spPr>
              <a:xfrm>
                <a:off x="3733800" y="4572000"/>
                <a:ext cx="0" cy="8382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</p:cxnSp>
          <p:cxnSp>
            <p:nvCxnSpPr>
              <p:cNvPr id="592" name="Google Shape;592;p57"/>
              <p:cNvCxnSpPr/>
              <p:nvPr/>
            </p:nvCxnSpPr>
            <p:spPr>
              <a:xfrm>
                <a:off x="3581400" y="4572000"/>
                <a:ext cx="0" cy="6858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</p:cxnSp>
          <p:cxnSp>
            <p:nvCxnSpPr>
              <p:cNvPr id="593" name="Google Shape;593;p57"/>
              <p:cNvCxnSpPr/>
              <p:nvPr/>
            </p:nvCxnSpPr>
            <p:spPr>
              <a:xfrm>
                <a:off x="3429000" y="4572000"/>
                <a:ext cx="0" cy="5334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</p:cxnSp>
          <p:cxnSp>
            <p:nvCxnSpPr>
              <p:cNvPr id="594" name="Google Shape;594;p57"/>
              <p:cNvCxnSpPr/>
              <p:nvPr/>
            </p:nvCxnSpPr>
            <p:spPr>
              <a:xfrm>
                <a:off x="3276600" y="4572000"/>
                <a:ext cx="0" cy="3810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</p:cxnSp>
          <p:grpSp>
            <p:nvGrpSpPr>
              <p:cNvPr id="595" name="Google Shape;595;p57"/>
              <p:cNvGrpSpPr/>
              <p:nvPr/>
            </p:nvGrpSpPr>
            <p:grpSpPr>
              <a:xfrm>
                <a:off x="2895600" y="4800600"/>
                <a:ext cx="1524000" cy="1219200"/>
                <a:chOff x="2590800" y="5334000"/>
                <a:chExt cx="1524000" cy="1219200"/>
              </a:xfrm>
            </p:grpSpPr>
            <p:sp>
              <p:nvSpPr>
                <p:cNvPr id="596" name="Google Shape;596;p57"/>
                <p:cNvSpPr txBox="1"/>
                <p:nvPr/>
              </p:nvSpPr>
              <p:spPr>
                <a:xfrm>
                  <a:off x="2590800" y="5334000"/>
                  <a:ext cx="762000" cy="457200"/>
                </a:xfrm>
                <a:prstGeom prst="rect">
                  <a:avLst/>
                </a:prstGeom>
                <a:solidFill>
                  <a:srgbClr val="99CC00"/>
                </a:solidFill>
                <a:ln w="9525" cap="flat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400">
                    <a:buClr>
                      <a:srgbClr val="000000"/>
                    </a:buClr>
                  </a:pPr>
                  <a:r>
                    <a:rPr lang="en" kern="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rPr>
                    <a:t>DRAM</a:t>
                  </a:r>
                  <a:r>
                    <a:rPr lang="en" sz="1400" kern="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rPr>
                    <a:t> </a:t>
                  </a: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7" name="Google Shape;597;p57"/>
                <p:cNvSpPr txBox="1"/>
                <p:nvPr/>
              </p:nvSpPr>
              <p:spPr>
                <a:xfrm>
                  <a:off x="2743200" y="5486400"/>
                  <a:ext cx="762000" cy="457200"/>
                </a:xfrm>
                <a:prstGeom prst="rect">
                  <a:avLst/>
                </a:prstGeom>
                <a:solidFill>
                  <a:srgbClr val="99CC00"/>
                </a:solidFill>
                <a:ln w="9525" cap="flat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400">
                    <a:buClr>
                      <a:srgbClr val="000000"/>
                    </a:buClr>
                  </a:pPr>
                  <a:r>
                    <a:rPr lang="en" kern="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rPr>
                    <a:t>DRAM</a:t>
                  </a:r>
                  <a:r>
                    <a:rPr lang="en" sz="1400" kern="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rPr>
                    <a:t> </a:t>
                  </a: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8" name="Google Shape;598;p57"/>
                <p:cNvSpPr txBox="1"/>
                <p:nvPr/>
              </p:nvSpPr>
              <p:spPr>
                <a:xfrm>
                  <a:off x="2895600" y="5638800"/>
                  <a:ext cx="762000" cy="457200"/>
                </a:xfrm>
                <a:prstGeom prst="rect">
                  <a:avLst/>
                </a:prstGeom>
                <a:solidFill>
                  <a:srgbClr val="99CC00"/>
                </a:solidFill>
                <a:ln w="9525" cap="flat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400">
                    <a:buClr>
                      <a:srgbClr val="000000"/>
                    </a:buClr>
                  </a:pPr>
                  <a:r>
                    <a:rPr lang="en" kern="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rPr>
                    <a:t>DRAM</a:t>
                  </a:r>
                  <a:r>
                    <a:rPr lang="en" sz="1400" kern="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rPr>
                    <a:t> </a:t>
                  </a: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9" name="Google Shape;599;p57"/>
                <p:cNvSpPr txBox="1"/>
                <p:nvPr/>
              </p:nvSpPr>
              <p:spPr>
                <a:xfrm>
                  <a:off x="3048000" y="5791200"/>
                  <a:ext cx="762000" cy="457200"/>
                </a:xfrm>
                <a:prstGeom prst="rect">
                  <a:avLst/>
                </a:prstGeom>
                <a:solidFill>
                  <a:srgbClr val="99CC00"/>
                </a:solidFill>
                <a:ln w="9525" cap="flat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400">
                    <a:buClr>
                      <a:srgbClr val="000000"/>
                    </a:buClr>
                  </a:pPr>
                  <a:r>
                    <a:rPr lang="en" kern="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rPr>
                    <a:t>DRAM</a:t>
                  </a:r>
                  <a:r>
                    <a:rPr lang="en" sz="1400" kern="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rPr>
                    <a:t> </a:t>
                  </a: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0" name="Google Shape;600;p57"/>
                <p:cNvSpPr txBox="1"/>
                <p:nvPr/>
              </p:nvSpPr>
              <p:spPr>
                <a:xfrm>
                  <a:off x="3200400" y="5943600"/>
                  <a:ext cx="762000" cy="457200"/>
                </a:xfrm>
                <a:prstGeom prst="rect">
                  <a:avLst/>
                </a:prstGeom>
                <a:solidFill>
                  <a:srgbClr val="99CC00"/>
                </a:solidFill>
                <a:ln w="9525" cap="flat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400">
                    <a:buClr>
                      <a:srgbClr val="000000"/>
                    </a:buClr>
                  </a:pPr>
                  <a:r>
                    <a:rPr lang="en" kern="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rPr>
                    <a:t>DRAM</a:t>
                  </a:r>
                  <a:r>
                    <a:rPr lang="en" sz="1400" kern="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rPr>
                    <a:t> </a:t>
                  </a: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1" name="Google Shape;601;p57"/>
                <p:cNvSpPr txBox="1"/>
                <p:nvPr/>
              </p:nvSpPr>
              <p:spPr>
                <a:xfrm>
                  <a:off x="3352800" y="6096000"/>
                  <a:ext cx="762000" cy="457200"/>
                </a:xfrm>
                <a:prstGeom prst="rect">
                  <a:avLst/>
                </a:prstGeom>
                <a:solidFill>
                  <a:srgbClr val="99CC00"/>
                </a:solidFill>
                <a:ln w="9525" cap="flat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400">
                    <a:buClr>
                      <a:srgbClr val="000000"/>
                    </a:buClr>
                  </a:pPr>
                  <a:r>
                    <a:rPr lang="en" kern="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rPr>
                    <a:t>DRAM</a:t>
                  </a:r>
                  <a:r>
                    <a:rPr lang="en" sz="1400" kern="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rPr>
                    <a:t> </a:t>
                  </a: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602" name="Google Shape;602;p57"/>
            <p:cNvGrpSpPr/>
            <p:nvPr/>
          </p:nvGrpSpPr>
          <p:grpSpPr>
            <a:xfrm>
              <a:off x="5029322" y="5181752"/>
              <a:ext cx="2551176" cy="1327198"/>
              <a:chOff x="2895600" y="4572000"/>
              <a:chExt cx="1524000" cy="1447800"/>
            </a:xfrm>
          </p:grpSpPr>
          <p:cxnSp>
            <p:nvCxnSpPr>
              <p:cNvPr id="603" name="Google Shape;603;p57"/>
              <p:cNvCxnSpPr/>
              <p:nvPr/>
            </p:nvCxnSpPr>
            <p:spPr>
              <a:xfrm>
                <a:off x="4038600" y="4572000"/>
                <a:ext cx="0" cy="11430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</p:cxnSp>
          <p:cxnSp>
            <p:nvCxnSpPr>
              <p:cNvPr id="604" name="Google Shape;604;p57"/>
              <p:cNvCxnSpPr/>
              <p:nvPr/>
            </p:nvCxnSpPr>
            <p:spPr>
              <a:xfrm>
                <a:off x="3886200" y="4572000"/>
                <a:ext cx="0" cy="9906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</p:cxnSp>
          <p:cxnSp>
            <p:nvCxnSpPr>
              <p:cNvPr id="605" name="Google Shape;605;p57"/>
              <p:cNvCxnSpPr/>
              <p:nvPr/>
            </p:nvCxnSpPr>
            <p:spPr>
              <a:xfrm>
                <a:off x="3733800" y="4572000"/>
                <a:ext cx="0" cy="8382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</p:cxnSp>
          <p:cxnSp>
            <p:nvCxnSpPr>
              <p:cNvPr id="606" name="Google Shape;606;p57"/>
              <p:cNvCxnSpPr/>
              <p:nvPr/>
            </p:nvCxnSpPr>
            <p:spPr>
              <a:xfrm>
                <a:off x="3581400" y="4572000"/>
                <a:ext cx="0" cy="6858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</p:cxnSp>
          <p:cxnSp>
            <p:nvCxnSpPr>
              <p:cNvPr id="607" name="Google Shape;607;p57"/>
              <p:cNvCxnSpPr/>
              <p:nvPr/>
            </p:nvCxnSpPr>
            <p:spPr>
              <a:xfrm>
                <a:off x="3429000" y="4572000"/>
                <a:ext cx="0" cy="5334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</p:cxnSp>
          <p:cxnSp>
            <p:nvCxnSpPr>
              <p:cNvPr id="608" name="Google Shape;608;p57"/>
              <p:cNvCxnSpPr/>
              <p:nvPr/>
            </p:nvCxnSpPr>
            <p:spPr>
              <a:xfrm>
                <a:off x="3276600" y="4572000"/>
                <a:ext cx="0" cy="3810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</p:cxnSp>
          <p:grpSp>
            <p:nvGrpSpPr>
              <p:cNvPr id="609" name="Google Shape;609;p57"/>
              <p:cNvGrpSpPr/>
              <p:nvPr/>
            </p:nvGrpSpPr>
            <p:grpSpPr>
              <a:xfrm>
                <a:off x="2895600" y="4800600"/>
                <a:ext cx="1524000" cy="1219200"/>
                <a:chOff x="2590800" y="5334000"/>
                <a:chExt cx="1524000" cy="1219200"/>
              </a:xfrm>
            </p:grpSpPr>
            <p:sp>
              <p:nvSpPr>
                <p:cNvPr id="610" name="Google Shape;610;p57"/>
                <p:cNvSpPr txBox="1"/>
                <p:nvPr/>
              </p:nvSpPr>
              <p:spPr>
                <a:xfrm>
                  <a:off x="2590800" y="5334000"/>
                  <a:ext cx="762000" cy="457200"/>
                </a:xfrm>
                <a:prstGeom prst="rect">
                  <a:avLst/>
                </a:prstGeom>
                <a:solidFill>
                  <a:srgbClr val="99CC00"/>
                </a:solidFill>
                <a:ln w="9525" cap="flat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400">
                    <a:buClr>
                      <a:srgbClr val="000000"/>
                    </a:buClr>
                  </a:pPr>
                  <a:r>
                    <a:rPr lang="en" kern="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rPr>
                    <a:t>DRAM</a:t>
                  </a:r>
                  <a:r>
                    <a:rPr lang="en" sz="1400" kern="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rPr>
                    <a:t> </a:t>
                  </a: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1" name="Google Shape;611;p57"/>
                <p:cNvSpPr txBox="1"/>
                <p:nvPr/>
              </p:nvSpPr>
              <p:spPr>
                <a:xfrm>
                  <a:off x="2743200" y="5486400"/>
                  <a:ext cx="762000" cy="457200"/>
                </a:xfrm>
                <a:prstGeom prst="rect">
                  <a:avLst/>
                </a:prstGeom>
                <a:solidFill>
                  <a:srgbClr val="99CC00"/>
                </a:solidFill>
                <a:ln w="9525" cap="flat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400">
                    <a:buClr>
                      <a:srgbClr val="000000"/>
                    </a:buClr>
                  </a:pPr>
                  <a:r>
                    <a:rPr lang="en" kern="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rPr>
                    <a:t>DRAM</a:t>
                  </a:r>
                  <a:r>
                    <a:rPr lang="en" sz="1400" kern="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rPr>
                    <a:t> </a:t>
                  </a: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2" name="Google Shape;612;p57"/>
                <p:cNvSpPr txBox="1"/>
                <p:nvPr/>
              </p:nvSpPr>
              <p:spPr>
                <a:xfrm>
                  <a:off x="2895600" y="5638800"/>
                  <a:ext cx="762000" cy="457200"/>
                </a:xfrm>
                <a:prstGeom prst="rect">
                  <a:avLst/>
                </a:prstGeom>
                <a:solidFill>
                  <a:srgbClr val="99CC00"/>
                </a:solidFill>
                <a:ln w="9525" cap="flat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400">
                    <a:buClr>
                      <a:srgbClr val="000000"/>
                    </a:buClr>
                  </a:pPr>
                  <a:r>
                    <a:rPr lang="en" kern="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rPr>
                    <a:t>DRAM</a:t>
                  </a:r>
                  <a:r>
                    <a:rPr lang="en" sz="1400" kern="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rPr>
                    <a:t> </a:t>
                  </a: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3" name="Google Shape;613;p57"/>
                <p:cNvSpPr txBox="1"/>
                <p:nvPr/>
              </p:nvSpPr>
              <p:spPr>
                <a:xfrm>
                  <a:off x="3048000" y="5791200"/>
                  <a:ext cx="762000" cy="457200"/>
                </a:xfrm>
                <a:prstGeom prst="rect">
                  <a:avLst/>
                </a:prstGeom>
                <a:solidFill>
                  <a:srgbClr val="99CC00"/>
                </a:solidFill>
                <a:ln w="9525" cap="flat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400">
                    <a:buClr>
                      <a:srgbClr val="000000"/>
                    </a:buClr>
                  </a:pPr>
                  <a:r>
                    <a:rPr lang="en" kern="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rPr>
                    <a:t>DRAM</a:t>
                  </a:r>
                  <a:r>
                    <a:rPr lang="en" sz="1400" kern="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rPr>
                    <a:t> </a:t>
                  </a: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4" name="Google Shape;614;p57"/>
                <p:cNvSpPr txBox="1"/>
                <p:nvPr/>
              </p:nvSpPr>
              <p:spPr>
                <a:xfrm>
                  <a:off x="3200400" y="5943600"/>
                  <a:ext cx="762000" cy="457200"/>
                </a:xfrm>
                <a:prstGeom prst="rect">
                  <a:avLst/>
                </a:prstGeom>
                <a:solidFill>
                  <a:srgbClr val="99CC00"/>
                </a:solidFill>
                <a:ln w="9525" cap="flat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400">
                    <a:buClr>
                      <a:srgbClr val="000000"/>
                    </a:buClr>
                  </a:pPr>
                  <a:r>
                    <a:rPr lang="en" kern="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rPr>
                    <a:t>DRAM</a:t>
                  </a:r>
                  <a:r>
                    <a:rPr lang="en" sz="1400" kern="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rPr>
                    <a:t> </a:t>
                  </a: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5" name="Google Shape;615;p57"/>
                <p:cNvSpPr txBox="1"/>
                <p:nvPr/>
              </p:nvSpPr>
              <p:spPr>
                <a:xfrm>
                  <a:off x="3352800" y="6096000"/>
                  <a:ext cx="762000" cy="457200"/>
                </a:xfrm>
                <a:prstGeom prst="rect">
                  <a:avLst/>
                </a:prstGeom>
                <a:solidFill>
                  <a:srgbClr val="99CC00"/>
                </a:solidFill>
                <a:ln w="9525" cap="flat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400">
                    <a:buClr>
                      <a:srgbClr val="000000"/>
                    </a:buClr>
                  </a:pPr>
                  <a:r>
                    <a:rPr lang="en" kern="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rPr>
                    <a:t>DRAM</a:t>
                  </a:r>
                  <a:r>
                    <a:rPr lang="en" sz="1400" kern="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rPr>
                    <a:t> </a:t>
                  </a: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616" name="Google Shape;616;p57"/>
          <p:cNvGrpSpPr/>
          <p:nvPr/>
        </p:nvGrpSpPr>
        <p:grpSpPr>
          <a:xfrm>
            <a:off x="914400" y="2490788"/>
            <a:ext cx="7315200" cy="800100"/>
            <a:chOff x="914400" y="2178050"/>
            <a:chExt cx="7315200" cy="1066800"/>
          </a:xfrm>
        </p:grpSpPr>
        <p:sp>
          <p:nvSpPr>
            <p:cNvPr id="617" name="Google Shape;617;p57"/>
            <p:cNvSpPr txBox="1"/>
            <p:nvPr/>
          </p:nvSpPr>
          <p:spPr>
            <a:xfrm>
              <a:off x="5715000" y="2178050"/>
              <a:ext cx="609600" cy="68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4400">
                <a:buClr>
                  <a:srgbClr val="000000"/>
                </a:buClr>
              </a:pPr>
              <a:r>
                <a:rPr lang="en" sz="4400" kern="0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rPr>
                <a:t>…</a:t>
              </a: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18" name="Google Shape;618;p57"/>
            <p:cNvGrpSpPr/>
            <p:nvPr/>
          </p:nvGrpSpPr>
          <p:grpSpPr>
            <a:xfrm>
              <a:off x="914400" y="2178050"/>
              <a:ext cx="1295400" cy="1066800"/>
              <a:chOff x="914400" y="2438400"/>
              <a:chExt cx="1295400" cy="1066800"/>
            </a:xfrm>
          </p:grpSpPr>
          <p:sp>
            <p:nvSpPr>
              <p:cNvPr id="619" name="Google Shape;619;p57"/>
              <p:cNvSpPr txBox="1"/>
              <p:nvPr/>
            </p:nvSpPr>
            <p:spPr>
              <a:xfrm>
                <a:off x="914400" y="2438400"/>
                <a:ext cx="1295400" cy="304800"/>
              </a:xfrm>
              <a:prstGeom prst="rect">
                <a:avLst/>
              </a:prstGeom>
              <a:solidFill>
                <a:schemeClr val="lt1"/>
              </a:solidFill>
              <a:ln w="9525" cap="flat" cmpd="sng">
                <a:solidFill>
                  <a:srgbClr val="C0C0C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defTabSz="914400">
                  <a:buClr>
                    <a:srgbClr val="FF2020"/>
                  </a:buClr>
                </a:pPr>
                <a:r>
                  <a:rPr lang="en" b="1" kern="0">
                    <a:solidFill>
                      <a:srgbClr val="FF2020"/>
                    </a:solidFill>
                    <a:latin typeface="Tahoma"/>
                    <a:ea typeface="Tahoma"/>
                    <a:cs typeface="Tahoma"/>
                    <a:sym typeface="Tahoma"/>
                  </a:rPr>
                  <a:t>0</a:t>
                </a:r>
                <a:r>
                  <a:rPr lang="en" kern="0">
                    <a:solidFill>
                      <a:srgbClr val="000000"/>
                    </a:solidFill>
                    <a:latin typeface="Tahoma"/>
                    <a:ea typeface="Tahoma"/>
                    <a:cs typeface="Tahoma"/>
                    <a:sym typeface="Tahoma"/>
                  </a:rPr>
                  <a:t>  1  2  </a:t>
                </a:r>
                <a:r>
                  <a:rPr lang="en" b="1" kern="0">
                    <a:solidFill>
                      <a:srgbClr val="000000"/>
                    </a:solidFill>
                    <a:latin typeface="Tahoma"/>
                    <a:ea typeface="Tahoma"/>
                    <a:cs typeface="Tahoma"/>
                    <a:sym typeface="Tahoma"/>
                  </a:rPr>
                  <a:t>3</a:t>
                </a: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0" name="Google Shape;620;p57"/>
              <p:cNvSpPr txBox="1"/>
              <p:nvPr/>
            </p:nvSpPr>
            <p:spPr>
              <a:xfrm>
                <a:off x="914400" y="2743200"/>
                <a:ext cx="1295400" cy="381000"/>
              </a:xfrm>
              <a:prstGeom prst="rect">
                <a:avLst/>
              </a:prstGeom>
              <a:solidFill>
                <a:srgbClr val="99CCFF"/>
              </a:solidFill>
              <a:ln w="9525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defTabSz="914400">
                  <a:buClr>
                    <a:srgbClr val="000000"/>
                  </a:buClr>
                </a:pPr>
                <a:r>
                  <a:rPr lang="en" sz="2000" kern="0">
                    <a:solidFill>
                      <a:srgbClr val="000000"/>
                    </a:solidFill>
                    <a:latin typeface="Tahoma"/>
                    <a:ea typeface="Tahoma"/>
                    <a:cs typeface="Tahoma"/>
                    <a:sym typeface="Tahoma"/>
                  </a:rPr>
                  <a:t>Core 0</a:t>
                </a: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1" name="Google Shape;621;p57"/>
              <p:cNvSpPr txBox="1"/>
              <p:nvPr/>
            </p:nvSpPr>
            <p:spPr>
              <a:xfrm>
                <a:off x="914400" y="3124200"/>
                <a:ext cx="1295400" cy="381000"/>
              </a:xfrm>
              <a:prstGeom prst="rect">
                <a:avLst/>
              </a:prstGeom>
              <a:solidFill>
                <a:srgbClr val="CCFFCC"/>
              </a:solidFill>
              <a:ln w="9525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defTabSz="914400">
                  <a:buClr>
                    <a:srgbClr val="FF2020"/>
                  </a:buClr>
                </a:pPr>
                <a:r>
                  <a:rPr lang="en" sz="1400" b="1" kern="0">
                    <a:solidFill>
                      <a:srgbClr val="FF2020"/>
                    </a:solidFill>
                    <a:latin typeface="Tahoma"/>
                    <a:ea typeface="Tahoma"/>
                    <a:cs typeface="Tahoma"/>
                    <a:sym typeface="Tahoma"/>
                  </a:rPr>
                  <a:t>00000000</a:t>
                </a: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22" name="Google Shape;622;p57"/>
            <p:cNvGrpSpPr/>
            <p:nvPr/>
          </p:nvGrpSpPr>
          <p:grpSpPr>
            <a:xfrm>
              <a:off x="2362200" y="2178050"/>
              <a:ext cx="1295400" cy="1066800"/>
              <a:chOff x="914400" y="2438400"/>
              <a:chExt cx="1295400" cy="1066800"/>
            </a:xfrm>
          </p:grpSpPr>
          <p:sp>
            <p:nvSpPr>
              <p:cNvPr id="623" name="Google Shape;623;p57"/>
              <p:cNvSpPr txBox="1"/>
              <p:nvPr/>
            </p:nvSpPr>
            <p:spPr>
              <a:xfrm>
                <a:off x="914400" y="2438400"/>
                <a:ext cx="1295400" cy="304800"/>
              </a:xfrm>
              <a:prstGeom prst="rect">
                <a:avLst/>
              </a:prstGeom>
              <a:solidFill>
                <a:schemeClr val="lt1"/>
              </a:solidFill>
              <a:ln w="9525" cap="flat" cmpd="sng">
                <a:solidFill>
                  <a:srgbClr val="C0C0C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defTabSz="914400">
                  <a:buClr>
                    <a:srgbClr val="000000"/>
                  </a:buClr>
                </a:pPr>
                <a:r>
                  <a:rPr lang="en" kern="0">
                    <a:solidFill>
                      <a:srgbClr val="000000"/>
                    </a:solidFill>
                    <a:latin typeface="Tahoma"/>
                    <a:ea typeface="Tahoma"/>
                    <a:cs typeface="Tahoma"/>
                    <a:sym typeface="Tahoma"/>
                  </a:rPr>
                  <a:t>4  5  6  </a:t>
                </a:r>
                <a:r>
                  <a:rPr lang="en" b="1" kern="0">
                    <a:solidFill>
                      <a:srgbClr val="000000"/>
                    </a:solidFill>
                    <a:latin typeface="Tahoma"/>
                    <a:ea typeface="Tahoma"/>
                    <a:cs typeface="Tahoma"/>
                    <a:sym typeface="Tahoma"/>
                  </a:rPr>
                  <a:t>7</a:t>
                </a: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4" name="Google Shape;624;p57"/>
              <p:cNvSpPr txBox="1"/>
              <p:nvPr/>
            </p:nvSpPr>
            <p:spPr>
              <a:xfrm>
                <a:off x="914400" y="2743200"/>
                <a:ext cx="1295400" cy="381000"/>
              </a:xfrm>
              <a:prstGeom prst="rect">
                <a:avLst/>
              </a:prstGeom>
              <a:solidFill>
                <a:srgbClr val="99CCFF"/>
              </a:solidFill>
              <a:ln w="9525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defTabSz="914400">
                  <a:buClr>
                    <a:srgbClr val="000000"/>
                  </a:buClr>
                </a:pPr>
                <a:r>
                  <a:rPr lang="en" sz="2000" kern="0">
                    <a:solidFill>
                      <a:srgbClr val="000000"/>
                    </a:solidFill>
                    <a:latin typeface="Tahoma"/>
                    <a:ea typeface="Tahoma"/>
                    <a:cs typeface="Tahoma"/>
                    <a:sym typeface="Tahoma"/>
                  </a:rPr>
                  <a:t>Core 1</a:t>
                </a: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5" name="Google Shape;625;p57"/>
              <p:cNvSpPr txBox="1"/>
              <p:nvPr/>
            </p:nvSpPr>
            <p:spPr>
              <a:xfrm>
                <a:off x="914400" y="3124200"/>
                <a:ext cx="1295400" cy="381000"/>
              </a:xfrm>
              <a:prstGeom prst="rect">
                <a:avLst/>
              </a:prstGeom>
              <a:solidFill>
                <a:srgbClr val="CCFFCC"/>
              </a:solidFill>
              <a:ln w="9525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defTabSz="914400">
                  <a:buClr>
                    <a:srgbClr val="000000"/>
                  </a:buClr>
                </a:pPr>
                <a:r>
                  <a:rPr lang="en" kern="0">
                    <a:solidFill>
                      <a:srgbClr val="000000"/>
                    </a:solidFill>
                    <a:latin typeface="Tahoma"/>
                    <a:ea typeface="Tahoma"/>
                    <a:cs typeface="Tahoma"/>
                    <a:sym typeface="Tahoma"/>
                  </a:rPr>
                  <a:t>L1 caches</a:t>
                </a: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26" name="Google Shape;626;p57"/>
            <p:cNvGrpSpPr/>
            <p:nvPr/>
          </p:nvGrpSpPr>
          <p:grpSpPr>
            <a:xfrm>
              <a:off x="5988250" y="2178050"/>
              <a:ext cx="2241350" cy="1066800"/>
              <a:chOff x="-31550" y="2438400"/>
              <a:chExt cx="2241350" cy="1066800"/>
            </a:xfrm>
          </p:grpSpPr>
          <p:sp>
            <p:nvSpPr>
              <p:cNvPr id="627" name="Google Shape;627;p57"/>
              <p:cNvSpPr txBox="1"/>
              <p:nvPr/>
            </p:nvSpPr>
            <p:spPr>
              <a:xfrm>
                <a:off x="-31550" y="2438400"/>
                <a:ext cx="2241300" cy="304800"/>
              </a:xfrm>
              <a:prstGeom prst="rect">
                <a:avLst/>
              </a:prstGeom>
              <a:solidFill>
                <a:schemeClr val="lt1"/>
              </a:solidFill>
              <a:ln w="9525" cap="flat" cmpd="sng">
                <a:solidFill>
                  <a:srgbClr val="C0C0C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</a:pPr>
                <a:r>
                  <a:rPr lang="en" kern="0">
                    <a:solidFill>
                      <a:srgbClr val="000000"/>
                    </a:solidFill>
                    <a:latin typeface="Tahoma"/>
                    <a:ea typeface="Tahoma"/>
                    <a:cs typeface="Tahoma"/>
                    <a:sym typeface="Tahoma"/>
                  </a:rPr>
                  <a:t>60 61 62 </a:t>
                </a:r>
                <a:r>
                  <a:rPr lang="en" b="1" kern="0">
                    <a:solidFill>
                      <a:srgbClr val="000000"/>
                    </a:solidFill>
                    <a:latin typeface="Tahoma"/>
                    <a:ea typeface="Tahoma"/>
                    <a:cs typeface="Tahoma"/>
                    <a:sym typeface="Tahoma"/>
                  </a:rPr>
                  <a:t>63</a:t>
                </a:r>
                <a:r>
                  <a:rPr lang="en" kern="0">
                    <a:solidFill>
                      <a:srgbClr val="000000"/>
                    </a:solidFill>
                    <a:latin typeface="Tahoma"/>
                    <a:ea typeface="Tahoma"/>
                    <a:cs typeface="Tahoma"/>
                    <a:sym typeface="Tahoma"/>
                  </a:rPr>
                  <a:t> </a:t>
                </a:r>
                <a:r>
                  <a:rPr lang="en" b="1" kern="0">
                    <a:solidFill>
                      <a:srgbClr val="000000"/>
                    </a:solidFill>
                    <a:latin typeface="Tahoma"/>
                    <a:ea typeface="Tahoma"/>
                    <a:cs typeface="Tahoma"/>
                    <a:sym typeface="Tahoma"/>
                  </a:rPr>
                  <a:t> PCs</a:t>
                </a: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8" name="Google Shape;628;p57"/>
              <p:cNvSpPr txBox="1"/>
              <p:nvPr/>
            </p:nvSpPr>
            <p:spPr>
              <a:xfrm>
                <a:off x="914400" y="2743200"/>
                <a:ext cx="1295400" cy="381000"/>
              </a:xfrm>
              <a:prstGeom prst="rect">
                <a:avLst/>
              </a:prstGeom>
              <a:solidFill>
                <a:srgbClr val="99CCFF"/>
              </a:solidFill>
              <a:ln w="9525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defTabSz="914400">
                  <a:buClr>
                    <a:srgbClr val="000000"/>
                  </a:buClr>
                </a:pPr>
                <a:r>
                  <a:rPr lang="en" sz="2000" kern="0">
                    <a:solidFill>
                      <a:srgbClr val="000000"/>
                    </a:solidFill>
                    <a:latin typeface="Tahoma"/>
                    <a:ea typeface="Tahoma"/>
                    <a:cs typeface="Tahoma"/>
                    <a:sym typeface="Tahoma"/>
                  </a:rPr>
                  <a:t>Core 15</a:t>
                </a: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9" name="Google Shape;629;p57"/>
              <p:cNvSpPr txBox="1"/>
              <p:nvPr/>
            </p:nvSpPr>
            <p:spPr>
              <a:xfrm>
                <a:off x="914400" y="3124200"/>
                <a:ext cx="1295400" cy="381000"/>
              </a:xfrm>
              <a:prstGeom prst="rect">
                <a:avLst/>
              </a:prstGeom>
              <a:solidFill>
                <a:srgbClr val="CCFFCC"/>
              </a:solidFill>
              <a:ln w="9525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defTabSz="914400">
                  <a:buClr>
                    <a:srgbClr val="000000"/>
                  </a:buClr>
                </a:pPr>
                <a:r>
                  <a:rPr lang="en" kern="0">
                    <a:solidFill>
                      <a:srgbClr val="000000"/>
                    </a:solidFill>
                    <a:latin typeface="Tahoma"/>
                    <a:ea typeface="Tahoma"/>
                    <a:cs typeface="Tahoma"/>
                    <a:sym typeface="Tahoma"/>
                  </a:rPr>
                  <a:t>L1 caches</a:t>
                </a: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30" name="Google Shape;630;p57"/>
          <p:cNvGrpSpPr/>
          <p:nvPr/>
        </p:nvGrpSpPr>
        <p:grpSpPr>
          <a:xfrm>
            <a:off x="914400" y="3290888"/>
            <a:ext cx="7315200" cy="685800"/>
            <a:chOff x="914400" y="3244850"/>
            <a:chExt cx="7315200" cy="914400"/>
          </a:xfrm>
        </p:grpSpPr>
        <p:grpSp>
          <p:nvGrpSpPr>
            <p:cNvPr id="631" name="Google Shape;631;p57"/>
            <p:cNvGrpSpPr/>
            <p:nvPr/>
          </p:nvGrpSpPr>
          <p:grpSpPr>
            <a:xfrm>
              <a:off x="914400" y="3244850"/>
              <a:ext cx="2895600" cy="914400"/>
              <a:chOff x="914400" y="3244850"/>
              <a:chExt cx="2895600" cy="914400"/>
            </a:xfrm>
          </p:grpSpPr>
          <p:cxnSp>
            <p:nvCxnSpPr>
              <p:cNvPr id="632" name="Google Shape;632;p57"/>
              <p:cNvCxnSpPr/>
              <p:nvPr/>
            </p:nvCxnSpPr>
            <p:spPr>
              <a:xfrm>
                <a:off x="1524000" y="3244850"/>
                <a:ext cx="0" cy="4572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miter lim="8000"/>
                <a:headEnd type="stealth" w="med" len="med"/>
                <a:tailEnd type="stealth" w="med" len="med"/>
              </a:ln>
            </p:spPr>
          </p:cxnSp>
          <p:sp>
            <p:nvSpPr>
              <p:cNvPr id="633" name="Google Shape;633;p57"/>
              <p:cNvSpPr txBox="1"/>
              <p:nvPr/>
            </p:nvSpPr>
            <p:spPr>
              <a:xfrm>
                <a:off x="914400" y="3702050"/>
                <a:ext cx="2895600" cy="457200"/>
              </a:xfrm>
              <a:prstGeom prst="rect">
                <a:avLst/>
              </a:prstGeom>
              <a:solidFill>
                <a:srgbClr val="00FF00"/>
              </a:solidFill>
              <a:ln w="9525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defTabSz="914400">
                  <a:buClr>
                    <a:srgbClr val="FF2020"/>
                  </a:buClr>
                </a:pPr>
                <a:r>
                  <a:rPr lang="en" sz="1400" b="1" kern="0">
                    <a:solidFill>
                      <a:srgbClr val="FF2020"/>
                    </a:solidFill>
                    <a:latin typeface="Tahoma"/>
                    <a:ea typeface="Tahoma"/>
                    <a:cs typeface="Tahoma"/>
                    <a:sym typeface="Tahoma"/>
                  </a:rPr>
                  <a:t>0000000000000000000</a:t>
                </a: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cxnSp>
            <p:nvCxnSpPr>
              <p:cNvPr id="634" name="Google Shape;634;p57"/>
              <p:cNvCxnSpPr/>
              <p:nvPr/>
            </p:nvCxnSpPr>
            <p:spPr>
              <a:xfrm flipH="1">
                <a:off x="2057400" y="3244850"/>
                <a:ext cx="914400" cy="4572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miter lim="8000"/>
                <a:headEnd type="stealth" w="med" len="med"/>
                <a:tailEnd type="stealth" w="med" len="med"/>
              </a:ln>
            </p:spPr>
          </p:cxnSp>
        </p:grpSp>
        <p:grpSp>
          <p:nvGrpSpPr>
            <p:cNvPr id="635" name="Google Shape;635;p57"/>
            <p:cNvGrpSpPr/>
            <p:nvPr/>
          </p:nvGrpSpPr>
          <p:grpSpPr>
            <a:xfrm>
              <a:off x="5334000" y="3244850"/>
              <a:ext cx="2895600" cy="914400"/>
              <a:chOff x="5334000" y="3244850"/>
              <a:chExt cx="2895600" cy="914400"/>
            </a:xfrm>
          </p:grpSpPr>
          <p:sp>
            <p:nvSpPr>
              <p:cNvPr id="636" name="Google Shape;636;p57"/>
              <p:cNvSpPr txBox="1"/>
              <p:nvPr/>
            </p:nvSpPr>
            <p:spPr>
              <a:xfrm>
                <a:off x="5334000" y="3702050"/>
                <a:ext cx="2895600" cy="457200"/>
              </a:xfrm>
              <a:prstGeom prst="rect">
                <a:avLst/>
              </a:prstGeom>
              <a:solidFill>
                <a:srgbClr val="00FF00"/>
              </a:solidFill>
              <a:ln w="9525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defTabSz="914400">
                  <a:buClr>
                    <a:srgbClr val="000000"/>
                  </a:buClr>
                </a:pPr>
                <a:r>
                  <a:rPr lang="en" sz="2000" kern="0">
                    <a:solidFill>
                      <a:srgbClr val="000000"/>
                    </a:solidFill>
                    <a:latin typeface="Tahoma"/>
                    <a:ea typeface="Tahoma"/>
                    <a:cs typeface="Tahoma"/>
                    <a:sym typeface="Tahoma"/>
                  </a:rPr>
                  <a:t>L2 cache</a:t>
                </a: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cxnSp>
            <p:nvCxnSpPr>
              <p:cNvPr id="637" name="Google Shape;637;p57"/>
              <p:cNvCxnSpPr/>
              <p:nvPr/>
            </p:nvCxnSpPr>
            <p:spPr>
              <a:xfrm>
                <a:off x="7543800" y="3244850"/>
                <a:ext cx="0" cy="4572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miter lim="8000"/>
                <a:headEnd type="stealth" w="med" len="med"/>
                <a:tailEnd type="stealth" w="med" len="med"/>
              </a:ln>
            </p:spPr>
          </p:cxnSp>
        </p:grpSp>
        <p:sp>
          <p:nvSpPr>
            <p:cNvPr id="638" name="Google Shape;638;p57"/>
            <p:cNvSpPr txBox="1"/>
            <p:nvPr/>
          </p:nvSpPr>
          <p:spPr>
            <a:xfrm>
              <a:off x="4114800" y="3397250"/>
              <a:ext cx="609600" cy="68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4400">
                <a:buClr>
                  <a:srgbClr val="000000"/>
                </a:buClr>
              </a:pPr>
              <a:r>
                <a:rPr lang="en" sz="4400" kern="0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rPr>
                <a:t>…</a:t>
              </a: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39" name="Google Shape;639;p57"/>
          <p:cNvSpPr txBox="1"/>
          <p:nvPr/>
        </p:nvSpPr>
        <p:spPr>
          <a:xfrm>
            <a:off x="4208775" y="5143500"/>
            <a:ext cx="7098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FF2020"/>
              </a:buClr>
            </a:pPr>
            <a:r>
              <a:rPr lang="en" b="1" kern="0">
                <a:solidFill>
                  <a:srgbClr val="FF2020"/>
                </a:solidFill>
                <a:latin typeface="Tahoma"/>
                <a:ea typeface="Tahoma"/>
                <a:cs typeface="Tahoma"/>
                <a:sym typeface="Tahoma"/>
              </a:rPr>
              <a:t>000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40" name="Google Shape;640;p57"/>
          <p:cNvSpPr txBox="1"/>
          <p:nvPr/>
        </p:nvSpPr>
        <p:spPr>
          <a:xfrm>
            <a:off x="6934200" y="5143500"/>
            <a:ext cx="6462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FF2020"/>
              </a:buClr>
            </a:pPr>
            <a:r>
              <a:rPr lang="en" b="1" kern="0">
                <a:solidFill>
                  <a:srgbClr val="FF2020"/>
                </a:solidFill>
                <a:latin typeface="Tahoma"/>
                <a:ea typeface="Tahoma"/>
                <a:cs typeface="Tahoma"/>
                <a:sym typeface="Tahoma"/>
              </a:rPr>
              <a:t>000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41" name="Google Shape;641;p57"/>
          <p:cNvSpPr/>
          <p:nvPr/>
        </p:nvSpPr>
        <p:spPr>
          <a:xfrm>
            <a:off x="3888875" y="2484281"/>
            <a:ext cx="4797900" cy="1596900"/>
          </a:xfrm>
          <a:prstGeom prst="rect">
            <a:avLst/>
          </a:prstGeom>
          <a:solidFill>
            <a:srgbClr val="FFFFFF">
              <a:alpha val="87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42" name="Google Shape;642;p57"/>
          <p:cNvSpPr/>
          <p:nvPr/>
        </p:nvSpPr>
        <p:spPr>
          <a:xfrm>
            <a:off x="2292025" y="2484281"/>
            <a:ext cx="1596900" cy="877200"/>
          </a:xfrm>
          <a:prstGeom prst="rect">
            <a:avLst/>
          </a:prstGeom>
          <a:solidFill>
            <a:srgbClr val="FFFFFF">
              <a:alpha val="87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43" name="Google Shape;643;p57"/>
          <p:cNvSpPr txBox="1">
            <a:spLocks noGrp="1"/>
          </p:cNvSpPr>
          <p:nvPr>
            <p:ph type="sldNum" idx="12"/>
          </p:nvPr>
        </p:nvSpPr>
        <p:spPr>
          <a:xfrm>
            <a:off x="8556784" y="56071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91440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914400">
                <a:buClr>
                  <a:srgbClr val="000000"/>
                </a:buClr>
              </a:pPr>
              <a:t>91</a:t>
            </a:fld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58"/>
          <p:cNvSpPr txBox="1">
            <a:spLocks noGrp="1"/>
          </p:cNvSpPr>
          <p:nvPr>
            <p:ph type="dt" idx="10"/>
          </p:nvPr>
        </p:nvSpPr>
        <p:spPr>
          <a:xfrm>
            <a:off x="457200" y="554116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defTabSz="914400">
              <a:buClr>
                <a:srgbClr val="000000"/>
              </a:buClr>
            </a:pP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49" name="Google Shape;649;p58"/>
          <p:cNvSpPr/>
          <p:nvPr/>
        </p:nvSpPr>
        <p:spPr>
          <a:xfrm>
            <a:off x="4724400" y="2514600"/>
            <a:ext cx="4191000" cy="2971800"/>
          </a:xfrm>
          <a:prstGeom prst="rect">
            <a:avLst/>
          </a:prstGeom>
          <a:solidFill>
            <a:srgbClr val="FFE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defTabSz="91440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0" name="Google Shape;650;p58"/>
          <p:cNvSpPr txBox="1">
            <a:spLocks noGrp="1"/>
          </p:cNvSpPr>
          <p:nvPr>
            <p:ph type="title"/>
          </p:nvPr>
        </p:nvSpPr>
        <p:spPr>
          <a:xfrm>
            <a:off x="311700" y="1302275"/>
            <a:ext cx="8520600" cy="57270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2"/>
              </a:buClr>
            </a:pPr>
            <a:r>
              <a:rPr lang="en" sz="32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Isolation issue: Cache Interference</a:t>
            </a:r>
            <a:endParaRPr/>
          </a:p>
        </p:txBody>
      </p:sp>
      <p:sp>
        <p:nvSpPr>
          <p:cNvPr id="651" name="Google Shape;651;p58"/>
          <p:cNvSpPr txBox="1">
            <a:spLocks noGrp="1"/>
          </p:cNvSpPr>
          <p:nvPr>
            <p:ph type="body" idx="1"/>
          </p:nvPr>
        </p:nvSpPr>
        <p:spPr>
          <a:xfrm>
            <a:off x="311700" y="200972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292100">
              <a:lnSpc>
                <a:spcPct val="100000"/>
              </a:lnSpc>
              <a:buClr>
                <a:schemeClr val="dk1"/>
              </a:buClr>
              <a:buSzPts val="2400"/>
              <a:buFont typeface="Tahoma"/>
              <a:buChar char="•"/>
            </a:pPr>
            <a:r>
              <a:rPr lang="en" sz="2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CPU thread 0 is moving 16B/cycle flat out</a:t>
            </a:r>
            <a:endParaRPr sz="2400"/>
          </a:p>
          <a:p>
            <a:pPr marL="342900" indent="-139700">
              <a:lnSpc>
                <a:spcPct val="100000"/>
              </a:lnSpc>
              <a:spcBef>
                <a:spcPts val="640"/>
              </a:spcBef>
              <a:buClr>
                <a:schemeClr val="dk1"/>
              </a:buClr>
              <a:buSzPts val="3200"/>
              <a:buNone/>
            </a:pPr>
            <a:endParaRPr sz="32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grpSp>
        <p:nvGrpSpPr>
          <p:cNvPr id="652" name="Google Shape;652;p58"/>
          <p:cNvGrpSpPr/>
          <p:nvPr/>
        </p:nvGrpSpPr>
        <p:grpSpPr>
          <a:xfrm>
            <a:off x="609573" y="2628900"/>
            <a:ext cx="3809989" cy="2413430"/>
            <a:chOff x="609572" y="2362200"/>
            <a:chExt cx="3809989" cy="3217906"/>
          </a:xfrm>
        </p:grpSpPr>
        <p:grpSp>
          <p:nvGrpSpPr>
            <p:cNvPr id="653" name="Google Shape;653;p58"/>
            <p:cNvGrpSpPr/>
            <p:nvPr/>
          </p:nvGrpSpPr>
          <p:grpSpPr>
            <a:xfrm>
              <a:off x="609572" y="4376862"/>
              <a:ext cx="3809989" cy="1203244"/>
              <a:chOff x="914400" y="3709987"/>
              <a:chExt cx="4156200" cy="1312725"/>
            </a:xfrm>
          </p:grpSpPr>
          <p:cxnSp>
            <p:nvCxnSpPr>
              <p:cNvPr id="654" name="Google Shape;654;p58"/>
              <p:cNvCxnSpPr/>
              <p:nvPr/>
            </p:nvCxnSpPr>
            <p:spPr>
              <a:xfrm>
                <a:off x="1789112" y="3709987"/>
                <a:ext cx="0" cy="6573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miter lim="8000"/>
                <a:headEnd type="stealth" w="med" len="med"/>
                <a:tailEnd type="stealth" w="med" len="med"/>
              </a:ln>
            </p:spPr>
          </p:cxnSp>
          <p:sp>
            <p:nvSpPr>
              <p:cNvPr id="655" name="Google Shape;655;p58"/>
              <p:cNvSpPr txBox="1"/>
              <p:nvPr/>
            </p:nvSpPr>
            <p:spPr>
              <a:xfrm>
                <a:off x="914400" y="4367212"/>
                <a:ext cx="4156200" cy="655500"/>
              </a:xfrm>
              <a:prstGeom prst="rect">
                <a:avLst/>
              </a:prstGeom>
              <a:solidFill>
                <a:srgbClr val="00FF00"/>
              </a:solidFill>
              <a:ln w="9525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defTabSz="914400">
                  <a:buClr>
                    <a:srgbClr val="FF2020"/>
                  </a:buClr>
                </a:pPr>
                <a:r>
                  <a:rPr lang="en" sz="2000" b="1" kern="0">
                    <a:solidFill>
                      <a:srgbClr val="FF2020"/>
                    </a:solidFill>
                    <a:latin typeface="Tahoma"/>
                    <a:ea typeface="Tahoma"/>
                    <a:cs typeface="Tahoma"/>
                    <a:sym typeface="Tahoma"/>
                  </a:rPr>
                  <a:t>000000000000000000000</a:t>
                </a:r>
                <a:r>
                  <a:rPr lang="en" b="1" kern="0">
                    <a:solidFill>
                      <a:srgbClr val="FF2020"/>
                    </a:solidFill>
                    <a:latin typeface="Tahoma"/>
                    <a:ea typeface="Tahoma"/>
                    <a:cs typeface="Tahoma"/>
                    <a:sym typeface="Tahoma"/>
                  </a:rPr>
                  <a:t>…</a:t>
                </a: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cxnSp>
            <p:nvCxnSpPr>
              <p:cNvPr id="656" name="Google Shape;656;p58"/>
              <p:cNvCxnSpPr/>
              <p:nvPr/>
            </p:nvCxnSpPr>
            <p:spPr>
              <a:xfrm flipH="1">
                <a:off x="2555850" y="3709987"/>
                <a:ext cx="1311300" cy="6573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miter lim="8000"/>
                <a:headEnd type="stealth" w="med" len="med"/>
                <a:tailEnd type="stealth" w="med" len="med"/>
              </a:ln>
            </p:spPr>
          </p:cxnSp>
        </p:grpSp>
        <p:grpSp>
          <p:nvGrpSpPr>
            <p:cNvPr id="657" name="Google Shape;657;p58"/>
            <p:cNvGrpSpPr/>
            <p:nvPr/>
          </p:nvGrpSpPr>
          <p:grpSpPr>
            <a:xfrm>
              <a:off x="609645" y="2971858"/>
              <a:ext cx="3609982" cy="1405006"/>
              <a:chOff x="609645" y="2971858"/>
              <a:chExt cx="3609982" cy="1405006"/>
            </a:xfrm>
          </p:grpSpPr>
          <p:grpSp>
            <p:nvGrpSpPr>
              <p:cNvPr id="658" name="Google Shape;658;p58"/>
              <p:cNvGrpSpPr/>
              <p:nvPr/>
            </p:nvGrpSpPr>
            <p:grpSpPr>
              <a:xfrm>
                <a:off x="609645" y="2971888"/>
                <a:ext cx="1703451" cy="1404976"/>
                <a:chOff x="914400" y="2438400"/>
                <a:chExt cx="1295400" cy="1066800"/>
              </a:xfrm>
            </p:grpSpPr>
            <p:sp>
              <p:nvSpPr>
                <p:cNvPr id="659" name="Google Shape;659;p58"/>
                <p:cNvSpPr txBox="1"/>
                <p:nvPr/>
              </p:nvSpPr>
              <p:spPr>
                <a:xfrm>
                  <a:off x="914400" y="2438400"/>
                  <a:ext cx="1295400" cy="304800"/>
                </a:xfrm>
                <a:prstGeom prst="rect">
                  <a:avLst/>
                </a:prstGeom>
                <a:solidFill>
                  <a:schemeClr val="lt1"/>
                </a:solidFill>
                <a:ln w="9525" cap="flat" cmpd="sng">
                  <a:solidFill>
                    <a:srgbClr val="C0C0C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400">
                    <a:buClr>
                      <a:srgbClr val="FF2020"/>
                    </a:buClr>
                  </a:pPr>
                  <a:r>
                    <a:rPr lang="en" sz="2000" b="1" kern="0">
                      <a:solidFill>
                        <a:srgbClr val="FF2020"/>
                      </a:solidFill>
                      <a:latin typeface="Tahoma"/>
                      <a:ea typeface="Tahoma"/>
                      <a:cs typeface="Tahoma"/>
                      <a:sym typeface="Tahoma"/>
                    </a:rPr>
                    <a:t>0</a:t>
                  </a:r>
                  <a:r>
                    <a:rPr lang="en" kern="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rPr>
                    <a:t>  1  2 </a:t>
                  </a:r>
                  <a:r>
                    <a:rPr lang="en" kern="0">
                      <a:solidFill>
                        <a:srgbClr val="0000FF"/>
                      </a:solidFill>
                      <a:latin typeface="Tahoma"/>
                      <a:ea typeface="Tahoma"/>
                      <a:cs typeface="Tahoma"/>
                      <a:sym typeface="Tahoma"/>
                    </a:rPr>
                    <a:t> </a:t>
                  </a:r>
                  <a:r>
                    <a:rPr lang="en" sz="2000" b="1" kern="0">
                      <a:solidFill>
                        <a:srgbClr val="0000FF"/>
                      </a:solidFill>
                      <a:latin typeface="Tahoma"/>
                      <a:ea typeface="Tahoma"/>
                      <a:cs typeface="Tahoma"/>
                      <a:sym typeface="Tahoma"/>
                    </a:rPr>
                    <a:t>3</a:t>
                  </a: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0" name="Google Shape;660;p58"/>
                <p:cNvSpPr txBox="1"/>
                <p:nvPr/>
              </p:nvSpPr>
              <p:spPr>
                <a:xfrm>
                  <a:off x="914400" y="2743200"/>
                  <a:ext cx="1295400" cy="381000"/>
                </a:xfrm>
                <a:prstGeom prst="rect">
                  <a:avLst/>
                </a:prstGeom>
                <a:solidFill>
                  <a:srgbClr val="99CCFF"/>
                </a:solidFill>
                <a:ln w="9525" cap="flat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400">
                    <a:buClr>
                      <a:srgbClr val="000000"/>
                    </a:buClr>
                  </a:pPr>
                  <a:r>
                    <a:rPr lang="en" sz="2000" kern="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rPr>
                    <a:t>Core 0</a:t>
                  </a: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1" name="Google Shape;661;p58"/>
                <p:cNvSpPr txBox="1"/>
                <p:nvPr/>
              </p:nvSpPr>
              <p:spPr>
                <a:xfrm>
                  <a:off x="914400" y="3124200"/>
                  <a:ext cx="1295400" cy="381000"/>
                </a:xfrm>
                <a:prstGeom prst="rect">
                  <a:avLst/>
                </a:prstGeom>
                <a:solidFill>
                  <a:srgbClr val="CCFFCC"/>
                </a:solidFill>
                <a:ln w="9525" cap="flat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400">
                    <a:buClr>
                      <a:srgbClr val="FF2020"/>
                    </a:buClr>
                  </a:pPr>
                  <a:r>
                    <a:rPr lang="en" sz="2000" b="1" kern="0">
                      <a:solidFill>
                        <a:srgbClr val="FF2020"/>
                      </a:solidFill>
                      <a:latin typeface="Tahoma"/>
                      <a:ea typeface="Tahoma"/>
                      <a:cs typeface="Tahoma"/>
                      <a:sym typeface="Tahoma"/>
                    </a:rPr>
                    <a:t>00000000</a:t>
                  </a: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62" name="Google Shape;662;p58"/>
              <p:cNvGrpSpPr/>
              <p:nvPr/>
            </p:nvGrpSpPr>
            <p:grpSpPr>
              <a:xfrm>
                <a:off x="2514622" y="2971858"/>
                <a:ext cx="1705005" cy="1403375"/>
                <a:chOff x="914400" y="2438400"/>
                <a:chExt cx="1295400" cy="1066800"/>
              </a:xfrm>
            </p:grpSpPr>
            <p:sp>
              <p:nvSpPr>
                <p:cNvPr id="663" name="Google Shape;663;p58"/>
                <p:cNvSpPr txBox="1"/>
                <p:nvPr/>
              </p:nvSpPr>
              <p:spPr>
                <a:xfrm>
                  <a:off x="914400" y="2438400"/>
                  <a:ext cx="1295400" cy="304800"/>
                </a:xfrm>
                <a:prstGeom prst="rect">
                  <a:avLst/>
                </a:prstGeom>
                <a:solidFill>
                  <a:schemeClr val="lt1"/>
                </a:solidFill>
                <a:ln w="9525" cap="flat" cmpd="sng">
                  <a:solidFill>
                    <a:srgbClr val="C0C0C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400">
                    <a:buClr>
                      <a:srgbClr val="000000"/>
                    </a:buClr>
                  </a:pPr>
                  <a:r>
                    <a:rPr lang="en" b="1" kern="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rPr>
                    <a:t>4  5  6</a:t>
                  </a:r>
                  <a:r>
                    <a:rPr lang="en" b="1" kern="0">
                      <a:solidFill>
                        <a:srgbClr val="FF2020"/>
                      </a:solidFill>
                      <a:latin typeface="Tahoma"/>
                      <a:ea typeface="Tahoma"/>
                      <a:cs typeface="Tahoma"/>
                      <a:sym typeface="Tahoma"/>
                    </a:rPr>
                    <a:t>  </a:t>
                  </a:r>
                  <a:r>
                    <a:rPr lang="en" sz="2000" b="1" kern="0">
                      <a:solidFill>
                        <a:srgbClr val="9900CC"/>
                      </a:solidFill>
                      <a:latin typeface="Tahoma"/>
                      <a:ea typeface="Tahoma"/>
                      <a:cs typeface="Tahoma"/>
                      <a:sym typeface="Tahoma"/>
                    </a:rPr>
                    <a:t>7</a:t>
                  </a: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4" name="Google Shape;664;p58"/>
                <p:cNvSpPr txBox="1"/>
                <p:nvPr/>
              </p:nvSpPr>
              <p:spPr>
                <a:xfrm>
                  <a:off x="914400" y="2743200"/>
                  <a:ext cx="1295400" cy="381000"/>
                </a:xfrm>
                <a:prstGeom prst="rect">
                  <a:avLst/>
                </a:prstGeom>
                <a:solidFill>
                  <a:srgbClr val="99CCFF"/>
                </a:solidFill>
                <a:ln w="9525" cap="flat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400">
                    <a:buClr>
                      <a:srgbClr val="000000"/>
                    </a:buClr>
                  </a:pPr>
                  <a:r>
                    <a:rPr lang="en" sz="2000" kern="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rPr>
                    <a:t>Core 1</a:t>
                  </a: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5" name="Google Shape;665;p58"/>
                <p:cNvSpPr txBox="1"/>
                <p:nvPr/>
              </p:nvSpPr>
              <p:spPr>
                <a:xfrm>
                  <a:off x="914400" y="3124200"/>
                  <a:ext cx="1295400" cy="381000"/>
                </a:xfrm>
                <a:prstGeom prst="rect">
                  <a:avLst/>
                </a:prstGeom>
                <a:solidFill>
                  <a:srgbClr val="CCFFCC"/>
                </a:solidFill>
                <a:ln w="9525" cap="flat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400">
                    <a:buClr>
                      <a:srgbClr val="9900CC"/>
                    </a:buClr>
                  </a:pPr>
                  <a:r>
                    <a:rPr lang="en" sz="2000" b="1" kern="0">
                      <a:solidFill>
                        <a:srgbClr val="9900CC"/>
                      </a:solidFill>
                      <a:latin typeface="Tahoma"/>
                      <a:ea typeface="Tahoma"/>
                      <a:cs typeface="Tahoma"/>
                      <a:sym typeface="Tahoma"/>
                    </a:rPr>
                    <a:t>77777777</a:t>
                  </a: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666" name="Google Shape;666;p58"/>
            <p:cNvSpPr txBox="1"/>
            <p:nvPr/>
          </p:nvSpPr>
          <p:spPr>
            <a:xfrm>
              <a:off x="685800" y="2362200"/>
              <a:ext cx="3505200" cy="53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4400">
                <a:buClr>
                  <a:srgbClr val="000000"/>
                </a:buClr>
              </a:pPr>
              <a:r>
                <a:rPr lang="en" sz="3200" kern="0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rPr>
                <a:t>Today</a:t>
              </a: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67" name="Google Shape;667;p58"/>
          <p:cNvGrpSpPr/>
          <p:nvPr/>
        </p:nvGrpSpPr>
        <p:grpSpPr>
          <a:xfrm>
            <a:off x="4952973" y="2628900"/>
            <a:ext cx="3809989" cy="2413430"/>
            <a:chOff x="4952972" y="2362200"/>
            <a:chExt cx="3809989" cy="3217906"/>
          </a:xfrm>
        </p:grpSpPr>
        <p:grpSp>
          <p:nvGrpSpPr>
            <p:cNvPr id="668" name="Google Shape;668;p58"/>
            <p:cNvGrpSpPr/>
            <p:nvPr/>
          </p:nvGrpSpPr>
          <p:grpSpPr>
            <a:xfrm>
              <a:off x="4952972" y="4376862"/>
              <a:ext cx="3809989" cy="1203244"/>
              <a:chOff x="914400" y="3709987"/>
              <a:chExt cx="4156200" cy="1312725"/>
            </a:xfrm>
          </p:grpSpPr>
          <p:cxnSp>
            <p:nvCxnSpPr>
              <p:cNvPr id="669" name="Google Shape;669;p58"/>
              <p:cNvCxnSpPr/>
              <p:nvPr/>
            </p:nvCxnSpPr>
            <p:spPr>
              <a:xfrm>
                <a:off x="1789112" y="3709987"/>
                <a:ext cx="0" cy="6573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miter lim="8000"/>
                <a:headEnd type="stealth" w="med" len="med"/>
                <a:tailEnd type="stealth" w="med" len="med"/>
              </a:ln>
            </p:spPr>
          </p:cxnSp>
          <p:sp>
            <p:nvSpPr>
              <p:cNvPr id="670" name="Google Shape;670;p58"/>
              <p:cNvSpPr txBox="1"/>
              <p:nvPr/>
            </p:nvSpPr>
            <p:spPr>
              <a:xfrm>
                <a:off x="914400" y="4367212"/>
                <a:ext cx="4156200" cy="655500"/>
              </a:xfrm>
              <a:prstGeom prst="rect">
                <a:avLst/>
              </a:prstGeom>
              <a:solidFill>
                <a:srgbClr val="00FF00"/>
              </a:solidFill>
              <a:ln w="9525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defTabSz="914400">
                  <a:buClr>
                    <a:srgbClr val="000000"/>
                  </a:buClr>
                </a:pPr>
                <a:r>
                  <a:rPr lang="en" sz="2000" b="1" kern="0">
                    <a:solidFill>
                      <a:srgbClr val="000000"/>
                    </a:solidFill>
                    <a:latin typeface="Tahoma"/>
                    <a:ea typeface="Tahoma"/>
                    <a:cs typeface="Tahoma"/>
                    <a:sym typeface="Tahoma"/>
                  </a:rPr>
                  <a:t>~</a:t>
                </a:r>
                <a:r>
                  <a:rPr lang="en" sz="2000" b="1" kern="0">
                    <a:solidFill>
                      <a:srgbClr val="FF2020"/>
                    </a:solidFill>
                    <a:latin typeface="Tahoma"/>
                    <a:ea typeface="Tahoma"/>
                    <a:cs typeface="Tahoma"/>
                    <a:sym typeface="Tahoma"/>
                  </a:rPr>
                  <a:t>000</a:t>
                </a:r>
                <a:r>
                  <a:rPr lang="en" sz="1600" kern="0">
                    <a:solidFill>
                      <a:srgbClr val="000000"/>
                    </a:solidFill>
                    <a:latin typeface="Tahoma"/>
                    <a:ea typeface="Tahoma"/>
                    <a:cs typeface="Tahoma"/>
                    <a:sym typeface="Tahoma"/>
                  </a:rPr>
                  <a:t>111222</a:t>
                </a:r>
                <a:r>
                  <a:rPr lang="en" sz="2000" b="1" kern="0">
                    <a:solidFill>
                      <a:srgbClr val="0000FF"/>
                    </a:solidFill>
                    <a:latin typeface="Tahoma"/>
                    <a:ea typeface="Tahoma"/>
                    <a:cs typeface="Tahoma"/>
                    <a:sym typeface="Tahoma"/>
                  </a:rPr>
                  <a:t>333</a:t>
                </a:r>
                <a:r>
                  <a:rPr lang="en" sz="1600" kern="0">
                    <a:solidFill>
                      <a:srgbClr val="000000"/>
                    </a:solidFill>
                    <a:latin typeface="Tahoma"/>
                    <a:ea typeface="Tahoma"/>
                    <a:cs typeface="Tahoma"/>
                    <a:sym typeface="Tahoma"/>
                  </a:rPr>
                  <a:t>444555666</a:t>
                </a:r>
                <a:r>
                  <a:rPr lang="en" sz="2000" b="1" kern="0">
                    <a:solidFill>
                      <a:srgbClr val="9900CC"/>
                    </a:solidFill>
                    <a:latin typeface="Tahoma"/>
                    <a:ea typeface="Tahoma"/>
                    <a:cs typeface="Tahoma"/>
                    <a:sym typeface="Tahoma"/>
                  </a:rPr>
                  <a:t>777</a:t>
                </a:r>
                <a:r>
                  <a:rPr lang="en" b="1" kern="0">
                    <a:solidFill>
                      <a:srgbClr val="FF2020"/>
                    </a:solidFill>
                    <a:latin typeface="Tahoma"/>
                    <a:ea typeface="Tahoma"/>
                    <a:cs typeface="Tahoma"/>
                    <a:sym typeface="Tahoma"/>
                  </a:rPr>
                  <a:t>…</a:t>
                </a: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cxnSp>
            <p:nvCxnSpPr>
              <p:cNvPr id="671" name="Google Shape;671;p58"/>
              <p:cNvCxnSpPr/>
              <p:nvPr/>
            </p:nvCxnSpPr>
            <p:spPr>
              <a:xfrm flipH="1">
                <a:off x="2555850" y="3709987"/>
                <a:ext cx="1311300" cy="6573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miter lim="8000"/>
                <a:headEnd type="stealth" w="med" len="med"/>
                <a:tailEnd type="stealth" w="med" len="med"/>
              </a:ln>
            </p:spPr>
          </p:cxnSp>
        </p:grpSp>
        <p:grpSp>
          <p:nvGrpSpPr>
            <p:cNvPr id="672" name="Google Shape;672;p58"/>
            <p:cNvGrpSpPr/>
            <p:nvPr/>
          </p:nvGrpSpPr>
          <p:grpSpPr>
            <a:xfrm>
              <a:off x="4953045" y="2971858"/>
              <a:ext cx="3609982" cy="1405006"/>
              <a:chOff x="4953045" y="2971858"/>
              <a:chExt cx="3609982" cy="1405006"/>
            </a:xfrm>
          </p:grpSpPr>
          <p:grpSp>
            <p:nvGrpSpPr>
              <p:cNvPr id="673" name="Google Shape;673;p58"/>
              <p:cNvGrpSpPr/>
              <p:nvPr/>
            </p:nvGrpSpPr>
            <p:grpSpPr>
              <a:xfrm>
                <a:off x="4953045" y="2971888"/>
                <a:ext cx="1703451" cy="1404976"/>
                <a:chOff x="914400" y="2438400"/>
                <a:chExt cx="1295400" cy="1066800"/>
              </a:xfrm>
            </p:grpSpPr>
            <p:sp>
              <p:nvSpPr>
                <p:cNvPr id="674" name="Google Shape;674;p58"/>
                <p:cNvSpPr txBox="1"/>
                <p:nvPr/>
              </p:nvSpPr>
              <p:spPr>
                <a:xfrm>
                  <a:off x="914400" y="2438400"/>
                  <a:ext cx="1295400" cy="304800"/>
                </a:xfrm>
                <a:prstGeom prst="rect">
                  <a:avLst/>
                </a:prstGeom>
                <a:solidFill>
                  <a:schemeClr val="lt1"/>
                </a:solidFill>
                <a:ln w="9525" cap="flat" cmpd="sng">
                  <a:solidFill>
                    <a:srgbClr val="C0C0C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400">
                    <a:buClr>
                      <a:srgbClr val="FF2020"/>
                    </a:buClr>
                  </a:pPr>
                  <a:r>
                    <a:rPr lang="en" sz="2000" b="1" kern="0">
                      <a:solidFill>
                        <a:srgbClr val="FF2020"/>
                      </a:solidFill>
                      <a:latin typeface="Tahoma"/>
                      <a:ea typeface="Tahoma"/>
                      <a:cs typeface="Tahoma"/>
                      <a:sym typeface="Tahoma"/>
                    </a:rPr>
                    <a:t>0</a:t>
                  </a:r>
                  <a:r>
                    <a:rPr lang="en" kern="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rPr>
                    <a:t>  1  2 </a:t>
                  </a:r>
                  <a:r>
                    <a:rPr lang="en" kern="0">
                      <a:solidFill>
                        <a:srgbClr val="0000FF"/>
                      </a:solidFill>
                      <a:latin typeface="Tahoma"/>
                      <a:ea typeface="Tahoma"/>
                      <a:cs typeface="Tahoma"/>
                      <a:sym typeface="Tahoma"/>
                    </a:rPr>
                    <a:t> </a:t>
                  </a:r>
                  <a:r>
                    <a:rPr lang="en" sz="2000" b="1" kern="0">
                      <a:solidFill>
                        <a:srgbClr val="0000FF"/>
                      </a:solidFill>
                      <a:latin typeface="Tahoma"/>
                      <a:ea typeface="Tahoma"/>
                      <a:cs typeface="Tahoma"/>
                      <a:sym typeface="Tahoma"/>
                    </a:rPr>
                    <a:t>3</a:t>
                  </a: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5" name="Google Shape;675;p58"/>
                <p:cNvSpPr txBox="1"/>
                <p:nvPr/>
              </p:nvSpPr>
              <p:spPr>
                <a:xfrm>
                  <a:off x="914400" y="2743200"/>
                  <a:ext cx="1295400" cy="381000"/>
                </a:xfrm>
                <a:prstGeom prst="rect">
                  <a:avLst/>
                </a:prstGeom>
                <a:solidFill>
                  <a:srgbClr val="99CCFF"/>
                </a:solidFill>
                <a:ln w="9525" cap="flat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400">
                    <a:buClr>
                      <a:srgbClr val="000000"/>
                    </a:buClr>
                  </a:pPr>
                  <a:r>
                    <a:rPr lang="en" sz="2000" kern="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rPr>
                    <a:t>Core 0</a:t>
                  </a: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6" name="Google Shape;676;p58"/>
                <p:cNvSpPr txBox="1"/>
                <p:nvPr/>
              </p:nvSpPr>
              <p:spPr>
                <a:xfrm>
                  <a:off x="914400" y="3124200"/>
                  <a:ext cx="1295400" cy="381000"/>
                </a:xfrm>
                <a:prstGeom prst="rect">
                  <a:avLst/>
                </a:prstGeom>
                <a:solidFill>
                  <a:srgbClr val="CCFFCC"/>
                </a:solidFill>
                <a:ln w="9525" cap="flat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400">
                    <a:buClr>
                      <a:srgbClr val="000000"/>
                    </a:buClr>
                  </a:pPr>
                  <a:r>
                    <a:rPr lang="en" sz="2000" b="1" kern="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rPr>
                    <a:t>~</a:t>
                  </a:r>
                  <a:r>
                    <a:rPr lang="en" sz="2000" b="1" kern="0">
                      <a:solidFill>
                        <a:srgbClr val="FF2020"/>
                      </a:solidFill>
                      <a:latin typeface="Tahoma"/>
                      <a:ea typeface="Tahoma"/>
                      <a:cs typeface="Tahoma"/>
                      <a:sym typeface="Tahoma"/>
                    </a:rPr>
                    <a:t>00</a:t>
                  </a:r>
                  <a:r>
                    <a:rPr lang="en" sz="1600" kern="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rPr>
                    <a:t>1122</a:t>
                  </a:r>
                  <a:r>
                    <a:rPr lang="en" sz="2000" b="1" kern="0">
                      <a:solidFill>
                        <a:srgbClr val="0000FF"/>
                      </a:solidFill>
                      <a:latin typeface="Tahoma"/>
                      <a:ea typeface="Tahoma"/>
                      <a:cs typeface="Tahoma"/>
                      <a:sym typeface="Tahoma"/>
                    </a:rPr>
                    <a:t>33</a:t>
                  </a: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77" name="Google Shape;677;p58"/>
              <p:cNvGrpSpPr/>
              <p:nvPr/>
            </p:nvGrpSpPr>
            <p:grpSpPr>
              <a:xfrm>
                <a:off x="6858022" y="2971858"/>
                <a:ext cx="1705005" cy="1403375"/>
                <a:chOff x="914400" y="2438400"/>
                <a:chExt cx="1295400" cy="1066800"/>
              </a:xfrm>
            </p:grpSpPr>
            <p:sp>
              <p:nvSpPr>
                <p:cNvPr id="678" name="Google Shape;678;p58"/>
                <p:cNvSpPr txBox="1"/>
                <p:nvPr/>
              </p:nvSpPr>
              <p:spPr>
                <a:xfrm>
                  <a:off x="914400" y="2438400"/>
                  <a:ext cx="1295400" cy="304800"/>
                </a:xfrm>
                <a:prstGeom prst="rect">
                  <a:avLst/>
                </a:prstGeom>
                <a:solidFill>
                  <a:schemeClr val="lt1"/>
                </a:solidFill>
                <a:ln w="9525" cap="flat" cmpd="sng">
                  <a:solidFill>
                    <a:srgbClr val="C0C0C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400">
                    <a:buClr>
                      <a:srgbClr val="000000"/>
                    </a:buClr>
                  </a:pPr>
                  <a:r>
                    <a:rPr lang="en" b="1" kern="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rPr>
                    <a:t>4  5  6</a:t>
                  </a:r>
                  <a:r>
                    <a:rPr lang="en" b="1" kern="0">
                      <a:solidFill>
                        <a:srgbClr val="FF2020"/>
                      </a:solidFill>
                      <a:latin typeface="Tahoma"/>
                      <a:ea typeface="Tahoma"/>
                      <a:cs typeface="Tahoma"/>
                      <a:sym typeface="Tahoma"/>
                    </a:rPr>
                    <a:t>  </a:t>
                  </a:r>
                  <a:r>
                    <a:rPr lang="en" sz="2000" b="1" kern="0">
                      <a:solidFill>
                        <a:srgbClr val="9900CC"/>
                      </a:solidFill>
                      <a:latin typeface="Tahoma"/>
                      <a:ea typeface="Tahoma"/>
                      <a:cs typeface="Tahoma"/>
                      <a:sym typeface="Tahoma"/>
                    </a:rPr>
                    <a:t>7</a:t>
                  </a: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9" name="Google Shape;679;p58"/>
                <p:cNvSpPr txBox="1"/>
                <p:nvPr/>
              </p:nvSpPr>
              <p:spPr>
                <a:xfrm>
                  <a:off x="914400" y="2743200"/>
                  <a:ext cx="1295400" cy="381000"/>
                </a:xfrm>
                <a:prstGeom prst="rect">
                  <a:avLst/>
                </a:prstGeom>
                <a:solidFill>
                  <a:srgbClr val="99CCFF"/>
                </a:solidFill>
                <a:ln w="9525" cap="flat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400">
                    <a:buClr>
                      <a:srgbClr val="000000"/>
                    </a:buClr>
                  </a:pPr>
                  <a:r>
                    <a:rPr lang="en" sz="2000" kern="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rPr>
                    <a:t>Core 1</a:t>
                  </a: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0" name="Google Shape;680;p58"/>
                <p:cNvSpPr txBox="1"/>
                <p:nvPr/>
              </p:nvSpPr>
              <p:spPr>
                <a:xfrm>
                  <a:off x="914400" y="3124200"/>
                  <a:ext cx="1295400" cy="381000"/>
                </a:xfrm>
                <a:prstGeom prst="rect">
                  <a:avLst/>
                </a:prstGeom>
                <a:solidFill>
                  <a:srgbClr val="CCFFCC"/>
                </a:solidFill>
                <a:ln w="9525" cap="flat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400">
                    <a:buClr>
                      <a:srgbClr val="000000"/>
                    </a:buClr>
                  </a:pPr>
                  <a:r>
                    <a:rPr lang="en" sz="2000" b="1" kern="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rPr>
                    <a:t>~</a:t>
                  </a:r>
                  <a:r>
                    <a:rPr lang="en" sz="1600" kern="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rPr>
                    <a:t>445566</a:t>
                  </a:r>
                  <a:r>
                    <a:rPr lang="en" sz="2000" b="1" kern="0">
                      <a:solidFill>
                        <a:srgbClr val="9900CC"/>
                      </a:solidFill>
                      <a:latin typeface="Tahoma"/>
                      <a:ea typeface="Tahoma"/>
                      <a:cs typeface="Tahoma"/>
                      <a:sym typeface="Tahoma"/>
                    </a:rPr>
                    <a:t>77</a:t>
                  </a: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681" name="Google Shape;681;p58"/>
            <p:cNvSpPr txBox="1"/>
            <p:nvPr/>
          </p:nvSpPr>
          <p:spPr>
            <a:xfrm>
              <a:off x="5029200" y="2362200"/>
              <a:ext cx="3505200" cy="53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4400">
                <a:buClr>
                  <a:srgbClr val="000000"/>
                </a:buClr>
              </a:pPr>
              <a:r>
                <a:rPr lang="en" sz="3200" b="1" kern="0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rPr>
                <a:t>Desired</a:t>
              </a: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82" name="Google Shape;682;p58"/>
          <p:cNvSpPr txBox="1">
            <a:spLocks noGrp="1"/>
          </p:cNvSpPr>
          <p:nvPr>
            <p:ph type="sldNum" idx="12"/>
          </p:nvPr>
        </p:nvSpPr>
        <p:spPr>
          <a:xfrm>
            <a:off x="8556784" y="56071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91440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914400">
                <a:buClr>
                  <a:srgbClr val="000000"/>
                </a:buClr>
              </a:pPr>
              <a:t>92</a:t>
            </a:fld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59"/>
          <p:cNvSpPr txBox="1">
            <a:spLocks noGrp="1"/>
          </p:cNvSpPr>
          <p:nvPr>
            <p:ph type="dt" idx="10"/>
          </p:nvPr>
        </p:nvSpPr>
        <p:spPr>
          <a:xfrm>
            <a:off x="457200" y="554116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defTabSz="914400">
              <a:buClr>
                <a:srgbClr val="000000"/>
              </a:buClr>
            </a:pP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88" name="Google Shape;688;p59"/>
          <p:cNvSpPr txBox="1">
            <a:spLocks noGrp="1"/>
          </p:cNvSpPr>
          <p:nvPr>
            <p:ph type="title"/>
          </p:nvPr>
        </p:nvSpPr>
        <p:spPr>
          <a:xfrm>
            <a:off x="311700" y="1302275"/>
            <a:ext cx="8520600" cy="57270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2"/>
              </a:buClr>
            </a:pPr>
            <a:r>
              <a:rPr lang="en" sz="32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Isolation between programs</a:t>
            </a:r>
            <a:endParaRPr/>
          </a:p>
        </p:txBody>
      </p:sp>
      <p:sp>
        <p:nvSpPr>
          <p:cNvPr id="689" name="Google Shape;689;p59"/>
          <p:cNvSpPr txBox="1">
            <a:spLocks noGrp="1"/>
          </p:cNvSpPr>
          <p:nvPr>
            <p:ph type="body" idx="1"/>
          </p:nvPr>
        </p:nvSpPr>
        <p:spPr>
          <a:xfrm>
            <a:off x="311700" y="200972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139700">
              <a:lnSpc>
                <a:spcPct val="100000"/>
              </a:lnSpc>
              <a:buClr>
                <a:schemeClr val="dk1"/>
              </a:buClr>
              <a:buSzPts val="3200"/>
              <a:buNone/>
            </a:pPr>
            <a:endParaRPr sz="32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342900" indent="-292100">
              <a:lnSpc>
                <a:spcPct val="100000"/>
              </a:lnSpc>
              <a:spcBef>
                <a:spcPts val="640"/>
              </a:spcBef>
              <a:buClr>
                <a:schemeClr val="dk1"/>
              </a:buClr>
              <a:buSzPts val="2400"/>
              <a:buFont typeface="Tahoma"/>
              <a:buChar char="•"/>
            </a:pPr>
            <a:r>
              <a:rPr lang="en" sz="2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Good fences make good neighbors</a:t>
            </a:r>
            <a:endParaRPr sz="2400"/>
          </a:p>
          <a:p>
            <a:pPr marL="342900" indent="-139700">
              <a:lnSpc>
                <a:spcPct val="100000"/>
              </a:lnSpc>
              <a:spcBef>
                <a:spcPts val="640"/>
              </a:spcBef>
              <a:buClr>
                <a:schemeClr val="dk1"/>
              </a:buClr>
              <a:buSzPts val="3200"/>
              <a:buNone/>
            </a:pPr>
            <a:endParaRPr sz="24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342900" indent="-292100">
              <a:lnSpc>
                <a:spcPct val="100000"/>
              </a:lnSpc>
              <a:spcBef>
                <a:spcPts val="640"/>
              </a:spcBef>
              <a:buClr>
                <a:schemeClr val="dk1"/>
              </a:buClr>
              <a:buSzPts val="2400"/>
              <a:buFont typeface="Tahoma"/>
              <a:buChar char="•"/>
            </a:pPr>
            <a:r>
              <a:rPr lang="en" sz="2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We need better hardware support for program isolation in shared memory systems</a:t>
            </a:r>
            <a:endParaRPr sz="2400"/>
          </a:p>
        </p:txBody>
      </p:sp>
      <p:sp>
        <p:nvSpPr>
          <p:cNvPr id="690" name="Google Shape;690;p59"/>
          <p:cNvSpPr txBox="1">
            <a:spLocks noGrp="1"/>
          </p:cNvSpPr>
          <p:nvPr>
            <p:ph type="sldNum" idx="12"/>
          </p:nvPr>
        </p:nvSpPr>
        <p:spPr>
          <a:xfrm>
            <a:off x="8556784" y="56071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91440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914400">
                <a:buClr>
                  <a:srgbClr val="000000"/>
                </a:buClr>
              </a:pPr>
              <a:t>93</a:t>
            </a:fld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60"/>
          <p:cNvSpPr txBox="1">
            <a:spLocks noGrp="1"/>
          </p:cNvSpPr>
          <p:nvPr>
            <p:ph type="dt" idx="10"/>
          </p:nvPr>
        </p:nvSpPr>
        <p:spPr>
          <a:xfrm>
            <a:off x="457200" y="554116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defTabSz="914400">
              <a:buClr>
                <a:srgbClr val="000000"/>
              </a:buClr>
            </a:pP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97" name="Google Shape;697;p60"/>
          <p:cNvSpPr txBox="1">
            <a:spLocks noGrp="1"/>
          </p:cNvSpPr>
          <p:nvPr>
            <p:ph type="title"/>
          </p:nvPr>
        </p:nvSpPr>
        <p:spPr>
          <a:xfrm>
            <a:off x="311700" y="1302275"/>
            <a:ext cx="8520600" cy="57270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" sz="3200">
                <a:latin typeface="Tahoma"/>
                <a:ea typeface="Tahoma"/>
                <a:cs typeface="Tahoma"/>
                <a:sym typeface="Tahoma"/>
              </a:rPr>
              <a:t>Modern challenges in CPU design</a:t>
            </a:r>
            <a:endParaRPr/>
          </a:p>
        </p:txBody>
      </p:sp>
      <p:sp>
        <p:nvSpPr>
          <p:cNvPr id="698" name="Google Shape;698;p60"/>
          <p:cNvSpPr txBox="1">
            <a:spLocks noGrp="1"/>
          </p:cNvSpPr>
          <p:nvPr>
            <p:ph type="body" idx="1"/>
          </p:nvPr>
        </p:nvSpPr>
        <p:spPr>
          <a:xfrm>
            <a:off x="311700" y="200972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292100">
              <a:lnSpc>
                <a:spcPct val="100000"/>
              </a:lnSpc>
              <a:buClr>
                <a:schemeClr val="dk1"/>
              </a:buClr>
              <a:buSzPts val="2400"/>
              <a:buFont typeface="Tahoma"/>
              <a:buChar char="•"/>
            </a:pPr>
            <a:r>
              <a:rPr lang="en" sz="2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Isolating programs from each other on a shared server is hard</a:t>
            </a:r>
            <a:endParaRPr sz="2400"/>
          </a:p>
          <a:p>
            <a:pPr marL="342900" indent="-292100">
              <a:lnSpc>
                <a:spcPct val="100000"/>
              </a:lnSpc>
              <a:spcBef>
                <a:spcPts val="640"/>
              </a:spcBef>
              <a:buClr>
                <a:schemeClr val="dk1"/>
              </a:buClr>
              <a:buSzPts val="2400"/>
              <a:buFont typeface="Tahoma"/>
              <a:buChar char="•"/>
            </a:pPr>
            <a:r>
              <a:rPr lang="en" sz="2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As an industry, we do it poorly</a:t>
            </a:r>
            <a:endParaRPr sz="2400"/>
          </a:p>
          <a:p>
            <a:pPr marL="742950" lvl="1" indent="-222250">
              <a:lnSpc>
                <a:spcPct val="100000"/>
              </a:lnSpc>
              <a:spcBef>
                <a:spcPts val="560"/>
              </a:spcBef>
              <a:buClr>
                <a:schemeClr val="dk1"/>
              </a:buClr>
              <a:buSzPts val="1800"/>
              <a:buFont typeface="Tahoma"/>
              <a:buChar char="–"/>
            </a:pPr>
            <a:r>
              <a:rPr lang="en" sz="1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Shared CPU scheduling</a:t>
            </a:r>
            <a:endParaRPr sz="1800"/>
          </a:p>
          <a:p>
            <a:pPr marL="742950" lvl="1" indent="-222250">
              <a:lnSpc>
                <a:spcPct val="100000"/>
              </a:lnSpc>
              <a:spcBef>
                <a:spcPts val="560"/>
              </a:spcBef>
              <a:buClr>
                <a:schemeClr val="dk1"/>
              </a:buClr>
              <a:buSzPts val="1800"/>
              <a:buFont typeface="Tahoma"/>
              <a:buChar char="–"/>
            </a:pPr>
            <a:r>
              <a:rPr lang="en" sz="1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Shared caches</a:t>
            </a:r>
            <a:endParaRPr sz="1800"/>
          </a:p>
          <a:p>
            <a:pPr marL="742950" lvl="1" indent="-222250">
              <a:lnSpc>
                <a:spcPct val="100000"/>
              </a:lnSpc>
              <a:spcBef>
                <a:spcPts val="560"/>
              </a:spcBef>
              <a:buClr>
                <a:schemeClr val="dk1"/>
              </a:buClr>
              <a:buSzPts val="1800"/>
              <a:buFont typeface="Tahoma"/>
              <a:buChar char="–"/>
            </a:pPr>
            <a:r>
              <a:rPr lang="en" sz="1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Shared network links</a:t>
            </a:r>
            <a:endParaRPr sz="1800"/>
          </a:p>
          <a:p>
            <a:pPr marL="742950" lvl="1" indent="-222250">
              <a:lnSpc>
                <a:spcPct val="100000"/>
              </a:lnSpc>
              <a:spcBef>
                <a:spcPts val="560"/>
              </a:spcBef>
              <a:buClr>
                <a:schemeClr val="dk1"/>
              </a:buClr>
              <a:buSzPts val="1800"/>
              <a:buFont typeface="Tahoma"/>
              <a:buChar char="–"/>
            </a:pPr>
            <a:r>
              <a:rPr lang="en" sz="1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Shared disks</a:t>
            </a:r>
            <a:endParaRPr sz="1800"/>
          </a:p>
          <a:p>
            <a:pPr marL="342900" indent="-292100">
              <a:lnSpc>
                <a:spcPct val="100000"/>
              </a:lnSpc>
              <a:spcBef>
                <a:spcPts val="640"/>
              </a:spcBef>
              <a:buClr>
                <a:schemeClr val="dk1"/>
              </a:buClr>
              <a:buSzPts val="2400"/>
              <a:buFont typeface="Tahoma"/>
              <a:buChar char="•"/>
            </a:pPr>
            <a:r>
              <a:rPr lang="en" sz="2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More hardware support needed</a:t>
            </a:r>
            <a:endParaRPr sz="2400"/>
          </a:p>
          <a:p>
            <a:pPr marL="342900" indent="-292100">
              <a:lnSpc>
                <a:spcPct val="100000"/>
              </a:lnSpc>
              <a:spcBef>
                <a:spcPts val="640"/>
              </a:spcBef>
              <a:buClr>
                <a:schemeClr val="dk1"/>
              </a:buClr>
              <a:buSzPts val="2400"/>
              <a:buFont typeface="Tahoma"/>
              <a:buChar char="•"/>
            </a:pPr>
            <a:r>
              <a:rPr lang="en" sz="2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More innovation needed</a:t>
            </a:r>
            <a:endParaRPr sz="2400"/>
          </a:p>
          <a:p>
            <a:pPr marL="342900" indent="-139700">
              <a:lnSpc>
                <a:spcPct val="100000"/>
              </a:lnSpc>
              <a:spcBef>
                <a:spcPts val="640"/>
              </a:spcBef>
              <a:buClr>
                <a:schemeClr val="dk1"/>
              </a:buClr>
              <a:buSzPts val="3200"/>
              <a:buNone/>
            </a:pPr>
            <a:endParaRPr sz="24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699" name="Google Shape;699;p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0" y="3143250"/>
            <a:ext cx="2057400" cy="11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700" name="Google Shape;700;p60"/>
          <p:cNvSpPr txBox="1">
            <a:spLocks noGrp="1"/>
          </p:cNvSpPr>
          <p:nvPr>
            <p:ph type="sldNum" idx="12"/>
          </p:nvPr>
        </p:nvSpPr>
        <p:spPr>
          <a:xfrm>
            <a:off x="8556784" y="56071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91440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914400">
                <a:buClr>
                  <a:srgbClr val="000000"/>
                </a:buClr>
              </a:pPr>
              <a:t>94</a:t>
            </a:fld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61"/>
          <p:cNvSpPr txBox="1">
            <a:spLocks noGrp="1"/>
          </p:cNvSpPr>
          <p:nvPr>
            <p:ph type="sldNum" idx="12"/>
          </p:nvPr>
        </p:nvSpPr>
        <p:spPr>
          <a:xfrm>
            <a:off x="457200" y="554116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l" defTabSz="914400">
              <a:buClr>
                <a:srgbClr val="000000"/>
              </a:buClr>
            </a:pPr>
            <a:endParaRPr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706" name="Google Shape;706;p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54869"/>
            <a:ext cx="9144000" cy="5148300"/>
          </a:xfrm>
          <a:prstGeom prst="rect">
            <a:avLst/>
          </a:prstGeom>
          <a:noFill/>
          <a:ln>
            <a:noFill/>
          </a:ln>
        </p:spPr>
      </p:pic>
      <p:sp>
        <p:nvSpPr>
          <p:cNvPr id="707" name="Google Shape;707;p61"/>
          <p:cNvSpPr txBox="1">
            <a:spLocks noGrp="1"/>
          </p:cNvSpPr>
          <p:nvPr>
            <p:ph type="ctrTitle"/>
          </p:nvPr>
        </p:nvSpPr>
        <p:spPr>
          <a:xfrm>
            <a:off x="311708" y="160182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l">
              <a:buClr>
                <a:schemeClr val="dk2"/>
              </a:buClr>
            </a:pPr>
            <a:r>
              <a:rPr lang="en" sz="4400" b="1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④</a:t>
            </a:r>
            <a:r>
              <a:rPr lang="en" sz="3600" b="1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" sz="4000" b="1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Measurement underpinnings</a:t>
            </a:r>
            <a:br>
              <a:rPr lang="en" sz="4000" b="1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</a:br>
            <a:endParaRPr/>
          </a:p>
        </p:txBody>
      </p:sp>
      <p:sp>
        <p:nvSpPr>
          <p:cNvPr id="708" name="Google Shape;708;p61"/>
          <p:cNvSpPr txBox="1">
            <a:spLocks noGrp="1"/>
          </p:cNvSpPr>
          <p:nvPr>
            <p:ph type="subTitle" idx="1"/>
          </p:nvPr>
        </p:nvSpPr>
        <p:spPr>
          <a:xfrm>
            <a:off x="311700" y="369137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139700" algn="l">
              <a:buClr>
                <a:schemeClr val="dk1"/>
              </a:buClr>
              <a:buSzPts val="3200"/>
            </a:pPr>
            <a:endParaRPr sz="32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p75"/>
          <p:cNvSpPr txBox="1">
            <a:spLocks noGrp="1"/>
          </p:cNvSpPr>
          <p:nvPr>
            <p:ph type="title"/>
          </p:nvPr>
        </p:nvSpPr>
        <p:spPr>
          <a:xfrm>
            <a:off x="311700" y="13022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/>
              <a:t>Differences from desktop software</a:t>
            </a:r>
            <a:endParaRPr/>
          </a:p>
        </p:txBody>
      </p:sp>
      <p:sp>
        <p:nvSpPr>
          <p:cNvPr id="842" name="Google Shape;842;p75"/>
          <p:cNvSpPr txBox="1">
            <a:spLocks noGrp="1"/>
          </p:cNvSpPr>
          <p:nvPr>
            <p:ph type="body" idx="1"/>
          </p:nvPr>
        </p:nvSpPr>
        <p:spPr>
          <a:xfrm>
            <a:off x="311700" y="200972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lnSpc>
                <a:spcPct val="150000"/>
              </a:lnSpc>
              <a:buClr>
                <a:schemeClr val="dk1"/>
              </a:buClr>
              <a:buSzPts val="1100"/>
              <a:buNone/>
            </a:pPr>
            <a:r>
              <a:rPr lang="en"/>
              <a:t>Tens of thousands of user-facing transactions per second</a:t>
            </a:r>
            <a:endParaRPr/>
          </a:p>
          <a:p>
            <a:pPr marL="0" indent="0">
              <a:lnSpc>
                <a:spcPct val="150000"/>
              </a:lnSpc>
              <a:buClr>
                <a:schemeClr val="dk1"/>
              </a:buClr>
              <a:buSzPts val="1100"/>
              <a:buNone/>
            </a:pPr>
            <a:r>
              <a:rPr lang="en"/>
              <a:t>Distributed computation across thousands of servers</a:t>
            </a:r>
            <a:endParaRPr/>
          </a:p>
          <a:p>
            <a:pPr marL="0" indent="0">
              <a:lnSpc>
                <a:spcPct val="150000"/>
              </a:lnSpc>
              <a:buClr>
                <a:schemeClr val="dk1"/>
              </a:buClr>
              <a:buSzPts val="1100"/>
              <a:buNone/>
            </a:pPr>
            <a:r>
              <a:rPr lang="en"/>
              <a:t>The important metric is response time, i.e. latency</a:t>
            </a:r>
            <a:endParaRPr/>
          </a:p>
          <a:p>
            <a:pPr marL="0" indent="0">
              <a:lnSpc>
                <a:spcPct val="150000"/>
              </a:lnSpc>
              <a:buClr>
                <a:schemeClr val="dk1"/>
              </a:buClr>
              <a:buSzPts val="1100"/>
              <a:buNone/>
            </a:pPr>
            <a:r>
              <a:rPr lang="en"/>
              <a:t>Excessive tail latency is the most important performance problem</a:t>
            </a:r>
            <a:endParaRPr/>
          </a:p>
          <a:p>
            <a:pPr marL="0" indent="0">
              <a:lnSpc>
                <a:spcPct val="150000"/>
              </a:lnSpc>
              <a:buClr>
                <a:schemeClr val="dk1"/>
              </a:buClr>
              <a:buSzPts val="1100"/>
              <a:buNone/>
            </a:pPr>
            <a:r>
              <a:rPr lang="en"/>
              <a:t>As an industry, we have poor tools for observing and understanding tail latency</a:t>
            </a:r>
            <a:endParaRPr/>
          </a:p>
          <a:p>
            <a:pPr marL="0" indent="0">
              <a:lnSpc>
                <a:spcPct val="150000"/>
              </a:lnSpc>
              <a:buClr>
                <a:schemeClr val="dk1"/>
              </a:buClr>
              <a:buSzPts val="1100"/>
              <a:buNone/>
            </a:pPr>
            <a:endParaRPr/>
          </a:p>
        </p:txBody>
      </p:sp>
      <p:sp>
        <p:nvSpPr>
          <p:cNvPr id="843" name="Google Shape;843;p75"/>
          <p:cNvSpPr txBox="1">
            <a:spLocks noGrp="1"/>
          </p:cNvSpPr>
          <p:nvPr>
            <p:ph type="sldNum" idx="12"/>
          </p:nvPr>
        </p:nvSpPr>
        <p:spPr>
          <a:xfrm>
            <a:off x="8556784" y="56071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91440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914400">
                <a:buClr>
                  <a:srgbClr val="000000"/>
                </a:buClr>
              </a:pPr>
              <a:t>96</a:t>
            </a:fld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542873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76"/>
          <p:cNvSpPr txBox="1">
            <a:spLocks noGrp="1"/>
          </p:cNvSpPr>
          <p:nvPr>
            <p:ph type="title"/>
          </p:nvPr>
        </p:nvSpPr>
        <p:spPr>
          <a:xfrm>
            <a:off x="311700" y="13022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/>
              <a:t>Tail latency</a:t>
            </a:r>
            <a:endParaRPr/>
          </a:p>
        </p:txBody>
      </p:sp>
      <p:sp>
        <p:nvSpPr>
          <p:cNvPr id="849" name="Google Shape;849;p76"/>
          <p:cNvSpPr txBox="1">
            <a:spLocks noGrp="1"/>
          </p:cNvSpPr>
          <p:nvPr>
            <p:ph type="body" idx="1"/>
          </p:nvPr>
        </p:nvSpPr>
        <p:spPr>
          <a:xfrm>
            <a:off x="311700" y="200972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"/>
              <a:t>Some transactions, total latency for each one</a:t>
            </a:r>
            <a:endParaRPr/>
          </a:p>
          <a:p>
            <a:pPr marL="0" indent="0">
              <a:buNone/>
            </a:pPr>
            <a:endParaRPr/>
          </a:p>
          <a:p>
            <a:pPr marL="0" indent="0">
              <a:buNone/>
            </a:pPr>
            <a:endParaRPr/>
          </a:p>
          <a:p>
            <a:pPr marL="0" indent="0">
              <a:buNone/>
            </a:pPr>
            <a:endParaRPr/>
          </a:p>
          <a:p>
            <a:pPr marL="0" indent="0">
              <a:buNone/>
            </a:pPr>
            <a:endParaRPr sz="600"/>
          </a:p>
          <a:p>
            <a:pPr marL="0" indent="0">
              <a:buNone/>
            </a:pPr>
            <a:endParaRPr>
              <a:solidFill>
                <a:srgbClr val="0000FF"/>
              </a:solidFill>
            </a:endParaRPr>
          </a:p>
          <a:p>
            <a:pPr marL="0" indent="0">
              <a:buNone/>
            </a:pPr>
            <a:endParaRPr>
              <a:solidFill>
                <a:srgbClr val="0000FF"/>
              </a:solidFill>
            </a:endParaRPr>
          </a:p>
          <a:p>
            <a:pPr marL="0" indent="0">
              <a:buNone/>
            </a:pPr>
            <a:endParaRPr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">
                <a:solidFill>
                  <a:srgbClr val="0000FF"/>
                </a:solidFill>
              </a:rPr>
              <a:t>We seek to understand why the one is slow</a:t>
            </a:r>
            <a:endParaRPr>
              <a:solidFill>
                <a:srgbClr val="0000FF"/>
              </a:solidFill>
            </a:endParaRPr>
          </a:p>
          <a:p>
            <a:pPr marL="0" indent="0">
              <a:buNone/>
            </a:pPr>
            <a:endParaRPr/>
          </a:p>
          <a:p>
            <a:pPr marL="0" indent="0">
              <a:buNone/>
            </a:pPr>
            <a:endParaRPr/>
          </a:p>
        </p:txBody>
      </p:sp>
      <p:grpSp>
        <p:nvGrpSpPr>
          <p:cNvPr id="850" name="Google Shape;850;p76"/>
          <p:cNvGrpSpPr/>
          <p:nvPr/>
        </p:nvGrpSpPr>
        <p:grpSpPr>
          <a:xfrm>
            <a:off x="759825" y="2722250"/>
            <a:ext cx="1202100" cy="607600"/>
            <a:chOff x="759825" y="1865000"/>
            <a:chExt cx="1202100" cy="607600"/>
          </a:xfrm>
        </p:grpSpPr>
        <p:cxnSp>
          <p:nvCxnSpPr>
            <p:cNvPr id="851" name="Google Shape;851;p76"/>
            <p:cNvCxnSpPr/>
            <p:nvPr/>
          </p:nvCxnSpPr>
          <p:spPr>
            <a:xfrm>
              <a:off x="759825" y="1865000"/>
              <a:ext cx="12021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cxnSp>
          <p:nvCxnSpPr>
            <p:cNvPr id="852" name="Google Shape;852;p76"/>
            <p:cNvCxnSpPr/>
            <p:nvPr/>
          </p:nvCxnSpPr>
          <p:spPr>
            <a:xfrm>
              <a:off x="759825" y="2029825"/>
              <a:ext cx="12021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cxnSp>
          <p:nvCxnSpPr>
            <p:cNvPr id="853" name="Google Shape;853;p76"/>
            <p:cNvCxnSpPr/>
            <p:nvPr/>
          </p:nvCxnSpPr>
          <p:spPr>
            <a:xfrm>
              <a:off x="759825" y="2169825"/>
              <a:ext cx="12021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cxnSp>
          <p:nvCxnSpPr>
            <p:cNvPr id="854" name="Google Shape;854;p76"/>
            <p:cNvCxnSpPr/>
            <p:nvPr/>
          </p:nvCxnSpPr>
          <p:spPr>
            <a:xfrm>
              <a:off x="759825" y="2322200"/>
              <a:ext cx="12021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cxnSp>
          <p:nvCxnSpPr>
            <p:cNvPr id="855" name="Google Shape;855;p76"/>
            <p:cNvCxnSpPr/>
            <p:nvPr/>
          </p:nvCxnSpPr>
          <p:spPr>
            <a:xfrm>
              <a:off x="759825" y="2472600"/>
              <a:ext cx="12021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</p:grpSp>
      <p:grpSp>
        <p:nvGrpSpPr>
          <p:cNvPr id="856" name="Google Shape;856;p76"/>
          <p:cNvGrpSpPr/>
          <p:nvPr/>
        </p:nvGrpSpPr>
        <p:grpSpPr>
          <a:xfrm>
            <a:off x="759825" y="3462850"/>
            <a:ext cx="3726900" cy="607600"/>
            <a:chOff x="759825" y="1865000"/>
            <a:chExt cx="3726900" cy="607600"/>
          </a:xfrm>
        </p:grpSpPr>
        <p:cxnSp>
          <p:nvCxnSpPr>
            <p:cNvPr id="857" name="Google Shape;857;p76"/>
            <p:cNvCxnSpPr/>
            <p:nvPr/>
          </p:nvCxnSpPr>
          <p:spPr>
            <a:xfrm>
              <a:off x="759825" y="1865000"/>
              <a:ext cx="12021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cxnSp>
          <p:nvCxnSpPr>
            <p:cNvPr id="858" name="Google Shape;858;p76"/>
            <p:cNvCxnSpPr/>
            <p:nvPr/>
          </p:nvCxnSpPr>
          <p:spPr>
            <a:xfrm>
              <a:off x="759825" y="2029825"/>
              <a:ext cx="12021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cxnSp>
          <p:nvCxnSpPr>
            <p:cNvPr id="859" name="Google Shape;859;p76"/>
            <p:cNvCxnSpPr/>
            <p:nvPr/>
          </p:nvCxnSpPr>
          <p:spPr>
            <a:xfrm>
              <a:off x="759825" y="2169825"/>
              <a:ext cx="3726900" cy="0"/>
            </a:xfrm>
            <a:prstGeom prst="straightConnector1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cxnSp>
          <p:nvCxnSpPr>
            <p:cNvPr id="860" name="Google Shape;860;p76"/>
            <p:cNvCxnSpPr/>
            <p:nvPr/>
          </p:nvCxnSpPr>
          <p:spPr>
            <a:xfrm>
              <a:off x="759825" y="2322200"/>
              <a:ext cx="12021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cxnSp>
          <p:nvCxnSpPr>
            <p:cNvPr id="861" name="Google Shape;861;p76"/>
            <p:cNvCxnSpPr/>
            <p:nvPr/>
          </p:nvCxnSpPr>
          <p:spPr>
            <a:xfrm>
              <a:off x="759825" y="2472600"/>
              <a:ext cx="12021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</p:grpSp>
      <p:sp>
        <p:nvSpPr>
          <p:cNvPr id="862" name="Google Shape;862;p76"/>
          <p:cNvSpPr txBox="1">
            <a:spLocks noGrp="1"/>
          </p:cNvSpPr>
          <p:nvPr>
            <p:ph type="sldNum" idx="12"/>
          </p:nvPr>
        </p:nvSpPr>
        <p:spPr>
          <a:xfrm>
            <a:off x="8556784" y="56071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91440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914400">
                <a:buClr>
                  <a:srgbClr val="000000"/>
                </a:buClr>
              </a:pPr>
              <a:t>97</a:t>
            </a:fld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333891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77"/>
          <p:cNvSpPr txBox="1">
            <a:spLocks noGrp="1"/>
          </p:cNvSpPr>
          <p:nvPr>
            <p:ph type="title"/>
          </p:nvPr>
        </p:nvSpPr>
        <p:spPr>
          <a:xfrm>
            <a:off x="311700" y="13022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/>
              <a:t>Easy case</a:t>
            </a:r>
            <a:endParaRPr/>
          </a:p>
        </p:txBody>
      </p:sp>
      <p:sp>
        <p:nvSpPr>
          <p:cNvPr id="868" name="Google Shape;868;p77"/>
          <p:cNvSpPr txBox="1">
            <a:spLocks noGrp="1"/>
          </p:cNvSpPr>
          <p:nvPr>
            <p:ph type="body" idx="1"/>
          </p:nvPr>
        </p:nvSpPr>
        <p:spPr>
          <a:xfrm>
            <a:off x="311700" y="200972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"/>
              <a:t>A particular transaction is slow every time it is run</a:t>
            </a:r>
            <a:endParaRPr/>
          </a:p>
          <a:p>
            <a:pPr marL="0" indent="0">
              <a:buNone/>
            </a:pPr>
            <a:endParaRPr sz="900"/>
          </a:p>
          <a:p>
            <a:pPr marL="0" indent="0">
              <a:buNone/>
            </a:pPr>
            <a:r>
              <a:rPr lang="en"/>
              <a:t>It is straightforward to run the transaction repeatedly offline on a few load-test servers</a:t>
            </a:r>
            <a:endParaRPr/>
          </a:p>
          <a:p>
            <a:pPr marL="0" indent="0">
              <a:buNone/>
            </a:pPr>
            <a:endParaRPr sz="90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">
                <a:solidFill>
                  <a:srgbClr val="0000FF"/>
                </a:solidFill>
              </a:rPr>
              <a:t>Existing profiling tools, disk byte counts, network byte counts, etc. will reveal where the time goes</a:t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869" name="Google Shape;869;p77"/>
          <p:cNvSpPr txBox="1">
            <a:spLocks noGrp="1"/>
          </p:cNvSpPr>
          <p:nvPr>
            <p:ph type="sldNum" idx="12"/>
          </p:nvPr>
        </p:nvSpPr>
        <p:spPr>
          <a:xfrm>
            <a:off x="8556784" y="56071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91440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914400">
                <a:buClr>
                  <a:srgbClr val="000000"/>
                </a:buClr>
              </a:pPr>
              <a:t>98</a:t>
            </a:fld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825134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78"/>
          <p:cNvSpPr txBox="1">
            <a:spLocks noGrp="1"/>
          </p:cNvSpPr>
          <p:nvPr>
            <p:ph type="title"/>
          </p:nvPr>
        </p:nvSpPr>
        <p:spPr>
          <a:xfrm>
            <a:off x="311700" y="13022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/>
              <a:t>"Interesting" case</a:t>
            </a:r>
            <a:endParaRPr/>
          </a:p>
        </p:txBody>
      </p:sp>
      <p:sp>
        <p:nvSpPr>
          <p:cNvPr id="875" name="Google Shape;875;p78"/>
          <p:cNvSpPr txBox="1">
            <a:spLocks noGrp="1"/>
          </p:cNvSpPr>
          <p:nvPr>
            <p:ph type="body" idx="1"/>
          </p:nvPr>
        </p:nvSpPr>
        <p:spPr>
          <a:xfrm>
            <a:off x="311700" y="200972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" dirty="0"/>
              <a:t>A particular transaction is usually fast, but occasionally quite slow</a:t>
            </a:r>
            <a:endParaRPr dirty="0"/>
          </a:p>
          <a:p>
            <a:pPr marL="0" indent="0">
              <a:lnSpc>
                <a:spcPct val="150000"/>
              </a:lnSpc>
              <a:buNone/>
            </a:pPr>
            <a:r>
              <a:rPr lang="en" dirty="0"/>
              <a:t>It is only slow under live load during the busiest hour of the day</a:t>
            </a:r>
            <a:endParaRPr dirty="0"/>
          </a:p>
          <a:p>
            <a:pPr marL="0" indent="0">
              <a:lnSpc>
                <a:spcPct val="150000"/>
              </a:lnSpc>
              <a:buNone/>
            </a:pPr>
            <a:r>
              <a:rPr lang="en" dirty="0"/>
              <a:t>Running it again it runs fast</a:t>
            </a:r>
            <a:endParaRPr dirty="0"/>
          </a:p>
          <a:p>
            <a:pPr marL="0" indent="0">
              <a:lnSpc>
                <a:spcPct val="150000"/>
              </a:lnSpc>
              <a:buNone/>
            </a:pPr>
            <a:r>
              <a:rPr lang="en" dirty="0"/>
              <a:t>Until the </a:t>
            </a:r>
            <a:r>
              <a:rPr lang="en" i="1" dirty="0"/>
              <a:t>reason</a:t>
            </a:r>
            <a:r>
              <a:rPr lang="en" dirty="0"/>
              <a:t> for slowness is found, we cannot reproduce the problem offline</a:t>
            </a:r>
            <a:endParaRPr dirty="0">
              <a:solidFill>
                <a:srgbClr val="000000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" dirty="0">
                <a:solidFill>
                  <a:srgbClr val="0000FF"/>
                </a:solidFill>
              </a:rPr>
              <a:t>Existing tools are unable to reveal where the time goes</a:t>
            </a:r>
            <a:endParaRPr dirty="0">
              <a:solidFill>
                <a:srgbClr val="0000FF"/>
              </a:solidFill>
            </a:endParaRPr>
          </a:p>
        </p:txBody>
      </p:sp>
      <p:sp>
        <p:nvSpPr>
          <p:cNvPr id="876" name="Google Shape;876;p78"/>
          <p:cNvSpPr txBox="1">
            <a:spLocks noGrp="1"/>
          </p:cNvSpPr>
          <p:nvPr>
            <p:ph type="sldNum" idx="12"/>
          </p:nvPr>
        </p:nvSpPr>
        <p:spPr>
          <a:xfrm>
            <a:off x="8556784" y="56071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91440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914400">
                <a:buClr>
                  <a:srgbClr val="000000"/>
                </a:buClr>
              </a:pPr>
              <a:t>99</a:t>
            </a:fld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641924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2|0.2|0|0.1|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1|0.1|2|0.8|0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ghwang-blue">
  <a:themeElements>
    <a:clrScheme name="">
      <a:dk1>
        <a:srgbClr val="000000"/>
      </a:dk1>
      <a:lt1>
        <a:srgbClr val="FFFFFF"/>
      </a:lt1>
      <a:dk2>
        <a:srgbClr val="000080"/>
      </a:dk2>
      <a:lt2>
        <a:srgbClr val="CCFFFF"/>
      </a:lt2>
      <a:accent1>
        <a:srgbClr val="3399FF"/>
      </a:accent1>
      <a:accent2>
        <a:srgbClr val="FFFF00"/>
      </a:accent2>
      <a:accent3>
        <a:srgbClr val="AAAAC0"/>
      </a:accent3>
      <a:accent4>
        <a:srgbClr val="DADADA"/>
      </a:accent4>
      <a:accent5>
        <a:srgbClr val="ADCAFF"/>
      </a:accent5>
      <a:accent6>
        <a:srgbClr val="E7E700"/>
      </a:accent6>
      <a:hlink>
        <a:srgbClr val="FFFF00"/>
      </a:hlink>
      <a:folHlink>
        <a:srgbClr val="969696"/>
      </a:folHlink>
    </a:clrScheme>
    <a:fontScheme name="ghwang-blue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ghwang-blu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hwang-blu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hwang-blu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hwang-blu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hwang-blu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hwang-blu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hwang-blu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blank">
  <a:themeElements>
    <a:clrScheme name="Custom 5">
      <a:dk1>
        <a:srgbClr val="003E72"/>
      </a:dk1>
      <a:lt1>
        <a:srgbClr val="FFFFFF"/>
      </a:lt1>
      <a:dk2>
        <a:srgbClr val="FFFFFF"/>
      </a:dk2>
      <a:lt2>
        <a:srgbClr val="00B3BE"/>
      </a:lt2>
      <a:accent1>
        <a:srgbClr val="0073CF"/>
      </a:accent1>
      <a:accent2>
        <a:srgbClr val="E37222"/>
      </a:accent2>
      <a:accent3>
        <a:srgbClr val="FFFFFF"/>
      </a:accent3>
      <a:accent4>
        <a:srgbClr val="003460"/>
      </a:accent4>
      <a:accent5>
        <a:srgbClr val="AABCE4"/>
      </a:accent5>
      <a:accent6>
        <a:srgbClr val="CE671E"/>
      </a:accent6>
      <a:hlink>
        <a:srgbClr val="0070C0"/>
      </a:hlink>
      <a:folHlink>
        <a:srgbClr val="8E258D"/>
      </a:folHlink>
    </a:clrScheme>
    <a:fontScheme name="bla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blank 1">
        <a:dk1>
          <a:srgbClr val="003E72"/>
        </a:dk1>
        <a:lt1>
          <a:srgbClr val="FFFFFF"/>
        </a:lt1>
        <a:dk2>
          <a:srgbClr val="FFFFFF"/>
        </a:dk2>
        <a:lt2>
          <a:srgbClr val="00B3BE"/>
        </a:lt2>
        <a:accent1>
          <a:srgbClr val="0073CF"/>
        </a:accent1>
        <a:accent2>
          <a:srgbClr val="E37222"/>
        </a:accent2>
        <a:accent3>
          <a:srgbClr val="FFFFFF"/>
        </a:accent3>
        <a:accent4>
          <a:srgbClr val="003460"/>
        </a:accent4>
        <a:accent5>
          <a:srgbClr val="AABCE4"/>
        </a:accent5>
        <a:accent6>
          <a:srgbClr val="CE671E"/>
        </a:accent6>
        <a:hlink>
          <a:srgbClr val="58A618"/>
        </a:hlink>
        <a:folHlink>
          <a:srgbClr val="8E25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3E72"/>
        </a:dk1>
        <a:lt1>
          <a:srgbClr val="FFFFFF"/>
        </a:lt1>
        <a:dk2>
          <a:srgbClr val="FFFFFF"/>
        </a:dk2>
        <a:lt2>
          <a:srgbClr val="83AFB4"/>
        </a:lt2>
        <a:accent1>
          <a:srgbClr val="6AADE4"/>
        </a:accent1>
        <a:accent2>
          <a:srgbClr val="EFBD47"/>
        </a:accent2>
        <a:accent3>
          <a:srgbClr val="FFFFFF"/>
        </a:accent3>
        <a:accent4>
          <a:srgbClr val="003460"/>
        </a:accent4>
        <a:accent5>
          <a:srgbClr val="B9D3EF"/>
        </a:accent5>
        <a:accent6>
          <a:srgbClr val="D9AB3F"/>
        </a:accent6>
        <a:hlink>
          <a:srgbClr val="A8B400"/>
        </a:hlink>
        <a:folHlink>
          <a:srgbClr val="6A406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3E72"/>
        </a:dk1>
        <a:lt1>
          <a:srgbClr val="FFFFFF"/>
        </a:lt1>
        <a:dk2>
          <a:srgbClr val="FFFFFF"/>
        </a:dk2>
        <a:lt2>
          <a:srgbClr val="156570"/>
        </a:lt2>
        <a:accent1>
          <a:srgbClr val="003E72"/>
        </a:accent1>
        <a:accent2>
          <a:srgbClr val="C84E00"/>
        </a:accent2>
        <a:accent3>
          <a:srgbClr val="FFFFFF"/>
        </a:accent3>
        <a:accent4>
          <a:srgbClr val="003460"/>
        </a:accent4>
        <a:accent5>
          <a:srgbClr val="AAAFBC"/>
        </a:accent5>
        <a:accent6>
          <a:srgbClr val="B54600"/>
        </a:accent6>
        <a:hlink>
          <a:srgbClr val="435125"/>
        </a:hlink>
        <a:folHlink>
          <a:srgbClr val="412D5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Simple Light Comp790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24297</TotalTime>
  <Words>4858</Words>
  <Application>Microsoft Macintosh PowerPoint</Application>
  <PresentationFormat>On-screen Show (4:3)</PresentationFormat>
  <Paragraphs>1289</Paragraphs>
  <Slides>125</Slides>
  <Notes>77</Notes>
  <HiddenSlides>35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125</vt:i4>
      </vt:variant>
    </vt:vector>
  </HeadingPairs>
  <TitlesOfParts>
    <vt:vector size="138" baseType="lpstr">
      <vt:lpstr>Arial</vt:lpstr>
      <vt:lpstr>Calibri</vt:lpstr>
      <vt:lpstr>Courier New</vt:lpstr>
      <vt:lpstr>Garamond</vt:lpstr>
      <vt:lpstr>Gill Sans</vt:lpstr>
      <vt:lpstr>Gill Sans MT</vt:lpstr>
      <vt:lpstr>Helvetica</vt:lpstr>
      <vt:lpstr>Tahoma</vt:lpstr>
      <vt:lpstr>Wingdings</vt:lpstr>
      <vt:lpstr>Office Theme</vt:lpstr>
      <vt:lpstr>ghwang-blue</vt:lpstr>
      <vt:lpstr>blank</vt:lpstr>
      <vt:lpstr>Simple Light Comp790</vt:lpstr>
      <vt:lpstr>P51(bis): High Performance Networked-Systems </vt:lpstr>
      <vt:lpstr>What we will cover</vt:lpstr>
      <vt:lpstr>Disclaimer</vt:lpstr>
      <vt:lpstr>Datacenter networks</vt:lpstr>
      <vt:lpstr>Datacenter networks: network elements</vt:lpstr>
      <vt:lpstr>PowerPoint Presentation</vt:lpstr>
      <vt:lpstr>Datacenter networks: network elements</vt:lpstr>
      <vt:lpstr>Datacenter networks: multipath</vt:lpstr>
      <vt:lpstr>Datacenter networks: application-layer routing</vt:lpstr>
      <vt:lpstr>Why Datacenters?</vt:lpstr>
      <vt:lpstr>What goes into a datacenter (network)?</vt:lpstr>
      <vt:lpstr>What goes into a datacenter (network)?</vt:lpstr>
      <vt:lpstr>What goes into a datacenter (network)?</vt:lpstr>
      <vt:lpstr>What goes into a datacenter (network)?</vt:lpstr>
      <vt:lpstr>Example 1</vt:lpstr>
      <vt:lpstr>Example 2</vt:lpstr>
      <vt:lpstr>Observations on DC architecture</vt:lpstr>
      <vt:lpstr>What’s different?</vt:lpstr>
      <vt:lpstr>SCALE!</vt:lpstr>
      <vt:lpstr>How big exactly?</vt:lpstr>
      <vt:lpstr>What’s new?</vt:lpstr>
      <vt:lpstr>Implications</vt:lpstr>
      <vt:lpstr>Multi-Tier Applications</vt:lpstr>
      <vt:lpstr>Componentization leads to different types of network traffic</vt:lpstr>
      <vt:lpstr>North-South Traffic</vt:lpstr>
      <vt:lpstr>Componentization leads to different types of network traffic</vt:lpstr>
      <vt:lpstr>East-West Traffic</vt:lpstr>
      <vt:lpstr>East-West Traffic</vt:lpstr>
      <vt:lpstr>East-West Traffic</vt:lpstr>
      <vt:lpstr>East-West vs North-South</vt:lpstr>
      <vt:lpstr>What’s different about DC networks?</vt:lpstr>
      <vt:lpstr>What’s different about DC networks?</vt:lpstr>
      <vt:lpstr>What’s different about DC networks?</vt:lpstr>
      <vt:lpstr>What’s different about DC networks?</vt:lpstr>
      <vt:lpstr>What’s different about DC networks?</vt:lpstr>
      <vt:lpstr>What’s different about DC networks?</vt:lpstr>
      <vt:lpstr>What’s different about DC networks?</vt:lpstr>
      <vt:lpstr>What’s different about DC networks?</vt:lpstr>
      <vt:lpstr>Full Bisection Bandwidth</vt:lpstr>
      <vt:lpstr>A “Scale Out” Design</vt:lpstr>
      <vt:lpstr>Full Bisection Bandwidth Not Sufficient</vt:lpstr>
      <vt:lpstr>What’s different about DC networks?</vt:lpstr>
      <vt:lpstr>What’s different about DC networks?</vt:lpstr>
      <vt:lpstr>What’s different about DC networks?</vt:lpstr>
      <vt:lpstr>An example problem at scale - INCAST</vt:lpstr>
      <vt:lpstr>The Incast Workload</vt:lpstr>
      <vt:lpstr>PowerPoint Presentation</vt:lpstr>
      <vt:lpstr>Queue Buildup</vt:lpstr>
      <vt:lpstr>Link-Layer Flow Control Common between switches but this is flow-control to the end host too…</vt:lpstr>
      <vt:lpstr>Link Layer Flow Control – The Dark side Head of Line Blocking….</vt:lpstr>
      <vt:lpstr>Link Layer Flow Control  But its worse that you imagine….</vt:lpstr>
      <vt:lpstr>What’s different about DC networks?</vt:lpstr>
      <vt:lpstr>What’s different about DC networks?</vt:lpstr>
      <vt:lpstr>What’s different about DC networks?</vt:lpstr>
      <vt:lpstr>What’s different about DC networks?</vt:lpstr>
      <vt:lpstr>What’s different about DC networks?</vt:lpstr>
      <vt:lpstr>Summary</vt:lpstr>
      <vt:lpstr>Datacenter overview</vt:lpstr>
      <vt:lpstr>Datacenter Computers  modern challenges in CPU design </vt:lpstr>
      <vt:lpstr>Enough with Datacenter networks, what about CPU?</vt:lpstr>
      <vt:lpstr>Modern challenges in CPU design </vt:lpstr>
      <vt:lpstr>PowerPoint Presentation</vt:lpstr>
      <vt:lpstr>Goals</vt:lpstr>
      <vt:lpstr>Datacenter Servers are Different</vt:lpstr>
      <vt:lpstr>Datacenter Servers are Different</vt:lpstr>
      <vt:lpstr>① Move data: big and small </vt:lpstr>
      <vt:lpstr>Move data: big and small</vt:lpstr>
      <vt:lpstr>Wakeup Detail</vt:lpstr>
      <vt:lpstr>Lots of memory</vt:lpstr>
      <vt:lpstr>Little brain, LOTS of memory</vt:lpstr>
      <vt:lpstr>② Real-time transactions:      1000s per second</vt:lpstr>
      <vt:lpstr>A Single Transaction Across ~40 Racks of ~60 Servers</vt:lpstr>
      <vt:lpstr>A Single Transaction RPC Tree: Client &amp; 93 Servers</vt:lpstr>
      <vt:lpstr>Single Transaction Tail Latency</vt:lpstr>
      <vt:lpstr>Single Transaction Tail Latency</vt:lpstr>
      <vt:lpstr>One Server, Four CPUs: User/kernel transitions  every CPU every nanosecond (Ktrace)</vt:lpstr>
      <vt:lpstr>16 CPUs, 600us, Many RPCs</vt:lpstr>
      <vt:lpstr>16 CPUs, 600us, Many RPCs</vt:lpstr>
      <vt:lpstr>That is A LOT going on at once</vt:lpstr>
      <vt:lpstr>16 CPUs, 600us, one RPC</vt:lpstr>
      <vt:lpstr>16 CPUs, 600us, one RPC</vt:lpstr>
      <vt:lpstr>Wakeup Detail</vt:lpstr>
      <vt:lpstr>CPU Scheduling, 2 Designs</vt:lpstr>
      <vt:lpstr>Real-time transactions: 1000s per second</vt:lpstr>
      <vt:lpstr>Modern challenges in CPU design</vt:lpstr>
      <vt:lpstr>③ Isolation between       programs</vt:lpstr>
      <vt:lpstr>Histogram: Disk Server Latency; Long Tail</vt:lpstr>
      <vt:lpstr>Non-repeatable Tail Latency Comes from Unknown Interference</vt:lpstr>
      <vt:lpstr>Many Sources of Interference</vt:lpstr>
      <vt:lpstr>Isolation issue: Cache Interference</vt:lpstr>
      <vt:lpstr>Isolation issue: Cache Interference</vt:lpstr>
      <vt:lpstr>Isolation issue: Cache Interference</vt:lpstr>
      <vt:lpstr>Isolation between programs</vt:lpstr>
      <vt:lpstr>Modern challenges in CPU design</vt:lpstr>
      <vt:lpstr>④ Measurement underpinnings </vt:lpstr>
      <vt:lpstr>Differences from desktop software</vt:lpstr>
      <vt:lpstr>Tail latency</vt:lpstr>
      <vt:lpstr>Easy case</vt:lpstr>
      <vt:lpstr>"Interesting" case</vt:lpstr>
      <vt:lpstr>"Interesting" case -- why it matters</vt:lpstr>
      <vt:lpstr>Tail latency</vt:lpstr>
      <vt:lpstr>Tail latency</vt:lpstr>
      <vt:lpstr>Tail latency</vt:lpstr>
      <vt:lpstr>Tail latency</vt:lpstr>
      <vt:lpstr>Tail latency</vt:lpstr>
      <vt:lpstr>Tail latency</vt:lpstr>
      <vt:lpstr>Tail latency</vt:lpstr>
      <vt:lpstr>Profiling: the wrong tool for understanding variance</vt:lpstr>
      <vt:lpstr>Tail latency</vt:lpstr>
      <vt:lpstr>CPU Profiling: the wrong tool for a second reason</vt:lpstr>
      <vt:lpstr>Tail latency</vt:lpstr>
      <vt:lpstr>Tail latency</vt:lpstr>
      <vt:lpstr>Tail latency</vt:lpstr>
      <vt:lpstr>Tail latency, summary</vt:lpstr>
      <vt:lpstr>Trace: Disk Server, 13 disks, 1.5 sec</vt:lpstr>
      <vt:lpstr>Why?</vt:lpstr>
      <vt:lpstr>Disk Server, CPU Quota bug</vt:lpstr>
      <vt:lpstr>Measurement Underpinnings</vt:lpstr>
      <vt:lpstr>Modern challenges in CPU design</vt:lpstr>
      <vt:lpstr>Summary:  Datacenter Servers are Different  </vt:lpstr>
      <vt:lpstr>Datacenter Servers are Different</vt:lpstr>
      <vt:lpstr>References</vt:lpstr>
      <vt:lpstr>References</vt:lpstr>
      <vt:lpstr>References</vt:lpstr>
      <vt:lpstr>Thank You, Questions?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Andrew Moore</dc:creator>
  <cp:lastModifiedBy>Andrew W. Moore</cp:lastModifiedBy>
  <cp:revision>110</cp:revision>
  <cp:lastPrinted>2023-03-07T10:19:29Z</cp:lastPrinted>
  <dcterms:created xsi:type="dcterms:W3CDTF">2012-03-01T20:08:30Z</dcterms:created>
  <dcterms:modified xsi:type="dcterms:W3CDTF">2023-03-07T10:20:10Z</dcterms:modified>
</cp:coreProperties>
</file>