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0"/>
  </p:notesMasterIdLst>
  <p:sldIdLst>
    <p:sldId id="256" r:id="rId2"/>
    <p:sldId id="257" r:id="rId3"/>
    <p:sldId id="262" r:id="rId4"/>
    <p:sldId id="305" r:id="rId5"/>
    <p:sldId id="307" r:id="rId6"/>
    <p:sldId id="265" r:id="rId7"/>
    <p:sldId id="304" r:id="rId8"/>
    <p:sldId id="266" r:id="rId9"/>
    <p:sldId id="267" r:id="rId10"/>
    <p:sldId id="268" r:id="rId11"/>
    <p:sldId id="269" r:id="rId12"/>
    <p:sldId id="270" r:id="rId13"/>
    <p:sldId id="277" r:id="rId14"/>
    <p:sldId id="278" r:id="rId15"/>
    <p:sldId id="279" r:id="rId16"/>
    <p:sldId id="280" r:id="rId17"/>
    <p:sldId id="281" r:id="rId18"/>
    <p:sldId id="282" r:id="rId19"/>
    <p:sldId id="283" r:id="rId20"/>
    <p:sldId id="284" r:id="rId21"/>
    <p:sldId id="285" r:id="rId22"/>
    <p:sldId id="286" r:id="rId23"/>
    <p:sldId id="287" r:id="rId24"/>
    <p:sldId id="288" r:id="rId25"/>
    <p:sldId id="289" r:id="rId26"/>
    <p:sldId id="290" r:id="rId27"/>
    <p:sldId id="291" r:id="rId28"/>
    <p:sldId id="302" r:id="rId29"/>
    <p:sldId id="292" r:id="rId30"/>
    <p:sldId id="293" r:id="rId31"/>
    <p:sldId id="294" r:id="rId32"/>
    <p:sldId id="295" r:id="rId33"/>
    <p:sldId id="296" r:id="rId34"/>
    <p:sldId id="297" r:id="rId35"/>
    <p:sldId id="298" r:id="rId36"/>
    <p:sldId id="299" r:id="rId37"/>
    <p:sldId id="300" r:id="rId38"/>
    <p:sldId id="301" r:id="rId3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1"/>
    <p:restoredTop sz="96327"/>
  </p:normalViewPr>
  <p:slideViewPr>
    <p:cSldViewPr snapToGrid="0">
      <p:cViewPr varScale="1">
        <p:scale>
          <a:sx n="104" d="100"/>
          <a:sy n="104" d="100"/>
        </p:scale>
        <p:origin x="232" y="6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B9FEC86-6B65-7A46-B3A8-3F53E0ACD3EC}" type="datetimeFigureOut">
              <a:rPr lang="en-US" smtClean="0"/>
              <a:t>2/21/23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63C01DF-33BD-AA4A-B25C-127BA0C6118A}" type="slidenum">
              <a:rPr lang="en-US" smtClean="0"/>
              <a:t>‹#›</a:t>
            </a:fld>
            <a:endParaRPr lang="en-US"/>
          </a:p>
        </p:txBody>
      </p:sp>
    </p:spTree>
    <p:extLst>
      <p:ext uri="{BB962C8B-B14F-4D97-AF65-F5344CB8AC3E}">
        <p14:creationId xmlns:p14="http://schemas.microsoft.com/office/powerpoint/2010/main" val="6803010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g477393aba7_0_1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3" name="Google Shape;93;g477393aba7_0_1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p:cNvGrpSpPr/>
        <p:nvPr/>
      </p:nvGrpSpPr>
      <p:grpSpPr>
        <a:xfrm>
          <a:off x="0" y="0"/>
          <a:ext cx="0" cy="0"/>
          <a:chOff x="0" y="0"/>
          <a:chExt cx="0" cy="0"/>
        </a:xfrm>
      </p:grpSpPr>
      <p:sp>
        <p:nvSpPr>
          <p:cNvPr id="230" name="Google Shape;230;g6f69462211_0_46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1" name="Google Shape;231;g6f69462211_0_4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6" name="Google Shape;236;g6f69462211_0_47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7" name="Google Shape;237;g6f69462211_0_4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2"/>
        <p:cNvGrpSpPr/>
        <p:nvPr/>
      </p:nvGrpSpPr>
      <p:grpSpPr>
        <a:xfrm>
          <a:off x="0" y="0"/>
          <a:ext cx="0" cy="0"/>
          <a:chOff x="0" y="0"/>
          <a:chExt cx="0" cy="0"/>
        </a:xfrm>
      </p:grpSpPr>
      <p:sp>
        <p:nvSpPr>
          <p:cNvPr id="243" name="Google Shape;243;g6f69462211_0_47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4" name="Google Shape;244;g6f69462211_0_47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9"/>
        <p:cNvGrpSpPr/>
        <p:nvPr/>
      </p:nvGrpSpPr>
      <p:grpSpPr>
        <a:xfrm>
          <a:off x="0" y="0"/>
          <a:ext cx="0" cy="0"/>
          <a:chOff x="0" y="0"/>
          <a:chExt cx="0" cy="0"/>
        </a:xfrm>
      </p:grpSpPr>
      <p:sp>
        <p:nvSpPr>
          <p:cNvPr id="250" name="Google Shape;250;g6f69462211_0_4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1" name="Google Shape;251;g6f69462211_0_4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6"/>
        <p:cNvGrpSpPr/>
        <p:nvPr/>
      </p:nvGrpSpPr>
      <p:grpSpPr>
        <a:xfrm>
          <a:off x="0" y="0"/>
          <a:ext cx="0" cy="0"/>
          <a:chOff x="0" y="0"/>
          <a:chExt cx="0" cy="0"/>
        </a:xfrm>
      </p:grpSpPr>
      <p:sp>
        <p:nvSpPr>
          <p:cNvPr id="257" name="Google Shape;257;g6f69462211_0_4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8" name="Google Shape;258;g6f69462211_0_4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4" name="Google Shape;264;g6f69462211_0_49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5" name="Google Shape;265;g6f69462211_0_49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p:cNvGrpSpPr/>
        <p:nvPr/>
      </p:nvGrpSpPr>
      <p:grpSpPr>
        <a:xfrm>
          <a:off x="0" y="0"/>
          <a:ext cx="0" cy="0"/>
          <a:chOff x="0" y="0"/>
          <a:chExt cx="0" cy="0"/>
        </a:xfrm>
      </p:grpSpPr>
      <p:sp>
        <p:nvSpPr>
          <p:cNvPr id="270" name="Google Shape;270;g6f69462211_0_50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1" name="Google Shape;271;g6f69462211_0_50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6"/>
        <p:cNvGrpSpPr/>
        <p:nvPr/>
      </p:nvGrpSpPr>
      <p:grpSpPr>
        <a:xfrm>
          <a:off x="0" y="0"/>
          <a:ext cx="0" cy="0"/>
          <a:chOff x="0" y="0"/>
          <a:chExt cx="0" cy="0"/>
        </a:xfrm>
      </p:grpSpPr>
      <p:sp>
        <p:nvSpPr>
          <p:cNvPr id="277" name="Google Shape;277;g6f69462211_0_50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8" name="Google Shape;278;g6f69462211_0_50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3"/>
        <p:cNvGrpSpPr/>
        <p:nvPr/>
      </p:nvGrpSpPr>
      <p:grpSpPr>
        <a:xfrm>
          <a:off x="0" y="0"/>
          <a:ext cx="0" cy="0"/>
          <a:chOff x="0" y="0"/>
          <a:chExt cx="0" cy="0"/>
        </a:xfrm>
      </p:grpSpPr>
      <p:sp>
        <p:nvSpPr>
          <p:cNvPr id="284" name="Google Shape;284;g6f69462211_0_5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5" name="Google Shape;285;g6f69462211_0_5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0"/>
        <p:cNvGrpSpPr/>
        <p:nvPr/>
      </p:nvGrpSpPr>
      <p:grpSpPr>
        <a:xfrm>
          <a:off x="0" y="0"/>
          <a:ext cx="0" cy="0"/>
          <a:chOff x="0" y="0"/>
          <a:chExt cx="0" cy="0"/>
        </a:xfrm>
      </p:grpSpPr>
      <p:sp>
        <p:nvSpPr>
          <p:cNvPr id="291" name="Google Shape;291;g6f69462211_0_5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2" name="Google Shape;292;g6f69462211_0_5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2"/>
        <p:cNvGrpSpPr/>
        <p:nvPr/>
      </p:nvGrpSpPr>
      <p:grpSpPr>
        <a:xfrm>
          <a:off x="0" y="0"/>
          <a:ext cx="0" cy="0"/>
          <a:chOff x="0" y="0"/>
          <a:chExt cx="0" cy="0"/>
        </a:xfrm>
      </p:grpSpPr>
      <p:sp>
        <p:nvSpPr>
          <p:cNvPr id="503" name="Google Shape;503;g2516aa8e4d_0_362:notes"/>
          <p:cNvSpPr txBox="1">
            <a:spLocks noGrp="1"/>
          </p:cNvSpPr>
          <p:nvPr>
            <p:ph type="body" idx="1"/>
          </p:nvPr>
        </p:nvSpPr>
        <p:spPr>
          <a:xfrm>
            <a:off x="685338" y="4342776"/>
            <a:ext cx="5487300" cy="4115100"/>
          </a:xfrm>
          <a:prstGeom prst="rect">
            <a:avLst/>
          </a:prstGeom>
          <a:noFill/>
          <a:ln>
            <a:noFill/>
          </a:ln>
        </p:spPr>
        <p:txBody>
          <a:bodyPr spcFirstLastPara="1" wrap="square" lIns="89200" tIns="89200" rIns="89200" bIns="89200" anchor="ctr" anchorCtr="0">
            <a:noAutofit/>
          </a:bodyPr>
          <a:lstStyle/>
          <a:p>
            <a:pPr marL="0" lvl="0" indent="0" algn="l" rtl="0">
              <a:spcBef>
                <a:spcPts val="0"/>
              </a:spcBef>
              <a:spcAft>
                <a:spcPts val="0"/>
              </a:spcAft>
              <a:buNone/>
            </a:pPr>
            <a:endParaRPr/>
          </a:p>
        </p:txBody>
      </p:sp>
      <p:sp>
        <p:nvSpPr>
          <p:cNvPr id="504" name="Google Shape;504;g2516aa8e4d_0_362:notes"/>
          <p:cNvSpPr>
            <a:spLocks noGrp="1" noRot="1" noChangeAspect="1"/>
          </p:cNvSpPr>
          <p:nvPr>
            <p:ph type="sldImg" idx="2"/>
          </p:nvPr>
        </p:nvSpPr>
        <p:spPr>
          <a:xfrm>
            <a:off x="381000" y="685800"/>
            <a:ext cx="6094413"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8"/>
        <p:cNvGrpSpPr/>
        <p:nvPr/>
      </p:nvGrpSpPr>
      <p:grpSpPr>
        <a:xfrm>
          <a:off x="0" y="0"/>
          <a:ext cx="0" cy="0"/>
          <a:chOff x="0" y="0"/>
          <a:chExt cx="0" cy="0"/>
        </a:xfrm>
      </p:grpSpPr>
      <p:sp>
        <p:nvSpPr>
          <p:cNvPr id="299" name="Google Shape;299;g6f69462211_0_5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0" name="Google Shape;300;g6f69462211_0_5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4"/>
        <p:cNvGrpSpPr/>
        <p:nvPr/>
      </p:nvGrpSpPr>
      <p:grpSpPr>
        <a:xfrm>
          <a:off x="0" y="0"/>
          <a:ext cx="0" cy="0"/>
          <a:chOff x="0" y="0"/>
          <a:chExt cx="0" cy="0"/>
        </a:xfrm>
      </p:grpSpPr>
      <p:sp>
        <p:nvSpPr>
          <p:cNvPr id="305" name="Google Shape;305;g6f69462211_0_5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6" name="Google Shape;306;g6f69462211_0_5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7"/>
        <p:cNvGrpSpPr/>
        <p:nvPr/>
      </p:nvGrpSpPr>
      <p:grpSpPr>
        <a:xfrm>
          <a:off x="0" y="0"/>
          <a:ext cx="0" cy="0"/>
          <a:chOff x="0" y="0"/>
          <a:chExt cx="0" cy="0"/>
        </a:xfrm>
      </p:grpSpPr>
      <p:sp>
        <p:nvSpPr>
          <p:cNvPr id="228" name="Google Shape;228;g634366ac7e_0_28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9" name="Google Shape;229;g634366ac7e_0_28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7"/>
        <p:cNvGrpSpPr/>
        <p:nvPr/>
      </p:nvGrpSpPr>
      <p:grpSpPr>
        <a:xfrm>
          <a:off x="0" y="0"/>
          <a:ext cx="0" cy="0"/>
          <a:chOff x="0" y="0"/>
          <a:chExt cx="0" cy="0"/>
        </a:xfrm>
      </p:grpSpPr>
      <p:sp>
        <p:nvSpPr>
          <p:cNvPr id="238" name="Google Shape;238;g656654ce29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9" name="Google Shape;239;g656654ce29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5"/>
        <p:cNvGrpSpPr/>
        <p:nvPr/>
      </p:nvGrpSpPr>
      <p:grpSpPr>
        <a:xfrm>
          <a:off x="0" y="0"/>
          <a:ext cx="0" cy="0"/>
          <a:chOff x="0" y="0"/>
          <a:chExt cx="0" cy="0"/>
        </a:xfrm>
      </p:grpSpPr>
      <p:sp>
        <p:nvSpPr>
          <p:cNvPr id="246" name="Google Shape;246;g656654ce29_1_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7" name="Google Shape;247;g656654ce29_1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2"/>
        <p:cNvGrpSpPr/>
        <p:nvPr/>
      </p:nvGrpSpPr>
      <p:grpSpPr>
        <a:xfrm>
          <a:off x="0" y="0"/>
          <a:ext cx="0" cy="0"/>
          <a:chOff x="0" y="0"/>
          <a:chExt cx="0" cy="0"/>
        </a:xfrm>
      </p:grpSpPr>
      <p:sp>
        <p:nvSpPr>
          <p:cNvPr id="253" name="Google Shape;253;g656654ce29_1_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4" name="Google Shape;254;g656654ce29_1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9"/>
        <p:cNvGrpSpPr/>
        <p:nvPr/>
      </p:nvGrpSpPr>
      <p:grpSpPr>
        <a:xfrm>
          <a:off x="0" y="0"/>
          <a:ext cx="0" cy="0"/>
          <a:chOff x="0" y="0"/>
          <a:chExt cx="0" cy="0"/>
        </a:xfrm>
      </p:grpSpPr>
      <p:sp>
        <p:nvSpPr>
          <p:cNvPr id="260" name="Google Shape;260;g656654ce29_1_6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1" name="Google Shape;261;g656654ce29_1_6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6"/>
        <p:cNvGrpSpPr/>
        <p:nvPr/>
      </p:nvGrpSpPr>
      <p:grpSpPr>
        <a:xfrm>
          <a:off x="0" y="0"/>
          <a:ext cx="0" cy="0"/>
          <a:chOff x="0" y="0"/>
          <a:chExt cx="0" cy="0"/>
        </a:xfrm>
      </p:grpSpPr>
      <p:sp>
        <p:nvSpPr>
          <p:cNvPr id="267" name="Google Shape;267;g656654ce29_1_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8" name="Google Shape;268;g656654ce29_1_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3"/>
        <p:cNvGrpSpPr/>
        <p:nvPr/>
      </p:nvGrpSpPr>
      <p:grpSpPr>
        <a:xfrm>
          <a:off x="0" y="0"/>
          <a:ext cx="0" cy="0"/>
          <a:chOff x="0" y="0"/>
          <a:chExt cx="0" cy="0"/>
        </a:xfrm>
      </p:grpSpPr>
      <p:sp>
        <p:nvSpPr>
          <p:cNvPr id="274" name="Google Shape;274;g656654ce29_1_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5" name="Google Shape;275;g656654ce29_1_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0"/>
        <p:cNvGrpSpPr/>
        <p:nvPr/>
      </p:nvGrpSpPr>
      <p:grpSpPr>
        <a:xfrm>
          <a:off x="0" y="0"/>
          <a:ext cx="0" cy="0"/>
          <a:chOff x="0" y="0"/>
          <a:chExt cx="0" cy="0"/>
        </a:xfrm>
      </p:grpSpPr>
      <p:sp>
        <p:nvSpPr>
          <p:cNvPr id="281" name="Google Shape;281;g656654ce29_1_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2" name="Google Shape;282;g656654ce29_1_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g634366ac7e_0_95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0" name="Google Shape;160;g634366ac7e_0_9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7"/>
        <p:cNvGrpSpPr/>
        <p:nvPr/>
      </p:nvGrpSpPr>
      <p:grpSpPr>
        <a:xfrm>
          <a:off x="0" y="0"/>
          <a:ext cx="0" cy="0"/>
          <a:chOff x="0" y="0"/>
          <a:chExt cx="0" cy="0"/>
        </a:xfrm>
      </p:grpSpPr>
      <p:sp>
        <p:nvSpPr>
          <p:cNvPr id="288" name="Google Shape;288;g656654ce29_1_1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9" name="Google Shape;289;g656654ce29_1_1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4"/>
        <p:cNvGrpSpPr/>
        <p:nvPr/>
      </p:nvGrpSpPr>
      <p:grpSpPr>
        <a:xfrm>
          <a:off x="0" y="0"/>
          <a:ext cx="0" cy="0"/>
          <a:chOff x="0" y="0"/>
          <a:chExt cx="0" cy="0"/>
        </a:xfrm>
      </p:grpSpPr>
      <p:sp>
        <p:nvSpPr>
          <p:cNvPr id="295" name="Google Shape;295;g656654ce29_1_1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6" name="Google Shape;296;g656654ce29_1_1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1"/>
        <p:cNvGrpSpPr/>
        <p:nvPr/>
      </p:nvGrpSpPr>
      <p:grpSpPr>
        <a:xfrm>
          <a:off x="0" y="0"/>
          <a:ext cx="0" cy="0"/>
          <a:chOff x="0" y="0"/>
          <a:chExt cx="0" cy="0"/>
        </a:xfrm>
      </p:grpSpPr>
      <p:sp>
        <p:nvSpPr>
          <p:cNvPr id="302" name="Google Shape;302;g656654ce29_1_1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3" name="Google Shape;303;g656654ce29_1_1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8"/>
        <p:cNvGrpSpPr/>
        <p:nvPr/>
      </p:nvGrpSpPr>
      <p:grpSpPr>
        <a:xfrm>
          <a:off x="0" y="0"/>
          <a:ext cx="0" cy="0"/>
          <a:chOff x="0" y="0"/>
          <a:chExt cx="0" cy="0"/>
        </a:xfrm>
      </p:grpSpPr>
      <p:sp>
        <p:nvSpPr>
          <p:cNvPr id="309" name="Google Shape;309;g656654ce29_1_1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0" name="Google Shape;310;g656654ce29_1_1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g634366ac7e_0_95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6" name="Google Shape;166;g634366ac7e_0_95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Google Shape;172;g634366ac7e_0_16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3" name="Google Shape;173;g634366ac7e_0_16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g634366ac7e_0_23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9" name="Google Shape;179;g634366ac7e_0_2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Google Shape;208;g634366ac7e_0_27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9" name="Google Shape;209;g634366ac7e_0_2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4"/>
        <p:cNvGrpSpPr/>
        <p:nvPr/>
      </p:nvGrpSpPr>
      <p:grpSpPr>
        <a:xfrm>
          <a:off x="0" y="0"/>
          <a:ext cx="0" cy="0"/>
          <a:chOff x="0" y="0"/>
          <a:chExt cx="0" cy="0"/>
        </a:xfrm>
      </p:grpSpPr>
      <p:sp>
        <p:nvSpPr>
          <p:cNvPr id="215" name="Google Shape;215;g634366ac7e_0_28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6" name="Google Shape;216;g634366ac7e_0_28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g6f69462211_0_46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4" name="Google Shape;224;g6f69462211_0_46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B9511-E316-9092-ECDB-7FD9570C922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49022A1-E845-BBDC-E1B1-211CECE062E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D04CCB1-264B-D743-94E4-80945EDE61D2}"/>
              </a:ext>
            </a:extLst>
          </p:cNvPr>
          <p:cNvSpPr>
            <a:spLocks noGrp="1"/>
          </p:cNvSpPr>
          <p:nvPr>
            <p:ph type="dt" sz="half" idx="10"/>
          </p:nvPr>
        </p:nvSpPr>
        <p:spPr/>
        <p:txBody>
          <a:bodyPr/>
          <a:lstStyle/>
          <a:p>
            <a:fld id="{15122647-2571-6A49-881D-36EC31AAE896}" type="datetimeFigureOut">
              <a:rPr lang="en-US" smtClean="0"/>
              <a:t>2/21/23</a:t>
            </a:fld>
            <a:endParaRPr lang="en-US"/>
          </a:p>
        </p:txBody>
      </p:sp>
      <p:sp>
        <p:nvSpPr>
          <p:cNvPr id="5" name="Footer Placeholder 4">
            <a:extLst>
              <a:ext uri="{FF2B5EF4-FFF2-40B4-BE49-F238E27FC236}">
                <a16:creationId xmlns:a16="http://schemas.microsoft.com/office/drawing/2014/main" id="{0592758F-392B-ED0D-997F-DAF535CE14E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2769A84-2257-A1BB-5B65-5283734B43F6}"/>
              </a:ext>
            </a:extLst>
          </p:cNvPr>
          <p:cNvSpPr>
            <a:spLocks noGrp="1"/>
          </p:cNvSpPr>
          <p:nvPr>
            <p:ph type="sldNum" sz="quarter" idx="12"/>
          </p:nvPr>
        </p:nvSpPr>
        <p:spPr/>
        <p:txBody>
          <a:bodyPr/>
          <a:lstStyle/>
          <a:p>
            <a:fld id="{E5ED7C3F-8E99-B54A-B45D-A7E1593D23A3}" type="slidenum">
              <a:rPr lang="en-US" smtClean="0"/>
              <a:t>‹#›</a:t>
            </a:fld>
            <a:endParaRPr lang="en-US"/>
          </a:p>
        </p:txBody>
      </p:sp>
    </p:spTree>
    <p:extLst>
      <p:ext uri="{BB962C8B-B14F-4D97-AF65-F5344CB8AC3E}">
        <p14:creationId xmlns:p14="http://schemas.microsoft.com/office/powerpoint/2010/main" val="1767413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B2DFE0-D2C6-187E-6E57-21E6F300F81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B10157E-7C4C-2C68-8801-557CD0CAAB8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76C8098-C4CA-42D1-80BA-1342A848BFA7}"/>
              </a:ext>
            </a:extLst>
          </p:cNvPr>
          <p:cNvSpPr>
            <a:spLocks noGrp="1"/>
          </p:cNvSpPr>
          <p:nvPr>
            <p:ph type="dt" sz="half" idx="10"/>
          </p:nvPr>
        </p:nvSpPr>
        <p:spPr/>
        <p:txBody>
          <a:bodyPr/>
          <a:lstStyle/>
          <a:p>
            <a:fld id="{15122647-2571-6A49-881D-36EC31AAE896}" type="datetimeFigureOut">
              <a:rPr lang="en-US" smtClean="0"/>
              <a:t>2/21/23</a:t>
            </a:fld>
            <a:endParaRPr lang="en-US"/>
          </a:p>
        </p:txBody>
      </p:sp>
      <p:sp>
        <p:nvSpPr>
          <p:cNvPr id="5" name="Footer Placeholder 4">
            <a:extLst>
              <a:ext uri="{FF2B5EF4-FFF2-40B4-BE49-F238E27FC236}">
                <a16:creationId xmlns:a16="http://schemas.microsoft.com/office/drawing/2014/main" id="{874524CB-DAF1-188F-A6EE-4ACC012E56F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B276EE-7839-9F4C-07B0-A88D6DA3DFCE}"/>
              </a:ext>
            </a:extLst>
          </p:cNvPr>
          <p:cNvSpPr>
            <a:spLocks noGrp="1"/>
          </p:cNvSpPr>
          <p:nvPr>
            <p:ph type="sldNum" sz="quarter" idx="12"/>
          </p:nvPr>
        </p:nvSpPr>
        <p:spPr/>
        <p:txBody>
          <a:bodyPr/>
          <a:lstStyle/>
          <a:p>
            <a:fld id="{E5ED7C3F-8E99-B54A-B45D-A7E1593D23A3}" type="slidenum">
              <a:rPr lang="en-US" smtClean="0"/>
              <a:t>‹#›</a:t>
            </a:fld>
            <a:endParaRPr lang="en-US"/>
          </a:p>
        </p:txBody>
      </p:sp>
    </p:spTree>
    <p:extLst>
      <p:ext uri="{BB962C8B-B14F-4D97-AF65-F5344CB8AC3E}">
        <p14:creationId xmlns:p14="http://schemas.microsoft.com/office/powerpoint/2010/main" val="23977131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9246FA7-1FA6-381E-7E63-E5ED5441EB6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7F2AFBB-D9EB-B48B-2257-2CD3C46DC02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3B9000-FFF5-0723-C97A-CD761856BA7C}"/>
              </a:ext>
            </a:extLst>
          </p:cNvPr>
          <p:cNvSpPr>
            <a:spLocks noGrp="1"/>
          </p:cNvSpPr>
          <p:nvPr>
            <p:ph type="dt" sz="half" idx="10"/>
          </p:nvPr>
        </p:nvSpPr>
        <p:spPr/>
        <p:txBody>
          <a:bodyPr/>
          <a:lstStyle/>
          <a:p>
            <a:fld id="{15122647-2571-6A49-881D-36EC31AAE896}" type="datetimeFigureOut">
              <a:rPr lang="en-US" smtClean="0"/>
              <a:t>2/21/23</a:t>
            </a:fld>
            <a:endParaRPr lang="en-US"/>
          </a:p>
        </p:txBody>
      </p:sp>
      <p:sp>
        <p:nvSpPr>
          <p:cNvPr id="5" name="Footer Placeholder 4">
            <a:extLst>
              <a:ext uri="{FF2B5EF4-FFF2-40B4-BE49-F238E27FC236}">
                <a16:creationId xmlns:a16="http://schemas.microsoft.com/office/drawing/2014/main" id="{1B4BCADF-1784-B23F-BE44-3942B5FBDD9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CF4BA3-11E3-FF29-0781-D549BBE5A084}"/>
              </a:ext>
            </a:extLst>
          </p:cNvPr>
          <p:cNvSpPr>
            <a:spLocks noGrp="1"/>
          </p:cNvSpPr>
          <p:nvPr>
            <p:ph type="sldNum" sz="quarter" idx="12"/>
          </p:nvPr>
        </p:nvSpPr>
        <p:spPr/>
        <p:txBody>
          <a:bodyPr/>
          <a:lstStyle/>
          <a:p>
            <a:fld id="{E5ED7C3F-8E99-B54A-B45D-A7E1593D23A3}" type="slidenum">
              <a:rPr lang="en-US" smtClean="0"/>
              <a:t>‹#›</a:t>
            </a:fld>
            <a:endParaRPr lang="en-US"/>
          </a:p>
        </p:txBody>
      </p:sp>
    </p:spTree>
    <p:extLst>
      <p:ext uri="{BB962C8B-B14F-4D97-AF65-F5344CB8AC3E}">
        <p14:creationId xmlns:p14="http://schemas.microsoft.com/office/powerpoint/2010/main" val="42310534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415600" y="593367"/>
            <a:ext cx="11360800" cy="7636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9" name="Google Shape;19;p4"/>
          <p:cNvSpPr txBox="1">
            <a:spLocks noGrp="1"/>
          </p:cNvSpPr>
          <p:nvPr>
            <p:ph type="body" idx="1"/>
          </p:nvPr>
        </p:nvSpPr>
        <p:spPr>
          <a:xfrm>
            <a:off x="415600" y="1536633"/>
            <a:ext cx="11360800" cy="4555200"/>
          </a:xfrm>
          <a:prstGeom prst="rect">
            <a:avLst/>
          </a:prstGeom>
        </p:spPr>
        <p:txBody>
          <a:bodyPr spcFirstLastPara="1" wrap="square" lIns="91425" tIns="91425" rIns="91425" bIns="91425" anchor="t" anchorCtr="0">
            <a:noAutofit/>
          </a:bodyPr>
          <a:lstStyle>
            <a:lvl1pPr marL="609585" lvl="0" indent="-457189" rtl="0">
              <a:spcBef>
                <a:spcPts val="0"/>
              </a:spcBef>
              <a:spcAft>
                <a:spcPts val="0"/>
              </a:spcAft>
              <a:buSzPts val="1800"/>
              <a:buChar char="●"/>
              <a:defRPr/>
            </a:lvl1pPr>
            <a:lvl2pPr marL="1219170" lvl="1" indent="-423323" rtl="0">
              <a:spcBef>
                <a:spcPts val="0"/>
              </a:spcBef>
              <a:spcAft>
                <a:spcPts val="0"/>
              </a:spcAft>
              <a:buSzPts val="1400"/>
              <a:buChar char="○"/>
              <a:defRPr/>
            </a:lvl2pPr>
            <a:lvl3pPr marL="1828754" lvl="2" indent="-423323" rtl="0">
              <a:spcBef>
                <a:spcPts val="0"/>
              </a:spcBef>
              <a:spcAft>
                <a:spcPts val="0"/>
              </a:spcAft>
              <a:buSzPts val="1400"/>
              <a:buChar char="■"/>
              <a:defRPr/>
            </a:lvl3pPr>
            <a:lvl4pPr marL="2438339" lvl="3" indent="-423323" rtl="0">
              <a:spcBef>
                <a:spcPts val="0"/>
              </a:spcBef>
              <a:spcAft>
                <a:spcPts val="0"/>
              </a:spcAft>
              <a:buSzPts val="1400"/>
              <a:buChar char="●"/>
              <a:defRPr/>
            </a:lvl4pPr>
            <a:lvl5pPr marL="3047924" lvl="4" indent="-423323" rtl="0">
              <a:spcBef>
                <a:spcPts val="2133"/>
              </a:spcBef>
              <a:spcAft>
                <a:spcPts val="0"/>
              </a:spcAft>
              <a:buSzPts val="1400"/>
              <a:buChar char="○"/>
              <a:defRPr/>
            </a:lvl5pPr>
            <a:lvl6pPr marL="3657509" lvl="5" indent="-423323" rtl="0">
              <a:spcBef>
                <a:spcPts val="2133"/>
              </a:spcBef>
              <a:spcAft>
                <a:spcPts val="0"/>
              </a:spcAft>
              <a:buSzPts val="1400"/>
              <a:buChar char="■"/>
              <a:defRPr/>
            </a:lvl6pPr>
            <a:lvl7pPr marL="4267093" lvl="6" indent="-423323" rtl="0">
              <a:spcBef>
                <a:spcPts val="2133"/>
              </a:spcBef>
              <a:spcAft>
                <a:spcPts val="0"/>
              </a:spcAft>
              <a:buSzPts val="1400"/>
              <a:buChar char="●"/>
              <a:defRPr/>
            </a:lvl7pPr>
            <a:lvl8pPr marL="4876678" lvl="7" indent="-423323" rtl="0">
              <a:spcBef>
                <a:spcPts val="2133"/>
              </a:spcBef>
              <a:spcAft>
                <a:spcPts val="0"/>
              </a:spcAft>
              <a:buSzPts val="1400"/>
              <a:buChar char="○"/>
              <a:defRPr/>
            </a:lvl8pPr>
            <a:lvl9pPr marL="5486263" lvl="8" indent="-423323" rtl="0">
              <a:spcBef>
                <a:spcPts val="2133"/>
              </a:spcBef>
              <a:spcAft>
                <a:spcPts val="2133"/>
              </a:spcAft>
              <a:buSzPts val="1400"/>
              <a:buChar char="■"/>
              <a:defRPr/>
            </a:lvl9pPr>
          </a:lstStyle>
          <a:p>
            <a:endParaRPr/>
          </a:p>
        </p:txBody>
      </p:sp>
      <p:sp>
        <p:nvSpPr>
          <p:cNvPr id="20" name="Google Shape;20;p4"/>
          <p:cNvSpPr txBox="1">
            <a:spLocks noGrp="1"/>
          </p:cNvSpPr>
          <p:nvPr>
            <p:ph type="sldNum" idx="12"/>
          </p:nvPr>
        </p:nvSpPr>
        <p:spPr>
          <a:xfrm>
            <a:off x="11409045" y="6333135"/>
            <a:ext cx="731600" cy="524800"/>
          </a:xfrm>
          <a:prstGeom prst="rect">
            <a:avLst/>
          </a:prstGeom>
        </p:spPr>
        <p:txBody>
          <a:bodyPr spcFirstLastPara="1" wrap="square" lIns="91425" tIns="91425" rIns="91425" bIns="91425" anchor="t" anchorCtr="0">
            <a:noAutofit/>
          </a:bodyPr>
          <a:lstStyle>
            <a:lvl1pPr lvl="0" algn="r" rtl="0">
              <a:buNone/>
              <a:defRPr/>
            </a:lvl1pPr>
            <a:lvl2pPr lvl="1" algn="r" rtl="0">
              <a:buNone/>
              <a:defRPr/>
            </a:lvl2pPr>
            <a:lvl3pPr lvl="2" algn="r" rtl="0">
              <a:buNone/>
              <a:defRPr/>
            </a:lvl3pPr>
            <a:lvl4pPr lvl="3" algn="r" rtl="0">
              <a:buNone/>
              <a:defRPr/>
            </a:lvl4pPr>
            <a:lvl5pPr lvl="4" algn="r" rtl="0">
              <a:buNone/>
              <a:defRPr/>
            </a:lvl5pPr>
            <a:lvl6pPr lvl="5" algn="r" rtl="0">
              <a:buNone/>
              <a:defRPr/>
            </a:lvl6pPr>
            <a:lvl7pPr lvl="6" algn="r" rtl="0">
              <a:buNone/>
              <a:defRPr/>
            </a:lvl7pPr>
            <a:lvl8pPr lvl="7" algn="r" rtl="0">
              <a:buNone/>
              <a:defRPr/>
            </a:lvl8pPr>
            <a:lvl9pPr lvl="8" algn="r" rtl="0">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34655487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Section header" type="secHead">
  <p:cSld name="1_Section header">
    <p:spTree>
      <p:nvGrpSpPr>
        <p:cNvPr id="1" name="Shape 14"/>
        <p:cNvGrpSpPr/>
        <p:nvPr/>
      </p:nvGrpSpPr>
      <p:grpSpPr>
        <a:xfrm>
          <a:off x="0" y="0"/>
          <a:ext cx="0" cy="0"/>
          <a:chOff x="0" y="0"/>
          <a:chExt cx="0" cy="0"/>
        </a:xfrm>
      </p:grpSpPr>
      <p:sp>
        <p:nvSpPr>
          <p:cNvPr id="15" name="Google Shape;15;p3"/>
          <p:cNvSpPr txBox="1">
            <a:spLocks noGrp="1"/>
          </p:cNvSpPr>
          <p:nvPr>
            <p:ph type="title"/>
          </p:nvPr>
        </p:nvSpPr>
        <p:spPr>
          <a:xfrm>
            <a:off x="415600" y="2867800"/>
            <a:ext cx="11360800" cy="1122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4800"/>
            </a:lvl1pPr>
            <a:lvl2pPr lvl="1" algn="ctr" rtl="0">
              <a:spcBef>
                <a:spcPts val="0"/>
              </a:spcBef>
              <a:spcAft>
                <a:spcPts val="0"/>
              </a:spcAft>
              <a:buSzPts val="3600"/>
              <a:buNone/>
              <a:defRPr sz="4800"/>
            </a:lvl2pPr>
            <a:lvl3pPr lvl="2" algn="ctr" rtl="0">
              <a:spcBef>
                <a:spcPts val="0"/>
              </a:spcBef>
              <a:spcAft>
                <a:spcPts val="0"/>
              </a:spcAft>
              <a:buSzPts val="3600"/>
              <a:buNone/>
              <a:defRPr sz="4800"/>
            </a:lvl3pPr>
            <a:lvl4pPr lvl="3" algn="ctr" rtl="0">
              <a:spcBef>
                <a:spcPts val="0"/>
              </a:spcBef>
              <a:spcAft>
                <a:spcPts val="0"/>
              </a:spcAft>
              <a:buSzPts val="3600"/>
              <a:buNone/>
              <a:defRPr sz="4800"/>
            </a:lvl4pPr>
            <a:lvl5pPr lvl="4" algn="ctr" rtl="0">
              <a:spcBef>
                <a:spcPts val="0"/>
              </a:spcBef>
              <a:spcAft>
                <a:spcPts val="0"/>
              </a:spcAft>
              <a:buSzPts val="3600"/>
              <a:buNone/>
              <a:defRPr sz="4800"/>
            </a:lvl5pPr>
            <a:lvl6pPr lvl="5" algn="ctr" rtl="0">
              <a:spcBef>
                <a:spcPts val="0"/>
              </a:spcBef>
              <a:spcAft>
                <a:spcPts val="0"/>
              </a:spcAft>
              <a:buSzPts val="3600"/>
              <a:buNone/>
              <a:defRPr sz="4800"/>
            </a:lvl6pPr>
            <a:lvl7pPr lvl="6" algn="ctr" rtl="0">
              <a:spcBef>
                <a:spcPts val="0"/>
              </a:spcBef>
              <a:spcAft>
                <a:spcPts val="0"/>
              </a:spcAft>
              <a:buSzPts val="3600"/>
              <a:buNone/>
              <a:defRPr sz="4800"/>
            </a:lvl7pPr>
            <a:lvl8pPr lvl="7" algn="ctr" rtl="0">
              <a:spcBef>
                <a:spcPts val="0"/>
              </a:spcBef>
              <a:spcAft>
                <a:spcPts val="0"/>
              </a:spcAft>
              <a:buSzPts val="3600"/>
              <a:buNone/>
              <a:defRPr sz="4800"/>
            </a:lvl8pPr>
            <a:lvl9pPr lvl="8" algn="ctr" rtl="0">
              <a:spcBef>
                <a:spcPts val="0"/>
              </a:spcBef>
              <a:spcAft>
                <a:spcPts val="0"/>
              </a:spcAft>
              <a:buSzPts val="3600"/>
              <a:buNone/>
              <a:defRPr sz="4800"/>
            </a:lvl9pPr>
          </a:lstStyle>
          <a:p>
            <a:endParaRPr/>
          </a:p>
        </p:txBody>
      </p:sp>
      <p:sp>
        <p:nvSpPr>
          <p:cNvPr id="16" name="Google Shape;16;p3"/>
          <p:cNvSpPr txBox="1">
            <a:spLocks noGrp="1"/>
          </p:cNvSpPr>
          <p:nvPr>
            <p:ph type="sldNum" idx="12"/>
          </p:nvPr>
        </p:nvSpPr>
        <p:spPr>
          <a:xfrm>
            <a:off x="11409045" y="6333135"/>
            <a:ext cx="731600" cy="524800"/>
          </a:xfrm>
          <a:prstGeom prst="rect">
            <a:avLst/>
          </a:prstGeom>
        </p:spPr>
        <p:txBody>
          <a:bodyPr spcFirstLastPara="1" wrap="square" lIns="91425" tIns="91425" rIns="91425" bIns="91425" anchor="t" anchorCtr="0">
            <a:noAutofit/>
          </a:bodyPr>
          <a:lstStyle>
            <a:lvl1pPr lvl="0" algn="r" rtl="0">
              <a:buNone/>
              <a:defRPr/>
            </a:lvl1pPr>
            <a:lvl2pPr lvl="1" algn="r" rtl="0">
              <a:buNone/>
              <a:defRPr/>
            </a:lvl2pPr>
            <a:lvl3pPr lvl="2" algn="r" rtl="0">
              <a:buNone/>
              <a:defRPr/>
            </a:lvl3pPr>
            <a:lvl4pPr lvl="3" algn="r" rtl="0">
              <a:buNone/>
              <a:defRPr/>
            </a:lvl4pPr>
            <a:lvl5pPr lvl="4" algn="r" rtl="0">
              <a:buNone/>
              <a:defRPr/>
            </a:lvl5pPr>
            <a:lvl6pPr lvl="5" algn="r" rtl="0">
              <a:buNone/>
              <a:defRPr/>
            </a:lvl6pPr>
            <a:lvl7pPr lvl="6" algn="r" rtl="0">
              <a:buNone/>
              <a:defRPr/>
            </a:lvl7pPr>
            <a:lvl8pPr lvl="7" algn="r" rtl="0">
              <a:buNone/>
              <a:defRPr/>
            </a:lvl8pPr>
            <a:lvl9pPr lvl="8" algn="r" rtl="0">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16436495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2F5A25-54E2-8EC7-72BA-2264519632E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F91189D-FA35-AF13-5FA0-744BC2D8F28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4DC3AC-A161-D46F-2D8C-2634E91642BD}"/>
              </a:ext>
            </a:extLst>
          </p:cNvPr>
          <p:cNvSpPr>
            <a:spLocks noGrp="1"/>
          </p:cNvSpPr>
          <p:nvPr>
            <p:ph type="dt" sz="half" idx="10"/>
          </p:nvPr>
        </p:nvSpPr>
        <p:spPr/>
        <p:txBody>
          <a:bodyPr/>
          <a:lstStyle/>
          <a:p>
            <a:fld id="{15122647-2571-6A49-881D-36EC31AAE896}" type="datetimeFigureOut">
              <a:rPr lang="en-US" smtClean="0"/>
              <a:t>2/21/23</a:t>
            </a:fld>
            <a:endParaRPr lang="en-US"/>
          </a:p>
        </p:txBody>
      </p:sp>
      <p:sp>
        <p:nvSpPr>
          <p:cNvPr id="5" name="Footer Placeholder 4">
            <a:extLst>
              <a:ext uri="{FF2B5EF4-FFF2-40B4-BE49-F238E27FC236}">
                <a16:creationId xmlns:a16="http://schemas.microsoft.com/office/drawing/2014/main" id="{B37A2C88-CCDD-DCF0-E7A1-6C8ABD64E34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457E388-49F1-0272-CED7-071F450E0F5F}"/>
              </a:ext>
            </a:extLst>
          </p:cNvPr>
          <p:cNvSpPr>
            <a:spLocks noGrp="1"/>
          </p:cNvSpPr>
          <p:nvPr>
            <p:ph type="sldNum" sz="quarter" idx="12"/>
          </p:nvPr>
        </p:nvSpPr>
        <p:spPr/>
        <p:txBody>
          <a:bodyPr/>
          <a:lstStyle/>
          <a:p>
            <a:fld id="{E5ED7C3F-8E99-B54A-B45D-A7E1593D23A3}" type="slidenum">
              <a:rPr lang="en-US" smtClean="0"/>
              <a:t>‹#›</a:t>
            </a:fld>
            <a:endParaRPr lang="en-US"/>
          </a:p>
        </p:txBody>
      </p:sp>
    </p:spTree>
    <p:extLst>
      <p:ext uri="{BB962C8B-B14F-4D97-AF65-F5344CB8AC3E}">
        <p14:creationId xmlns:p14="http://schemas.microsoft.com/office/powerpoint/2010/main" val="32978393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D3D537-4E48-2797-2D87-5F13238779B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DC07841-6015-5CC6-E80F-1D3776B6526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CEB303F-CB4D-96A7-0E09-5E89C0DCD849}"/>
              </a:ext>
            </a:extLst>
          </p:cNvPr>
          <p:cNvSpPr>
            <a:spLocks noGrp="1"/>
          </p:cNvSpPr>
          <p:nvPr>
            <p:ph type="dt" sz="half" idx="10"/>
          </p:nvPr>
        </p:nvSpPr>
        <p:spPr/>
        <p:txBody>
          <a:bodyPr/>
          <a:lstStyle/>
          <a:p>
            <a:fld id="{15122647-2571-6A49-881D-36EC31AAE896}" type="datetimeFigureOut">
              <a:rPr lang="en-US" smtClean="0"/>
              <a:t>2/21/23</a:t>
            </a:fld>
            <a:endParaRPr lang="en-US"/>
          </a:p>
        </p:txBody>
      </p:sp>
      <p:sp>
        <p:nvSpPr>
          <p:cNvPr id="5" name="Footer Placeholder 4">
            <a:extLst>
              <a:ext uri="{FF2B5EF4-FFF2-40B4-BE49-F238E27FC236}">
                <a16:creationId xmlns:a16="http://schemas.microsoft.com/office/drawing/2014/main" id="{058CC891-4C1F-F59A-A15B-969DC5A2DB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C4EDFB-8D2D-74D2-4904-191F21D5D6B5}"/>
              </a:ext>
            </a:extLst>
          </p:cNvPr>
          <p:cNvSpPr>
            <a:spLocks noGrp="1"/>
          </p:cNvSpPr>
          <p:nvPr>
            <p:ph type="sldNum" sz="quarter" idx="12"/>
          </p:nvPr>
        </p:nvSpPr>
        <p:spPr/>
        <p:txBody>
          <a:bodyPr/>
          <a:lstStyle/>
          <a:p>
            <a:fld id="{E5ED7C3F-8E99-B54A-B45D-A7E1593D23A3}" type="slidenum">
              <a:rPr lang="en-US" smtClean="0"/>
              <a:t>‹#›</a:t>
            </a:fld>
            <a:endParaRPr lang="en-US"/>
          </a:p>
        </p:txBody>
      </p:sp>
    </p:spTree>
    <p:extLst>
      <p:ext uri="{BB962C8B-B14F-4D97-AF65-F5344CB8AC3E}">
        <p14:creationId xmlns:p14="http://schemas.microsoft.com/office/powerpoint/2010/main" val="3396364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314209-7D86-1D9A-51B6-5F7197D97A8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F508EBF-52F2-38D9-2F9E-0E20EB2FEE7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35CE377-448C-D8F2-BC34-AB35A24438E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81730F9-E3C9-CDE0-A675-D0BC57CAECC8}"/>
              </a:ext>
            </a:extLst>
          </p:cNvPr>
          <p:cNvSpPr>
            <a:spLocks noGrp="1"/>
          </p:cNvSpPr>
          <p:nvPr>
            <p:ph type="dt" sz="half" idx="10"/>
          </p:nvPr>
        </p:nvSpPr>
        <p:spPr/>
        <p:txBody>
          <a:bodyPr/>
          <a:lstStyle/>
          <a:p>
            <a:fld id="{15122647-2571-6A49-881D-36EC31AAE896}" type="datetimeFigureOut">
              <a:rPr lang="en-US" smtClean="0"/>
              <a:t>2/21/23</a:t>
            </a:fld>
            <a:endParaRPr lang="en-US"/>
          </a:p>
        </p:txBody>
      </p:sp>
      <p:sp>
        <p:nvSpPr>
          <p:cNvPr id="6" name="Footer Placeholder 5">
            <a:extLst>
              <a:ext uri="{FF2B5EF4-FFF2-40B4-BE49-F238E27FC236}">
                <a16:creationId xmlns:a16="http://schemas.microsoft.com/office/drawing/2014/main" id="{29F4D17C-77F5-B67D-35FB-60EEB38EE70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DDF99D3-64DA-C0E8-C36C-7E6D9F5E2177}"/>
              </a:ext>
            </a:extLst>
          </p:cNvPr>
          <p:cNvSpPr>
            <a:spLocks noGrp="1"/>
          </p:cNvSpPr>
          <p:nvPr>
            <p:ph type="sldNum" sz="quarter" idx="12"/>
          </p:nvPr>
        </p:nvSpPr>
        <p:spPr/>
        <p:txBody>
          <a:bodyPr/>
          <a:lstStyle/>
          <a:p>
            <a:fld id="{E5ED7C3F-8E99-B54A-B45D-A7E1593D23A3}" type="slidenum">
              <a:rPr lang="en-US" smtClean="0"/>
              <a:t>‹#›</a:t>
            </a:fld>
            <a:endParaRPr lang="en-US"/>
          </a:p>
        </p:txBody>
      </p:sp>
    </p:spTree>
    <p:extLst>
      <p:ext uri="{BB962C8B-B14F-4D97-AF65-F5344CB8AC3E}">
        <p14:creationId xmlns:p14="http://schemas.microsoft.com/office/powerpoint/2010/main" val="6178336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5E902B-B466-300E-832F-42A5CFB00E5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13F3309-BF19-7BAD-C58D-7C61D415B2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4B51E73-8096-607E-407F-BAF1D159F49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EE80672-4A00-30D5-C779-2272A18A0C2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A59C396-6529-9901-A245-B82BD98293A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FA8F586-10E5-5AFE-93F9-33502104286E}"/>
              </a:ext>
            </a:extLst>
          </p:cNvPr>
          <p:cNvSpPr>
            <a:spLocks noGrp="1"/>
          </p:cNvSpPr>
          <p:nvPr>
            <p:ph type="dt" sz="half" idx="10"/>
          </p:nvPr>
        </p:nvSpPr>
        <p:spPr/>
        <p:txBody>
          <a:bodyPr/>
          <a:lstStyle/>
          <a:p>
            <a:fld id="{15122647-2571-6A49-881D-36EC31AAE896}" type="datetimeFigureOut">
              <a:rPr lang="en-US" smtClean="0"/>
              <a:t>2/21/23</a:t>
            </a:fld>
            <a:endParaRPr lang="en-US"/>
          </a:p>
        </p:txBody>
      </p:sp>
      <p:sp>
        <p:nvSpPr>
          <p:cNvPr id="8" name="Footer Placeholder 7">
            <a:extLst>
              <a:ext uri="{FF2B5EF4-FFF2-40B4-BE49-F238E27FC236}">
                <a16:creationId xmlns:a16="http://schemas.microsoft.com/office/drawing/2014/main" id="{DE2B3BEC-A550-7F07-62E0-52C7D427A61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FC13609-B82E-C9EC-C5E3-FBEC1B4480C9}"/>
              </a:ext>
            </a:extLst>
          </p:cNvPr>
          <p:cNvSpPr>
            <a:spLocks noGrp="1"/>
          </p:cNvSpPr>
          <p:nvPr>
            <p:ph type="sldNum" sz="quarter" idx="12"/>
          </p:nvPr>
        </p:nvSpPr>
        <p:spPr/>
        <p:txBody>
          <a:bodyPr/>
          <a:lstStyle/>
          <a:p>
            <a:fld id="{E5ED7C3F-8E99-B54A-B45D-A7E1593D23A3}" type="slidenum">
              <a:rPr lang="en-US" smtClean="0"/>
              <a:t>‹#›</a:t>
            </a:fld>
            <a:endParaRPr lang="en-US"/>
          </a:p>
        </p:txBody>
      </p:sp>
    </p:spTree>
    <p:extLst>
      <p:ext uri="{BB962C8B-B14F-4D97-AF65-F5344CB8AC3E}">
        <p14:creationId xmlns:p14="http://schemas.microsoft.com/office/powerpoint/2010/main" val="32698983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86242-5E63-8DAE-A379-A3704E18B4C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63B83D5-E6A2-085E-20E3-95A3FB247586}"/>
              </a:ext>
            </a:extLst>
          </p:cNvPr>
          <p:cNvSpPr>
            <a:spLocks noGrp="1"/>
          </p:cNvSpPr>
          <p:nvPr>
            <p:ph type="dt" sz="half" idx="10"/>
          </p:nvPr>
        </p:nvSpPr>
        <p:spPr/>
        <p:txBody>
          <a:bodyPr/>
          <a:lstStyle/>
          <a:p>
            <a:fld id="{15122647-2571-6A49-881D-36EC31AAE896}" type="datetimeFigureOut">
              <a:rPr lang="en-US" smtClean="0"/>
              <a:t>2/21/23</a:t>
            </a:fld>
            <a:endParaRPr lang="en-US"/>
          </a:p>
        </p:txBody>
      </p:sp>
      <p:sp>
        <p:nvSpPr>
          <p:cNvPr id="4" name="Footer Placeholder 3">
            <a:extLst>
              <a:ext uri="{FF2B5EF4-FFF2-40B4-BE49-F238E27FC236}">
                <a16:creationId xmlns:a16="http://schemas.microsoft.com/office/drawing/2014/main" id="{199A8584-2BE7-A873-1EFC-AD412F613EF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8FE4971-88B5-5E7A-ADBD-6AD0363BA1EE}"/>
              </a:ext>
            </a:extLst>
          </p:cNvPr>
          <p:cNvSpPr>
            <a:spLocks noGrp="1"/>
          </p:cNvSpPr>
          <p:nvPr>
            <p:ph type="sldNum" sz="quarter" idx="12"/>
          </p:nvPr>
        </p:nvSpPr>
        <p:spPr/>
        <p:txBody>
          <a:bodyPr/>
          <a:lstStyle/>
          <a:p>
            <a:fld id="{E5ED7C3F-8E99-B54A-B45D-A7E1593D23A3}" type="slidenum">
              <a:rPr lang="en-US" smtClean="0"/>
              <a:t>‹#›</a:t>
            </a:fld>
            <a:endParaRPr lang="en-US"/>
          </a:p>
        </p:txBody>
      </p:sp>
    </p:spTree>
    <p:extLst>
      <p:ext uri="{BB962C8B-B14F-4D97-AF65-F5344CB8AC3E}">
        <p14:creationId xmlns:p14="http://schemas.microsoft.com/office/powerpoint/2010/main" val="2584962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F49751-D13C-0922-CF86-A88D019B62EC}"/>
              </a:ext>
            </a:extLst>
          </p:cNvPr>
          <p:cNvSpPr>
            <a:spLocks noGrp="1"/>
          </p:cNvSpPr>
          <p:nvPr>
            <p:ph type="dt" sz="half" idx="10"/>
          </p:nvPr>
        </p:nvSpPr>
        <p:spPr/>
        <p:txBody>
          <a:bodyPr/>
          <a:lstStyle/>
          <a:p>
            <a:fld id="{15122647-2571-6A49-881D-36EC31AAE896}" type="datetimeFigureOut">
              <a:rPr lang="en-US" smtClean="0"/>
              <a:t>2/21/23</a:t>
            </a:fld>
            <a:endParaRPr lang="en-US"/>
          </a:p>
        </p:txBody>
      </p:sp>
      <p:sp>
        <p:nvSpPr>
          <p:cNvPr id="3" name="Footer Placeholder 2">
            <a:extLst>
              <a:ext uri="{FF2B5EF4-FFF2-40B4-BE49-F238E27FC236}">
                <a16:creationId xmlns:a16="http://schemas.microsoft.com/office/drawing/2014/main" id="{59E5D778-8B87-50A1-CC7B-0CFA12F5FE9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9D3A2F6-8724-AB70-0E8E-FD0368419C11}"/>
              </a:ext>
            </a:extLst>
          </p:cNvPr>
          <p:cNvSpPr>
            <a:spLocks noGrp="1"/>
          </p:cNvSpPr>
          <p:nvPr>
            <p:ph type="sldNum" sz="quarter" idx="12"/>
          </p:nvPr>
        </p:nvSpPr>
        <p:spPr/>
        <p:txBody>
          <a:bodyPr/>
          <a:lstStyle/>
          <a:p>
            <a:fld id="{E5ED7C3F-8E99-B54A-B45D-A7E1593D23A3}" type="slidenum">
              <a:rPr lang="en-US" smtClean="0"/>
              <a:t>‹#›</a:t>
            </a:fld>
            <a:endParaRPr lang="en-US"/>
          </a:p>
        </p:txBody>
      </p:sp>
    </p:spTree>
    <p:extLst>
      <p:ext uri="{BB962C8B-B14F-4D97-AF65-F5344CB8AC3E}">
        <p14:creationId xmlns:p14="http://schemas.microsoft.com/office/powerpoint/2010/main" val="34010798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932AF8-3706-56F5-E6BB-EF46AEC0388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7CA0496-FA18-0274-75F9-EC12E34320D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AFFF334-FB58-2814-B8A6-07ABC94391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BF39715-3FAA-6D98-730A-336D942FE3F8}"/>
              </a:ext>
            </a:extLst>
          </p:cNvPr>
          <p:cNvSpPr>
            <a:spLocks noGrp="1"/>
          </p:cNvSpPr>
          <p:nvPr>
            <p:ph type="dt" sz="half" idx="10"/>
          </p:nvPr>
        </p:nvSpPr>
        <p:spPr/>
        <p:txBody>
          <a:bodyPr/>
          <a:lstStyle/>
          <a:p>
            <a:fld id="{15122647-2571-6A49-881D-36EC31AAE896}" type="datetimeFigureOut">
              <a:rPr lang="en-US" smtClean="0"/>
              <a:t>2/21/23</a:t>
            </a:fld>
            <a:endParaRPr lang="en-US"/>
          </a:p>
        </p:txBody>
      </p:sp>
      <p:sp>
        <p:nvSpPr>
          <p:cNvPr id="6" name="Footer Placeholder 5">
            <a:extLst>
              <a:ext uri="{FF2B5EF4-FFF2-40B4-BE49-F238E27FC236}">
                <a16:creationId xmlns:a16="http://schemas.microsoft.com/office/drawing/2014/main" id="{3990378E-5AA7-0853-978D-D6E4BEE73C7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202C538-0A05-2617-4000-616C7C855BA0}"/>
              </a:ext>
            </a:extLst>
          </p:cNvPr>
          <p:cNvSpPr>
            <a:spLocks noGrp="1"/>
          </p:cNvSpPr>
          <p:nvPr>
            <p:ph type="sldNum" sz="quarter" idx="12"/>
          </p:nvPr>
        </p:nvSpPr>
        <p:spPr/>
        <p:txBody>
          <a:bodyPr/>
          <a:lstStyle/>
          <a:p>
            <a:fld id="{E5ED7C3F-8E99-B54A-B45D-A7E1593D23A3}" type="slidenum">
              <a:rPr lang="en-US" smtClean="0"/>
              <a:t>‹#›</a:t>
            </a:fld>
            <a:endParaRPr lang="en-US"/>
          </a:p>
        </p:txBody>
      </p:sp>
    </p:spTree>
    <p:extLst>
      <p:ext uri="{BB962C8B-B14F-4D97-AF65-F5344CB8AC3E}">
        <p14:creationId xmlns:p14="http://schemas.microsoft.com/office/powerpoint/2010/main" val="7474052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6B83FE-2DCC-743F-8BFA-102D28FF9E8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0DF5715-0376-EB47-1820-5C964ECC92C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37E4751-8F47-504A-0020-EDC1A02071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4A5C0EB-A89C-F85C-01FC-207BBEA13BB8}"/>
              </a:ext>
            </a:extLst>
          </p:cNvPr>
          <p:cNvSpPr>
            <a:spLocks noGrp="1"/>
          </p:cNvSpPr>
          <p:nvPr>
            <p:ph type="dt" sz="half" idx="10"/>
          </p:nvPr>
        </p:nvSpPr>
        <p:spPr/>
        <p:txBody>
          <a:bodyPr/>
          <a:lstStyle/>
          <a:p>
            <a:fld id="{15122647-2571-6A49-881D-36EC31AAE896}" type="datetimeFigureOut">
              <a:rPr lang="en-US" smtClean="0"/>
              <a:t>2/21/23</a:t>
            </a:fld>
            <a:endParaRPr lang="en-US"/>
          </a:p>
        </p:txBody>
      </p:sp>
      <p:sp>
        <p:nvSpPr>
          <p:cNvPr id="6" name="Footer Placeholder 5">
            <a:extLst>
              <a:ext uri="{FF2B5EF4-FFF2-40B4-BE49-F238E27FC236}">
                <a16:creationId xmlns:a16="http://schemas.microsoft.com/office/drawing/2014/main" id="{7027FC03-9D16-E974-E311-F7E03FBEBF2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9CABB1-F97C-ED6B-A47A-3255900CF613}"/>
              </a:ext>
            </a:extLst>
          </p:cNvPr>
          <p:cNvSpPr>
            <a:spLocks noGrp="1"/>
          </p:cNvSpPr>
          <p:nvPr>
            <p:ph type="sldNum" sz="quarter" idx="12"/>
          </p:nvPr>
        </p:nvSpPr>
        <p:spPr/>
        <p:txBody>
          <a:bodyPr/>
          <a:lstStyle/>
          <a:p>
            <a:fld id="{E5ED7C3F-8E99-B54A-B45D-A7E1593D23A3}" type="slidenum">
              <a:rPr lang="en-US" smtClean="0"/>
              <a:t>‹#›</a:t>
            </a:fld>
            <a:endParaRPr lang="en-US"/>
          </a:p>
        </p:txBody>
      </p:sp>
    </p:spTree>
    <p:extLst>
      <p:ext uri="{BB962C8B-B14F-4D97-AF65-F5344CB8AC3E}">
        <p14:creationId xmlns:p14="http://schemas.microsoft.com/office/powerpoint/2010/main" val="793167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AD03EE2-04AD-5905-C2AB-C082B7C9756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1D4E728-D54C-B499-69CF-627AF098460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E2EF2CC-3BE2-D3EF-B7FE-2AC53BB91D6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122647-2571-6A49-881D-36EC31AAE896}" type="datetimeFigureOut">
              <a:rPr lang="en-US" smtClean="0"/>
              <a:t>2/21/23</a:t>
            </a:fld>
            <a:endParaRPr lang="en-US"/>
          </a:p>
        </p:txBody>
      </p:sp>
      <p:sp>
        <p:nvSpPr>
          <p:cNvPr id="5" name="Footer Placeholder 4">
            <a:extLst>
              <a:ext uri="{FF2B5EF4-FFF2-40B4-BE49-F238E27FC236}">
                <a16:creationId xmlns:a16="http://schemas.microsoft.com/office/drawing/2014/main" id="{3199B4F6-5F13-8B65-4D52-3FEBB4BCE93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639B0C9-1391-DF99-9412-73D7E9A5687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ED7C3F-8E99-B54A-B45D-A7E1593D23A3}" type="slidenum">
              <a:rPr lang="en-US" smtClean="0"/>
              <a:t>‹#›</a:t>
            </a:fld>
            <a:endParaRPr lang="en-US"/>
          </a:p>
        </p:txBody>
      </p:sp>
    </p:spTree>
    <p:extLst>
      <p:ext uri="{BB962C8B-B14F-4D97-AF65-F5344CB8AC3E}">
        <p14:creationId xmlns:p14="http://schemas.microsoft.com/office/powerpoint/2010/main" val="13009541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3" Type="http://schemas.openxmlformats.org/officeDocument/2006/relationships/hyperlink" Target="http://colorbrewer2.org/" TargetMode="External"/><Relationship Id="rId2" Type="http://schemas.openxmlformats.org/officeDocument/2006/relationships/notesSlide" Target="../notesSlides/notesSlide27.xml"/><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5FB263-9615-D1BD-2DA6-987F12C4A703}"/>
              </a:ext>
            </a:extLst>
          </p:cNvPr>
          <p:cNvSpPr>
            <a:spLocks noGrp="1"/>
          </p:cNvSpPr>
          <p:nvPr>
            <p:ph type="ctrTitle"/>
          </p:nvPr>
        </p:nvSpPr>
        <p:spPr/>
        <p:txBody>
          <a:bodyPr/>
          <a:lstStyle/>
          <a:p>
            <a:r>
              <a:rPr lang="en-US" dirty="0"/>
              <a:t>P51a - </a:t>
            </a:r>
            <a:r>
              <a:rPr lang="en-US" dirty="0" err="1"/>
              <a:t>KUtrace</a:t>
            </a:r>
            <a:endParaRPr lang="en-US" dirty="0"/>
          </a:p>
        </p:txBody>
      </p:sp>
      <p:sp>
        <p:nvSpPr>
          <p:cNvPr id="3" name="Subtitle 2">
            <a:extLst>
              <a:ext uri="{FF2B5EF4-FFF2-40B4-BE49-F238E27FC236}">
                <a16:creationId xmlns:a16="http://schemas.microsoft.com/office/drawing/2014/main" id="{CA04896D-EC61-614F-3520-2367557E7C6E}"/>
              </a:ext>
            </a:extLst>
          </p:cNvPr>
          <p:cNvSpPr>
            <a:spLocks noGrp="1"/>
          </p:cNvSpPr>
          <p:nvPr>
            <p:ph type="subTitle" idx="1"/>
          </p:nvPr>
        </p:nvSpPr>
        <p:spPr/>
        <p:txBody>
          <a:bodyPr anchor="ctr"/>
          <a:lstStyle/>
          <a:p>
            <a:r>
              <a:rPr lang="en-US" dirty="0"/>
              <a:t>Andrew W. Moore</a:t>
            </a:r>
          </a:p>
          <a:p>
            <a:r>
              <a:rPr lang="en-US" dirty="0"/>
              <a:t>With many slides adapted or stolen from Dick Sites Comp790 material</a:t>
            </a:r>
          </a:p>
        </p:txBody>
      </p:sp>
    </p:spTree>
    <p:extLst>
      <p:ext uri="{BB962C8B-B14F-4D97-AF65-F5344CB8AC3E}">
        <p14:creationId xmlns:p14="http://schemas.microsoft.com/office/powerpoint/2010/main" val="3373278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80"/>
        <p:cNvGrpSpPr/>
        <p:nvPr/>
      </p:nvGrpSpPr>
      <p:grpSpPr>
        <a:xfrm>
          <a:off x="0" y="0"/>
          <a:ext cx="0" cy="0"/>
          <a:chOff x="0" y="0"/>
          <a:chExt cx="0" cy="0"/>
        </a:xfrm>
      </p:grpSpPr>
      <p:sp>
        <p:nvSpPr>
          <p:cNvPr id="181" name="Google Shape;181;p37"/>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rtlCol="0" anchor="t" anchorCtr="0">
            <a:noAutofit/>
          </a:bodyPr>
          <a:lstStyle/>
          <a:p>
            <a:endParaRPr/>
          </a:p>
        </p:txBody>
      </p:sp>
      <p:sp>
        <p:nvSpPr>
          <p:cNvPr id="182" name="Google Shape;182;p37"/>
          <p:cNvSpPr txBox="1">
            <a:spLocks noGrp="1"/>
          </p:cNvSpPr>
          <p:nvPr>
            <p:ph type="body" idx="1"/>
          </p:nvPr>
        </p:nvSpPr>
        <p:spPr>
          <a:xfrm>
            <a:off x="415600" y="1536633"/>
            <a:ext cx="11360800" cy="4555200"/>
          </a:xfrm>
          <a:prstGeom prst="rect">
            <a:avLst/>
          </a:prstGeom>
        </p:spPr>
        <p:txBody>
          <a:bodyPr spcFirstLastPara="1" vert="horz" wrap="square" lIns="121900" tIns="121900" rIns="121900" bIns="121900" rtlCol="0" anchor="t" anchorCtr="0">
            <a:noAutofit/>
          </a:bodyPr>
          <a:lstStyle/>
          <a:p>
            <a:pPr marL="0" indent="0">
              <a:buNone/>
            </a:pPr>
            <a:endParaRPr/>
          </a:p>
        </p:txBody>
      </p:sp>
      <p:grpSp>
        <p:nvGrpSpPr>
          <p:cNvPr id="183" name="Google Shape;183;p37"/>
          <p:cNvGrpSpPr/>
          <p:nvPr/>
        </p:nvGrpSpPr>
        <p:grpSpPr>
          <a:xfrm>
            <a:off x="435466" y="580913"/>
            <a:ext cx="11294929" cy="5924516"/>
            <a:chOff x="459750" y="2871350"/>
            <a:chExt cx="6741900" cy="1818675"/>
          </a:xfrm>
        </p:grpSpPr>
        <p:sp>
          <p:nvSpPr>
            <p:cNvPr id="184" name="Google Shape;184;p37"/>
            <p:cNvSpPr/>
            <p:nvPr/>
          </p:nvSpPr>
          <p:spPr>
            <a:xfrm>
              <a:off x="459750" y="2871350"/>
              <a:ext cx="6741900" cy="1705200"/>
            </a:xfrm>
            <a:prstGeom prst="roundRect">
              <a:avLst>
                <a:gd name="adj" fmla="val 12139"/>
              </a:avLst>
            </a:prstGeom>
            <a:solidFill>
              <a:srgbClr val="F3F3F3"/>
            </a:solidFill>
            <a:ln w="9525" cap="flat" cmpd="sng">
              <a:solidFill>
                <a:srgbClr val="595959"/>
              </a:solidFill>
              <a:prstDash val="solid"/>
              <a:round/>
              <a:headEnd type="none" w="sm" len="sm"/>
              <a:tailEnd type="none" w="sm" len="sm"/>
            </a:ln>
          </p:spPr>
          <p:txBody>
            <a:bodyPr spcFirstLastPara="1" wrap="square" lIns="121900" tIns="121900" rIns="121900" bIns="121900" anchor="ctr" anchorCtr="0">
              <a:noAutofit/>
            </a:bodyPr>
            <a:lstStyle/>
            <a:p>
              <a:pPr algn="ctr"/>
              <a:endParaRPr sz="3200"/>
            </a:p>
          </p:txBody>
        </p:sp>
        <p:grpSp>
          <p:nvGrpSpPr>
            <p:cNvPr id="185" name="Google Shape;185;p37"/>
            <p:cNvGrpSpPr/>
            <p:nvPr/>
          </p:nvGrpSpPr>
          <p:grpSpPr>
            <a:xfrm>
              <a:off x="678600" y="2984975"/>
              <a:ext cx="5958000" cy="1705050"/>
              <a:chOff x="447675" y="352425"/>
              <a:chExt cx="5958000" cy="1705050"/>
            </a:xfrm>
          </p:grpSpPr>
          <p:sp>
            <p:nvSpPr>
              <p:cNvPr id="186" name="Google Shape;186;p37"/>
              <p:cNvSpPr txBox="1"/>
              <p:nvPr/>
            </p:nvSpPr>
            <p:spPr>
              <a:xfrm>
                <a:off x="1123950" y="1400175"/>
                <a:ext cx="2352600" cy="657300"/>
              </a:xfrm>
              <a:prstGeom prst="rect">
                <a:avLst/>
              </a:prstGeom>
              <a:noFill/>
              <a:ln>
                <a:noFill/>
              </a:ln>
            </p:spPr>
            <p:txBody>
              <a:bodyPr spcFirstLastPara="1" wrap="square" lIns="121900" tIns="121900" rIns="121900" bIns="121900" anchor="t" anchorCtr="0">
                <a:noAutofit/>
              </a:bodyPr>
              <a:lstStyle/>
              <a:p>
                <a:r>
                  <a:rPr lang="en" sz="2400"/>
                  <a:t>syscall, interrupt, </a:t>
                </a:r>
                <a:endParaRPr sz="2400"/>
              </a:p>
              <a:p>
                <a:r>
                  <a:rPr lang="en" sz="2400"/>
                  <a:t>trap, context switch</a:t>
                </a:r>
                <a:endParaRPr sz="2400"/>
              </a:p>
            </p:txBody>
          </p:sp>
          <p:grpSp>
            <p:nvGrpSpPr>
              <p:cNvPr id="187" name="Google Shape;187;p37"/>
              <p:cNvGrpSpPr/>
              <p:nvPr/>
            </p:nvGrpSpPr>
            <p:grpSpPr>
              <a:xfrm>
                <a:off x="447675" y="352425"/>
                <a:ext cx="3310050" cy="1123950"/>
                <a:chOff x="447675" y="352425"/>
                <a:chExt cx="3310050" cy="1123950"/>
              </a:xfrm>
            </p:grpSpPr>
            <p:grpSp>
              <p:nvGrpSpPr>
                <p:cNvPr id="188" name="Google Shape;188;p37"/>
                <p:cNvGrpSpPr/>
                <p:nvPr/>
              </p:nvGrpSpPr>
              <p:grpSpPr>
                <a:xfrm>
                  <a:off x="447675" y="352425"/>
                  <a:ext cx="3310050" cy="1123950"/>
                  <a:chOff x="447675" y="514350"/>
                  <a:chExt cx="3310050" cy="1123950"/>
                </a:xfrm>
              </p:grpSpPr>
              <p:grpSp>
                <p:nvGrpSpPr>
                  <p:cNvPr id="189" name="Google Shape;189;p37"/>
                  <p:cNvGrpSpPr/>
                  <p:nvPr/>
                </p:nvGrpSpPr>
                <p:grpSpPr>
                  <a:xfrm>
                    <a:off x="447675" y="590550"/>
                    <a:ext cx="1362075" cy="1047750"/>
                    <a:chOff x="447675" y="590550"/>
                    <a:chExt cx="1362075" cy="1047750"/>
                  </a:xfrm>
                </p:grpSpPr>
                <p:sp>
                  <p:nvSpPr>
                    <p:cNvPr id="190" name="Google Shape;190;p37"/>
                    <p:cNvSpPr/>
                    <p:nvPr/>
                  </p:nvSpPr>
                  <p:spPr>
                    <a:xfrm>
                      <a:off x="590550" y="590550"/>
                      <a:ext cx="619200" cy="876300"/>
                    </a:xfrm>
                    <a:prstGeom prst="rect">
                      <a:avLst/>
                    </a:prstGeom>
                    <a:solidFill>
                      <a:srgbClr val="FFFFFF"/>
                    </a:solidFill>
                    <a:ln w="9525" cap="flat" cmpd="sng">
                      <a:solidFill>
                        <a:srgbClr val="000000"/>
                      </a:solidFill>
                      <a:prstDash val="solid"/>
                      <a:round/>
                      <a:headEnd type="none" w="sm" len="sm"/>
                      <a:tailEnd type="none" w="sm" len="sm"/>
                    </a:ln>
                  </p:spPr>
                  <p:txBody>
                    <a:bodyPr spcFirstLastPara="1" wrap="square" lIns="121900" tIns="121900" rIns="121900" bIns="121900" anchor="ctr" anchorCtr="0">
                      <a:noAutofit/>
                    </a:bodyPr>
                    <a:lstStyle/>
                    <a:p>
                      <a:pPr algn="ctr"/>
                      <a:r>
                        <a:rPr lang="en" sz="2400"/>
                        <a:t>User</a:t>
                      </a:r>
                      <a:endParaRPr sz="2400"/>
                    </a:p>
                    <a:p>
                      <a:pPr algn="ctr"/>
                      <a:r>
                        <a:rPr lang="en" sz="2400"/>
                        <a:t>code</a:t>
                      </a:r>
                      <a:endParaRPr sz="2400"/>
                    </a:p>
                  </p:txBody>
                </p:sp>
                <p:sp>
                  <p:nvSpPr>
                    <p:cNvPr id="191" name="Google Shape;191;p37"/>
                    <p:cNvSpPr/>
                    <p:nvPr/>
                  </p:nvSpPr>
                  <p:spPr>
                    <a:xfrm>
                      <a:off x="523875" y="676275"/>
                      <a:ext cx="619200" cy="876300"/>
                    </a:xfrm>
                    <a:prstGeom prst="rect">
                      <a:avLst/>
                    </a:prstGeom>
                    <a:solidFill>
                      <a:srgbClr val="FFFFFF"/>
                    </a:solidFill>
                    <a:ln w="9525" cap="flat" cmpd="sng">
                      <a:solidFill>
                        <a:srgbClr val="000000"/>
                      </a:solidFill>
                      <a:prstDash val="solid"/>
                      <a:round/>
                      <a:headEnd type="none" w="sm" len="sm"/>
                      <a:tailEnd type="none" w="sm" len="sm"/>
                    </a:ln>
                  </p:spPr>
                  <p:txBody>
                    <a:bodyPr spcFirstLastPara="1" wrap="square" lIns="121900" tIns="121900" rIns="121900" bIns="121900" anchor="ctr" anchorCtr="0">
                      <a:noAutofit/>
                    </a:bodyPr>
                    <a:lstStyle/>
                    <a:p>
                      <a:pPr algn="ctr"/>
                      <a:r>
                        <a:rPr lang="en" sz="2400"/>
                        <a:t>User</a:t>
                      </a:r>
                      <a:endParaRPr sz="2400"/>
                    </a:p>
                    <a:p>
                      <a:pPr algn="ctr"/>
                      <a:r>
                        <a:rPr lang="en" sz="2400"/>
                        <a:t>code</a:t>
                      </a:r>
                      <a:endParaRPr sz="2400"/>
                    </a:p>
                  </p:txBody>
                </p:sp>
                <p:sp>
                  <p:nvSpPr>
                    <p:cNvPr id="192" name="Google Shape;192;p37"/>
                    <p:cNvSpPr/>
                    <p:nvPr/>
                  </p:nvSpPr>
                  <p:spPr>
                    <a:xfrm>
                      <a:off x="447675" y="762000"/>
                      <a:ext cx="619200" cy="876300"/>
                    </a:xfrm>
                    <a:prstGeom prst="rect">
                      <a:avLst/>
                    </a:prstGeom>
                    <a:solidFill>
                      <a:srgbClr val="FFFFFF"/>
                    </a:solidFill>
                    <a:ln w="9525" cap="flat" cmpd="sng">
                      <a:solidFill>
                        <a:srgbClr val="000000"/>
                      </a:solidFill>
                      <a:prstDash val="solid"/>
                      <a:round/>
                      <a:headEnd type="none" w="sm" len="sm"/>
                      <a:tailEnd type="none" w="sm" len="sm"/>
                    </a:ln>
                  </p:spPr>
                  <p:txBody>
                    <a:bodyPr spcFirstLastPara="1" wrap="square" lIns="121900" tIns="121900" rIns="121900" bIns="121900" anchor="ctr" anchorCtr="0">
                      <a:noAutofit/>
                    </a:bodyPr>
                    <a:lstStyle/>
                    <a:p>
                      <a:pPr algn="ctr"/>
                      <a:r>
                        <a:rPr lang="en" sz="2400"/>
                        <a:t>User</a:t>
                      </a:r>
                      <a:endParaRPr sz="2400"/>
                    </a:p>
                    <a:p>
                      <a:pPr algn="ctr"/>
                      <a:r>
                        <a:rPr lang="en" sz="2400"/>
                        <a:t>code</a:t>
                      </a:r>
                      <a:endParaRPr sz="2400"/>
                    </a:p>
                  </p:txBody>
                </p:sp>
                <p:cxnSp>
                  <p:nvCxnSpPr>
                    <p:cNvPr id="193" name="Google Shape;193;p37"/>
                    <p:cNvCxnSpPr>
                      <a:stCxn id="192" idx="3"/>
                      <a:endCxn id="194" idx="1"/>
                    </p:cNvCxnSpPr>
                    <p:nvPr/>
                  </p:nvCxnSpPr>
                  <p:spPr>
                    <a:xfrm rot="10800000" flipH="1">
                      <a:off x="1066875" y="1076250"/>
                      <a:ext cx="742800" cy="123900"/>
                    </a:xfrm>
                    <a:prstGeom prst="curvedConnector3">
                      <a:avLst>
                        <a:gd name="adj1" fmla="val 50005"/>
                      </a:avLst>
                    </a:prstGeom>
                    <a:noFill/>
                    <a:ln w="19050" cap="flat" cmpd="sng">
                      <a:solidFill>
                        <a:srgbClr val="000000"/>
                      </a:solidFill>
                      <a:prstDash val="solid"/>
                      <a:round/>
                      <a:headEnd type="triangle" w="med" len="med"/>
                      <a:tailEnd type="triangle" w="med" len="med"/>
                    </a:ln>
                  </p:spPr>
                </p:cxnSp>
                <p:cxnSp>
                  <p:nvCxnSpPr>
                    <p:cNvPr id="195" name="Google Shape;195;p37"/>
                    <p:cNvCxnSpPr>
                      <a:stCxn id="190" idx="3"/>
                      <a:endCxn id="194" idx="1"/>
                    </p:cNvCxnSpPr>
                    <p:nvPr/>
                  </p:nvCxnSpPr>
                  <p:spPr>
                    <a:xfrm>
                      <a:off x="1209750" y="1028700"/>
                      <a:ext cx="600000" cy="47400"/>
                    </a:xfrm>
                    <a:prstGeom prst="curvedConnector3">
                      <a:avLst>
                        <a:gd name="adj1" fmla="val 50000"/>
                      </a:avLst>
                    </a:prstGeom>
                    <a:noFill/>
                    <a:ln w="19050" cap="flat" cmpd="sng">
                      <a:solidFill>
                        <a:srgbClr val="000000"/>
                      </a:solidFill>
                      <a:prstDash val="solid"/>
                      <a:round/>
                      <a:headEnd type="triangle" w="med" len="med"/>
                      <a:tailEnd type="triangle" w="med" len="med"/>
                    </a:ln>
                  </p:spPr>
                </p:cxnSp>
              </p:grpSp>
              <p:grpSp>
                <p:nvGrpSpPr>
                  <p:cNvPr id="196" name="Google Shape;196;p37"/>
                  <p:cNvGrpSpPr/>
                  <p:nvPr/>
                </p:nvGrpSpPr>
                <p:grpSpPr>
                  <a:xfrm>
                    <a:off x="1809750" y="514350"/>
                    <a:ext cx="1947975" cy="1123800"/>
                    <a:chOff x="1809750" y="514350"/>
                    <a:chExt cx="1947975" cy="1123800"/>
                  </a:xfrm>
                </p:grpSpPr>
                <p:sp>
                  <p:nvSpPr>
                    <p:cNvPr id="194" name="Google Shape;194;p37"/>
                    <p:cNvSpPr/>
                    <p:nvPr/>
                  </p:nvSpPr>
                  <p:spPr>
                    <a:xfrm>
                      <a:off x="1809750" y="514350"/>
                      <a:ext cx="942900" cy="1123800"/>
                    </a:xfrm>
                    <a:prstGeom prst="roundRect">
                      <a:avLst>
                        <a:gd name="adj" fmla="val 16667"/>
                      </a:avLst>
                    </a:prstGeom>
                    <a:solidFill>
                      <a:srgbClr val="FFF2CC">
                        <a:alpha val="50199"/>
                      </a:srgbClr>
                    </a:solidFill>
                    <a:ln w="9525" cap="flat" cmpd="sng">
                      <a:solidFill>
                        <a:srgbClr val="000000"/>
                      </a:solidFill>
                      <a:prstDash val="solid"/>
                      <a:round/>
                      <a:headEnd type="none" w="sm" len="sm"/>
                      <a:tailEnd type="none" w="sm" len="sm"/>
                    </a:ln>
                  </p:spPr>
                  <p:txBody>
                    <a:bodyPr spcFirstLastPara="1" wrap="square" lIns="121900" tIns="121900" rIns="121900" bIns="121900" anchor="ctr" anchorCtr="0">
                      <a:noAutofit/>
                    </a:bodyPr>
                    <a:lstStyle/>
                    <a:p>
                      <a:pPr algn="ctr"/>
                      <a:r>
                        <a:rPr lang="en" sz="2400"/>
                        <a:t>Linux</a:t>
                      </a:r>
                      <a:endParaRPr sz="2400"/>
                    </a:p>
                    <a:p>
                      <a:pPr algn="ctr"/>
                      <a:r>
                        <a:rPr lang="en" sz="2400"/>
                        <a:t>Kernel</a:t>
                      </a:r>
                      <a:endParaRPr sz="2400"/>
                    </a:p>
                  </p:txBody>
                </p:sp>
                <p:sp>
                  <p:nvSpPr>
                    <p:cNvPr id="197" name="Google Shape;197;p37"/>
                    <p:cNvSpPr/>
                    <p:nvPr/>
                  </p:nvSpPr>
                  <p:spPr>
                    <a:xfrm>
                      <a:off x="3090825" y="769050"/>
                      <a:ext cx="666900" cy="614400"/>
                    </a:xfrm>
                    <a:prstGeom prst="roundRect">
                      <a:avLst>
                        <a:gd name="adj" fmla="val 16667"/>
                      </a:avLst>
                    </a:prstGeom>
                    <a:solidFill>
                      <a:srgbClr val="CFE2F3"/>
                    </a:solidFill>
                    <a:ln w="9525" cap="flat" cmpd="sng">
                      <a:solidFill>
                        <a:srgbClr val="000000"/>
                      </a:solidFill>
                      <a:prstDash val="solid"/>
                      <a:round/>
                      <a:headEnd type="none" w="sm" len="sm"/>
                      <a:tailEnd type="none" w="sm" len="sm"/>
                    </a:ln>
                  </p:spPr>
                  <p:txBody>
                    <a:bodyPr spcFirstLastPara="1" wrap="square" lIns="121900" tIns="121900" rIns="121900" bIns="121900" anchor="ctr" anchorCtr="0">
                      <a:noAutofit/>
                    </a:bodyPr>
                    <a:lstStyle/>
                    <a:p>
                      <a:pPr algn="ctr"/>
                      <a:r>
                        <a:rPr lang="en" sz="2400"/>
                        <a:t>trace</a:t>
                      </a:r>
                      <a:endParaRPr sz="2400"/>
                    </a:p>
                    <a:p>
                      <a:pPr algn="ctr"/>
                      <a:r>
                        <a:rPr lang="en" sz="2400"/>
                        <a:t>mod</a:t>
                      </a:r>
                      <a:endParaRPr sz="2400"/>
                    </a:p>
                  </p:txBody>
                </p:sp>
                <p:cxnSp>
                  <p:nvCxnSpPr>
                    <p:cNvPr id="198" name="Google Shape;198;p37"/>
                    <p:cNvCxnSpPr>
                      <a:stCxn id="194" idx="3"/>
                      <a:endCxn id="197" idx="1"/>
                    </p:cNvCxnSpPr>
                    <p:nvPr/>
                  </p:nvCxnSpPr>
                  <p:spPr>
                    <a:xfrm>
                      <a:off x="2752650" y="1076250"/>
                      <a:ext cx="338100" cy="0"/>
                    </a:xfrm>
                    <a:prstGeom prst="straightConnector1">
                      <a:avLst/>
                    </a:prstGeom>
                    <a:noFill/>
                    <a:ln w="19050" cap="flat" cmpd="sng">
                      <a:solidFill>
                        <a:srgbClr val="000000"/>
                      </a:solidFill>
                      <a:prstDash val="solid"/>
                      <a:round/>
                      <a:headEnd type="triangle" w="med" len="med"/>
                      <a:tailEnd type="triangle" w="med" len="med"/>
                    </a:ln>
                  </p:spPr>
                </p:cxnSp>
              </p:grpSp>
            </p:grpSp>
            <p:sp>
              <p:nvSpPr>
                <p:cNvPr id="199" name="Google Shape;199;p37"/>
                <p:cNvSpPr/>
                <p:nvPr/>
              </p:nvSpPr>
              <p:spPr>
                <a:xfrm>
                  <a:off x="1838325" y="828713"/>
                  <a:ext cx="142800" cy="142800"/>
                </a:xfrm>
                <a:prstGeom prst="ellipse">
                  <a:avLst/>
                </a:prstGeom>
                <a:solidFill>
                  <a:srgbClr val="CFE2F3"/>
                </a:solidFill>
                <a:ln w="9525" cap="flat" cmpd="sng">
                  <a:solidFill>
                    <a:srgbClr val="000000"/>
                  </a:solidFill>
                  <a:prstDash val="solid"/>
                  <a:round/>
                  <a:headEnd type="none" w="sm" len="sm"/>
                  <a:tailEnd type="none" w="sm" len="sm"/>
                </a:ln>
              </p:spPr>
              <p:txBody>
                <a:bodyPr spcFirstLastPara="1" wrap="square" lIns="121900" tIns="121900" rIns="121900" bIns="121900" anchor="ctr" anchorCtr="0">
                  <a:noAutofit/>
                </a:bodyPr>
                <a:lstStyle/>
                <a:p>
                  <a:endParaRPr sz="2400"/>
                </a:p>
              </p:txBody>
            </p:sp>
          </p:grpSp>
          <p:grpSp>
            <p:nvGrpSpPr>
              <p:cNvPr id="200" name="Google Shape;200;p37"/>
              <p:cNvGrpSpPr/>
              <p:nvPr/>
            </p:nvGrpSpPr>
            <p:grpSpPr>
              <a:xfrm>
                <a:off x="3757725" y="592913"/>
                <a:ext cx="2647950" cy="1150238"/>
                <a:chOff x="3757725" y="592913"/>
                <a:chExt cx="2647950" cy="1150238"/>
              </a:xfrm>
            </p:grpSpPr>
            <p:sp>
              <p:nvSpPr>
                <p:cNvPr id="201" name="Google Shape;201;p37"/>
                <p:cNvSpPr/>
                <p:nvPr/>
              </p:nvSpPr>
              <p:spPr>
                <a:xfrm>
                  <a:off x="3905250" y="1390650"/>
                  <a:ext cx="2276400" cy="352500"/>
                </a:xfrm>
                <a:prstGeom prst="rect">
                  <a:avLst/>
                </a:prstGeom>
                <a:solidFill>
                  <a:srgbClr val="CFE2F3"/>
                </a:solidFill>
                <a:ln w="9525" cap="flat" cmpd="sng">
                  <a:solidFill>
                    <a:srgbClr val="000000"/>
                  </a:solidFill>
                  <a:prstDash val="solid"/>
                  <a:round/>
                  <a:headEnd type="none" w="sm" len="sm"/>
                  <a:tailEnd type="none" w="sm" len="sm"/>
                </a:ln>
              </p:spPr>
              <p:txBody>
                <a:bodyPr spcFirstLastPara="1" wrap="square" lIns="121900" tIns="121900" rIns="121900" bIns="121900" anchor="ctr" anchorCtr="0">
                  <a:noAutofit/>
                </a:bodyPr>
                <a:lstStyle/>
                <a:p>
                  <a:r>
                    <a:rPr lang="en" sz="2400"/>
                    <a:t>trace buffer in kernel RAM</a:t>
                  </a:r>
                  <a:endParaRPr sz="2400"/>
                </a:p>
              </p:txBody>
            </p:sp>
            <p:cxnSp>
              <p:nvCxnSpPr>
                <p:cNvPr id="202" name="Google Shape;202;p37"/>
                <p:cNvCxnSpPr>
                  <a:stCxn id="197" idx="3"/>
                </p:cNvCxnSpPr>
                <p:nvPr/>
              </p:nvCxnSpPr>
              <p:spPr>
                <a:xfrm>
                  <a:off x="3757725" y="914325"/>
                  <a:ext cx="366600" cy="466800"/>
                </a:xfrm>
                <a:prstGeom prst="curvedConnector2">
                  <a:avLst/>
                </a:prstGeom>
                <a:noFill/>
                <a:ln w="9525" cap="flat" cmpd="sng">
                  <a:solidFill>
                    <a:srgbClr val="000000"/>
                  </a:solidFill>
                  <a:prstDash val="solid"/>
                  <a:round/>
                  <a:headEnd type="none" w="med" len="med"/>
                  <a:tailEnd type="triangle" w="med" len="med"/>
                </a:ln>
              </p:spPr>
            </p:cxnSp>
            <p:sp>
              <p:nvSpPr>
                <p:cNvPr id="203" name="Google Shape;203;p37"/>
                <p:cNvSpPr/>
                <p:nvPr/>
              </p:nvSpPr>
              <p:spPr>
                <a:xfrm>
                  <a:off x="5738775" y="592913"/>
                  <a:ext cx="666900" cy="614400"/>
                </a:xfrm>
                <a:prstGeom prst="roundRect">
                  <a:avLst>
                    <a:gd name="adj" fmla="val 16667"/>
                  </a:avLst>
                </a:prstGeom>
                <a:solidFill>
                  <a:srgbClr val="CFE2F3">
                    <a:alpha val="25099"/>
                  </a:srgbClr>
                </a:solidFill>
                <a:ln w="9525" cap="flat" cmpd="sng">
                  <a:solidFill>
                    <a:srgbClr val="000000"/>
                  </a:solidFill>
                  <a:prstDash val="solid"/>
                  <a:round/>
                  <a:headEnd type="none" w="sm" len="sm"/>
                  <a:tailEnd type="none" w="sm" len="sm"/>
                </a:ln>
              </p:spPr>
              <p:txBody>
                <a:bodyPr spcFirstLastPara="1" wrap="square" lIns="121900" tIns="121900" rIns="121900" bIns="121900" anchor="ctr" anchorCtr="0">
                  <a:noAutofit/>
                </a:bodyPr>
                <a:lstStyle/>
                <a:p>
                  <a:pPr algn="ctr"/>
                  <a:r>
                    <a:rPr lang="en" sz="2400"/>
                    <a:t>post-</a:t>
                  </a:r>
                  <a:endParaRPr sz="2400"/>
                </a:p>
                <a:p>
                  <a:pPr algn="ctr"/>
                  <a:r>
                    <a:rPr lang="en" sz="2400"/>
                    <a:t>proc.</a:t>
                  </a:r>
                  <a:endParaRPr sz="2400"/>
                </a:p>
              </p:txBody>
            </p:sp>
            <p:cxnSp>
              <p:nvCxnSpPr>
                <p:cNvPr id="204" name="Google Shape;204;p37"/>
                <p:cNvCxnSpPr/>
                <p:nvPr/>
              </p:nvCxnSpPr>
              <p:spPr>
                <a:xfrm rot="-5400000">
                  <a:off x="5322075" y="964425"/>
                  <a:ext cx="466800" cy="366600"/>
                </a:xfrm>
                <a:prstGeom prst="curvedConnector3">
                  <a:avLst>
                    <a:gd name="adj1" fmla="val 50000"/>
                  </a:avLst>
                </a:prstGeom>
                <a:noFill/>
                <a:ln w="9525" cap="flat" cmpd="sng">
                  <a:solidFill>
                    <a:srgbClr val="000000"/>
                  </a:solidFill>
                  <a:prstDash val="solid"/>
                  <a:round/>
                  <a:headEnd type="none" w="med" len="med"/>
                  <a:tailEnd type="triangle" w="med" len="med"/>
                </a:ln>
              </p:spPr>
            </p:cxnSp>
          </p:grpSp>
        </p:grpSp>
      </p:grpSp>
      <p:sp>
        <p:nvSpPr>
          <p:cNvPr id="205" name="Google Shape;205;p37"/>
          <p:cNvSpPr/>
          <p:nvPr/>
        </p:nvSpPr>
        <p:spPr>
          <a:xfrm>
            <a:off x="5126700" y="689167"/>
            <a:ext cx="1244000" cy="847600"/>
          </a:xfrm>
          <a:prstGeom prst="roundRect">
            <a:avLst>
              <a:gd name="adj" fmla="val 16667"/>
            </a:avLst>
          </a:prstGeom>
          <a:solidFill>
            <a:srgbClr val="D9EAD3"/>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pPr algn="ctr"/>
            <a:r>
              <a:rPr lang="en" sz="2400" b="1"/>
              <a:t>control</a:t>
            </a:r>
            <a:endParaRPr sz="2400" b="1"/>
          </a:p>
          <a:p>
            <a:pPr algn="ctr"/>
            <a:r>
              <a:rPr lang="en" sz="2400"/>
              <a:t>on/off/</a:t>
            </a:r>
            <a:endParaRPr sz="2400"/>
          </a:p>
          <a:p>
            <a:pPr algn="ctr"/>
            <a:r>
              <a:rPr lang="en" sz="2400"/>
              <a:t>etc.</a:t>
            </a:r>
            <a:endParaRPr sz="2400"/>
          </a:p>
        </p:txBody>
      </p:sp>
      <p:sp>
        <p:nvSpPr>
          <p:cNvPr id="206" name="Google Shape;206;p37"/>
          <p:cNvSpPr/>
          <p:nvPr/>
        </p:nvSpPr>
        <p:spPr>
          <a:xfrm>
            <a:off x="3178681" y="1202875"/>
            <a:ext cx="2082500" cy="2074867"/>
          </a:xfrm>
          <a:custGeom>
            <a:avLst/>
            <a:gdLst/>
            <a:ahLst/>
            <a:cxnLst/>
            <a:rect l="l" t="t" r="r" b="b"/>
            <a:pathLst>
              <a:path w="62475" h="62246" extrusionOk="0">
                <a:moveTo>
                  <a:pt x="58945" y="221"/>
                </a:moveTo>
                <a:cubicBezTo>
                  <a:pt x="53566" y="473"/>
                  <a:pt x="35833" y="-1123"/>
                  <a:pt x="26672" y="1734"/>
                </a:cubicBezTo>
                <a:cubicBezTo>
                  <a:pt x="17511" y="4592"/>
                  <a:pt x="8266" y="10559"/>
                  <a:pt x="3980" y="17366"/>
                </a:cubicBezTo>
                <a:cubicBezTo>
                  <a:pt x="-306" y="24174"/>
                  <a:pt x="-810" y="35940"/>
                  <a:pt x="955" y="42579"/>
                </a:cubicBezTo>
                <a:cubicBezTo>
                  <a:pt x="2720" y="49219"/>
                  <a:pt x="8099" y="54093"/>
                  <a:pt x="14570" y="57203"/>
                </a:cubicBezTo>
                <a:cubicBezTo>
                  <a:pt x="21041" y="60313"/>
                  <a:pt x="31799" y="60397"/>
                  <a:pt x="39783" y="61237"/>
                </a:cubicBezTo>
                <a:cubicBezTo>
                  <a:pt x="47767" y="62078"/>
                  <a:pt x="58693" y="62078"/>
                  <a:pt x="62475" y="62246"/>
                </a:cubicBezTo>
              </a:path>
            </a:pathLst>
          </a:custGeom>
          <a:noFill/>
          <a:ln w="28575" cap="flat" cmpd="sng">
            <a:solidFill>
              <a:srgbClr val="BF9000"/>
            </a:solidFill>
            <a:prstDash val="dash"/>
            <a:round/>
            <a:headEnd type="none" w="med" len="med"/>
            <a:tailEnd type="triangle" w="med" len="med"/>
          </a:ln>
        </p:spPr>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1" name="Google Shape;211;p38"/>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rtlCol="0" anchor="t" anchorCtr="0">
            <a:noAutofit/>
          </a:bodyPr>
          <a:lstStyle/>
          <a:p>
            <a:r>
              <a:rPr lang="en"/>
              <a:t>kutrace_control program</a:t>
            </a:r>
            <a:endParaRPr/>
          </a:p>
        </p:txBody>
      </p:sp>
      <p:sp>
        <p:nvSpPr>
          <p:cNvPr id="212" name="Google Shape;212;p38"/>
          <p:cNvSpPr txBox="1">
            <a:spLocks noGrp="1"/>
          </p:cNvSpPr>
          <p:nvPr>
            <p:ph type="body" idx="1"/>
          </p:nvPr>
        </p:nvSpPr>
        <p:spPr>
          <a:xfrm>
            <a:off x="415600" y="1536633"/>
            <a:ext cx="11360800" cy="4555200"/>
          </a:xfrm>
          <a:prstGeom prst="rect">
            <a:avLst/>
          </a:prstGeom>
        </p:spPr>
        <p:txBody>
          <a:bodyPr spcFirstLastPara="1" vert="horz" wrap="square" lIns="121900" tIns="121900" rIns="121900" bIns="121900" rtlCol="0" anchor="t" anchorCtr="0">
            <a:noAutofit/>
          </a:bodyPr>
          <a:lstStyle/>
          <a:p>
            <a:pPr marL="0" indent="0">
              <a:lnSpc>
                <a:spcPct val="150000"/>
              </a:lnSpc>
              <a:buNone/>
            </a:pPr>
            <a:r>
              <a:rPr lang="en"/>
              <a:t>$ </a:t>
            </a:r>
            <a:r>
              <a:rPr lang="en">
                <a:solidFill>
                  <a:srgbClr val="000000"/>
                </a:solidFill>
              </a:rPr>
              <a:t>./kutrace_control</a:t>
            </a:r>
            <a:endParaRPr>
              <a:solidFill>
                <a:srgbClr val="000000"/>
              </a:solidFill>
            </a:endParaRPr>
          </a:p>
          <a:p>
            <a:pPr marL="0" indent="0">
              <a:lnSpc>
                <a:spcPct val="150000"/>
              </a:lnSpc>
              <a:buNone/>
            </a:pPr>
            <a:r>
              <a:rPr lang="en">
                <a:solidFill>
                  <a:srgbClr val="000000"/>
                </a:solidFill>
              </a:rPr>
              <a:t>&gt; go</a:t>
            </a:r>
            <a:endParaRPr>
              <a:solidFill>
                <a:srgbClr val="000000"/>
              </a:solidFill>
            </a:endParaRPr>
          </a:p>
          <a:p>
            <a:pPr marL="0" indent="0">
              <a:lnSpc>
                <a:spcPct val="150000"/>
              </a:lnSpc>
              <a:buNone/>
            </a:pPr>
            <a:r>
              <a:rPr lang="en">
                <a:solidFill>
                  <a:srgbClr val="000000"/>
                </a:solidFill>
              </a:rPr>
              <a:t>&gt; stop</a:t>
            </a:r>
            <a:endParaRPr>
              <a:solidFill>
                <a:srgbClr val="000000"/>
              </a:solidFill>
            </a:endParaRPr>
          </a:p>
          <a:p>
            <a:pPr marL="0" indent="0">
              <a:lnSpc>
                <a:spcPct val="150000"/>
              </a:lnSpc>
              <a:buNone/>
            </a:pPr>
            <a:r>
              <a:rPr lang="en">
                <a:solidFill>
                  <a:srgbClr val="0000FF"/>
                </a:solidFill>
              </a:rPr>
              <a:t>  ku_xxxx.trace written</a:t>
            </a:r>
            <a:endParaRPr>
              <a:solidFill>
                <a:srgbClr val="0000FF"/>
              </a:solidFill>
            </a:endParaRPr>
          </a:p>
        </p:txBody>
      </p:sp>
      <p:sp>
        <p:nvSpPr>
          <p:cNvPr id="213" name="Google Shape;213;p38"/>
          <p:cNvSpPr txBox="1">
            <a:spLocks noGrp="1"/>
          </p:cNvSpPr>
          <p:nvPr>
            <p:ph type="sldNum" idx="12"/>
          </p:nvPr>
        </p:nvSpPr>
        <p:spPr>
          <a:xfrm>
            <a:off x="11409045" y="6333135"/>
            <a:ext cx="731600" cy="524800"/>
          </a:xfrm>
          <a:prstGeom prst="rect">
            <a:avLst/>
          </a:prstGeom>
        </p:spPr>
        <p:txBody>
          <a:bodyPr spcFirstLastPara="1" vert="horz" wrap="square" lIns="121900" tIns="121900" rIns="121900" bIns="121900" rtlCol="0" anchor="t" anchorCtr="0">
            <a:noAutofit/>
          </a:bodyPr>
          <a:lstStyle/>
          <a:p>
            <a:fld id="{00000000-1234-1234-1234-123412341234}" type="slidenum">
              <a:rPr lang="en" sz="1333">
                <a:solidFill>
                  <a:srgbClr val="000000"/>
                </a:solidFill>
              </a:rPr>
              <a:pPr/>
              <a:t>11</a:t>
            </a:fld>
            <a:endParaRPr sz="1333">
              <a:solidFill>
                <a:srgbClr val="00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17"/>
        <p:cNvGrpSpPr/>
        <p:nvPr/>
      </p:nvGrpSpPr>
      <p:grpSpPr>
        <a:xfrm>
          <a:off x="0" y="0"/>
          <a:ext cx="0" cy="0"/>
          <a:chOff x="0" y="0"/>
          <a:chExt cx="0" cy="0"/>
        </a:xfrm>
      </p:grpSpPr>
      <p:sp>
        <p:nvSpPr>
          <p:cNvPr id="218" name="Google Shape;218;p39"/>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rtlCol="0" anchor="t" anchorCtr="0">
            <a:noAutofit/>
          </a:bodyPr>
          <a:lstStyle/>
          <a:p>
            <a:r>
              <a:rPr lang="en"/>
              <a:t>Postprocessing</a:t>
            </a:r>
            <a:endParaRPr/>
          </a:p>
        </p:txBody>
      </p:sp>
      <p:sp>
        <p:nvSpPr>
          <p:cNvPr id="219" name="Google Shape;219;p39"/>
          <p:cNvSpPr txBox="1">
            <a:spLocks noGrp="1"/>
          </p:cNvSpPr>
          <p:nvPr>
            <p:ph type="body" idx="1"/>
          </p:nvPr>
        </p:nvSpPr>
        <p:spPr>
          <a:xfrm>
            <a:off x="415600" y="1536633"/>
            <a:ext cx="11360800" cy="4555200"/>
          </a:xfrm>
          <a:prstGeom prst="rect">
            <a:avLst/>
          </a:prstGeom>
        </p:spPr>
        <p:txBody>
          <a:bodyPr spcFirstLastPara="1" vert="horz" wrap="square" lIns="121900" tIns="121900" rIns="121900" bIns="121900" rtlCol="0" anchor="t" anchorCtr="0">
            <a:noAutofit/>
          </a:bodyPr>
          <a:lstStyle/>
          <a:p>
            <a:pPr marL="0" indent="0">
              <a:buNone/>
            </a:pPr>
            <a:endParaRPr/>
          </a:p>
        </p:txBody>
      </p:sp>
      <p:sp>
        <p:nvSpPr>
          <p:cNvPr id="220" name="Google Shape;220;p39"/>
          <p:cNvSpPr txBox="1">
            <a:spLocks noGrp="1"/>
          </p:cNvSpPr>
          <p:nvPr>
            <p:ph type="sldNum" idx="12"/>
          </p:nvPr>
        </p:nvSpPr>
        <p:spPr>
          <a:xfrm>
            <a:off x="11409045" y="6333135"/>
            <a:ext cx="731600" cy="524800"/>
          </a:xfrm>
          <a:prstGeom prst="rect">
            <a:avLst/>
          </a:prstGeom>
        </p:spPr>
        <p:txBody>
          <a:bodyPr spcFirstLastPara="1" vert="horz" wrap="square" lIns="121900" tIns="121900" rIns="121900" bIns="121900" rtlCol="0" anchor="t" anchorCtr="0">
            <a:noAutofit/>
          </a:bodyPr>
          <a:lstStyle/>
          <a:p>
            <a:fld id="{00000000-1234-1234-1234-123412341234}" type="slidenum">
              <a:rPr lang="en" sz="1333">
                <a:solidFill>
                  <a:srgbClr val="000000"/>
                </a:solidFill>
              </a:rPr>
              <a:pPr/>
              <a:t>12</a:t>
            </a:fld>
            <a:endParaRPr sz="1333">
              <a:solidFill>
                <a:srgbClr val="000000"/>
              </a:solidFill>
            </a:endParaRPr>
          </a:p>
        </p:txBody>
      </p:sp>
      <p:pic>
        <p:nvPicPr>
          <p:cNvPr id="221" name="Google Shape;221;p39"/>
          <p:cNvPicPr preferRelativeResize="0"/>
          <p:nvPr/>
        </p:nvPicPr>
        <p:blipFill>
          <a:blip r:embed="rId3">
            <a:alphaModFix/>
          </a:blip>
          <a:stretch>
            <a:fillRect/>
          </a:stretch>
        </p:blipFill>
        <p:spPr>
          <a:xfrm>
            <a:off x="415601" y="2538537"/>
            <a:ext cx="11360807" cy="3298097"/>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p34"/>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rtlCol="0" anchor="t" anchorCtr="0">
            <a:noAutofit/>
          </a:bodyPr>
          <a:lstStyle/>
          <a:p>
            <a:r>
              <a:rPr lang="en"/>
              <a:t>Postprocessing quick summary</a:t>
            </a:r>
            <a:endParaRPr/>
          </a:p>
        </p:txBody>
      </p:sp>
      <p:sp>
        <p:nvSpPr>
          <p:cNvPr id="227" name="Google Shape;227;p34"/>
          <p:cNvSpPr txBox="1">
            <a:spLocks noGrp="1"/>
          </p:cNvSpPr>
          <p:nvPr>
            <p:ph type="body" idx="1"/>
          </p:nvPr>
        </p:nvSpPr>
        <p:spPr>
          <a:xfrm>
            <a:off x="415600" y="1536633"/>
            <a:ext cx="11610400" cy="4555200"/>
          </a:xfrm>
          <a:prstGeom prst="rect">
            <a:avLst/>
          </a:prstGeom>
        </p:spPr>
        <p:txBody>
          <a:bodyPr spcFirstLastPara="1" vert="horz" wrap="square" lIns="121900" tIns="121900" rIns="121900" bIns="121900" rtlCol="0" anchor="t" anchorCtr="0">
            <a:noAutofit/>
          </a:bodyPr>
          <a:lstStyle/>
          <a:p>
            <a:pPr marL="0" indent="0">
              <a:buNone/>
            </a:pPr>
            <a:r>
              <a:rPr lang="en">
                <a:solidFill>
                  <a:srgbClr val="000000"/>
                </a:solidFill>
              </a:rPr>
              <a:t>export LC_ALL=C</a:t>
            </a:r>
            <a:endParaRPr>
              <a:solidFill>
                <a:srgbClr val="000000"/>
              </a:solidFill>
            </a:endParaRPr>
          </a:p>
          <a:p>
            <a:pPr marL="0" indent="0">
              <a:buNone/>
            </a:pPr>
            <a:r>
              <a:rPr lang="en">
                <a:solidFill>
                  <a:srgbClr val="000000"/>
                </a:solidFill>
              </a:rPr>
              <a:t>cat ku_xxxx.trace |./</a:t>
            </a:r>
            <a:r>
              <a:rPr lang="en" b="1">
                <a:solidFill>
                  <a:srgbClr val="000000"/>
                </a:solidFill>
              </a:rPr>
              <a:t>rawtoevent</a:t>
            </a:r>
            <a:r>
              <a:rPr lang="en">
                <a:solidFill>
                  <a:srgbClr val="000000"/>
                </a:solidFill>
              </a:rPr>
              <a:t> | sort -n | ./</a:t>
            </a:r>
            <a:r>
              <a:rPr lang="en" b="1">
                <a:solidFill>
                  <a:srgbClr val="000000"/>
                </a:solidFill>
              </a:rPr>
              <a:t>eventtospan</a:t>
            </a:r>
            <a:r>
              <a:rPr lang="en">
                <a:solidFill>
                  <a:srgbClr val="000000"/>
                </a:solidFill>
              </a:rPr>
              <a:t> "title" | sort &gt; ku_xxxx.json</a:t>
            </a:r>
            <a:endParaRPr>
              <a:solidFill>
                <a:srgbClr val="000000"/>
              </a:solidFill>
            </a:endParaRPr>
          </a:p>
          <a:p>
            <a:pPr marL="0" indent="0">
              <a:buNone/>
            </a:pPr>
            <a:r>
              <a:rPr lang="en">
                <a:solidFill>
                  <a:srgbClr val="000000"/>
                </a:solidFill>
              </a:rPr>
              <a:t>cat ku_xxxx.json | ./</a:t>
            </a:r>
            <a:r>
              <a:rPr lang="en" b="1">
                <a:solidFill>
                  <a:srgbClr val="000000"/>
                </a:solidFill>
              </a:rPr>
              <a:t>makeself</a:t>
            </a:r>
            <a:r>
              <a:rPr lang="en">
                <a:solidFill>
                  <a:srgbClr val="000000"/>
                </a:solidFill>
              </a:rPr>
              <a:t> show_cpu &gt;ku_xxxx.html</a:t>
            </a:r>
            <a:endParaRPr>
              <a:solidFill>
                <a:srgbClr val="000000"/>
              </a:solidFill>
            </a:endParaRPr>
          </a:p>
          <a:p>
            <a:pPr marL="0" indent="0">
              <a:buNone/>
            </a:pPr>
            <a:r>
              <a:rPr lang="en">
                <a:solidFill>
                  <a:srgbClr val="000000"/>
                </a:solidFill>
              </a:rPr>
              <a:t>google-chrome ku_xxxx.html</a:t>
            </a:r>
            <a:endParaRPr>
              <a:solidFill>
                <a:srgbClr val="000000"/>
              </a:solidFill>
            </a:endParaRPr>
          </a:p>
          <a:p>
            <a:pPr marL="0" indent="0">
              <a:buNone/>
            </a:pPr>
            <a:r>
              <a:rPr lang="en">
                <a:solidFill>
                  <a:srgbClr val="000000"/>
                </a:solidFill>
              </a:rPr>
              <a:t> </a:t>
            </a:r>
            <a:endParaRPr>
              <a:solidFill>
                <a:srgbClr val="000000"/>
              </a:solidFill>
            </a:endParaRPr>
          </a:p>
        </p:txBody>
      </p:sp>
      <p:sp>
        <p:nvSpPr>
          <p:cNvPr id="228" name="Google Shape;228;p34"/>
          <p:cNvSpPr txBox="1">
            <a:spLocks noGrp="1"/>
          </p:cNvSpPr>
          <p:nvPr>
            <p:ph type="sldNum" idx="12"/>
          </p:nvPr>
        </p:nvSpPr>
        <p:spPr>
          <a:xfrm>
            <a:off x="11409045" y="6333135"/>
            <a:ext cx="731600" cy="524800"/>
          </a:xfrm>
          <a:prstGeom prst="rect">
            <a:avLst/>
          </a:prstGeom>
        </p:spPr>
        <p:txBody>
          <a:bodyPr spcFirstLastPara="1" vert="horz" wrap="square" lIns="121900" tIns="121900" rIns="121900" bIns="121900" rtlCol="0" anchor="t" anchorCtr="0">
            <a:noAutofit/>
          </a:bodyPr>
          <a:lstStyle/>
          <a:p>
            <a:fld id="{00000000-1234-1234-1234-123412341234}" type="slidenum">
              <a:rPr lang="en"/>
              <a:pPr/>
              <a:t>13</a:t>
            </a:fld>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32"/>
        <p:cNvGrpSpPr/>
        <p:nvPr/>
      </p:nvGrpSpPr>
      <p:grpSpPr>
        <a:xfrm>
          <a:off x="0" y="0"/>
          <a:ext cx="0" cy="0"/>
          <a:chOff x="0" y="0"/>
          <a:chExt cx="0" cy="0"/>
        </a:xfrm>
      </p:grpSpPr>
      <p:sp>
        <p:nvSpPr>
          <p:cNvPr id="233" name="Google Shape;233;p35"/>
          <p:cNvSpPr txBox="1">
            <a:spLocks noGrp="1"/>
          </p:cNvSpPr>
          <p:nvPr>
            <p:ph type="title"/>
          </p:nvPr>
        </p:nvSpPr>
        <p:spPr>
          <a:xfrm>
            <a:off x="415600" y="2867800"/>
            <a:ext cx="11360800" cy="1122400"/>
          </a:xfrm>
          <a:prstGeom prst="rect">
            <a:avLst/>
          </a:prstGeom>
        </p:spPr>
        <p:txBody>
          <a:bodyPr spcFirstLastPara="1" vert="horz" wrap="square" lIns="121900" tIns="121900" rIns="121900" bIns="121900" rtlCol="0" anchor="ctr" anchorCtr="0">
            <a:noAutofit/>
          </a:bodyPr>
          <a:lstStyle/>
          <a:p>
            <a:pPr>
              <a:lnSpc>
                <a:spcPct val="115000"/>
              </a:lnSpc>
              <a:spcAft>
                <a:spcPts val="2133"/>
              </a:spcAft>
            </a:pPr>
            <a:r>
              <a:rPr lang="en"/>
              <a:t>rawtoevent</a:t>
            </a:r>
            <a:endParaRPr/>
          </a:p>
        </p:txBody>
      </p:sp>
      <p:sp>
        <p:nvSpPr>
          <p:cNvPr id="234" name="Google Shape;234;p35"/>
          <p:cNvSpPr txBox="1">
            <a:spLocks noGrp="1"/>
          </p:cNvSpPr>
          <p:nvPr>
            <p:ph type="sldNum" idx="12"/>
          </p:nvPr>
        </p:nvSpPr>
        <p:spPr>
          <a:xfrm>
            <a:off x="11409045" y="6333135"/>
            <a:ext cx="731600" cy="524800"/>
          </a:xfrm>
          <a:prstGeom prst="rect">
            <a:avLst/>
          </a:prstGeom>
        </p:spPr>
        <p:txBody>
          <a:bodyPr spcFirstLastPara="1" vert="horz" wrap="square" lIns="121900" tIns="121900" rIns="121900" bIns="121900" rtlCol="0" anchor="t" anchorCtr="0">
            <a:noAutofit/>
          </a:bodyPr>
          <a:lstStyle/>
          <a:p>
            <a:fld id="{00000000-1234-1234-1234-123412341234}" type="slidenum">
              <a:rPr lang="en"/>
              <a:pPr/>
              <a:t>14</a:t>
            </a:fld>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38"/>
        <p:cNvGrpSpPr/>
        <p:nvPr/>
      </p:nvGrpSpPr>
      <p:grpSpPr>
        <a:xfrm>
          <a:off x="0" y="0"/>
          <a:ext cx="0" cy="0"/>
          <a:chOff x="0" y="0"/>
          <a:chExt cx="0" cy="0"/>
        </a:xfrm>
      </p:grpSpPr>
      <p:sp>
        <p:nvSpPr>
          <p:cNvPr id="239" name="Google Shape;239;p36"/>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rtlCol="0" anchor="t" anchorCtr="0">
            <a:noAutofit/>
          </a:bodyPr>
          <a:lstStyle/>
          <a:p>
            <a:r>
              <a:rPr lang="en"/>
              <a:t>rawtoevent</a:t>
            </a:r>
            <a:endParaRPr/>
          </a:p>
        </p:txBody>
      </p:sp>
      <p:sp>
        <p:nvSpPr>
          <p:cNvPr id="240" name="Google Shape;240;p36"/>
          <p:cNvSpPr txBox="1">
            <a:spLocks noGrp="1"/>
          </p:cNvSpPr>
          <p:nvPr>
            <p:ph type="body" idx="1"/>
          </p:nvPr>
        </p:nvSpPr>
        <p:spPr>
          <a:xfrm>
            <a:off x="415600" y="1536633"/>
            <a:ext cx="11360800" cy="4555200"/>
          </a:xfrm>
          <a:prstGeom prst="rect">
            <a:avLst/>
          </a:prstGeom>
        </p:spPr>
        <p:txBody>
          <a:bodyPr spcFirstLastPara="1" vert="horz" wrap="square" lIns="121900" tIns="121900" rIns="121900" bIns="121900" rtlCol="0" anchor="t" anchorCtr="0">
            <a:noAutofit/>
          </a:bodyPr>
          <a:lstStyle/>
          <a:p>
            <a:pPr marL="0" indent="0">
              <a:buNone/>
            </a:pPr>
            <a:r>
              <a:rPr lang="en">
                <a:solidFill>
                  <a:srgbClr val="000000"/>
                </a:solidFill>
              </a:rPr>
              <a:t>Convert raw binary trace file to readable text lines, one per event</a:t>
            </a:r>
            <a:endParaRPr>
              <a:solidFill>
                <a:srgbClr val="000000"/>
              </a:solidFill>
            </a:endParaRPr>
          </a:p>
          <a:p>
            <a:pPr>
              <a:buClr>
                <a:srgbClr val="000000"/>
              </a:buClr>
            </a:pPr>
            <a:r>
              <a:rPr lang="en">
                <a:solidFill>
                  <a:srgbClr val="000000"/>
                </a:solidFill>
              </a:rPr>
              <a:t>extend timestamps, convert to 10ns increments</a:t>
            </a:r>
            <a:br>
              <a:rPr lang="en">
                <a:solidFill>
                  <a:srgbClr val="000000"/>
                </a:solidFill>
              </a:rPr>
            </a:br>
            <a:r>
              <a:rPr lang="en">
                <a:solidFill>
                  <a:srgbClr val="000000"/>
                </a:solidFill>
              </a:rPr>
              <a:t>linear interpolation between trace start/end time pairs:</a:t>
            </a:r>
            <a:br>
              <a:rPr lang="en">
                <a:solidFill>
                  <a:srgbClr val="000000"/>
                </a:solidFill>
              </a:rPr>
            </a:br>
            <a:r>
              <a:rPr lang="en">
                <a:solidFill>
                  <a:srgbClr val="000000"/>
                </a:solidFill>
              </a:rPr>
              <a:t>&lt;gettimeofday, time counter&gt;</a:t>
            </a:r>
            <a:endParaRPr>
              <a:solidFill>
                <a:srgbClr val="000000"/>
              </a:solidFill>
            </a:endParaRPr>
          </a:p>
          <a:p>
            <a:pPr>
              <a:buClr>
                <a:srgbClr val="000000"/>
              </a:buClr>
            </a:pPr>
            <a:r>
              <a:rPr lang="en">
                <a:solidFill>
                  <a:srgbClr val="000000"/>
                </a:solidFill>
              </a:rPr>
              <a:t>propagate cpu, pid, rpcid</a:t>
            </a:r>
            <a:br>
              <a:rPr lang="en">
                <a:solidFill>
                  <a:srgbClr val="000000"/>
                </a:solidFill>
              </a:rPr>
            </a:br>
            <a:r>
              <a:rPr lang="en">
                <a:solidFill>
                  <a:srgbClr val="000000"/>
                </a:solidFill>
              </a:rPr>
              <a:t>so every event has each value</a:t>
            </a:r>
            <a:endParaRPr>
              <a:solidFill>
                <a:srgbClr val="000000"/>
              </a:solidFill>
            </a:endParaRPr>
          </a:p>
          <a:p>
            <a:pPr>
              <a:buClr>
                <a:srgbClr val="000000"/>
              </a:buClr>
            </a:pPr>
            <a:r>
              <a:rPr lang="en">
                <a:solidFill>
                  <a:srgbClr val="000000"/>
                </a:solidFill>
              </a:rPr>
              <a:t>put in names</a:t>
            </a:r>
            <a:br>
              <a:rPr lang="en">
                <a:solidFill>
                  <a:srgbClr val="000000"/>
                </a:solidFill>
              </a:rPr>
            </a:br>
            <a:r>
              <a:rPr lang="en">
                <a:solidFill>
                  <a:srgbClr val="000000"/>
                </a:solidFill>
              </a:rPr>
              <a:t>so every event has the syscall name, IRQ name, process name, etc.</a:t>
            </a:r>
            <a:endParaRPr>
              <a:solidFill>
                <a:srgbClr val="000000"/>
              </a:solidFill>
            </a:endParaRPr>
          </a:p>
        </p:txBody>
      </p:sp>
      <p:sp>
        <p:nvSpPr>
          <p:cNvPr id="241" name="Google Shape;241;p36"/>
          <p:cNvSpPr txBox="1">
            <a:spLocks noGrp="1"/>
          </p:cNvSpPr>
          <p:nvPr>
            <p:ph type="sldNum" idx="12"/>
          </p:nvPr>
        </p:nvSpPr>
        <p:spPr>
          <a:xfrm>
            <a:off x="11409045" y="6333135"/>
            <a:ext cx="731600" cy="524800"/>
          </a:xfrm>
          <a:prstGeom prst="rect">
            <a:avLst/>
          </a:prstGeom>
        </p:spPr>
        <p:txBody>
          <a:bodyPr spcFirstLastPara="1" vert="horz" wrap="square" lIns="121900" tIns="121900" rIns="121900" bIns="121900" rtlCol="0" anchor="t" anchorCtr="0">
            <a:noAutofit/>
          </a:bodyPr>
          <a:lstStyle/>
          <a:p>
            <a:fld id="{00000000-1234-1234-1234-123412341234}" type="slidenum">
              <a:rPr lang="en"/>
              <a:pPr/>
              <a:t>15</a:t>
            </a:fld>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45"/>
        <p:cNvGrpSpPr/>
        <p:nvPr/>
      </p:nvGrpSpPr>
      <p:grpSpPr>
        <a:xfrm>
          <a:off x="0" y="0"/>
          <a:ext cx="0" cy="0"/>
          <a:chOff x="0" y="0"/>
          <a:chExt cx="0" cy="0"/>
        </a:xfrm>
      </p:grpSpPr>
      <p:sp>
        <p:nvSpPr>
          <p:cNvPr id="246" name="Google Shape;246;p37"/>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rtlCol="0" anchor="t" anchorCtr="0">
            <a:noAutofit/>
          </a:bodyPr>
          <a:lstStyle/>
          <a:p>
            <a:r>
              <a:rPr lang="en"/>
              <a:t>rawtoevent output sample (text)</a:t>
            </a:r>
            <a:endParaRPr/>
          </a:p>
        </p:txBody>
      </p:sp>
      <p:sp>
        <p:nvSpPr>
          <p:cNvPr id="247" name="Google Shape;247;p37"/>
          <p:cNvSpPr txBox="1">
            <a:spLocks noGrp="1"/>
          </p:cNvSpPr>
          <p:nvPr>
            <p:ph type="body" idx="1"/>
          </p:nvPr>
        </p:nvSpPr>
        <p:spPr>
          <a:xfrm>
            <a:off x="415600" y="1536633"/>
            <a:ext cx="11360800" cy="4555200"/>
          </a:xfrm>
          <a:prstGeom prst="rect">
            <a:avLst/>
          </a:prstGeom>
        </p:spPr>
        <p:txBody>
          <a:bodyPr spcFirstLastPara="1" vert="horz" wrap="square" lIns="121900" tIns="121900" rIns="121900" bIns="121900" rtlCol="0" anchor="t" anchorCtr="0">
            <a:noAutofit/>
          </a:bodyPr>
          <a:lstStyle/>
          <a:p>
            <a:pPr marL="0" indent="0">
              <a:buClr>
                <a:schemeClr val="dk1"/>
              </a:buClr>
              <a:buSzPts val="1100"/>
              <a:buNone/>
            </a:pPr>
            <a:r>
              <a:rPr lang="en" sz="1867" b="1">
                <a:solidFill>
                  <a:srgbClr val="000000"/>
                </a:solidFill>
              </a:rPr>
              <a:t># [1] 2018-06-24_12:48:58.335301</a:t>
            </a:r>
            <a:endParaRPr sz="1867" b="1">
              <a:solidFill>
                <a:srgbClr val="000000"/>
              </a:solidFill>
            </a:endParaRPr>
          </a:p>
          <a:p>
            <a:pPr marL="0" indent="0">
              <a:buClr>
                <a:schemeClr val="dk1"/>
              </a:buClr>
              <a:buSzPts val="1100"/>
              <a:buNone/>
            </a:pPr>
            <a:r>
              <a:rPr lang="en" sz="1867" b="1">
                <a:solidFill>
                  <a:schemeClr val="dk1"/>
                </a:solidFill>
              </a:rPr>
              <a:t># T                DUR EVENT CPU PID RPC (10ns time)</a:t>
            </a:r>
            <a:endParaRPr sz="1867" b="1">
              <a:solidFill>
                <a:schemeClr val="dk1"/>
              </a:solidFill>
            </a:endParaRPr>
          </a:p>
          <a:p>
            <a:pPr marL="0" indent="0">
              <a:buClr>
                <a:schemeClr val="dk1"/>
              </a:buClr>
              <a:buSzPts val="1100"/>
              <a:buNone/>
            </a:pPr>
            <a:r>
              <a:rPr lang="en" sz="1867" b="1">
                <a:solidFill>
                  <a:schemeClr val="dk1"/>
                </a:solidFill>
              </a:rPr>
              <a:t>   |                       |      |        |        |         |   ARG0 RETVAL IPC NAME </a:t>
            </a:r>
            <a:endParaRPr sz="1867" b="1">
              <a:solidFill>
                <a:schemeClr val="dk1"/>
              </a:solidFill>
            </a:endParaRPr>
          </a:p>
          <a:p>
            <a:pPr marL="0" indent="0">
              <a:buClr>
                <a:schemeClr val="dk1"/>
              </a:buClr>
              <a:buSzPts val="1100"/>
              <a:buNone/>
            </a:pPr>
            <a:r>
              <a:rPr lang="en" sz="1867" b="1">
                <a:solidFill>
                  <a:srgbClr val="000000"/>
                </a:solidFill>
              </a:rPr>
              <a:t>   |                       |      |        |        |         |    |    |    |      |</a:t>
            </a:r>
            <a:endParaRPr sz="1867" b="1">
              <a:solidFill>
                <a:srgbClr val="000000"/>
              </a:solidFill>
            </a:endParaRPr>
          </a:p>
          <a:p>
            <a:pPr marL="0" indent="0">
              <a:buClr>
                <a:schemeClr val="dk1"/>
              </a:buClr>
              <a:buSzPts val="1100"/>
              <a:buNone/>
            </a:pPr>
            <a:r>
              <a:rPr lang="en">
                <a:solidFill>
                  <a:srgbClr val="0000FF"/>
                </a:solidFill>
              </a:rPr>
              <a:t>5940928129 0 1038 3  10870 0  0 0 13 page_fault (40e)</a:t>
            </a:r>
            <a:endParaRPr>
              <a:solidFill>
                <a:srgbClr val="0000FF"/>
              </a:solidFill>
            </a:endParaRPr>
          </a:p>
          <a:p>
            <a:pPr marL="0" indent="0">
              <a:buClr>
                <a:schemeClr val="dk1"/>
              </a:buClr>
              <a:buSzPts val="1100"/>
              <a:buNone/>
            </a:pPr>
            <a:r>
              <a:rPr lang="en">
                <a:solidFill>
                  <a:srgbClr val="0000FF"/>
                </a:solidFill>
              </a:rPr>
              <a:t>5940928563 0 1550 3  10870 0  0 0 10 /page_fault (60e)</a:t>
            </a:r>
            <a:endParaRPr>
              <a:solidFill>
                <a:srgbClr val="0000FF"/>
              </a:solidFill>
            </a:endParaRPr>
          </a:p>
          <a:p>
            <a:pPr marL="0" indent="0">
              <a:buClr>
                <a:schemeClr val="dk1"/>
              </a:buClr>
              <a:buSzPts val="1100"/>
              <a:buNone/>
            </a:pPr>
            <a:r>
              <a:rPr lang="en">
                <a:solidFill>
                  <a:srgbClr val="000000"/>
                </a:solidFill>
              </a:rPr>
              <a:t>5940928949 0 2050 3  10870 0  </a:t>
            </a:r>
            <a:r>
              <a:rPr lang="en">
                <a:solidFill>
                  <a:srgbClr val="0000FF"/>
                </a:solidFill>
              </a:rPr>
              <a:t>7520</a:t>
            </a:r>
            <a:r>
              <a:rPr lang="en">
                <a:solidFill>
                  <a:srgbClr val="000000"/>
                </a:solidFill>
              </a:rPr>
              <a:t> 0 13 open (802)</a:t>
            </a:r>
            <a:endParaRPr>
              <a:solidFill>
                <a:srgbClr val="000000"/>
              </a:solidFill>
            </a:endParaRPr>
          </a:p>
          <a:p>
            <a:pPr marL="0" indent="0">
              <a:buClr>
                <a:schemeClr val="dk1"/>
              </a:buClr>
              <a:buSzPts val="1100"/>
              <a:buNone/>
            </a:pPr>
            <a:r>
              <a:rPr lang="en">
                <a:solidFill>
                  <a:srgbClr val="000000"/>
                </a:solidFill>
              </a:rPr>
              <a:t>5940929482 0 2562 3  10870 0  0 </a:t>
            </a:r>
            <a:r>
              <a:rPr lang="en">
                <a:solidFill>
                  <a:srgbClr val="0000FF"/>
                </a:solidFill>
              </a:rPr>
              <a:t>3</a:t>
            </a:r>
            <a:r>
              <a:rPr lang="en">
                <a:solidFill>
                  <a:srgbClr val="000000"/>
                </a:solidFill>
              </a:rPr>
              <a:t> 13 /open (a02)		not merged, dur &gt; 255</a:t>
            </a:r>
            <a:endParaRPr>
              <a:solidFill>
                <a:srgbClr val="000000"/>
              </a:solidFill>
            </a:endParaRPr>
          </a:p>
          <a:p>
            <a:pPr marL="0" indent="0">
              <a:buClr>
                <a:schemeClr val="dk1"/>
              </a:buClr>
              <a:buSzPts val="1100"/>
              <a:buNone/>
            </a:pPr>
            <a:r>
              <a:rPr lang="en">
                <a:solidFill>
                  <a:srgbClr val="000000"/>
                </a:solidFill>
              </a:rPr>
              <a:t>5940929517 0 2048 3  10870 0  3 0 0 read (800)</a:t>
            </a:r>
            <a:endParaRPr>
              <a:solidFill>
                <a:srgbClr val="000000"/>
              </a:solidFill>
            </a:endParaRPr>
          </a:p>
          <a:p>
            <a:pPr marL="0" indent="0">
              <a:buClr>
                <a:schemeClr val="dk1"/>
              </a:buClr>
              <a:buSzPts val="1100"/>
              <a:buNone/>
            </a:pPr>
            <a:r>
              <a:rPr lang="en">
                <a:solidFill>
                  <a:srgbClr val="000000"/>
                </a:solidFill>
              </a:rPr>
              <a:t>5940929761 0 2560 3  10870 0  0 832 2 /read (a00)		not merged, ret &gt; 127</a:t>
            </a:r>
            <a:endParaRPr>
              <a:solidFill>
                <a:srgbClr val="000000"/>
              </a:solidFill>
            </a:endParaRPr>
          </a:p>
          <a:p>
            <a:pPr marL="0" indent="0">
              <a:buClr>
                <a:schemeClr val="dk1"/>
              </a:buClr>
              <a:buSzPts val="1100"/>
              <a:buNone/>
            </a:pPr>
            <a:r>
              <a:rPr lang="en">
                <a:solidFill>
                  <a:srgbClr val="000000"/>
                </a:solidFill>
              </a:rPr>
              <a:t>5940929967 59 2053 3  10870 0  3 0 3 fstat (805)		merged call/ret</a:t>
            </a:r>
            <a:endParaRPr>
              <a:solidFill>
                <a:srgbClr val="000000"/>
              </a:solidFill>
            </a:endParaRPr>
          </a:p>
          <a:p>
            <a:pPr marL="0" indent="0">
              <a:buClr>
                <a:schemeClr val="dk1"/>
              </a:buClr>
              <a:buSzPts val="1100"/>
              <a:buNone/>
            </a:pPr>
            <a:r>
              <a:rPr lang="en">
                <a:solidFill>
                  <a:srgbClr val="000000"/>
                </a:solidFill>
              </a:rPr>
              <a:t>5940930094 0 2057 3  10870 0  0 0 0 mmap (809) ...</a:t>
            </a:r>
            <a:endParaRPr>
              <a:solidFill>
                <a:srgbClr val="000000"/>
              </a:solidFill>
            </a:endParaRPr>
          </a:p>
          <a:p>
            <a:pPr marL="0" indent="0">
              <a:buClr>
                <a:schemeClr val="dk1"/>
              </a:buClr>
              <a:buSzPts val="1100"/>
              <a:buNone/>
            </a:pPr>
            <a:endParaRPr>
              <a:solidFill>
                <a:srgbClr val="000000"/>
              </a:solidFill>
            </a:endParaRPr>
          </a:p>
          <a:p>
            <a:pPr marL="0" indent="0">
              <a:buClr>
                <a:schemeClr val="dk1"/>
              </a:buClr>
              <a:buSzPts val="1100"/>
              <a:buNone/>
            </a:pPr>
            <a:endParaRPr/>
          </a:p>
          <a:p>
            <a:pPr marL="0" indent="0">
              <a:buNone/>
            </a:pPr>
            <a:endParaRPr/>
          </a:p>
        </p:txBody>
      </p:sp>
      <p:sp>
        <p:nvSpPr>
          <p:cNvPr id="248" name="Google Shape;248;p37"/>
          <p:cNvSpPr txBox="1">
            <a:spLocks noGrp="1"/>
          </p:cNvSpPr>
          <p:nvPr>
            <p:ph type="sldNum" idx="12"/>
          </p:nvPr>
        </p:nvSpPr>
        <p:spPr>
          <a:xfrm>
            <a:off x="11409045" y="6333135"/>
            <a:ext cx="731600" cy="524800"/>
          </a:xfrm>
          <a:prstGeom prst="rect">
            <a:avLst/>
          </a:prstGeom>
        </p:spPr>
        <p:txBody>
          <a:bodyPr spcFirstLastPara="1" vert="horz" wrap="square" lIns="121900" tIns="121900" rIns="121900" bIns="121900" rtlCol="0" anchor="t" anchorCtr="0">
            <a:noAutofit/>
          </a:bodyPr>
          <a:lstStyle/>
          <a:p>
            <a:fld id="{00000000-1234-1234-1234-123412341234}" type="slidenum">
              <a:rPr lang="en"/>
              <a:pPr/>
              <a:t>16</a:t>
            </a:fld>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52"/>
        <p:cNvGrpSpPr/>
        <p:nvPr/>
      </p:nvGrpSpPr>
      <p:grpSpPr>
        <a:xfrm>
          <a:off x="0" y="0"/>
          <a:ext cx="0" cy="0"/>
          <a:chOff x="0" y="0"/>
          <a:chExt cx="0" cy="0"/>
        </a:xfrm>
      </p:grpSpPr>
      <p:sp>
        <p:nvSpPr>
          <p:cNvPr id="253" name="Google Shape;253;p38"/>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rtlCol="0" anchor="t" anchorCtr="0">
            <a:noAutofit/>
          </a:bodyPr>
          <a:lstStyle/>
          <a:p>
            <a:r>
              <a:rPr lang="en"/>
              <a:t>Ten event fields</a:t>
            </a:r>
            <a:endParaRPr/>
          </a:p>
        </p:txBody>
      </p:sp>
      <p:sp>
        <p:nvSpPr>
          <p:cNvPr id="254" name="Google Shape;254;p38"/>
          <p:cNvSpPr txBox="1">
            <a:spLocks noGrp="1"/>
          </p:cNvSpPr>
          <p:nvPr>
            <p:ph type="sldNum" idx="12"/>
          </p:nvPr>
        </p:nvSpPr>
        <p:spPr>
          <a:xfrm>
            <a:off x="11409045" y="6333135"/>
            <a:ext cx="731600" cy="524800"/>
          </a:xfrm>
          <a:prstGeom prst="rect">
            <a:avLst/>
          </a:prstGeom>
        </p:spPr>
        <p:txBody>
          <a:bodyPr spcFirstLastPara="1" vert="horz" wrap="square" lIns="121900" tIns="121900" rIns="121900" bIns="121900" rtlCol="0" anchor="t" anchorCtr="0">
            <a:noAutofit/>
          </a:bodyPr>
          <a:lstStyle/>
          <a:p>
            <a:fld id="{00000000-1234-1234-1234-123412341234}" type="slidenum">
              <a:rPr lang="en"/>
              <a:pPr/>
              <a:t>17</a:t>
            </a:fld>
            <a:endParaRPr/>
          </a:p>
        </p:txBody>
      </p:sp>
      <p:sp>
        <p:nvSpPr>
          <p:cNvPr id="255" name="Google Shape;255;p38"/>
          <p:cNvSpPr txBox="1">
            <a:spLocks noGrp="1"/>
          </p:cNvSpPr>
          <p:nvPr>
            <p:ph type="body" idx="1"/>
          </p:nvPr>
        </p:nvSpPr>
        <p:spPr>
          <a:xfrm>
            <a:off x="415600" y="1536633"/>
            <a:ext cx="11360800" cy="4555200"/>
          </a:xfrm>
          <a:prstGeom prst="rect">
            <a:avLst/>
          </a:prstGeom>
        </p:spPr>
        <p:txBody>
          <a:bodyPr spcFirstLastPara="1" vert="horz" wrap="square" lIns="121900" tIns="121900" rIns="121900" bIns="121900" rtlCol="0" anchor="t" anchorCtr="0">
            <a:noAutofit/>
          </a:bodyPr>
          <a:lstStyle/>
          <a:p>
            <a:pPr marL="0" indent="0">
              <a:buNone/>
            </a:pPr>
            <a:r>
              <a:rPr lang="en" sz="2133" b="1">
                <a:solidFill>
                  <a:schemeClr val="dk1"/>
                </a:solidFill>
              </a:rPr>
              <a:t>timestsamp</a:t>
            </a:r>
            <a:r>
              <a:rPr lang="en" sz="2133">
                <a:solidFill>
                  <a:schemeClr val="dk1"/>
                </a:solidFill>
              </a:rPr>
              <a:t>	Start time for a span in seconds and fractions. For easy correlation with logs and other files, the seconds part be offset from an exact multiple of one minute in the gettimeofday() time domain, rather than starting at zero.</a:t>
            </a:r>
            <a:endParaRPr sz="2133">
              <a:solidFill>
                <a:schemeClr val="dk1"/>
              </a:solidFill>
            </a:endParaRPr>
          </a:p>
          <a:p>
            <a:pPr marL="0" indent="0">
              <a:buNone/>
            </a:pPr>
            <a:endParaRPr sz="1067">
              <a:solidFill>
                <a:schemeClr val="dk1"/>
              </a:solidFill>
            </a:endParaRPr>
          </a:p>
          <a:p>
            <a:pPr marL="0" indent="0">
              <a:buNone/>
            </a:pPr>
            <a:r>
              <a:rPr lang="en" sz="2133" b="1">
                <a:solidFill>
                  <a:schemeClr val="dk1"/>
                </a:solidFill>
              </a:rPr>
              <a:t>duration</a:t>
            </a:r>
            <a:r>
              <a:rPr lang="en" sz="2133">
                <a:solidFill>
                  <a:schemeClr val="dk1"/>
                </a:solidFill>
              </a:rPr>
              <a:t>     	Duration of a span in seconds and fractions.</a:t>
            </a:r>
            <a:endParaRPr sz="2133">
              <a:solidFill>
                <a:schemeClr val="dk1"/>
              </a:solidFill>
            </a:endParaRPr>
          </a:p>
          <a:p>
            <a:pPr marL="0" indent="0">
              <a:buNone/>
            </a:pPr>
            <a:r>
              <a:rPr lang="en" sz="1067">
                <a:solidFill>
                  <a:schemeClr val="dk1"/>
                </a:solidFill>
              </a:rPr>
              <a:t> </a:t>
            </a:r>
            <a:endParaRPr sz="1067">
              <a:solidFill>
                <a:schemeClr val="dk1"/>
              </a:solidFill>
            </a:endParaRPr>
          </a:p>
          <a:p>
            <a:pPr marL="0" indent="0">
              <a:buNone/>
            </a:pPr>
            <a:r>
              <a:rPr lang="en" sz="2133" b="1">
                <a:solidFill>
                  <a:schemeClr val="dk1"/>
                </a:solidFill>
              </a:rPr>
              <a:t>cpu</a:t>
            </a:r>
            <a:r>
              <a:rPr lang="en" sz="2133">
                <a:solidFill>
                  <a:schemeClr val="dk1"/>
                </a:solidFill>
              </a:rPr>
              <a:t>  		CPU number as a small integer.</a:t>
            </a:r>
            <a:endParaRPr sz="2133">
              <a:solidFill>
                <a:schemeClr val="dk1"/>
              </a:solidFill>
            </a:endParaRPr>
          </a:p>
          <a:p>
            <a:pPr marL="0" indent="0">
              <a:buNone/>
            </a:pPr>
            <a:r>
              <a:rPr lang="en" sz="1067">
                <a:solidFill>
                  <a:schemeClr val="dk1"/>
                </a:solidFill>
              </a:rPr>
              <a:t> </a:t>
            </a:r>
            <a:endParaRPr sz="1067">
              <a:solidFill>
                <a:schemeClr val="dk1"/>
              </a:solidFill>
            </a:endParaRPr>
          </a:p>
          <a:p>
            <a:pPr marL="0" indent="0">
              <a:buNone/>
            </a:pPr>
            <a:r>
              <a:rPr lang="en" sz="2133" b="1">
                <a:solidFill>
                  <a:schemeClr val="dk1"/>
                </a:solidFill>
              </a:rPr>
              <a:t>pid</a:t>
            </a:r>
            <a:r>
              <a:rPr lang="en" sz="2133">
                <a:solidFill>
                  <a:schemeClr val="dk1"/>
                </a:solidFill>
              </a:rPr>
              <a:t>  	Process ID (actually thread ID; the kernel calls this "pid"), low 16 bits.</a:t>
            </a:r>
            <a:endParaRPr sz="2133">
              <a:solidFill>
                <a:schemeClr val="dk1"/>
              </a:solidFill>
            </a:endParaRPr>
          </a:p>
          <a:p>
            <a:pPr marL="0" indent="0">
              <a:buNone/>
            </a:pPr>
            <a:r>
              <a:rPr lang="en" sz="1067">
                <a:solidFill>
                  <a:schemeClr val="dk1"/>
                </a:solidFill>
              </a:rPr>
              <a:t> </a:t>
            </a:r>
            <a:endParaRPr sz="1067">
              <a:solidFill>
                <a:schemeClr val="dk1"/>
              </a:solidFill>
            </a:endParaRPr>
          </a:p>
          <a:p>
            <a:pPr marL="0" indent="0">
              <a:buNone/>
            </a:pPr>
            <a:r>
              <a:rPr lang="en" sz="2133" b="1">
                <a:solidFill>
                  <a:schemeClr val="dk1"/>
                </a:solidFill>
              </a:rPr>
              <a:t>rpcid</a:t>
            </a:r>
            <a:r>
              <a:rPr lang="en" sz="2133">
                <a:solidFill>
                  <a:schemeClr val="dk1"/>
                </a:solidFill>
              </a:rPr>
              <a:t>   RPC ID for datacenter work; may be used for anything</a:t>
            </a:r>
            <a:endParaRPr sz="2133">
              <a:solidFill>
                <a:schemeClr val="dk1"/>
              </a:solidFill>
            </a:endParaRPr>
          </a:p>
          <a:p>
            <a:pPr marL="0" indent="0">
              <a:buNone/>
            </a:pPr>
            <a:r>
              <a:rPr lang="en" sz="1067">
                <a:solidFill>
                  <a:schemeClr val="dk1"/>
                </a:solidFill>
              </a:rPr>
              <a:t> </a:t>
            </a:r>
            <a:endParaRPr sz="1067">
              <a:solidFill>
                <a:schemeClr val="dk1"/>
              </a:solidFill>
            </a:endParaRPr>
          </a:p>
          <a:p>
            <a:pPr marL="0" indent="0">
              <a:buNone/>
            </a:pPr>
            <a:r>
              <a:rPr lang="en" sz="2133" b="1">
                <a:solidFill>
                  <a:schemeClr val="dk1"/>
                </a:solidFill>
              </a:rPr>
              <a:t>event</a:t>
            </a:r>
            <a:r>
              <a:rPr lang="en" sz="2133">
                <a:solidFill>
                  <a:schemeClr val="dk1"/>
                </a:solidFill>
              </a:rPr>
              <a:t>   Event number that starts the time span. Values 0-512 are names, markers, and other specials. 512-4096 kernel events system call, interrupt, fault. 64K+pid are user-mode.</a:t>
            </a:r>
            <a:endParaRPr sz="2133">
              <a:solidFill>
                <a:schemeClr val="dk1"/>
              </a:solidFill>
            </a:endParaRPr>
          </a:p>
          <a:p>
            <a:pPr marL="0" indent="0">
              <a:buNone/>
            </a:pPr>
            <a:r>
              <a:rPr lang="en" sz="2133">
                <a:solidFill>
                  <a:schemeClr val="dk1"/>
                </a:solidFill>
              </a:rPr>
              <a:t> </a:t>
            </a:r>
            <a:endParaRPr sz="2133"/>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59"/>
        <p:cNvGrpSpPr/>
        <p:nvPr/>
      </p:nvGrpSpPr>
      <p:grpSpPr>
        <a:xfrm>
          <a:off x="0" y="0"/>
          <a:ext cx="0" cy="0"/>
          <a:chOff x="0" y="0"/>
          <a:chExt cx="0" cy="0"/>
        </a:xfrm>
      </p:grpSpPr>
      <p:sp>
        <p:nvSpPr>
          <p:cNvPr id="260" name="Google Shape;260;p39"/>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rtlCol="0" anchor="t" anchorCtr="0">
            <a:noAutofit/>
          </a:bodyPr>
          <a:lstStyle/>
          <a:p>
            <a:r>
              <a:rPr lang="en"/>
              <a:t>Ten event fields</a:t>
            </a:r>
            <a:endParaRPr/>
          </a:p>
        </p:txBody>
      </p:sp>
      <p:sp>
        <p:nvSpPr>
          <p:cNvPr id="261" name="Google Shape;261;p39"/>
          <p:cNvSpPr txBox="1">
            <a:spLocks noGrp="1"/>
          </p:cNvSpPr>
          <p:nvPr>
            <p:ph type="sldNum" idx="12"/>
          </p:nvPr>
        </p:nvSpPr>
        <p:spPr>
          <a:xfrm>
            <a:off x="11409045" y="6333135"/>
            <a:ext cx="731600" cy="524800"/>
          </a:xfrm>
          <a:prstGeom prst="rect">
            <a:avLst/>
          </a:prstGeom>
        </p:spPr>
        <p:txBody>
          <a:bodyPr spcFirstLastPara="1" vert="horz" wrap="square" lIns="121900" tIns="121900" rIns="121900" bIns="121900" rtlCol="0" anchor="t" anchorCtr="0">
            <a:noAutofit/>
          </a:bodyPr>
          <a:lstStyle/>
          <a:p>
            <a:fld id="{00000000-1234-1234-1234-123412341234}" type="slidenum">
              <a:rPr lang="en"/>
              <a:pPr/>
              <a:t>18</a:t>
            </a:fld>
            <a:endParaRPr/>
          </a:p>
        </p:txBody>
      </p:sp>
      <p:sp>
        <p:nvSpPr>
          <p:cNvPr id="262" name="Google Shape;262;p39"/>
          <p:cNvSpPr txBox="1">
            <a:spLocks noGrp="1"/>
          </p:cNvSpPr>
          <p:nvPr>
            <p:ph type="body" idx="1"/>
          </p:nvPr>
        </p:nvSpPr>
        <p:spPr>
          <a:xfrm>
            <a:off x="415600" y="1536633"/>
            <a:ext cx="11360800" cy="4555200"/>
          </a:xfrm>
          <a:prstGeom prst="rect">
            <a:avLst/>
          </a:prstGeom>
        </p:spPr>
        <p:txBody>
          <a:bodyPr spcFirstLastPara="1" vert="horz" wrap="square" lIns="121900" tIns="121900" rIns="121900" bIns="121900" rtlCol="0" anchor="t" anchorCtr="0">
            <a:noAutofit/>
          </a:bodyPr>
          <a:lstStyle/>
          <a:p>
            <a:pPr marL="0" indent="0">
              <a:buNone/>
            </a:pPr>
            <a:r>
              <a:rPr lang="en" sz="2133" b="1">
                <a:solidFill>
                  <a:schemeClr val="dk1"/>
                </a:solidFill>
              </a:rPr>
              <a:t>arg0</a:t>
            </a:r>
            <a:r>
              <a:rPr lang="en" sz="2133">
                <a:solidFill>
                  <a:schemeClr val="dk1"/>
                </a:solidFill>
              </a:rPr>
              <a:t> 	The low 16 bits of the first argument to a syscall, else 0.</a:t>
            </a:r>
            <a:endParaRPr sz="2133">
              <a:solidFill>
                <a:schemeClr val="dk1"/>
              </a:solidFill>
            </a:endParaRPr>
          </a:p>
          <a:p>
            <a:pPr marL="0" indent="0">
              <a:buNone/>
            </a:pPr>
            <a:r>
              <a:rPr lang="en" sz="1067">
                <a:solidFill>
                  <a:schemeClr val="dk1"/>
                </a:solidFill>
              </a:rPr>
              <a:t> </a:t>
            </a:r>
            <a:endParaRPr sz="1067">
              <a:solidFill>
                <a:schemeClr val="dk1"/>
              </a:solidFill>
            </a:endParaRPr>
          </a:p>
          <a:p>
            <a:pPr marL="0" indent="0">
              <a:buNone/>
            </a:pPr>
            <a:r>
              <a:rPr lang="en" sz="2133" b="1">
                <a:solidFill>
                  <a:schemeClr val="dk1"/>
                </a:solidFill>
              </a:rPr>
              <a:t>retval</a:t>
            </a:r>
            <a:r>
              <a:rPr lang="en" sz="2133">
                <a:solidFill>
                  <a:schemeClr val="dk1"/>
                </a:solidFill>
              </a:rPr>
              <a:t>   	For a call/return span, the low 16 bits of the return value. Byte counts, etc. can</a:t>
            </a:r>
            <a:endParaRPr sz="2133">
              <a:solidFill>
                <a:schemeClr val="dk1"/>
              </a:solidFill>
            </a:endParaRPr>
          </a:p>
          <a:p>
            <a:pPr marL="0" indent="0">
              <a:buNone/>
            </a:pPr>
            <a:r>
              <a:rPr lang="en" sz="2133">
                <a:solidFill>
                  <a:schemeClr val="dk1"/>
                </a:solidFill>
              </a:rPr>
              <a:t>be considered unsigned. Return codes can be considered signed.</a:t>
            </a:r>
            <a:endParaRPr sz="2133">
              <a:solidFill>
                <a:schemeClr val="dk1"/>
              </a:solidFill>
            </a:endParaRPr>
          </a:p>
          <a:p>
            <a:pPr marL="0" indent="0">
              <a:buNone/>
            </a:pPr>
            <a:r>
              <a:rPr lang="en" sz="1067">
                <a:solidFill>
                  <a:schemeClr val="dk1"/>
                </a:solidFill>
              </a:rPr>
              <a:t> </a:t>
            </a:r>
            <a:endParaRPr sz="1067">
              <a:solidFill>
                <a:schemeClr val="dk1"/>
              </a:solidFill>
            </a:endParaRPr>
          </a:p>
          <a:p>
            <a:pPr marL="0" indent="0">
              <a:buNone/>
            </a:pPr>
            <a:r>
              <a:rPr lang="en" sz="2133" b="1">
                <a:solidFill>
                  <a:schemeClr val="dk1"/>
                </a:solidFill>
              </a:rPr>
              <a:t>ipc</a:t>
            </a:r>
            <a:r>
              <a:rPr lang="en" sz="2133">
                <a:solidFill>
                  <a:schemeClr val="dk1"/>
                </a:solidFill>
              </a:rPr>
              <a:t>   	Instructions per cycle, </a:t>
            </a:r>
            <a:r>
              <a:rPr lang="en" sz="2133" i="1">
                <a:solidFill>
                  <a:schemeClr val="dk1"/>
                </a:solidFill>
              </a:rPr>
              <a:t>quantized</a:t>
            </a:r>
            <a:r>
              <a:rPr lang="en" sz="2133">
                <a:solidFill>
                  <a:schemeClr val="dk1"/>
                </a:solidFill>
              </a:rPr>
              <a:t> via truncation into 4 bits. </a:t>
            </a:r>
            <a:endParaRPr sz="2133">
              <a:solidFill>
                <a:schemeClr val="dk1"/>
              </a:solidFill>
            </a:endParaRPr>
          </a:p>
          <a:p>
            <a:pPr indent="609585">
              <a:buNone/>
            </a:pPr>
            <a:r>
              <a:rPr lang="en" sz="2133">
                <a:solidFill>
                  <a:schemeClr val="dk1"/>
                </a:solidFill>
              </a:rPr>
              <a:t>Values 0-7 are multiples of 0.125 IPC, i.e. less than one instruction per cycle. </a:t>
            </a:r>
            <a:endParaRPr sz="2133">
              <a:solidFill>
                <a:schemeClr val="dk1"/>
              </a:solidFill>
            </a:endParaRPr>
          </a:p>
          <a:p>
            <a:pPr indent="609585">
              <a:buNone/>
            </a:pPr>
            <a:r>
              <a:rPr lang="en" sz="2133">
                <a:solidFill>
                  <a:schemeClr val="dk1"/>
                </a:solidFill>
              </a:rPr>
              <a:t>Values 8-11 are 1.0, 1.25, 1.5, and 1.75 IPC. </a:t>
            </a:r>
            <a:endParaRPr sz="2133">
              <a:solidFill>
                <a:schemeClr val="dk1"/>
              </a:solidFill>
            </a:endParaRPr>
          </a:p>
          <a:p>
            <a:pPr indent="609585">
              <a:buNone/>
            </a:pPr>
            <a:r>
              <a:rPr lang="en" sz="2133">
                <a:solidFill>
                  <a:schemeClr val="dk1"/>
                </a:solidFill>
              </a:rPr>
              <a:t>Values 12-15 are 2.0, 2.5, 3.0, and 3.5+ IPC.</a:t>
            </a:r>
            <a:endParaRPr sz="2133">
              <a:solidFill>
                <a:schemeClr val="dk1"/>
              </a:solidFill>
            </a:endParaRPr>
          </a:p>
          <a:p>
            <a:pPr marL="0" indent="0">
              <a:buNone/>
            </a:pPr>
            <a:r>
              <a:rPr lang="en" sz="1067">
                <a:solidFill>
                  <a:schemeClr val="dk1"/>
                </a:solidFill>
              </a:rPr>
              <a:t> </a:t>
            </a:r>
            <a:endParaRPr sz="1067">
              <a:solidFill>
                <a:schemeClr val="dk1"/>
              </a:solidFill>
            </a:endParaRPr>
          </a:p>
          <a:p>
            <a:pPr marL="0" indent="0">
              <a:buNone/>
            </a:pPr>
            <a:r>
              <a:rPr lang="en" sz="2133" b="1">
                <a:solidFill>
                  <a:schemeClr val="dk1"/>
                </a:solidFill>
              </a:rPr>
              <a:t>name</a:t>
            </a:r>
            <a:r>
              <a:rPr lang="en" sz="2133">
                <a:solidFill>
                  <a:schemeClr val="dk1"/>
                </a:solidFill>
              </a:rPr>
              <a:t>   Name of the kernel routine or user PID (originally from the kernel 16-byte command</a:t>
            </a:r>
            <a:endParaRPr sz="2133">
              <a:solidFill>
                <a:schemeClr val="dk1"/>
              </a:solidFill>
            </a:endParaRPr>
          </a:p>
          <a:p>
            <a:pPr indent="0">
              <a:buNone/>
            </a:pPr>
            <a:r>
              <a:rPr lang="en" sz="2133">
                <a:solidFill>
                  <a:schemeClr val="dk1"/>
                </a:solidFill>
              </a:rPr>
              <a:t>    field per pid). These names come from naming entries in the raw trace itself.</a:t>
            </a:r>
            <a:endParaRPr sz="2133">
              <a:solidFill>
                <a:schemeClr val="dk1"/>
              </a:solidFill>
            </a:endParaRPr>
          </a:p>
          <a:p>
            <a:pPr marL="0" indent="0">
              <a:buNone/>
            </a:pPr>
            <a:r>
              <a:rPr lang="en" sz="2133">
                <a:solidFill>
                  <a:schemeClr val="dk1"/>
                </a:solidFill>
              </a:rPr>
              <a:t> </a:t>
            </a:r>
            <a:endParaRPr sz="2133">
              <a:solidFill>
                <a:schemeClr val="dk1"/>
              </a:solidFill>
            </a:endParaRPr>
          </a:p>
          <a:p>
            <a:pPr marL="0" indent="0">
              <a:buNone/>
            </a:pPr>
            <a:endParaRPr sz="2133"/>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66"/>
        <p:cNvGrpSpPr/>
        <p:nvPr/>
      </p:nvGrpSpPr>
      <p:grpSpPr>
        <a:xfrm>
          <a:off x="0" y="0"/>
          <a:ext cx="0" cy="0"/>
          <a:chOff x="0" y="0"/>
          <a:chExt cx="0" cy="0"/>
        </a:xfrm>
      </p:grpSpPr>
      <p:sp>
        <p:nvSpPr>
          <p:cNvPr id="267" name="Google Shape;267;p40"/>
          <p:cNvSpPr txBox="1">
            <a:spLocks noGrp="1"/>
          </p:cNvSpPr>
          <p:nvPr>
            <p:ph type="title"/>
          </p:nvPr>
        </p:nvSpPr>
        <p:spPr>
          <a:xfrm>
            <a:off x="415600" y="2867800"/>
            <a:ext cx="11360800" cy="1122400"/>
          </a:xfrm>
          <a:prstGeom prst="rect">
            <a:avLst/>
          </a:prstGeom>
        </p:spPr>
        <p:txBody>
          <a:bodyPr spcFirstLastPara="1" vert="horz" wrap="square" lIns="121900" tIns="121900" rIns="121900" bIns="121900" rtlCol="0" anchor="ctr" anchorCtr="0">
            <a:noAutofit/>
          </a:bodyPr>
          <a:lstStyle/>
          <a:p>
            <a:pPr>
              <a:lnSpc>
                <a:spcPct val="115000"/>
              </a:lnSpc>
              <a:spcAft>
                <a:spcPts val="2133"/>
              </a:spcAft>
            </a:pPr>
            <a:r>
              <a:rPr lang="en"/>
              <a:t>eventtospan</a:t>
            </a:r>
            <a:endParaRPr/>
          </a:p>
        </p:txBody>
      </p:sp>
      <p:sp>
        <p:nvSpPr>
          <p:cNvPr id="268" name="Google Shape;268;p40"/>
          <p:cNvSpPr txBox="1">
            <a:spLocks noGrp="1"/>
          </p:cNvSpPr>
          <p:nvPr>
            <p:ph type="sldNum" idx="12"/>
          </p:nvPr>
        </p:nvSpPr>
        <p:spPr>
          <a:xfrm>
            <a:off x="11409045" y="6333135"/>
            <a:ext cx="731600" cy="524800"/>
          </a:xfrm>
          <a:prstGeom prst="rect">
            <a:avLst/>
          </a:prstGeom>
        </p:spPr>
        <p:txBody>
          <a:bodyPr spcFirstLastPara="1" vert="horz" wrap="square" lIns="121900" tIns="121900" rIns="121900" bIns="121900" rtlCol="0" anchor="t" anchorCtr="0">
            <a:noAutofit/>
          </a:bodyPr>
          <a:lstStyle/>
          <a:p>
            <a:fld id="{00000000-1234-1234-1234-123412341234}" type="slidenum">
              <a:rPr lang="en"/>
              <a:pPr/>
              <a:t>19</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620B7-18DC-869F-FD14-9652B3343442}"/>
              </a:ext>
            </a:extLst>
          </p:cNvPr>
          <p:cNvSpPr>
            <a:spLocks noGrp="1"/>
          </p:cNvSpPr>
          <p:nvPr>
            <p:ph type="title"/>
          </p:nvPr>
        </p:nvSpPr>
        <p:spPr/>
        <p:txBody>
          <a:bodyPr/>
          <a:lstStyle/>
          <a:p>
            <a:pPr algn="ctr"/>
            <a:r>
              <a:rPr lang="en-US" dirty="0"/>
              <a:t>Disk / time / throughput measuring tool</a:t>
            </a:r>
            <a:br>
              <a:rPr lang="en-US" dirty="0"/>
            </a:br>
            <a:r>
              <a:rPr lang="en-US" dirty="0"/>
              <a:t>(left shift and drag, it will snap)</a:t>
            </a:r>
          </a:p>
        </p:txBody>
      </p:sp>
      <p:sp>
        <p:nvSpPr>
          <p:cNvPr id="3" name="Content Placeholder 2">
            <a:extLst>
              <a:ext uri="{FF2B5EF4-FFF2-40B4-BE49-F238E27FC236}">
                <a16:creationId xmlns:a16="http://schemas.microsoft.com/office/drawing/2014/main" id="{C230019B-B2D4-623B-830F-65A1E15F520A}"/>
              </a:ext>
            </a:extLst>
          </p:cNvPr>
          <p:cNvSpPr>
            <a:spLocks noGrp="1"/>
          </p:cNvSpPr>
          <p:nvPr>
            <p:ph idx="1"/>
          </p:nvPr>
        </p:nvSpPr>
        <p:spPr/>
        <p:txBody>
          <a:bodyPr/>
          <a:lstStyle/>
          <a:p>
            <a:endParaRPr lang="en-US"/>
          </a:p>
        </p:txBody>
      </p:sp>
      <p:pic>
        <p:nvPicPr>
          <p:cNvPr id="6" name="Picture 5">
            <a:extLst>
              <a:ext uri="{FF2B5EF4-FFF2-40B4-BE49-F238E27FC236}">
                <a16:creationId xmlns:a16="http://schemas.microsoft.com/office/drawing/2014/main" id="{89ECE4A9-99CA-B4C2-659B-1E98C6843B4E}"/>
              </a:ext>
            </a:extLst>
          </p:cNvPr>
          <p:cNvPicPr>
            <a:picLocks noChangeAspect="1"/>
          </p:cNvPicPr>
          <p:nvPr/>
        </p:nvPicPr>
        <p:blipFill>
          <a:blip r:embed="rId2"/>
          <a:stretch>
            <a:fillRect/>
          </a:stretch>
        </p:blipFill>
        <p:spPr>
          <a:xfrm>
            <a:off x="2024449" y="1779570"/>
            <a:ext cx="7772400" cy="4443448"/>
          </a:xfrm>
          <a:prstGeom prst="rect">
            <a:avLst/>
          </a:prstGeom>
        </p:spPr>
      </p:pic>
    </p:spTree>
    <p:extLst>
      <p:ext uri="{BB962C8B-B14F-4D97-AF65-F5344CB8AC3E}">
        <p14:creationId xmlns:p14="http://schemas.microsoft.com/office/powerpoint/2010/main" val="5496250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72"/>
        <p:cNvGrpSpPr/>
        <p:nvPr/>
      </p:nvGrpSpPr>
      <p:grpSpPr>
        <a:xfrm>
          <a:off x="0" y="0"/>
          <a:ext cx="0" cy="0"/>
          <a:chOff x="0" y="0"/>
          <a:chExt cx="0" cy="0"/>
        </a:xfrm>
      </p:grpSpPr>
      <p:sp>
        <p:nvSpPr>
          <p:cNvPr id="273" name="Google Shape;273;p41"/>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rtlCol="0" anchor="t" anchorCtr="0">
            <a:noAutofit/>
          </a:bodyPr>
          <a:lstStyle/>
          <a:p>
            <a:r>
              <a:rPr lang="en"/>
              <a:t>eventtospan</a:t>
            </a:r>
            <a:endParaRPr/>
          </a:p>
        </p:txBody>
      </p:sp>
      <p:sp>
        <p:nvSpPr>
          <p:cNvPr id="274" name="Google Shape;274;p41"/>
          <p:cNvSpPr txBox="1">
            <a:spLocks noGrp="1"/>
          </p:cNvSpPr>
          <p:nvPr>
            <p:ph type="body" idx="1"/>
          </p:nvPr>
        </p:nvSpPr>
        <p:spPr>
          <a:xfrm>
            <a:off x="415600" y="1536633"/>
            <a:ext cx="11360800" cy="4555200"/>
          </a:xfrm>
          <a:prstGeom prst="rect">
            <a:avLst/>
          </a:prstGeom>
        </p:spPr>
        <p:txBody>
          <a:bodyPr spcFirstLastPara="1" vert="horz" wrap="square" lIns="121900" tIns="121900" rIns="121900" bIns="121900" rtlCol="0" anchor="t" anchorCtr="0">
            <a:noAutofit/>
          </a:bodyPr>
          <a:lstStyle/>
          <a:p>
            <a:pPr marL="0" indent="0">
              <a:buNone/>
            </a:pPr>
            <a:r>
              <a:rPr lang="en">
                <a:solidFill>
                  <a:srgbClr val="000000"/>
                </a:solidFill>
              </a:rPr>
              <a:t>Convert event text file to timespans, formatted as proper JSON</a:t>
            </a:r>
            <a:endParaRPr>
              <a:solidFill>
                <a:srgbClr val="000000"/>
              </a:solidFill>
            </a:endParaRPr>
          </a:p>
          <a:p>
            <a:pPr>
              <a:buClr>
                <a:srgbClr val="000000"/>
              </a:buClr>
            </a:pPr>
            <a:r>
              <a:rPr lang="en">
                <a:solidFill>
                  <a:srgbClr val="000000"/>
                </a:solidFill>
              </a:rPr>
              <a:t>Start a timespan at each call transition, end it at each return transition</a:t>
            </a:r>
            <a:endParaRPr>
              <a:solidFill>
                <a:srgbClr val="000000"/>
              </a:solidFill>
            </a:endParaRPr>
          </a:p>
          <a:p>
            <a:pPr>
              <a:buClr>
                <a:srgbClr val="000000"/>
              </a:buClr>
            </a:pPr>
            <a:r>
              <a:rPr lang="en">
                <a:solidFill>
                  <a:srgbClr val="000000"/>
                </a:solidFill>
              </a:rPr>
              <a:t>Run a small stack of pending executions: Before call, push current execution name, after return pop back to previous. This is how we know what is running after each return.</a:t>
            </a:r>
            <a:endParaRPr>
              <a:solidFill>
                <a:srgbClr val="000000"/>
              </a:solidFill>
            </a:endParaRPr>
          </a:p>
          <a:p>
            <a:pPr>
              <a:buClr>
                <a:srgbClr val="000000"/>
              </a:buClr>
            </a:pPr>
            <a:r>
              <a:rPr lang="en">
                <a:solidFill>
                  <a:srgbClr val="000000"/>
                </a:solidFill>
              </a:rPr>
              <a:t>If a process migrates to a different CPU core, migrate its execution stack also.</a:t>
            </a:r>
            <a:endParaRPr>
              <a:solidFill>
                <a:srgbClr val="000000"/>
              </a:solidFill>
            </a:endParaRPr>
          </a:p>
          <a:p>
            <a:pPr indent="0">
              <a:buNone/>
            </a:pPr>
            <a:endParaRPr sz="1200">
              <a:solidFill>
                <a:srgbClr val="000000"/>
              </a:solidFill>
            </a:endParaRPr>
          </a:p>
          <a:p>
            <a:pPr>
              <a:buClr>
                <a:srgbClr val="000000"/>
              </a:buClr>
            </a:pPr>
            <a:r>
              <a:rPr lang="en">
                <a:solidFill>
                  <a:srgbClr val="000000"/>
                </a:solidFill>
              </a:rPr>
              <a:t>Add synthetic sine waves to indicate coming out of deep sleep</a:t>
            </a:r>
            <a:endParaRPr>
              <a:solidFill>
                <a:srgbClr val="000000"/>
              </a:solidFill>
            </a:endParaRPr>
          </a:p>
          <a:p>
            <a:pPr indent="0">
              <a:buNone/>
            </a:pPr>
            <a:endParaRPr sz="1200">
              <a:solidFill>
                <a:srgbClr val="000000"/>
              </a:solidFill>
            </a:endParaRPr>
          </a:p>
          <a:p>
            <a:pPr>
              <a:buClr>
                <a:srgbClr val="000000"/>
              </a:buClr>
            </a:pPr>
            <a:r>
              <a:rPr lang="en">
                <a:solidFill>
                  <a:srgbClr val="000000"/>
                </a:solidFill>
              </a:rPr>
              <a:t>Add some causality arcs from make-runnable to that process actually running</a:t>
            </a:r>
            <a:endParaRPr>
              <a:solidFill>
                <a:srgbClr val="000000"/>
              </a:solidFill>
            </a:endParaRPr>
          </a:p>
          <a:p>
            <a:pPr indent="0">
              <a:buNone/>
            </a:pPr>
            <a:endParaRPr>
              <a:solidFill>
                <a:srgbClr val="000000"/>
              </a:solidFill>
            </a:endParaRPr>
          </a:p>
        </p:txBody>
      </p:sp>
      <p:sp>
        <p:nvSpPr>
          <p:cNvPr id="275" name="Google Shape;275;p41"/>
          <p:cNvSpPr txBox="1">
            <a:spLocks noGrp="1"/>
          </p:cNvSpPr>
          <p:nvPr>
            <p:ph type="sldNum" idx="12"/>
          </p:nvPr>
        </p:nvSpPr>
        <p:spPr>
          <a:xfrm>
            <a:off x="11409045" y="6333135"/>
            <a:ext cx="731600" cy="524800"/>
          </a:xfrm>
          <a:prstGeom prst="rect">
            <a:avLst/>
          </a:prstGeom>
        </p:spPr>
        <p:txBody>
          <a:bodyPr spcFirstLastPara="1" vert="horz" wrap="square" lIns="121900" tIns="121900" rIns="121900" bIns="121900" rtlCol="0" anchor="t" anchorCtr="0">
            <a:noAutofit/>
          </a:bodyPr>
          <a:lstStyle/>
          <a:p>
            <a:fld id="{00000000-1234-1234-1234-123412341234}" type="slidenum">
              <a:rPr lang="en"/>
              <a:pPr/>
              <a:t>20</a:t>
            </a:fld>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79"/>
        <p:cNvGrpSpPr/>
        <p:nvPr/>
      </p:nvGrpSpPr>
      <p:grpSpPr>
        <a:xfrm>
          <a:off x="0" y="0"/>
          <a:ext cx="0" cy="0"/>
          <a:chOff x="0" y="0"/>
          <a:chExt cx="0" cy="0"/>
        </a:xfrm>
      </p:grpSpPr>
      <p:sp>
        <p:nvSpPr>
          <p:cNvPr id="280" name="Google Shape;280;p42"/>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rtlCol="0" anchor="t" anchorCtr="0">
            <a:noAutofit/>
          </a:bodyPr>
          <a:lstStyle/>
          <a:p>
            <a:r>
              <a:rPr lang="en"/>
              <a:t>eventtospan output sample (JSON)</a:t>
            </a:r>
            <a:endParaRPr/>
          </a:p>
        </p:txBody>
      </p:sp>
      <p:sp>
        <p:nvSpPr>
          <p:cNvPr id="281" name="Google Shape;281;p42"/>
          <p:cNvSpPr txBox="1">
            <a:spLocks noGrp="1"/>
          </p:cNvSpPr>
          <p:nvPr>
            <p:ph type="body" idx="1"/>
          </p:nvPr>
        </p:nvSpPr>
        <p:spPr>
          <a:xfrm>
            <a:off x="415600" y="1536633"/>
            <a:ext cx="11360800" cy="4555200"/>
          </a:xfrm>
          <a:prstGeom prst="rect">
            <a:avLst/>
          </a:prstGeom>
        </p:spPr>
        <p:txBody>
          <a:bodyPr spcFirstLastPara="1" vert="horz" wrap="square" lIns="121900" tIns="121900" rIns="121900" bIns="121900" rtlCol="0" anchor="t" anchorCtr="0">
            <a:noAutofit/>
          </a:bodyPr>
          <a:lstStyle/>
          <a:p>
            <a:pPr marL="0" indent="0">
              <a:buClr>
                <a:schemeClr val="dk1"/>
              </a:buClr>
              <a:buSzPts val="1100"/>
              <a:buNone/>
            </a:pPr>
            <a:r>
              <a:rPr lang="en" sz="1867" b="1">
                <a:solidFill>
                  <a:schemeClr val="dk1"/>
                </a:solidFill>
              </a:rPr>
              <a:t>                        # T                DUR  CPU   PID    RPC EVENT </a:t>
            </a:r>
            <a:endParaRPr sz="1867" b="1">
              <a:solidFill>
                <a:schemeClr val="dk1"/>
              </a:solidFill>
            </a:endParaRPr>
          </a:p>
          <a:p>
            <a:pPr marL="0" indent="0">
              <a:buClr>
                <a:schemeClr val="dk1"/>
              </a:buClr>
              <a:buSzPts val="1100"/>
              <a:buNone/>
            </a:pPr>
            <a:r>
              <a:rPr lang="en" sz="1867" b="1">
                <a:solidFill>
                  <a:schemeClr val="dk1"/>
                </a:solidFill>
              </a:rPr>
              <a:t>                            |                       |      |         |          |        |  ARG0 RET IPC NAME </a:t>
            </a:r>
            <a:endParaRPr sz="1867" b="1">
              <a:solidFill>
                <a:schemeClr val="dk1"/>
              </a:solidFill>
            </a:endParaRPr>
          </a:p>
          <a:p>
            <a:pPr marL="0" indent="0">
              <a:buClr>
                <a:schemeClr val="dk1"/>
              </a:buClr>
              <a:buSzPts val="1100"/>
              <a:buNone/>
            </a:pPr>
            <a:r>
              <a:rPr lang="en" sz="1867" b="1">
                <a:solidFill>
                  <a:schemeClr val="dk1"/>
                </a:solidFill>
              </a:rPr>
              <a:t>                            |                       |      |         |          |        |         |     |     |         |</a:t>
            </a:r>
            <a:endParaRPr sz="1867" b="1">
              <a:solidFill>
                <a:schemeClr val="dk1"/>
              </a:solidFill>
            </a:endParaRPr>
          </a:p>
          <a:p>
            <a:pPr marL="0" indent="0">
              <a:buNone/>
            </a:pPr>
            <a:r>
              <a:rPr lang="en">
                <a:solidFill>
                  <a:srgbClr val="0000FF"/>
                </a:solidFill>
              </a:rPr>
              <a:t>[ 59.40928129, 0.00000434, 3, 10870, 0, 1038, 0, 0, 10, "page_fault"],</a:t>
            </a:r>
            <a:endParaRPr>
              <a:solidFill>
                <a:srgbClr val="0000FF"/>
              </a:solidFill>
            </a:endParaRPr>
          </a:p>
          <a:p>
            <a:pPr marL="0" indent="0">
              <a:buNone/>
            </a:pPr>
            <a:r>
              <a:rPr lang="en">
                <a:solidFill>
                  <a:srgbClr val="000000"/>
                </a:solidFill>
              </a:rPr>
              <a:t>[ 59.40928563, 0.00000386, 3, 10870, 0, 76406, 0, 0, 13, "bash.10870"],</a:t>
            </a:r>
            <a:endParaRPr>
              <a:solidFill>
                <a:srgbClr val="000000"/>
              </a:solidFill>
            </a:endParaRPr>
          </a:p>
          <a:p>
            <a:pPr marL="0" indent="0">
              <a:buNone/>
            </a:pPr>
            <a:r>
              <a:rPr lang="en">
                <a:solidFill>
                  <a:srgbClr val="000000"/>
                </a:solidFill>
              </a:rPr>
              <a:t>[ 59.40928949, 0.00000533, 3, 10870, 0, 2050, </a:t>
            </a:r>
            <a:r>
              <a:rPr lang="en">
                <a:solidFill>
                  <a:srgbClr val="0000FF"/>
                </a:solidFill>
              </a:rPr>
              <a:t>7520, 3</a:t>
            </a:r>
            <a:r>
              <a:rPr lang="en">
                <a:solidFill>
                  <a:srgbClr val="000000"/>
                </a:solidFill>
              </a:rPr>
              <a:t>, 13, "open"],</a:t>
            </a:r>
            <a:endParaRPr>
              <a:solidFill>
                <a:srgbClr val="000000"/>
              </a:solidFill>
            </a:endParaRPr>
          </a:p>
          <a:p>
            <a:pPr marL="0" indent="0">
              <a:buNone/>
            </a:pPr>
            <a:r>
              <a:rPr lang="en">
                <a:solidFill>
                  <a:srgbClr val="000000"/>
                </a:solidFill>
              </a:rPr>
              <a:t>[ 59.40929482, 0.00000035, 3, 10870, 0, 76406, 0, 3, 0, "bash.10870"],</a:t>
            </a:r>
            <a:endParaRPr>
              <a:solidFill>
                <a:srgbClr val="000000"/>
              </a:solidFill>
            </a:endParaRPr>
          </a:p>
          <a:p>
            <a:pPr marL="0" indent="0">
              <a:buNone/>
            </a:pPr>
            <a:r>
              <a:rPr lang="en">
                <a:solidFill>
                  <a:srgbClr val="000000"/>
                </a:solidFill>
              </a:rPr>
              <a:t>[ 59.40929517, 0.00000244, 3, 10870, 0, 2048, 3, 832, 2, "read"],</a:t>
            </a:r>
            <a:endParaRPr>
              <a:solidFill>
                <a:srgbClr val="000000"/>
              </a:solidFill>
            </a:endParaRPr>
          </a:p>
          <a:p>
            <a:pPr marL="0" indent="0">
              <a:buNone/>
            </a:pPr>
            <a:r>
              <a:rPr lang="en">
                <a:solidFill>
                  <a:srgbClr val="000000"/>
                </a:solidFill>
              </a:rPr>
              <a:t>[ 59.40929761, 0.00000206, 3, 10870, 0, 76406, 0, 832, 3, "bash.10870"],</a:t>
            </a:r>
            <a:endParaRPr>
              <a:solidFill>
                <a:srgbClr val="000000"/>
              </a:solidFill>
            </a:endParaRPr>
          </a:p>
          <a:p>
            <a:pPr marL="0" indent="0">
              <a:buNone/>
            </a:pPr>
            <a:r>
              <a:rPr lang="en">
                <a:solidFill>
                  <a:srgbClr val="000000"/>
                </a:solidFill>
              </a:rPr>
              <a:t>[ 59.40929967, 0.00000059, 3, 10870, 0, 2053, 3, 0, 0, "fstat"],</a:t>
            </a:r>
            <a:endParaRPr>
              <a:solidFill>
                <a:srgbClr val="000000"/>
              </a:solidFill>
            </a:endParaRPr>
          </a:p>
          <a:p>
            <a:pPr marL="0" indent="0">
              <a:buNone/>
            </a:pPr>
            <a:r>
              <a:rPr lang="en">
                <a:solidFill>
                  <a:srgbClr val="000000"/>
                </a:solidFill>
              </a:rPr>
              <a:t>[ 59.40930026, 0.00000068, 3, 10870, 0, 76406, 0, 832, 0, "bash.10870"],</a:t>
            </a:r>
            <a:endParaRPr>
              <a:solidFill>
                <a:srgbClr val="000000"/>
              </a:solidFill>
            </a:endParaRPr>
          </a:p>
          <a:p>
            <a:pPr marL="0" indent="0">
              <a:buNone/>
            </a:pPr>
            <a:r>
              <a:rPr lang="en">
                <a:solidFill>
                  <a:srgbClr val="000000"/>
                </a:solidFill>
              </a:rPr>
              <a:t>[ 59.40930094, 0.00000300, 3, 10870, 0, 2057, 0, 12288, 9, "mmap"],</a:t>
            </a:r>
            <a:endParaRPr>
              <a:solidFill>
                <a:srgbClr val="000000"/>
              </a:solidFill>
            </a:endParaRPr>
          </a:p>
          <a:p>
            <a:pPr marL="0" indent="0">
              <a:buNone/>
            </a:pPr>
            <a:endParaRPr>
              <a:solidFill>
                <a:srgbClr val="000000"/>
              </a:solidFill>
            </a:endParaRPr>
          </a:p>
          <a:p>
            <a:pPr marL="0" indent="0">
              <a:buNone/>
            </a:pPr>
            <a:r>
              <a:rPr lang="en"/>
              <a:t> </a:t>
            </a:r>
            <a:endParaRPr/>
          </a:p>
        </p:txBody>
      </p:sp>
      <p:sp>
        <p:nvSpPr>
          <p:cNvPr id="282" name="Google Shape;282;p42"/>
          <p:cNvSpPr txBox="1">
            <a:spLocks noGrp="1"/>
          </p:cNvSpPr>
          <p:nvPr>
            <p:ph type="sldNum" idx="12"/>
          </p:nvPr>
        </p:nvSpPr>
        <p:spPr>
          <a:xfrm>
            <a:off x="11409045" y="6333135"/>
            <a:ext cx="731600" cy="524800"/>
          </a:xfrm>
          <a:prstGeom prst="rect">
            <a:avLst/>
          </a:prstGeom>
        </p:spPr>
        <p:txBody>
          <a:bodyPr spcFirstLastPara="1" vert="horz" wrap="square" lIns="121900" tIns="121900" rIns="121900" bIns="121900" rtlCol="0" anchor="t" anchorCtr="0">
            <a:noAutofit/>
          </a:bodyPr>
          <a:lstStyle/>
          <a:p>
            <a:fld id="{00000000-1234-1234-1234-123412341234}" type="slidenum">
              <a:rPr lang="en"/>
              <a:pPr/>
              <a:t>21</a:t>
            </a:fld>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86"/>
        <p:cNvGrpSpPr/>
        <p:nvPr/>
      </p:nvGrpSpPr>
      <p:grpSpPr>
        <a:xfrm>
          <a:off x="0" y="0"/>
          <a:ext cx="0" cy="0"/>
          <a:chOff x="0" y="0"/>
          <a:chExt cx="0" cy="0"/>
        </a:xfrm>
      </p:grpSpPr>
      <p:sp>
        <p:nvSpPr>
          <p:cNvPr id="287" name="Google Shape;287;p43"/>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rtlCol="0" anchor="t" anchorCtr="0">
            <a:noAutofit/>
          </a:bodyPr>
          <a:lstStyle/>
          <a:p>
            <a:r>
              <a:rPr lang="en"/>
              <a:t>Transitions vs. timespans: 12 </a:t>
            </a:r>
            <a:r>
              <a:rPr lang="en">
                <a:solidFill>
                  <a:srgbClr val="0000FF"/>
                </a:solidFill>
              </a:rPr>
              <a:t>raw trace</a:t>
            </a:r>
            <a:r>
              <a:rPr lang="en"/>
              <a:t> entries</a:t>
            </a:r>
            <a:endParaRPr/>
          </a:p>
        </p:txBody>
      </p:sp>
      <p:sp>
        <p:nvSpPr>
          <p:cNvPr id="288" name="Google Shape;288;p43"/>
          <p:cNvSpPr txBox="1">
            <a:spLocks noGrp="1"/>
          </p:cNvSpPr>
          <p:nvPr>
            <p:ph type="body" idx="1"/>
          </p:nvPr>
        </p:nvSpPr>
        <p:spPr>
          <a:xfrm>
            <a:off x="482367" y="1567451"/>
            <a:ext cx="11360800" cy="4555200"/>
          </a:xfrm>
          <a:prstGeom prst="rect">
            <a:avLst/>
          </a:prstGeom>
        </p:spPr>
        <p:txBody>
          <a:bodyPr spcFirstLastPara="1" vert="horz" wrap="square" lIns="121900" tIns="121900" rIns="121900" bIns="121900" rtlCol="0" anchor="t" anchorCtr="0">
            <a:noAutofit/>
          </a:bodyPr>
          <a:lstStyle/>
          <a:p>
            <a:pPr marL="0" indent="0">
              <a:lnSpc>
                <a:spcPct val="100000"/>
              </a:lnSpc>
              <a:buNone/>
            </a:pPr>
            <a:r>
              <a:rPr lang="en" sz="2133" b="1">
                <a:solidFill>
                  <a:schemeClr val="dk1"/>
                </a:solidFill>
                <a:latin typeface="Courier New"/>
                <a:ea typeface="Courier New"/>
                <a:cs typeface="Courier New"/>
                <a:sym typeface="Courier New"/>
              </a:rPr>
              <a:t>  Time </a:t>
            </a:r>
            <a:r>
              <a:rPr lang="en" sz="2133" b="1">
                <a:solidFill>
                  <a:srgbClr val="0000FF"/>
                </a:solidFill>
                <a:latin typeface="Courier New"/>
                <a:ea typeface="Courier New"/>
                <a:cs typeface="Courier New"/>
                <a:sym typeface="Courier New"/>
              </a:rPr>
              <a:t>Event</a:t>
            </a:r>
            <a:r>
              <a:rPr lang="en" sz="2133" b="1">
                <a:solidFill>
                  <a:schemeClr val="dk1"/>
                </a:solidFill>
                <a:latin typeface="Courier New"/>
                <a:ea typeface="Courier New"/>
                <a:cs typeface="Courier New"/>
                <a:sym typeface="Courier New"/>
              </a:rPr>
              <a:t> </a:t>
            </a:r>
            <a:r>
              <a:rPr lang="en" sz="2133" b="1">
                <a:solidFill>
                  <a:srgbClr val="0000FF"/>
                </a:solidFill>
                <a:latin typeface="Courier New"/>
                <a:ea typeface="Courier New"/>
                <a:cs typeface="Courier New"/>
                <a:sym typeface="Courier New"/>
              </a:rPr>
              <a:t>delta</a:t>
            </a:r>
            <a:r>
              <a:rPr lang="en" sz="2133" b="1">
                <a:solidFill>
                  <a:schemeClr val="dk1"/>
                </a:solidFill>
                <a:latin typeface="Courier New"/>
                <a:ea typeface="Courier New"/>
                <a:cs typeface="Courier New"/>
                <a:sym typeface="Courier New"/>
              </a:rPr>
              <a:t>,ret,arg0</a:t>
            </a:r>
            <a:endParaRPr sz="2133" b="1">
              <a:solidFill>
                <a:schemeClr val="dk1"/>
              </a:solidFill>
              <a:latin typeface="Courier New"/>
              <a:ea typeface="Courier New"/>
              <a:cs typeface="Courier New"/>
              <a:sym typeface="Courier New"/>
            </a:endParaRPr>
          </a:p>
          <a:p>
            <a:pPr marL="0" indent="0">
              <a:lnSpc>
                <a:spcPct val="100000"/>
              </a:lnSpc>
              <a:buNone/>
            </a:pPr>
            <a:r>
              <a:rPr lang="en" sz="2133" b="1">
                <a:solidFill>
                  <a:schemeClr val="dk1"/>
                </a:solidFill>
                <a:latin typeface="Courier New"/>
                <a:ea typeface="Courier New"/>
                <a:cs typeface="Courier New"/>
                <a:sym typeface="Courier New"/>
              </a:rPr>
              <a:t>  22c51 </a:t>
            </a:r>
            <a:r>
              <a:rPr lang="en" sz="2133" b="1">
                <a:solidFill>
                  <a:srgbClr val="0000FF"/>
                </a:solidFill>
                <a:latin typeface="Courier New"/>
                <a:ea typeface="Courier New"/>
                <a:cs typeface="Courier New"/>
                <a:sym typeface="Courier New"/>
              </a:rPr>
              <a:t>5fd</a:t>
            </a:r>
            <a:r>
              <a:rPr lang="en" sz="2133" b="1">
                <a:solidFill>
                  <a:schemeClr val="dk1"/>
                </a:solidFill>
                <a:latin typeface="Courier New"/>
                <a:ea typeface="Courier New"/>
                <a:cs typeface="Courier New"/>
                <a:sym typeface="Courier New"/>
              </a:rPr>
              <a:t> 0000 0000  	reschedule_ipi interrupt</a:t>
            </a:r>
            <a:endParaRPr sz="2133" b="1">
              <a:solidFill>
                <a:schemeClr val="dk1"/>
              </a:solidFill>
              <a:latin typeface="Courier New"/>
              <a:ea typeface="Courier New"/>
              <a:cs typeface="Courier New"/>
              <a:sym typeface="Courier New"/>
            </a:endParaRPr>
          </a:p>
          <a:p>
            <a:pPr marL="0" indent="0">
              <a:lnSpc>
                <a:spcPct val="100000"/>
              </a:lnSpc>
              <a:buNone/>
            </a:pPr>
            <a:r>
              <a:rPr lang="en" sz="2133" b="1">
                <a:solidFill>
                  <a:schemeClr val="dk1"/>
                </a:solidFill>
                <a:latin typeface="Courier New"/>
                <a:ea typeface="Courier New"/>
                <a:cs typeface="Courier New"/>
                <a:sym typeface="Courier New"/>
              </a:rPr>
              <a:t>  22ca3 </a:t>
            </a:r>
            <a:r>
              <a:rPr lang="en" sz="2133" b="1">
                <a:solidFill>
                  <a:srgbClr val="0000FF"/>
                </a:solidFill>
                <a:latin typeface="Courier New"/>
                <a:ea typeface="Courier New"/>
                <a:cs typeface="Courier New"/>
                <a:sym typeface="Courier New"/>
              </a:rPr>
              <a:t>9ff</a:t>
            </a:r>
            <a:r>
              <a:rPr lang="en" sz="2133" b="1">
                <a:solidFill>
                  <a:schemeClr val="dk1"/>
                </a:solidFill>
                <a:latin typeface="Courier New"/>
                <a:ea typeface="Courier New"/>
                <a:cs typeface="Courier New"/>
                <a:sym typeface="Courier New"/>
              </a:rPr>
              <a:t> 0000 0000  	enter scheduler</a:t>
            </a:r>
            <a:endParaRPr sz="2133" b="1">
              <a:solidFill>
                <a:schemeClr val="dk1"/>
              </a:solidFill>
              <a:latin typeface="Courier New"/>
              <a:ea typeface="Courier New"/>
              <a:cs typeface="Courier New"/>
              <a:sym typeface="Courier New"/>
            </a:endParaRPr>
          </a:p>
          <a:p>
            <a:pPr marL="0" indent="0">
              <a:lnSpc>
                <a:spcPct val="100000"/>
              </a:lnSpc>
              <a:buNone/>
            </a:pPr>
            <a:r>
              <a:rPr lang="en" sz="2133" b="1">
                <a:solidFill>
                  <a:schemeClr val="dk1"/>
                </a:solidFill>
                <a:latin typeface="Courier New"/>
                <a:ea typeface="Courier New"/>
                <a:cs typeface="Courier New"/>
                <a:sym typeface="Courier New"/>
              </a:rPr>
              <a:t>  22d19 </a:t>
            </a:r>
            <a:r>
              <a:rPr lang="en" sz="2133" b="1">
                <a:solidFill>
                  <a:srgbClr val="0000FF"/>
                </a:solidFill>
                <a:latin typeface="Courier New"/>
                <a:ea typeface="Courier New"/>
                <a:cs typeface="Courier New"/>
                <a:sym typeface="Courier New"/>
              </a:rPr>
              <a:t>200</a:t>
            </a:r>
            <a:r>
              <a:rPr lang="en" sz="2133" b="1">
                <a:solidFill>
                  <a:schemeClr val="dk1"/>
                </a:solidFill>
                <a:latin typeface="Courier New"/>
                <a:ea typeface="Courier New"/>
                <a:cs typeface="Courier New"/>
                <a:sym typeface="Courier New"/>
              </a:rPr>
              <a:t> 0000 434d  	context switch(17229)</a:t>
            </a:r>
            <a:endParaRPr sz="2133" b="1">
              <a:solidFill>
                <a:schemeClr val="dk1"/>
              </a:solidFill>
              <a:latin typeface="Courier New"/>
              <a:ea typeface="Courier New"/>
              <a:cs typeface="Courier New"/>
              <a:sym typeface="Courier New"/>
            </a:endParaRPr>
          </a:p>
          <a:p>
            <a:pPr marL="0" indent="0">
              <a:lnSpc>
                <a:spcPct val="100000"/>
              </a:lnSpc>
              <a:buNone/>
            </a:pPr>
            <a:r>
              <a:rPr lang="en" sz="2133" b="1">
                <a:solidFill>
                  <a:schemeClr val="dk1"/>
                </a:solidFill>
                <a:latin typeface="Courier New"/>
                <a:ea typeface="Courier New"/>
                <a:cs typeface="Courier New"/>
                <a:sym typeface="Courier New"/>
              </a:rPr>
              <a:t>  22d77 </a:t>
            </a:r>
            <a:r>
              <a:rPr lang="en" sz="2133" b="1">
                <a:solidFill>
                  <a:srgbClr val="0000FF"/>
                </a:solidFill>
                <a:latin typeface="Courier New"/>
                <a:ea typeface="Courier New"/>
                <a:cs typeface="Courier New"/>
                <a:sym typeface="Courier New"/>
              </a:rPr>
              <a:t>bff</a:t>
            </a:r>
            <a:r>
              <a:rPr lang="en" sz="2133" b="1">
                <a:solidFill>
                  <a:schemeClr val="dk1"/>
                </a:solidFill>
                <a:latin typeface="Courier New"/>
                <a:ea typeface="Courier New"/>
                <a:cs typeface="Courier New"/>
                <a:sym typeface="Courier New"/>
              </a:rPr>
              <a:t> 0000 0000  	exit scheduler</a:t>
            </a:r>
            <a:endParaRPr sz="2133" b="1">
              <a:solidFill>
                <a:schemeClr val="dk1"/>
              </a:solidFill>
              <a:latin typeface="Courier New"/>
              <a:ea typeface="Courier New"/>
              <a:cs typeface="Courier New"/>
              <a:sym typeface="Courier New"/>
            </a:endParaRPr>
          </a:p>
          <a:p>
            <a:pPr marL="0" indent="0">
              <a:lnSpc>
                <a:spcPct val="100000"/>
              </a:lnSpc>
              <a:buNone/>
            </a:pPr>
            <a:r>
              <a:rPr lang="en" sz="2133" b="1">
                <a:solidFill>
                  <a:schemeClr val="dk1"/>
                </a:solidFill>
                <a:latin typeface="Courier New"/>
                <a:ea typeface="Courier New"/>
                <a:cs typeface="Courier New"/>
                <a:sym typeface="Courier New"/>
              </a:rPr>
              <a:t>  22ea6 </a:t>
            </a:r>
            <a:r>
              <a:rPr lang="en" sz="2133" b="1">
                <a:solidFill>
                  <a:srgbClr val="0000FF"/>
                </a:solidFill>
                <a:latin typeface="Courier New"/>
                <a:ea typeface="Courier New"/>
                <a:cs typeface="Courier New"/>
                <a:sym typeface="Courier New"/>
              </a:rPr>
              <a:t>40e</a:t>
            </a:r>
            <a:r>
              <a:rPr lang="en" sz="2133" b="1">
                <a:solidFill>
                  <a:schemeClr val="dk1"/>
                </a:solidFill>
                <a:latin typeface="Courier New"/>
                <a:ea typeface="Courier New"/>
                <a:cs typeface="Courier New"/>
                <a:sym typeface="Courier New"/>
              </a:rPr>
              <a:t> 0000 0000  	fault page fault</a:t>
            </a:r>
            <a:endParaRPr sz="2133" b="1">
              <a:solidFill>
                <a:schemeClr val="dk1"/>
              </a:solidFill>
              <a:latin typeface="Courier New"/>
              <a:ea typeface="Courier New"/>
              <a:cs typeface="Courier New"/>
              <a:sym typeface="Courier New"/>
            </a:endParaRPr>
          </a:p>
          <a:p>
            <a:pPr marL="0" indent="0">
              <a:lnSpc>
                <a:spcPct val="100000"/>
              </a:lnSpc>
              <a:buNone/>
            </a:pPr>
            <a:r>
              <a:rPr lang="en" sz="2133" b="1">
                <a:solidFill>
                  <a:schemeClr val="dk1"/>
                </a:solidFill>
                <a:latin typeface="Courier New"/>
                <a:ea typeface="Courier New"/>
                <a:cs typeface="Courier New"/>
                <a:sym typeface="Courier New"/>
              </a:rPr>
              <a:t>  2303c </a:t>
            </a:r>
            <a:r>
              <a:rPr lang="en" sz="2133" b="1">
                <a:solidFill>
                  <a:srgbClr val="0000FF"/>
                </a:solidFill>
                <a:latin typeface="Courier New"/>
                <a:ea typeface="Courier New"/>
                <a:cs typeface="Courier New"/>
                <a:sym typeface="Courier New"/>
              </a:rPr>
              <a:t>60e</a:t>
            </a:r>
            <a:r>
              <a:rPr lang="en" sz="2133" b="1">
                <a:solidFill>
                  <a:schemeClr val="dk1"/>
                </a:solidFill>
                <a:latin typeface="Courier New"/>
                <a:ea typeface="Courier New"/>
                <a:cs typeface="Courier New"/>
                <a:sym typeface="Courier New"/>
              </a:rPr>
              <a:t> 0000 0000  	faultreturn page fault</a:t>
            </a:r>
            <a:endParaRPr sz="2133" b="1">
              <a:solidFill>
                <a:schemeClr val="dk1"/>
              </a:solidFill>
              <a:latin typeface="Courier New"/>
              <a:ea typeface="Courier New"/>
              <a:cs typeface="Courier New"/>
              <a:sym typeface="Courier New"/>
            </a:endParaRPr>
          </a:p>
          <a:p>
            <a:pPr marL="0" indent="0">
              <a:lnSpc>
                <a:spcPct val="100000"/>
              </a:lnSpc>
              <a:buNone/>
            </a:pPr>
            <a:r>
              <a:rPr lang="en" sz="2133" b="1">
                <a:solidFill>
                  <a:schemeClr val="dk1"/>
                </a:solidFill>
                <a:latin typeface="Courier New"/>
                <a:ea typeface="Courier New"/>
                <a:cs typeface="Courier New"/>
                <a:sym typeface="Courier New"/>
              </a:rPr>
              <a:t>  230a1 </a:t>
            </a:r>
            <a:r>
              <a:rPr lang="en" sz="2133" b="1">
                <a:solidFill>
                  <a:srgbClr val="0000FF"/>
                </a:solidFill>
                <a:latin typeface="Courier New"/>
                <a:ea typeface="Courier New"/>
                <a:cs typeface="Courier New"/>
                <a:sym typeface="Courier New"/>
              </a:rPr>
              <a:t>20a</a:t>
            </a:r>
            <a:r>
              <a:rPr lang="en" sz="2133" b="1">
                <a:solidFill>
                  <a:schemeClr val="dk1"/>
                </a:solidFill>
                <a:latin typeface="Courier New"/>
                <a:ea typeface="Courier New"/>
                <a:cs typeface="Courier New"/>
                <a:sym typeface="Courier New"/>
              </a:rPr>
              <a:t> 0003 ef1a  	mark_a("read")</a:t>
            </a:r>
            <a:endParaRPr sz="2133" b="1">
              <a:solidFill>
                <a:schemeClr val="dk1"/>
              </a:solidFill>
              <a:latin typeface="Courier New"/>
              <a:ea typeface="Courier New"/>
              <a:cs typeface="Courier New"/>
              <a:sym typeface="Courier New"/>
            </a:endParaRPr>
          </a:p>
          <a:p>
            <a:pPr marL="0" indent="0">
              <a:lnSpc>
                <a:spcPct val="100000"/>
              </a:lnSpc>
              <a:buNone/>
            </a:pPr>
            <a:r>
              <a:rPr lang="en" sz="2133" b="1">
                <a:solidFill>
                  <a:schemeClr val="dk1"/>
                </a:solidFill>
                <a:latin typeface="Courier New"/>
                <a:ea typeface="Courier New"/>
                <a:cs typeface="Courier New"/>
                <a:sym typeface="Courier New"/>
              </a:rPr>
              <a:t>  2334d </a:t>
            </a:r>
            <a:r>
              <a:rPr lang="en" sz="2133" b="1">
                <a:solidFill>
                  <a:srgbClr val="0000FF"/>
                </a:solidFill>
                <a:latin typeface="Courier New"/>
                <a:ea typeface="Courier New"/>
                <a:cs typeface="Courier New"/>
                <a:sym typeface="Courier New"/>
              </a:rPr>
              <a:t>40e</a:t>
            </a:r>
            <a:r>
              <a:rPr lang="en" sz="2133" b="1">
                <a:solidFill>
                  <a:schemeClr val="dk1"/>
                </a:solidFill>
                <a:latin typeface="Courier New"/>
                <a:ea typeface="Courier New"/>
                <a:cs typeface="Courier New"/>
                <a:sym typeface="Courier New"/>
              </a:rPr>
              <a:t> 0000 0000  	fault page fault</a:t>
            </a:r>
            <a:endParaRPr sz="2133" b="1">
              <a:solidFill>
                <a:schemeClr val="dk1"/>
              </a:solidFill>
              <a:latin typeface="Courier New"/>
              <a:ea typeface="Courier New"/>
              <a:cs typeface="Courier New"/>
              <a:sym typeface="Courier New"/>
            </a:endParaRPr>
          </a:p>
          <a:p>
            <a:pPr marL="0" indent="0">
              <a:lnSpc>
                <a:spcPct val="100000"/>
              </a:lnSpc>
              <a:buNone/>
            </a:pPr>
            <a:r>
              <a:rPr lang="en" sz="2133" b="1">
                <a:solidFill>
                  <a:schemeClr val="dk1"/>
                </a:solidFill>
                <a:latin typeface="Courier New"/>
                <a:ea typeface="Courier New"/>
                <a:cs typeface="Courier New"/>
                <a:sym typeface="Courier New"/>
              </a:rPr>
              <a:t>  2348a </a:t>
            </a:r>
            <a:r>
              <a:rPr lang="en" sz="2133" b="1">
                <a:solidFill>
                  <a:srgbClr val="0000FF"/>
                </a:solidFill>
                <a:latin typeface="Courier New"/>
                <a:ea typeface="Courier New"/>
                <a:cs typeface="Courier New"/>
                <a:sym typeface="Courier New"/>
              </a:rPr>
              <a:t>60e</a:t>
            </a:r>
            <a:r>
              <a:rPr lang="en" sz="2133" b="1">
                <a:solidFill>
                  <a:schemeClr val="dk1"/>
                </a:solidFill>
                <a:latin typeface="Courier New"/>
                <a:ea typeface="Courier New"/>
                <a:cs typeface="Courier New"/>
                <a:sym typeface="Courier New"/>
              </a:rPr>
              <a:t> 0000 0000  	faultreturn page fault</a:t>
            </a:r>
            <a:endParaRPr sz="2133" b="1">
              <a:solidFill>
                <a:schemeClr val="dk1"/>
              </a:solidFill>
              <a:latin typeface="Courier New"/>
              <a:ea typeface="Courier New"/>
              <a:cs typeface="Courier New"/>
              <a:sym typeface="Courier New"/>
            </a:endParaRPr>
          </a:p>
          <a:p>
            <a:pPr marL="0" indent="0">
              <a:lnSpc>
                <a:spcPct val="100000"/>
              </a:lnSpc>
              <a:buNone/>
            </a:pPr>
            <a:r>
              <a:rPr lang="en" sz="2133" b="1">
                <a:solidFill>
                  <a:schemeClr val="dk1"/>
                </a:solidFill>
                <a:latin typeface="Courier New"/>
                <a:ea typeface="Courier New"/>
                <a:cs typeface="Courier New"/>
                <a:sym typeface="Courier New"/>
              </a:rPr>
              <a:t>  234a8 </a:t>
            </a:r>
            <a:r>
              <a:rPr lang="en" sz="2133" b="1">
                <a:solidFill>
                  <a:srgbClr val="0000FF"/>
                </a:solidFill>
                <a:latin typeface="Courier New"/>
                <a:ea typeface="Courier New"/>
                <a:cs typeface="Courier New"/>
                <a:sym typeface="Courier New"/>
              </a:rPr>
              <a:t>88f</a:t>
            </a:r>
            <a:r>
              <a:rPr lang="en" sz="2133" b="1">
                <a:solidFill>
                  <a:schemeClr val="dk1"/>
                </a:solidFill>
                <a:latin typeface="Courier New"/>
                <a:ea typeface="Courier New"/>
                <a:cs typeface="Courier New"/>
                <a:sym typeface="Courier New"/>
              </a:rPr>
              <a:t> </a:t>
            </a:r>
            <a:r>
              <a:rPr lang="en" sz="2133" b="1">
                <a:solidFill>
                  <a:srgbClr val="0000FF"/>
                </a:solidFill>
                <a:latin typeface="Courier New"/>
                <a:ea typeface="Courier New"/>
                <a:cs typeface="Courier New"/>
                <a:sym typeface="Courier New"/>
              </a:rPr>
              <a:t>7b</a:t>
            </a:r>
            <a:r>
              <a:rPr lang="en" sz="2133" b="1">
                <a:solidFill>
                  <a:schemeClr val="dk1"/>
                </a:solidFill>
                <a:latin typeface="Courier New"/>
                <a:ea typeface="Courier New"/>
                <a:cs typeface="Courier New"/>
                <a:sym typeface="Courier New"/>
              </a:rPr>
              <a:t>00 434d  	syscall+ret sched_getparam</a:t>
            </a:r>
            <a:endParaRPr sz="2133" b="1">
              <a:solidFill>
                <a:schemeClr val="dk1"/>
              </a:solidFill>
              <a:latin typeface="Courier New"/>
              <a:ea typeface="Courier New"/>
              <a:cs typeface="Courier New"/>
              <a:sym typeface="Courier New"/>
            </a:endParaRPr>
          </a:p>
          <a:p>
            <a:pPr marL="0" indent="0">
              <a:lnSpc>
                <a:spcPct val="100000"/>
              </a:lnSpc>
              <a:buNone/>
            </a:pPr>
            <a:r>
              <a:rPr lang="en" sz="2133" b="1">
                <a:solidFill>
                  <a:schemeClr val="dk1"/>
                </a:solidFill>
                <a:latin typeface="Courier New"/>
                <a:ea typeface="Courier New"/>
                <a:cs typeface="Courier New"/>
                <a:sym typeface="Courier New"/>
              </a:rPr>
              <a:t>  23593 </a:t>
            </a:r>
            <a:r>
              <a:rPr lang="en" sz="2133" b="1">
                <a:solidFill>
                  <a:srgbClr val="0000FF"/>
                </a:solidFill>
                <a:latin typeface="Courier New"/>
                <a:ea typeface="Courier New"/>
                <a:cs typeface="Courier New"/>
                <a:sym typeface="Courier New"/>
              </a:rPr>
              <a:t>891</a:t>
            </a:r>
            <a:r>
              <a:rPr lang="en" sz="2133" b="1">
                <a:solidFill>
                  <a:schemeClr val="dk1"/>
                </a:solidFill>
                <a:latin typeface="Courier New"/>
                <a:ea typeface="Courier New"/>
                <a:cs typeface="Courier New"/>
                <a:sym typeface="Courier New"/>
              </a:rPr>
              <a:t> </a:t>
            </a:r>
            <a:r>
              <a:rPr lang="en" sz="2133" b="1">
                <a:solidFill>
                  <a:srgbClr val="0000FF"/>
                </a:solidFill>
                <a:latin typeface="Courier New"/>
                <a:ea typeface="Courier New"/>
                <a:cs typeface="Courier New"/>
                <a:sym typeface="Courier New"/>
              </a:rPr>
              <a:t>1c</a:t>
            </a:r>
            <a:r>
              <a:rPr lang="en" sz="2133" b="1">
                <a:solidFill>
                  <a:schemeClr val="dk1"/>
                </a:solidFill>
                <a:latin typeface="Courier New"/>
                <a:ea typeface="Courier New"/>
                <a:cs typeface="Courier New"/>
                <a:sym typeface="Courier New"/>
              </a:rPr>
              <a:t>00 434d  	syscall+ret sched_getscheduler</a:t>
            </a:r>
            <a:endParaRPr sz="2133" b="1">
              <a:solidFill>
                <a:schemeClr val="dk1"/>
              </a:solidFill>
              <a:latin typeface="Courier New"/>
              <a:ea typeface="Courier New"/>
              <a:cs typeface="Courier New"/>
              <a:sym typeface="Courier New"/>
            </a:endParaRPr>
          </a:p>
          <a:p>
            <a:pPr marL="0" indent="0">
              <a:lnSpc>
                <a:spcPct val="100000"/>
              </a:lnSpc>
              <a:buNone/>
            </a:pPr>
            <a:r>
              <a:rPr lang="en" sz="2133" b="1">
                <a:solidFill>
                  <a:schemeClr val="dk1"/>
                </a:solidFill>
                <a:latin typeface="Courier New"/>
                <a:ea typeface="Courier New"/>
                <a:cs typeface="Courier New"/>
                <a:sym typeface="Courier New"/>
              </a:rPr>
              <a:t>  2378e </a:t>
            </a:r>
            <a:r>
              <a:rPr lang="en" sz="2133" b="1">
                <a:solidFill>
                  <a:srgbClr val="0000FF"/>
                </a:solidFill>
                <a:latin typeface="Courier New"/>
                <a:ea typeface="Courier New"/>
                <a:cs typeface="Courier New"/>
                <a:sym typeface="Courier New"/>
              </a:rPr>
              <a:t>40e</a:t>
            </a:r>
            <a:r>
              <a:rPr lang="en" sz="2133" b="1">
                <a:solidFill>
                  <a:schemeClr val="dk1"/>
                </a:solidFill>
                <a:latin typeface="Courier New"/>
                <a:ea typeface="Courier New"/>
                <a:cs typeface="Courier New"/>
                <a:sym typeface="Courier New"/>
              </a:rPr>
              <a:t> </a:t>
            </a:r>
            <a:r>
              <a:rPr lang="en" sz="2133" b="1">
                <a:solidFill>
                  <a:srgbClr val="0000FF"/>
                </a:solidFill>
                <a:latin typeface="Courier New"/>
                <a:ea typeface="Courier New"/>
                <a:cs typeface="Courier New"/>
                <a:sym typeface="Courier New"/>
              </a:rPr>
              <a:t>f5</a:t>
            </a:r>
            <a:r>
              <a:rPr lang="en" sz="2133" b="1">
                <a:solidFill>
                  <a:schemeClr val="dk1"/>
                </a:solidFill>
                <a:latin typeface="Courier New"/>
                <a:ea typeface="Courier New"/>
                <a:cs typeface="Courier New"/>
                <a:sym typeface="Courier New"/>
              </a:rPr>
              <a:t>00 0000  	fault+ret page fault</a:t>
            </a:r>
            <a:endParaRPr sz="2133" b="1">
              <a:solidFill>
                <a:schemeClr val="dk1"/>
              </a:solidFill>
              <a:latin typeface="Courier New"/>
              <a:ea typeface="Courier New"/>
              <a:cs typeface="Courier New"/>
              <a:sym typeface="Courier New"/>
            </a:endParaRPr>
          </a:p>
          <a:p>
            <a:pPr marL="0" indent="0">
              <a:buNone/>
            </a:pPr>
            <a:endParaRPr sz="2133"/>
          </a:p>
        </p:txBody>
      </p:sp>
      <p:sp>
        <p:nvSpPr>
          <p:cNvPr id="289" name="Google Shape;289;p43"/>
          <p:cNvSpPr txBox="1">
            <a:spLocks noGrp="1"/>
          </p:cNvSpPr>
          <p:nvPr>
            <p:ph type="sldNum" idx="12"/>
          </p:nvPr>
        </p:nvSpPr>
        <p:spPr>
          <a:xfrm>
            <a:off x="11409045" y="6333135"/>
            <a:ext cx="731600" cy="524800"/>
          </a:xfrm>
          <a:prstGeom prst="rect">
            <a:avLst/>
          </a:prstGeom>
        </p:spPr>
        <p:txBody>
          <a:bodyPr spcFirstLastPara="1" vert="horz" wrap="square" lIns="121900" tIns="121900" rIns="121900" bIns="121900" rtlCol="0" anchor="t" anchorCtr="0">
            <a:noAutofit/>
          </a:bodyPr>
          <a:lstStyle/>
          <a:p>
            <a:fld id="{00000000-1234-1234-1234-123412341234}" type="slidenum">
              <a:rPr lang="en"/>
              <a:pPr/>
              <a:t>22</a:t>
            </a:fld>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93"/>
        <p:cNvGrpSpPr/>
        <p:nvPr/>
      </p:nvGrpSpPr>
      <p:grpSpPr>
        <a:xfrm>
          <a:off x="0" y="0"/>
          <a:ext cx="0" cy="0"/>
          <a:chOff x="0" y="0"/>
          <a:chExt cx="0" cy="0"/>
        </a:xfrm>
      </p:grpSpPr>
      <p:sp>
        <p:nvSpPr>
          <p:cNvPr id="294" name="Google Shape;294;p44"/>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rtlCol="0" anchor="t" anchorCtr="0">
            <a:noAutofit/>
          </a:bodyPr>
          <a:lstStyle/>
          <a:p>
            <a:r>
              <a:rPr lang="en"/>
              <a:t>Transitions vs. timespans: 12 raw trace entries</a:t>
            </a:r>
            <a:endParaRPr/>
          </a:p>
        </p:txBody>
      </p:sp>
      <p:sp>
        <p:nvSpPr>
          <p:cNvPr id="295" name="Google Shape;295;p44"/>
          <p:cNvSpPr txBox="1">
            <a:spLocks noGrp="1"/>
          </p:cNvSpPr>
          <p:nvPr>
            <p:ph type="body" idx="1"/>
          </p:nvPr>
        </p:nvSpPr>
        <p:spPr>
          <a:xfrm>
            <a:off x="482367" y="1567467"/>
            <a:ext cx="12774400" cy="4555200"/>
          </a:xfrm>
          <a:prstGeom prst="rect">
            <a:avLst/>
          </a:prstGeom>
        </p:spPr>
        <p:txBody>
          <a:bodyPr spcFirstLastPara="1" vert="horz" wrap="square" lIns="121900" tIns="121900" rIns="121900" bIns="121900" rtlCol="0" anchor="t" anchorCtr="0">
            <a:noAutofit/>
          </a:bodyPr>
          <a:lstStyle/>
          <a:p>
            <a:pPr marL="0" indent="0">
              <a:lnSpc>
                <a:spcPct val="100000"/>
              </a:lnSpc>
              <a:buNone/>
            </a:pPr>
            <a:r>
              <a:rPr lang="en" sz="1867" b="1">
                <a:solidFill>
                  <a:schemeClr val="dk1"/>
                </a:solidFill>
                <a:latin typeface="Courier New"/>
                <a:ea typeface="Courier New"/>
                <a:cs typeface="Courier New"/>
                <a:sym typeface="Courier New"/>
              </a:rPr>
              <a:t>   +- 22c51 </a:t>
            </a:r>
            <a:r>
              <a:rPr lang="en" sz="1867" b="1">
                <a:solidFill>
                  <a:srgbClr val="0000FF"/>
                </a:solidFill>
                <a:latin typeface="Courier New"/>
                <a:ea typeface="Courier New"/>
                <a:cs typeface="Courier New"/>
                <a:sym typeface="Courier New"/>
              </a:rPr>
              <a:t>5fd</a:t>
            </a:r>
            <a:r>
              <a:rPr lang="en" sz="1867" b="1">
                <a:solidFill>
                  <a:schemeClr val="dk1"/>
                </a:solidFill>
                <a:latin typeface="Courier New"/>
                <a:ea typeface="Courier New"/>
                <a:cs typeface="Courier New"/>
                <a:sym typeface="Courier New"/>
              </a:rPr>
              <a:t>                     +- 2334d </a:t>
            </a:r>
            <a:r>
              <a:rPr lang="en" sz="1867" b="1">
                <a:solidFill>
                  <a:srgbClr val="0000FF"/>
                </a:solidFill>
                <a:latin typeface="Courier New"/>
                <a:ea typeface="Courier New"/>
                <a:cs typeface="Courier New"/>
                <a:sym typeface="Courier New"/>
              </a:rPr>
              <a:t>40e</a:t>
            </a:r>
            <a:endParaRPr sz="1867" b="1">
              <a:solidFill>
                <a:srgbClr val="0000FF"/>
              </a:solidFill>
              <a:latin typeface="Courier New"/>
              <a:ea typeface="Courier New"/>
              <a:cs typeface="Courier New"/>
              <a:sym typeface="Courier New"/>
            </a:endParaRPr>
          </a:p>
          <a:p>
            <a:pPr marL="0" indent="0">
              <a:lnSpc>
                <a:spcPct val="100000"/>
              </a:lnSpc>
              <a:buNone/>
            </a:pPr>
            <a:r>
              <a:rPr lang="en" sz="1867" b="1">
                <a:solidFill>
                  <a:schemeClr val="dk1"/>
                </a:solidFill>
                <a:latin typeface="Courier New"/>
                <a:ea typeface="Courier New"/>
                <a:cs typeface="Courier New"/>
                <a:sym typeface="Courier New"/>
              </a:rPr>
              <a:t>   | +- 22ca3 </a:t>
            </a:r>
            <a:r>
              <a:rPr lang="en" sz="1867" b="1">
                <a:solidFill>
                  <a:srgbClr val="0000FF"/>
                </a:solidFill>
                <a:latin typeface="Courier New"/>
                <a:ea typeface="Courier New"/>
                <a:cs typeface="Courier New"/>
                <a:sym typeface="Courier New"/>
              </a:rPr>
              <a:t>9ff</a:t>
            </a:r>
            <a:r>
              <a:rPr lang="en" sz="1867" b="1">
                <a:solidFill>
                  <a:schemeClr val="dk1"/>
                </a:solidFill>
                <a:latin typeface="Courier New"/>
                <a:ea typeface="Courier New"/>
                <a:cs typeface="Courier New"/>
                <a:sym typeface="Courier New"/>
              </a:rPr>
              <a:t>                   |     +- 2348a </a:t>
            </a:r>
            <a:r>
              <a:rPr lang="en" sz="1867" b="1">
                <a:solidFill>
                  <a:srgbClr val="0000FF"/>
                </a:solidFill>
                <a:latin typeface="Courier New"/>
                <a:ea typeface="Courier New"/>
                <a:cs typeface="Courier New"/>
                <a:sym typeface="Courier New"/>
              </a:rPr>
              <a:t>60e</a:t>
            </a:r>
            <a:endParaRPr sz="1867" b="1">
              <a:solidFill>
                <a:srgbClr val="0000FF"/>
              </a:solidFill>
              <a:latin typeface="Courier New"/>
              <a:ea typeface="Courier New"/>
              <a:cs typeface="Courier New"/>
              <a:sym typeface="Courier New"/>
            </a:endParaRPr>
          </a:p>
          <a:p>
            <a:pPr marL="0" indent="0">
              <a:lnSpc>
                <a:spcPct val="100000"/>
              </a:lnSpc>
              <a:buNone/>
            </a:pPr>
            <a:r>
              <a:rPr lang="en" sz="1867" b="1">
                <a:solidFill>
                  <a:schemeClr val="dk1"/>
                </a:solidFill>
                <a:latin typeface="Courier New"/>
                <a:ea typeface="Courier New"/>
                <a:cs typeface="Courier New"/>
                <a:sym typeface="Courier New"/>
              </a:rPr>
              <a:t>   | | +- 22d77 </a:t>
            </a:r>
            <a:r>
              <a:rPr lang="en" sz="1867" b="1">
                <a:solidFill>
                  <a:srgbClr val="0000FF"/>
                </a:solidFill>
                <a:latin typeface="Courier New"/>
                <a:ea typeface="Courier New"/>
                <a:cs typeface="Courier New"/>
                <a:sym typeface="Courier New"/>
              </a:rPr>
              <a:t>bff</a:t>
            </a:r>
            <a:r>
              <a:rPr lang="en" sz="1867" b="1">
                <a:solidFill>
                  <a:schemeClr val="dk1"/>
                </a:solidFill>
                <a:latin typeface="Courier New"/>
                <a:ea typeface="Courier New"/>
                <a:cs typeface="Courier New"/>
                <a:sym typeface="Courier New"/>
              </a:rPr>
              <a:t>                 |     |</a:t>
            </a:r>
            <a:endParaRPr sz="1867" b="1">
              <a:solidFill>
                <a:schemeClr val="dk1"/>
              </a:solidFill>
              <a:latin typeface="Courier New"/>
              <a:ea typeface="Courier New"/>
              <a:cs typeface="Courier New"/>
              <a:sym typeface="Courier New"/>
            </a:endParaRPr>
          </a:p>
          <a:p>
            <a:pPr marL="0" indent="0">
              <a:lnSpc>
                <a:spcPct val="100000"/>
              </a:lnSpc>
              <a:buNone/>
            </a:pPr>
            <a:r>
              <a:rPr lang="en" sz="1867" b="1">
                <a:solidFill>
                  <a:schemeClr val="dk1"/>
                </a:solidFill>
                <a:latin typeface="Courier New"/>
                <a:ea typeface="Courier New"/>
                <a:cs typeface="Courier New"/>
                <a:sym typeface="Courier New"/>
              </a:rPr>
              <a:t>   | | |+- 22d19 </a:t>
            </a:r>
            <a:r>
              <a:rPr lang="en" sz="1867" b="1">
                <a:solidFill>
                  <a:srgbClr val="0000FF"/>
                </a:solidFill>
                <a:latin typeface="Courier New"/>
                <a:ea typeface="Courier New"/>
                <a:cs typeface="Courier New"/>
                <a:sym typeface="Courier New"/>
              </a:rPr>
              <a:t>200</a:t>
            </a:r>
            <a:r>
              <a:rPr lang="en" sz="1867" b="1">
                <a:solidFill>
                  <a:schemeClr val="dk1"/>
                </a:solidFill>
                <a:latin typeface="Courier New"/>
                <a:ea typeface="Courier New"/>
                <a:cs typeface="Courier New"/>
                <a:sym typeface="Courier New"/>
              </a:rPr>
              <a:t> 0000 434d      |     |+-+- 234a8 </a:t>
            </a:r>
            <a:r>
              <a:rPr lang="en" sz="1867" b="1">
                <a:solidFill>
                  <a:srgbClr val="0000FF"/>
                </a:solidFill>
                <a:latin typeface="Courier New"/>
                <a:ea typeface="Courier New"/>
                <a:cs typeface="Courier New"/>
                <a:sym typeface="Courier New"/>
              </a:rPr>
              <a:t>88f</a:t>
            </a:r>
            <a:r>
              <a:rPr lang="en" sz="1867" b="1">
                <a:solidFill>
                  <a:schemeClr val="dk1"/>
                </a:solidFill>
                <a:latin typeface="Courier New"/>
                <a:ea typeface="Courier New"/>
                <a:cs typeface="Courier New"/>
                <a:sym typeface="Courier New"/>
              </a:rPr>
              <a:t> </a:t>
            </a:r>
            <a:r>
              <a:rPr lang="en" sz="1867" b="1">
                <a:solidFill>
                  <a:srgbClr val="0000FF"/>
                </a:solidFill>
                <a:latin typeface="Courier New"/>
                <a:ea typeface="Courier New"/>
                <a:cs typeface="Courier New"/>
                <a:sym typeface="Courier New"/>
              </a:rPr>
              <a:t>7b</a:t>
            </a:r>
            <a:r>
              <a:rPr lang="en" sz="1867" b="1">
                <a:solidFill>
                  <a:schemeClr val="dk1"/>
                </a:solidFill>
                <a:latin typeface="Courier New"/>
                <a:ea typeface="Courier New"/>
                <a:cs typeface="Courier New"/>
                <a:sym typeface="Courier New"/>
              </a:rPr>
              <a:t>00 434d</a:t>
            </a:r>
            <a:endParaRPr sz="1867" b="1">
              <a:solidFill>
                <a:schemeClr val="dk1"/>
              </a:solidFill>
              <a:latin typeface="Courier New"/>
              <a:ea typeface="Courier New"/>
              <a:cs typeface="Courier New"/>
              <a:sym typeface="Courier New"/>
            </a:endParaRPr>
          </a:p>
          <a:p>
            <a:pPr marL="0" indent="0">
              <a:lnSpc>
                <a:spcPct val="100000"/>
              </a:lnSpc>
              <a:buNone/>
            </a:pPr>
            <a:r>
              <a:rPr lang="en" sz="1867" b="1">
                <a:solidFill>
                  <a:schemeClr val="dk1"/>
                </a:solidFill>
                <a:latin typeface="Courier New"/>
                <a:ea typeface="Courier New"/>
                <a:cs typeface="Courier New"/>
                <a:sym typeface="Courier New"/>
              </a:rPr>
              <a:t>   | | ||     +- 22ea6 </a:t>
            </a:r>
            <a:r>
              <a:rPr lang="en" sz="1867" b="1">
                <a:solidFill>
                  <a:srgbClr val="0000FF"/>
                </a:solidFill>
                <a:latin typeface="Courier New"/>
                <a:ea typeface="Courier New"/>
                <a:cs typeface="Courier New"/>
                <a:sym typeface="Courier New"/>
              </a:rPr>
              <a:t>40e</a:t>
            </a:r>
            <a:r>
              <a:rPr lang="en" sz="1867" b="1">
                <a:solidFill>
                  <a:schemeClr val="dk1"/>
                </a:solidFill>
                <a:latin typeface="Courier New"/>
                <a:ea typeface="Courier New"/>
                <a:cs typeface="Courier New"/>
                <a:sym typeface="Courier New"/>
              </a:rPr>
              <a:t>          |     || | ++- 23593 </a:t>
            </a:r>
            <a:r>
              <a:rPr lang="en" sz="1867" b="1">
                <a:solidFill>
                  <a:srgbClr val="0000FF"/>
                </a:solidFill>
                <a:latin typeface="Courier New"/>
                <a:ea typeface="Courier New"/>
                <a:cs typeface="Courier New"/>
                <a:sym typeface="Courier New"/>
              </a:rPr>
              <a:t>891</a:t>
            </a:r>
            <a:r>
              <a:rPr lang="en" sz="1867" b="1">
                <a:solidFill>
                  <a:schemeClr val="dk1"/>
                </a:solidFill>
                <a:latin typeface="Courier New"/>
                <a:ea typeface="Courier New"/>
                <a:cs typeface="Courier New"/>
                <a:sym typeface="Courier New"/>
              </a:rPr>
              <a:t> </a:t>
            </a:r>
            <a:r>
              <a:rPr lang="en" sz="1867" b="1">
                <a:solidFill>
                  <a:srgbClr val="0000FF"/>
                </a:solidFill>
                <a:latin typeface="Courier New"/>
                <a:ea typeface="Courier New"/>
                <a:cs typeface="Courier New"/>
                <a:sym typeface="Courier New"/>
              </a:rPr>
              <a:t>1c</a:t>
            </a:r>
            <a:r>
              <a:rPr lang="en" sz="1867" b="1">
                <a:solidFill>
                  <a:schemeClr val="dk1"/>
                </a:solidFill>
                <a:latin typeface="Courier New"/>
                <a:ea typeface="Courier New"/>
                <a:cs typeface="Courier New"/>
                <a:sym typeface="Courier New"/>
              </a:rPr>
              <a:t>00 434d</a:t>
            </a:r>
            <a:endParaRPr sz="1867" b="1">
              <a:solidFill>
                <a:schemeClr val="dk1"/>
              </a:solidFill>
              <a:latin typeface="Courier New"/>
              <a:ea typeface="Courier New"/>
              <a:cs typeface="Courier New"/>
              <a:sym typeface="Courier New"/>
            </a:endParaRPr>
          </a:p>
          <a:p>
            <a:pPr marL="0" indent="0">
              <a:lnSpc>
                <a:spcPct val="100000"/>
              </a:lnSpc>
              <a:buNone/>
            </a:pPr>
            <a:r>
              <a:rPr lang="en" sz="1867" b="1">
                <a:solidFill>
                  <a:schemeClr val="dk1"/>
                </a:solidFill>
                <a:latin typeface="Courier New"/>
                <a:ea typeface="Courier New"/>
                <a:cs typeface="Courier New"/>
                <a:sym typeface="Courier New"/>
              </a:rPr>
              <a:t>   | | ||     |       +- 2303c </a:t>
            </a:r>
            <a:r>
              <a:rPr lang="en" sz="1867" b="1">
                <a:solidFill>
                  <a:srgbClr val="0000FF"/>
                </a:solidFill>
                <a:latin typeface="Courier New"/>
                <a:ea typeface="Courier New"/>
                <a:cs typeface="Courier New"/>
                <a:sym typeface="Courier New"/>
              </a:rPr>
              <a:t>60e</a:t>
            </a:r>
            <a:r>
              <a:rPr lang="en" sz="1867" b="1">
                <a:solidFill>
                  <a:schemeClr val="dk1"/>
                </a:solidFill>
                <a:latin typeface="Courier New"/>
                <a:ea typeface="Courier New"/>
                <a:cs typeface="Courier New"/>
                <a:sym typeface="Courier New"/>
              </a:rPr>
              <a:t>  |     || | ||        +----+- 2378e </a:t>
            </a:r>
            <a:r>
              <a:rPr lang="en" sz="1867" b="1">
                <a:solidFill>
                  <a:srgbClr val="0000FF"/>
                </a:solidFill>
                <a:latin typeface="Courier New"/>
                <a:ea typeface="Courier New"/>
                <a:cs typeface="Courier New"/>
                <a:sym typeface="Courier New"/>
              </a:rPr>
              <a:t>40e</a:t>
            </a:r>
            <a:r>
              <a:rPr lang="en" sz="1867" b="1">
                <a:solidFill>
                  <a:schemeClr val="dk1"/>
                </a:solidFill>
                <a:latin typeface="Courier New"/>
                <a:ea typeface="Courier New"/>
                <a:cs typeface="Courier New"/>
                <a:sym typeface="Courier New"/>
              </a:rPr>
              <a:t> </a:t>
            </a:r>
            <a:r>
              <a:rPr lang="en" sz="1867" b="1">
                <a:solidFill>
                  <a:srgbClr val="0000FF"/>
                </a:solidFill>
                <a:latin typeface="Courier New"/>
                <a:ea typeface="Courier New"/>
                <a:cs typeface="Courier New"/>
                <a:sym typeface="Courier New"/>
              </a:rPr>
              <a:t>f5</a:t>
            </a:r>
            <a:r>
              <a:rPr lang="en" sz="1867" b="1">
                <a:solidFill>
                  <a:schemeClr val="dk1"/>
                </a:solidFill>
                <a:latin typeface="Courier New"/>
                <a:ea typeface="Courier New"/>
                <a:cs typeface="Courier New"/>
                <a:sym typeface="Courier New"/>
              </a:rPr>
              <a:t>00 0000</a:t>
            </a:r>
            <a:endParaRPr sz="1867" b="1">
              <a:solidFill>
                <a:schemeClr val="dk1"/>
              </a:solidFill>
              <a:latin typeface="Courier New"/>
              <a:ea typeface="Courier New"/>
              <a:cs typeface="Courier New"/>
              <a:sym typeface="Courier New"/>
            </a:endParaRPr>
          </a:p>
          <a:p>
            <a:pPr marL="0" indent="0">
              <a:lnSpc>
                <a:spcPct val="100000"/>
              </a:lnSpc>
              <a:buNone/>
            </a:pPr>
            <a:r>
              <a:rPr lang="en" sz="1867" b="1">
                <a:solidFill>
                  <a:schemeClr val="dk1"/>
                </a:solidFill>
                <a:latin typeface="Courier New"/>
                <a:ea typeface="Courier New"/>
                <a:cs typeface="Courier New"/>
                <a:sym typeface="Courier New"/>
              </a:rPr>
              <a:t>   | | ||     |       | +- 230a1 </a:t>
            </a:r>
            <a:r>
              <a:rPr lang="en" sz="1867" b="1">
                <a:solidFill>
                  <a:srgbClr val="0000FF"/>
                </a:solidFill>
                <a:latin typeface="Courier New"/>
                <a:ea typeface="Courier New"/>
                <a:cs typeface="Courier New"/>
                <a:sym typeface="Courier New"/>
              </a:rPr>
              <a:t>20a</a:t>
            </a:r>
            <a:r>
              <a:rPr lang="en" sz="1867" b="1">
                <a:solidFill>
                  <a:schemeClr val="dk1"/>
                </a:solidFill>
                <a:latin typeface="Courier New"/>
                <a:ea typeface="Courier New"/>
                <a:cs typeface="Courier New"/>
                <a:sym typeface="Courier New"/>
              </a:rPr>
              <a:t> 0003 ef1a ||        |    |</a:t>
            </a:r>
            <a:endParaRPr sz="1867" b="1">
              <a:solidFill>
                <a:schemeClr val="dk1"/>
              </a:solidFill>
              <a:latin typeface="Courier New"/>
              <a:ea typeface="Courier New"/>
              <a:cs typeface="Courier New"/>
              <a:sym typeface="Courier New"/>
            </a:endParaRPr>
          </a:p>
          <a:p>
            <a:pPr marL="0" indent="0">
              <a:lnSpc>
                <a:spcPct val="100000"/>
              </a:lnSpc>
              <a:buNone/>
            </a:pPr>
            <a:r>
              <a:rPr lang="en" sz="1867" b="1">
                <a:solidFill>
                  <a:schemeClr val="dk1"/>
                </a:solidFill>
                <a:latin typeface="Courier New"/>
                <a:ea typeface="Courier New"/>
                <a:cs typeface="Courier New"/>
                <a:sym typeface="Courier New"/>
              </a:rPr>
              <a:t>   | | ||     |       | |    	      |     || | ||        |    | </a:t>
            </a:r>
            <a:r>
              <a:rPr lang="en" sz="1867">
                <a:solidFill>
                  <a:schemeClr val="dk1"/>
                </a:solidFill>
                <a:latin typeface="Courier New"/>
                <a:ea typeface="Courier New"/>
                <a:cs typeface="Courier New"/>
                <a:sym typeface="Courier New"/>
              </a:rPr>
              <a:t>           </a:t>
            </a:r>
            <a:endParaRPr sz="1867">
              <a:solidFill>
                <a:schemeClr val="dk1"/>
              </a:solidFill>
              <a:latin typeface="Courier New"/>
              <a:ea typeface="Courier New"/>
              <a:cs typeface="Courier New"/>
              <a:sym typeface="Courier New"/>
            </a:endParaRPr>
          </a:p>
          <a:p>
            <a:pPr marL="0" indent="0">
              <a:lnSpc>
                <a:spcPct val="100000"/>
              </a:lnSpc>
              <a:buNone/>
            </a:pPr>
            <a:endParaRPr sz="2133" b="1">
              <a:solidFill>
                <a:schemeClr val="dk1"/>
              </a:solidFill>
              <a:latin typeface="Courier New"/>
              <a:ea typeface="Courier New"/>
              <a:cs typeface="Courier New"/>
              <a:sym typeface="Courier New"/>
            </a:endParaRPr>
          </a:p>
        </p:txBody>
      </p:sp>
      <p:sp>
        <p:nvSpPr>
          <p:cNvPr id="296" name="Google Shape;296;p44"/>
          <p:cNvSpPr txBox="1">
            <a:spLocks noGrp="1"/>
          </p:cNvSpPr>
          <p:nvPr>
            <p:ph type="sldNum" idx="12"/>
          </p:nvPr>
        </p:nvSpPr>
        <p:spPr>
          <a:xfrm>
            <a:off x="11409045" y="6333135"/>
            <a:ext cx="731600" cy="524800"/>
          </a:xfrm>
          <a:prstGeom prst="rect">
            <a:avLst/>
          </a:prstGeom>
        </p:spPr>
        <p:txBody>
          <a:bodyPr spcFirstLastPara="1" vert="horz" wrap="square" lIns="121900" tIns="121900" rIns="121900" bIns="121900" rtlCol="0" anchor="t" anchorCtr="0">
            <a:noAutofit/>
          </a:bodyPr>
          <a:lstStyle/>
          <a:p>
            <a:fld id="{00000000-1234-1234-1234-123412341234}" type="slidenum">
              <a:rPr lang="en"/>
              <a:pPr/>
              <a:t>23</a:t>
            </a:fld>
            <a:endParaRPr/>
          </a:p>
        </p:txBody>
      </p:sp>
      <p:pic>
        <p:nvPicPr>
          <p:cNvPr id="297" name="Google Shape;297;p44"/>
          <p:cNvPicPr preferRelativeResize="0"/>
          <p:nvPr/>
        </p:nvPicPr>
        <p:blipFill>
          <a:blip r:embed="rId3">
            <a:alphaModFix/>
          </a:blip>
          <a:stretch>
            <a:fillRect/>
          </a:stretch>
        </p:blipFill>
        <p:spPr>
          <a:xfrm>
            <a:off x="482383" y="3914585"/>
            <a:ext cx="11427571" cy="1272916"/>
          </a:xfrm>
          <a:prstGeom prst="rect">
            <a:avLst/>
          </a:prstGeom>
          <a:noFill/>
          <a:ln>
            <a:noFill/>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301"/>
        <p:cNvGrpSpPr/>
        <p:nvPr/>
      </p:nvGrpSpPr>
      <p:grpSpPr>
        <a:xfrm>
          <a:off x="0" y="0"/>
          <a:ext cx="0" cy="0"/>
          <a:chOff x="0" y="0"/>
          <a:chExt cx="0" cy="0"/>
        </a:xfrm>
      </p:grpSpPr>
      <p:sp>
        <p:nvSpPr>
          <p:cNvPr id="302" name="Google Shape;302;p45"/>
          <p:cNvSpPr txBox="1">
            <a:spLocks noGrp="1"/>
          </p:cNvSpPr>
          <p:nvPr>
            <p:ph type="title"/>
          </p:nvPr>
        </p:nvSpPr>
        <p:spPr>
          <a:xfrm>
            <a:off x="415600" y="2867800"/>
            <a:ext cx="11360800" cy="1122400"/>
          </a:xfrm>
          <a:prstGeom prst="rect">
            <a:avLst/>
          </a:prstGeom>
        </p:spPr>
        <p:txBody>
          <a:bodyPr spcFirstLastPara="1" vert="horz" wrap="square" lIns="121900" tIns="121900" rIns="121900" bIns="121900" rtlCol="0" anchor="ctr" anchorCtr="0">
            <a:noAutofit/>
          </a:bodyPr>
          <a:lstStyle/>
          <a:p>
            <a:pPr>
              <a:lnSpc>
                <a:spcPct val="115000"/>
              </a:lnSpc>
              <a:spcAft>
                <a:spcPts val="2133"/>
              </a:spcAft>
            </a:pPr>
            <a:r>
              <a:rPr lang="en"/>
              <a:t>JSON format</a:t>
            </a:r>
            <a:endParaRPr/>
          </a:p>
        </p:txBody>
      </p:sp>
      <p:sp>
        <p:nvSpPr>
          <p:cNvPr id="303" name="Google Shape;303;p45"/>
          <p:cNvSpPr txBox="1">
            <a:spLocks noGrp="1"/>
          </p:cNvSpPr>
          <p:nvPr>
            <p:ph type="sldNum" idx="12"/>
          </p:nvPr>
        </p:nvSpPr>
        <p:spPr>
          <a:xfrm>
            <a:off x="11409045" y="6333135"/>
            <a:ext cx="731600" cy="524800"/>
          </a:xfrm>
          <a:prstGeom prst="rect">
            <a:avLst/>
          </a:prstGeom>
        </p:spPr>
        <p:txBody>
          <a:bodyPr spcFirstLastPara="1" vert="horz" wrap="square" lIns="121900" tIns="121900" rIns="121900" bIns="121900" rtlCol="0" anchor="t" anchorCtr="0">
            <a:noAutofit/>
          </a:bodyPr>
          <a:lstStyle/>
          <a:p>
            <a:fld id="{00000000-1234-1234-1234-123412341234}" type="slidenum">
              <a:rPr lang="en"/>
              <a:pPr/>
              <a:t>24</a:t>
            </a:fld>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307"/>
        <p:cNvGrpSpPr/>
        <p:nvPr/>
      </p:nvGrpSpPr>
      <p:grpSpPr>
        <a:xfrm>
          <a:off x="0" y="0"/>
          <a:ext cx="0" cy="0"/>
          <a:chOff x="0" y="0"/>
          <a:chExt cx="0" cy="0"/>
        </a:xfrm>
      </p:grpSpPr>
      <p:sp>
        <p:nvSpPr>
          <p:cNvPr id="308" name="Google Shape;308;p46"/>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rtlCol="0" anchor="t" anchorCtr="0">
            <a:noAutofit/>
          </a:bodyPr>
          <a:lstStyle/>
          <a:p>
            <a:r>
              <a:rPr lang="en"/>
              <a:t>JSON; note leading spaces to sort properly</a:t>
            </a:r>
            <a:endParaRPr/>
          </a:p>
        </p:txBody>
      </p:sp>
      <p:sp>
        <p:nvSpPr>
          <p:cNvPr id="309" name="Google Shape;309;p46"/>
          <p:cNvSpPr txBox="1">
            <a:spLocks noGrp="1"/>
          </p:cNvSpPr>
          <p:nvPr>
            <p:ph type="body" idx="1"/>
          </p:nvPr>
        </p:nvSpPr>
        <p:spPr>
          <a:xfrm>
            <a:off x="415600" y="1536633"/>
            <a:ext cx="11360800" cy="4555200"/>
          </a:xfrm>
          <a:prstGeom prst="rect">
            <a:avLst/>
          </a:prstGeom>
        </p:spPr>
        <p:txBody>
          <a:bodyPr spcFirstLastPara="1" vert="horz" wrap="square" lIns="121900" tIns="121900" rIns="121900" bIns="121900" rtlCol="0" anchor="t" anchorCtr="0">
            <a:noAutofit/>
          </a:bodyPr>
          <a:lstStyle/>
          <a:p>
            <a:pPr marL="0" indent="0">
              <a:lnSpc>
                <a:spcPct val="100000"/>
              </a:lnSpc>
              <a:buClr>
                <a:schemeClr val="dk1"/>
              </a:buClr>
              <a:buSzPts val="1100"/>
              <a:buNone/>
            </a:pPr>
            <a:r>
              <a:rPr lang="en" sz="1867" b="1">
                <a:latin typeface="Courier New"/>
                <a:ea typeface="Courier New"/>
                <a:cs typeface="Courier New"/>
                <a:sym typeface="Courier New"/>
              </a:rPr>
              <a:t>  {</a:t>
            </a:r>
            <a:endParaRPr sz="1867" b="1">
              <a:latin typeface="Courier New"/>
              <a:ea typeface="Courier New"/>
              <a:cs typeface="Courier New"/>
              <a:sym typeface="Courier New"/>
            </a:endParaRPr>
          </a:p>
          <a:p>
            <a:pPr marL="0" indent="0">
              <a:lnSpc>
                <a:spcPct val="100000"/>
              </a:lnSpc>
              <a:buClr>
                <a:schemeClr val="dk1"/>
              </a:buClr>
              <a:buSzPts val="1100"/>
              <a:buNone/>
            </a:pPr>
            <a:r>
              <a:rPr lang="en" sz="1867" b="1">
                <a:latin typeface="Courier New"/>
                <a:ea typeface="Courier New"/>
                <a:cs typeface="Courier New"/>
                <a:sym typeface="Courier New"/>
              </a:rPr>
              <a:t> "Comment" : "V2 with IPC field",</a:t>
            </a:r>
            <a:endParaRPr sz="1867" b="1">
              <a:latin typeface="Courier New"/>
              <a:ea typeface="Courier New"/>
              <a:cs typeface="Courier New"/>
              <a:sym typeface="Courier New"/>
            </a:endParaRPr>
          </a:p>
          <a:p>
            <a:pPr marL="0" indent="0">
              <a:lnSpc>
                <a:spcPct val="100000"/>
              </a:lnSpc>
              <a:buClr>
                <a:schemeClr val="dk1"/>
              </a:buClr>
              <a:buSzPts val="1100"/>
              <a:buNone/>
            </a:pPr>
            <a:r>
              <a:rPr lang="en" sz="1867" b="1">
                <a:latin typeface="Courier New"/>
                <a:ea typeface="Courier New"/>
                <a:cs typeface="Courier New"/>
                <a:sym typeface="Courier New"/>
              </a:rPr>
              <a:t> "axisLabelX" : "Time (sec)",</a:t>
            </a:r>
            <a:endParaRPr sz="1867" b="1">
              <a:latin typeface="Courier New"/>
              <a:ea typeface="Courier New"/>
              <a:cs typeface="Courier New"/>
              <a:sym typeface="Courier New"/>
            </a:endParaRPr>
          </a:p>
          <a:p>
            <a:pPr marL="0" indent="0">
              <a:lnSpc>
                <a:spcPct val="100000"/>
              </a:lnSpc>
              <a:buClr>
                <a:schemeClr val="dk1"/>
              </a:buClr>
              <a:buSzPts val="1100"/>
              <a:buNone/>
            </a:pPr>
            <a:r>
              <a:rPr lang="en" sz="1867" b="1">
                <a:latin typeface="Courier New"/>
                <a:ea typeface="Courier New"/>
                <a:cs typeface="Courier New"/>
                <a:sym typeface="Courier New"/>
              </a:rPr>
              <a:t> "axisLabelY" : "CPU Number",</a:t>
            </a:r>
            <a:endParaRPr sz="1867" b="1">
              <a:latin typeface="Courier New"/>
              <a:ea typeface="Courier New"/>
              <a:cs typeface="Courier New"/>
              <a:sym typeface="Courier New"/>
            </a:endParaRPr>
          </a:p>
          <a:p>
            <a:pPr marL="0" indent="0">
              <a:lnSpc>
                <a:spcPct val="100000"/>
              </a:lnSpc>
              <a:buClr>
                <a:schemeClr val="dk1"/>
              </a:buClr>
              <a:buSzPts val="1100"/>
              <a:buNone/>
            </a:pPr>
            <a:r>
              <a:rPr lang="en" sz="1867" b="1">
                <a:latin typeface="Courier New"/>
                <a:ea typeface="Courier New"/>
                <a:cs typeface="Courier New"/>
                <a:sym typeface="Courier New"/>
              </a:rPr>
              <a:t> "flags" : 128,</a:t>
            </a:r>
            <a:endParaRPr sz="1867" b="1">
              <a:latin typeface="Courier New"/>
              <a:ea typeface="Courier New"/>
              <a:cs typeface="Courier New"/>
              <a:sym typeface="Courier New"/>
            </a:endParaRPr>
          </a:p>
          <a:p>
            <a:pPr marL="0" indent="0">
              <a:lnSpc>
                <a:spcPct val="100000"/>
              </a:lnSpc>
              <a:buClr>
                <a:schemeClr val="dk1"/>
              </a:buClr>
              <a:buSzPts val="1100"/>
              <a:buNone/>
            </a:pPr>
            <a:r>
              <a:rPr lang="en" sz="1867" b="1">
                <a:latin typeface="Courier New"/>
                <a:ea typeface="Courier New"/>
                <a:cs typeface="Courier New"/>
                <a:sym typeface="Courier New"/>
              </a:rPr>
              <a:t> "shortMulX" : 1,</a:t>
            </a:r>
            <a:endParaRPr sz="1867" b="1">
              <a:latin typeface="Courier New"/>
              <a:ea typeface="Courier New"/>
              <a:cs typeface="Courier New"/>
              <a:sym typeface="Courier New"/>
            </a:endParaRPr>
          </a:p>
          <a:p>
            <a:pPr marL="0" indent="0">
              <a:lnSpc>
                <a:spcPct val="100000"/>
              </a:lnSpc>
              <a:buClr>
                <a:schemeClr val="dk1"/>
              </a:buClr>
              <a:buSzPts val="1100"/>
              <a:buNone/>
            </a:pPr>
            <a:r>
              <a:rPr lang="en" sz="1867" b="1">
                <a:latin typeface="Courier New"/>
                <a:ea typeface="Courier New"/>
                <a:cs typeface="Courier New"/>
                <a:sym typeface="Courier New"/>
              </a:rPr>
              <a:t> "shortUnitsX" : "s",</a:t>
            </a:r>
            <a:endParaRPr sz="1867" b="1">
              <a:latin typeface="Courier New"/>
              <a:ea typeface="Courier New"/>
              <a:cs typeface="Courier New"/>
              <a:sym typeface="Courier New"/>
            </a:endParaRPr>
          </a:p>
          <a:p>
            <a:pPr marL="0" indent="0">
              <a:lnSpc>
                <a:spcPct val="100000"/>
              </a:lnSpc>
              <a:buClr>
                <a:schemeClr val="dk1"/>
              </a:buClr>
              <a:buSzPts val="1100"/>
              <a:buNone/>
            </a:pPr>
            <a:r>
              <a:rPr lang="en" sz="1867" b="1">
                <a:latin typeface="Courier New"/>
                <a:ea typeface="Courier New"/>
                <a:cs typeface="Courier New"/>
                <a:sym typeface="Courier New"/>
              </a:rPr>
              <a:t> "thousandsX" : 1000,</a:t>
            </a:r>
            <a:endParaRPr sz="1867" b="1">
              <a:latin typeface="Courier New"/>
              <a:ea typeface="Courier New"/>
              <a:cs typeface="Courier New"/>
              <a:sym typeface="Courier New"/>
            </a:endParaRPr>
          </a:p>
          <a:p>
            <a:pPr marL="0" indent="0">
              <a:lnSpc>
                <a:spcPct val="100000"/>
              </a:lnSpc>
              <a:buClr>
                <a:schemeClr val="dk1"/>
              </a:buClr>
              <a:buSzPts val="1100"/>
              <a:buNone/>
            </a:pPr>
            <a:r>
              <a:rPr lang="en" sz="1867" b="1">
                <a:latin typeface="Courier New"/>
                <a:ea typeface="Courier New"/>
                <a:cs typeface="Courier New"/>
                <a:sym typeface="Courier New"/>
              </a:rPr>
              <a:t> "title" : "Hello World",</a:t>
            </a:r>
            <a:endParaRPr sz="1867" b="1">
              <a:latin typeface="Courier New"/>
              <a:ea typeface="Courier New"/>
              <a:cs typeface="Courier New"/>
              <a:sym typeface="Courier New"/>
            </a:endParaRPr>
          </a:p>
          <a:p>
            <a:pPr marL="0" indent="0">
              <a:lnSpc>
                <a:spcPct val="100000"/>
              </a:lnSpc>
              <a:buClr>
                <a:schemeClr val="dk1"/>
              </a:buClr>
              <a:buSzPts val="1100"/>
              <a:buNone/>
            </a:pPr>
            <a:r>
              <a:rPr lang="en" sz="1867" b="1">
                <a:latin typeface="Courier New"/>
                <a:ea typeface="Courier New"/>
                <a:cs typeface="Courier New"/>
                <a:sym typeface="Courier New"/>
              </a:rPr>
              <a:t> "tracebase" : "2018-01-18_22:54:21",</a:t>
            </a:r>
            <a:endParaRPr sz="1867" b="1">
              <a:latin typeface="Courier New"/>
              <a:ea typeface="Courier New"/>
              <a:cs typeface="Courier New"/>
              <a:sym typeface="Courier New"/>
            </a:endParaRPr>
          </a:p>
          <a:p>
            <a:pPr marL="0" indent="0">
              <a:lnSpc>
                <a:spcPct val="100000"/>
              </a:lnSpc>
              <a:buClr>
                <a:schemeClr val="dk1"/>
              </a:buClr>
              <a:buSzPts val="1100"/>
              <a:buNone/>
            </a:pPr>
            <a:r>
              <a:rPr lang="en" sz="1867" b="1">
                <a:latin typeface="Courier New"/>
                <a:ea typeface="Courier New"/>
                <a:cs typeface="Courier New"/>
                <a:sym typeface="Courier New"/>
              </a:rPr>
              <a:t> "version" : 2,</a:t>
            </a:r>
            <a:endParaRPr sz="1867" b="1">
              <a:latin typeface="Courier New"/>
              <a:ea typeface="Courier New"/>
              <a:cs typeface="Courier New"/>
              <a:sym typeface="Courier New"/>
            </a:endParaRPr>
          </a:p>
          <a:p>
            <a:pPr marL="0" indent="0">
              <a:lnSpc>
                <a:spcPct val="100000"/>
              </a:lnSpc>
              <a:buClr>
                <a:schemeClr val="dk1"/>
              </a:buClr>
              <a:buSzPts val="1100"/>
              <a:buNone/>
            </a:pPr>
            <a:r>
              <a:rPr lang="en" sz="1867" b="1">
                <a:latin typeface="Courier New"/>
                <a:ea typeface="Courier New"/>
                <a:cs typeface="Courier New"/>
                <a:sym typeface="Courier New"/>
              </a:rPr>
              <a:t>"events" : [</a:t>
            </a:r>
            <a:endParaRPr sz="1867" b="1">
              <a:latin typeface="Courier New"/>
              <a:ea typeface="Courier New"/>
              <a:cs typeface="Courier New"/>
              <a:sym typeface="Courier New"/>
            </a:endParaRPr>
          </a:p>
          <a:p>
            <a:pPr marL="0" indent="0">
              <a:lnSpc>
                <a:spcPct val="100000"/>
              </a:lnSpc>
              <a:buClr>
                <a:schemeClr val="dk1"/>
              </a:buClr>
              <a:buSzPts val="1100"/>
              <a:buNone/>
            </a:pPr>
            <a:r>
              <a:rPr lang="en" sz="1867" b="1">
                <a:latin typeface="Courier New"/>
                <a:ea typeface="Courier New"/>
                <a:cs typeface="Courier New"/>
                <a:sym typeface="Courier New"/>
              </a:rPr>
              <a:t>[ 23.66655382, 0.00000218, 2, 1995, 0, 2055, 59216, 1, 0, "poll"],</a:t>
            </a:r>
            <a:endParaRPr sz="1867" b="1">
              <a:latin typeface="Courier New"/>
              <a:ea typeface="Courier New"/>
              <a:cs typeface="Courier New"/>
              <a:sym typeface="Courier New"/>
            </a:endParaRPr>
          </a:p>
          <a:p>
            <a:pPr marL="0" indent="0">
              <a:lnSpc>
                <a:spcPct val="100000"/>
              </a:lnSpc>
              <a:buNone/>
            </a:pPr>
            <a:r>
              <a:rPr lang="en" sz="1867" b="1">
                <a:latin typeface="Courier New"/>
                <a:ea typeface="Courier New"/>
                <a:cs typeface="Courier New"/>
                <a:sym typeface="Courier New"/>
              </a:rPr>
              <a:t>   ...</a:t>
            </a:r>
            <a:endParaRPr sz="1867" b="1">
              <a:latin typeface="Courier New"/>
              <a:ea typeface="Courier New"/>
              <a:cs typeface="Courier New"/>
              <a:sym typeface="Courier New"/>
            </a:endParaRPr>
          </a:p>
          <a:p>
            <a:pPr marL="0" indent="0">
              <a:lnSpc>
                <a:spcPct val="100000"/>
              </a:lnSpc>
              <a:buClr>
                <a:schemeClr val="dk1"/>
              </a:buClr>
              <a:buSzPts val="1100"/>
              <a:buNone/>
            </a:pPr>
            <a:r>
              <a:rPr lang="en" sz="1867" b="1">
                <a:latin typeface="Courier New"/>
                <a:ea typeface="Courier New"/>
                <a:cs typeface="Courier New"/>
                <a:sym typeface="Courier New"/>
              </a:rPr>
              <a:t>[999.0, 0.0, 0, 0, 0, 0, 0, 0, 0, ""]</a:t>
            </a:r>
            <a:endParaRPr sz="1867" b="1">
              <a:latin typeface="Courier New"/>
              <a:ea typeface="Courier New"/>
              <a:cs typeface="Courier New"/>
              <a:sym typeface="Courier New"/>
            </a:endParaRPr>
          </a:p>
          <a:p>
            <a:pPr marL="0" indent="0">
              <a:lnSpc>
                <a:spcPct val="100000"/>
              </a:lnSpc>
              <a:buClr>
                <a:schemeClr val="dk1"/>
              </a:buClr>
              <a:buSzPts val="1100"/>
              <a:buNone/>
            </a:pPr>
            <a:r>
              <a:rPr lang="en" sz="1867" b="1">
                <a:latin typeface="Courier New"/>
                <a:ea typeface="Courier New"/>
                <a:cs typeface="Courier New"/>
                <a:sym typeface="Courier New"/>
              </a:rPr>
              <a:t>]}</a:t>
            </a:r>
            <a:endParaRPr sz="1867" b="1">
              <a:latin typeface="Courier New"/>
              <a:ea typeface="Courier New"/>
              <a:cs typeface="Courier New"/>
              <a:sym typeface="Courier New"/>
            </a:endParaRPr>
          </a:p>
          <a:p>
            <a:pPr marL="0" indent="0">
              <a:buNone/>
            </a:pPr>
            <a:endParaRPr/>
          </a:p>
        </p:txBody>
      </p:sp>
      <p:sp>
        <p:nvSpPr>
          <p:cNvPr id="310" name="Google Shape;310;p46"/>
          <p:cNvSpPr txBox="1">
            <a:spLocks noGrp="1"/>
          </p:cNvSpPr>
          <p:nvPr>
            <p:ph type="sldNum" idx="12"/>
          </p:nvPr>
        </p:nvSpPr>
        <p:spPr>
          <a:xfrm>
            <a:off x="11409045" y="6333135"/>
            <a:ext cx="731600" cy="524800"/>
          </a:xfrm>
          <a:prstGeom prst="rect">
            <a:avLst/>
          </a:prstGeom>
        </p:spPr>
        <p:txBody>
          <a:bodyPr spcFirstLastPara="1" vert="horz" wrap="square" lIns="121900" tIns="121900" rIns="121900" bIns="121900" rtlCol="0" anchor="t" anchorCtr="0">
            <a:noAutofit/>
          </a:bodyPr>
          <a:lstStyle/>
          <a:p>
            <a:fld id="{00000000-1234-1234-1234-123412341234}" type="slidenum">
              <a:rPr lang="en"/>
              <a:pPr/>
              <a:t>25</a:t>
            </a:fld>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30"/>
        <p:cNvGrpSpPr/>
        <p:nvPr/>
      </p:nvGrpSpPr>
      <p:grpSpPr>
        <a:xfrm>
          <a:off x="0" y="0"/>
          <a:ext cx="0" cy="0"/>
          <a:chOff x="0" y="0"/>
          <a:chExt cx="0" cy="0"/>
        </a:xfrm>
      </p:grpSpPr>
      <p:sp>
        <p:nvSpPr>
          <p:cNvPr id="231" name="Google Shape;231;p37"/>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rtlCol="0" anchor="t" anchorCtr="0">
            <a:noAutofit/>
          </a:bodyPr>
          <a:lstStyle/>
          <a:p>
            <a:r>
              <a:rPr lang="en"/>
              <a:t>Postprocessing</a:t>
            </a:r>
            <a:endParaRPr/>
          </a:p>
        </p:txBody>
      </p:sp>
      <p:sp>
        <p:nvSpPr>
          <p:cNvPr id="232" name="Google Shape;232;p37"/>
          <p:cNvSpPr txBox="1">
            <a:spLocks noGrp="1"/>
          </p:cNvSpPr>
          <p:nvPr>
            <p:ph type="body" idx="1"/>
          </p:nvPr>
        </p:nvSpPr>
        <p:spPr>
          <a:xfrm>
            <a:off x="415600" y="1536633"/>
            <a:ext cx="11360800" cy="4555200"/>
          </a:xfrm>
          <a:prstGeom prst="rect">
            <a:avLst/>
          </a:prstGeom>
        </p:spPr>
        <p:txBody>
          <a:bodyPr spcFirstLastPara="1" vert="horz" wrap="square" lIns="121900" tIns="121900" rIns="121900" bIns="121900" rtlCol="0" anchor="t" anchorCtr="0">
            <a:noAutofit/>
          </a:bodyPr>
          <a:lstStyle/>
          <a:p>
            <a:pPr marL="0" indent="0">
              <a:buNone/>
            </a:pPr>
            <a:endParaRPr/>
          </a:p>
        </p:txBody>
      </p:sp>
      <p:sp>
        <p:nvSpPr>
          <p:cNvPr id="233" name="Google Shape;233;p37"/>
          <p:cNvSpPr txBox="1">
            <a:spLocks noGrp="1"/>
          </p:cNvSpPr>
          <p:nvPr>
            <p:ph type="sldNum" idx="12"/>
          </p:nvPr>
        </p:nvSpPr>
        <p:spPr>
          <a:xfrm>
            <a:off x="11409045" y="6333135"/>
            <a:ext cx="731600" cy="524800"/>
          </a:xfrm>
          <a:prstGeom prst="rect">
            <a:avLst/>
          </a:prstGeom>
        </p:spPr>
        <p:txBody>
          <a:bodyPr spcFirstLastPara="1" vert="horz" wrap="square" lIns="121900" tIns="121900" rIns="121900" bIns="121900" rtlCol="0" anchor="t" anchorCtr="0">
            <a:noAutofit/>
          </a:bodyPr>
          <a:lstStyle/>
          <a:p>
            <a:fld id="{00000000-1234-1234-1234-123412341234}" type="slidenum">
              <a:rPr lang="en"/>
              <a:pPr/>
              <a:t>26</a:t>
            </a:fld>
            <a:endParaRPr/>
          </a:p>
        </p:txBody>
      </p:sp>
      <p:pic>
        <p:nvPicPr>
          <p:cNvPr id="234" name="Google Shape;234;p37"/>
          <p:cNvPicPr preferRelativeResize="0"/>
          <p:nvPr/>
        </p:nvPicPr>
        <p:blipFill>
          <a:blip r:embed="rId3">
            <a:alphaModFix amt="19000"/>
          </a:blip>
          <a:stretch>
            <a:fillRect/>
          </a:stretch>
        </p:blipFill>
        <p:spPr>
          <a:xfrm>
            <a:off x="415600" y="2538534"/>
            <a:ext cx="8365195" cy="2428433"/>
          </a:xfrm>
          <a:prstGeom prst="rect">
            <a:avLst/>
          </a:prstGeom>
          <a:noFill/>
          <a:ln>
            <a:noFill/>
          </a:ln>
        </p:spPr>
      </p:pic>
      <p:sp>
        <p:nvSpPr>
          <p:cNvPr id="235" name="Google Shape;235;p37"/>
          <p:cNvSpPr/>
          <p:nvPr/>
        </p:nvSpPr>
        <p:spPr>
          <a:xfrm>
            <a:off x="9678100" y="2638033"/>
            <a:ext cx="1991600" cy="1333600"/>
          </a:xfrm>
          <a:prstGeom prst="roundRect">
            <a:avLst>
              <a:gd name="adj" fmla="val 16667"/>
            </a:avLst>
          </a:prstGeom>
          <a:solidFill>
            <a:srgbClr val="F0FFFF"/>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pPr algn="ctr"/>
            <a:r>
              <a:rPr lang="en" sz="2400" b="1">
                <a:solidFill>
                  <a:srgbClr val="0000FF"/>
                </a:solidFill>
              </a:rPr>
              <a:t>browser</a:t>
            </a:r>
            <a:endParaRPr sz="2400" b="1">
              <a:solidFill>
                <a:srgbClr val="0000FF"/>
              </a:solidFill>
            </a:endParaRPr>
          </a:p>
        </p:txBody>
      </p:sp>
      <p:cxnSp>
        <p:nvCxnSpPr>
          <p:cNvPr id="236" name="Google Shape;236;p37"/>
          <p:cNvCxnSpPr>
            <a:endCxn id="235" idx="1"/>
          </p:cNvCxnSpPr>
          <p:nvPr/>
        </p:nvCxnSpPr>
        <p:spPr>
          <a:xfrm>
            <a:off x="8759700" y="3304833"/>
            <a:ext cx="918400" cy="0"/>
          </a:xfrm>
          <a:prstGeom prst="straightConnector1">
            <a:avLst/>
          </a:prstGeom>
          <a:noFill/>
          <a:ln w="38100" cap="flat" cmpd="sng">
            <a:solidFill>
              <a:srgbClr val="0000FF"/>
            </a:solidFill>
            <a:prstDash val="solid"/>
            <a:round/>
            <a:headEnd type="none" w="med" len="med"/>
            <a:tailEnd type="triangle" w="med" len="med"/>
          </a:ln>
        </p:spPr>
      </p:cxn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40"/>
        <p:cNvGrpSpPr/>
        <p:nvPr/>
      </p:nvGrpSpPr>
      <p:grpSpPr>
        <a:xfrm>
          <a:off x="0" y="0"/>
          <a:ext cx="0" cy="0"/>
          <a:chOff x="0" y="0"/>
          <a:chExt cx="0" cy="0"/>
        </a:xfrm>
      </p:grpSpPr>
      <p:sp>
        <p:nvSpPr>
          <p:cNvPr id="241" name="Google Shape;241;p38"/>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rtlCol="0" anchor="t" anchorCtr="0">
            <a:noAutofit/>
          </a:bodyPr>
          <a:lstStyle/>
          <a:p>
            <a:r>
              <a:rPr lang="en"/>
              <a:t>KUtrace display of timelines</a:t>
            </a:r>
            <a:endParaRPr/>
          </a:p>
        </p:txBody>
      </p:sp>
      <p:sp>
        <p:nvSpPr>
          <p:cNvPr id="242" name="Google Shape;242;p38"/>
          <p:cNvSpPr txBox="1">
            <a:spLocks noGrp="1"/>
          </p:cNvSpPr>
          <p:nvPr>
            <p:ph type="body" idx="1"/>
          </p:nvPr>
        </p:nvSpPr>
        <p:spPr>
          <a:xfrm>
            <a:off x="415600" y="1536633"/>
            <a:ext cx="11360800" cy="4555200"/>
          </a:xfrm>
          <a:prstGeom prst="rect">
            <a:avLst/>
          </a:prstGeom>
        </p:spPr>
        <p:txBody>
          <a:bodyPr spcFirstLastPara="1" vert="horz" wrap="square" lIns="121900" tIns="121900" rIns="121900" bIns="121900" rtlCol="0" anchor="t" anchorCtr="0">
            <a:noAutofit/>
          </a:bodyPr>
          <a:lstStyle/>
          <a:p>
            <a:pPr marL="0" indent="0">
              <a:buNone/>
            </a:pPr>
            <a:endParaRPr/>
          </a:p>
        </p:txBody>
      </p:sp>
      <p:sp>
        <p:nvSpPr>
          <p:cNvPr id="243" name="Google Shape;243;p38"/>
          <p:cNvSpPr txBox="1">
            <a:spLocks noGrp="1"/>
          </p:cNvSpPr>
          <p:nvPr>
            <p:ph type="sldNum" idx="12"/>
          </p:nvPr>
        </p:nvSpPr>
        <p:spPr>
          <a:xfrm>
            <a:off x="11409045" y="6333135"/>
            <a:ext cx="731600" cy="524800"/>
          </a:xfrm>
          <a:prstGeom prst="rect">
            <a:avLst/>
          </a:prstGeom>
        </p:spPr>
        <p:txBody>
          <a:bodyPr spcFirstLastPara="1" vert="horz" wrap="square" lIns="121900" tIns="121900" rIns="121900" bIns="121900" rtlCol="0" anchor="t" anchorCtr="0">
            <a:noAutofit/>
          </a:bodyPr>
          <a:lstStyle/>
          <a:p>
            <a:fld id="{00000000-1234-1234-1234-123412341234}" type="slidenum">
              <a:rPr lang="en"/>
              <a:pPr/>
              <a:t>27</a:t>
            </a:fld>
            <a:endParaRPr/>
          </a:p>
        </p:txBody>
      </p:sp>
      <p:pic>
        <p:nvPicPr>
          <p:cNvPr id="244" name="Google Shape;244;p38"/>
          <p:cNvPicPr preferRelativeResize="0"/>
          <p:nvPr/>
        </p:nvPicPr>
        <p:blipFill>
          <a:blip r:embed="rId3">
            <a:alphaModFix/>
          </a:blip>
          <a:stretch>
            <a:fillRect/>
          </a:stretch>
        </p:blipFill>
        <p:spPr>
          <a:xfrm>
            <a:off x="1317776" y="1536634"/>
            <a:ext cx="9556443" cy="4555199"/>
          </a:xfrm>
          <a:prstGeom prst="rect">
            <a:avLst/>
          </a:prstGeom>
          <a:noFill/>
          <a:ln>
            <a:noFill/>
          </a:ln>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79C09D-6025-4BEB-97FB-F5FD00EB9337}"/>
              </a:ext>
            </a:extLst>
          </p:cNvPr>
          <p:cNvSpPr>
            <a:spLocks noGrp="1"/>
          </p:cNvSpPr>
          <p:nvPr>
            <p:ph type="title"/>
          </p:nvPr>
        </p:nvSpPr>
        <p:spPr/>
        <p:txBody>
          <a:bodyPr/>
          <a:lstStyle/>
          <a:p>
            <a:r>
              <a:rPr lang="en-US" dirty="0"/>
              <a:t>Play with the html interface</a:t>
            </a:r>
          </a:p>
        </p:txBody>
      </p:sp>
      <p:sp>
        <p:nvSpPr>
          <p:cNvPr id="3" name="Text Placeholder 2">
            <a:extLst>
              <a:ext uri="{FF2B5EF4-FFF2-40B4-BE49-F238E27FC236}">
                <a16:creationId xmlns:a16="http://schemas.microsoft.com/office/drawing/2014/main" id="{5292952A-31F0-D635-8ED5-B7E5EBD42899}"/>
              </a:ext>
            </a:extLst>
          </p:cNvPr>
          <p:cNvSpPr>
            <a:spLocks noGrp="1"/>
          </p:cNvSpPr>
          <p:nvPr>
            <p:ph type="body" idx="1"/>
          </p:nvPr>
        </p:nvSpPr>
        <p:spPr>
          <a:xfrm>
            <a:off x="415600" y="1536632"/>
            <a:ext cx="11360800" cy="5095395"/>
          </a:xfrm>
        </p:spPr>
        <p:txBody>
          <a:bodyPr/>
          <a:lstStyle/>
          <a:p>
            <a:r>
              <a:rPr lang="en-US" dirty="0"/>
              <a:t>(on each pi)</a:t>
            </a:r>
          </a:p>
          <a:p>
            <a:pPr marL="152396" indent="0">
              <a:buNone/>
            </a:pPr>
            <a:endParaRPr lang="en-US" dirty="0"/>
          </a:p>
          <a:p>
            <a:r>
              <a:rPr lang="en-GB" dirty="0">
                <a:solidFill>
                  <a:srgbClr val="000000"/>
                </a:solidFill>
                <a:latin typeface="Menlo" panose="020B0609030804020204" pitchFamily="49" charset="0"/>
              </a:rPr>
              <a:t>~/</a:t>
            </a:r>
            <a:r>
              <a:rPr lang="en-GB" dirty="0" err="1">
                <a:solidFill>
                  <a:srgbClr val="000000"/>
                </a:solidFill>
                <a:latin typeface="Menlo" panose="020B0609030804020204" pitchFamily="49" charset="0"/>
              </a:rPr>
              <a:t>KUtrace</a:t>
            </a:r>
            <a:r>
              <a:rPr lang="en-GB" dirty="0">
                <a:solidFill>
                  <a:srgbClr val="000000"/>
                </a:solidFill>
                <a:effectLst/>
                <a:latin typeface="Menlo" panose="020B0609030804020204" pitchFamily="49" charset="0"/>
              </a:rPr>
              <a:t>/</a:t>
            </a:r>
            <a:r>
              <a:rPr lang="en-GB" dirty="0" err="1">
                <a:solidFill>
                  <a:srgbClr val="000000"/>
                </a:solidFill>
                <a:effectLst/>
                <a:latin typeface="Menlo" panose="020B0609030804020204" pitchFamily="49" charset="0"/>
              </a:rPr>
              <a:t>hello_world_demo.json</a:t>
            </a:r>
            <a:endParaRPr lang="en-GB" dirty="0">
              <a:solidFill>
                <a:srgbClr val="000000"/>
              </a:solidFill>
              <a:effectLst/>
              <a:latin typeface="Menlo" panose="020B0609030804020204" pitchFamily="49" charset="0"/>
            </a:endParaRPr>
          </a:p>
          <a:p>
            <a:pPr marL="152396" indent="0">
              <a:buNone/>
            </a:pPr>
            <a:endParaRPr lang="en-US" dirty="0"/>
          </a:p>
          <a:p>
            <a:pPr marL="152396" indent="0">
              <a:buNone/>
            </a:pPr>
            <a:r>
              <a:rPr lang="en-US" dirty="0"/>
              <a:t>and it’s</a:t>
            </a:r>
          </a:p>
          <a:p>
            <a:pPr marL="152396" indent="0">
              <a:buNone/>
            </a:pPr>
            <a:endParaRPr lang="en-US" dirty="0"/>
          </a:p>
          <a:p>
            <a:pPr marL="152396" indent="0">
              <a:buNone/>
            </a:pPr>
            <a:endParaRPr lang="en-US" dirty="0"/>
          </a:p>
          <a:p>
            <a:r>
              <a:rPr lang="en-GB" dirty="0">
                <a:solidFill>
                  <a:srgbClr val="000000"/>
                </a:solidFill>
                <a:latin typeface="Menlo" panose="020B0609030804020204" pitchFamily="49" charset="0"/>
              </a:rPr>
              <a:t>~/</a:t>
            </a:r>
            <a:r>
              <a:rPr lang="en-GB" dirty="0" err="1">
                <a:solidFill>
                  <a:srgbClr val="000000"/>
                </a:solidFill>
                <a:latin typeface="Menlo" panose="020B0609030804020204" pitchFamily="49" charset="0"/>
              </a:rPr>
              <a:t>KUtrace</a:t>
            </a:r>
            <a:r>
              <a:rPr lang="en-GB" dirty="0">
                <a:solidFill>
                  <a:srgbClr val="000000"/>
                </a:solidFill>
                <a:effectLst/>
                <a:latin typeface="Menlo" panose="020B0609030804020204" pitchFamily="49" charset="0"/>
              </a:rPr>
              <a:t>/</a:t>
            </a:r>
            <a:r>
              <a:rPr lang="en-GB" dirty="0" err="1">
                <a:solidFill>
                  <a:srgbClr val="000000"/>
                </a:solidFill>
                <a:effectLst/>
                <a:latin typeface="Menlo" panose="020B0609030804020204" pitchFamily="49" charset="0"/>
              </a:rPr>
              <a:t>hello_world_demo.html</a:t>
            </a:r>
            <a:endParaRPr lang="en-GB" dirty="0">
              <a:solidFill>
                <a:srgbClr val="000000"/>
              </a:solidFill>
              <a:effectLst/>
              <a:latin typeface="Menlo" panose="020B0609030804020204" pitchFamily="49" charset="0"/>
            </a:endParaRPr>
          </a:p>
          <a:p>
            <a:pPr marL="152396" indent="0">
              <a:buNone/>
            </a:pPr>
            <a:endParaRPr lang="en-US" dirty="0"/>
          </a:p>
          <a:p>
            <a:pPr marL="152396" indent="0">
              <a:buNone/>
            </a:pPr>
            <a:r>
              <a:rPr lang="en-US" dirty="0"/>
              <a:t>Make a copy to your own machine, display, and play.</a:t>
            </a:r>
          </a:p>
          <a:p>
            <a:pPr marL="152396" indent="0">
              <a:buNone/>
            </a:pPr>
            <a:endParaRPr lang="en-US" dirty="0"/>
          </a:p>
          <a:p>
            <a:pPr marL="152396" indent="0">
              <a:buNone/>
            </a:pPr>
            <a:r>
              <a:rPr lang="en-US" dirty="0"/>
              <a:t>Textbook Chapter 19 pp257-266 provide a </a:t>
            </a:r>
            <a:r>
              <a:rPr lang="en-US" i="1" dirty="0"/>
              <a:t>manual</a:t>
            </a:r>
            <a:r>
              <a:rPr lang="en-US" dirty="0"/>
              <a:t> for the GUI</a:t>
            </a:r>
          </a:p>
          <a:p>
            <a:pPr marL="152396" indent="0">
              <a:buNone/>
            </a:pPr>
            <a:r>
              <a:rPr lang="en-US" dirty="0"/>
              <a:t>The following slides provide insight into the design decisions.</a:t>
            </a:r>
          </a:p>
        </p:txBody>
      </p:sp>
    </p:spTree>
    <p:extLst>
      <p:ext uri="{BB962C8B-B14F-4D97-AF65-F5344CB8AC3E}">
        <p14:creationId xmlns:p14="http://schemas.microsoft.com/office/powerpoint/2010/main" val="26836398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48"/>
        <p:cNvGrpSpPr/>
        <p:nvPr/>
      </p:nvGrpSpPr>
      <p:grpSpPr>
        <a:xfrm>
          <a:off x="0" y="0"/>
          <a:ext cx="0" cy="0"/>
          <a:chOff x="0" y="0"/>
          <a:chExt cx="0" cy="0"/>
        </a:xfrm>
      </p:grpSpPr>
      <p:sp>
        <p:nvSpPr>
          <p:cNvPr id="249" name="Google Shape;249;p39"/>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rtlCol="0" anchor="t" anchorCtr="0">
            <a:noAutofit/>
          </a:bodyPr>
          <a:lstStyle/>
          <a:p>
            <a:r>
              <a:rPr lang="en"/>
              <a:t>Display issues</a:t>
            </a:r>
            <a:endParaRPr/>
          </a:p>
        </p:txBody>
      </p:sp>
      <p:sp>
        <p:nvSpPr>
          <p:cNvPr id="250" name="Google Shape;250;p39"/>
          <p:cNvSpPr txBox="1">
            <a:spLocks noGrp="1"/>
          </p:cNvSpPr>
          <p:nvPr>
            <p:ph type="body" idx="1"/>
          </p:nvPr>
        </p:nvSpPr>
        <p:spPr>
          <a:xfrm>
            <a:off x="415600" y="1536633"/>
            <a:ext cx="11360800" cy="4555200"/>
          </a:xfrm>
          <a:prstGeom prst="rect">
            <a:avLst/>
          </a:prstGeom>
        </p:spPr>
        <p:txBody>
          <a:bodyPr spcFirstLastPara="1" vert="horz" wrap="square" lIns="121900" tIns="121900" rIns="121900" bIns="121900" rtlCol="0" anchor="t" anchorCtr="0">
            <a:noAutofit/>
          </a:bodyPr>
          <a:lstStyle/>
          <a:p>
            <a:pPr marL="0" indent="0">
              <a:buNone/>
            </a:pPr>
            <a:r>
              <a:rPr lang="en"/>
              <a:t>Problem: </a:t>
            </a:r>
            <a:endParaRPr/>
          </a:p>
          <a:p>
            <a:pPr marL="0" indent="609585">
              <a:buNone/>
            </a:pPr>
            <a:r>
              <a:rPr lang="en"/>
              <a:t>Possibly 1-10 million execution spans to display</a:t>
            </a:r>
            <a:endParaRPr/>
          </a:p>
          <a:p>
            <a:pPr marL="0" indent="0">
              <a:buNone/>
            </a:pPr>
            <a:endParaRPr sz="1200"/>
          </a:p>
          <a:p>
            <a:pPr marL="0" indent="0">
              <a:buNone/>
            </a:pPr>
            <a:r>
              <a:rPr lang="en"/>
              <a:t>Solutions: </a:t>
            </a:r>
            <a:endParaRPr/>
          </a:p>
          <a:p>
            <a:r>
              <a:rPr lang="en"/>
              <a:t>spantospan reduces granularity, so fewer spans</a:t>
            </a:r>
            <a:endParaRPr/>
          </a:p>
          <a:p>
            <a:r>
              <a:rPr lang="en"/>
              <a:t>spantotrim keeps only a subset time interval, so fewer spans</a:t>
            </a:r>
            <a:endParaRPr/>
          </a:p>
          <a:p>
            <a:r>
              <a:rPr lang="en"/>
              <a:t>HTML initially shows entire trace at modest resolution, allows user to pan and zoom to reveal detail at various different places.</a:t>
            </a:r>
            <a:endParaRPr/>
          </a:p>
          <a:p>
            <a:r>
              <a:rPr lang="en"/>
              <a:t>HTML </a:t>
            </a:r>
            <a:r>
              <a:rPr lang="en" i="1"/>
              <a:t>elides</a:t>
            </a:r>
            <a:r>
              <a:rPr lang="en"/>
              <a:t> spans that are narrower than 1 pixel, combining several until they total at least one pixel. The total is then displayed with a single-color line, not three or four different colors -- just idle or kernel or user.</a:t>
            </a:r>
            <a:endParaRPr/>
          </a:p>
        </p:txBody>
      </p:sp>
      <p:sp>
        <p:nvSpPr>
          <p:cNvPr id="251" name="Google Shape;251;p39"/>
          <p:cNvSpPr txBox="1">
            <a:spLocks noGrp="1"/>
          </p:cNvSpPr>
          <p:nvPr>
            <p:ph type="sldNum" idx="12"/>
          </p:nvPr>
        </p:nvSpPr>
        <p:spPr>
          <a:xfrm>
            <a:off x="11409045" y="6333135"/>
            <a:ext cx="731600" cy="524800"/>
          </a:xfrm>
          <a:prstGeom prst="rect">
            <a:avLst/>
          </a:prstGeom>
        </p:spPr>
        <p:txBody>
          <a:bodyPr spcFirstLastPara="1" vert="horz" wrap="square" lIns="121900" tIns="121900" rIns="121900" bIns="121900" rtlCol="0" anchor="t" anchorCtr="0">
            <a:noAutofit/>
          </a:bodyPr>
          <a:lstStyle/>
          <a:p>
            <a:fld id="{00000000-1234-1234-1234-123412341234}" type="slidenum">
              <a:rPr lang="en"/>
              <a:pPr/>
              <a:t>29</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19"/>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rtlCol="0" anchor="t" anchorCtr="0">
            <a:noAutofit/>
          </a:bodyPr>
          <a:lstStyle/>
          <a:p>
            <a:r>
              <a:rPr lang="en" sz="3733"/>
              <a:t>HTML: shift-click-drag for </a:t>
            </a:r>
            <a:r>
              <a:rPr lang="en" sz="3733" b="1">
                <a:solidFill>
                  <a:srgbClr val="FF00FF"/>
                </a:solidFill>
              </a:rPr>
              <a:t>measurement triangle</a:t>
            </a:r>
            <a:endParaRPr sz="3733" b="1">
              <a:solidFill>
                <a:srgbClr val="FF00FF"/>
              </a:solidFill>
            </a:endParaRPr>
          </a:p>
        </p:txBody>
      </p:sp>
      <p:sp>
        <p:nvSpPr>
          <p:cNvPr id="96" name="Google Shape;96;p19"/>
          <p:cNvSpPr txBox="1">
            <a:spLocks noGrp="1"/>
          </p:cNvSpPr>
          <p:nvPr>
            <p:ph type="body" idx="1"/>
          </p:nvPr>
        </p:nvSpPr>
        <p:spPr>
          <a:xfrm>
            <a:off x="415600" y="1536633"/>
            <a:ext cx="11360800" cy="4555200"/>
          </a:xfrm>
          <a:prstGeom prst="rect">
            <a:avLst/>
          </a:prstGeom>
        </p:spPr>
        <p:txBody>
          <a:bodyPr spcFirstLastPara="1" vert="horz" wrap="square" lIns="121900" tIns="121900" rIns="121900" bIns="121900" rtlCol="0" anchor="t" anchorCtr="0">
            <a:noAutofit/>
          </a:bodyPr>
          <a:lstStyle/>
          <a:p>
            <a:pPr marL="0" indent="0">
              <a:buNone/>
            </a:pPr>
            <a:endParaRPr/>
          </a:p>
        </p:txBody>
      </p:sp>
      <p:sp>
        <p:nvSpPr>
          <p:cNvPr id="97" name="Google Shape;97;p19"/>
          <p:cNvSpPr txBox="1">
            <a:spLocks noGrp="1"/>
          </p:cNvSpPr>
          <p:nvPr>
            <p:ph type="sldNum" idx="12"/>
          </p:nvPr>
        </p:nvSpPr>
        <p:spPr>
          <a:xfrm>
            <a:off x="11409045" y="6333135"/>
            <a:ext cx="731600" cy="524800"/>
          </a:xfrm>
          <a:prstGeom prst="rect">
            <a:avLst/>
          </a:prstGeom>
        </p:spPr>
        <p:txBody>
          <a:bodyPr spcFirstLastPara="1" vert="horz" wrap="square" lIns="121900" tIns="121900" rIns="121900" bIns="121900" rtlCol="0" anchor="t" anchorCtr="0">
            <a:noAutofit/>
          </a:bodyPr>
          <a:lstStyle/>
          <a:p>
            <a:fld id="{00000000-1234-1234-1234-123412341234}" type="slidenum">
              <a:rPr lang="en" sz="1333">
                <a:solidFill>
                  <a:srgbClr val="000000"/>
                </a:solidFill>
              </a:rPr>
              <a:pPr/>
              <a:t>3</a:t>
            </a:fld>
            <a:endParaRPr sz="1333">
              <a:solidFill>
                <a:srgbClr val="000000"/>
              </a:solidFill>
            </a:endParaRPr>
          </a:p>
        </p:txBody>
      </p:sp>
      <p:pic>
        <p:nvPicPr>
          <p:cNvPr id="98" name="Google Shape;98;p19"/>
          <p:cNvPicPr preferRelativeResize="0"/>
          <p:nvPr/>
        </p:nvPicPr>
        <p:blipFill>
          <a:blip r:embed="rId3">
            <a:alphaModFix/>
          </a:blip>
          <a:stretch>
            <a:fillRect/>
          </a:stretch>
        </p:blipFill>
        <p:spPr>
          <a:xfrm>
            <a:off x="645434" y="1536633"/>
            <a:ext cx="10901135" cy="4755735"/>
          </a:xfrm>
          <a:prstGeom prst="rect">
            <a:avLst/>
          </a:prstGeom>
          <a:noFill/>
          <a:ln>
            <a:noFill/>
          </a:ln>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55"/>
        <p:cNvGrpSpPr/>
        <p:nvPr/>
      </p:nvGrpSpPr>
      <p:grpSpPr>
        <a:xfrm>
          <a:off x="0" y="0"/>
          <a:ext cx="0" cy="0"/>
          <a:chOff x="0" y="0"/>
          <a:chExt cx="0" cy="0"/>
        </a:xfrm>
      </p:grpSpPr>
      <p:sp>
        <p:nvSpPr>
          <p:cNvPr id="256" name="Google Shape;256;p40"/>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rtlCol="0" anchor="t" anchorCtr="0">
            <a:noAutofit/>
          </a:bodyPr>
          <a:lstStyle/>
          <a:p>
            <a:r>
              <a:rPr lang="en"/>
              <a:t>Display issues</a:t>
            </a:r>
            <a:endParaRPr/>
          </a:p>
        </p:txBody>
      </p:sp>
      <p:sp>
        <p:nvSpPr>
          <p:cNvPr id="257" name="Google Shape;257;p40"/>
          <p:cNvSpPr txBox="1">
            <a:spLocks noGrp="1"/>
          </p:cNvSpPr>
          <p:nvPr>
            <p:ph type="body" idx="1"/>
          </p:nvPr>
        </p:nvSpPr>
        <p:spPr>
          <a:xfrm>
            <a:off x="415600" y="1536633"/>
            <a:ext cx="11360800" cy="4555200"/>
          </a:xfrm>
          <a:prstGeom prst="rect">
            <a:avLst/>
          </a:prstGeom>
        </p:spPr>
        <p:txBody>
          <a:bodyPr spcFirstLastPara="1" vert="horz" wrap="square" lIns="121900" tIns="121900" rIns="121900" bIns="121900" rtlCol="0" anchor="t" anchorCtr="0">
            <a:noAutofit/>
          </a:bodyPr>
          <a:lstStyle/>
          <a:p>
            <a:pPr marL="0" indent="0">
              <a:buNone/>
            </a:pPr>
            <a:r>
              <a:rPr lang="en"/>
              <a:t>Problem: </a:t>
            </a:r>
            <a:endParaRPr/>
          </a:p>
          <a:p>
            <a:pPr indent="0">
              <a:buNone/>
            </a:pPr>
            <a:r>
              <a:rPr lang="en"/>
              <a:t>Showing different processes or syscalls in different colors is too hard to distinguish -- only about 12-20 distinct colors on screen</a:t>
            </a:r>
            <a:endParaRPr/>
          </a:p>
          <a:p>
            <a:pPr marL="0" indent="0">
              <a:buNone/>
            </a:pPr>
            <a:endParaRPr sz="1200"/>
          </a:p>
          <a:p>
            <a:pPr marL="0" indent="0">
              <a:buNone/>
            </a:pPr>
            <a:r>
              <a:rPr lang="en"/>
              <a:t>Solutions: </a:t>
            </a:r>
            <a:endParaRPr/>
          </a:p>
          <a:p>
            <a:r>
              <a:rPr lang="en"/>
              <a:t>Use pairs of colors, PID mod 15 to pick one, PID mod 17 to pick the other, giving 15x17 = 255 combinations total. Display as two stacked vertical lines.</a:t>
            </a:r>
            <a:endParaRPr/>
          </a:p>
          <a:p>
            <a:r>
              <a:rPr lang="en"/>
              <a:t>For kernel-mode, add third lightened background color to distinguish syscall, interrupt, and fault code.</a:t>
            </a:r>
            <a:endParaRPr/>
          </a:p>
        </p:txBody>
      </p:sp>
      <p:sp>
        <p:nvSpPr>
          <p:cNvPr id="258" name="Google Shape;258;p40"/>
          <p:cNvSpPr txBox="1">
            <a:spLocks noGrp="1"/>
          </p:cNvSpPr>
          <p:nvPr>
            <p:ph type="sldNum" idx="12"/>
          </p:nvPr>
        </p:nvSpPr>
        <p:spPr>
          <a:xfrm>
            <a:off x="11409045" y="6333135"/>
            <a:ext cx="731600" cy="524800"/>
          </a:xfrm>
          <a:prstGeom prst="rect">
            <a:avLst/>
          </a:prstGeom>
        </p:spPr>
        <p:txBody>
          <a:bodyPr spcFirstLastPara="1" vert="horz" wrap="square" lIns="121900" tIns="121900" rIns="121900" bIns="121900" rtlCol="0" anchor="t" anchorCtr="0">
            <a:noAutofit/>
          </a:bodyPr>
          <a:lstStyle/>
          <a:p>
            <a:fld id="{00000000-1234-1234-1234-123412341234}" type="slidenum">
              <a:rPr lang="en"/>
              <a:pPr/>
              <a:t>30</a:t>
            </a:fld>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62"/>
        <p:cNvGrpSpPr/>
        <p:nvPr/>
      </p:nvGrpSpPr>
      <p:grpSpPr>
        <a:xfrm>
          <a:off x="0" y="0"/>
          <a:ext cx="0" cy="0"/>
          <a:chOff x="0" y="0"/>
          <a:chExt cx="0" cy="0"/>
        </a:xfrm>
      </p:grpSpPr>
      <p:sp>
        <p:nvSpPr>
          <p:cNvPr id="263" name="Google Shape;263;p41"/>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rtlCol="0" anchor="t" anchorCtr="0">
            <a:noAutofit/>
          </a:bodyPr>
          <a:lstStyle/>
          <a:p>
            <a:r>
              <a:rPr lang="en"/>
              <a:t>Display issues</a:t>
            </a:r>
            <a:endParaRPr/>
          </a:p>
        </p:txBody>
      </p:sp>
      <p:sp>
        <p:nvSpPr>
          <p:cNvPr id="264" name="Google Shape;264;p41"/>
          <p:cNvSpPr txBox="1">
            <a:spLocks noGrp="1"/>
          </p:cNvSpPr>
          <p:nvPr>
            <p:ph type="body" idx="1"/>
          </p:nvPr>
        </p:nvSpPr>
        <p:spPr>
          <a:xfrm>
            <a:off x="415600" y="1536633"/>
            <a:ext cx="11360800" cy="4555200"/>
          </a:xfrm>
          <a:prstGeom prst="rect">
            <a:avLst/>
          </a:prstGeom>
        </p:spPr>
        <p:txBody>
          <a:bodyPr spcFirstLastPara="1" vert="horz" wrap="square" lIns="121900" tIns="121900" rIns="121900" bIns="121900" rtlCol="0" anchor="t" anchorCtr="0">
            <a:noAutofit/>
          </a:bodyPr>
          <a:lstStyle/>
          <a:p>
            <a:pPr marL="0" indent="0">
              <a:buNone/>
            </a:pPr>
            <a:r>
              <a:rPr lang="en"/>
              <a:t>Problem: </a:t>
            </a:r>
            <a:endParaRPr/>
          </a:p>
          <a:p>
            <a:pPr indent="0">
              <a:buNone/>
            </a:pPr>
            <a:r>
              <a:rPr lang="en"/>
              <a:t>Display CPU timelines plus PID timelines plus RPC timelines, but now the vertical dimension is too crowded</a:t>
            </a:r>
            <a:endParaRPr/>
          </a:p>
          <a:p>
            <a:pPr marL="0" indent="0">
              <a:buNone/>
            </a:pPr>
            <a:r>
              <a:rPr lang="en"/>
              <a:t>Solutions: </a:t>
            </a:r>
            <a:endParaRPr/>
          </a:p>
          <a:p>
            <a:r>
              <a:rPr lang="en"/>
              <a:t>Group the spans: CPU, PID, RPC </a:t>
            </a:r>
            <a:endParaRPr/>
          </a:p>
          <a:p>
            <a:r>
              <a:rPr lang="en"/>
              <a:t>Make groups collapsible, and by default collapse PID and RPC.</a:t>
            </a:r>
            <a:endParaRPr/>
          </a:p>
          <a:p>
            <a:r>
              <a:rPr lang="en"/>
              <a:t>Allow Y-axis to pan and zoom</a:t>
            </a:r>
            <a:endParaRPr/>
          </a:p>
          <a:p>
            <a:r>
              <a:rPr lang="en"/>
              <a:t>Suppress lines whose non-idle content is off-screen</a:t>
            </a:r>
            <a:endParaRPr/>
          </a:p>
          <a:p>
            <a:r>
              <a:rPr lang="en"/>
              <a:t>Allow shift-click on Y-axis labels to highlight one or more only</a:t>
            </a:r>
            <a:endParaRPr/>
          </a:p>
          <a:p>
            <a:r>
              <a:rPr lang="en"/>
              <a:t>Allow shift-click on group labels to collapse un-highlighted rows</a:t>
            </a:r>
            <a:endParaRPr/>
          </a:p>
          <a:p>
            <a:r>
              <a:rPr lang="en"/>
              <a:t>Show vertically narrow spans as single-color lines, to speed up display</a:t>
            </a:r>
            <a:endParaRPr/>
          </a:p>
          <a:p>
            <a:pPr marL="0" indent="0">
              <a:buNone/>
            </a:pPr>
            <a:endParaRPr/>
          </a:p>
        </p:txBody>
      </p:sp>
      <p:sp>
        <p:nvSpPr>
          <p:cNvPr id="265" name="Google Shape;265;p41"/>
          <p:cNvSpPr txBox="1">
            <a:spLocks noGrp="1"/>
          </p:cNvSpPr>
          <p:nvPr>
            <p:ph type="sldNum" idx="12"/>
          </p:nvPr>
        </p:nvSpPr>
        <p:spPr>
          <a:xfrm>
            <a:off x="11409045" y="6333135"/>
            <a:ext cx="731600" cy="524800"/>
          </a:xfrm>
          <a:prstGeom prst="rect">
            <a:avLst/>
          </a:prstGeom>
        </p:spPr>
        <p:txBody>
          <a:bodyPr spcFirstLastPara="1" vert="horz" wrap="square" lIns="121900" tIns="121900" rIns="121900" bIns="121900" rtlCol="0" anchor="t" anchorCtr="0">
            <a:noAutofit/>
          </a:bodyPr>
          <a:lstStyle/>
          <a:p>
            <a:fld id="{00000000-1234-1234-1234-123412341234}" type="slidenum">
              <a:rPr lang="en"/>
              <a:pPr/>
              <a:t>31</a:t>
            </a:fld>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69"/>
        <p:cNvGrpSpPr/>
        <p:nvPr/>
      </p:nvGrpSpPr>
      <p:grpSpPr>
        <a:xfrm>
          <a:off x="0" y="0"/>
          <a:ext cx="0" cy="0"/>
          <a:chOff x="0" y="0"/>
          <a:chExt cx="0" cy="0"/>
        </a:xfrm>
      </p:grpSpPr>
      <p:sp>
        <p:nvSpPr>
          <p:cNvPr id="270" name="Google Shape;270;p42"/>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rtlCol="0" anchor="t" anchorCtr="0">
            <a:noAutofit/>
          </a:bodyPr>
          <a:lstStyle/>
          <a:p>
            <a:r>
              <a:rPr lang="en"/>
              <a:t>Display issues</a:t>
            </a:r>
            <a:endParaRPr/>
          </a:p>
        </p:txBody>
      </p:sp>
      <p:sp>
        <p:nvSpPr>
          <p:cNvPr id="271" name="Google Shape;271;p42"/>
          <p:cNvSpPr txBox="1">
            <a:spLocks noGrp="1"/>
          </p:cNvSpPr>
          <p:nvPr>
            <p:ph type="body" idx="1"/>
          </p:nvPr>
        </p:nvSpPr>
        <p:spPr>
          <a:xfrm>
            <a:off x="415600" y="1536633"/>
            <a:ext cx="11360800" cy="4555200"/>
          </a:xfrm>
          <a:prstGeom prst="rect">
            <a:avLst/>
          </a:prstGeom>
        </p:spPr>
        <p:txBody>
          <a:bodyPr spcFirstLastPara="1" vert="horz" wrap="square" lIns="121900" tIns="121900" rIns="121900" bIns="121900" rtlCol="0" anchor="t" anchorCtr="0">
            <a:noAutofit/>
          </a:bodyPr>
          <a:lstStyle/>
          <a:p>
            <a:pPr marL="0" indent="0">
              <a:buNone/>
            </a:pPr>
            <a:r>
              <a:rPr lang="en"/>
              <a:t>Problem: </a:t>
            </a:r>
            <a:endParaRPr/>
          </a:p>
          <a:p>
            <a:pPr indent="0">
              <a:buNone/>
            </a:pPr>
            <a:r>
              <a:rPr lang="en"/>
              <a:t>Color-blind users</a:t>
            </a:r>
            <a:endParaRPr/>
          </a:p>
          <a:p>
            <a:pPr marL="0" indent="0">
              <a:buNone/>
            </a:pPr>
            <a:r>
              <a:rPr lang="en"/>
              <a:t>Solutions: </a:t>
            </a:r>
            <a:endParaRPr/>
          </a:p>
          <a:p>
            <a:r>
              <a:rPr lang="en"/>
              <a:t>Try limited gray-scale combinations of three lines per span -- </a:t>
            </a:r>
            <a:r>
              <a:rPr lang="en" b="1"/>
              <a:t>fails</a:t>
            </a:r>
            <a:endParaRPr b="1"/>
          </a:p>
          <a:p>
            <a:r>
              <a:rPr lang="en"/>
              <a:t>Try color-Brewer color-blind safe colors </a:t>
            </a:r>
            <a:r>
              <a:rPr lang="en" sz="1867" u="sng">
                <a:solidFill>
                  <a:schemeClr val="hlink"/>
                </a:solidFill>
                <a:hlinkClick r:id="rId3"/>
              </a:rPr>
              <a:t>http://colorbrewer2.org</a:t>
            </a:r>
            <a:r>
              <a:rPr lang="en"/>
              <a:t> -- </a:t>
            </a:r>
            <a:r>
              <a:rPr lang="en" b="1"/>
              <a:t>fails</a:t>
            </a:r>
            <a:r>
              <a:rPr lang="en"/>
              <a:t> with not enough distinct colors (about 7-9).</a:t>
            </a:r>
            <a:endParaRPr/>
          </a:p>
          <a:p>
            <a:r>
              <a:rPr lang="en"/>
              <a:t>Equal-luminance and thus low-contrast syscall/IRQ/fault background colors are particularly problematic. So add high-contrast one-pixel edges -- black, gray, white</a:t>
            </a:r>
            <a:endParaRPr/>
          </a:p>
          <a:p>
            <a:r>
              <a:rPr lang="en"/>
              <a:t>Add CB button that simply toggles RGB channels to GBR</a:t>
            </a:r>
            <a:endParaRPr/>
          </a:p>
        </p:txBody>
      </p:sp>
      <p:sp>
        <p:nvSpPr>
          <p:cNvPr id="272" name="Google Shape;272;p42"/>
          <p:cNvSpPr txBox="1">
            <a:spLocks noGrp="1"/>
          </p:cNvSpPr>
          <p:nvPr>
            <p:ph type="sldNum" idx="12"/>
          </p:nvPr>
        </p:nvSpPr>
        <p:spPr>
          <a:xfrm>
            <a:off x="11409045" y="6333135"/>
            <a:ext cx="731600" cy="524800"/>
          </a:xfrm>
          <a:prstGeom prst="rect">
            <a:avLst/>
          </a:prstGeom>
        </p:spPr>
        <p:txBody>
          <a:bodyPr spcFirstLastPara="1" vert="horz" wrap="square" lIns="121900" tIns="121900" rIns="121900" bIns="121900" rtlCol="0" anchor="t" anchorCtr="0">
            <a:noAutofit/>
          </a:bodyPr>
          <a:lstStyle/>
          <a:p>
            <a:fld id="{00000000-1234-1234-1234-123412341234}" type="slidenum">
              <a:rPr lang="en"/>
              <a:pPr/>
              <a:t>32</a:t>
            </a:fld>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276"/>
        <p:cNvGrpSpPr/>
        <p:nvPr/>
      </p:nvGrpSpPr>
      <p:grpSpPr>
        <a:xfrm>
          <a:off x="0" y="0"/>
          <a:ext cx="0" cy="0"/>
          <a:chOff x="0" y="0"/>
          <a:chExt cx="0" cy="0"/>
        </a:xfrm>
      </p:grpSpPr>
      <p:sp>
        <p:nvSpPr>
          <p:cNvPr id="277" name="Google Shape;277;p43"/>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rtlCol="0" anchor="t" anchorCtr="0">
            <a:noAutofit/>
          </a:bodyPr>
          <a:lstStyle/>
          <a:p>
            <a:r>
              <a:rPr lang="en"/>
              <a:t>Display issues</a:t>
            </a:r>
            <a:endParaRPr/>
          </a:p>
        </p:txBody>
      </p:sp>
      <p:sp>
        <p:nvSpPr>
          <p:cNvPr id="278" name="Google Shape;278;p43"/>
          <p:cNvSpPr txBox="1">
            <a:spLocks noGrp="1"/>
          </p:cNvSpPr>
          <p:nvPr>
            <p:ph type="body" idx="1"/>
          </p:nvPr>
        </p:nvSpPr>
        <p:spPr>
          <a:xfrm>
            <a:off x="415600" y="1536633"/>
            <a:ext cx="11360800" cy="4555200"/>
          </a:xfrm>
          <a:prstGeom prst="rect">
            <a:avLst/>
          </a:prstGeom>
        </p:spPr>
        <p:txBody>
          <a:bodyPr spcFirstLastPara="1" vert="horz" wrap="square" lIns="121900" tIns="121900" rIns="121900" bIns="121900" rtlCol="0" anchor="t" anchorCtr="0">
            <a:noAutofit/>
          </a:bodyPr>
          <a:lstStyle/>
          <a:p>
            <a:pPr marL="0" indent="0">
              <a:buNone/>
            </a:pPr>
            <a:r>
              <a:rPr lang="en"/>
              <a:t>Problem: </a:t>
            </a:r>
            <a:endParaRPr/>
          </a:p>
          <a:p>
            <a:pPr indent="0">
              <a:buNone/>
            </a:pPr>
            <a:r>
              <a:rPr lang="en"/>
              <a:t>Too many digits in X-axis time labels</a:t>
            </a:r>
            <a:endParaRPr/>
          </a:p>
          <a:p>
            <a:pPr marL="0" indent="0">
              <a:buNone/>
            </a:pPr>
            <a:endParaRPr sz="1200"/>
          </a:p>
          <a:p>
            <a:pPr marL="0" indent="0">
              <a:buNone/>
            </a:pPr>
            <a:r>
              <a:rPr lang="en"/>
              <a:t>Solutions: </a:t>
            </a:r>
            <a:endParaRPr/>
          </a:p>
          <a:p>
            <a:r>
              <a:rPr lang="en"/>
              <a:t>Give overall base (start) time in HH:MM:SS and then just seconds from there on the X-axis.</a:t>
            </a:r>
            <a:endParaRPr b="1"/>
          </a:p>
          <a:p>
            <a:r>
              <a:rPr lang="en"/>
              <a:t>When zoomed in, move millisecond digits to base time and just give milliseconds </a:t>
            </a:r>
            <a:r>
              <a:rPr lang="en">
                <a:solidFill>
                  <a:schemeClr val="dk1"/>
                </a:solidFill>
              </a:rPr>
              <a:t> from there on the X-axis.</a:t>
            </a:r>
            <a:endParaRPr b="1">
              <a:solidFill>
                <a:schemeClr val="dk1"/>
              </a:solidFill>
            </a:endParaRPr>
          </a:p>
          <a:p>
            <a:r>
              <a:rPr lang="en">
                <a:solidFill>
                  <a:schemeClr val="dk1"/>
                </a:solidFill>
              </a:rPr>
              <a:t>When zoomed in further, move millisecond and microsecond digits to base time and just give microseconds  from there on the X-axis.</a:t>
            </a:r>
            <a:endParaRPr>
              <a:solidFill>
                <a:schemeClr val="dk1"/>
              </a:solidFill>
            </a:endParaRPr>
          </a:p>
          <a:p>
            <a:pPr>
              <a:buClr>
                <a:schemeClr val="dk1"/>
              </a:buClr>
            </a:pPr>
            <a:r>
              <a:rPr lang="en">
                <a:solidFill>
                  <a:schemeClr val="dk1"/>
                </a:solidFill>
              </a:rPr>
              <a:t>Change axis </a:t>
            </a:r>
            <a:r>
              <a:rPr lang="en" b="1">
                <a:solidFill>
                  <a:schemeClr val="dk1"/>
                </a:solidFill>
              </a:rPr>
              <a:t>units</a:t>
            </a:r>
            <a:r>
              <a:rPr lang="en">
                <a:solidFill>
                  <a:schemeClr val="dk1"/>
                </a:solidFill>
              </a:rPr>
              <a:t> to match</a:t>
            </a:r>
            <a:endParaRPr>
              <a:solidFill>
                <a:schemeClr val="dk1"/>
              </a:solidFill>
            </a:endParaRPr>
          </a:p>
        </p:txBody>
      </p:sp>
      <p:sp>
        <p:nvSpPr>
          <p:cNvPr id="279" name="Google Shape;279;p43"/>
          <p:cNvSpPr txBox="1">
            <a:spLocks noGrp="1"/>
          </p:cNvSpPr>
          <p:nvPr>
            <p:ph type="sldNum" idx="12"/>
          </p:nvPr>
        </p:nvSpPr>
        <p:spPr>
          <a:xfrm>
            <a:off x="11409045" y="6333135"/>
            <a:ext cx="731600" cy="524800"/>
          </a:xfrm>
          <a:prstGeom prst="rect">
            <a:avLst/>
          </a:prstGeom>
        </p:spPr>
        <p:txBody>
          <a:bodyPr spcFirstLastPara="1" vert="horz" wrap="square" lIns="121900" tIns="121900" rIns="121900" bIns="121900" rtlCol="0" anchor="t" anchorCtr="0">
            <a:noAutofit/>
          </a:bodyPr>
          <a:lstStyle/>
          <a:p>
            <a:fld id="{00000000-1234-1234-1234-123412341234}" type="slidenum">
              <a:rPr lang="en"/>
              <a:pPr/>
              <a:t>33</a:t>
            </a:fld>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283"/>
        <p:cNvGrpSpPr/>
        <p:nvPr/>
      </p:nvGrpSpPr>
      <p:grpSpPr>
        <a:xfrm>
          <a:off x="0" y="0"/>
          <a:ext cx="0" cy="0"/>
          <a:chOff x="0" y="0"/>
          <a:chExt cx="0" cy="0"/>
        </a:xfrm>
      </p:grpSpPr>
      <p:sp>
        <p:nvSpPr>
          <p:cNvPr id="284" name="Google Shape;284;p44"/>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rtlCol="0" anchor="t" anchorCtr="0">
            <a:noAutofit/>
          </a:bodyPr>
          <a:lstStyle/>
          <a:p>
            <a:r>
              <a:rPr lang="en"/>
              <a:t>More display issues</a:t>
            </a:r>
            <a:endParaRPr/>
          </a:p>
        </p:txBody>
      </p:sp>
      <p:sp>
        <p:nvSpPr>
          <p:cNvPr id="285" name="Google Shape;285;p44"/>
          <p:cNvSpPr txBox="1">
            <a:spLocks noGrp="1"/>
          </p:cNvSpPr>
          <p:nvPr>
            <p:ph type="body" idx="1"/>
          </p:nvPr>
        </p:nvSpPr>
        <p:spPr>
          <a:xfrm>
            <a:off x="415600" y="1536633"/>
            <a:ext cx="11360800" cy="4555200"/>
          </a:xfrm>
          <a:prstGeom prst="rect">
            <a:avLst/>
          </a:prstGeom>
        </p:spPr>
        <p:txBody>
          <a:bodyPr spcFirstLastPara="1" vert="horz" wrap="square" lIns="121900" tIns="121900" rIns="121900" bIns="121900" rtlCol="0" anchor="t" anchorCtr="0">
            <a:noAutofit/>
          </a:bodyPr>
          <a:lstStyle/>
          <a:p>
            <a:pPr marL="0" indent="0">
              <a:buClr>
                <a:schemeClr val="dk1"/>
              </a:buClr>
              <a:buSzPts val="1100"/>
              <a:buNone/>
            </a:pPr>
            <a:r>
              <a:rPr lang="en" sz="2133"/>
              <a:t>easy to get lost -- how to get back? -- red button</a:t>
            </a:r>
            <a:endParaRPr sz="2133"/>
          </a:p>
          <a:p>
            <a:pPr marL="0" indent="0">
              <a:spcBef>
                <a:spcPts val="1333"/>
              </a:spcBef>
              <a:buClr>
                <a:schemeClr val="dk1"/>
              </a:buClr>
              <a:buSzPts val="1100"/>
              <a:buNone/>
            </a:pPr>
            <a:r>
              <a:rPr lang="en" sz="2133"/>
              <a:t>hard to get overview -- user button to label all processes, just first instance, short names</a:t>
            </a:r>
            <a:endParaRPr sz="2133"/>
          </a:p>
          <a:p>
            <a:pPr marL="0" indent="0">
              <a:spcBef>
                <a:spcPts val="1333"/>
              </a:spcBef>
              <a:buClr>
                <a:schemeClr val="dk1"/>
              </a:buClr>
              <a:buSzPts val="1100"/>
              <a:buNone/>
            </a:pPr>
            <a:r>
              <a:rPr lang="en" sz="2133"/>
              <a:t>hard to click on one span at a time to see detail -- all button to label all spans on screen</a:t>
            </a:r>
            <a:endParaRPr sz="2133"/>
          </a:p>
          <a:p>
            <a:pPr marL="0" indent="0">
              <a:spcBef>
                <a:spcPts val="1333"/>
              </a:spcBef>
              <a:buClr>
                <a:schemeClr val="dk1"/>
              </a:buClr>
              <a:buSzPts val="1100"/>
              <a:buNone/>
            </a:pPr>
            <a:r>
              <a:rPr lang="en" sz="2133"/>
              <a:t>want to know details about one span -- long label has start time, full name, syscall(arg)=ret, process id, duration, IPC.</a:t>
            </a:r>
            <a:endParaRPr sz="2133"/>
          </a:p>
          <a:p>
            <a:pPr marL="0" indent="0">
              <a:spcBef>
                <a:spcPts val="1333"/>
              </a:spcBef>
              <a:buClr>
                <a:schemeClr val="dk1"/>
              </a:buClr>
              <a:buSzPts val="1100"/>
              <a:buNone/>
            </a:pPr>
            <a:r>
              <a:rPr lang="en" sz="2133"/>
              <a:t>Labels overlap -- stack them vertically in ~3 tracks, use semi-opaque white background</a:t>
            </a:r>
            <a:endParaRPr sz="2133"/>
          </a:p>
          <a:p>
            <a:pPr marL="0" indent="0">
              <a:spcBef>
                <a:spcPts val="1333"/>
              </a:spcBef>
              <a:buClr>
                <a:schemeClr val="dk1"/>
              </a:buClr>
              <a:buSzPts val="1100"/>
              <a:buNone/>
            </a:pPr>
            <a:r>
              <a:rPr lang="en" sz="2133"/>
              <a:t>labelling all takes forever to display when 1M spans -- at most one label start per  pixel location</a:t>
            </a:r>
            <a:endParaRPr sz="2133"/>
          </a:p>
          <a:p>
            <a:pPr marL="0" indent="0">
              <a:spcBef>
                <a:spcPts val="1333"/>
              </a:spcBef>
              <a:buClr>
                <a:schemeClr val="dk1"/>
              </a:buClr>
              <a:buSzPts val="1100"/>
              <a:buNone/>
            </a:pPr>
            <a:r>
              <a:rPr lang="en" sz="2133"/>
              <a:t>same with search results</a:t>
            </a:r>
            <a:endParaRPr sz="2133"/>
          </a:p>
          <a:p>
            <a:pPr marL="0" indent="0">
              <a:spcBef>
                <a:spcPts val="1333"/>
              </a:spcBef>
              <a:buClr>
                <a:schemeClr val="dk1"/>
              </a:buClr>
              <a:buSzPts val="1100"/>
              <a:buNone/>
            </a:pPr>
            <a:r>
              <a:rPr lang="en" sz="1867"/>
              <a:t> </a:t>
            </a:r>
            <a:endParaRPr sz="1867"/>
          </a:p>
          <a:p>
            <a:pPr marL="0" indent="0">
              <a:buNone/>
            </a:pPr>
            <a:endParaRPr sz="1867"/>
          </a:p>
        </p:txBody>
      </p:sp>
      <p:sp>
        <p:nvSpPr>
          <p:cNvPr id="286" name="Google Shape;286;p44"/>
          <p:cNvSpPr txBox="1">
            <a:spLocks noGrp="1"/>
          </p:cNvSpPr>
          <p:nvPr>
            <p:ph type="sldNum" idx="12"/>
          </p:nvPr>
        </p:nvSpPr>
        <p:spPr>
          <a:xfrm>
            <a:off x="11409045" y="6333135"/>
            <a:ext cx="731600" cy="524800"/>
          </a:xfrm>
          <a:prstGeom prst="rect">
            <a:avLst/>
          </a:prstGeom>
        </p:spPr>
        <p:txBody>
          <a:bodyPr spcFirstLastPara="1" vert="horz" wrap="square" lIns="121900" tIns="121900" rIns="121900" bIns="121900" rtlCol="0" anchor="t" anchorCtr="0">
            <a:noAutofit/>
          </a:bodyPr>
          <a:lstStyle/>
          <a:p>
            <a:fld id="{00000000-1234-1234-1234-123412341234}" type="slidenum">
              <a:rPr lang="en"/>
              <a:pPr/>
              <a:t>34</a:t>
            </a:fld>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290"/>
        <p:cNvGrpSpPr/>
        <p:nvPr/>
      </p:nvGrpSpPr>
      <p:grpSpPr>
        <a:xfrm>
          <a:off x="0" y="0"/>
          <a:ext cx="0" cy="0"/>
          <a:chOff x="0" y="0"/>
          <a:chExt cx="0" cy="0"/>
        </a:xfrm>
      </p:grpSpPr>
      <p:sp>
        <p:nvSpPr>
          <p:cNvPr id="291" name="Google Shape;291;p45"/>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rtlCol="0" anchor="t" anchorCtr="0">
            <a:noAutofit/>
          </a:bodyPr>
          <a:lstStyle/>
          <a:p>
            <a:pPr>
              <a:buClr>
                <a:schemeClr val="dk1"/>
              </a:buClr>
              <a:buSzPts val="1100"/>
            </a:pPr>
            <a:r>
              <a:rPr lang="en"/>
              <a:t>More display issues</a:t>
            </a:r>
            <a:endParaRPr/>
          </a:p>
        </p:txBody>
      </p:sp>
      <p:sp>
        <p:nvSpPr>
          <p:cNvPr id="292" name="Google Shape;292;p45"/>
          <p:cNvSpPr txBox="1">
            <a:spLocks noGrp="1"/>
          </p:cNvSpPr>
          <p:nvPr>
            <p:ph type="body" idx="1"/>
          </p:nvPr>
        </p:nvSpPr>
        <p:spPr>
          <a:xfrm>
            <a:off x="415600" y="1536633"/>
            <a:ext cx="11360800" cy="4555200"/>
          </a:xfrm>
          <a:prstGeom prst="rect">
            <a:avLst/>
          </a:prstGeom>
        </p:spPr>
        <p:txBody>
          <a:bodyPr spcFirstLastPara="1" vert="horz" wrap="square" lIns="121900" tIns="121900" rIns="121900" bIns="121900" rtlCol="0" anchor="t" anchorCtr="0">
            <a:noAutofit/>
          </a:bodyPr>
          <a:lstStyle/>
          <a:p>
            <a:pPr marL="0" indent="0">
              <a:buNone/>
            </a:pPr>
            <a:r>
              <a:rPr lang="en" sz="2133"/>
              <a:t>easy to lose place after pan/zoom -- retain nearest label and redisplay it after pan/zoom</a:t>
            </a:r>
            <a:endParaRPr sz="2133"/>
          </a:p>
          <a:p>
            <a:pPr marL="0" indent="0">
              <a:spcBef>
                <a:spcPts val="1333"/>
              </a:spcBef>
              <a:buNone/>
            </a:pPr>
            <a:r>
              <a:rPr lang="en" sz="2133"/>
              <a:t>want grid, but not intrusive -- almost-white vertical grid lines</a:t>
            </a:r>
            <a:endParaRPr sz="2133"/>
          </a:p>
          <a:p>
            <a:pPr marL="0" indent="0">
              <a:spcBef>
                <a:spcPts val="1333"/>
              </a:spcBef>
              <a:buNone/>
            </a:pPr>
            <a:r>
              <a:rPr lang="en" sz="2133"/>
              <a:t>straight-line wakeup arrows blend into span lines, not visible if overlapping  -- curve them</a:t>
            </a:r>
            <a:endParaRPr sz="2133"/>
          </a:p>
          <a:p>
            <a:pPr marL="0" indent="0">
              <a:spcBef>
                <a:spcPts val="1333"/>
              </a:spcBef>
              <a:buNone/>
            </a:pPr>
            <a:r>
              <a:rPr lang="en" sz="2133"/>
              <a:t>want to search for unusually long or short spans -- usec min/max range</a:t>
            </a:r>
            <a:endParaRPr sz="2133"/>
          </a:p>
          <a:p>
            <a:pPr marL="0" indent="0">
              <a:spcBef>
                <a:spcPts val="1333"/>
              </a:spcBef>
              <a:buNone/>
            </a:pPr>
            <a:r>
              <a:rPr lang="en" sz="2133"/>
              <a:t>can't find a particular rarely-executed process -- use search by name or pid number</a:t>
            </a:r>
            <a:endParaRPr sz="2133"/>
          </a:p>
          <a:p>
            <a:pPr marL="0" indent="0">
              <a:spcBef>
                <a:spcPts val="1333"/>
              </a:spcBef>
              <a:buNone/>
            </a:pPr>
            <a:r>
              <a:rPr lang="en" sz="2133"/>
              <a:t>hard to distinguish IPC triangle angles -- color-code groups of four, notch alternate shapes</a:t>
            </a:r>
            <a:endParaRPr sz="2133"/>
          </a:p>
          <a:p>
            <a:pPr marL="0" indent="0">
              <a:spcBef>
                <a:spcPts val="1333"/>
              </a:spcBef>
              <a:buNone/>
            </a:pPr>
            <a:r>
              <a:rPr lang="en" sz="2133"/>
              <a:t> </a:t>
            </a:r>
            <a:endParaRPr sz="2133"/>
          </a:p>
          <a:p>
            <a:pPr marL="0" indent="0">
              <a:spcBef>
                <a:spcPts val="1333"/>
              </a:spcBef>
              <a:buNone/>
            </a:pPr>
            <a:endParaRPr sz="1867"/>
          </a:p>
        </p:txBody>
      </p:sp>
      <p:sp>
        <p:nvSpPr>
          <p:cNvPr id="293" name="Google Shape;293;p45"/>
          <p:cNvSpPr txBox="1">
            <a:spLocks noGrp="1"/>
          </p:cNvSpPr>
          <p:nvPr>
            <p:ph type="sldNum" idx="12"/>
          </p:nvPr>
        </p:nvSpPr>
        <p:spPr>
          <a:xfrm>
            <a:off x="11409045" y="6333135"/>
            <a:ext cx="731600" cy="524800"/>
          </a:xfrm>
          <a:prstGeom prst="rect">
            <a:avLst/>
          </a:prstGeom>
        </p:spPr>
        <p:txBody>
          <a:bodyPr spcFirstLastPara="1" vert="horz" wrap="square" lIns="121900" tIns="121900" rIns="121900" bIns="121900" rtlCol="0" anchor="t" anchorCtr="0">
            <a:noAutofit/>
          </a:bodyPr>
          <a:lstStyle/>
          <a:p>
            <a:fld id="{00000000-1234-1234-1234-123412341234}" type="slidenum">
              <a:rPr lang="en"/>
              <a:pPr/>
              <a:t>35</a:t>
            </a:fld>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297"/>
        <p:cNvGrpSpPr/>
        <p:nvPr/>
      </p:nvGrpSpPr>
      <p:grpSpPr>
        <a:xfrm>
          <a:off x="0" y="0"/>
          <a:ext cx="0" cy="0"/>
          <a:chOff x="0" y="0"/>
          <a:chExt cx="0" cy="0"/>
        </a:xfrm>
      </p:grpSpPr>
      <p:sp>
        <p:nvSpPr>
          <p:cNvPr id="298" name="Google Shape;298;p46"/>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rtlCol="0" anchor="t" anchorCtr="0">
            <a:noAutofit/>
          </a:bodyPr>
          <a:lstStyle/>
          <a:p>
            <a:pPr>
              <a:buClr>
                <a:schemeClr val="dk1"/>
              </a:buClr>
              <a:buSzPts val="1100"/>
            </a:pPr>
            <a:r>
              <a:rPr lang="en"/>
              <a:t>More display issues</a:t>
            </a:r>
            <a:endParaRPr/>
          </a:p>
        </p:txBody>
      </p:sp>
      <p:sp>
        <p:nvSpPr>
          <p:cNvPr id="299" name="Google Shape;299;p46"/>
          <p:cNvSpPr txBox="1">
            <a:spLocks noGrp="1"/>
          </p:cNvSpPr>
          <p:nvPr>
            <p:ph type="body" idx="1"/>
          </p:nvPr>
        </p:nvSpPr>
        <p:spPr>
          <a:xfrm>
            <a:off x="415600" y="1536633"/>
            <a:ext cx="11360800" cy="4555200"/>
          </a:xfrm>
          <a:prstGeom prst="rect">
            <a:avLst/>
          </a:prstGeom>
        </p:spPr>
        <p:txBody>
          <a:bodyPr spcFirstLastPara="1" vert="horz" wrap="square" lIns="121900" tIns="121900" rIns="121900" bIns="121900" rtlCol="0" anchor="t" anchorCtr="0">
            <a:noAutofit/>
          </a:bodyPr>
          <a:lstStyle/>
          <a:p>
            <a:pPr marL="0" indent="0">
              <a:buNone/>
            </a:pPr>
            <a:r>
              <a:rPr lang="en" sz="2133"/>
              <a:t>want to see total time for particular spans -- search result gives count and total time</a:t>
            </a:r>
            <a:endParaRPr sz="2133"/>
          </a:p>
          <a:p>
            <a:pPr marL="0" indent="0">
              <a:spcBef>
                <a:spcPts val="1333"/>
              </a:spcBef>
              <a:buNone/>
            </a:pPr>
            <a:r>
              <a:rPr lang="en" sz="2133"/>
              <a:t>want labels to show which row they label -- put just underneath that row</a:t>
            </a:r>
            <a:endParaRPr sz="2133"/>
          </a:p>
          <a:p>
            <a:pPr marL="0" indent="0">
              <a:spcBef>
                <a:spcPts val="1333"/>
              </a:spcBef>
              <a:buNone/>
            </a:pPr>
            <a:r>
              <a:rPr lang="en" sz="2133"/>
              <a:t>want to line up labelled items across different rows -- extend solid line below label row, dotted line above</a:t>
            </a:r>
            <a:endParaRPr sz="2133"/>
          </a:p>
          <a:p>
            <a:pPr marL="0" indent="0">
              <a:spcBef>
                <a:spcPts val="1333"/>
              </a:spcBef>
              <a:buNone/>
            </a:pPr>
            <a:r>
              <a:rPr lang="en" sz="2133"/>
              <a:t>want to determine time between events -- click-drag snaps to event row and start time, giving elapsed time</a:t>
            </a:r>
            <a:endParaRPr sz="2133"/>
          </a:p>
          <a:p>
            <a:pPr marL="0" indent="0">
              <a:spcBef>
                <a:spcPts val="1333"/>
              </a:spcBef>
              <a:buNone/>
            </a:pPr>
            <a:r>
              <a:rPr lang="en" sz="1867"/>
              <a:t> </a:t>
            </a:r>
            <a:endParaRPr sz="1867"/>
          </a:p>
          <a:p>
            <a:pPr marL="0" indent="0">
              <a:buNone/>
            </a:pPr>
            <a:r>
              <a:rPr lang="en" sz="1867"/>
              <a:t> </a:t>
            </a:r>
            <a:endParaRPr sz="1867"/>
          </a:p>
          <a:p>
            <a:pPr marL="0" indent="0">
              <a:buNone/>
            </a:pPr>
            <a:endParaRPr sz="1867"/>
          </a:p>
        </p:txBody>
      </p:sp>
      <p:sp>
        <p:nvSpPr>
          <p:cNvPr id="300" name="Google Shape;300;p46"/>
          <p:cNvSpPr txBox="1">
            <a:spLocks noGrp="1"/>
          </p:cNvSpPr>
          <p:nvPr>
            <p:ph type="sldNum" idx="12"/>
          </p:nvPr>
        </p:nvSpPr>
        <p:spPr>
          <a:xfrm>
            <a:off x="11409045" y="6333135"/>
            <a:ext cx="731600" cy="524800"/>
          </a:xfrm>
          <a:prstGeom prst="rect">
            <a:avLst/>
          </a:prstGeom>
        </p:spPr>
        <p:txBody>
          <a:bodyPr spcFirstLastPara="1" vert="horz" wrap="square" lIns="121900" tIns="121900" rIns="121900" bIns="121900" rtlCol="0" anchor="t" anchorCtr="0">
            <a:noAutofit/>
          </a:bodyPr>
          <a:lstStyle/>
          <a:p>
            <a:fld id="{00000000-1234-1234-1234-123412341234}" type="slidenum">
              <a:rPr lang="en"/>
              <a:pPr/>
              <a:t>36</a:t>
            </a:fld>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304"/>
        <p:cNvGrpSpPr/>
        <p:nvPr/>
      </p:nvGrpSpPr>
      <p:grpSpPr>
        <a:xfrm>
          <a:off x="0" y="0"/>
          <a:ext cx="0" cy="0"/>
          <a:chOff x="0" y="0"/>
          <a:chExt cx="0" cy="0"/>
        </a:xfrm>
      </p:grpSpPr>
      <p:sp>
        <p:nvSpPr>
          <p:cNvPr id="305" name="Google Shape;305;p47"/>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rtlCol="0" anchor="t" anchorCtr="0">
            <a:noAutofit/>
          </a:bodyPr>
          <a:lstStyle/>
          <a:p>
            <a:pPr>
              <a:buClr>
                <a:schemeClr val="dk1"/>
              </a:buClr>
              <a:buSzPts val="1100"/>
            </a:pPr>
            <a:r>
              <a:rPr lang="en"/>
              <a:t>More display issues</a:t>
            </a:r>
            <a:endParaRPr/>
          </a:p>
        </p:txBody>
      </p:sp>
      <p:sp>
        <p:nvSpPr>
          <p:cNvPr id="306" name="Google Shape;306;p47"/>
          <p:cNvSpPr txBox="1">
            <a:spLocks noGrp="1"/>
          </p:cNvSpPr>
          <p:nvPr>
            <p:ph type="body" idx="1"/>
          </p:nvPr>
        </p:nvSpPr>
        <p:spPr>
          <a:xfrm>
            <a:off x="415600" y="1536633"/>
            <a:ext cx="11360800" cy="4555200"/>
          </a:xfrm>
          <a:prstGeom prst="rect">
            <a:avLst/>
          </a:prstGeom>
        </p:spPr>
        <p:txBody>
          <a:bodyPr spcFirstLastPara="1" vert="horz" wrap="square" lIns="121900" tIns="121900" rIns="121900" bIns="121900" rtlCol="0" anchor="t" anchorCtr="0">
            <a:noAutofit/>
          </a:bodyPr>
          <a:lstStyle/>
          <a:p>
            <a:pPr marL="0" indent="0">
              <a:buNone/>
            </a:pPr>
            <a:r>
              <a:rPr lang="en" sz="2133"/>
              <a:t>clutter from too many identical PID labels -- only label user-mode once at first time from left edge</a:t>
            </a:r>
            <a:endParaRPr sz="2133"/>
          </a:p>
          <a:p>
            <a:pPr marL="0" indent="0">
              <a:spcBef>
                <a:spcPts val="1333"/>
              </a:spcBef>
              <a:buNone/>
            </a:pPr>
            <a:r>
              <a:rPr lang="en" sz="2133"/>
              <a:t>clutter from too many marks -- suppress if too close together, button to suppress them all</a:t>
            </a:r>
            <a:endParaRPr sz="2133"/>
          </a:p>
          <a:p>
            <a:pPr marL="0" indent="0">
              <a:spcBef>
                <a:spcPts val="1333"/>
              </a:spcBef>
              <a:buNone/>
            </a:pPr>
            <a:r>
              <a:rPr lang="en" sz="2133"/>
              <a:t>clutter from IPC triangles -- suppress if too close together or X width is too small, button to suppress them all, off by default</a:t>
            </a:r>
            <a:endParaRPr sz="2133"/>
          </a:p>
          <a:p>
            <a:pPr marL="0" indent="0">
              <a:spcBef>
                <a:spcPts val="1333"/>
              </a:spcBef>
              <a:buNone/>
            </a:pPr>
            <a:r>
              <a:rPr lang="en" sz="2133"/>
              <a:t>too much clutter with wakeup arcs -- suppress short ones if X width is too small, button to suppress them all</a:t>
            </a:r>
            <a:endParaRPr sz="2133"/>
          </a:p>
          <a:p>
            <a:pPr marL="0" indent="0">
              <a:spcBef>
                <a:spcPts val="1333"/>
              </a:spcBef>
              <a:buNone/>
            </a:pPr>
            <a:r>
              <a:rPr lang="en" sz="1867"/>
              <a:t> </a:t>
            </a:r>
            <a:endParaRPr sz="1867"/>
          </a:p>
        </p:txBody>
      </p:sp>
      <p:sp>
        <p:nvSpPr>
          <p:cNvPr id="307" name="Google Shape;307;p47"/>
          <p:cNvSpPr txBox="1">
            <a:spLocks noGrp="1"/>
          </p:cNvSpPr>
          <p:nvPr>
            <p:ph type="sldNum" idx="12"/>
          </p:nvPr>
        </p:nvSpPr>
        <p:spPr>
          <a:xfrm>
            <a:off x="11409045" y="6333135"/>
            <a:ext cx="731600" cy="524800"/>
          </a:xfrm>
          <a:prstGeom prst="rect">
            <a:avLst/>
          </a:prstGeom>
        </p:spPr>
        <p:txBody>
          <a:bodyPr spcFirstLastPara="1" vert="horz" wrap="square" lIns="121900" tIns="121900" rIns="121900" bIns="121900" rtlCol="0" anchor="t" anchorCtr="0">
            <a:noAutofit/>
          </a:bodyPr>
          <a:lstStyle/>
          <a:p>
            <a:fld id="{00000000-1234-1234-1234-123412341234}" type="slidenum">
              <a:rPr lang="en"/>
              <a:pPr/>
              <a:t>37</a:t>
            </a:fld>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311"/>
        <p:cNvGrpSpPr/>
        <p:nvPr/>
      </p:nvGrpSpPr>
      <p:grpSpPr>
        <a:xfrm>
          <a:off x="0" y="0"/>
          <a:ext cx="0" cy="0"/>
          <a:chOff x="0" y="0"/>
          <a:chExt cx="0" cy="0"/>
        </a:xfrm>
      </p:grpSpPr>
      <p:sp>
        <p:nvSpPr>
          <p:cNvPr id="312" name="Google Shape;312;p48"/>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rtlCol="0" anchor="t" anchorCtr="0">
            <a:noAutofit/>
          </a:bodyPr>
          <a:lstStyle/>
          <a:p>
            <a:pPr>
              <a:buClr>
                <a:schemeClr val="dk1"/>
              </a:buClr>
              <a:buSzPts val="1100"/>
            </a:pPr>
            <a:r>
              <a:rPr lang="en"/>
              <a:t>More display issues</a:t>
            </a:r>
            <a:endParaRPr/>
          </a:p>
        </p:txBody>
      </p:sp>
      <p:sp>
        <p:nvSpPr>
          <p:cNvPr id="313" name="Google Shape;313;p48"/>
          <p:cNvSpPr txBox="1">
            <a:spLocks noGrp="1"/>
          </p:cNvSpPr>
          <p:nvPr>
            <p:ph type="body" idx="1"/>
          </p:nvPr>
        </p:nvSpPr>
        <p:spPr>
          <a:xfrm>
            <a:off x="415600" y="1536633"/>
            <a:ext cx="11360800" cy="4555200"/>
          </a:xfrm>
          <a:prstGeom prst="rect">
            <a:avLst/>
          </a:prstGeom>
        </p:spPr>
        <p:txBody>
          <a:bodyPr spcFirstLastPara="1" vert="horz" wrap="square" lIns="121900" tIns="121900" rIns="121900" bIns="121900" rtlCol="0" anchor="t" anchorCtr="0">
            <a:noAutofit/>
          </a:bodyPr>
          <a:lstStyle/>
          <a:p>
            <a:pPr marL="0" indent="0">
              <a:buNone/>
            </a:pPr>
            <a:r>
              <a:rPr lang="en" sz="2133"/>
              <a:t>in a presentation, want to quickly show specific subsets of a trace -- 1..5 buttons to save/restore pan, zoom, and buttons</a:t>
            </a:r>
            <a:endParaRPr sz="2133"/>
          </a:p>
          <a:p>
            <a:pPr marL="0" indent="0">
              <a:spcBef>
                <a:spcPts val="1333"/>
              </a:spcBef>
              <a:buNone/>
            </a:pPr>
            <a:r>
              <a:rPr lang="en" sz="2133"/>
              <a:t>fonts too small for presentations -- click title to change font sizes</a:t>
            </a:r>
            <a:endParaRPr sz="2133"/>
          </a:p>
          <a:p>
            <a:pPr marL="0" indent="0">
              <a:spcBef>
                <a:spcPts val="1333"/>
              </a:spcBef>
              <a:buNone/>
            </a:pPr>
            <a:r>
              <a:rPr lang="en" sz="2133"/>
              <a:t>explain UI without taking much space -- single Usage() line at bottom, with [more} to expand to a screenful of detail</a:t>
            </a:r>
            <a:endParaRPr sz="2133"/>
          </a:p>
          <a:p>
            <a:pPr marL="0" indent="0">
              <a:spcBef>
                <a:spcPts val="1333"/>
              </a:spcBef>
              <a:buNone/>
            </a:pPr>
            <a:r>
              <a:rPr lang="en" sz="1867"/>
              <a:t> </a:t>
            </a:r>
            <a:endParaRPr sz="1867"/>
          </a:p>
          <a:p>
            <a:pPr marL="0" indent="0">
              <a:buNone/>
            </a:pPr>
            <a:r>
              <a:rPr lang="en" sz="1867"/>
              <a:t> </a:t>
            </a:r>
            <a:endParaRPr sz="1867"/>
          </a:p>
          <a:p>
            <a:pPr marL="0" indent="0">
              <a:buNone/>
            </a:pPr>
            <a:endParaRPr sz="1867"/>
          </a:p>
        </p:txBody>
      </p:sp>
      <p:sp>
        <p:nvSpPr>
          <p:cNvPr id="314" name="Google Shape;314;p48"/>
          <p:cNvSpPr txBox="1">
            <a:spLocks noGrp="1"/>
          </p:cNvSpPr>
          <p:nvPr>
            <p:ph type="sldNum" idx="12"/>
          </p:nvPr>
        </p:nvSpPr>
        <p:spPr>
          <a:xfrm>
            <a:off x="11409045" y="6333135"/>
            <a:ext cx="731600" cy="524800"/>
          </a:xfrm>
          <a:prstGeom prst="rect">
            <a:avLst/>
          </a:prstGeom>
        </p:spPr>
        <p:txBody>
          <a:bodyPr spcFirstLastPara="1" vert="horz" wrap="square" lIns="121900" tIns="121900" rIns="121900" bIns="121900" rtlCol="0" anchor="t" anchorCtr="0">
            <a:noAutofit/>
          </a:bodyPr>
          <a:lstStyle/>
          <a:p>
            <a:fld id="{00000000-1234-1234-1234-123412341234}" type="slidenum">
              <a:rPr lang="en"/>
              <a:pPr/>
              <a:t>38</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573221-EA71-38E9-CF23-A698270759A7}"/>
              </a:ext>
            </a:extLst>
          </p:cNvPr>
          <p:cNvSpPr>
            <a:spLocks noGrp="1"/>
          </p:cNvSpPr>
          <p:nvPr>
            <p:ph type="title"/>
          </p:nvPr>
        </p:nvSpPr>
        <p:spPr/>
        <p:txBody>
          <a:bodyPr/>
          <a:lstStyle/>
          <a:p>
            <a:r>
              <a:rPr lang="en-US" dirty="0"/>
              <a:t>Why are our lives so hard?</a:t>
            </a:r>
          </a:p>
        </p:txBody>
      </p:sp>
      <p:sp>
        <p:nvSpPr>
          <p:cNvPr id="3" name="Text Placeholder 2">
            <a:extLst>
              <a:ext uri="{FF2B5EF4-FFF2-40B4-BE49-F238E27FC236}">
                <a16:creationId xmlns:a16="http://schemas.microsoft.com/office/drawing/2014/main" id="{AB9B90BC-4990-4A52-F4F0-0C8A010565A6}"/>
              </a:ext>
            </a:extLst>
          </p:cNvPr>
          <p:cNvSpPr>
            <a:spLocks noGrp="1"/>
          </p:cNvSpPr>
          <p:nvPr>
            <p:ph type="body" idx="1"/>
          </p:nvPr>
        </p:nvSpPr>
        <p:spPr/>
        <p:txBody>
          <a:bodyPr/>
          <a:lstStyle/>
          <a:p>
            <a:r>
              <a:rPr lang="en-US" dirty="0"/>
              <a:t>Computers do not behave the way we want them to.</a:t>
            </a:r>
          </a:p>
          <a:p>
            <a:endParaRPr lang="en-US" dirty="0"/>
          </a:p>
          <a:p>
            <a:r>
              <a:rPr lang="en-US" dirty="0"/>
              <a:t>Multiplexing is both wonderful and a pain</a:t>
            </a:r>
          </a:p>
          <a:p>
            <a:endParaRPr lang="en-US" dirty="0"/>
          </a:p>
          <a:p>
            <a:r>
              <a:rPr lang="en-US" dirty="0"/>
              <a:t>Quality of service cross-talk</a:t>
            </a:r>
          </a:p>
          <a:p>
            <a:endParaRPr lang="en-US" dirty="0"/>
          </a:p>
          <a:p>
            <a:endParaRPr lang="en-US" dirty="0"/>
          </a:p>
          <a:p>
            <a:r>
              <a:rPr lang="en-US" dirty="0"/>
              <a:t>We don’t have exclusive access to all the things we need</a:t>
            </a:r>
          </a:p>
          <a:p>
            <a:endParaRPr lang="en-US" dirty="0"/>
          </a:p>
          <a:p>
            <a:pPr lvl="1"/>
            <a:r>
              <a:rPr lang="en-US" dirty="0"/>
              <a:t>If we did – life would be VERY expensive.</a:t>
            </a:r>
          </a:p>
          <a:p>
            <a:pPr lvl="1"/>
            <a:endParaRPr lang="en-US" dirty="0"/>
          </a:p>
          <a:p>
            <a:r>
              <a:rPr lang="en-US" dirty="0"/>
              <a:t>We don’t share well and sometimes….</a:t>
            </a:r>
          </a:p>
          <a:p>
            <a:endParaRPr lang="en-US" dirty="0"/>
          </a:p>
          <a:p>
            <a:endParaRPr lang="en-US" dirty="0"/>
          </a:p>
        </p:txBody>
      </p:sp>
    </p:spTree>
    <p:extLst>
      <p:ext uri="{BB962C8B-B14F-4D97-AF65-F5344CB8AC3E}">
        <p14:creationId xmlns:p14="http://schemas.microsoft.com/office/powerpoint/2010/main" val="2041863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05"/>
        <p:cNvGrpSpPr/>
        <p:nvPr/>
      </p:nvGrpSpPr>
      <p:grpSpPr>
        <a:xfrm>
          <a:off x="0" y="0"/>
          <a:ext cx="0" cy="0"/>
          <a:chOff x="0" y="0"/>
          <a:chExt cx="0" cy="0"/>
        </a:xfrm>
      </p:grpSpPr>
      <p:sp>
        <p:nvSpPr>
          <p:cNvPr id="507" name="Google Shape;507;p55"/>
          <p:cNvSpPr txBox="1">
            <a:spLocks noGrp="1"/>
          </p:cNvSpPr>
          <p:nvPr>
            <p:ph type="title"/>
          </p:nvPr>
        </p:nvSpPr>
        <p:spPr>
          <a:xfrm>
            <a:off x="415600" y="593367"/>
            <a:ext cx="11360800" cy="763600"/>
          </a:xfrm>
          <a:prstGeom prst="rect">
            <a:avLst/>
          </a:prstGeom>
          <a:noFill/>
          <a:ln>
            <a:noFill/>
          </a:ln>
        </p:spPr>
        <p:txBody>
          <a:bodyPr spcFirstLastPara="1" vert="horz" wrap="square" lIns="121900" tIns="60933" rIns="121900" bIns="60933" rtlCol="0" anchor="ctr" anchorCtr="0">
            <a:noAutofit/>
          </a:bodyPr>
          <a:lstStyle/>
          <a:p>
            <a:pPr>
              <a:lnSpc>
                <a:spcPct val="100000"/>
              </a:lnSpc>
              <a:buClr>
                <a:schemeClr val="dk2"/>
              </a:buClr>
            </a:pPr>
            <a:r>
              <a:rPr lang="en" sz="4267">
                <a:solidFill>
                  <a:schemeClr val="dk2"/>
                </a:solidFill>
                <a:latin typeface="Tahoma"/>
                <a:ea typeface="Tahoma"/>
                <a:cs typeface="Tahoma"/>
                <a:sym typeface="Tahoma"/>
              </a:rPr>
              <a:t>Many Sources of Interference</a:t>
            </a:r>
            <a:endParaRPr/>
          </a:p>
        </p:txBody>
      </p:sp>
      <p:sp>
        <p:nvSpPr>
          <p:cNvPr id="508" name="Google Shape;508;p55"/>
          <p:cNvSpPr txBox="1">
            <a:spLocks noGrp="1"/>
          </p:cNvSpPr>
          <p:nvPr>
            <p:ph type="body" idx="1"/>
          </p:nvPr>
        </p:nvSpPr>
        <p:spPr>
          <a:xfrm>
            <a:off x="415600" y="1536633"/>
            <a:ext cx="11360800" cy="4555200"/>
          </a:xfrm>
          <a:prstGeom prst="rect">
            <a:avLst/>
          </a:prstGeom>
          <a:noFill/>
          <a:ln>
            <a:noFill/>
          </a:ln>
        </p:spPr>
        <p:txBody>
          <a:bodyPr spcFirstLastPara="1" vert="horz" wrap="square" lIns="121900" tIns="60933" rIns="121900" bIns="60933" rtlCol="0" anchor="t" anchorCtr="0">
            <a:noAutofit/>
          </a:bodyPr>
          <a:lstStyle/>
          <a:p>
            <a:pPr marL="457189" indent="-389457">
              <a:lnSpc>
                <a:spcPct val="100000"/>
              </a:lnSpc>
              <a:buClr>
                <a:schemeClr val="dk1"/>
              </a:buClr>
              <a:buSzPts val="2400"/>
              <a:buFont typeface="Tahoma"/>
              <a:buChar char="•"/>
            </a:pPr>
            <a:r>
              <a:rPr lang="en" sz="3200" dirty="0">
                <a:solidFill>
                  <a:schemeClr val="dk1"/>
                </a:solidFill>
                <a:latin typeface="Tahoma"/>
                <a:ea typeface="Tahoma"/>
                <a:cs typeface="Tahoma"/>
                <a:sym typeface="Tahoma"/>
              </a:rPr>
              <a:t>Most interference comes from software</a:t>
            </a:r>
          </a:p>
          <a:p>
            <a:pPr marL="457189" indent="-389457">
              <a:lnSpc>
                <a:spcPct val="100000"/>
              </a:lnSpc>
              <a:buClr>
                <a:schemeClr val="dk1"/>
              </a:buClr>
              <a:buSzPts val="2400"/>
              <a:buFont typeface="Tahoma"/>
              <a:buChar char="•"/>
            </a:pPr>
            <a:endParaRPr sz="3200" dirty="0"/>
          </a:p>
          <a:p>
            <a:pPr marL="457189" indent="-389457">
              <a:lnSpc>
                <a:spcPct val="100000"/>
              </a:lnSpc>
              <a:spcBef>
                <a:spcPts val="853"/>
              </a:spcBef>
              <a:buClr>
                <a:schemeClr val="dk1"/>
              </a:buClr>
              <a:buSzPts val="2400"/>
              <a:buFont typeface="Tahoma"/>
              <a:buChar char="•"/>
            </a:pPr>
            <a:r>
              <a:rPr lang="en" sz="3200" dirty="0">
                <a:solidFill>
                  <a:schemeClr val="dk1"/>
                </a:solidFill>
                <a:latin typeface="Tahoma"/>
                <a:ea typeface="Tahoma"/>
                <a:cs typeface="Tahoma"/>
                <a:sym typeface="Tahoma"/>
              </a:rPr>
              <a:t>But a bit from the hardware underpinnings</a:t>
            </a:r>
            <a:endParaRPr sz="3200" dirty="0"/>
          </a:p>
          <a:p>
            <a:pPr marL="457189" indent="-186262">
              <a:lnSpc>
                <a:spcPct val="100000"/>
              </a:lnSpc>
              <a:spcBef>
                <a:spcPts val="853"/>
              </a:spcBef>
              <a:buClr>
                <a:schemeClr val="dk1"/>
              </a:buClr>
              <a:buSzPts val="3200"/>
              <a:buNone/>
            </a:pPr>
            <a:endParaRPr sz="3200" dirty="0">
              <a:solidFill>
                <a:schemeClr val="dk1"/>
              </a:solidFill>
              <a:latin typeface="Tahoma"/>
              <a:ea typeface="Tahoma"/>
              <a:cs typeface="Tahoma"/>
              <a:sym typeface="Tahoma"/>
            </a:endParaRPr>
          </a:p>
          <a:p>
            <a:pPr marL="457189" indent="-389457">
              <a:lnSpc>
                <a:spcPct val="100000"/>
              </a:lnSpc>
              <a:spcBef>
                <a:spcPts val="853"/>
              </a:spcBef>
              <a:buClr>
                <a:schemeClr val="dk1"/>
              </a:buClr>
              <a:buSzPts val="2400"/>
              <a:buFont typeface="Tahoma"/>
              <a:buChar char="•"/>
            </a:pPr>
            <a:r>
              <a:rPr lang="en" sz="3200" dirty="0">
                <a:solidFill>
                  <a:schemeClr val="dk1"/>
                </a:solidFill>
                <a:latin typeface="Tahoma"/>
                <a:ea typeface="Tahoma"/>
                <a:cs typeface="Tahoma"/>
                <a:sym typeface="Tahoma"/>
              </a:rPr>
              <a:t>In a shared college stairwell, most interference comes from jerky neighbors</a:t>
            </a:r>
            <a:endParaRPr sz="3200" dirty="0"/>
          </a:p>
          <a:p>
            <a:pPr marL="457189" indent="-389457">
              <a:lnSpc>
                <a:spcPct val="100000"/>
              </a:lnSpc>
              <a:spcBef>
                <a:spcPts val="853"/>
              </a:spcBef>
              <a:buClr>
                <a:schemeClr val="dk1"/>
              </a:buClr>
              <a:buSzPts val="2400"/>
              <a:buFont typeface="Tahoma"/>
              <a:buChar char="•"/>
            </a:pPr>
            <a:r>
              <a:rPr lang="en" sz="3200" dirty="0">
                <a:solidFill>
                  <a:schemeClr val="dk1"/>
                </a:solidFill>
                <a:latin typeface="Tahoma"/>
                <a:ea typeface="Tahoma"/>
                <a:cs typeface="Tahoma"/>
                <a:sym typeface="Tahoma"/>
              </a:rPr>
              <a:t>But thin walls and bad kitchen venting maybe the hardware underpinnings</a:t>
            </a:r>
            <a:endParaRPr sz="3200" dirty="0"/>
          </a:p>
        </p:txBody>
      </p:sp>
      <p:sp>
        <p:nvSpPr>
          <p:cNvPr id="509" name="Google Shape;509;p55"/>
          <p:cNvSpPr txBox="1">
            <a:spLocks noGrp="1"/>
          </p:cNvSpPr>
          <p:nvPr>
            <p:ph type="sldNum" idx="12"/>
          </p:nvPr>
        </p:nvSpPr>
        <p:spPr>
          <a:xfrm>
            <a:off x="11409045" y="6333135"/>
            <a:ext cx="731600" cy="524800"/>
          </a:xfrm>
          <a:prstGeom prst="rect">
            <a:avLst/>
          </a:prstGeom>
        </p:spPr>
        <p:txBody>
          <a:bodyPr spcFirstLastPara="1" vert="horz" wrap="square" lIns="121900" tIns="121900" rIns="121900" bIns="121900" rtlCol="0" anchor="t" anchorCtr="0">
            <a:noAutofit/>
          </a:bodyPr>
          <a:lstStyle/>
          <a:p>
            <a:fld id="{00000000-1234-1234-1234-123412341234}" type="slidenum">
              <a:rPr lang="en"/>
              <a:pPr/>
              <a:t>5</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Google Shape;162;p34"/>
          <p:cNvSpPr txBox="1">
            <a:spLocks noGrp="1"/>
          </p:cNvSpPr>
          <p:nvPr>
            <p:ph type="title"/>
          </p:nvPr>
        </p:nvSpPr>
        <p:spPr>
          <a:xfrm>
            <a:off x="415600" y="2867800"/>
            <a:ext cx="11360800" cy="1122400"/>
          </a:xfrm>
          <a:prstGeom prst="rect">
            <a:avLst/>
          </a:prstGeom>
        </p:spPr>
        <p:txBody>
          <a:bodyPr spcFirstLastPara="1" vert="horz" wrap="square" lIns="121900" tIns="121900" rIns="121900" bIns="121900" rtlCol="0" anchor="ctr" anchorCtr="0">
            <a:noAutofit/>
          </a:bodyPr>
          <a:lstStyle/>
          <a:p>
            <a:pPr>
              <a:lnSpc>
                <a:spcPct val="115000"/>
              </a:lnSpc>
              <a:spcAft>
                <a:spcPts val="2133"/>
              </a:spcAft>
            </a:pPr>
            <a:r>
              <a:rPr lang="en"/>
              <a:t>Kernel-user tracing</a:t>
            </a:r>
            <a:endParaRPr/>
          </a:p>
        </p:txBody>
      </p:sp>
      <p:sp>
        <p:nvSpPr>
          <p:cNvPr id="163" name="Google Shape;163;p34"/>
          <p:cNvSpPr txBox="1">
            <a:spLocks noGrp="1"/>
          </p:cNvSpPr>
          <p:nvPr>
            <p:ph type="sldNum" idx="12"/>
          </p:nvPr>
        </p:nvSpPr>
        <p:spPr>
          <a:xfrm>
            <a:off x="11409045" y="6333135"/>
            <a:ext cx="731600" cy="524800"/>
          </a:xfrm>
          <a:prstGeom prst="rect">
            <a:avLst/>
          </a:prstGeom>
        </p:spPr>
        <p:txBody>
          <a:bodyPr spcFirstLastPara="1" vert="horz" wrap="square" lIns="121900" tIns="121900" rIns="121900" bIns="121900" rtlCol="0" anchor="t" anchorCtr="0">
            <a:noAutofit/>
          </a:bodyPr>
          <a:lstStyle/>
          <a:p>
            <a:fld id="{00000000-1234-1234-1234-123412341234}" type="slidenum">
              <a:rPr lang="en"/>
              <a:pPr/>
              <a:t>6</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A69E837-AE6D-C35F-4735-525DD4B3BD11}"/>
              </a:ext>
            </a:extLst>
          </p:cNvPr>
          <p:cNvSpPr>
            <a:spLocks noGrp="1"/>
          </p:cNvSpPr>
          <p:nvPr>
            <p:ph type="title"/>
          </p:nvPr>
        </p:nvSpPr>
        <p:spPr/>
        <p:txBody>
          <a:bodyPr/>
          <a:lstStyle/>
          <a:p>
            <a:pPr algn="ctr"/>
            <a:r>
              <a:rPr lang="en-US" dirty="0"/>
              <a:t>Recall: Measurement methods</a:t>
            </a:r>
          </a:p>
        </p:txBody>
      </p:sp>
      <p:sp>
        <p:nvSpPr>
          <p:cNvPr id="4" name="Content Placeholder 3">
            <a:extLst>
              <a:ext uri="{FF2B5EF4-FFF2-40B4-BE49-F238E27FC236}">
                <a16:creationId xmlns:a16="http://schemas.microsoft.com/office/drawing/2014/main" id="{528C9E38-9CB0-F72E-DCF7-13C2566B597F}"/>
              </a:ext>
            </a:extLst>
          </p:cNvPr>
          <p:cNvSpPr>
            <a:spLocks noGrp="1"/>
          </p:cNvSpPr>
          <p:nvPr>
            <p:ph idx="1"/>
          </p:nvPr>
        </p:nvSpPr>
        <p:spPr/>
        <p:txBody>
          <a:bodyPr/>
          <a:lstStyle/>
          <a:p>
            <a:r>
              <a:rPr lang="en-US" dirty="0"/>
              <a:t>Trade intrusiveness vs. overhead vs. information vs. complexity</a:t>
            </a:r>
          </a:p>
          <a:p>
            <a:endParaRPr lang="en-US" dirty="0"/>
          </a:p>
          <a:p>
            <a:r>
              <a:rPr lang="en-US" dirty="0"/>
              <a:t>Trace information in a program is useful.</a:t>
            </a:r>
          </a:p>
          <a:p>
            <a:pPr lvl="1"/>
            <a:r>
              <a:rPr lang="en-US" dirty="0"/>
              <a:t>“</a:t>
            </a:r>
            <a:r>
              <a:rPr lang="en-US" dirty="0" err="1"/>
              <a:t>printf</a:t>
            </a:r>
            <a:r>
              <a:rPr lang="en-US" dirty="0"/>
              <a:t>” as debugging tool?</a:t>
            </a:r>
          </a:p>
          <a:p>
            <a:pPr marL="457200" lvl="1" indent="0">
              <a:buNone/>
            </a:pPr>
            <a:endParaRPr lang="en-US" dirty="0"/>
          </a:p>
          <a:p>
            <a:r>
              <a:rPr lang="en-US" dirty="0"/>
              <a:t>The	kernel (operating system) is a program too….</a:t>
            </a:r>
          </a:p>
          <a:p>
            <a:endParaRPr lang="en-US" dirty="0"/>
          </a:p>
          <a:p>
            <a:r>
              <a:rPr lang="en-US" dirty="0" err="1"/>
              <a:t>KUtrace</a:t>
            </a:r>
            <a:r>
              <a:rPr lang="en-US" dirty="0"/>
              <a:t> specifically traces transitions across the KERNEL/USER barrier</a:t>
            </a:r>
          </a:p>
        </p:txBody>
      </p:sp>
    </p:spTree>
    <p:extLst>
      <p:ext uri="{BB962C8B-B14F-4D97-AF65-F5344CB8AC3E}">
        <p14:creationId xmlns:p14="http://schemas.microsoft.com/office/powerpoint/2010/main" val="4164443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68" name="Google Shape;168;p35"/>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rtlCol="0" anchor="t" anchorCtr="0">
            <a:noAutofit/>
          </a:bodyPr>
          <a:lstStyle/>
          <a:p>
            <a:r>
              <a:rPr lang="en"/>
              <a:t>What is KUtrace?</a:t>
            </a:r>
            <a:endParaRPr/>
          </a:p>
        </p:txBody>
      </p:sp>
      <p:sp>
        <p:nvSpPr>
          <p:cNvPr id="169" name="Google Shape;169;p35"/>
          <p:cNvSpPr txBox="1">
            <a:spLocks noGrp="1"/>
          </p:cNvSpPr>
          <p:nvPr>
            <p:ph type="sldNum" idx="12"/>
          </p:nvPr>
        </p:nvSpPr>
        <p:spPr>
          <a:xfrm>
            <a:off x="11409045" y="6333135"/>
            <a:ext cx="731600" cy="524800"/>
          </a:xfrm>
          <a:prstGeom prst="rect">
            <a:avLst/>
          </a:prstGeom>
        </p:spPr>
        <p:txBody>
          <a:bodyPr spcFirstLastPara="1" vert="horz" wrap="square" lIns="121900" tIns="121900" rIns="121900" bIns="121900" rtlCol="0" anchor="t" anchorCtr="0">
            <a:noAutofit/>
          </a:bodyPr>
          <a:lstStyle/>
          <a:p>
            <a:fld id="{00000000-1234-1234-1234-123412341234}" type="slidenum">
              <a:rPr lang="en"/>
              <a:pPr/>
              <a:t>8</a:t>
            </a:fld>
            <a:endParaRPr/>
          </a:p>
        </p:txBody>
      </p:sp>
      <p:sp>
        <p:nvSpPr>
          <p:cNvPr id="170" name="Google Shape;170;p35"/>
          <p:cNvSpPr txBox="1">
            <a:spLocks noGrp="1"/>
          </p:cNvSpPr>
          <p:nvPr>
            <p:ph type="body" idx="1"/>
          </p:nvPr>
        </p:nvSpPr>
        <p:spPr>
          <a:xfrm>
            <a:off x="415600" y="1536633"/>
            <a:ext cx="11360800" cy="4555200"/>
          </a:xfrm>
          <a:prstGeom prst="rect">
            <a:avLst/>
          </a:prstGeom>
        </p:spPr>
        <p:txBody>
          <a:bodyPr spcFirstLastPara="1" vert="horz" wrap="square" lIns="121900" tIns="121900" rIns="121900" bIns="121900" rtlCol="0" anchor="t" anchorCtr="0">
            <a:noAutofit/>
          </a:bodyPr>
          <a:lstStyle/>
          <a:p>
            <a:pPr marL="0" indent="0">
              <a:buNone/>
            </a:pPr>
            <a:r>
              <a:rPr lang="en"/>
              <a:t>A complete trace of all </a:t>
            </a:r>
            <a:r>
              <a:rPr lang="en" i="1"/>
              <a:t>transitions</a:t>
            </a:r>
            <a:r>
              <a:rPr lang="en"/>
              <a:t> between kernel mode and user mode on all CPU cores of one server machine.</a:t>
            </a:r>
            <a:endParaRPr/>
          </a:p>
          <a:p>
            <a:pPr marL="0" indent="0">
              <a:buNone/>
            </a:pPr>
            <a:endParaRPr/>
          </a:p>
          <a:p>
            <a:r>
              <a:rPr lang="en"/>
              <a:t>Minimal events to assign 100% of the CPU time for all cores</a:t>
            </a:r>
            <a:endParaRPr/>
          </a:p>
          <a:p>
            <a:pPr indent="0">
              <a:buNone/>
            </a:pPr>
            <a:endParaRPr sz="1200"/>
          </a:p>
          <a:p>
            <a:pPr>
              <a:buClr>
                <a:schemeClr val="dk1"/>
              </a:buClr>
            </a:pPr>
            <a:r>
              <a:rPr lang="en">
                <a:solidFill>
                  <a:schemeClr val="dk1"/>
                </a:solidFill>
              </a:rPr>
              <a:t>Not so many events that tracing quickly is impractical</a:t>
            </a:r>
            <a:endParaRPr>
              <a:solidFill>
                <a:schemeClr val="dk1"/>
              </a:solidFill>
            </a:endParaRPr>
          </a:p>
          <a:p>
            <a:pPr indent="0">
              <a:buNone/>
            </a:pPr>
            <a:endParaRPr sz="1200">
              <a:solidFill>
                <a:schemeClr val="dk1"/>
              </a:solidFill>
            </a:endParaRPr>
          </a:p>
          <a:p>
            <a:r>
              <a:rPr lang="en"/>
              <a:t>Can be postprocessed into complete timelines</a:t>
            </a:r>
            <a:endParaRPr/>
          </a:p>
          <a:p>
            <a:pPr marL="0" indent="0">
              <a:buClr>
                <a:schemeClr val="dk1"/>
              </a:buClr>
              <a:buSzPts val="1100"/>
              <a:buNone/>
            </a:pPr>
            <a:r>
              <a:rPr lang="en" sz="1467">
                <a:solidFill>
                  <a:schemeClr val="dk1"/>
                </a:solidFill>
              </a:rPr>
              <a:t>			</a:t>
            </a:r>
            <a:endParaRPr sz="1467">
              <a:solidFill>
                <a:schemeClr val="dk1"/>
              </a:solidFill>
            </a:endParaRPr>
          </a:p>
          <a:p>
            <a:pPr marL="0" indent="0" algn="ctr">
              <a:spcBef>
                <a:spcPts val="1600"/>
              </a:spcBef>
              <a:buClr>
                <a:schemeClr val="dk1"/>
              </a:buClr>
              <a:buSzPts val="1100"/>
              <a:buNone/>
            </a:pPr>
            <a:r>
              <a:rPr lang="en" b="1">
                <a:solidFill>
                  <a:srgbClr val="0000FF"/>
                </a:solidFill>
              </a:rPr>
              <a:t>Tracing is the </a:t>
            </a:r>
            <a:r>
              <a:rPr lang="en" b="1" i="1">
                <a:solidFill>
                  <a:srgbClr val="0000FF"/>
                </a:solidFill>
              </a:rPr>
              <a:t>only</a:t>
            </a:r>
            <a:r>
              <a:rPr lang="en" b="1">
                <a:solidFill>
                  <a:srgbClr val="0000FF"/>
                </a:solidFill>
              </a:rPr>
              <a:t> tool that can capture unexpected interactions or interference between programs </a:t>
            </a:r>
            <a:endParaRPr b="1">
              <a:solidFill>
                <a:srgbClr val="0000FF"/>
              </a:solidFill>
            </a:endParaRPr>
          </a:p>
          <a:p>
            <a:pPr marL="0" indent="0">
              <a:spcBef>
                <a:spcPts val="1600"/>
              </a:spcBef>
              <a:buClr>
                <a:schemeClr val="dk1"/>
              </a:buClr>
              <a:buSzPts val="1100"/>
              <a:buNone/>
            </a:pPr>
            <a:r>
              <a:rPr lang="en" sz="1467">
                <a:solidFill>
                  <a:schemeClr val="dk1"/>
                </a:solidFill>
              </a:rPr>
              <a:t>					</a:t>
            </a:r>
            <a:endParaRPr sz="1467">
              <a:solidFill>
                <a:schemeClr val="dk1"/>
              </a:solidFill>
            </a:endParaRPr>
          </a:p>
          <a:p>
            <a:pPr indent="0">
              <a:buClr>
                <a:schemeClr val="dk1"/>
              </a:buClr>
              <a:buSzPts val="1100"/>
              <a:buNone/>
            </a:pPr>
            <a:r>
              <a:rPr lang="en" sz="1467">
                <a:solidFill>
                  <a:schemeClr val="dk1"/>
                </a:solidFill>
              </a:rPr>
              <a:t>				</a:t>
            </a:r>
            <a:endParaRPr sz="1467">
              <a:solidFill>
                <a:schemeClr val="dk1"/>
              </a:solidFill>
            </a:endParaRPr>
          </a:p>
          <a:p>
            <a:pPr indent="0">
              <a:buClr>
                <a:schemeClr val="dk1"/>
              </a:buClr>
              <a:buSzPts val="1100"/>
              <a:buNone/>
            </a:pPr>
            <a:r>
              <a:rPr lang="en" sz="1467">
                <a:solidFill>
                  <a:schemeClr val="dk1"/>
                </a:solidFill>
              </a:rPr>
              <a:t>			</a:t>
            </a:r>
            <a:endParaRPr sz="1467">
              <a:solidFill>
                <a:schemeClr val="dk1"/>
              </a:solidFill>
            </a:endParaRPr>
          </a:p>
          <a:p>
            <a:pPr indent="0">
              <a:buClr>
                <a:schemeClr val="dk1"/>
              </a:buClr>
              <a:buSzPts val="1100"/>
              <a:buNone/>
            </a:pPr>
            <a:r>
              <a:rPr lang="en" sz="1467">
                <a:solidFill>
                  <a:schemeClr val="dk1"/>
                </a:solidFill>
              </a:rPr>
              <a:t>		</a:t>
            </a:r>
            <a:endParaRPr sz="1467">
              <a:solidFill>
                <a:schemeClr val="dk1"/>
              </a:solidFill>
            </a:endParaRPr>
          </a:p>
          <a:p>
            <a:pPr indent="0">
              <a:buNone/>
            </a:pPr>
            <a:endParaRPr/>
          </a:p>
          <a:p>
            <a:pPr marL="0" indent="0">
              <a:buNone/>
            </a:pP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Google Shape;175;p36"/>
          <p:cNvSpPr txBox="1">
            <a:spLocks noGrp="1"/>
          </p:cNvSpPr>
          <p:nvPr>
            <p:ph type="title"/>
          </p:nvPr>
        </p:nvSpPr>
        <p:spPr>
          <a:xfrm>
            <a:off x="415600" y="2867800"/>
            <a:ext cx="11360800" cy="1122400"/>
          </a:xfrm>
          <a:prstGeom prst="rect">
            <a:avLst/>
          </a:prstGeom>
        </p:spPr>
        <p:txBody>
          <a:bodyPr spcFirstLastPara="1" vert="horz" wrap="square" lIns="121900" tIns="121900" rIns="121900" bIns="121900" rtlCol="0" anchor="ctr" anchorCtr="0">
            <a:noAutofit/>
          </a:bodyPr>
          <a:lstStyle/>
          <a:p>
            <a:pPr>
              <a:lnSpc>
                <a:spcPct val="115000"/>
              </a:lnSpc>
              <a:spcAft>
                <a:spcPts val="2133"/>
              </a:spcAft>
            </a:pPr>
            <a:r>
              <a:rPr lang="en"/>
              <a:t>Kernel-User implementation</a:t>
            </a:r>
            <a:endParaRPr/>
          </a:p>
        </p:txBody>
      </p:sp>
      <p:sp>
        <p:nvSpPr>
          <p:cNvPr id="176" name="Google Shape;176;p36"/>
          <p:cNvSpPr txBox="1">
            <a:spLocks noGrp="1"/>
          </p:cNvSpPr>
          <p:nvPr>
            <p:ph type="sldNum" idx="12"/>
          </p:nvPr>
        </p:nvSpPr>
        <p:spPr>
          <a:xfrm>
            <a:off x="11409045" y="6333135"/>
            <a:ext cx="731600" cy="524800"/>
          </a:xfrm>
          <a:prstGeom prst="rect">
            <a:avLst/>
          </a:prstGeom>
        </p:spPr>
        <p:txBody>
          <a:bodyPr spcFirstLastPara="1" vert="horz" wrap="square" lIns="121900" tIns="121900" rIns="121900" bIns="121900" rtlCol="0" anchor="t" anchorCtr="0">
            <a:noAutofit/>
          </a:bodyPr>
          <a:lstStyle/>
          <a:p>
            <a:fld id="{00000000-1234-1234-1234-123412341234}" type="slidenum">
              <a:rPr lang="en" sz="1333">
                <a:solidFill>
                  <a:srgbClr val="000000"/>
                </a:solidFill>
              </a:rPr>
              <a:pPr/>
              <a:t>9</a:t>
            </a:fld>
            <a:endParaRPr sz="1333">
              <a:solidFill>
                <a:srgbClr val="000000"/>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2902</TotalTime>
  <Words>2649</Words>
  <Application>Microsoft Macintosh PowerPoint</Application>
  <PresentationFormat>Widescreen</PresentationFormat>
  <Paragraphs>322</Paragraphs>
  <Slides>38</Slides>
  <Notes>33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38</vt:i4>
      </vt:variant>
    </vt:vector>
  </HeadingPairs>
  <TitlesOfParts>
    <vt:vector size="45" baseType="lpstr">
      <vt:lpstr>Arial</vt:lpstr>
      <vt:lpstr>Calibri</vt:lpstr>
      <vt:lpstr>Calibri Light</vt:lpstr>
      <vt:lpstr>Courier New</vt:lpstr>
      <vt:lpstr>Menlo</vt:lpstr>
      <vt:lpstr>Tahoma</vt:lpstr>
      <vt:lpstr>Office Theme</vt:lpstr>
      <vt:lpstr>P51a - KUtrace</vt:lpstr>
      <vt:lpstr>Disk / time / throughput measuring tool (left shift and drag, it will snap)</vt:lpstr>
      <vt:lpstr>HTML: shift-click-drag for measurement triangle</vt:lpstr>
      <vt:lpstr>Why are our lives so hard?</vt:lpstr>
      <vt:lpstr>Many Sources of Interference</vt:lpstr>
      <vt:lpstr>Kernel-user tracing</vt:lpstr>
      <vt:lpstr>Recall: Measurement methods</vt:lpstr>
      <vt:lpstr>What is KUtrace?</vt:lpstr>
      <vt:lpstr>Kernel-User implementation</vt:lpstr>
      <vt:lpstr>PowerPoint Presentation</vt:lpstr>
      <vt:lpstr>kutrace_control program</vt:lpstr>
      <vt:lpstr>Postprocessing</vt:lpstr>
      <vt:lpstr>Postprocessing quick summary</vt:lpstr>
      <vt:lpstr>rawtoevent</vt:lpstr>
      <vt:lpstr>rawtoevent</vt:lpstr>
      <vt:lpstr>rawtoevent output sample (text)</vt:lpstr>
      <vt:lpstr>Ten event fields</vt:lpstr>
      <vt:lpstr>Ten event fields</vt:lpstr>
      <vt:lpstr>eventtospan</vt:lpstr>
      <vt:lpstr>eventtospan</vt:lpstr>
      <vt:lpstr>eventtospan output sample (JSON)</vt:lpstr>
      <vt:lpstr>Transitions vs. timespans: 12 raw trace entries</vt:lpstr>
      <vt:lpstr>Transitions vs. timespans: 12 raw trace entries</vt:lpstr>
      <vt:lpstr>JSON format</vt:lpstr>
      <vt:lpstr>JSON; note leading spaces to sort properly</vt:lpstr>
      <vt:lpstr>Postprocessing</vt:lpstr>
      <vt:lpstr>KUtrace display of timelines</vt:lpstr>
      <vt:lpstr>Play with the html interface</vt:lpstr>
      <vt:lpstr>Display issues</vt:lpstr>
      <vt:lpstr>Display issues</vt:lpstr>
      <vt:lpstr>Display issues</vt:lpstr>
      <vt:lpstr>Display issues</vt:lpstr>
      <vt:lpstr>Display issues</vt:lpstr>
      <vt:lpstr>More display issues</vt:lpstr>
      <vt:lpstr>More display issues</vt:lpstr>
      <vt:lpstr>More display issues</vt:lpstr>
      <vt:lpstr>More display issues</vt:lpstr>
      <vt:lpstr>More display issues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P51a - KUtrace</dc:title>
  <dc:creator>Andrew W. Moore</dc:creator>
  <cp:lastModifiedBy>Andrew W. Moore</cp:lastModifiedBy>
  <cp:revision>1</cp:revision>
  <dcterms:created xsi:type="dcterms:W3CDTF">2023-02-21T09:00:41Z</dcterms:created>
  <dcterms:modified xsi:type="dcterms:W3CDTF">2023-02-23T09:23:30Z</dcterms:modified>
</cp:coreProperties>
</file>