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7.xml" ContentType="application/vnd.openxmlformats-officedocument.presentationml.notesSlide+xml"/>
  <Override PartName="/ppt/ink/ink47.xml" ContentType="application/inkml+xml"/>
  <Override PartName="/ppt/ink/ink48.xml" ContentType="application/inkml+xml"/>
  <Override PartName="/ppt/notesSlides/notesSlide8.xml" ContentType="application/vnd.openxmlformats-officedocument.presentationml.notesSlide+xml"/>
  <Override PartName="/ppt/ink/ink49.xml" ContentType="application/inkml+xml"/>
  <Override PartName="/ppt/ink/ink50.xml" ContentType="application/inkml+xml"/>
  <Override PartName="/ppt/notesSlides/notesSlide9.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10.xml" ContentType="application/vnd.openxmlformats-officedocument.presentationml.notesSlide+xml"/>
  <Override PartName="/ppt/ink/ink57.xml" ContentType="application/inkml+xml"/>
  <Override PartName="/ppt/notesSlides/notesSlide11.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1"/>
  </p:sldMasterIdLst>
  <p:notesMasterIdLst>
    <p:notesMasterId r:id="rId13"/>
  </p:notesMasterIdLst>
  <p:sldIdLst>
    <p:sldId id="256" r:id="rId2"/>
    <p:sldId id="257" r:id="rId3"/>
    <p:sldId id="261" r:id="rId4"/>
    <p:sldId id="262" r:id="rId5"/>
    <p:sldId id="269" r:id="rId6"/>
    <p:sldId id="265" r:id="rId7"/>
    <p:sldId id="266" r:id="rId8"/>
    <p:sldId id="268" r:id="rId9"/>
    <p:sldId id="270" r:id="rId10"/>
    <p:sldId id="264" r:id="rId11"/>
    <p:sldId id="271" r:id="rId12"/>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AADD"/>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67695"/>
  </p:normalViewPr>
  <p:slideViewPr>
    <p:cSldViewPr snapToGrid="0">
      <p:cViewPr varScale="1">
        <p:scale>
          <a:sx n="83" d="100"/>
          <a:sy n="83" d="100"/>
        </p:scale>
        <p:origin x="1456" y="20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40:22.297"/>
    </inkml:context>
    <inkml:brush xml:id="br0">
      <inkml:brushProperty name="width" value="0.1" units="cm"/>
      <inkml:brushProperty name="height" value="0.6" units="cm"/>
      <inkml:brushProperty name="color" value="#002060"/>
      <inkml:brushProperty name="inkEffects" value="pencil"/>
    </inkml:brush>
  </inkml:definitions>
  <inkml:trace contextRef="#ctx0" brushRef="#br0">1230 0 16383,'-16'6'0,"-20"-1"0,-23-5 0,-30 0 0,38 0 0,-2 0 0,0 0 0,-1 0 0,1 0 0,1 0 0,-48 0 0,9 0 0,5 0 0,9 0 0,10 0 0,0 0 0,5 0 0,9 0 0,13 0 0,15 0 0,11 0 0,5 0 0,4 3 0,2 3 0,3 3 0,0 7 0,0 4 0,0 12 0,0 14 0,0 16 0,0 16 0,0 13 0,0 5 0,0-2 0,0-5 0,0-7 0,0-4 0,0 1 0,0-1 0,-4 0 0,1-3 0,-1-4 0,0-7 0,4-9 0,0-10 0,0-10 0,0-5 0,0-9 0,0-9 0,0-6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4:06.377"/>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16383,'36'0'0,"2"0"0,7 0 0,-2 0 0,-5 0 0,6 0 0,2 0 0,-1 0 0,-5 0 0,-4 0 0,-21 0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4:07.044"/>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16383,'53'0'0,"26"0"0,-25 0 0,4 0 0,2 0 0,0 0 0,39 0 0,-32 0 0,-38 0 0,-16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4:07.677"/>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16383,'28'0'0,"11"0"0,9 0 0,2 0 0,-8 0 0,-21 0 0,-12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4:08.410"/>
    </inkml:context>
    <inkml:brush xml:id="br0">
      <inkml:brushProperty name="width" value="0.1" units="cm"/>
      <inkml:brushProperty name="height" value="0.6" units="cm"/>
      <inkml:brushProperty name="color" value="#002060"/>
      <inkml:brushProperty name="inkEffects" value="pencil"/>
    </inkml:brush>
  </inkml:definitions>
  <inkml:trace contextRef="#ctx0" brushRef="#br0">0 0 16383,'34'0'0,"-2"0"0,-1 0 0,-13 0 0,-10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4:09.577"/>
    </inkml:context>
    <inkml:brush xml:id="br0">
      <inkml:brushProperty name="width" value="0.1" units="cm"/>
      <inkml:brushProperty name="height" value="0.6" units="cm"/>
      <inkml:brushProperty name="color" value="#002060"/>
      <inkml:brushProperty name="inkEffects" value="pencil"/>
    </inkml:brush>
  </inkml:definitions>
  <inkml:trace contextRef="#ctx0" brushRef="#br0">1 1 16383,'24'0'0,"12"0"0,6 0 0,7 0 0,-7 0 0,-4 0 0,1 0 0,1 0 0,7 0 0,0 0 0,-6 0 0,-6 0 0,-4 0 0,-15 0 0,1 0 0,-15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4:10.393"/>
    </inkml:context>
    <inkml:brush xml:id="br0">
      <inkml:brushProperty name="width" value="0.1" units="cm"/>
      <inkml:brushProperty name="height" value="0.6" units="cm"/>
      <inkml:brushProperty name="color" value="#002060"/>
      <inkml:brushProperty name="inkEffects" value="pencil"/>
    </inkml:brush>
  </inkml:definitions>
  <inkml:trace contextRef="#ctx0" brushRef="#br0">1 1 16383,'38'0'0,"18"0"0,13 0 0,7 0 0,-13 0 0,-18 0 0,-14 0 0,-15 0 0,-8 0 0,-5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4:11.143"/>
    </inkml:context>
    <inkml:brush xml:id="br0">
      <inkml:brushProperty name="width" value="0.1" units="cm"/>
      <inkml:brushProperty name="height" value="0.6" units="cm"/>
      <inkml:brushProperty name="color" value="#002060"/>
      <inkml:brushProperty name="inkEffects" value="pencil"/>
    </inkml:brush>
  </inkml:definitions>
  <inkml:trace contextRef="#ctx0" brushRef="#br0">0 1 16383,'41'0'0,"7"0"0,6 0 0,-1 0 0,-9 0 0,-11 0 0,-8 0 0,-6 0 0,-3 0 0,-2 0 0,-4 0 0,-4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4:12.443"/>
    </inkml:context>
    <inkml:brush xml:id="br0">
      <inkml:brushProperty name="width" value="0.1" units="cm"/>
      <inkml:brushProperty name="height" value="0.6" units="cm"/>
      <inkml:brushProperty name="color" value="#002060"/>
      <inkml:brushProperty name="inkEffects" value="pencil"/>
    </inkml:brush>
  </inkml:definitions>
  <inkml:trace contextRef="#ctx0" brushRef="#br0">0 1 16383,'55'0'0,"16"0"0,22 0 0,0 0 0,-13 0 0,-18 0 0,-11 0 0,-12 0 0,-8 0 0,-5 3 0,-6 0 0,-9 0 0,-4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07.628"/>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16383,'0'21'0,"0"9"0,0 18 0,0 12 0,0 7 0,0 5 0,0-7 0,0-9 0,0-12 0,0-7 0,0-17 0,0-4 0,0-13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08.444"/>
    </inkml:context>
    <inkml:brush xml:id="br0">
      <inkml:brushProperty name="width" value="0.1" units="cm"/>
      <inkml:brushProperty name="height" value="0.6" units="cm"/>
      <inkml:brushProperty name="color" value="#002060"/>
      <inkml:brushProperty name="inkEffects" value="pencil"/>
    </inkml:brush>
  </inkml:definitions>
  <inkml:trace contextRef="#ctx0" brushRef="#br0">1 1 16383,'0'16'0,"0"2"0,0 13 0,0 5 0,0 11 0,0 5 0,0 5 0,0 6 0,0-1 0,0-2 0,0-6 0,0-10 0,0-8 0,0-9 0,0-14 0,0-6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41:05.144"/>
    </inkml:context>
    <inkml:brush xml:id="br0">
      <inkml:brushProperty name="width" value="0.1" units="cm"/>
      <inkml:brushProperty name="height" value="0.6" units="cm"/>
      <inkml:brushProperty name="color" value="#002060"/>
      <inkml:brushProperty name="inkEffects" value="pencil"/>
    </inkml:brush>
  </inkml:definitions>
  <inkml:trace contextRef="#ctx0" brushRef="#br0">1230 0 16383,'-16'6'0,"-20"-1"0,-23-5 0,-30 0 0,38 0 0,-2 0 0,0 0 0,-1 0 0,1 0 0,1 0 0,-48 0 0,9 0 0,5 0 0,9 0 0,10 0 0,0 0 0,5 0 0,9 0 0,13 0 0,15 0 0,11 0 0,5 0 0,4 3 0,2 3 0,3 3 0,0 7 0,0 4 0,0 12 0,0 14 0,0 16 0,0 16 0,0 13 0,0 5 0,0-2 0,0-5 0,0-7 0,0-4 0,0 1 0,0-1 0,-4 0 0,1-3 0,-1-4 0,0-7 0,4-9 0,0-10 0,0-10 0,0-5 0,0-9 0,0-9 0,0-6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09.110"/>
    </inkml:context>
    <inkml:brush xml:id="br0">
      <inkml:brushProperty name="width" value="0.1" units="cm"/>
      <inkml:brushProperty name="height" value="0.6" units="cm"/>
      <inkml:brushProperty name="color" value="#002060"/>
      <inkml:brushProperty name="inkEffects" value="pencil"/>
    </inkml:brush>
  </inkml:definitions>
  <inkml:trace contextRef="#ctx0" brushRef="#br0">1 1 16383,'0'13'0,"0"-2"0,0-6 0,0-2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09.876"/>
    </inkml:context>
    <inkml:brush xml:id="br0">
      <inkml:brushProperty name="width" value="0.1" units="cm"/>
      <inkml:brushProperty name="height" value="0.6" units="cm"/>
      <inkml:brushProperty name="color" value="#002060"/>
      <inkml:brushProperty name="inkEffects" value="pencil"/>
    </inkml:brush>
  </inkml:definitions>
  <inkml:trace contextRef="#ctx0" brushRef="#br0">0 0 16383,'0'18'0,"0"8"0,0 4 0,0 8 0,0 2 0,0 0 0,0-1 0,0 0 0,0-3 0,0-4 0,0-9 0,0-11 0,0-5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10.944"/>
    </inkml:context>
    <inkml:brush xml:id="br0">
      <inkml:brushProperty name="width" value="0.1" units="cm"/>
      <inkml:brushProperty name="height" value="0.6" units="cm"/>
      <inkml:brushProperty name="color" value="#002060"/>
      <inkml:brushProperty name="inkEffects" value="pencil"/>
    </inkml:brush>
  </inkml:definitions>
  <inkml:trace contextRef="#ctx0" brushRef="#br0">1 1 16383,'0'15'0,"0"-3"0,0 8 0,0 5 0,0 6 0,0 7 0,0 3 0,0 4 0,0 6 0,0-1 0,0 0 0,0-5 0,0-5 0,0-1 0,0-1 0,0 2 0,0-1 0,0-5 0,0-4 0,0-7 0,0-7 0,0-1 0,0-1 0,0 6 0,0-8 0,0-1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11.894"/>
    </inkml:context>
    <inkml:brush xml:id="br0">
      <inkml:brushProperty name="width" value="0.1" units="cm"/>
      <inkml:brushProperty name="height" value="0.6" units="cm"/>
      <inkml:brushProperty name="color" value="#002060"/>
      <inkml:brushProperty name="inkEffects" value="pencil"/>
    </inkml:brush>
  </inkml:definitions>
  <inkml:trace contextRef="#ctx0" brushRef="#br0">6 1 16383,'0'28'0,"0"-1"0,0 4 0,0 1 0,0 8 0,0 8 0,0 5 0,0 6 0,0 0 0,0-3 0,0-6 0,0-6 0,0-8 0,0-4 0,0-8 0,-3-12 0,3-5 0,-2-7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12.994"/>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16383,'0'26'0,"0"7"0,0 10 0,0 9 0,0 8 0,0 2 0,0-6 0,0-4 0,0-10 0,0-7 0,0-4 0,0-6 0,0-9 0,0-4 0,0-4 0,0-2 0,0 3 0,0 0 0,0 1 0,0-4 0,0-1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13.944"/>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16383,'0'33'0,"0"10"0,0 16 0,0 17 0,0 13 0,0 8 0,0-2 0,0-10 0,0-14 0,0-16 0,0-14 0,0-13 0,0-11 0,0-7 0,0-7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14.861"/>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15.593"/>
    </inkml:context>
    <inkml:brush xml:id="br0">
      <inkml:brushProperty name="width" value="0.1" units="cm"/>
      <inkml:brushProperty name="height" value="0.6" units="cm"/>
      <inkml:brushProperty name="color" value="#002060"/>
      <inkml:brushProperty name="inkEffects" value="pencil"/>
    </inkml:brush>
  </inkml:definitions>
  <inkml:trace contextRef="#ctx0" brushRef="#br0">1 222 16383,'0'-18'0,"0"-1"0,0-2 0,0-2 0,0-5 0,0-1 0,0 1 0,0 2 0,0 10 0,0 6 0,0 7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16.810"/>
    </inkml:context>
    <inkml:brush xml:id="br0">
      <inkml:brushProperty name="width" value="0.1" units="cm"/>
      <inkml:brushProperty name="height" value="0.6" units="cm"/>
      <inkml:brushProperty name="color" value="#002060"/>
      <inkml:brushProperty name="inkEffects" value="pencil"/>
    </inkml:brush>
  </inkml:definitions>
  <inkml:trace contextRef="#ctx0" brushRef="#br0">1 1 16383,'0'13'0,"0"9"0,0 9 0,0 13 0,0 9 0,0-2 0,0-8 0,0-11 0,0-12 0,0-11 0,0-5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43.377"/>
    </inkml:context>
    <inkml:brush xml:id="br0">
      <inkml:brushProperty name="width" value="0.1" units="cm"/>
      <inkml:brushProperty name="height" value="0.6" units="cm"/>
      <inkml:brushProperty name="color" value="#002060"/>
      <inkml:brushProperty name="inkEffects" value="pencil"/>
    </inkml:brush>
  </inkml:definitions>
  <inkml:trace contextRef="#ctx0" brushRef="#br0">369 0 16383,'-17'0'0,"-2"0"0,-3 0 0,-3 0 0,1 0 0,2 0 0,3 0 0,6 0 0,3 0 0,3 0 0,2 0 0,-3 0 0,-2 0 0,-5 0 0,-5 0 0,-6 0 0,-3 0 0,2 0 0,3 0 0,9 0 0,7 0 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53:37.577"/>
    </inkml:context>
    <inkml:brush xml:id="br0">
      <inkml:brushProperty name="width" value="0.1" units="cm"/>
      <inkml:brushProperty name="height" value="0.6" units="cm"/>
      <inkml:brushProperty name="color" value="#002060"/>
      <inkml:brushProperty name="inkEffects" value="pencil"/>
    </inkml:brush>
  </inkml:definitions>
  <inkml:trace contextRef="#ctx0" brushRef="#br0">610 1 16383,'-25'12'0,"-9"15"0,-10 23 0,-15 27 0,26-29 0,0 3 0,-2 6 0,1 2 0,3-3 0,1 0 0,3 2 0,2 1 0,-1 4 0,3 2 0,1 4 0,1 2 0,-1 8 0,2 1 0,2 1 0,3 0 0,4-3 0,2 0 0,3 0 0,2 1 0,2 0 0,2 1 0,-1-1 0,2-1 0,-1-1 0,3 0 0,3-1 0,4-1 0,3-5 0,4-2 0,3-4 0,5-1 0,1-4 0,3-2 0,1-5 0,2-3 0,1-2 0,2-2 0,-1-3 0,3-3 0,0-2 0,3-3 0,0-1 0,1-1 0,2-3 0,2-1 0,1-2 0,2-3 0,-1-1 0,1-3 0,0-1 0,0-2 0,45 12 0,-3-4 0,4-7 0,5-8 0,-47-7 0,0-1 0,5-1 0,1 0 0,4 0 0,1 0 0,2 0 0,2-1 0,1-2 0,1-2 0,-3-3 0,0-2 0,-4-2 0,-1-2 0,-6-1 0,-1-1 0,37-11 0,-18 2 0,-16 4 0,-12 3 0,-13 4 0,-14 5 0,-10 1 0,-5 1 0,-3-1 0,0 0 0,0 0 0,0 2 0,0 0 0,-4 0 0,-3-1 0,-7-1 0,-11-3 0,-8-4 0,-9-3 0,-6-2 0,-3 6 0,-3 4 0,2 3 0,1 4 0,1-1 0,0 2 0,2 2 0,7 0 0,12 0 0,15 0 0,18 0 0,19 0 0,16 0 0,9 0 0,12 0 0,10 3 0,10 2 0,8 3 0,-5 2 0,-9-3 0,-8-1 0,-11 0 0,-7-2 0,-8 2 0,-8 1 0,-7-1 0,-9 2 0,-5-1 0,-6 1 0,-2-1 0,-3 2 0,0 3 0,0 3 0,-6 3 0,-8 9 0,-11 11 0,-9 15 0,-5 12 0,-1 4 0,5-4 0,3-9 0,9-12 0,5-11 0,1-1 0,10-17 0,-1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44.494"/>
    </inkml:context>
    <inkml:brush xml:id="br0">
      <inkml:brushProperty name="width" value="0.1" units="cm"/>
      <inkml:brushProperty name="height" value="0.6" units="cm"/>
      <inkml:brushProperty name="color" value="#002060"/>
      <inkml:brushProperty name="inkEffects" value="pencil"/>
    </inkml:brush>
  </inkml:definitions>
  <inkml:trace contextRef="#ctx0" brushRef="#br0">295 1 16383,'-31'0'0,"-14"0"0,-10 0 0,-5 0 0,11 0 0,17 0 0,16 0 0,10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5:45.313"/>
    </inkml:context>
    <inkml:brush xml:id="br0">
      <inkml:brushProperty name="width" value="0.1" units="cm"/>
      <inkml:brushProperty name="height" value="0.6" units="cm"/>
      <inkml:brushProperty name="color" value="#002060"/>
      <inkml:brushProperty name="inkEffects" value="pencil"/>
    </inkml:brush>
  </inkml:definitions>
  <inkml:trace contextRef="#ctx0" brushRef="#br0">395 0 16383,'-29'0'0,"-17"0"0,-22 0 0,-12 0 0,9 0 0,15 0 0,26 0 0,16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03.078"/>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16383,'0'22'0,"0"1"0,0 6 0,2-14 0,3 2 0,8-13 0,15 2 0,12 3 0,11-1 0,4 2 0,-1-4 0,1-2 0,-1-2 0,-1-2 0,-5 0 0,-4 0 0,-4 0 0,-4 0 0,-16 0 0,-5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04.144"/>
    </inkml:context>
    <inkml:brush xml:id="br0">
      <inkml:brushProperty name="width" value="0.1" units="cm"/>
      <inkml:brushProperty name="height" value="0.6" units="cm"/>
      <inkml:brushProperty name="color" value="#002060"/>
      <inkml:brushProperty name="inkEffects" value="pencil"/>
    </inkml:brush>
  </inkml:definitions>
  <inkml:trace contextRef="#ctx0" brushRef="#br0">0 1 16383,'26'0'0,"7"0"0,7 0 0,3 0 0,-6 0 0,-1 0 0,1 0 0,2 0 0,0 0 0,-4 0 0,-4 0 0,-16 0 0,-3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05.094"/>
    </inkml:context>
    <inkml:brush xml:id="br0">
      <inkml:brushProperty name="width" value="0.1" units="cm"/>
      <inkml:brushProperty name="height" value="0.6" units="cm"/>
      <inkml:brushProperty name="color" value="#002060"/>
      <inkml:brushProperty name="inkEffects" value="pencil"/>
    </inkml:brush>
  </inkml:definitions>
  <inkml:trace contextRef="#ctx0" brushRef="#br0">0 1 16383,'19'0'0,"12"0"0,16 0 0,10 0 0,1 0 0,-8 0 0,-12 0 0,-10 0 0,-7 0 0,-11 0 0,-2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06.228"/>
    </inkml:context>
    <inkml:brush xml:id="br0">
      <inkml:brushProperty name="width" value="0.1" units="cm"/>
      <inkml:brushProperty name="height" value="0.6" units="cm"/>
      <inkml:brushProperty name="color" value="#002060"/>
      <inkml:brushProperty name="inkEffects" value="pencil"/>
    </inkml:brush>
  </inkml:definitions>
  <inkml:trace contextRef="#ctx0" brushRef="#br0">1 1 16383,'31'0'0,"15"0"0,15 0 0,13 0 0,4 0 0,-1 0 0,-3 0 0,-11 0 0,-10 0 0,-11 0 0,-13 1 0,-10 1 0,-11 0 0,-5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07.595"/>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08.328"/>
    </inkml:context>
    <inkml:brush xml:id="br0">
      <inkml:brushProperty name="width" value="0.1" units="cm"/>
      <inkml:brushProperty name="height" value="0.6" units="cm"/>
      <inkml:brushProperty name="color" value="#002060"/>
      <inkml:brushProperty name="inkEffects" value="pencil"/>
    </inkml:brush>
  </inkml:definitions>
  <inkml:trace contextRef="#ctx0" brushRef="#br0">0 0 16383,'0'0'0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09.695"/>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16383,'22'0'0,"8"0"0,8 0 0,8 0 0,0 0 0,-2 0 0,-1 0 0,-21 0 0,-2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10.994"/>
    </inkml:context>
    <inkml:brush xml:id="br0">
      <inkml:brushProperty name="width" value="0.1" units="cm"/>
      <inkml:brushProperty name="height" value="0.6" units="cm"/>
      <inkml:brushProperty name="color" value="#002060"/>
      <inkml:brushProperty name="inkEffects" value="pencil"/>
    </inkml:brush>
  </inkml:definitions>
  <inkml:trace contextRef="#ctx0" brushRef="#br0">0 0 16383,'27'0'0,"9"0"0,4 0 0,3 0 0,-3 0 0,0 0 0,3 0 0,-1 0 0,0 0 0,-4 0 0,1 0 0,0 0 0,0 0 0,-3 0 0,-1 0 0,1 0 0,-4 3 0,1 0 0,0 1 0,0-2 0,2-2 0,-2 0 0,-3 0 0,-4 0 0,-8 0 0,-7 0 0,-6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8:45.129"/>
    </inkml:context>
    <inkml:brush xml:id="br0">
      <inkml:brushProperty name="width" value="0.1" units="cm"/>
      <inkml:brushProperty name="height" value="0.6" units="cm"/>
      <inkml:brushProperty name="color" value="#002060"/>
      <inkml:brushProperty name="inkEffects" value="pencil"/>
    </inkml:brush>
  </inkml:definitions>
  <inkml:trace contextRef="#ctx0" brushRef="#br0">1 1 16383,'15'0'0,"3"0"0,3 0 0,10 0 0,11 0 0,8 0 0,5 0 0,-1 0 0,0 4 0,-3 6 0,-9 6 0,-7 3 0,-9 3 0,-9 0 0,-7 1 0,-6 12 0,-4 17 0,-9 23 0,0-26 0,-3 2 0,-4 5 0,-2 0 0,-4 4 0,0-1 0,1-3 0,0-3 0,-12 37 0,11-23 0,11-24 0,10-23 0,23-9 0,31-7 0,34 5 0,-31 0 0,3 1 0,3 2 0,0 2 0,-4 2 0,-2 1 0,-7 1 0,-3 1 0,22 21 0,-23 5 0,-18 4 0,-15 8 0,-6 12 0,-12 13 0,-11 13 0,4-45 0,-3 1 0,-3-1 0,-2-1 0,-20 42 0,5-14 0,11-13 0,14-31 0,19-12 0,19-16 0,19 8 0,11 7 0,2 10 0,-3 5 0,-9 3 0,-7 7 0,-8 3 0,-7 6 0,-10 8 0,-8 5 0,-5 4 0,-2-2 0,0-5 0,0-8 0,0-10 0,0-7 0,4-10 0,7-8 0,10-2 0,16-2 0,14 2 0,10 4 0,4 2 0,-6 3 0,-12-3 0,-10-2 0,-12-2 0,-8 1 0,-7 5 0,-6 8 0,-3 8 0,-1 7 0,0 1 0,0-3 0,0-6 0,0-5 0,0-3 0,0-4 0,0-1 0,6 0 0,15 0 0,23 2 0,22 3 0,11-1 0,-3-1 0,-14-1 0,-15-4 0,-14-2 0,-14 3 0,-8 1 0,-6 3 0,-3-4 0,-6-9 0,4-9 0,-4-8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11.712"/>
    </inkml:context>
    <inkml:brush xml:id="br0">
      <inkml:brushProperty name="width" value="0.1" units="cm"/>
      <inkml:brushProperty name="height" value="0.6" units="cm"/>
      <inkml:brushProperty name="color" value="#002060"/>
      <inkml:brushProperty name="inkEffects" value="pencil"/>
    </inkml:brush>
  </inkml:definitions>
  <inkml:trace contextRef="#ctx0" brushRef="#br0">0 0 16383,'13'6'0,"-2"-1"0,-7-5 0,-1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12.911"/>
    </inkml:context>
    <inkml:brush xml:id="br0">
      <inkml:brushProperty name="width" value="0.1" units="cm"/>
      <inkml:brushProperty name="height" value="0.6" units="cm"/>
      <inkml:brushProperty name="color" value="#002060"/>
      <inkml:brushProperty name="inkEffects" value="pencil"/>
    </inkml:brush>
  </inkml:definitions>
  <inkml:trace contextRef="#ctx0" brushRef="#br0">0 1 16383,'26'0'0,"2"0"0,2 0 0,7 0 0,2 0 0,1 0 0,-6 0 0,-9 0 0,-10 0 0,-5 0 0,-5 0 0,4 0 0,5 0 0,11 0 0,12 0 0,5 0 0,-1 0 0,-6 0 0,-6 0 0,-14 0 0,-4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13.895"/>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16383,'22'6'0,"7"-1"0,13-5 0,8 0 0,4 0 0,1 0 0,-4 0 0,-7 0 0,-11 0 0,-13 0 0,-10 0 0,-5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28.012"/>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16383,'27'0'0,"7"0"0,6 0 0,12 0 0,8 0 0,6 0 0,5 0 0,-12 0 0,-13 0 0,-5 0 0,-6 0 0,-4 0 0,-4 0 0,-2 0 0,5 0 0,-13 0 0,2 0 0,-17 0 0,1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7:38.345"/>
    </inkml:context>
    <inkml:brush xml:id="br0">
      <inkml:brushProperty name="width" value="0.1" units="cm"/>
      <inkml:brushProperty name="height" value="0.6" units="cm"/>
      <inkml:brushProperty name="color" value="#002060"/>
      <inkml:brushProperty name="inkEffects" value="pencil"/>
    </inkml:brush>
  </inkml:definitions>
  <inkml:trace contextRef="#ctx0" brushRef="#br0">0 27 16383,'20'0'0,"3"0"0,3 0 0,-2 0 0,-6 0 0,-5 0 0,-2 0 0,3 0 0,4-6 0,8-1 0,-11 0 0,0 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8:03.079"/>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16383,'12'0'0,"5"0"0,7 0 0,2 0 0,2 0 0,-4 0 0,-2 0 0,-4 0 0,-5 0 0,-3 0 0,-3 0 0,-3 0 0,-1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8:05.294"/>
    </inkml:context>
    <inkml:brush xml:id="br0">
      <inkml:brushProperty name="width" value="0.1" units="cm"/>
      <inkml:brushProperty name="height" value="0.6" units="cm"/>
      <inkml:brushProperty name="color" value="#002060"/>
      <inkml:brushProperty name="inkEffects" value="pencil"/>
    </inkml:brush>
  </inkml:definitions>
  <inkml:trace contextRef="#ctx0" brushRef="#br0">76 1 16383,'-17'0'0,"0"0"0,-2 0 0,6 0 0,7 0 0,3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34:38.602"/>
    </inkml:context>
    <inkml:brush xml:id="br0">
      <inkml:brushProperty name="width" value="0.1" units="cm"/>
      <inkml:brushProperty name="height" value="0.6" units="cm"/>
      <inkml:brushProperty name="color" value="#002060"/>
      <inkml:brushProperty name="inkEffects" value="pencil"/>
    </inkml:brush>
  </inkml:definitions>
  <inkml:trace contextRef="#ctx0" brushRef="#br0">0 241 16383,'5'28'0,"18"16"0,25 19 0,-12-26 0,5-1 0,8-1 0,3-4 0,6-1 0,2-4 0,5-4 0,3-4 0,6-5 0,2-3 0,3-4 0,1-3 0,8-3 0,0-4 0,7-5 0,1-6 0,0-5 0,-1-7 0,-29 5 0,0-2 0,-2-3 0,26-17 0,-4-4 0,-8 3 0,-5-2 0,-10 4 0,-5 0 0,-15 6 0,-6 1 0,12-23 0,-25 10 0,-18 23 0,-21 8 0,-24 34 0,-32 32 0,22-2 0,-1 9 0,-6 19 0,2 8 0,17-21 0,2 2 0,3 2 0,3 2 0,2 1 0,4 0 0,4-3 0,4 0 0,2 0 0,0 25 0,5-3 0,6-7 0,7-4 0,7-13 0,9-6 0,7-11 0,9-8 0,12-9 0,7-8 0,13-4 0,5-8 0,9-8 0,1-7 0,2-9 0,-2-6 0,-7-2 0,-5-2 0,-16-1 0,-5 1 0,18-8 0,-30 21 0,-20 13 0,-5 29 0,2 55 0,-6-19 0,2 8 0,3 18 0,1 5 0,-4-28 0,2 0 0,0-1 0,9 26 0,2-4 0,2-13 0,6-6 0,1-16 0,6-8 0,5-11 0,6-8 0,7-9 0,4-5 0,9-4 0,2-5 0,6-5 0,0-5 0,0-5 0,-2-4 0,-3-4 0,-4-4 0,-7-3 0,-4-1 0,-7 2 0,-4 1 0,32-12 0,-19 15 0,-17 11 0,-12 8 0,-14 12 0,-8 37 0,-7 43 0,-2-23 0,-2 5 0,-3 12 0,0 3 0,-1 0 0,1 0 0,-1-3 0,1-1 0,-1-9 0,3-3 0,3-7 0,3-4 0,3-4 0,6-3 0,5-3 0,7-2 0,7-3 0,5-2 0,6-2 0,3-3 0,4-3 0,3-5 0,4-2 0,3-3 0,5-3 0,2-3 0,4 0 0,1-3 0,2-1 0,0-2 0,-5-2 0,-1-1 0,-6-3 0,-2-3 0,-8-1 0,-2-3 0,36 0 0,-20 2 0,-9 0 0,-28 0 0,0 0 0,-15-3 0,6 0 0,3 0 0,0 0 0,6 0 0,-12 0 0,3 0 0,-15 0 0,3 2 0,-2 1 0,1 0 0,1 2 0,4 1 0,6 4 0,4 5 0,3-2 0,-3-1 0,-4-2 0,-5-4 0,-7-1 0,-3-2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34:48.486"/>
    </inkml:context>
    <inkml:brush xml:id="br0">
      <inkml:brushProperty name="width" value="0.1" units="cm"/>
      <inkml:brushProperty name="height" value="0.6" units="cm"/>
      <inkml:brushProperty name="color" value="#002060"/>
      <inkml:brushProperty name="inkEffects" value="pencil"/>
    </inkml:brush>
  </inkml:definitions>
  <inkml:trace contextRef="#ctx0" brushRef="#br0">1 48 16383,'63'0'0,"25"0"0,-18 0 0,7 0 0,19 0 0,5 0 0,-31 0 0,2 0 0,0 0 0,3 0 0,1 0 0,-1 0 0,26 0 0,-3 0 0,-11-2 0,-5-2 0,-13-2 0,-6-1 0,21-8 0,-35 2 0,-29 12 0,-9 41 0,-18 57 0,-1-22 0,-3 8 0,2-16 0,-1 3 0,0 1 0,-1 6 0,0 0 0,1 0 0,1 0 0,1-1 0,1-2 0,2-4 0,1-2 0,1-2 0,0 21 0,2-6 0,5-21 0,5-6 0,25 17 0,39-35 0,-24-32 0,4-9 0,9-11 0,1-9 0,5-12 0,-3-8 0,-5-7 0,-4-4 0,-7 2 0,-5 1 0,13-28 0,-31 35 0,-30 26 0,-41 32 0,-36 43 0,26-8 0,0 7 0,-4 15 0,5 6 0,6 8 0,7 4 0,8-2 0,7 2 0,8-7 0,7-2 0,9-9 0,11-4 0,15-10 0,14-7 0,20-9 0,14-13 0,-7-14 0,5-8 0,2-7 0,8-5 0,2-8 0,0-6 0,1-6 0,-1-6 0,-3-3 0,-9-2 0,-3-2 0,-4 0 0,10-13 0,-9 3 0,-20 15 0,-7 4 0,-4 4 0,-31 44 0,-33 68 0,7-12 0,0 10 0,5-12 0,2 5 0,1 3 0,0 9 0,2 3 0,5 0 0,8 0 0,6-1 0,7 0 0,8-4 0,8-1 0,9-5 0,8-4 0,10-5 0,7-7 0,12-5 0,9-9 0,5-7 0,-15-13 0,3-5 0,2-3 0,1-4 0,0-3 0,1-4 0,1-3 0,-1-3 0,-1-4 0,1-4 0,-1-2 0,-2-1 0,17-5 0,-1-1 0,-4-2 0,-14 2 0,-2-1 0,-2 2 0,25-4 0,-5 13 0,-10 24 0,-5 18 0,-18 4 0,-3 9 0,1 7 0,-5 0 0,1 6 0,-1 4 0,2 1 0,-4-6 0,-1 3 0,2 1 0,1 0 0,1 0 0,3 0 0,2 1 0,0-1 0,2 0 0,0-3 0,0-3 0,0 0 0,1-2 0,1-2 0,1-4 0,10 5 0,2-3 0,0-4 0,0-4 0,-6-8 0,0-3 0,0-4 0,0-4 0,18 0 0,0-5 0,-8-5 0,-9-3 0,-6-6 0,35-3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45:30.422"/>
    </inkml:context>
    <inkml:brush xml:id="br0">
      <inkml:brushProperty name="width" value="0.1" units="cm"/>
      <inkml:brushProperty name="height" value="0.6" units="cm"/>
      <inkml:brushProperty name="color" value="#002060"/>
      <inkml:brushProperty name="inkEffects" value="pencil"/>
    </inkml:brush>
  </inkml:definitions>
  <inkml:trace contextRef="#ctx0" brushRef="#br0">1341 742 16383,'10'-36'0,"16"-14"0,15-14 0,8-18 0,-20 36 0,-1 0 0,0-1 0,-1 2 0,23-32 0,-9 19 0,-9 23 0,-13 15 0,-3 7 0,-6 9 0,-6 5 0,-1 9 0,-3 14 0,3 20 0,4 19 0,6 9 0,4 3 0,2-5 0,1-10 0,0-12 0,3-13 0,-1-13 0,2-10 0,-2-7 0,-1-5 0,3-2 0,9-16 0,15-23 0,15-27 0,-27 25 0,1-1 0,0-1 0,-1 2 0,27-33 0,-14 21 0,-12 25 0,-18 16 0,-2 12 0,-11 4 0,5 10 0,2 14 0,5 11 0,5 11 0,1-1 0,2-4 0,3-5 0,6-9 0,7-10 0,16-9 0,13-6 0,21-20 0,-37-1 0,3-5 0,4-7 0,0-4 0,3-8 0,-1-1 0,-5 1 0,-2 0 0,-7 3 0,-3 1 0,30-24 0,-22 19 0,-9 17 0,-26 17 0,-4 16 0,-16 22 0,-3 24 0,-7 22 0,-9 13 0,-7-3 0,0-10 0,4-11 0,7-16 0,6-12 0,5-6 0,8-17 0,20-2 0,26-12 0,35-5 0,-29-1 0,5-2 0,8-5 0,2-2 0,5-2 0,1-2 0,-1 0 0,-1-1 0,-8 3 0,-3 1 0,-11 3 0,-3 2 0,19-4 0,-29 8 0,-19 6 0,-20 6 0,-42 20 0,-1-2 0,-7 2 0,-20 10 0,-6 1 0,-10 8 0,-1 0 0,7-5 0,3-1 0,13-7 0,7-2 0,-15 14 0,37-19 0,21-7 0,13-6 0,9-1 0,23 6 0,34 8 0,-18-8 0,5 1 0,10 3 0,1 0 0,3 1 0,0-1 0,-6-1 0,-1 0 0,-8-1 0,-2-1 0,27 11 0,-22 3 0,-15 2 0,-11 4 0,-10 7 0,-7-1 0,-6-1 0,-8-4 0,-15-7 0,-40-7 0,7-15 0,-7-4 0,-20 0 0,-6-3 0,-11-1 0,-1-1 0,4 0 0,4 0 0,9-1 0,5-1 0,19 0 0,6 0 0,-12-2 0,31 3 0,21 21 0,10 24 0,10 25 0,8 21 0,-6-40 0,0 0 0,1 1 0,-1-1 0,11 40 0,-6-4 0,-7-9 0,-6-13 0,-3-6 0,-5-34 0,-12-9 0,-20-28 0,-21-20 0,-19-22 0,35 21 0,1-1 0,-30-29 0,15 17 0,20 21 0,14 16 0,8 14 0,0 23 0,-9 32 0,4-14 0,-3 6 0,-5 13 0,-1 3 0,-5 6 0,-2 1 0,-1-2 0,-1-1 0,2-7 0,-1-3 0,3-11 0,-1-4 0,-17 20 0,6-25 0,8-18 0,-3-13 0,-6-25 0,-8-34 0,19 7 0,0-6 0,-4-14 0,2-5 0,-2-7 0,0-3 0,-1-4 0,1-1 0,4 3 0,2 2 0,4 8 0,2 4 0,7 14 0,1 6 0,-6-16 0,11 37 0,-1 28 0,-5 41 0,-17 38 0,9-27 0,-4 3 0,-7 8 0,-5 1 0,-2-2 0,-3-1 0,-2-4 0,-2-3 0,1-7 0,0-2 0,2-8 0,0-2 0,3-6 0,1-2 0,-34 16 0,11-14 0,10-16 0,7-14 0,4-23 0,3-26 0,-1-28 0,20 27 0,1-2 0,-1 1 0,1 0 0,-19-41 0,6 19 0,5 24 0,7 15 0,4 16 0,1 8 0,-4 11 0,-10 15 0,-6 9 0,-6 3 0,21-18 0,4-16 0,24-31 0,29-34 0,-3 22 0,5 0 0,9-9 0,4 1 0,2 1 0,1 3 0,-11 9 0,-2 4 0,17-18 0,-16 20 0,-26 21 0,-24 5 0,-56 9 0,9 0 0,-8 0 0,-18 0 0,-4 0 0,-11 0 0,-1 0 0,2 0 0,3 0 0,12-1 0,4-2 0,14-1 0,6-2 0,-20-11 0,30-10 0,18-3 0,9-4 0,7-1 0,6 0 0,6 0 0,2 5 0,0 2 0,14-1 0,24-1 0,29-1 0,20 2 0,-2 6 0,-17 6 0,-20 2 0,-25 7 0,-10-10 0,-33-10 0,-31-28 0,11 16 0,-4-4 0,-9-7 0,-1-3 0,1-2 0,3-2 0,7 6 0,4 1 0,9 8 0,4 3 0,-5-19 0,18 25 0,11 16 0,5 10 0,17 6 0,22 3 0,26 7 0,20 9 0,8 6 0,-47-11 0,0 0 0,43 8 0,-13-5 0,-21-4 0,-18-4 0,-15-4 0,-8-11 0,-3-20 0,-2-21 0,1-18 0,0-4 0,1 6 0,-1 13 0,-2 12 0,-2 15 0,-1 14 0,-1 6 0,3 5 0,3 0 0,5 3 0,11 12 0,7 14 0,2 9 0,-3 5 0,-7-8 0,-8-7 0,-9-13 0,-4-7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8:46.945"/>
    </inkml:context>
    <inkml:brush xml:id="br0">
      <inkml:brushProperty name="width" value="0.1" units="cm"/>
      <inkml:brushProperty name="height" value="0.6" units="cm"/>
      <inkml:brushProperty name="color" value="#002060"/>
      <inkml:brushProperty name="inkEffects" value="pencil"/>
    </inkml:brush>
  </inkml:definitions>
  <inkml:trace contextRef="#ctx0" brushRef="#br0">145 1044 16383,'37'0'0,"29"0"0,30 0 0,-37 0 0,1 0 0,-4 0 0,-2 0 0,45 0 0,-11 0 0,-18 0 0,-8 0 0,-13 0 0,-9 3 0,-7 2 0,-7 2 0,-4 1 0,-3-2 0,-7-7 0,-10-12 0,-9-26 0,-9-30 0,-2-28 0,9 40 0,3-1 0,1-2 0,2 1 0,1 2 0,1 1 0,1-42 0,0 12 0,0 13 0,3 9 0,6 8 0,4 10 0,3 8 0,-4 12 0,-3 10 0,-7 12 0,-15 18 0,-19 17 0,-27 20 0,21-17 0,-3 2 0,-5 7 0,-3 2 0,-4 4 0,-1 1 0,-1 2 0,1 0 0,1 0 0,2-1 0,5-5 0,2-2 0,6-4 0,3-2 0,-23 29 0,14-13 0,6-6 0,5-4 0,0-3 0,-1-1 0,4 0 0,4-6 0,7-5 0,9-15 0,5-5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45:33.041"/>
    </inkml:context>
    <inkml:brush xml:id="br0">
      <inkml:brushProperty name="width" value="0.1" units="cm"/>
      <inkml:brushProperty name="height" value="0.6" units="cm"/>
      <inkml:brushProperty name="color" value="#002060"/>
      <inkml:brushProperty name="inkEffects" value="pencil"/>
    </inkml:brush>
  </inkml:definitions>
  <inkml:trace contextRef="#ctx0" brushRef="#br0">1 1 16383,'16'13'0,"3"1"0,0-4 0,-1-1 0,-1-3 0,-2-1 0,2 1 0,-1-3 0,1 0 0,-1-1 0,2 1 0,1 1 0,-1 1 0,1-1 0,-2 2 0,1 1 0,-4-2 0,-5-2 0,-5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59:04.748"/>
    </inkml:context>
    <inkml:brush xml:id="br0">
      <inkml:brushProperty name="width" value="0.1" units="cm"/>
      <inkml:brushProperty name="height" value="0.6" units="cm"/>
      <inkml:brushProperty name="color" value="#002060"/>
      <inkml:brushProperty name="inkEffects" value="pencil"/>
    </inkml:brush>
  </inkml:definitions>
  <inkml:trace contextRef="#ctx0" brushRef="#br0">1 73 16383,'44'0'0,"8"0"0,8 0 0,7 0 0,6 0 0,1 0 0,-2 0 0,-8 0 0,-7 0 0,-4 0 0,-1 0 0,4 0 0,-1 0 0,-4 0 0,0 0 0,-2 0 0,-1 0 0,2-4 0,1-3 0,6 0 0,2 1 0,1 4 0,-1 2 0,0 0 0,4 0 0,6 0 0,6 0 0,4-3 0,1-1 0,-3 0 0,-5-2 0,-5 1 0,-3-1 0,-5-1 0,-1 4 0,1 1 0,0 2 0,4 0 0,3 0 0,2 0 0,4 0 0,-1 0 0,-3 0 0,-5 0 0,-5 0 0,0 0 0,2 0 0,-1 0 0,0 0 0,-5 0 0,4 0 0,-2 0 0,1 0 0,1 0 0,-1 0 0,5 0 0,-1 0 0,-1 0 0,-5 0 0,-3 0 0,-2 0 0,2 0 0,2 0 0,-2 0 0,-2 0 0,-2 0 0,-3 0 0,2 0 0,-3 0 0,3 0 0,1 0 0,-1 0 0,0 0 0,1 0 0,-1 0 0,1 0 0,2 0 0,3 0 0,2 3 0,4 1 0,1-1 0,1 0 0,-1-3 0,-5 0 0,-3 0 0,-3 2 0,-1 2 0,-1 0 0,0-1 0,-1-2 0,0 2 0,-4 0 0,-1 2 0,1-1 0,3 0 0,9-2 0,6-1 0,3-1 0,4 0 0,-4 0 0,0 0 0,-5 0 0,-3 0 0,-1 0 0,-2 0 0,-1 0 0,-2 0 0,-1 0 0,3 1 0,-2 3 0,0-1 0,2 0 0,-4-1 0,3-2 0,-3 3 0,1 0 0,3 1 0,0-1 0,4-3 0,-1 3 0,-2 0 0,-1 1 0,0 2 0,-3-3 0,2 1 0,1-1 0,0-3 0,4 0 0,-1 0 0,-1 0 0,0 0 0,3 0 0,0 0 0,5 0 0,3 0 0,4 0 0,5 0 0,1 0 0,4 0 0,5 0 0,3 0 0,0 0 0,-1 0 0,-4 0 0,-7 0 0,-4 0 0,-3-2 0,0-1 0,3-1 0,2 1 0,3 2 0,5-2 0,4-1 0,2 0 0,-1 1 0,1-1 0,-2 1 0,2-4 0,-5 0 0,-7 3 0,-3-2 0,-7 1 0,-3 1 0,1 1 0,-2 3 0,2 0 0,0 0 0,1 0 0,0 0 0,0 0 0,0 0 0,-4 0 0,4 0 0,-2 0 0,2 0 0,4 0 0,0 0 0,3 0 0,1 0 0,1 0 0,-1-3 0,1-1 0,-5 1 0,0 0 0,-4 3 0,-4 0 0,-1 0 0,-3 0 0,0 0 0,-4 0 0,-1 0 0,-3 0 0,0 0 0,0 0 0,-2 0 0,-1 0 0,-2 0 0,-5 0 0,0 0 0,-1 0 0,2 0 0,5 0 0,4 0 0,5 0 0,5 0 0,3 0 0,-4 0 0,-1 0 0,-3 0 0,0 0 0,3 0 0,-1 0 0,-5 0 0,-5 0 0,-5 0 0,0 0 0,0 0 0,2 0 0,-1 0 0,-5 0 0,-7-2 0,-11-7 0,-10 4 0,-5-3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59:56.726"/>
    </inkml:context>
    <inkml:brush xml:id="br0">
      <inkml:brushProperty name="width" value="0.1" units="cm"/>
      <inkml:brushProperty name="height" value="0.6" units="cm"/>
      <inkml:brushProperty name="color" value="#002060"/>
      <inkml:brushProperty name="inkEffects" value="pencil"/>
    </inkml:brush>
  </inkml:definitions>
  <inkml:trace contextRef="#ctx0" brushRef="#br0">0 11 16383,'17'6'0,"12"-1"0,20-5 0,18 0 0,15 0 0,7 0 0,-6 0 0,-1 0 0,-3 0 0,0 0 0,0 0 0,-6 0 0,-7 0 0,-10 0 0,-1 0 0,-8 0 0,1 0 0,1 0 0,-1 0 0,2 0 0,-2 0 0,2 0 0,-3 0 0,-2 0 0,0 0 0,-1 0 0,4 0 0,0 0 0,1 0 0,-1 0 0,-1 0 0,4 0 0,0 0 0,4 0 0,-1 0 0,-2 0 0,-7 0 0,-5 0 0,-4 0 0,1 0 0,2 0 0,-3 0 0,-3 0 0,-2 0 0,-2-2 0,5-1 0,2 0 0,7 0 0,3 2 0,-2 1 0,-1 0 0,-6 0 0,-1 0 0,3 0 0,-1 0 0,0 0 0,-1 0 0,-2 0 0,-1 0 0,4 0 0,1 0 0,1 0 0,1 0 0,-5 0 0,-14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59:22.597"/>
    </inkml:context>
    <inkml:brush xml:id="br0">
      <inkml:brushProperty name="width" value="0.1" units="cm"/>
      <inkml:brushProperty name="height" value="0.6" units="cm"/>
      <inkml:brushProperty name="color" value="#002060"/>
      <inkml:brushProperty name="inkEffects" value="pencil"/>
    </inkml:brush>
  </inkml:definitions>
  <inkml:trace contextRef="#ctx0" brushRef="#br0">0 117 16383,'62'0'0,"6"0"0,14 0 0,9 0 0,-40 0 0,1 0 0,3 0 0,0 0 0,5 0 0,0 0 0,-6 0 0,-2 0 0,41 0 0,-8 0 0,-10 0 0,5 0 0,-6 0 0,-8 0 0,-1 0 0,-5 0 0,-3 0 0,2 0 0,-2 0 0,3 0 0,2 0 0,-3 0 0,0-2 0,2-1 0,-2-3 0,1-1 0,2 0 0,-2 0 0,0 0 0,-2 0 0,-5 0 0,-2 0 0,0 1 0,3 1 0,3-1 0,3-1 0,-2 3 0,-3 2 0,0 1 0,0 1 0,3-1 0,1-2 0,0-1 0,0 1 0,-5 1 0,1 2 0,-3 0 0,-2-3 0,1 0 0,-3-1 0,1 1 0,-4 3 0,-2 0 0,2 0 0,1 0 0,0 0 0,1 0 0,0 0 0,1 0 0,3 0 0,1 0 0,3 0 0,3 0 0,1 0 0,0 0 0,0 0 0,-4 0 0,-1 0 0,-1 0 0,-2 0 0,-3 0 0,-5 0 0,0 0 0,-6 0 0,-1 0 0,1 0 0,0 0 0,4 0 0,-3 0 0,0 0 0,-1 0 0,0 0 0,2 0 0,3 0 0,2 0 0,4 0 0,2 0 0,2 0 0,3 0 0,0 0 0,-4 0 0,0 0 0,-3 0 0,-4 0 0,2 0 0,-2 0 0,4 0 0,2 0 0,2 0 0,3 0 0,0 0 0,-1 0 0,1 0 0,-1 0 0,1 0 0,0 0 0,-1 0 0,1 0 0,3 0 0,1 0 0,0 0 0,-4 0 0,-7 0 0,-4 0 0,-4 0 0,1 0 0,-1 0 0,1 0 0,3 0 0,4 0 0,0 0 0,4 0 0,3 0 0,2 0 0,2 0 0,-2 0 0,-2 0 0,0 0 0,3 0 0,1 0 0,-3 0 0,-1 0 0,-7 0 0,-1 0 0,1 0 0,-1 0 0,0 0 0,-2 0 0,-2 0 0,1 0 0,3 0 0,4 0 0,0 0 0,-4 0 0,-2 0 0,0 0 0,0 0 0,2 0 0,3 0 0,2 0 0,2 0 0,1 0 0,-4 0 0,-2 0 0,-6 0 0,-5 0 0,-1 0 0,-2 0 0,2 0 0,5 3 0,2 1 0,4-1 0,3 0 0,1-3 0,6 0 0,2 0 0,-1 0 0,0 0 0,0 0 0,0 0 0,4 0 0,-1 0 0,-5 0 0,-5 0 0,-11 0 0,-7 0 0,-17 0 0,-6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59:56.724"/>
    </inkml:context>
    <inkml:brush xml:id="br0">
      <inkml:brushProperty name="width" value="0.1" units="cm"/>
      <inkml:brushProperty name="height" value="0.6" units="cm"/>
      <inkml:brushProperty name="color" value="#002060"/>
      <inkml:brushProperty name="inkEffects" value="pencil"/>
    </inkml:brush>
  </inkml:definitions>
  <inkml:trace contextRef="#ctx0" brushRef="#br0">1 87 16383,'43'0'0,"33"0"0,-18 0 0,5 0 0,13 0 0,3 0 0,7 0 0,2 0 0,0 0 0,0 0 0,0 0 0,-2 0 0,-6 0 0,-3 0 0,-4 0 0,-1 0 0,-3 0 0,0 0 0,-5 0 0,-1 0 0,1 0 0,-2 0 0,-8 0 0,-2 0 0,32 0 0,-14 0 0,-4 0 0,-2 0 0,0 0 0,3 0 0,-3 0 0,-5 0 0,-4 0 0,-6 0 0,-4 0 0,-2 0 0,-6 0 0,-5 0 0,-1 0 0,-2 0 0,3 0 0,1 0 0,-1 0 0,3 0 0,2 0 0,7 0 0,5 0 0,1 0 0,-2 0 0,-2 0 0,1 0 0,5 0 0,6 0 0,3 0 0,3 0 0,-1 0 0,2 0 0,2 0 0,2 0 0,-2 0 0,-2 0 0,-3 0 0,3 0 0,9 0 0,11 0 0,8 0 0,-41 0 0,1 0 0,1 0 0,1 0 0,1 0 0,-1 0 0,2 0 0,0 0 0,-2 0 0,-1-1 0,-1-1 0,-1 1 0,43-3 0,-8 0 0,-9 2 0,-1-1 0,5-1 0,4 0 0,7-3 0,5 2 0,-48 2 0,-1-1 0,50-3 0,-4 3 0,1-2 0,-1 2 0,0 0 0,-1 0 0,-6 1 0,-8-1 0,-77 4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59:48.081"/>
    </inkml:context>
    <inkml:brush xml:id="br0">
      <inkml:brushProperty name="width" value="0.1" units="cm"/>
      <inkml:brushProperty name="height" value="0.6" units="cm"/>
      <inkml:brushProperty name="color" value="#002060"/>
      <inkml:brushProperty name="inkEffects" value="pencil"/>
    </inkml:brush>
  </inkml:definitions>
  <inkml:trace contextRef="#ctx0" brushRef="#br0">1 789 16383,'0'-32'0,"0"-22"0,0-29 0,0 32 0,0-1 0,0 1 0,0 1 0,0-36 0,0 28 0,0 14 0,0 8 0,0 5 0,0 1 0,0 7 0,0 6 0,0 4 0,0 2 0,0 4 0,0 1 0,0 0 0,0-1 0,0-2 0,0 1 0,0 1 0,0 0 0,0 2 0,0 2 0,0 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59:59.369"/>
    </inkml:context>
    <inkml:brush xml:id="br0">
      <inkml:brushProperty name="width" value="0.1" units="cm"/>
      <inkml:brushProperty name="height" value="0.6" units="cm"/>
      <inkml:brushProperty name="color" value="#002060"/>
      <inkml:brushProperty name="inkEffects" value="pencil"/>
    </inkml:brush>
  </inkml:definitions>
  <inkml:trace contextRef="#ctx0" brushRef="#br0">40 826 16383,'0'-21'0,"0"-14"0,0-9 0,0-11 0,0 1 0,0 4 0,0 4 0,0 12 0,0 1 0,0 5 0,0 2 0,0-3 0,0 3 0,0 2 0,0 3 0,0 3 0,0 6 0,0-1 0,0-3 0,0-7 0,0-8 0,0-1 0,-11 1 0,7 12 0,-7 6 0,11 7 0,0-4 0,0-4 0,0-1 0,0 0 0,0 4 0,-3 3 0,-1 1 0,1 4 0,-1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40:50.867"/>
    </inkml:context>
    <inkml:brush xml:id="br0">
      <inkml:brushProperty name="width" value="0.1" units="cm"/>
      <inkml:brushProperty name="height" value="0.6" units="cm"/>
      <inkml:brushProperty name="color" value="#002060"/>
      <inkml:brushProperty name="inkEffects" value="pencil"/>
    </inkml:brush>
  </inkml:definitions>
  <inkml:trace contextRef="#ctx0" brushRef="#br0">389 0 16383,'-10'15'0,"1"4"0,-1 6 0,-2 8 0,-2 9 0,-3 4 0,-1 6 0,3-2 0,1-3 0,4-2 0,2 1 0,2 4 0,2-1 0,2 0 0,2 1 0,0 4 0,0 2 0,0 1 0,0 0 0,0-3 0,0 1 0,0-2 0,0-1 0,1 0 0,2-4 0,0-1 0,2 1 0,-1 0 0,-1 1 0,-1 0 0,-2-4 0,0 0 0,0 0 0,0 3 0,0-1 0,0 0 0,-4-4 0,-4-6 0,-5-2 0,-8-2 0,-4-3 0,-7 0 0,-2-3 0,0-3 0,4-1 0,5-4 0,8-5 0,5-6 0,7-5 0,6-3 0,8 0 0,3 0 0,1 0 0,1 0 0,-2 0 0,3 1 0,3 5 0,2 6 0,3 5 0,3 6 0,1 4 0,0 1 0,-3 1 0,-3 1 0,1 1 0,-2 4 0,-1 1 0,-2 3 0,-5 0 0,-1 2 0,-3 1 0,-1 0 0,0 0 0,-1-1 0,-3-2 0,-1 1 0,-2 2 0,0 0 0,0 3 0,0-2 0,0-2 0,0 1 0,0 1 0,0 3 0,0 2 0,0 1 0,0-1 0,0-1 0,0-2 0,0 0 0,0-3 0,0 0 0,1 0 0,2-1 0,2 2 0,4 3 0,1 0 0,1 2 0,0-3 0,-1-6 0,-1-3 0,-2-4 0,0 0 0,0-4 0,2 0 0,-1-2 0,-1-2 0,0-3 0,-2-7 0,0-5 0,-1-4 0,2-3 0,1 0 0,5 1 0,0 1 0,3 4 0,1 2 0,-1-1 0,-1-1 0,-4-4 0,-3-3 0,-1-1 0,-1 0 0,0 0 0,-3 0 0,1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17.046"/>
    </inkml:context>
    <inkml:brush xml:id="br0">
      <inkml:brushProperty name="width" value="0.1" units="cm"/>
      <inkml:brushProperty name="height" value="0.6" units="cm"/>
      <inkml:brushProperty name="color" value="#002060"/>
      <inkml:brushProperty name="inkEffects" value="pencil"/>
    </inkml:brush>
  </inkml:definitions>
  <inkml:trace contextRef="#ctx0" brushRef="#br0">1 3172 16383,'0'-64'0,"2"-16"0,1 26 0,4-5 0,2-10 0,3-5 0,5-7 0,2-3 0,5-12 0,1-1 0,0 6 0,1 0 0,2-2 0,1 0 0,-1 5 0,1-1 0,0-1 0,0-1 0,-8 27 0,1-1 0,-2 0 0,9-27 0,-1 1 0,1-2 0,0 0 0,1-2 0,-1 0 0,-10 30 0,0 0 0,0 0 0,1-1 0,-1 0 0,0 0 0,7-27 0,0 4 0,-4 14 0,-1 4 0,-3 12 0,-1 6 0,10-16 0,-14 42 0,-4 22 0,-9 46 0,4 44 0,0-22 0,2 5 0,1 16 0,1 6 0,-2-23 0,1 3 0,0 1 0,-1 7 0,1 1 0,-1 1 0,0 7 0,0 0 0,0 2 0,-1 3 0,0 2 0,-1-1 0,1-3 0,-1-1 0,0-1 0,0-3 0,0 0 0,0-3 0,0-4 0,0-2 0,0-2 0,3 25 0,0-4 0,0-6 0,1-5 0,-2-13 0,1-5 0,1-9 0,0-3 0,7 36 0,3-18 0,-1-12 0,0-10 0,0-12 0,-3-7 0,-2-6 0,-6-16 0,-2-10 0,-4-23 0,0-23 0,0-21 0,3-23 0,-2 36 0,2-2 0,0-4 0,1-1 0,1-3 0,0 0 0,0 4 0,1 2 0,2 6 0,0 3 0,7-32 0,3 21 0,-1 21 0,0 18 0,4 11 0,6 8 0,8 3 0,9 1 0,4 6 0,-2 12 0,-4 15 0,-7 16 0,-10 9 0,-5 6 0,-8 5 0,-6 1 0,-3 3 0,-3 0 0,0-5 0,1-7 0,2-13 0,0-13 0,0-9 0,0-5 0,0-2 0,1-4 0,2-4 0,-1-5 0,2-2 0,1 0 0,3 2 0,2 2 0,1-1 0,0-2 0,0-4 0,-3-2 0,1-7 0,4-20 0,8-35 0,-6 14 0,0-6 0,3-12 0,1-4 0,1-9 0,-1-2 0,-1-3 0,-2-1 0,-2 3 0,-3 1 0,-3 8 0,-2 3 0,-3 14 0,-2 4 0,-2-24 0,-2 30 0,0 23 0,0 20 0,0 31 0,1 42 0,2-16 0,2 5 0,3 18 0,4 5 0,3 7 0,4 0 0,4 2 0,3-2 0,1-2 0,1-5 0,-3-13 0,2-6 0,-4-12 0,0-5 0,14 10 0,-7-29 0,1-27 0,8-33 0,13-31 0,-22 18 0,-1-3 0,2-7 0,0-2 0,-3-2 0,-3-2 0,-2 0 0,-3-1 0,-3-2 0,-4 2 0,-4 4 0,-3 3 0,1-37 0,-7 32 0,0 37 0,2 47 0,3 25 0,1 15 0,1 4 0,0 9 0,1 6 0,1 3 0,-1 5 0,1 4 0,0 3 0,-2-5 0,1 4 0,-1 3 0,1-1 0,-2 1 0,1-1 0,-1 2 0,-1-1 0,0 0 0,0-2 0,-1-4 0,-1-1 0,1-1 0,-2-2 0,0-2 0,0 6 0,0-2 0,-2-4 0,-2-4 0,-2 5 0,-2-6 0,-3-4 0,-7 21 0,-9-10 0,-6-22 0,-7-9 0,-3-15 0,-5-8 0,0-10 0,-2-7 0,-39-3 0,15-44 0,43-10 0,7-11 0,5-30 0,10-13 0,7 13 0,6-6 0,6-2 0,3 13 0,3-1 0,5-2 0,2 0 0,7-5 0,3-2 0,4 1 0,5 3 0,6-1 0,5 2 0,4 2 0,2 3 0,2 3 0,4 2 0,2 3 0,1 4 0,0 5 0,1 3 0,2 4 0,-1 4 0,-5 7 0,1 3 0,0 3 0,-2 4 0,14-3 0,-1 4 0,-2 5 0,23-2 0,-5 8 0,-18 7 0,-4 4 0,-15 3 0,-6 2 0,17 2 0,-32 0 0,-20-2 0,-12 2 0,-4-2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18.257"/>
    </inkml:context>
    <inkml:brush xml:id="br0">
      <inkml:brushProperty name="width" value="0.1" units="cm"/>
      <inkml:brushProperty name="height" value="0.6" units="cm"/>
      <inkml:brushProperty name="color" value="#002060"/>
      <inkml:brushProperty name="inkEffects" value="pencil"/>
    </inkml:brush>
  </inkml:definitions>
  <inkml:trace contextRef="#ctx0" brushRef="#br0">0 421 16383,'25'0'0,"8"2"0,21 8 0,19 5 0,23 4 0,-39-8 0,1-2 0,6-2 0,0-1 0,-4-2 0,1 0 0,2-2 0,1-1 0,6-1 0,3 0 0,8 0 0,2 0 0,11-1 0,2-2 0,3-2 0,0-3 0,-32 0 0,-1 0 0,1-3 0,-1-1 0,0-2 0,0-2 0,-1-1 0,-1-1 0,0-2 0,24-12 0,-1-3 0,-5-1 0,-2-3 0,-8 1 0,-5-2 0,-8 1 0,-7 2 0,10-6 0,-29 12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8:33.163"/>
    </inkml:context>
    <inkml:brush xml:id="br0">
      <inkml:brushProperty name="width" value="0.1" units="cm"/>
      <inkml:brushProperty name="height" value="0.6" units="cm"/>
      <inkml:brushProperty name="color" value="#002060"/>
      <inkml:brushProperty name="inkEffects" value="pencil"/>
    </inkml:brush>
  </inkml:definitions>
  <inkml:trace contextRef="#ctx0" brushRef="#br0">1150 12 16383,'-25'-7'0,"-15"2"0,-17 5 0,-16 0 0,-8 0 0,2 0 0,-3 0 0,6 0 0,0 3 0,3 7 0,0 8 0,2 10 0,3 8 0,6 4 0,7 4 0,9-1 0,7 2 0,10 2 0,8 0 0,7 7 0,7 1 0,5 5 0,3 5 0,9-5 0,13-1 0,15-10 0,12-7 0,9-7 0,4-10 0,4-7 0,2-7 0,0-8 0,1-3 0,2-2 0,-1-9 0,-6-9 0,-6-9 0,-5-8 0,1-4 0,-1-5 0,-4-3 0,-7 3 0,-10 3 0,-9-2 0,-6-6 0,-3-10 0,-4-3 0,-4 7 0,-4 14 0,-3 13 0,-4 11 0,-6 4 0,-6 4 0,4 6 0,2 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41.201"/>
    </inkml:context>
    <inkml:brush xml:id="br0">
      <inkml:brushProperty name="width" value="0.1" units="cm"/>
      <inkml:brushProperty name="height" value="0.6" units="cm"/>
      <inkml:brushProperty name="color" value="#002060"/>
      <inkml:brushProperty name="inkEffects" value="pencil"/>
    </inkml:brush>
  </inkml:definitions>
  <inkml:trace contextRef="#ctx0" brushRef="#br0">1196 71 16383,'-31'-5'0,"-12"-3"0,-19-6 0,-13-3 0,-3 2 0,3 6 0,15 7 0,5 2 0,8 0 0,-2 4 0,-5 9 0,-3 15 0,-3 20 0,-2 11 0,2 10 0,0 6 0,4 4 0,30-36 0,2 2 0,0 3 0,2 1 0,2 1 0,3 1 0,0 4 0,3 1 0,1 2 0,3 0 0,2 3 0,2 1 0,1 2 0,3 2 0,0-1 0,1 0 0,2-3 0,2-1 0,2-4 0,4-3 0,5-4 0,4-2 0,32 36 0,15-11 0,7-10 0,2-12 0,3-10 0,3-10 0,6-13 0,5-10 0,8-6 0,-46-2 0,2-4 0,0-2 0,0-4 0,0-5 0,-2-5 0,-1-5 0,-4-5 0,-1-5 0,-2-4 0,-2-4 0,-3-3 0,-1-4 0,-3-2 0,-2-3 0,-4-2 0,-3-1 0,-4-2 0,-2 0 0,-3 0 0,-3 2 0,-2 0 0,-3 3 0,-2 2 0,3-44 0,-7 13 0,-4 5 0,-1 5 0,-6 0 0,-6 1 0,-9 5 0,-7 7 0,0 9 0,-1 10 0,3 9 0,2 3 0,-1 4 0,2 1 0,-1-1 0,1 2 0,3 2 0,2 3 0,2 5 0,4 6 0,3 1 0,3 3 0,-1 0 0,1-1 0,0 0 0,0-1 0,1 1 0,3 0 0,1 0 0,2 4 0,2 7 0,1 2 0,0 5 0,1-3 0,1 2 0,2 10 0,5 20 0,1 28 0,-5-17 0,2 6 0,1 13 0,1 5 0,2 15 0,0 4 0,-3-22 0,0 2 0,0 1 0,2 9 0,0 2 0,0 2 0,-3-14 0,1 2 0,-1 2 0,1 1 0,0 9 0,0 2 0,0 2 0,0 1 0,-2-10 0,0 1 0,0 1 0,0 2 0,0 0 0,0 4 0,0 2 0,-1 1 0,0-1 0,1-1 0,-1-3 0,1-1 0,-1 0 0,0 0 0,0-2 0,0-4 0,0 0 0,0 0 0,0-3 0,1-1 0,0 8 0,1-3 0,0-1 0,0-3 0,3 14 0,0-3 0,0-2 0,-1-5 0,1-3 0,0-2 0,-1-11 0,0-3 0,-1-1 0,5 23 0,0-5 0,-2-15 0,0-6 0,9 28 0,-8-38 0,-8-24 0,-5-16 0,-2-7 0,0-6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43.411"/>
    </inkml:context>
    <inkml:brush xml:id="br0">
      <inkml:brushProperty name="width" value="0.1" units="cm"/>
      <inkml:brushProperty name="height" value="0.6" units="cm"/>
      <inkml:brushProperty name="color" value="#002060"/>
      <inkml:brushProperty name="inkEffects" value="pencil"/>
    </inkml:brush>
  </inkml:definitions>
  <inkml:trace contextRef="#ctx0" brushRef="#br0">1 841 16383,'33'0'0,"3"0"0,3 0 0,6-10 0,7-17 0,6-23 0,0-10 0,-1-10 0,-2-7 0,-5-3 0,-3-6 0,-10 7 0,-11 11 0,-8 6 0,-8 9 0,-7 10 0,-2 10 0,-1 9 0,-2 11 0,0 8 0,-1 17 0,2 20 0,1 25 0,0 24 0,3-32 0,1 2 0,2 3 0,2 0 0,2 0 0,1-1 0,2-4 0,0-1 0,12 31 0,1-17 0,-1-17 0,-1-16 0,2-12 0,-2-9 0,2-6 0,4-3 0,4-6 0,6-12 0,3-18 0,8-21 0,2-17 0,-24 31 0,-2-2 0,0-2 0,-1 1 0,16-41 0,-9 12 0,-13 17 0,-10 14 0,-5 9 0,-5 10 0,0 8 0,0 9 0,0 11 0,1 16 0,6 24 0,8 30 0,-3-24 0,3 2 0,2 4 0,2 0 0,1-4 0,1-3 0,25 34 0,-1-20 0,4-17 0,2-10 0,2-12 0,3-9 0,-4-6 0,-2-5 0,-6-4 0,-8-6 0,-6-7 0,-15 5 0,-6-2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45.926"/>
    </inkml:context>
    <inkml:brush xml:id="br0">
      <inkml:brushProperty name="width" value="0.1" units="cm"/>
      <inkml:brushProperty name="height" value="0.6" units="cm"/>
      <inkml:brushProperty name="color" value="#002060"/>
      <inkml:brushProperty name="inkEffects" value="pencil"/>
    </inkml:brush>
  </inkml:definitions>
  <inkml:trace contextRef="#ctx0" brushRef="#br0">1 446 16383,'43'0'0,"3"0"0,3 0 0,2 0 0,0-1 0,5-9 0,7-11 0,-6-12 0,-7-8 0,-12-2 0,-9-1 0,-7 2 0,-8 3 0,-6 1 0,-6 5 0,-3 4 0,-6 5 0,-12 8 0,-12 2 0,-10 5 0,-4 4 0,0 2 0,6 3 0,4 1 0,3 7 0,1 13 0,-4 16 0,1 13 0,2 10 0,6 9 0,9 14 0,8 11 0,6 5 0,3-4 0,9-15 0,11-16 0,11-15 0,13-12 0,6-8 0,6-3 0,7-5 0,4-3 0,4-6 0,1-7 0,-1-3 0,-1-5 0,4-10 0,7-17 0,-36 5 0,-1-5 0,1-4 0,-2-3 0,-1-6 0,-3-2 0,-4 0 0,-3-1 0,16-41 0,-15 5 0,-17 11 0,-9 7 0,-9 9 0,-16 7 0,-14 9 0,-14 7 0,-5 9 0,8 9 0,9 6 0,11 6 0,9 4 0,5 4 0,6 3 0,3 5 0,0 7 0,9 8 0,20 12 0,20 11 0,21 5 0,6-1 0,0-4 0,-6-5 0,-7-5 0,-9-4 0,-11-7 0,-10-4 0,-7-1 0,-5-2 0,-6 0 0,-6-2 0,-6-1 0,-1-1 0,-2 0 0,-6 1 0,-14 0 0,-17 2 0,-18-1 0,-9-5 0,-4-6 0,-3-7 0,5-8 0,5-12 0,10-13 0,14-11 0,11-9 0,11-3 0,7 4 0,5 7 0,0 9 0,3 17 0,0 4 0,0 9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47.508"/>
    </inkml:context>
    <inkml:brush xml:id="br0">
      <inkml:brushProperty name="width" value="0.1" units="cm"/>
      <inkml:brushProperty name="height" value="0.6" units="cm"/>
      <inkml:brushProperty name="color" value="#002060"/>
      <inkml:brushProperty name="inkEffects" value="pencil"/>
    </inkml:brush>
  </inkml:definitions>
  <inkml:trace contextRef="#ctx0" brushRef="#br0">1 0 16383,'0'39'0,"0"4"0,0 9 0,0-1 0,0-1 0,0 3 0,0 10 0,0 5 0,1 9 0,7 11 0,6 4 0,8 2 0,3-12 0,-1-16 0,-1-14 0,-1-10 0,0-7 0,3-3 0,3-2 0,1-3 0,2-5 0,-1-4 0,2-2 0,3-2 0,4 1 0,0-1 0,-1 0 0,-4-3 0,-1-6 0,1-1 0,1-2 0,0 1 0,-4 0 0,-5-2 0,-7-1 0,-4 0 0,0 0 0,1 0 0,0 0 0,-5-3 0,-5 2 0,-4-2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48.410"/>
    </inkml:context>
    <inkml:brush xml:id="br0">
      <inkml:brushProperty name="width" value="0.1" units="cm"/>
      <inkml:brushProperty name="height" value="0.6" units="cm"/>
      <inkml:brushProperty name="color" value="#002060"/>
      <inkml:brushProperty name="inkEffects" value="pencil"/>
    </inkml:brush>
  </inkml:definitions>
  <inkml:trace contextRef="#ctx0" brushRef="#br0">1 60 16383,'46'0'0,"21"0"0,21 0 0,-36 0 0,1 0 0,0 0 0,0 0 0,-2 0 0,-1 0 0,50 0 0,-16 0 0,-8 0 0,-5 0 0,-3-5 0,4-5 0,-5-4 0,-11 0 0,-13 6 0,-17 3 0,-13 3 0,-8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49.605"/>
    </inkml:context>
    <inkml:brush xml:id="br0">
      <inkml:brushProperty name="width" value="0.1" units="cm"/>
      <inkml:brushProperty name="height" value="0.6" units="cm"/>
      <inkml:brushProperty name="color" value="#002060"/>
      <inkml:brushProperty name="inkEffects" value="pencil"/>
    </inkml:brush>
  </inkml:definitions>
  <inkml:trace contextRef="#ctx0" brushRef="#br0">10 1 16383,'-5'19'0,"0"19"0,5 34 0,0 12 0,0-1 0,0-3 0,0-14 0,0-3 0,0 0 0,3-4 0,3-6 0,5-14 0,4-14 0,6-5 0,7 1 0,7-3 0,3-7 0,5-5 0,6-5 0,8-1 0,7-6 0,2-10 0,-5-6 0,-14-3 0,-11-1 0,-13-6 0,-11 17 0,-5-5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51.177"/>
    </inkml:context>
    <inkml:brush xml:id="br0">
      <inkml:brushProperty name="width" value="0.1" units="cm"/>
      <inkml:brushProperty name="height" value="0.6" units="cm"/>
      <inkml:brushProperty name="color" value="#002060"/>
      <inkml:brushProperty name="inkEffects" value="pencil"/>
    </inkml:brush>
  </inkml:definitions>
  <inkml:trace contextRef="#ctx0" brushRef="#br0">0 157 16383,'21'2'0,"3"4"0,4 5 0,2 2 0,2 0 0,0-5 0,-4-3 0,-1-3 0,-1-2 0,-3 0 0,1 0 0,-2 0 0,-2-1 0,1-9 0,-1-8 0,-1-9 0,-5-2 0,-7 3 0,-4 6 0,-3 4 0,0 3 0,-4 0 0,-8 0 0,-9 1 0,-8 1 0,-6 6 0,-3 3 0,-1 2 0,0 0 0,4 0 0,6 0 0,5 0 0,5 5 0,4 3 0,2 2 0,5 2 0,3-3 0,2-4 0,3-1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8:55.202"/>
    </inkml:context>
    <inkml:brush xml:id="br0">
      <inkml:brushProperty name="width" value="0.1" units="cm"/>
      <inkml:brushProperty name="height" value="0.6" units="cm"/>
      <inkml:brushProperty name="color" value="#002060"/>
      <inkml:brushProperty name="inkEffects" value="pencil"/>
    </inkml:brush>
  </inkml:definitions>
  <inkml:trace contextRef="#ctx0" brushRef="#br0">797 579 16383,'0'-29'0,"-2"0"0,-8 3 0,-9 1 0,-11 4 0,-13 2 0,1 6 0,-6 6 0,-6 5 0,0 2 0,-4 0 0,9 4 0,8 12 0,5 11 0,5 15 0,4 8 0,8 2 0,8 1 0,7 1 0,6 5 0,11 10 0,20 7 0,18 2 0,15-8 0,6-16 0,4-18 0,2-16 0,2-14 0,-1-13 0,-3-18 0,-6-20 0,-11-20 0,-12-17 0,-17-9 0,-16 1 0,-28 5 0,-35 12 0,10 40 0,-7 5 0,-11 2 0,-5 4 0,-5 4 0,-1 3 0,-3 4 0,0 3 0,1 2 0,0 3 0,6 0 0,2 2 0,8 2 0,4 1 0,-25 7 0,31 5 0,22 8 0,14 9 0,7 8 0,1 8 0,2 1 0,12-7 0,15-14 0,19-13 0,17-10 0,7-4 0,1-1 0,3-12 0,-2-13 0,5-17 0,-35 15 0,-1-2 0,1-3 0,-1-1 0,-2 0 0,-1-2 0,26-30 0,-17 6 0,-12 10 0,-10 10 0,-5 10 0,-4 9 0,-8 11 0,0 5 0,-4 5 0,4 4 0,8 15 0,12 21 0,11 21 0,5 16 0,2 8 0,-25-39 0,0 1 0,0 5 0,1 1 0,0 5 0,-1 0 0,0 1 0,-1-1 0,-2-6 0,0-2 0,10 27 0,-8-27 0,-8-24 0,-6-14 0,-5-8 0,0-13 0,-3-22 0,0-29 0,0-30 0,0 34 0,0-2 0,0 0 0,0 1 0,0 4 0,0 1 0,0-38 0,3 16 0,10 8 0,12 9 0,10 8 0,6 9 0,-4 11 0,-7 11 0,-4 10 0,-2 7 0,6 9 0,8 15 0,6 19 0,4 19 0,-1 13 0,-2 5 0,-7-4 0,-7-2 0,-4-5 0,-3-2 0,-2 1 0,-2-3 0,1-3 0,-1-7 0,0-13 0,-4-13 0,-3-12 0,0-8 0,3-4 0,6-3 0,9-1 0,10 0 0,6 0 0,4-10 0,4-15 0,4-25 0,2-23 0,-31 29 0,-2-2 0,-2-1 0,-3-2 0,-4 1 0,-4 0 0,6-47 0,-16 44 0,-2-2 0,-4-4 0,-4 0 0,-1 0 0,-3 0 0,-2 2 0,-1 3 0,-12-23 0,3 30 0,6 23 0,3 18 0,3 7 0,5 5 0,2 7 0,1 6 0,6 11 0,20 18 0,19 18 0,-13-26 0,3 0 0,4 4 0,1 0 0,-2-2 0,0-1 0,0-2 0,-1-1 0,32 30 0,-1-9 0,3-5 0,-4-5 0,-5-2 0,-11-3 0,-14-6 0,-12-8 0,-12-7 0,-8 0 0,-16 4 0,-12 4 0,-13 1 0,-15-8 0,-8-8 0,-7-10 0,2-9 0,13-11 0,16-9 0,17-14 0,10-14 0,6-11 0,5-7 0,9 4 0,19 15 0,-13 22 0,8 14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9:13.737"/>
    </inkml:context>
    <inkml:brush xml:id="br0">
      <inkml:brushProperty name="width" value="0.1" units="cm"/>
      <inkml:brushProperty name="height" value="0.6" units="cm"/>
      <inkml:brushProperty name="color" value="#002060"/>
      <inkml:brushProperty name="inkEffects" value="pencil"/>
    </inkml:brush>
  </inkml:definitions>
  <inkml:trace contextRef="#ctx0" brushRef="#br0">370 1287 16383,'-25'0'0,"-8"0"0,-16-4 0,-6-9 0,1-15 0,4-15 0,14-4 0,9-12 0,8-10 0,9-10 0,1-17 0,7-3 0,5 47 0,3 0 0,6-1 0,5 1 0,7 1 0,4 2 0,9 1 0,4 2 0,6 1 0,3 2 0,4 3 0,2 2 0,4 3 0,3 3 0,1 4 0,1 4 0,-2 6 0,0 3 0,-4 4 0,0 3 0,-3 3 0,-1 2 0,0 1 0,-2 2 0,2 1 0,-1 4 0,-1 3 0,0 5 0,-4 5 0,-1 4 0,-4 6 0,-3 3 0,-4 4 0,-3 3 0,23 42 0,-33-36 0,-2 3 0,-2 4 0,-2 2 0,-2 6 0,-3 2 0,-1 4 0,-3 2 0,-3 3 0,-1 2 0,-2 3 0,-2 0 0,-2 0 0,-2 1 0,-4-1 0,-5 0 0,-4 1 0,-5-2 0,-6-1 0,-4-1 0,-6 2 0,-3-2 0,-2 0 0,-2-1 0,-2-2 0,-1-1 0,-2-2 0,-1-3 0,2-5 0,1-2 0,2-4 0,2-1 0,3-5 0,1 0 0,4-5 0,1-1 0,-29 36 0,6-12 0,9-13 0,12-13 0,10-10 0,15-14 0,4-2 0,7-8 0,0 1 0,0-1 0,0 3 0,1-1 0,2 3 0,2 2 0,3 1 0,4 3 0,1-1 0,3-1 0,1 0 0,-1 0 0,1 2 0,-1 2 0,-3 1 0,0 3 0,-4 0 0,-1 6 0,-4 10 0,-3 13 0,-1 12 0,0 11 0,0 9 0,0 0 0,0-7 0,0-17 0,0-17 0,0-12 0,0-15 0,0-3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20:29:15.745"/>
    </inkml:context>
    <inkml:brush xml:id="br0">
      <inkml:brushProperty name="width" value="0.1" units="cm"/>
      <inkml:brushProperty name="height" value="0.6" units="cm"/>
      <inkml:brushProperty name="color" value="#002060"/>
      <inkml:brushProperty name="inkEffects" value="pencil"/>
    </inkml:brush>
  </inkml:definitions>
  <inkml:trace contextRef="#ctx0" brushRef="#br0">423 0 16383,'-37'0'0,"-7"0"0,-9 0 0,-1 0 0,9 0 0,11 0 0,7 5 0,8 3 0,1 6 0,3 3 0,4 1 0,-2 2 0,1 1 0,1 1 0,0 2 0,3-2 0,2-4 0,3-6 0,1-4 0,3-1 0,5 2 0,6 3 0,7 2 0,5-1 0,2-1 0,0-3 0,-2-5 0,-1-1 0,-2-3 0,3 0 0,-1 0 0,0 0 0,-1 0 0,-2-3 0,1-1 0,-1-4 0,-1-1 0,-2 0 0,-3 0 0,-4 0 0,-2 0 0,-4 2 0,-2 0 0,-1 1 0,2 1 0,-1-3 0,0-1 0,0-3 0,-2-3 0,0-1 0,0-1 0,0 1 0,0 2 0,-1 3 0,-1 3 0,-2 5 0,-2 1 0,-3 2 0,0-2 0,0 0 0,3-1 0,2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38:35.512"/>
    </inkml:context>
    <inkml:brush xml:id="br0">
      <inkml:brushProperty name="width" value="0.1" units="cm"/>
      <inkml:brushProperty name="height" value="0.6" units="cm"/>
      <inkml:brushProperty name="color" value="#002060"/>
      <inkml:brushProperty name="inkEffects" value="pencil"/>
    </inkml:brush>
  </inkml:definitions>
  <inkml:trace contextRef="#ctx0" brushRef="#br0">855 1 16383,'-22'0'0,"-1"0"0,-1 0 0,-1 0 0,-1 0 0,-6 0 0,-9 0 0,-13 0 0,-9 2 0,-4 8 0,0 7 0,7 5 0,5-2 0,7-1 0,10-4 0,3-1 0,7 0 0,1 0 0,5 0 0,1 1 0,0 0 0,4-2 0,2-3 0,7-2 0,6 0 0,0 2 0,2 6 0,0 4 0,-2 4 0,-2 8 0,1 4 0,1 8 0,2 7 0,0-1 0,0-2 0,0-4 0,2-6 0,7-4 0,7 2 0,6-3 0,4 3 0,4-1 0,6-2 0,6 0 0,3-4 0,0-7 0,-3-8 0,-2-7 0,3-6 0,5-1 0,3 0 0,3-2 0,-1-5 0,-2-8 0,-3-10 0,-3-8 0,-2-4 0,-6-3 0,-1-2 0,-3-2 0,-3-2 0,0-2 0,-6 0 0,0-1 0,-3 0 0,-4 1 0,-2 5 0,-2 4 0,-4 3 0,-3 6 0,-4 3 0,-2 10 0,0 2 0,-8 4 0,6 4 0,-6-1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48:23.778"/>
    </inkml:context>
    <inkml:brush xml:id="br0">
      <inkml:brushProperty name="width" value="0.1" units="cm"/>
      <inkml:brushProperty name="height" value="0.6" units="cm"/>
      <inkml:brushProperty name="color" value="#002060"/>
      <inkml:brushProperty name="inkEffects" value="pencil"/>
    </inkml:brush>
  </inkml:definitions>
  <inkml:trace contextRef="#ctx0" brushRef="#br0">0 0 16383,'0'74'0,"0"-7"0,0 11 0,0 0 0,0 8 0,0 4 0,0-11 0,0 3 0,0 2 0,0-1 0,0-2 0,0 0 0,0-1 0,0-1 0,0 21 0,0-1 0,0-5 0,0-14 0,0-3 0,0-5 0,0 10 0,0-7 0,0-14 0,0-7 0,0 17 0,0-27 0,0-9 0,0-15 0,0-13 0,0-3 0,0-5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8:48:24.897"/>
    </inkml:context>
    <inkml:brush xml:id="br0">
      <inkml:brushProperty name="width" value="0.1" units="cm"/>
      <inkml:brushProperty name="height" value="0.6" units="cm"/>
      <inkml:brushProperty name="color" value="#002060"/>
      <inkml:brushProperty name="inkEffects" value="pencil"/>
    </inkml:brush>
  </inkml:definitions>
  <inkml:trace contextRef="#ctx0" brushRef="#br0">24 1 16383,'0'62'0,"0"0"0,0 16 0,0 10 0,0 5 0,0-6 0,0 5 0,0 3 0,0 2 0,0-8 0,0 4 0,0 1 0,0 0 0,0-1 0,0-2 0,0 1 0,0-1 0,0-1 0,0-4 0,0 7 0,0-3 0,0-2 0,0-4 0,0 10 0,0-4 0,0-6 0,0 8 0,0-9 0,0-21 0,0-6 0,0 15 0,0-21 0,0-23 0,0-16 0,0-12 0,0-8 0,0-16 0,0-9 0,0-10 0,0-5 0,-3 7 0,0 3 0,-6 11 0,5 12 0,-1 7 0,5 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B742C-2135-964C-8746-C71616934F4B}" type="datetimeFigureOut">
              <a:rPr lang="en-FR" smtClean="0"/>
              <a:t>22/11/2022</a:t>
            </a:fld>
            <a:endParaRPr lang="en-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8996E-F267-E14D-871C-8E7C12BEF32C}" type="slidenum">
              <a:rPr lang="en-FR" smtClean="0"/>
              <a:t>‹#›</a:t>
            </a:fld>
            <a:endParaRPr lang="en-FR"/>
          </a:p>
        </p:txBody>
      </p:sp>
    </p:spTree>
    <p:extLst>
      <p:ext uri="{BB962C8B-B14F-4D97-AF65-F5344CB8AC3E}">
        <p14:creationId xmlns:p14="http://schemas.microsoft.com/office/powerpoint/2010/main" val="380001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6AC8996E-F267-E14D-871C-8E7C12BEF32C}" type="slidenum">
              <a:rPr lang="en-FR" smtClean="0"/>
              <a:t>1</a:t>
            </a:fld>
            <a:endParaRPr lang="en-FR"/>
          </a:p>
        </p:txBody>
      </p:sp>
    </p:spTree>
    <p:extLst>
      <p:ext uri="{BB962C8B-B14F-4D97-AF65-F5344CB8AC3E}">
        <p14:creationId xmlns:p14="http://schemas.microsoft.com/office/powerpoint/2010/main" val="303859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Georgia" panose="02040502050405020303" pitchFamily="18" charset="0"/>
              </a:rPr>
              <a:t>This year's ACL 2022 best paper was on the topic of incremental parsing.  Parsing is something that's been well studied in the NLP, Computational Linguistics fields  before. So why does this year's best paper laud a work on a topic that some might have considered out of fashion since deep learning and transformers have taken over the majority of NLP tasks?</a:t>
            </a:r>
            <a:endParaRPr lang="en-GB" sz="1200" dirty="0">
              <a:solidFill>
                <a:srgbClr val="002060"/>
              </a:solidFill>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venir Book" panose="02000503020000020003" pitchFamily="2" charset="0"/>
              </a:rPr>
              <a:t>Undoing research: the task setting an established dataset with decades of research in building linearized incremental parsers. Many state of the art methods are a result of manual choices of label schemas as well as advancements in modelling with bidirectional representations. From Shift Reduce Parsing Arc-Eager to Juxtapose, researchers have devised hand-crafted tagsets and schemas to linearize the tree construction process. This paper indicates that better schemas can be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venir Book" panose="02000503020000020003" pitchFamily="2" charset="0"/>
              </a:rPr>
              <a:t>Faster decoding: without beam search or need for backtracking, the real-time runtime of this algorithm can be much faster. Performing greedy search instead of 5-beam search gives a 5x speedup. The model appears to be trained to induce the optimal path through the tagset and doesn't require the beam search to find this. Similarly, because there is no speculation at the "heavy" encoder phase, there is no backtracking.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venir Book" panose="02000503020000020003" pitchFamily="2" charset="0"/>
              </a:rPr>
              <a:t>Analysis: not all papers perform a rich analysis of why the method works and what can be learned from the technique. This paper has several studies that help the reader better understand why this method is interesting and show patterns and regularities that help justify the design choices in the paper.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venir Book" panose="02000503020000020003" pitchFamily="2" charset="0"/>
            </a:endParaRPr>
          </a:p>
          <a:p>
            <a:endParaRPr lang="en-GB" sz="1200" dirty="0">
              <a:solidFill>
                <a:schemeClr val="bg1"/>
              </a:solidFill>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6AC8996E-F267-E14D-871C-8E7C12BEF32C}" type="slidenum">
              <a:rPr lang="en-FR" smtClean="0"/>
              <a:t>10</a:t>
            </a:fld>
            <a:endParaRPr lang="en-FR"/>
          </a:p>
        </p:txBody>
      </p:sp>
    </p:spTree>
    <p:extLst>
      <p:ext uri="{BB962C8B-B14F-4D97-AF65-F5344CB8AC3E}">
        <p14:creationId xmlns:p14="http://schemas.microsoft.com/office/powerpoint/2010/main" val="275608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This paper presented an approach to inducing syntactic representations that associate each token in the input with a discrete symbol from an arbitrarily-sized vocabulary, where the representations can be predicted incrementally in a strictly append-only manner. </a:t>
            </a:r>
          </a:p>
          <a:p>
            <a:endParaRPr lang="en-GB" dirty="0">
              <a:effectLst/>
              <a:latin typeface="Helvetica" pitchFamily="2" charset="0"/>
            </a:endParaRPr>
          </a:p>
          <a:p>
            <a:r>
              <a:rPr lang="en-GB" sz="1200" dirty="0">
                <a:solidFill>
                  <a:schemeClr val="bg1"/>
                </a:solidFill>
                <a:latin typeface="Avenir Book" panose="02000503020000020003" pitchFamily="2" charset="0"/>
              </a:rPr>
              <a:t>The model did not exceed state-of-the-art. </a:t>
            </a:r>
            <a:r>
              <a:rPr lang="en-GB" b="0" i="0" u="none" strike="noStrike" dirty="0">
                <a:effectLst/>
                <a:latin typeface="Georgia" panose="02040502050405020303" pitchFamily="18" charset="0"/>
              </a:rPr>
              <a:t>Is this a problem? No. </a:t>
            </a:r>
            <a:r>
              <a:rPr lang="en-GB" dirty="0">
                <a:effectLst/>
                <a:latin typeface="Helvetica" pitchFamily="2" charset="0"/>
              </a:rPr>
              <a:t>The models achieve high F1 on the Wall Street Journal test set despite a steep information bottleneck limiting the information that can be associated with each token. </a:t>
            </a:r>
          </a:p>
          <a:p>
            <a:endParaRPr lang="en-GB" sz="1200" dirty="0">
              <a:solidFill>
                <a:srgbClr val="002060"/>
              </a:solidFill>
              <a:effectLst/>
              <a:latin typeface="Helvetica" pitchFamily="2" charset="0"/>
            </a:endParaRPr>
          </a:p>
          <a:p>
            <a:pPr algn="l" fontAlgn="base"/>
            <a:r>
              <a:rPr lang="en-GB" b="0" i="0" u="none" strike="noStrike" dirty="0">
                <a:effectLst/>
                <a:latin typeface="Georgia" panose="02040502050405020303" pitchFamily="18" charset="0"/>
              </a:rPr>
              <a:t>What's actually quite exciting is that this paper achieves a on-par F1 score using only a unidirectional encoder. This means that the parse tree can be constructed while the token sequence is being streamed in.</a:t>
            </a:r>
          </a:p>
          <a:p>
            <a:pPr algn="l" fontAlgn="base"/>
            <a:endParaRPr lang="en-GB" b="0" i="0" u="none" strike="noStrike" dirty="0">
              <a:effectLst/>
              <a:latin typeface="Georgia" panose="02040502050405020303" pitchFamily="18" charset="0"/>
            </a:endParaRPr>
          </a:p>
          <a:p>
            <a:pPr algn="l" fontAlgn="base"/>
            <a:r>
              <a:rPr lang="en-GB" b="0" i="0" u="none" strike="noStrike" dirty="0">
                <a:effectLst/>
                <a:latin typeface="Georgia" panose="02040502050405020303" pitchFamily="18" charset="0"/>
              </a:rPr>
              <a:t>Applications for real time uses such as voice assistants. What is also interesting is that without the bidirectional encoders, the "state of the art" systems perform less well than the proposed method highlighting a dependency on fixed encoder schemes to "look ahead" rather than incrementally parse the sentence.</a:t>
            </a:r>
            <a:endParaRPr lang="en-GB" sz="1200" dirty="0">
              <a:solidFill>
                <a:srgbClr val="002060"/>
              </a:solidFill>
              <a:latin typeface="Avenir Book" panose="02000503020000020003" pitchFamily="2" charset="0"/>
            </a:endParaRPr>
          </a:p>
          <a:p>
            <a:endParaRPr lang="en-GB" sz="1200" dirty="0">
              <a:solidFill>
                <a:schemeClr val="bg1"/>
              </a:solidFill>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6AC8996E-F267-E14D-871C-8E7C12BEF32C}" type="slidenum">
              <a:rPr lang="en-FR" smtClean="0"/>
              <a:t>11</a:t>
            </a:fld>
            <a:endParaRPr lang="en-FR"/>
          </a:p>
        </p:txBody>
      </p:sp>
    </p:spTree>
    <p:extLst>
      <p:ext uri="{BB962C8B-B14F-4D97-AF65-F5344CB8AC3E}">
        <p14:creationId xmlns:p14="http://schemas.microsoft.com/office/powerpoint/2010/main" val="320776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Language comprehension in humans is an incremental process. Human speech is heard word by word. As I’m speaking, you, the listeners, are not waiting for me to finish my sentences before you start any processing or understanding.</a:t>
            </a:r>
          </a:p>
          <a:p>
            <a:endParaRPr lang="en-GB" sz="1600" dirty="0"/>
          </a:p>
          <a:p>
            <a:r>
              <a:rPr lang="en-GB" sz="1600" dirty="0"/>
              <a:t>Contrast this to the highest-performing machine models for syntactic parsing which require a full sentence as input, before performing deeply bidirectional processing, to produce their outputs.</a:t>
            </a:r>
          </a:p>
          <a:p>
            <a:endParaRPr lang="en-GB" sz="1600" dirty="0"/>
          </a:p>
          <a:p>
            <a:r>
              <a:rPr lang="en-GB" sz="1600" dirty="0"/>
              <a:t>Human capabilities suggest that we should also be able to build accurate parsers that instead operate incrementally.</a:t>
            </a:r>
          </a:p>
          <a:p>
            <a:endParaRPr lang="en-GB" dirty="0"/>
          </a:p>
          <a:p>
            <a:endParaRPr lang="en-GB" dirty="0"/>
          </a:p>
        </p:txBody>
      </p:sp>
      <p:sp>
        <p:nvSpPr>
          <p:cNvPr id="4" name="Slide Number Placeholder 3"/>
          <p:cNvSpPr>
            <a:spLocks noGrp="1"/>
          </p:cNvSpPr>
          <p:nvPr>
            <p:ph type="sldNum" sz="quarter" idx="5"/>
          </p:nvPr>
        </p:nvSpPr>
        <p:spPr/>
        <p:txBody>
          <a:bodyPr/>
          <a:lstStyle/>
          <a:p>
            <a:fld id="{6AC8996E-F267-E14D-871C-8E7C12BEF32C}" type="slidenum">
              <a:rPr lang="en-FR" smtClean="0"/>
              <a:t>2</a:t>
            </a:fld>
            <a:endParaRPr lang="en-FR"/>
          </a:p>
        </p:txBody>
      </p:sp>
    </p:spTree>
    <p:extLst>
      <p:ext uri="{BB962C8B-B14F-4D97-AF65-F5344CB8AC3E}">
        <p14:creationId xmlns:p14="http://schemas.microsoft.com/office/powerpoint/2010/main" val="921167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Incrementality in NLP is often equated with left-to-right processing.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includes incremental transition-based parsers which receive their input one word at a time, and — after each word — output any number of actions such as shift or reduce. </a:t>
            </a:r>
            <a:r>
              <a:rPr lang="en-GB" sz="1200" dirty="0">
                <a:solidFill>
                  <a:schemeClr val="bg1"/>
                </a:solidFill>
                <a:latin typeface="Avenir Book" panose="02000503020000020003" pitchFamily="2" charset="0"/>
              </a:rPr>
              <a:t>The full sequence of actions represents a syntactic analysis of the input, and you build it as you go. Similarly, </a:t>
            </a:r>
            <a:r>
              <a:rPr lang="en-GB" sz="1200" b="0" i="0" u="none" strike="noStrike" dirty="0">
                <a:solidFill>
                  <a:srgbClr val="C58AF9"/>
                </a:solidFill>
                <a:effectLst/>
                <a:latin typeface="arial" panose="020B0604020202020204" pitchFamily="34" charset="0"/>
              </a:rPr>
              <a:t>Combinatory Categorial Grammar (</a:t>
            </a:r>
            <a:r>
              <a:rPr lang="en-GB" sz="1200" dirty="0"/>
              <a:t>CCG) parsing, the representation of a CCG analysis in the form of a sequence of </a:t>
            </a:r>
            <a:r>
              <a:rPr lang="en-GB" sz="1200" dirty="0" err="1"/>
              <a:t>supertags</a:t>
            </a:r>
            <a:r>
              <a:rPr lang="en-GB" sz="1200" dirty="0"/>
              <a:t> </a:t>
            </a:r>
            <a:endParaRPr lang="en-GB" sz="1200" dirty="0">
              <a:solidFill>
                <a:schemeClr val="bg1"/>
              </a:solidFill>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venir Book" panose="02000503020000020003" pitchFamily="2" charset="0"/>
            </a:endParaRPr>
          </a:p>
          <a:p>
            <a:r>
              <a:rPr lang="en-GB" sz="1200" dirty="0">
                <a:solidFill>
                  <a:schemeClr val="bg1"/>
                </a:solidFill>
                <a:latin typeface="Avenir Book" panose="02000503020000020003" pitchFamily="2" charset="0"/>
              </a:rPr>
              <a:t>Such left-to-right parsers are frequently speculative. By speculative we mean that the parser commits to a certain syntactic decision without having yet seen the evidence for it, because the evidence for that decision is not present in the prefix of the input.</a:t>
            </a:r>
          </a:p>
          <a:p>
            <a:endParaRPr lang="en-GB" sz="1200" dirty="0">
              <a:solidFill>
                <a:schemeClr val="bg1"/>
              </a:solidFill>
              <a:latin typeface="Avenir Book" panose="02000503020000020003" pitchFamily="2" charset="0"/>
            </a:endParaRPr>
          </a:p>
          <a:p>
            <a:r>
              <a:rPr lang="en-GB" sz="1200" dirty="0">
                <a:solidFill>
                  <a:schemeClr val="bg1"/>
                </a:solidFill>
                <a:latin typeface="Avenir Book" panose="02000503020000020003" pitchFamily="2" charset="0"/>
              </a:rPr>
              <a:t>Let’s look at an example.</a:t>
            </a:r>
          </a:p>
          <a:p>
            <a:endParaRPr lang="en-GB" sz="1200" dirty="0">
              <a:solidFill>
                <a:schemeClr val="bg1"/>
              </a:solidFill>
              <a:latin typeface="Avenir Book" panose="02000503020000020003" pitchFamily="2" charset="0"/>
            </a:endParaRPr>
          </a:p>
          <a:p>
            <a:endParaRPr lang="en-GB" sz="1200" dirty="0">
              <a:solidFill>
                <a:schemeClr val="bg1"/>
              </a:solidFill>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6AC8996E-F267-E14D-871C-8E7C12BEF32C}" type="slidenum">
              <a:rPr lang="en-FR" smtClean="0"/>
              <a:t>3</a:t>
            </a:fld>
            <a:endParaRPr lang="en-FR"/>
          </a:p>
        </p:txBody>
      </p:sp>
    </p:spTree>
    <p:extLst>
      <p:ext uri="{BB962C8B-B14F-4D97-AF65-F5344CB8AC3E}">
        <p14:creationId xmlns:p14="http://schemas.microsoft.com/office/powerpoint/2010/main" val="243721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ase">
              <a:buNone/>
            </a:pPr>
            <a:r>
              <a:rPr lang="en-GB" dirty="0"/>
              <a:t>We give an example sentence here: “The Council approved the proposal on…”</a:t>
            </a:r>
          </a:p>
          <a:p>
            <a:pPr marL="0" indent="0" algn="l" fontAlgn="base">
              <a:buNone/>
            </a:pPr>
            <a:endParaRPr lang="en-GB" dirty="0"/>
          </a:p>
          <a:p>
            <a:pPr marL="0" indent="0" algn="l" fontAlgn="base">
              <a:buNone/>
            </a:pPr>
            <a:r>
              <a:rPr lang="en-GB" dirty="0"/>
              <a:t>A decision must be made regarding whether the preposition “on” attaches to noun “proposal” or the verb “approved.” </a:t>
            </a:r>
          </a:p>
          <a:p>
            <a:pPr marL="0" indent="0" algn="l" fontAlgn="base">
              <a:buNone/>
            </a:pPr>
            <a:endParaRPr lang="en-GB" dirty="0"/>
          </a:p>
          <a:p>
            <a:pPr marL="0" indent="0" algn="l" fontAlgn="base">
              <a:buNone/>
            </a:pPr>
            <a:r>
              <a:rPr lang="en-GB" dirty="0"/>
              <a:t>Transition-based approaches such as shift-reduce or attach-juxtapose place the action that determines the preposition attachment earlier in the left-to-right processing pattern than the disambiguating word (“Monday” or “taxes”) that reveals the correct analysis. </a:t>
            </a:r>
          </a:p>
          <a:p>
            <a:pPr marL="0" indent="0" algn="l" fontAlgn="base">
              <a:buNone/>
            </a:pPr>
            <a:endParaRPr lang="en-GB" sz="1200" b="0" i="0" u="none" strike="noStrike" dirty="0">
              <a:effectLst/>
              <a:latin typeface="Georgia" panose="02040502050405020303" pitchFamily="18" charset="0"/>
            </a:endParaRPr>
          </a:p>
          <a:p>
            <a:pPr marL="0" indent="0" algn="l" fontAlgn="base">
              <a:buNone/>
            </a:pPr>
            <a:r>
              <a:rPr lang="en-GB" sz="1200" b="0" i="0" u="none" strike="noStrike" dirty="0">
                <a:effectLst/>
                <a:latin typeface="Georgia" panose="02040502050405020303" pitchFamily="18" charset="0"/>
              </a:rPr>
              <a:t>This example demonstrates how left-to-right parsing of a sentence introduces two valid branches which must both be considered. One path is valid, but the other would lead an incremental parser to a dead-end.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dirty="0">
              <a:solidFill>
                <a:schemeClr val="bg1"/>
              </a:solidFill>
              <a:latin typeface="Avenir Book" panose="02000503020000020003" pitchFamily="2" charset="0"/>
            </a:endParaRPr>
          </a:p>
          <a:p>
            <a:endParaRPr lang="en-GB" sz="1200" dirty="0">
              <a:solidFill>
                <a:schemeClr val="bg1"/>
              </a:solidFill>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6AC8996E-F267-E14D-871C-8E7C12BEF32C}" type="slidenum">
              <a:rPr lang="en-FR" smtClean="0"/>
              <a:t>4</a:t>
            </a:fld>
            <a:endParaRPr lang="en-FR"/>
          </a:p>
        </p:txBody>
      </p:sp>
    </p:spTree>
    <p:extLst>
      <p:ext uri="{BB962C8B-B14F-4D97-AF65-F5344CB8AC3E}">
        <p14:creationId xmlns:p14="http://schemas.microsoft.com/office/powerpoint/2010/main" val="268735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Georgia" panose="02040502050405020303" pitchFamily="18" charset="0"/>
              </a:rPr>
              <a:t>We find that speculation is computationally expensive. Further, committing </a:t>
            </a:r>
            <a:r>
              <a:rPr lang="en-GB" dirty="0"/>
              <a:t>to the highest-scoring option at each each point where a decision must be made </a:t>
            </a:r>
            <a:r>
              <a:rPr lang="en-GB" b="0" i="0" u="none" strike="noStrike" dirty="0">
                <a:effectLst/>
                <a:latin typeface="Georgia" panose="02040502050405020303" pitchFamily="18" charset="0"/>
              </a:rPr>
              <a:t>with incomplete evidence seems </a:t>
            </a:r>
            <a:r>
              <a:rPr lang="en-GB" dirty="0"/>
              <a:t>impractical.</a:t>
            </a:r>
            <a:endParaRPr lang="en-GB" sz="1200" dirty="0">
              <a:solidFill>
                <a:schemeClr val="bg1"/>
              </a:solidFill>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must instead consider multiple analyses in parallel, and later throw out analyses that are inconsistent with the sentence; this can be done through a procedure like beam search. The authors argue that true representation of syntactic information at each point in the sentence is not a single sequence of actions (or </a:t>
            </a:r>
            <a:r>
              <a:rPr lang="en-GB" dirty="0" err="1"/>
              <a:t>supertags</a:t>
            </a:r>
            <a:r>
              <a:rPr lang="en-GB" dirty="0"/>
              <a:t> for CCG), but rather a belief state (beam state) that contains multiple candidate analyses.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This brings us to a stronger notion of incrementality, based on a belief state rather than a sequence of actions. Which we will refer to as non-speculative incrementality, and is what this paper is interested in.</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dirty="0">
              <a:solidFill>
                <a:schemeClr val="bg1"/>
              </a:solidFill>
              <a:latin typeface="Avenir Book" panose="02000503020000020003" pitchFamily="2" charset="0"/>
            </a:endParaRPr>
          </a:p>
          <a:p>
            <a:endParaRPr lang="en-GB" sz="1200" dirty="0">
              <a:solidFill>
                <a:schemeClr val="bg1"/>
              </a:solidFill>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6AC8996E-F267-E14D-871C-8E7C12BEF32C}" type="slidenum">
              <a:rPr lang="en-FR" smtClean="0"/>
              <a:t>5</a:t>
            </a:fld>
            <a:endParaRPr lang="en-FR"/>
          </a:p>
        </p:txBody>
      </p:sp>
    </p:spTree>
    <p:extLst>
      <p:ext uri="{BB962C8B-B14F-4D97-AF65-F5344CB8AC3E}">
        <p14:creationId xmlns:p14="http://schemas.microsoft.com/office/powerpoint/2010/main" val="71763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Georgia" panose="02040502050405020303" pitchFamily="18" charset="0"/>
              </a:rPr>
              <a:t>Conventional incremental parsers use a tree equivalent schema. The bulk of the work is at the encoder layer. Each token in the sentence is assigned a label and that sequence of labels yields a set of instructions that can be directly compiled into a tree. The issue with this approach is that in some cases, the model must commit to one of these labels in the presence of incomplete evidence – which may yield an incorrect tree. We want to avoid any speculation.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Georgia" panose="02040502050405020303" pitchFamily="18" charset="0"/>
              </a:rPr>
              <a:t>The novelty of this paper is that the model learns a *latent* set of actions that is tree equivalent. How does it do that?</a:t>
            </a:r>
            <a:r>
              <a:rPr lang="en-GB" b="0" i="0" u="none" strike="noStrike" dirty="0">
                <a:effectLst/>
                <a:latin typeface="Helvetica" pitchFamily="2" charset="0"/>
              </a:rPr>
              <a:t> </a:t>
            </a:r>
            <a:r>
              <a:rPr lang="en-GB" dirty="0">
                <a:effectLst/>
                <a:latin typeface="Helvetica" pitchFamily="2" charset="0"/>
              </a:rPr>
              <a:t>The model is based on a parsing architecture from a previous 2018 paper of theirs. It contains an encoder layer that uses the pre-trained GPT-2 as a base </a:t>
            </a:r>
            <a:r>
              <a:rPr lang="en-GB" b="0" i="0" u="none" strike="noStrike" dirty="0">
                <a:effectLst/>
                <a:latin typeface="Georgia" panose="02040502050405020303" pitchFamily="18" charset="0"/>
              </a:rPr>
              <a:t>which does the bulk of the computation and a neural tree converter which is relatively lightweight. </a:t>
            </a:r>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At the interface between the pre-trained encoder and subsequent parts of the model (which they call the read-out network), they introduced a discretization step that collapses the continuous, high-dimensional vectors from the encoder network to a small inventory of discrete symbols (they limited the size of the discrete token vocabulary to 32 – more on this later). Here we show the output of the </a:t>
            </a:r>
            <a:r>
              <a:rPr lang="en-GB" b="0" i="0" u="none" strike="noStrike" dirty="0">
                <a:effectLst/>
                <a:latin typeface="Georgia" panose="02040502050405020303" pitchFamily="18" charset="0"/>
              </a:rPr>
              <a:t>discretization layer of the encoder module as a sequence of numeric tags.</a:t>
            </a:r>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Note that the read-out network only has access to these discrete symbols and not to the original text of the input. So, the sequence of discrete symbols must encode all information necessary to represent the syntactic structure of the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After discretization, each symbol from the sequence is associated with a learned embedding. These vectors are fed as an input to the bidirectional read-out network, which consists of Transformer layers and an MLP-based span classification layer. </a:t>
            </a:r>
            <a:endParaRPr lang="en-GB" b="0" i="0" u="none" strike="noStrike" dirty="0">
              <a:effectLst/>
              <a:latin typeface="Georgia" panose="02040502050405020303" pitchFamily="18" charset="0"/>
            </a:endParaRPr>
          </a:p>
          <a:p>
            <a:endParaRPr lang="en-GB" sz="1200" dirty="0">
              <a:solidFill>
                <a:schemeClr val="bg1"/>
              </a:solidFill>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6AC8996E-F267-E14D-871C-8E7C12BEF32C}" type="slidenum">
              <a:rPr lang="en-FR" smtClean="0"/>
              <a:t>6</a:t>
            </a:fld>
            <a:endParaRPr lang="en-FR"/>
          </a:p>
        </p:txBody>
      </p:sp>
    </p:spTree>
    <p:extLst>
      <p:ext uri="{BB962C8B-B14F-4D97-AF65-F5344CB8AC3E}">
        <p14:creationId xmlns:p14="http://schemas.microsoft.com/office/powerpoint/2010/main" val="108082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The output of the network is a chart of scores representing each possible constituent span of the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Georgia" panose="02040502050405020303" pitchFamily="18" charset="0"/>
              </a:rPr>
              <a:t>Going back to our initial example. Despite the ambiguity in the sentence, the tag sequence up to and including the ambiguous tag is the same. The different tree structure is only resolved after the final tag is observed.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Georgia" panose="02040502050405020303" pitchFamily="18" charset="0"/>
              </a:rPr>
              <a:t>The tags act as representations of the tokens as they arrive, rather than concrete actions.</a:t>
            </a:r>
          </a:p>
          <a:p>
            <a:endParaRPr lang="en-GB" sz="1200" b="0" i="0" u="none" strike="noStrike" dirty="0">
              <a:solidFill>
                <a:schemeClr val="bg1"/>
              </a:solidFill>
              <a:effectLst/>
              <a:latin typeface="Georgia" panose="02040502050405020303" pitchFamily="18" charset="0"/>
            </a:endParaRPr>
          </a:p>
          <a:p>
            <a:endParaRPr lang="en-GB" sz="1200" dirty="0">
              <a:solidFill>
                <a:schemeClr val="bg1"/>
              </a:solidFill>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6AC8996E-F267-E14D-871C-8E7C12BEF32C}" type="slidenum">
              <a:rPr lang="en-FR" smtClean="0"/>
              <a:t>7</a:t>
            </a:fld>
            <a:endParaRPr lang="en-FR"/>
          </a:p>
        </p:txBody>
      </p:sp>
    </p:spTree>
    <p:extLst>
      <p:ext uri="{BB962C8B-B14F-4D97-AF65-F5344CB8AC3E}">
        <p14:creationId xmlns:p14="http://schemas.microsoft.com/office/powerpoint/2010/main" val="226477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They applied this approach to the labelled constituent trees of the English Penn Treebank. </a:t>
            </a:r>
          </a:p>
          <a:p>
            <a:endParaRPr lang="en-GB" sz="1200" dirty="0">
              <a:solidFill>
                <a:schemeClr val="bg1"/>
              </a:solidFill>
              <a:latin typeface="Avenir Book" panose="02000503020000020003" pitchFamily="2" charset="0"/>
            </a:endParaRPr>
          </a:p>
          <a:p>
            <a:r>
              <a:rPr lang="en-GB" sz="1200" dirty="0">
                <a:solidFill>
                  <a:schemeClr val="bg1"/>
                </a:solidFill>
                <a:latin typeface="Avenir Book" panose="02000503020000020003" pitchFamily="2" charset="0"/>
              </a:rPr>
              <a:t>As you can see, it </a:t>
            </a:r>
            <a:r>
              <a:rPr lang="en-GB" b="0" i="0" u="none" strike="noStrike" dirty="0">
                <a:effectLst/>
                <a:latin typeface="Georgia" panose="02040502050405020303" pitchFamily="18" charset="0"/>
              </a:rPr>
              <a:t>performs on-par with contemporary approaches. While Span classification and Attach-Juxtapose have marginally higher F1 scores in tree construction, both of these approaches exploit bidirectional encodings with a BERT model. </a:t>
            </a:r>
          </a:p>
          <a:p>
            <a:endParaRPr lang="en-GB" b="0" i="0" u="none" strike="noStrike" dirty="0">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The final incremental model generated using this setup achieves a score of 94.97 F1 on the Penn Treebank WSJ test set, surpassing the baseline performance of a clustered lexicon. This model uses only 8 bits per token (256 symbols) to define the discrete symbol set using a unidirectional pretrained model (GPT2-medium).</a:t>
            </a:r>
            <a:endParaRPr lang="en-GB" sz="1200" dirty="0">
              <a:solidFill>
                <a:schemeClr val="bg1"/>
              </a:solidFill>
              <a:latin typeface="Avenir Book" panose="02000503020000020003" pitchFamily="2" charset="0"/>
            </a:endParaRPr>
          </a:p>
          <a:p>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endParaRPr lang="en-GB" b="0" i="0" u="none" strike="noStrike" dirty="0">
              <a:effectLst/>
              <a:latin typeface="Georgia" panose="02040502050405020303" pitchFamily="18" charset="0"/>
            </a:endParaRPr>
          </a:p>
          <a:p>
            <a:endParaRPr lang="en-GB" b="0" i="0" u="none" strike="noStrike" dirty="0">
              <a:effectLst/>
              <a:latin typeface="Georgia" panose="02040502050405020303" pitchFamily="18" charset="0"/>
            </a:endParaRPr>
          </a:p>
          <a:p>
            <a:pPr algn="l" fontAlgn="base"/>
            <a:br>
              <a:rPr lang="en-GB" dirty="0"/>
            </a:br>
            <a:endParaRPr lang="en-GB" b="0" i="0" u="none" strike="noStrike" dirty="0">
              <a:effectLst/>
              <a:latin typeface="Georgia" panose="02040502050405020303" pitchFamily="18" charset="0"/>
            </a:endParaRPr>
          </a:p>
          <a:p>
            <a:endParaRPr lang="en-GB" sz="1200" dirty="0">
              <a:solidFill>
                <a:schemeClr val="bg1"/>
              </a:solidFill>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6AC8996E-F267-E14D-871C-8E7C12BEF32C}" type="slidenum">
              <a:rPr lang="en-FR" smtClean="0"/>
              <a:t>8</a:t>
            </a:fld>
            <a:endParaRPr lang="en-FR"/>
          </a:p>
        </p:txBody>
      </p:sp>
    </p:spTree>
    <p:extLst>
      <p:ext uri="{BB962C8B-B14F-4D97-AF65-F5344CB8AC3E}">
        <p14:creationId xmlns:p14="http://schemas.microsoft.com/office/powerpoint/2010/main" val="326761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The decision to label each token with a single symbol was partially rooted in prior research providing evidence that syntactic decisions among human speakers adhere to the uniform information density hypothesis, thus each token may convey similar amounts of syntactic information. Now, to enforce an “information bottleneck” (limiting the information that can be associated with each token) they limited the size of the discrete token vocabulary. That is the number of distinct discrete symbols per raw input token. </a:t>
            </a:r>
          </a:p>
          <a:p>
            <a:endParaRPr lang="en-GB" b="0" i="0" u="none" strike="noStrike" dirty="0">
              <a:effectLst/>
              <a:latin typeface="Helvetica" pitchFamily="2" charset="0"/>
            </a:endParaRPr>
          </a:p>
          <a:p>
            <a:r>
              <a:rPr lang="en-GB" dirty="0">
                <a:effectLst/>
                <a:latin typeface="Helvetica" pitchFamily="2" charset="0"/>
              </a:rPr>
              <a:t>They then evaluated this approach by training a number of models while varying the size of the symbol set. </a:t>
            </a:r>
            <a:endParaRPr lang="en-GB" sz="1200" b="0" i="0" u="none" strike="noStrike" dirty="0">
              <a:solidFill>
                <a:schemeClr val="bg1"/>
              </a:solidFill>
              <a:effectLst/>
              <a:latin typeface="Georgia" panose="02040502050405020303" pitchFamily="18" charset="0"/>
            </a:endParaRPr>
          </a:p>
          <a:p>
            <a:endParaRPr lang="en-GB" sz="1200" b="0" i="0" u="none" strike="noStrike" dirty="0">
              <a:solidFill>
                <a:schemeClr val="bg1"/>
              </a:solidFill>
              <a:effectLst/>
              <a:latin typeface="Georgia" panose="02040502050405020303" pitchFamily="18" charset="0"/>
            </a:endParaRPr>
          </a:p>
          <a:p>
            <a:r>
              <a:rPr lang="en-GB" dirty="0">
                <a:effectLst/>
                <a:latin typeface="Helvetica" pitchFamily="2" charset="0"/>
              </a:rPr>
              <a:t>While the best-performing unidirectional model uses 8 bits per token, using as few as 5 bits per token (32 symbols) retains a performance of 93.72 F1 on the test set.</a:t>
            </a:r>
          </a:p>
          <a:p>
            <a:endParaRPr lang="en-GB" sz="1200" dirty="0">
              <a:solidFill>
                <a:schemeClr val="bg1"/>
              </a:solidFill>
              <a:latin typeface="Avenir Book" panose="02000503020000020003" pitchFamily="2" charset="0"/>
            </a:endParaRPr>
          </a:p>
          <a:p>
            <a:endParaRPr lang="en-GB" sz="1200" dirty="0">
              <a:solidFill>
                <a:schemeClr val="bg1"/>
              </a:solidFill>
              <a:latin typeface="Avenir Book" panose="02000503020000020003" pitchFamily="2" charset="0"/>
            </a:endParaRPr>
          </a:p>
        </p:txBody>
      </p:sp>
      <p:sp>
        <p:nvSpPr>
          <p:cNvPr id="4" name="Slide Number Placeholder 3"/>
          <p:cNvSpPr>
            <a:spLocks noGrp="1"/>
          </p:cNvSpPr>
          <p:nvPr>
            <p:ph type="sldNum" sz="quarter" idx="5"/>
          </p:nvPr>
        </p:nvSpPr>
        <p:spPr/>
        <p:txBody>
          <a:bodyPr/>
          <a:lstStyle/>
          <a:p>
            <a:fld id="{6AC8996E-F267-E14D-871C-8E7C12BEF32C}" type="slidenum">
              <a:rPr lang="en-FR" smtClean="0"/>
              <a:t>9</a:t>
            </a:fld>
            <a:endParaRPr lang="en-FR"/>
          </a:p>
        </p:txBody>
      </p:sp>
    </p:spTree>
    <p:extLst>
      <p:ext uri="{BB962C8B-B14F-4D97-AF65-F5344CB8AC3E}">
        <p14:creationId xmlns:p14="http://schemas.microsoft.com/office/powerpoint/2010/main" val="10290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D7D3-C109-0748-1A46-EE9F199B4B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R"/>
          </a:p>
        </p:txBody>
      </p:sp>
      <p:sp>
        <p:nvSpPr>
          <p:cNvPr id="3" name="Subtitle 2">
            <a:extLst>
              <a:ext uri="{FF2B5EF4-FFF2-40B4-BE49-F238E27FC236}">
                <a16:creationId xmlns:a16="http://schemas.microsoft.com/office/drawing/2014/main" id="{D6111B46-9974-E37C-734F-D5F1615C2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R"/>
          </a:p>
        </p:txBody>
      </p:sp>
      <p:sp>
        <p:nvSpPr>
          <p:cNvPr id="4" name="Date Placeholder 3">
            <a:extLst>
              <a:ext uri="{FF2B5EF4-FFF2-40B4-BE49-F238E27FC236}">
                <a16:creationId xmlns:a16="http://schemas.microsoft.com/office/drawing/2014/main" id="{271178A7-1999-9CBC-8338-6B8E7843C99D}"/>
              </a:ext>
            </a:extLst>
          </p:cNvPr>
          <p:cNvSpPr>
            <a:spLocks noGrp="1"/>
          </p:cNvSpPr>
          <p:nvPr>
            <p:ph type="dt" sz="half" idx="10"/>
          </p:nvPr>
        </p:nvSpPr>
        <p:spPr/>
        <p:txBody>
          <a:bodyPr/>
          <a:lstStyle/>
          <a:p>
            <a:fld id="{97BFF81C-1FCB-4DBA-8044-F1A0FCFD45A6}" type="datetime1">
              <a:rPr lang="en-US" smtClean="0"/>
              <a:t>11/22/22</a:t>
            </a:fld>
            <a:endParaRPr lang="en-US" dirty="0"/>
          </a:p>
        </p:txBody>
      </p:sp>
      <p:sp>
        <p:nvSpPr>
          <p:cNvPr id="5" name="Footer Placeholder 4">
            <a:extLst>
              <a:ext uri="{FF2B5EF4-FFF2-40B4-BE49-F238E27FC236}">
                <a16:creationId xmlns:a16="http://schemas.microsoft.com/office/drawing/2014/main" id="{7DC7F6F3-2BE5-9FB3-FD56-D897862D7F89}"/>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5E258728-6B3D-AFFF-8D0A-D3CF3DC6EFC2}"/>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53486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9677-29B6-0204-D052-CCDA96E76D96}"/>
              </a:ext>
            </a:extLst>
          </p:cNvPr>
          <p:cNvSpPr>
            <a:spLocks noGrp="1"/>
          </p:cNvSpPr>
          <p:nvPr>
            <p:ph type="title"/>
          </p:nvPr>
        </p:nvSpPr>
        <p:spPr/>
        <p:txBody>
          <a:bodyPr/>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F2E38EE4-6581-6BA1-10C2-29C9DC2C888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59197480-59C4-FB0B-F59E-A9F3C1B6AB4B}"/>
              </a:ext>
            </a:extLst>
          </p:cNvPr>
          <p:cNvSpPr>
            <a:spLocks noGrp="1"/>
          </p:cNvSpPr>
          <p:nvPr>
            <p:ph type="dt" sz="half" idx="10"/>
          </p:nvPr>
        </p:nvSpPr>
        <p:spPr/>
        <p:txBody>
          <a:bodyPr/>
          <a:lstStyle/>
          <a:p>
            <a:fld id="{FB9092B3-2D87-4CDF-B84B-C46E5F5D31F7}" type="datetime1">
              <a:rPr lang="en-US" smtClean="0"/>
              <a:t>11/22/22</a:t>
            </a:fld>
            <a:endParaRPr lang="en-US" dirty="0"/>
          </a:p>
        </p:txBody>
      </p:sp>
      <p:sp>
        <p:nvSpPr>
          <p:cNvPr id="5" name="Footer Placeholder 4">
            <a:extLst>
              <a:ext uri="{FF2B5EF4-FFF2-40B4-BE49-F238E27FC236}">
                <a16:creationId xmlns:a16="http://schemas.microsoft.com/office/drawing/2014/main" id="{F223C548-1C2E-5661-B771-1DB9D6727B7C}"/>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772499D-29E6-F536-D679-4F8C99F552B9}"/>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68664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44343A-9DC0-7BD2-A7BC-BD62478F17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E72089E9-861D-BED9-A112-B60BEE2A74A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83C688D3-EA6E-DE9E-E3C7-ED04EA6A7337}"/>
              </a:ext>
            </a:extLst>
          </p:cNvPr>
          <p:cNvSpPr>
            <a:spLocks noGrp="1"/>
          </p:cNvSpPr>
          <p:nvPr>
            <p:ph type="dt" sz="half" idx="10"/>
          </p:nvPr>
        </p:nvSpPr>
        <p:spPr/>
        <p:txBody>
          <a:bodyPr/>
          <a:lstStyle/>
          <a:p>
            <a:fld id="{3D769E57-47B1-47B0-B526-3153E4B1E729}" type="datetime1">
              <a:rPr lang="en-US" smtClean="0"/>
              <a:t>11/22/22</a:t>
            </a:fld>
            <a:endParaRPr lang="en-US" dirty="0"/>
          </a:p>
        </p:txBody>
      </p:sp>
      <p:sp>
        <p:nvSpPr>
          <p:cNvPr id="5" name="Footer Placeholder 4">
            <a:extLst>
              <a:ext uri="{FF2B5EF4-FFF2-40B4-BE49-F238E27FC236}">
                <a16:creationId xmlns:a16="http://schemas.microsoft.com/office/drawing/2014/main" id="{D7A9C3C7-98FF-662E-9205-C1D96CFEDF7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3D3EEBAE-FCD7-2492-B7C7-04D61429CE6A}"/>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235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0BBA-C40A-1FD5-D358-FB14889A2026}"/>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AB13D315-A806-D3A2-312F-6037CD4F17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1BF63112-12BA-C88D-7A6E-91352B58C308}"/>
              </a:ext>
            </a:extLst>
          </p:cNvPr>
          <p:cNvSpPr>
            <a:spLocks noGrp="1"/>
          </p:cNvSpPr>
          <p:nvPr>
            <p:ph type="dt" sz="half" idx="10"/>
          </p:nvPr>
        </p:nvSpPr>
        <p:spPr/>
        <p:txBody>
          <a:bodyPr/>
          <a:lstStyle/>
          <a:p>
            <a:fld id="{5A87773D-8987-489A-A650-3D6F7D5C7C38}" type="datetime1">
              <a:rPr lang="en-US" smtClean="0"/>
              <a:t>11/22/22</a:t>
            </a:fld>
            <a:endParaRPr lang="en-US" dirty="0"/>
          </a:p>
        </p:txBody>
      </p:sp>
      <p:sp>
        <p:nvSpPr>
          <p:cNvPr id="5" name="Footer Placeholder 4">
            <a:extLst>
              <a:ext uri="{FF2B5EF4-FFF2-40B4-BE49-F238E27FC236}">
                <a16:creationId xmlns:a16="http://schemas.microsoft.com/office/drawing/2014/main" id="{10EF291F-5E04-2D11-7B11-A14173C6EE76}"/>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D08A2BAA-FC51-799F-BE80-5702E46A8E0B}"/>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81653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591D-29D1-0C00-B7B8-845FB8A709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660EA586-C7C6-D26F-DF24-FFF113879B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48EED7-4AF9-5D42-3BD7-136CE6CF87F8}"/>
              </a:ext>
            </a:extLst>
          </p:cNvPr>
          <p:cNvSpPr>
            <a:spLocks noGrp="1"/>
          </p:cNvSpPr>
          <p:nvPr>
            <p:ph type="dt" sz="half" idx="10"/>
          </p:nvPr>
        </p:nvSpPr>
        <p:spPr/>
        <p:txBody>
          <a:bodyPr/>
          <a:lstStyle/>
          <a:p>
            <a:fld id="{97E150C1-1D78-4D80-810D-E9E86F6E88AB}" type="datetime1">
              <a:rPr lang="en-US" smtClean="0"/>
              <a:t>11/22/22</a:t>
            </a:fld>
            <a:endParaRPr lang="en-US" dirty="0"/>
          </a:p>
        </p:txBody>
      </p:sp>
      <p:sp>
        <p:nvSpPr>
          <p:cNvPr id="5" name="Footer Placeholder 4">
            <a:extLst>
              <a:ext uri="{FF2B5EF4-FFF2-40B4-BE49-F238E27FC236}">
                <a16:creationId xmlns:a16="http://schemas.microsoft.com/office/drawing/2014/main" id="{93955FAC-44FC-63AB-D3E3-A99C378D7B8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BC808FDE-A0F6-0AFA-3AF5-F2B5D3F8CB3D}"/>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91409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E70C-4AE3-0A25-F3FA-EDC9FD7F90DD}"/>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0BB4D8F7-B563-D25D-250E-CA7F670BF5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Content Placeholder 3">
            <a:extLst>
              <a:ext uri="{FF2B5EF4-FFF2-40B4-BE49-F238E27FC236}">
                <a16:creationId xmlns:a16="http://schemas.microsoft.com/office/drawing/2014/main" id="{3B41202D-4BEF-ADD0-BEBC-3940343793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Date Placeholder 4">
            <a:extLst>
              <a:ext uri="{FF2B5EF4-FFF2-40B4-BE49-F238E27FC236}">
                <a16:creationId xmlns:a16="http://schemas.microsoft.com/office/drawing/2014/main" id="{142F741C-DB3C-C530-EE22-2748BB46D6EC}"/>
              </a:ext>
            </a:extLst>
          </p:cNvPr>
          <p:cNvSpPr>
            <a:spLocks noGrp="1"/>
          </p:cNvSpPr>
          <p:nvPr>
            <p:ph type="dt" sz="half" idx="10"/>
          </p:nvPr>
        </p:nvSpPr>
        <p:spPr/>
        <p:txBody>
          <a:bodyPr/>
          <a:lstStyle/>
          <a:p>
            <a:fld id="{29E9CBD8-1588-4B6B-B74D-87480DDE94C0}" type="datetime1">
              <a:rPr lang="en-US" smtClean="0"/>
              <a:t>11/22/22</a:t>
            </a:fld>
            <a:endParaRPr lang="en-US" dirty="0"/>
          </a:p>
        </p:txBody>
      </p:sp>
      <p:sp>
        <p:nvSpPr>
          <p:cNvPr id="6" name="Footer Placeholder 5">
            <a:extLst>
              <a:ext uri="{FF2B5EF4-FFF2-40B4-BE49-F238E27FC236}">
                <a16:creationId xmlns:a16="http://schemas.microsoft.com/office/drawing/2014/main" id="{EDC9C2E6-EAAD-1120-D3C4-94C7F9F8F7EF}"/>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2FC88B7E-AF15-EC60-045D-32F5649C2FEB}"/>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20315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69E7-D060-F865-8145-E83A8C05A183}"/>
              </a:ext>
            </a:extLst>
          </p:cNvPr>
          <p:cNvSpPr>
            <a:spLocks noGrp="1"/>
          </p:cNvSpPr>
          <p:nvPr>
            <p:ph type="title"/>
          </p:nvPr>
        </p:nvSpPr>
        <p:spPr>
          <a:xfrm>
            <a:off x="839788" y="365125"/>
            <a:ext cx="10515600" cy="1325563"/>
          </a:xfrm>
        </p:spPr>
        <p:txBody>
          <a:bodyPr/>
          <a:lstStyle/>
          <a:p>
            <a:r>
              <a:rPr lang="en-GB"/>
              <a:t>Click to edit Master title style</a:t>
            </a:r>
            <a:endParaRPr lang="en-FR"/>
          </a:p>
        </p:txBody>
      </p:sp>
      <p:sp>
        <p:nvSpPr>
          <p:cNvPr id="3" name="Text Placeholder 2">
            <a:extLst>
              <a:ext uri="{FF2B5EF4-FFF2-40B4-BE49-F238E27FC236}">
                <a16:creationId xmlns:a16="http://schemas.microsoft.com/office/drawing/2014/main" id="{23B4A903-380D-B65A-4542-B1668B7C1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3D8B333-62BE-3431-DFB0-55E6870959B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Text Placeholder 4">
            <a:extLst>
              <a:ext uri="{FF2B5EF4-FFF2-40B4-BE49-F238E27FC236}">
                <a16:creationId xmlns:a16="http://schemas.microsoft.com/office/drawing/2014/main" id="{69E6D643-7C95-DC3F-C6D6-2B613D142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46975B-405F-D61D-D228-03B94DB981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7" name="Date Placeholder 6">
            <a:extLst>
              <a:ext uri="{FF2B5EF4-FFF2-40B4-BE49-F238E27FC236}">
                <a16:creationId xmlns:a16="http://schemas.microsoft.com/office/drawing/2014/main" id="{ECDFEE60-A8CD-FA0C-3CF4-F65393BF48F7}"/>
              </a:ext>
            </a:extLst>
          </p:cNvPr>
          <p:cNvSpPr>
            <a:spLocks noGrp="1"/>
          </p:cNvSpPr>
          <p:nvPr>
            <p:ph type="dt" sz="half" idx="10"/>
          </p:nvPr>
        </p:nvSpPr>
        <p:spPr/>
        <p:txBody>
          <a:bodyPr/>
          <a:lstStyle/>
          <a:p>
            <a:fld id="{AD794440-721C-4D75-BD4F-4CFB3D51CDCA}" type="datetime1">
              <a:rPr lang="en-US" smtClean="0"/>
              <a:t>11/22/22</a:t>
            </a:fld>
            <a:endParaRPr lang="en-US" dirty="0"/>
          </a:p>
        </p:txBody>
      </p:sp>
      <p:sp>
        <p:nvSpPr>
          <p:cNvPr id="8" name="Footer Placeholder 7">
            <a:extLst>
              <a:ext uri="{FF2B5EF4-FFF2-40B4-BE49-F238E27FC236}">
                <a16:creationId xmlns:a16="http://schemas.microsoft.com/office/drawing/2014/main" id="{9CB28857-74E2-ED8F-2974-491DBE8AD4AE}"/>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0082E478-F19E-92A2-C629-1057D43D2CCE}"/>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98815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3B0B-5558-A8CD-CFA0-DF0CC2437471}"/>
              </a:ext>
            </a:extLst>
          </p:cNvPr>
          <p:cNvSpPr>
            <a:spLocks noGrp="1"/>
          </p:cNvSpPr>
          <p:nvPr>
            <p:ph type="title"/>
          </p:nvPr>
        </p:nvSpPr>
        <p:spPr/>
        <p:txBody>
          <a:bodyPr/>
          <a:lstStyle/>
          <a:p>
            <a:r>
              <a:rPr lang="en-GB"/>
              <a:t>Click to edit Master title style</a:t>
            </a:r>
            <a:endParaRPr lang="en-FR"/>
          </a:p>
        </p:txBody>
      </p:sp>
      <p:sp>
        <p:nvSpPr>
          <p:cNvPr id="3" name="Date Placeholder 2">
            <a:extLst>
              <a:ext uri="{FF2B5EF4-FFF2-40B4-BE49-F238E27FC236}">
                <a16:creationId xmlns:a16="http://schemas.microsoft.com/office/drawing/2014/main" id="{715756ED-35DE-12F3-FF74-1CAA34551EE8}"/>
              </a:ext>
            </a:extLst>
          </p:cNvPr>
          <p:cNvSpPr>
            <a:spLocks noGrp="1"/>
          </p:cNvSpPr>
          <p:nvPr>
            <p:ph type="dt" sz="half" idx="10"/>
          </p:nvPr>
        </p:nvSpPr>
        <p:spPr/>
        <p:txBody>
          <a:bodyPr/>
          <a:lstStyle/>
          <a:p>
            <a:fld id="{B2701A64-483B-4532-94FB-D8F90CB6DEE0}" type="datetime1">
              <a:rPr lang="en-US" smtClean="0"/>
              <a:t>11/22/22</a:t>
            </a:fld>
            <a:endParaRPr lang="en-US" dirty="0"/>
          </a:p>
        </p:txBody>
      </p:sp>
      <p:sp>
        <p:nvSpPr>
          <p:cNvPr id="4" name="Footer Placeholder 3">
            <a:extLst>
              <a:ext uri="{FF2B5EF4-FFF2-40B4-BE49-F238E27FC236}">
                <a16:creationId xmlns:a16="http://schemas.microsoft.com/office/drawing/2014/main" id="{B4057847-1915-341E-C5FA-FC096F46F090}"/>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7049F9CB-63AD-D2D6-950D-30F8218D4AD6}"/>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55849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CCB7F3-5DE1-55E8-72B6-4E7A191F75B5}"/>
              </a:ext>
            </a:extLst>
          </p:cNvPr>
          <p:cNvSpPr>
            <a:spLocks noGrp="1"/>
          </p:cNvSpPr>
          <p:nvPr>
            <p:ph type="dt" sz="half" idx="10"/>
          </p:nvPr>
        </p:nvSpPr>
        <p:spPr/>
        <p:txBody>
          <a:bodyPr/>
          <a:lstStyle/>
          <a:p>
            <a:fld id="{6F18FB39-20FB-4E2E-B861-45B709B9C3C5}" type="datetime1">
              <a:rPr lang="en-US" smtClean="0"/>
              <a:t>11/22/22</a:t>
            </a:fld>
            <a:endParaRPr lang="en-US" dirty="0"/>
          </a:p>
        </p:txBody>
      </p:sp>
      <p:sp>
        <p:nvSpPr>
          <p:cNvPr id="3" name="Footer Placeholder 2">
            <a:extLst>
              <a:ext uri="{FF2B5EF4-FFF2-40B4-BE49-F238E27FC236}">
                <a16:creationId xmlns:a16="http://schemas.microsoft.com/office/drawing/2014/main" id="{9643EE45-6DF1-10EF-ACA6-19DA380987E6}"/>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F87501F5-BA99-C5AD-BB33-DF5CDBEC7E0D}"/>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31634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0725-8E8A-CBEA-98A5-4976409CAA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Content Placeholder 2">
            <a:extLst>
              <a:ext uri="{FF2B5EF4-FFF2-40B4-BE49-F238E27FC236}">
                <a16:creationId xmlns:a16="http://schemas.microsoft.com/office/drawing/2014/main" id="{28D8971B-487B-05E6-2E28-948EDDD75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Text Placeholder 3">
            <a:extLst>
              <a:ext uri="{FF2B5EF4-FFF2-40B4-BE49-F238E27FC236}">
                <a16:creationId xmlns:a16="http://schemas.microsoft.com/office/drawing/2014/main" id="{08E40B4F-5F95-F17B-41AF-6122B1B21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3075C9-94C1-4964-A54B-218814E9EAA9}"/>
              </a:ext>
            </a:extLst>
          </p:cNvPr>
          <p:cNvSpPr>
            <a:spLocks noGrp="1"/>
          </p:cNvSpPr>
          <p:nvPr>
            <p:ph type="dt" sz="half" idx="10"/>
          </p:nvPr>
        </p:nvSpPr>
        <p:spPr/>
        <p:txBody>
          <a:bodyPr/>
          <a:lstStyle/>
          <a:p>
            <a:fld id="{AC48AC19-8BD6-476C-9770-8884373BCF00}" type="datetime1">
              <a:rPr lang="en-US" smtClean="0"/>
              <a:t>11/22/22</a:t>
            </a:fld>
            <a:endParaRPr lang="en-US"/>
          </a:p>
        </p:txBody>
      </p:sp>
      <p:sp>
        <p:nvSpPr>
          <p:cNvPr id="6" name="Footer Placeholder 5">
            <a:extLst>
              <a:ext uri="{FF2B5EF4-FFF2-40B4-BE49-F238E27FC236}">
                <a16:creationId xmlns:a16="http://schemas.microsoft.com/office/drawing/2014/main" id="{92864057-463C-554B-D304-9FEB176A793A}"/>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ED5A2C49-34E1-9FAD-DAD3-919245DA94DA}"/>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44595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8E5D-8501-E484-46EE-43DC832340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Picture Placeholder 2">
            <a:extLst>
              <a:ext uri="{FF2B5EF4-FFF2-40B4-BE49-F238E27FC236}">
                <a16:creationId xmlns:a16="http://schemas.microsoft.com/office/drawing/2014/main" id="{F0365B3A-0548-F6FC-F77D-B6A1D7222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4" name="Text Placeholder 3">
            <a:extLst>
              <a:ext uri="{FF2B5EF4-FFF2-40B4-BE49-F238E27FC236}">
                <a16:creationId xmlns:a16="http://schemas.microsoft.com/office/drawing/2014/main" id="{FADCA9F0-4AE2-6438-AC7F-AE4A84637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C71D8B-0C63-A052-A5FB-5EA87D2360D1}"/>
              </a:ext>
            </a:extLst>
          </p:cNvPr>
          <p:cNvSpPr>
            <a:spLocks noGrp="1"/>
          </p:cNvSpPr>
          <p:nvPr>
            <p:ph type="dt" sz="half" idx="10"/>
          </p:nvPr>
        </p:nvSpPr>
        <p:spPr/>
        <p:txBody>
          <a:bodyPr/>
          <a:lstStyle/>
          <a:p>
            <a:fld id="{F3F68C53-8AD1-4F09-9486-FB3406B99CFA}" type="datetime1">
              <a:rPr lang="en-US" smtClean="0"/>
              <a:t>11/22/22</a:t>
            </a:fld>
            <a:endParaRPr lang="en-US" dirty="0"/>
          </a:p>
        </p:txBody>
      </p:sp>
      <p:sp>
        <p:nvSpPr>
          <p:cNvPr id="6" name="Footer Placeholder 5">
            <a:extLst>
              <a:ext uri="{FF2B5EF4-FFF2-40B4-BE49-F238E27FC236}">
                <a16:creationId xmlns:a16="http://schemas.microsoft.com/office/drawing/2014/main" id="{C0981CB6-2DD7-CC95-478E-97E03EE0E3D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5A55AAD3-7C6A-A5D8-DB08-A4D0B6E27482}"/>
              </a:ext>
            </a:extLst>
          </p:cNvPr>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53075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BDDBB3-D3E5-F9BC-AD98-4D5920D3F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R"/>
          </a:p>
        </p:txBody>
      </p:sp>
      <p:sp>
        <p:nvSpPr>
          <p:cNvPr id="3" name="Text Placeholder 2">
            <a:extLst>
              <a:ext uri="{FF2B5EF4-FFF2-40B4-BE49-F238E27FC236}">
                <a16:creationId xmlns:a16="http://schemas.microsoft.com/office/drawing/2014/main" id="{183E07E8-FA80-A5C7-C9B8-705E63C78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D8D01398-3C9E-0F15-5C4F-E0006106F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43EDD-D0D2-447F-B24F-3717AF4B109D}" type="datetime1">
              <a:rPr lang="en-US" smtClean="0"/>
              <a:pPr/>
              <a:t>11/22/22</a:t>
            </a:fld>
            <a:endParaRPr lang="en-US" dirty="0"/>
          </a:p>
        </p:txBody>
      </p:sp>
      <p:sp>
        <p:nvSpPr>
          <p:cNvPr id="5" name="Footer Placeholder 4">
            <a:extLst>
              <a:ext uri="{FF2B5EF4-FFF2-40B4-BE49-F238E27FC236}">
                <a16:creationId xmlns:a16="http://schemas.microsoft.com/office/drawing/2014/main" id="{2AACCB49-B34D-6CE8-EF2C-11FDFB931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3A150F8-18DB-B175-5EB6-CE3873827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429261719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customXml" Target="../ink/ink63.xml"/><Relationship Id="rId18" Type="http://schemas.openxmlformats.org/officeDocument/2006/relationships/image" Target="../media/image72.png"/><Relationship Id="rId26" Type="http://schemas.openxmlformats.org/officeDocument/2006/relationships/image" Target="../media/image76.png"/><Relationship Id="rId3" Type="http://schemas.openxmlformats.org/officeDocument/2006/relationships/customXml" Target="../ink/ink58.xml"/><Relationship Id="rId21" Type="http://schemas.openxmlformats.org/officeDocument/2006/relationships/customXml" Target="../ink/ink67.xml"/><Relationship Id="rId7" Type="http://schemas.openxmlformats.org/officeDocument/2006/relationships/customXml" Target="../ink/ink60.xml"/><Relationship Id="rId12" Type="http://schemas.openxmlformats.org/officeDocument/2006/relationships/image" Target="../media/image69.png"/><Relationship Id="rId17" Type="http://schemas.openxmlformats.org/officeDocument/2006/relationships/customXml" Target="../ink/ink65.xml"/><Relationship Id="rId25" Type="http://schemas.openxmlformats.org/officeDocument/2006/relationships/customXml" Target="../ink/ink69.xml"/><Relationship Id="rId2" Type="http://schemas.openxmlformats.org/officeDocument/2006/relationships/notesSlide" Target="../notesSlides/notesSlide11.xml"/><Relationship Id="rId16" Type="http://schemas.openxmlformats.org/officeDocument/2006/relationships/image" Target="../media/image71.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customXml" Target="../ink/ink62.xml"/><Relationship Id="rId24" Type="http://schemas.openxmlformats.org/officeDocument/2006/relationships/image" Target="../media/image75.png"/><Relationship Id="rId5" Type="http://schemas.openxmlformats.org/officeDocument/2006/relationships/customXml" Target="../ink/ink59.xml"/><Relationship Id="rId15" Type="http://schemas.openxmlformats.org/officeDocument/2006/relationships/customXml" Target="../ink/ink64.xml"/><Relationship Id="rId23" Type="http://schemas.openxmlformats.org/officeDocument/2006/relationships/customXml" Target="../ink/ink68.xml"/><Relationship Id="rId10" Type="http://schemas.openxmlformats.org/officeDocument/2006/relationships/image" Target="../media/image68.png"/><Relationship Id="rId19" Type="http://schemas.openxmlformats.org/officeDocument/2006/relationships/customXml" Target="../ink/ink66.xml"/><Relationship Id="rId4" Type="http://schemas.openxmlformats.org/officeDocument/2006/relationships/image" Target="../media/image65.png"/><Relationship Id="rId9" Type="http://schemas.openxmlformats.org/officeDocument/2006/relationships/customXml" Target="../ink/ink61.xml"/><Relationship Id="rId14" Type="http://schemas.openxmlformats.org/officeDocument/2006/relationships/image" Target="../media/image70.png"/><Relationship Id="rId22"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8.png"/><Relationship Id="rId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6" Type="http://schemas.openxmlformats.org/officeDocument/2006/relationships/image" Target="../media/image24.png"/><Relationship Id="rId21" Type="http://schemas.openxmlformats.org/officeDocument/2006/relationships/customXml" Target="../ink/ink18.xml"/><Relationship Id="rId42" Type="http://schemas.openxmlformats.org/officeDocument/2006/relationships/image" Target="../media/image32.png"/><Relationship Id="rId47" Type="http://schemas.openxmlformats.org/officeDocument/2006/relationships/customXml" Target="../ink/ink31.xml"/><Relationship Id="rId63" Type="http://schemas.openxmlformats.org/officeDocument/2006/relationships/customXml" Target="../ink/ink39.xml"/><Relationship Id="rId68" Type="http://schemas.openxmlformats.org/officeDocument/2006/relationships/image" Target="../media/image45.png"/><Relationship Id="rId16" Type="http://schemas.openxmlformats.org/officeDocument/2006/relationships/image" Target="../media/image19.png"/><Relationship Id="rId11" Type="http://schemas.openxmlformats.org/officeDocument/2006/relationships/customXml" Target="../ink/ink13.xml"/><Relationship Id="rId24" Type="http://schemas.openxmlformats.org/officeDocument/2006/relationships/image" Target="../media/image23.png"/><Relationship Id="rId32" Type="http://schemas.openxmlformats.org/officeDocument/2006/relationships/image" Target="../media/image27.png"/><Relationship Id="rId37" Type="http://schemas.openxmlformats.org/officeDocument/2006/relationships/customXml" Target="../ink/ink26.xml"/><Relationship Id="rId40" Type="http://schemas.openxmlformats.org/officeDocument/2006/relationships/image" Target="../media/image31.png"/><Relationship Id="rId45" Type="http://schemas.openxmlformats.org/officeDocument/2006/relationships/customXml" Target="../ink/ink30.xml"/><Relationship Id="rId53" Type="http://schemas.openxmlformats.org/officeDocument/2006/relationships/customXml" Target="../ink/ink34.xml"/><Relationship Id="rId58" Type="http://schemas.openxmlformats.org/officeDocument/2006/relationships/image" Target="../media/image40.png"/><Relationship Id="rId66" Type="http://schemas.openxmlformats.org/officeDocument/2006/relationships/image" Target="../media/image44.png"/><Relationship Id="rId74" Type="http://schemas.openxmlformats.org/officeDocument/2006/relationships/image" Target="../media/image48.png"/><Relationship Id="rId5" Type="http://schemas.openxmlformats.org/officeDocument/2006/relationships/customXml" Target="../ink/ink10.xml"/><Relationship Id="rId61" Type="http://schemas.openxmlformats.org/officeDocument/2006/relationships/customXml" Target="../ink/ink38.xml"/><Relationship Id="rId19" Type="http://schemas.openxmlformats.org/officeDocument/2006/relationships/customXml" Target="../ink/ink17.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customXml" Target="../ink/ink21.xml"/><Relationship Id="rId30" Type="http://schemas.openxmlformats.org/officeDocument/2006/relationships/image" Target="../media/image26.png"/><Relationship Id="rId35" Type="http://schemas.openxmlformats.org/officeDocument/2006/relationships/customXml" Target="../ink/ink25.xml"/><Relationship Id="rId43" Type="http://schemas.openxmlformats.org/officeDocument/2006/relationships/customXml" Target="../ink/ink29.xml"/><Relationship Id="rId48" Type="http://schemas.openxmlformats.org/officeDocument/2006/relationships/image" Target="../media/image35.png"/><Relationship Id="rId56" Type="http://schemas.openxmlformats.org/officeDocument/2006/relationships/image" Target="../media/image39.png"/><Relationship Id="rId64" Type="http://schemas.openxmlformats.org/officeDocument/2006/relationships/image" Target="../media/image43.png"/><Relationship Id="rId69" Type="http://schemas.openxmlformats.org/officeDocument/2006/relationships/customXml" Target="../ink/ink42.xml"/><Relationship Id="rId77" Type="http://schemas.openxmlformats.org/officeDocument/2006/relationships/customXml" Target="../ink/ink46.xml"/><Relationship Id="rId8" Type="http://schemas.openxmlformats.org/officeDocument/2006/relationships/image" Target="../media/image15.png"/><Relationship Id="rId51" Type="http://schemas.openxmlformats.org/officeDocument/2006/relationships/customXml" Target="../ink/ink33.xml"/><Relationship Id="rId72" Type="http://schemas.openxmlformats.org/officeDocument/2006/relationships/image" Target="../media/image47.png"/><Relationship Id="rId3"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customXml" Target="../ink/ink16.xml"/><Relationship Id="rId25" Type="http://schemas.openxmlformats.org/officeDocument/2006/relationships/customXml" Target="../ink/ink20.xml"/><Relationship Id="rId33" Type="http://schemas.openxmlformats.org/officeDocument/2006/relationships/customXml" Target="../ink/ink24.xml"/><Relationship Id="rId38" Type="http://schemas.openxmlformats.org/officeDocument/2006/relationships/image" Target="../media/image30.png"/><Relationship Id="rId46" Type="http://schemas.openxmlformats.org/officeDocument/2006/relationships/image" Target="../media/image34.png"/><Relationship Id="rId59" Type="http://schemas.openxmlformats.org/officeDocument/2006/relationships/customXml" Target="../ink/ink37.xml"/><Relationship Id="rId67" Type="http://schemas.openxmlformats.org/officeDocument/2006/relationships/customXml" Target="../ink/ink41.xml"/><Relationship Id="rId20" Type="http://schemas.openxmlformats.org/officeDocument/2006/relationships/image" Target="../media/image21.png"/><Relationship Id="rId41" Type="http://schemas.openxmlformats.org/officeDocument/2006/relationships/customXml" Target="../ink/ink28.xml"/><Relationship Id="rId54" Type="http://schemas.openxmlformats.org/officeDocument/2006/relationships/image" Target="../media/image38.png"/><Relationship Id="rId62" Type="http://schemas.openxmlformats.org/officeDocument/2006/relationships/image" Target="../media/image42.png"/><Relationship Id="rId70" Type="http://schemas.openxmlformats.org/officeDocument/2006/relationships/image" Target="../media/image46.png"/><Relationship Id="rId75" Type="http://schemas.openxmlformats.org/officeDocument/2006/relationships/customXml" Target="../ink/ink45.xml"/><Relationship Id="rId1" Type="http://schemas.openxmlformats.org/officeDocument/2006/relationships/slideLayout" Target="../slideLayouts/slideLayout2.xml"/><Relationship Id="rId6" Type="http://schemas.openxmlformats.org/officeDocument/2006/relationships/image" Target="../media/image14.png"/><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25.png"/><Relationship Id="rId36" Type="http://schemas.openxmlformats.org/officeDocument/2006/relationships/image" Target="../media/image29.png"/><Relationship Id="rId49" Type="http://schemas.openxmlformats.org/officeDocument/2006/relationships/customXml" Target="../ink/ink32.xml"/><Relationship Id="rId57" Type="http://schemas.openxmlformats.org/officeDocument/2006/relationships/customXml" Target="../ink/ink36.xml"/><Relationship Id="rId10" Type="http://schemas.openxmlformats.org/officeDocument/2006/relationships/image" Target="../media/image16.png"/><Relationship Id="rId31" Type="http://schemas.openxmlformats.org/officeDocument/2006/relationships/customXml" Target="../ink/ink23.xml"/><Relationship Id="rId44" Type="http://schemas.openxmlformats.org/officeDocument/2006/relationships/image" Target="../media/image33.png"/><Relationship Id="rId52" Type="http://schemas.openxmlformats.org/officeDocument/2006/relationships/image" Target="../media/image37.png"/><Relationship Id="rId60" Type="http://schemas.openxmlformats.org/officeDocument/2006/relationships/image" Target="../media/image41.png"/><Relationship Id="rId65" Type="http://schemas.openxmlformats.org/officeDocument/2006/relationships/customXml" Target="../ink/ink40.xml"/><Relationship Id="rId73" Type="http://schemas.openxmlformats.org/officeDocument/2006/relationships/customXml" Target="../ink/ink44.xml"/><Relationship Id="rId78" Type="http://schemas.openxmlformats.org/officeDocument/2006/relationships/image" Target="../media/image50.png"/><Relationship Id="rId4" Type="http://schemas.openxmlformats.org/officeDocument/2006/relationships/image" Target="../media/image13.png"/><Relationship Id="rId9" Type="http://schemas.openxmlformats.org/officeDocument/2006/relationships/customXml" Target="../ink/ink12.xml"/><Relationship Id="rId13" Type="http://schemas.openxmlformats.org/officeDocument/2006/relationships/customXml" Target="../ink/ink14.xml"/><Relationship Id="rId18" Type="http://schemas.openxmlformats.org/officeDocument/2006/relationships/image" Target="../media/image20.png"/><Relationship Id="rId39" Type="http://schemas.openxmlformats.org/officeDocument/2006/relationships/customXml" Target="../ink/ink27.xml"/><Relationship Id="rId34" Type="http://schemas.openxmlformats.org/officeDocument/2006/relationships/image" Target="../media/image28.png"/><Relationship Id="rId50" Type="http://schemas.openxmlformats.org/officeDocument/2006/relationships/image" Target="../media/image36.png"/><Relationship Id="rId55" Type="http://schemas.openxmlformats.org/officeDocument/2006/relationships/customXml" Target="../ink/ink35.xml"/><Relationship Id="rId76" Type="http://schemas.openxmlformats.org/officeDocument/2006/relationships/image" Target="../media/image49.png"/><Relationship Id="rId7" Type="http://schemas.openxmlformats.org/officeDocument/2006/relationships/customXml" Target="../ink/ink11.xml"/><Relationship Id="rId71" Type="http://schemas.openxmlformats.org/officeDocument/2006/relationships/customXml" Target="../ink/ink43.xml"/><Relationship Id="rId2" Type="http://schemas.openxmlformats.org/officeDocument/2006/relationships/notesSlide" Target="../notesSlides/notesSlide6.xml"/><Relationship Id="rId29" Type="http://schemas.openxmlformats.org/officeDocument/2006/relationships/customXml" Target="../ink/ink22.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48.xml"/><Relationship Id="rId5" Type="http://schemas.openxmlformats.org/officeDocument/2006/relationships/image" Target="../media/image52.png"/><Relationship Id="rId4" Type="http://schemas.openxmlformats.org/officeDocument/2006/relationships/customXml" Target="../ink/ink47.xml"/></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50.xml"/><Relationship Id="rId5" Type="http://schemas.openxmlformats.org/officeDocument/2006/relationships/image" Target="../media/image55.png"/><Relationship Id="rId4" Type="http://schemas.openxmlformats.org/officeDocument/2006/relationships/customXml" Target="../ink/ink49.xml"/></Relationships>
</file>

<file path=ppt/slides/_rels/slide9.xml.rels><?xml version="1.0" encoding="UTF-8" standalone="yes"?>
<Relationships xmlns="http://schemas.openxmlformats.org/package/2006/relationships"><Relationship Id="rId8" Type="http://schemas.openxmlformats.org/officeDocument/2006/relationships/customXml" Target="../ink/ink53.xml"/><Relationship Id="rId13"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customXml" Target="../ink/ink5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52.xml"/><Relationship Id="rId11" Type="http://schemas.openxmlformats.org/officeDocument/2006/relationships/image" Target="../media/image61.png"/><Relationship Id="rId5" Type="http://schemas.openxmlformats.org/officeDocument/2006/relationships/image" Target="../media/image58.png"/><Relationship Id="rId15" Type="http://schemas.openxmlformats.org/officeDocument/2006/relationships/image" Target="../media/image63.png"/><Relationship Id="rId10" Type="http://schemas.openxmlformats.org/officeDocument/2006/relationships/customXml" Target="../ink/ink54.xml"/><Relationship Id="rId4" Type="http://schemas.openxmlformats.org/officeDocument/2006/relationships/customXml" Target="../ink/ink51.xml"/><Relationship Id="rId9" Type="http://schemas.openxmlformats.org/officeDocument/2006/relationships/image" Target="../media/image60.png"/><Relationship Id="rId14" Type="http://schemas.openxmlformats.org/officeDocument/2006/relationships/customXml" Target="../ink/ink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13412-80DC-9787-B247-344BD5BFB6D0}"/>
              </a:ext>
            </a:extLst>
          </p:cNvPr>
          <p:cNvSpPr>
            <a:spLocks noGrp="1"/>
          </p:cNvSpPr>
          <p:nvPr>
            <p:ph type="ctrTitle"/>
          </p:nvPr>
        </p:nvSpPr>
        <p:spPr>
          <a:xfrm>
            <a:off x="985013" y="1328057"/>
            <a:ext cx="4932386" cy="2743881"/>
          </a:xfrm>
        </p:spPr>
        <p:txBody>
          <a:bodyPr anchor="t">
            <a:normAutofit/>
          </a:bodyPr>
          <a:lstStyle/>
          <a:p>
            <a:pPr algn="l"/>
            <a:r>
              <a:rPr lang="en-FR" sz="4800" b="1" cap="none" spc="0" dirty="0">
                <a:solidFill>
                  <a:srgbClr val="002060"/>
                </a:solidFill>
                <a:latin typeface="Avenir Heavy" panose="02000503020000020003" pitchFamily="2" charset="0"/>
              </a:rPr>
              <a:t>Learned Incremental Representations for Parsing</a:t>
            </a:r>
          </a:p>
        </p:txBody>
      </p:sp>
      <p:sp>
        <p:nvSpPr>
          <p:cNvPr id="3" name="Subtitle 2">
            <a:extLst>
              <a:ext uri="{FF2B5EF4-FFF2-40B4-BE49-F238E27FC236}">
                <a16:creationId xmlns:a16="http://schemas.microsoft.com/office/drawing/2014/main" id="{3F9F30CB-19ED-6EF1-8629-C60DABCAC55A}"/>
              </a:ext>
            </a:extLst>
          </p:cNvPr>
          <p:cNvSpPr>
            <a:spLocks noGrp="1"/>
          </p:cNvSpPr>
          <p:nvPr>
            <p:ph type="subTitle" idx="1"/>
          </p:nvPr>
        </p:nvSpPr>
        <p:spPr>
          <a:xfrm>
            <a:off x="982637" y="4214813"/>
            <a:ext cx="4756161" cy="831890"/>
          </a:xfrm>
        </p:spPr>
        <p:txBody>
          <a:bodyPr anchor="b">
            <a:normAutofit/>
          </a:bodyPr>
          <a:lstStyle/>
          <a:p>
            <a:pPr algn="l"/>
            <a:r>
              <a:rPr lang="en-GB" sz="2000" cap="none" spc="0" dirty="0">
                <a:solidFill>
                  <a:srgbClr val="002060"/>
                </a:solidFill>
                <a:latin typeface="Avenir Light" panose="020B0402020203020204" pitchFamily="34" charset="77"/>
              </a:rPr>
              <a:t>Nikita Kitaev, Thomas Lu, Dan Klein</a:t>
            </a:r>
          </a:p>
          <a:p>
            <a:pPr algn="l"/>
            <a:r>
              <a:rPr lang="en-GB" sz="2000" dirty="0">
                <a:solidFill>
                  <a:srgbClr val="002060"/>
                </a:solidFill>
                <a:latin typeface="Avenir Light" panose="020B0402020203020204" pitchFamily="34" charset="77"/>
              </a:rPr>
              <a:t>May 2022</a:t>
            </a:r>
            <a:endParaRPr lang="en-GB" sz="2000" cap="none" spc="0" dirty="0">
              <a:solidFill>
                <a:srgbClr val="002060"/>
              </a:solidFill>
              <a:latin typeface="Avenir Light" panose="020B0402020203020204" pitchFamily="34" charset="77"/>
            </a:endParaRPr>
          </a:p>
        </p:txBody>
      </p:sp>
      <p:sp>
        <p:nvSpPr>
          <p:cNvPr id="22"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son climbing snowy mountain">
            <a:extLst>
              <a:ext uri="{FF2B5EF4-FFF2-40B4-BE49-F238E27FC236}">
                <a16:creationId xmlns:a16="http://schemas.microsoft.com/office/drawing/2014/main" id="{DF5B8918-3D64-738A-3D69-CCF05EF1BEBC}"/>
              </a:ext>
            </a:extLst>
          </p:cNvPr>
          <p:cNvPicPr>
            <a:picLocks noChangeAspect="1"/>
          </p:cNvPicPr>
          <p:nvPr/>
        </p:nvPicPr>
        <p:blipFill rotWithShape="1">
          <a:blip r:embed="rId3"/>
          <a:srcRect l="5079" r="27671" b="1"/>
          <a:stretch/>
        </p:blipFill>
        <p:spPr>
          <a:xfrm>
            <a:off x="6450825" y="855373"/>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9E041E19-4BF2-A1D0-DBD4-8192C25F621F}"/>
                  </a:ext>
                </a:extLst>
              </p14:cNvPr>
              <p14:cNvContentPartPr/>
              <p14:nvPr/>
            </p14:nvContentPartPr>
            <p14:xfrm>
              <a:off x="849497" y="1028803"/>
              <a:ext cx="442800" cy="526680"/>
            </p14:xfrm>
          </p:contentPart>
        </mc:Choice>
        <mc:Fallback xmlns="">
          <p:pic>
            <p:nvPicPr>
              <p:cNvPr id="6" name="Ink 5">
                <a:extLst>
                  <a:ext uri="{FF2B5EF4-FFF2-40B4-BE49-F238E27FC236}">
                    <a16:creationId xmlns:a16="http://schemas.microsoft.com/office/drawing/2014/main" id="{9E041E19-4BF2-A1D0-DBD4-8192C25F621F}"/>
                  </a:ext>
                </a:extLst>
              </p:cNvPr>
              <p:cNvPicPr/>
              <p:nvPr/>
            </p:nvPicPr>
            <p:blipFill>
              <a:blip r:embed="rId5"/>
              <a:stretch>
                <a:fillRect/>
              </a:stretch>
            </p:blipFill>
            <p:spPr>
              <a:xfrm>
                <a:off x="831497" y="920803"/>
                <a:ext cx="478440" cy="742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3" name="Ink 12">
                <a:extLst>
                  <a:ext uri="{FF2B5EF4-FFF2-40B4-BE49-F238E27FC236}">
                    <a16:creationId xmlns:a16="http://schemas.microsoft.com/office/drawing/2014/main" id="{5048B73C-C237-DBC0-A5B3-F6EB5AA4BFAD}"/>
                  </a:ext>
                </a:extLst>
              </p14:cNvPr>
              <p14:cNvContentPartPr/>
              <p14:nvPr/>
            </p14:nvContentPartPr>
            <p14:xfrm rot="10800000">
              <a:off x="4900038" y="4367418"/>
              <a:ext cx="442800" cy="526680"/>
            </p14:xfrm>
          </p:contentPart>
        </mc:Choice>
        <mc:Fallback xmlns="">
          <p:pic>
            <p:nvPicPr>
              <p:cNvPr id="13" name="Ink 12">
                <a:extLst>
                  <a:ext uri="{FF2B5EF4-FFF2-40B4-BE49-F238E27FC236}">
                    <a16:creationId xmlns:a16="http://schemas.microsoft.com/office/drawing/2014/main" id="{5048B73C-C237-DBC0-A5B3-F6EB5AA4BFAD}"/>
                  </a:ext>
                </a:extLst>
              </p:cNvPr>
              <p:cNvPicPr/>
              <p:nvPr/>
            </p:nvPicPr>
            <p:blipFill>
              <a:blip r:embed="rId7"/>
              <a:stretch>
                <a:fillRect/>
              </a:stretch>
            </p:blipFill>
            <p:spPr>
              <a:xfrm rot="10800000">
                <a:off x="4882038" y="4259418"/>
                <a:ext cx="478440" cy="742320"/>
              </a:xfrm>
              <a:prstGeom prst="rect">
                <a:avLst/>
              </a:prstGeom>
            </p:spPr>
          </p:pic>
        </mc:Fallback>
      </mc:AlternateContent>
    </p:spTree>
    <p:extLst>
      <p:ext uri="{BB962C8B-B14F-4D97-AF65-F5344CB8AC3E}">
        <p14:creationId xmlns:p14="http://schemas.microsoft.com/office/powerpoint/2010/main" val="210376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Insights</a:t>
            </a:r>
          </a:p>
        </p:txBody>
      </p:sp>
      <p:sp>
        <p:nvSpPr>
          <p:cNvPr id="4" name="Content Placeholder 4">
            <a:extLst>
              <a:ext uri="{FF2B5EF4-FFF2-40B4-BE49-F238E27FC236}">
                <a16:creationId xmlns:a16="http://schemas.microsoft.com/office/drawing/2014/main" id="{3B491728-ED64-E33C-399E-4965235CC0EA}"/>
              </a:ext>
            </a:extLst>
          </p:cNvPr>
          <p:cNvSpPr>
            <a:spLocks noGrp="1"/>
          </p:cNvSpPr>
          <p:nvPr>
            <p:ph idx="1"/>
          </p:nvPr>
        </p:nvSpPr>
        <p:spPr>
          <a:xfrm>
            <a:off x="1214434" y="2471702"/>
            <a:ext cx="9763127" cy="2920569"/>
          </a:xfrm>
        </p:spPr>
        <p:txBody>
          <a:bodyPr>
            <a:noAutofit/>
          </a:bodyPr>
          <a:lstStyle/>
          <a:p>
            <a:pPr marL="0" indent="0">
              <a:buNone/>
            </a:pPr>
            <a:r>
              <a:rPr lang="en-GB" sz="2600" i="1" dirty="0">
                <a:solidFill>
                  <a:srgbClr val="002060"/>
                </a:solidFill>
                <a:latin typeface="Avenir Book" panose="02000503020000020003" pitchFamily="2" charset="0"/>
              </a:rPr>
              <a:t>Why did this paper received the ACL 2022 Best Paper Award?</a:t>
            </a:r>
          </a:p>
          <a:p>
            <a:pPr marL="0" indent="0">
              <a:buNone/>
            </a:pPr>
            <a:endParaRPr lang="en-GB" sz="2600" i="1" dirty="0">
              <a:solidFill>
                <a:srgbClr val="002060"/>
              </a:solidFill>
              <a:latin typeface="Avenir Book" panose="02000503020000020003" pitchFamily="2" charset="0"/>
            </a:endParaRPr>
          </a:p>
          <a:p>
            <a:pPr marL="457200" lvl="1" indent="0">
              <a:buNone/>
            </a:pPr>
            <a:r>
              <a:rPr lang="en-GB" b="1" dirty="0">
                <a:solidFill>
                  <a:srgbClr val="002060"/>
                </a:solidFill>
                <a:latin typeface="Avenir Black" panose="02000503020000020003" pitchFamily="2" charset="0"/>
              </a:rPr>
              <a:t>Undoing Research</a:t>
            </a:r>
            <a:r>
              <a:rPr lang="en-GB" dirty="0">
                <a:solidFill>
                  <a:srgbClr val="002060"/>
                </a:solidFill>
                <a:latin typeface="Avenir Book" panose="02000503020000020003" pitchFamily="2" charset="0"/>
              </a:rPr>
              <a:t>: better schemas can be learned.</a:t>
            </a:r>
          </a:p>
          <a:p>
            <a:pPr marL="457200" lvl="1" indent="0">
              <a:buNone/>
            </a:pPr>
            <a:r>
              <a:rPr lang="en-GB" b="1" dirty="0">
                <a:solidFill>
                  <a:srgbClr val="002060"/>
                </a:solidFill>
                <a:latin typeface="Avenir Black" panose="02000503020000020003" pitchFamily="2" charset="0"/>
              </a:rPr>
              <a:t>Faster decoding</a:t>
            </a:r>
            <a:r>
              <a:rPr lang="en-GB" dirty="0">
                <a:solidFill>
                  <a:srgbClr val="002060"/>
                </a:solidFill>
                <a:latin typeface="Avenir Book" panose="02000503020000020003" pitchFamily="2" charset="0"/>
              </a:rPr>
              <a:t>: no speculation, no backtracking.</a:t>
            </a:r>
          </a:p>
          <a:p>
            <a:pPr marL="457200" lvl="1" indent="0">
              <a:buNone/>
            </a:pPr>
            <a:r>
              <a:rPr lang="en-GB" b="1" dirty="0">
                <a:solidFill>
                  <a:srgbClr val="002060"/>
                </a:solidFill>
                <a:latin typeface="Avenir Black" panose="02000503020000020003" pitchFamily="2" charset="0"/>
              </a:rPr>
              <a:t>Analysis</a:t>
            </a:r>
            <a:r>
              <a:rPr lang="en-GB" dirty="0">
                <a:solidFill>
                  <a:srgbClr val="002060"/>
                </a:solidFill>
                <a:latin typeface="Avenir Book" panose="02000503020000020003" pitchFamily="2" charset="0"/>
              </a:rPr>
              <a:t>: rich discussions which justify design choices.</a:t>
            </a:r>
          </a:p>
          <a:p>
            <a:pPr marL="0" indent="0">
              <a:buNone/>
            </a:pPr>
            <a:endParaRPr lang="en-GB" sz="2600" dirty="0">
              <a:solidFill>
                <a:srgbClr val="002060"/>
              </a:solidFill>
              <a:latin typeface="Avenir Book" panose="02000503020000020003" pitchFamily="2"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8" name="Ink 17">
                <a:extLst>
                  <a:ext uri="{FF2B5EF4-FFF2-40B4-BE49-F238E27FC236}">
                    <a16:creationId xmlns:a16="http://schemas.microsoft.com/office/drawing/2014/main" id="{A2391642-AAFD-9B49-AA45-56BD43F61DDD}"/>
                  </a:ext>
                </a:extLst>
              </p14:cNvPr>
              <p14:cNvContentPartPr/>
              <p14:nvPr/>
            </p14:nvContentPartPr>
            <p14:xfrm>
              <a:off x="1387059" y="3222741"/>
              <a:ext cx="240120" cy="1442520"/>
            </p14:xfrm>
          </p:contentPart>
        </mc:Choice>
        <mc:Fallback xmlns="">
          <p:pic>
            <p:nvPicPr>
              <p:cNvPr id="18" name="Ink 17">
                <a:extLst>
                  <a:ext uri="{FF2B5EF4-FFF2-40B4-BE49-F238E27FC236}">
                    <a16:creationId xmlns:a16="http://schemas.microsoft.com/office/drawing/2014/main" id="{A2391642-AAFD-9B49-AA45-56BD43F61DDD}"/>
                  </a:ext>
                </a:extLst>
              </p:cNvPr>
              <p:cNvPicPr/>
              <p:nvPr/>
            </p:nvPicPr>
            <p:blipFill>
              <a:blip r:embed="rId4"/>
              <a:stretch>
                <a:fillRect/>
              </a:stretch>
            </p:blipFill>
            <p:spPr>
              <a:xfrm>
                <a:off x="1369419" y="3114741"/>
                <a:ext cx="275760" cy="1658160"/>
              </a:xfrm>
              <a:prstGeom prst="rect">
                <a:avLst/>
              </a:prstGeom>
            </p:spPr>
          </p:pic>
        </mc:Fallback>
      </mc:AlternateContent>
    </p:spTree>
    <p:extLst>
      <p:ext uri="{BB962C8B-B14F-4D97-AF65-F5344CB8AC3E}">
        <p14:creationId xmlns:p14="http://schemas.microsoft.com/office/powerpoint/2010/main" val="9215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Conclusion</a:t>
            </a:r>
          </a:p>
        </p:txBody>
      </p:sp>
      <p:sp>
        <p:nvSpPr>
          <p:cNvPr id="4" name="TextBox 3">
            <a:extLst>
              <a:ext uri="{FF2B5EF4-FFF2-40B4-BE49-F238E27FC236}">
                <a16:creationId xmlns:a16="http://schemas.microsoft.com/office/drawing/2014/main" id="{E36A6F8A-DD4F-00F0-0F9B-3F4AFF5A587C}"/>
              </a:ext>
            </a:extLst>
          </p:cNvPr>
          <p:cNvSpPr txBox="1"/>
          <p:nvPr/>
        </p:nvSpPr>
        <p:spPr>
          <a:xfrm>
            <a:off x="1721224" y="-201706"/>
            <a:ext cx="184731" cy="369332"/>
          </a:xfrm>
          <a:prstGeom prst="rect">
            <a:avLst/>
          </a:prstGeom>
          <a:noFill/>
        </p:spPr>
        <p:txBody>
          <a:bodyPr wrap="none" rtlCol="0">
            <a:spAutoFit/>
          </a:bodyPr>
          <a:lstStyle/>
          <a:p>
            <a:endParaRPr lang="en-FR" dirty="0"/>
          </a:p>
        </p:txBody>
      </p:sp>
      <p:grpSp>
        <p:nvGrpSpPr>
          <p:cNvPr id="7" name="Group 6">
            <a:extLst>
              <a:ext uri="{FF2B5EF4-FFF2-40B4-BE49-F238E27FC236}">
                <a16:creationId xmlns:a16="http://schemas.microsoft.com/office/drawing/2014/main" id="{64C54105-1D6C-D7B2-5589-DCDF61825FC0}"/>
              </a:ext>
            </a:extLst>
          </p:cNvPr>
          <p:cNvGrpSpPr/>
          <p:nvPr/>
        </p:nvGrpSpPr>
        <p:grpSpPr>
          <a:xfrm>
            <a:off x="1838435" y="3223144"/>
            <a:ext cx="1734120" cy="1878840"/>
            <a:chOff x="1838435" y="3223144"/>
            <a:chExt cx="1734120" cy="187884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5" name="Ink 4">
                  <a:extLst>
                    <a:ext uri="{FF2B5EF4-FFF2-40B4-BE49-F238E27FC236}">
                      <a16:creationId xmlns:a16="http://schemas.microsoft.com/office/drawing/2014/main" id="{251EF7F2-54E7-23CC-75A1-5CAF1FBD9DAF}"/>
                    </a:ext>
                  </a:extLst>
                </p14:cNvPr>
                <p14:cNvContentPartPr/>
                <p14:nvPr/>
              </p14:nvContentPartPr>
              <p14:xfrm>
                <a:off x="1945355" y="3223144"/>
                <a:ext cx="1627200" cy="1878840"/>
              </p14:xfrm>
            </p:contentPart>
          </mc:Choice>
          <mc:Fallback xmlns="">
            <p:pic>
              <p:nvPicPr>
                <p:cNvPr id="5" name="Ink 4">
                  <a:extLst>
                    <a:ext uri="{FF2B5EF4-FFF2-40B4-BE49-F238E27FC236}">
                      <a16:creationId xmlns:a16="http://schemas.microsoft.com/office/drawing/2014/main" id="{251EF7F2-54E7-23CC-75A1-5CAF1FBD9DAF}"/>
                    </a:ext>
                  </a:extLst>
                </p:cNvPr>
                <p:cNvPicPr/>
                <p:nvPr/>
              </p:nvPicPr>
              <p:blipFill>
                <a:blip r:embed="rId4"/>
                <a:stretch>
                  <a:fillRect/>
                </a:stretch>
              </p:blipFill>
              <p:spPr>
                <a:xfrm>
                  <a:off x="1927715" y="3115504"/>
                  <a:ext cx="1662840" cy="2094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 name="Ink 5">
                  <a:extLst>
                    <a:ext uri="{FF2B5EF4-FFF2-40B4-BE49-F238E27FC236}">
                      <a16:creationId xmlns:a16="http://schemas.microsoft.com/office/drawing/2014/main" id="{0188D3F4-1E3A-6D4C-E381-B467632C5F28}"/>
                    </a:ext>
                  </a:extLst>
                </p14:cNvPr>
                <p14:cNvContentPartPr/>
                <p14:nvPr/>
              </p14:nvContentPartPr>
              <p14:xfrm>
                <a:off x="1838435" y="3586024"/>
                <a:ext cx="986760" cy="184320"/>
              </p14:xfrm>
            </p:contentPart>
          </mc:Choice>
          <mc:Fallback xmlns="">
            <p:pic>
              <p:nvPicPr>
                <p:cNvPr id="6" name="Ink 5">
                  <a:extLst>
                    <a:ext uri="{FF2B5EF4-FFF2-40B4-BE49-F238E27FC236}">
                      <a16:creationId xmlns:a16="http://schemas.microsoft.com/office/drawing/2014/main" id="{0188D3F4-1E3A-6D4C-E381-B467632C5F28}"/>
                    </a:ext>
                  </a:extLst>
                </p:cNvPr>
                <p:cNvPicPr/>
                <p:nvPr/>
              </p:nvPicPr>
              <p:blipFill>
                <a:blip r:embed="rId6"/>
                <a:stretch>
                  <a:fillRect/>
                </a:stretch>
              </p:blipFill>
              <p:spPr>
                <a:xfrm>
                  <a:off x="1820435" y="3478024"/>
                  <a:ext cx="1022400" cy="399960"/>
                </a:xfrm>
                <a:prstGeom prst="rect">
                  <a:avLst/>
                </a:prstGeom>
              </p:spPr>
            </p:pic>
          </mc:Fallback>
        </mc:AlternateContent>
      </p:grpSp>
      <p:grpSp>
        <p:nvGrpSpPr>
          <p:cNvPr id="32" name="Group 31">
            <a:extLst>
              <a:ext uri="{FF2B5EF4-FFF2-40B4-BE49-F238E27FC236}">
                <a16:creationId xmlns:a16="http://schemas.microsoft.com/office/drawing/2014/main" id="{2EB5C5F3-0079-61E9-D671-D0BEDEFCE301}"/>
              </a:ext>
            </a:extLst>
          </p:cNvPr>
          <p:cNvGrpSpPr/>
          <p:nvPr/>
        </p:nvGrpSpPr>
        <p:grpSpPr>
          <a:xfrm>
            <a:off x="4945595" y="3494944"/>
            <a:ext cx="3664080" cy="1864080"/>
            <a:chOff x="4945595" y="3494944"/>
            <a:chExt cx="3664080" cy="186408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2" name="Ink 21">
                  <a:extLst>
                    <a:ext uri="{FF2B5EF4-FFF2-40B4-BE49-F238E27FC236}">
                      <a16:creationId xmlns:a16="http://schemas.microsoft.com/office/drawing/2014/main" id="{0342A712-4153-E026-B359-3A5AA80517C4}"/>
                    </a:ext>
                  </a:extLst>
                </p14:cNvPr>
                <p14:cNvContentPartPr/>
                <p14:nvPr/>
              </p14:nvContentPartPr>
              <p14:xfrm>
                <a:off x="4945595" y="3494944"/>
                <a:ext cx="694800" cy="1864080"/>
              </p14:xfrm>
            </p:contentPart>
          </mc:Choice>
          <mc:Fallback xmlns="">
            <p:pic>
              <p:nvPicPr>
                <p:cNvPr id="22" name="Ink 21">
                  <a:extLst>
                    <a:ext uri="{FF2B5EF4-FFF2-40B4-BE49-F238E27FC236}">
                      <a16:creationId xmlns:a16="http://schemas.microsoft.com/office/drawing/2014/main" id="{0342A712-4153-E026-B359-3A5AA80517C4}"/>
                    </a:ext>
                  </a:extLst>
                </p:cNvPr>
                <p:cNvPicPr/>
                <p:nvPr/>
              </p:nvPicPr>
              <p:blipFill>
                <a:blip r:embed="rId8"/>
                <a:stretch>
                  <a:fillRect/>
                </a:stretch>
              </p:blipFill>
              <p:spPr>
                <a:xfrm>
                  <a:off x="4927955" y="3387304"/>
                  <a:ext cx="730440" cy="2079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3" name="Ink 22">
                  <a:extLst>
                    <a:ext uri="{FF2B5EF4-FFF2-40B4-BE49-F238E27FC236}">
                      <a16:creationId xmlns:a16="http://schemas.microsoft.com/office/drawing/2014/main" id="{0BE6DDEB-9E07-EBFF-6155-F5C41315ABF3}"/>
                    </a:ext>
                  </a:extLst>
                </p14:cNvPr>
                <p14:cNvContentPartPr/>
                <p14:nvPr/>
              </p14:nvContentPartPr>
              <p14:xfrm>
                <a:off x="5475875" y="3915064"/>
                <a:ext cx="718200" cy="302760"/>
              </p14:xfrm>
            </p:contentPart>
          </mc:Choice>
          <mc:Fallback xmlns="">
            <p:pic>
              <p:nvPicPr>
                <p:cNvPr id="23" name="Ink 22">
                  <a:extLst>
                    <a:ext uri="{FF2B5EF4-FFF2-40B4-BE49-F238E27FC236}">
                      <a16:creationId xmlns:a16="http://schemas.microsoft.com/office/drawing/2014/main" id="{0BE6DDEB-9E07-EBFF-6155-F5C41315ABF3}"/>
                    </a:ext>
                  </a:extLst>
                </p:cNvPr>
                <p:cNvPicPr/>
                <p:nvPr/>
              </p:nvPicPr>
              <p:blipFill>
                <a:blip r:embed="rId10"/>
                <a:stretch>
                  <a:fillRect/>
                </a:stretch>
              </p:blipFill>
              <p:spPr>
                <a:xfrm>
                  <a:off x="5458235" y="3807424"/>
                  <a:ext cx="753840" cy="518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5" name="Ink 24">
                  <a:extLst>
                    <a:ext uri="{FF2B5EF4-FFF2-40B4-BE49-F238E27FC236}">
                      <a16:creationId xmlns:a16="http://schemas.microsoft.com/office/drawing/2014/main" id="{C0C9B78F-0422-40B6-980A-EE568E490D5C}"/>
                    </a:ext>
                  </a:extLst>
                </p14:cNvPr>
                <p14:cNvContentPartPr/>
                <p14:nvPr/>
              </p14:nvContentPartPr>
              <p14:xfrm>
                <a:off x="6182915" y="3814264"/>
                <a:ext cx="604440" cy="346320"/>
              </p14:xfrm>
            </p:contentPart>
          </mc:Choice>
          <mc:Fallback xmlns="">
            <p:pic>
              <p:nvPicPr>
                <p:cNvPr id="25" name="Ink 24">
                  <a:extLst>
                    <a:ext uri="{FF2B5EF4-FFF2-40B4-BE49-F238E27FC236}">
                      <a16:creationId xmlns:a16="http://schemas.microsoft.com/office/drawing/2014/main" id="{C0C9B78F-0422-40B6-980A-EE568E490D5C}"/>
                    </a:ext>
                  </a:extLst>
                </p:cNvPr>
                <p:cNvPicPr/>
                <p:nvPr/>
              </p:nvPicPr>
              <p:blipFill>
                <a:blip r:embed="rId12"/>
                <a:stretch>
                  <a:fillRect/>
                </a:stretch>
              </p:blipFill>
              <p:spPr>
                <a:xfrm>
                  <a:off x="6165275" y="3706624"/>
                  <a:ext cx="640080" cy="561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7" name="Ink 26">
                  <a:extLst>
                    <a:ext uri="{FF2B5EF4-FFF2-40B4-BE49-F238E27FC236}">
                      <a16:creationId xmlns:a16="http://schemas.microsoft.com/office/drawing/2014/main" id="{8C8B2514-03BD-1824-F410-E83305362BA9}"/>
                    </a:ext>
                  </a:extLst>
                </p14:cNvPr>
                <p14:cNvContentPartPr/>
                <p14:nvPr/>
              </p14:nvContentPartPr>
              <p14:xfrm>
                <a:off x="6811475" y="3598264"/>
                <a:ext cx="293760" cy="460440"/>
              </p14:xfrm>
            </p:contentPart>
          </mc:Choice>
          <mc:Fallback xmlns="">
            <p:pic>
              <p:nvPicPr>
                <p:cNvPr id="27" name="Ink 26">
                  <a:extLst>
                    <a:ext uri="{FF2B5EF4-FFF2-40B4-BE49-F238E27FC236}">
                      <a16:creationId xmlns:a16="http://schemas.microsoft.com/office/drawing/2014/main" id="{8C8B2514-03BD-1824-F410-E83305362BA9}"/>
                    </a:ext>
                  </a:extLst>
                </p:cNvPr>
                <p:cNvPicPr/>
                <p:nvPr/>
              </p:nvPicPr>
              <p:blipFill>
                <a:blip r:embed="rId14"/>
                <a:stretch>
                  <a:fillRect/>
                </a:stretch>
              </p:blipFill>
              <p:spPr>
                <a:xfrm>
                  <a:off x="6793835" y="3490264"/>
                  <a:ext cx="329400" cy="676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8" name="Ink 27">
                  <a:extLst>
                    <a:ext uri="{FF2B5EF4-FFF2-40B4-BE49-F238E27FC236}">
                      <a16:creationId xmlns:a16="http://schemas.microsoft.com/office/drawing/2014/main" id="{43115976-A223-BB74-2C3A-7D54394E2BAD}"/>
                    </a:ext>
                  </a:extLst>
                </p14:cNvPr>
                <p14:cNvContentPartPr/>
                <p14:nvPr/>
              </p14:nvContentPartPr>
              <p14:xfrm>
                <a:off x="6601595" y="3826144"/>
                <a:ext cx="430200" cy="21960"/>
              </p14:xfrm>
            </p:contentPart>
          </mc:Choice>
          <mc:Fallback xmlns="">
            <p:pic>
              <p:nvPicPr>
                <p:cNvPr id="28" name="Ink 27">
                  <a:extLst>
                    <a:ext uri="{FF2B5EF4-FFF2-40B4-BE49-F238E27FC236}">
                      <a16:creationId xmlns:a16="http://schemas.microsoft.com/office/drawing/2014/main" id="{43115976-A223-BB74-2C3A-7D54394E2BAD}"/>
                    </a:ext>
                  </a:extLst>
                </p:cNvPr>
                <p:cNvPicPr/>
                <p:nvPr/>
              </p:nvPicPr>
              <p:blipFill>
                <a:blip r:embed="rId16"/>
                <a:stretch>
                  <a:fillRect/>
                </a:stretch>
              </p:blipFill>
              <p:spPr>
                <a:xfrm>
                  <a:off x="6583955" y="3718144"/>
                  <a:ext cx="465840" cy="237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9" name="Ink 28">
                  <a:extLst>
                    <a:ext uri="{FF2B5EF4-FFF2-40B4-BE49-F238E27FC236}">
                      <a16:creationId xmlns:a16="http://schemas.microsoft.com/office/drawing/2014/main" id="{2736BCC8-B899-E767-A2E9-93F73B5BD503}"/>
                    </a:ext>
                  </a:extLst>
                </p14:cNvPr>
                <p14:cNvContentPartPr/>
                <p14:nvPr/>
              </p14:nvContentPartPr>
              <p14:xfrm>
                <a:off x="7207835" y="3831184"/>
                <a:ext cx="224280" cy="295920"/>
              </p14:xfrm>
            </p:contentPart>
          </mc:Choice>
          <mc:Fallback xmlns="">
            <p:pic>
              <p:nvPicPr>
                <p:cNvPr id="29" name="Ink 28">
                  <a:extLst>
                    <a:ext uri="{FF2B5EF4-FFF2-40B4-BE49-F238E27FC236}">
                      <a16:creationId xmlns:a16="http://schemas.microsoft.com/office/drawing/2014/main" id="{2736BCC8-B899-E767-A2E9-93F73B5BD503}"/>
                    </a:ext>
                  </a:extLst>
                </p:cNvPr>
                <p:cNvPicPr/>
                <p:nvPr/>
              </p:nvPicPr>
              <p:blipFill>
                <a:blip r:embed="rId18"/>
                <a:stretch>
                  <a:fillRect/>
                </a:stretch>
              </p:blipFill>
              <p:spPr>
                <a:xfrm>
                  <a:off x="7189835" y="3723544"/>
                  <a:ext cx="259920" cy="511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0" name="Ink 29">
                  <a:extLst>
                    <a:ext uri="{FF2B5EF4-FFF2-40B4-BE49-F238E27FC236}">
                      <a16:creationId xmlns:a16="http://schemas.microsoft.com/office/drawing/2014/main" id="{05405D17-5958-15E6-CB80-200A81C3A2B0}"/>
                    </a:ext>
                  </a:extLst>
                </p14:cNvPr>
                <p14:cNvContentPartPr/>
                <p14:nvPr/>
              </p14:nvContentPartPr>
              <p14:xfrm>
                <a:off x="7157075" y="3497104"/>
                <a:ext cx="151920" cy="78480"/>
              </p14:xfrm>
            </p:contentPart>
          </mc:Choice>
          <mc:Fallback xmlns="">
            <p:pic>
              <p:nvPicPr>
                <p:cNvPr id="30" name="Ink 29">
                  <a:extLst>
                    <a:ext uri="{FF2B5EF4-FFF2-40B4-BE49-F238E27FC236}">
                      <a16:creationId xmlns:a16="http://schemas.microsoft.com/office/drawing/2014/main" id="{05405D17-5958-15E6-CB80-200A81C3A2B0}"/>
                    </a:ext>
                  </a:extLst>
                </p:cNvPr>
                <p:cNvPicPr/>
                <p:nvPr/>
              </p:nvPicPr>
              <p:blipFill>
                <a:blip r:embed="rId20"/>
                <a:stretch>
                  <a:fillRect/>
                </a:stretch>
              </p:blipFill>
              <p:spPr>
                <a:xfrm>
                  <a:off x="7139075" y="3389464"/>
                  <a:ext cx="187560" cy="294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1" name="Ink 30">
                  <a:extLst>
                    <a:ext uri="{FF2B5EF4-FFF2-40B4-BE49-F238E27FC236}">
                      <a16:creationId xmlns:a16="http://schemas.microsoft.com/office/drawing/2014/main" id="{6A213DCF-76E1-ED83-1788-D2640F140200}"/>
                    </a:ext>
                  </a:extLst>
                </p14:cNvPr>
                <p14:cNvContentPartPr/>
                <p14:nvPr/>
              </p14:nvContentPartPr>
              <p14:xfrm>
                <a:off x="7341035" y="3671344"/>
                <a:ext cx="1268640" cy="422640"/>
              </p14:xfrm>
            </p:contentPart>
          </mc:Choice>
          <mc:Fallback xmlns="">
            <p:pic>
              <p:nvPicPr>
                <p:cNvPr id="31" name="Ink 30">
                  <a:extLst>
                    <a:ext uri="{FF2B5EF4-FFF2-40B4-BE49-F238E27FC236}">
                      <a16:creationId xmlns:a16="http://schemas.microsoft.com/office/drawing/2014/main" id="{6A213DCF-76E1-ED83-1788-D2640F140200}"/>
                    </a:ext>
                  </a:extLst>
                </p:cNvPr>
                <p:cNvPicPr/>
                <p:nvPr/>
              </p:nvPicPr>
              <p:blipFill>
                <a:blip r:embed="rId22"/>
                <a:stretch>
                  <a:fillRect/>
                </a:stretch>
              </p:blipFill>
              <p:spPr>
                <a:xfrm>
                  <a:off x="7323395" y="3563704"/>
                  <a:ext cx="1304280" cy="6382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6" name="Ink 35">
                <a:extLst>
                  <a:ext uri="{FF2B5EF4-FFF2-40B4-BE49-F238E27FC236}">
                    <a16:creationId xmlns:a16="http://schemas.microsoft.com/office/drawing/2014/main" id="{A9496E9C-8BC9-E18C-B411-591DB5231D63}"/>
                  </a:ext>
                </a:extLst>
              </p14:cNvPr>
              <p14:cNvContentPartPr/>
              <p14:nvPr/>
            </p14:nvContentPartPr>
            <p14:xfrm>
              <a:off x="9628835" y="2869264"/>
              <a:ext cx="635400" cy="1332360"/>
            </p14:xfrm>
          </p:contentPart>
        </mc:Choice>
        <mc:Fallback xmlns="">
          <p:pic>
            <p:nvPicPr>
              <p:cNvPr id="36" name="Ink 35">
                <a:extLst>
                  <a:ext uri="{FF2B5EF4-FFF2-40B4-BE49-F238E27FC236}">
                    <a16:creationId xmlns:a16="http://schemas.microsoft.com/office/drawing/2014/main" id="{A9496E9C-8BC9-E18C-B411-591DB5231D63}"/>
                  </a:ext>
                </a:extLst>
              </p:cNvPr>
              <p:cNvPicPr/>
              <p:nvPr/>
            </p:nvPicPr>
            <p:blipFill>
              <a:blip r:embed="rId24"/>
              <a:stretch>
                <a:fillRect/>
              </a:stretch>
            </p:blipFill>
            <p:spPr>
              <a:xfrm>
                <a:off x="9611195" y="2761264"/>
                <a:ext cx="671040" cy="154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37" name="Ink 36">
                <a:extLst>
                  <a:ext uri="{FF2B5EF4-FFF2-40B4-BE49-F238E27FC236}">
                    <a16:creationId xmlns:a16="http://schemas.microsoft.com/office/drawing/2014/main" id="{EA3ADD69-318B-4022-945A-3E32BCD8FB52}"/>
                  </a:ext>
                </a:extLst>
              </p14:cNvPr>
              <p14:cNvContentPartPr/>
              <p14:nvPr/>
            </p14:nvContentPartPr>
            <p14:xfrm>
              <a:off x="9921515" y="4511584"/>
              <a:ext cx="152640" cy="105120"/>
            </p14:xfrm>
          </p:contentPart>
        </mc:Choice>
        <mc:Fallback xmlns="">
          <p:pic>
            <p:nvPicPr>
              <p:cNvPr id="37" name="Ink 36">
                <a:extLst>
                  <a:ext uri="{FF2B5EF4-FFF2-40B4-BE49-F238E27FC236}">
                    <a16:creationId xmlns:a16="http://schemas.microsoft.com/office/drawing/2014/main" id="{EA3ADD69-318B-4022-945A-3E32BCD8FB52}"/>
                  </a:ext>
                </a:extLst>
              </p:cNvPr>
              <p:cNvPicPr/>
              <p:nvPr/>
            </p:nvPicPr>
            <p:blipFill>
              <a:blip r:embed="rId26"/>
              <a:stretch>
                <a:fillRect/>
              </a:stretch>
            </p:blipFill>
            <p:spPr>
              <a:xfrm>
                <a:off x="9903515" y="4403584"/>
                <a:ext cx="188280" cy="320760"/>
              </a:xfrm>
              <a:prstGeom prst="rect">
                <a:avLst/>
              </a:prstGeom>
            </p:spPr>
          </p:pic>
        </mc:Fallback>
      </mc:AlternateContent>
    </p:spTree>
    <p:extLst>
      <p:ext uri="{BB962C8B-B14F-4D97-AF65-F5344CB8AC3E}">
        <p14:creationId xmlns:p14="http://schemas.microsoft.com/office/powerpoint/2010/main" val="88988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2000" fill="hold"/>
                                        <p:tgtEl>
                                          <p:spTgt spid="32"/>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drawProgress</p:attrName>
                                        </p:attrNameLst>
                                      </p:cBhvr>
                                      <p:tavLst>
                                        <p:tav tm="0">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Motivation</a:t>
            </a:r>
          </a:p>
        </p:txBody>
      </p:sp>
      <p:sp>
        <p:nvSpPr>
          <p:cNvPr id="5" name="Content Placeholder 4">
            <a:extLst>
              <a:ext uri="{FF2B5EF4-FFF2-40B4-BE49-F238E27FC236}">
                <a16:creationId xmlns:a16="http://schemas.microsoft.com/office/drawing/2014/main" id="{9207DCA9-81D4-182C-5D7B-6A42B92E3CE7}"/>
              </a:ext>
            </a:extLst>
          </p:cNvPr>
          <p:cNvSpPr>
            <a:spLocks noGrp="1"/>
          </p:cNvSpPr>
          <p:nvPr>
            <p:ph idx="1"/>
          </p:nvPr>
        </p:nvSpPr>
        <p:spPr>
          <a:xfrm>
            <a:off x="1214434" y="2471702"/>
            <a:ext cx="9763127" cy="2192021"/>
          </a:xfrm>
        </p:spPr>
        <p:txBody>
          <a:bodyPr>
            <a:noAutofit/>
          </a:bodyPr>
          <a:lstStyle/>
          <a:p>
            <a:pPr marL="0" indent="0">
              <a:buNone/>
            </a:pPr>
            <a:r>
              <a:rPr lang="en-GB" sz="2600" dirty="0">
                <a:solidFill>
                  <a:srgbClr val="002060"/>
                </a:solidFill>
                <a:latin typeface="Avenir Book" panose="02000503020000020003" pitchFamily="2" charset="0"/>
              </a:rPr>
              <a:t>Language comprehension in humans is an </a:t>
            </a:r>
            <a:r>
              <a:rPr lang="en-GB" sz="2600" b="1" dirty="0">
                <a:solidFill>
                  <a:srgbClr val="002060"/>
                </a:solidFill>
                <a:latin typeface="Avenir Black" panose="02000503020000020003" pitchFamily="2" charset="0"/>
              </a:rPr>
              <a:t>incremental process</a:t>
            </a:r>
            <a:r>
              <a:rPr lang="en-GB" sz="2600" dirty="0">
                <a:solidFill>
                  <a:srgbClr val="002060"/>
                </a:solidFill>
                <a:latin typeface="Avenir Book" panose="02000503020000020003" pitchFamily="2" charset="0"/>
              </a:rPr>
              <a:t>. </a:t>
            </a:r>
          </a:p>
          <a:p>
            <a:pPr marL="0" indent="0">
              <a:buNone/>
            </a:pPr>
            <a:endParaRPr lang="en-GB" sz="2600" dirty="0">
              <a:solidFill>
                <a:srgbClr val="002060"/>
              </a:solidFill>
              <a:latin typeface="Avenir Book" panose="02000503020000020003" pitchFamily="2" charset="0"/>
            </a:endParaRPr>
          </a:p>
          <a:p>
            <a:pPr marL="0" indent="0">
              <a:buNone/>
            </a:pPr>
            <a:r>
              <a:rPr lang="en-GB" sz="2600" dirty="0">
                <a:solidFill>
                  <a:srgbClr val="002060"/>
                </a:solidFill>
                <a:latin typeface="Avenir Book" panose="02000503020000020003" pitchFamily="2" charset="0"/>
              </a:rPr>
              <a:t>The highest-performing machine models for syntactic parsing require a full sentence input before they can perform a </a:t>
            </a:r>
            <a:r>
              <a:rPr lang="en-GB" sz="2600" b="1" dirty="0">
                <a:solidFill>
                  <a:srgbClr val="002060"/>
                </a:solidFill>
                <a:latin typeface="Avenir Black" panose="02000503020000020003" pitchFamily="2" charset="0"/>
              </a:rPr>
              <a:t>bidirectional process</a:t>
            </a:r>
            <a:r>
              <a:rPr lang="en-GB" sz="2600" b="1" dirty="0">
                <a:solidFill>
                  <a:srgbClr val="002060"/>
                </a:solidFill>
                <a:latin typeface="Avenir Book" panose="02000503020000020003" pitchFamily="2" charset="0"/>
              </a:rPr>
              <a:t>.</a:t>
            </a:r>
            <a:endParaRPr lang="en-GB" sz="2600" dirty="0">
              <a:solidFill>
                <a:srgbClr val="002060"/>
              </a:solidFill>
              <a:latin typeface="Avenir Book" panose="02000503020000020003" pitchFamily="2" charset="0"/>
            </a:endParaRPr>
          </a:p>
        </p:txBody>
      </p:sp>
      <p:sp>
        <p:nvSpPr>
          <p:cNvPr id="11" name="Content Placeholder 4">
            <a:extLst>
              <a:ext uri="{FF2B5EF4-FFF2-40B4-BE49-F238E27FC236}">
                <a16:creationId xmlns:a16="http://schemas.microsoft.com/office/drawing/2014/main" id="{D0D17DAE-21CB-F13D-1B10-8A059F81F5AA}"/>
              </a:ext>
            </a:extLst>
          </p:cNvPr>
          <p:cNvSpPr txBox="1">
            <a:spLocks/>
          </p:cNvSpPr>
          <p:nvPr/>
        </p:nvSpPr>
        <p:spPr>
          <a:xfrm>
            <a:off x="2218837" y="5189002"/>
            <a:ext cx="7754320" cy="1143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b="1" dirty="0">
                <a:solidFill>
                  <a:srgbClr val="002060"/>
                </a:solidFill>
                <a:latin typeface="Avenir Black" panose="02000503020000020003" pitchFamily="2" charset="0"/>
              </a:rPr>
              <a:t>Human capabilities suggest that we should be able to build parsers that operate incrementally.</a:t>
            </a:r>
          </a:p>
          <a:p>
            <a:pPr lvl="1"/>
            <a:endParaRPr lang="en-GB" sz="2600" dirty="0">
              <a:solidFill>
                <a:srgbClr val="002060"/>
              </a:solidFill>
              <a:latin typeface="Avenir Book" panose="02000503020000020003" pitchFamily="2" charset="0"/>
            </a:endParaRPr>
          </a:p>
          <a:p>
            <a:endParaRPr lang="en-GB" sz="2000" dirty="0">
              <a:solidFill>
                <a:srgbClr val="002060"/>
              </a:solidFill>
              <a:latin typeface="Avenir Book" panose="02000503020000020003" pitchFamily="2"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58" name="Ink 57">
                <a:extLst>
                  <a:ext uri="{FF2B5EF4-FFF2-40B4-BE49-F238E27FC236}">
                    <a16:creationId xmlns:a16="http://schemas.microsoft.com/office/drawing/2014/main" id="{CE9BC28F-411A-AC94-E786-B4723A1BF726}"/>
                  </a:ext>
                </a:extLst>
              </p14:cNvPr>
              <p14:cNvContentPartPr/>
              <p14:nvPr/>
            </p14:nvContentPartPr>
            <p14:xfrm>
              <a:off x="943097" y="4738243"/>
              <a:ext cx="1015200" cy="1251720"/>
            </p14:xfrm>
          </p:contentPart>
        </mc:Choice>
        <mc:Fallback xmlns="">
          <p:pic>
            <p:nvPicPr>
              <p:cNvPr id="58" name="Ink 57">
                <a:extLst>
                  <a:ext uri="{FF2B5EF4-FFF2-40B4-BE49-F238E27FC236}">
                    <a16:creationId xmlns:a16="http://schemas.microsoft.com/office/drawing/2014/main" id="{CE9BC28F-411A-AC94-E786-B4723A1BF726}"/>
                  </a:ext>
                </a:extLst>
              </p:cNvPr>
              <p:cNvPicPr/>
              <p:nvPr/>
            </p:nvPicPr>
            <p:blipFill>
              <a:blip r:embed="rId4"/>
              <a:stretch>
                <a:fillRect/>
              </a:stretch>
            </p:blipFill>
            <p:spPr>
              <a:xfrm>
                <a:off x="925097" y="4630603"/>
                <a:ext cx="1050840" cy="1467360"/>
              </a:xfrm>
              <a:prstGeom prst="rect">
                <a:avLst/>
              </a:prstGeom>
            </p:spPr>
          </p:pic>
        </mc:Fallback>
      </mc:AlternateContent>
    </p:spTree>
    <p:extLst>
      <p:ext uri="{BB962C8B-B14F-4D97-AF65-F5344CB8AC3E}">
        <p14:creationId xmlns:p14="http://schemas.microsoft.com/office/powerpoint/2010/main" val="125079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drawProgress</p:attrName>
                                        </p:attrNameLst>
                                      </p:cBhvr>
                                      <p:tavLst>
                                        <p:tav tm="0">
                                          <p:val>
                                            <p:fltVal val="0"/>
                                          </p:val>
                                        </p:tav>
                                        <p:tav tm="100000">
                                          <p:val>
                                            <p:fltVal val="1"/>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Motivation</a:t>
            </a:r>
          </a:p>
        </p:txBody>
      </p:sp>
      <p:sp>
        <p:nvSpPr>
          <p:cNvPr id="5" name="Content Placeholder 4">
            <a:extLst>
              <a:ext uri="{FF2B5EF4-FFF2-40B4-BE49-F238E27FC236}">
                <a16:creationId xmlns:a16="http://schemas.microsoft.com/office/drawing/2014/main" id="{9207DCA9-81D4-182C-5D7B-6A42B92E3CE7}"/>
              </a:ext>
            </a:extLst>
          </p:cNvPr>
          <p:cNvSpPr>
            <a:spLocks noGrp="1"/>
          </p:cNvSpPr>
          <p:nvPr>
            <p:ph idx="1"/>
          </p:nvPr>
        </p:nvSpPr>
        <p:spPr>
          <a:xfrm>
            <a:off x="1214434" y="2471703"/>
            <a:ext cx="9763127" cy="2149284"/>
          </a:xfrm>
        </p:spPr>
        <p:txBody>
          <a:bodyPr>
            <a:normAutofit/>
          </a:bodyPr>
          <a:lstStyle/>
          <a:p>
            <a:pPr marL="0" indent="0">
              <a:buNone/>
            </a:pPr>
            <a:r>
              <a:rPr lang="en-GB" sz="2400" b="1" dirty="0">
                <a:solidFill>
                  <a:srgbClr val="002060"/>
                </a:solidFill>
                <a:latin typeface="Avenir Black" panose="02000503020000020003" pitchFamily="2" charset="0"/>
              </a:rPr>
              <a:t>Incrementality</a:t>
            </a:r>
            <a:r>
              <a:rPr lang="en-GB" sz="2400" dirty="0">
                <a:solidFill>
                  <a:srgbClr val="002060"/>
                </a:solidFill>
                <a:latin typeface="Avenir Book" panose="02000503020000020003" pitchFamily="2" charset="0"/>
              </a:rPr>
              <a:t> in NLP is often equated with left-to-right processing.</a:t>
            </a:r>
          </a:p>
          <a:p>
            <a:pPr marL="457200" lvl="1" indent="0">
              <a:buNone/>
            </a:pPr>
            <a:r>
              <a:rPr lang="en-GB" dirty="0">
                <a:solidFill>
                  <a:srgbClr val="8EAADD"/>
                </a:solidFill>
                <a:latin typeface="Avenir Book" panose="02000503020000020003" pitchFamily="2" charset="0"/>
              </a:rPr>
              <a:t>For e.g. Incremental transition-based parsers, CCG parsers.</a:t>
            </a:r>
          </a:p>
          <a:p>
            <a:pPr marL="457200" lvl="1" indent="0">
              <a:buNone/>
            </a:pPr>
            <a:endParaRPr lang="en-GB" sz="2000" dirty="0">
              <a:solidFill>
                <a:srgbClr val="002060"/>
              </a:solidFill>
              <a:latin typeface="Avenir Book" panose="02000503020000020003" pitchFamily="2" charset="0"/>
            </a:endParaRPr>
          </a:p>
          <a:p>
            <a:pPr marL="0" indent="0">
              <a:buNone/>
            </a:pPr>
            <a:r>
              <a:rPr lang="en-GB" sz="2400" dirty="0">
                <a:solidFill>
                  <a:srgbClr val="002060"/>
                </a:solidFill>
                <a:latin typeface="Avenir Book" panose="02000503020000020003" pitchFamily="2" charset="0"/>
              </a:rPr>
              <a:t>Such parsers are frequently </a:t>
            </a:r>
            <a:r>
              <a:rPr lang="en-GB" sz="2400" b="1" dirty="0">
                <a:solidFill>
                  <a:srgbClr val="002060"/>
                </a:solidFill>
                <a:latin typeface="Avenir Black" panose="02000503020000020003" pitchFamily="2" charset="0"/>
              </a:rPr>
              <a:t>speculative</a:t>
            </a:r>
            <a:r>
              <a:rPr lang="en-GB" sz="2400" dirty="0">
                <a:solidFill>
                  <a:srgbClr val="002060"/>
                </a:solidFill>
                <a:latin typeface="Avenir Book" panose="02000503020000020003" pitchFamily="2" charset="0"/>
              </a:rPr>
              <a:t>: the parsers commits to a certain syntactic decision without having (yet) seen the evidence for it. </a:t>
            </a:r>
          </a:p>
          <a:p>
            <a:pPr marL="457200" lvl="1" indent="0">
              <a:buNone/>
            </a:pPr>
            <a:endParaRPr lang="en-GB" sz="2000" dirty="0">
              <a:solidFill>
                <a:srgbClr val="002060"/>
              </a:solidFill>
              <a:latin typeface="Avenir Book" panose="02000503020000020003" pitchFamily="2" charset="0"/>
            </a:endParaRPr>
          </a:p>
          <a:p>
            <a:pPr marL="457200" lvl="1" indent="0">
              <a:buNone/>
            </a:pPr>
            <a:endParaRPr lang="en-GB" sz="2000" dirty="0">
              <a:solidFill>
                <a:srgbClr val="002060"/>
              </a:solidFill>
              <a:latin typeface="Avenir Book" panose="02000503020000020003" pitchFamily="2" charset="0"/>
            </a:endParaRPr>
          </a:p>
        </p:txBody>
      </p:sp>
      <p:grpSp>
        <p:nvGrpSpPr>
          <p:cNvPr id="63" name="Group 62">
            <a:extLst>
              <a:ext uri="{FF2B5EF4-FFF2-40B4-BE49-F238E27FC236}">
                <a16:creationId xmlns:a16="http://schemas.microsoft.com/office/drawing/2014/main" id="{87EB72DF-197A-7B90-B4A9-DE9AFE52DDB6}"/>
              </a:ext>
            </a:extLst>
          </p:cNvPr>
          <p:cNvGrpSpPr/>
          <p:nvPr/>
        </p:nvGrpSpPr>
        <p:grpSpPr>
          <a:xfrm>
            <a:off x="5345177" y="4810243"/>
            <a:ext cx="838800" cy="1430280"/>
            <a:chOff x="5345177" y="4810243"/>
            <a:chExt cx="838800" cy="143028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61" name="Ink 60">
                  <a:extLst>
                    <a:ext uri="{FF2B5EF4-FFF2-40B4-BE49-F238E27FC236}">
                      <a16:creationId xmlns:a16="http://schemas.microsoft.com/office/drawing/2014/main" id="{C6D103EA-088D-4A12-4640-E8C4BA69DADE}"/>
                    </a:ext>
                  </a:extLst>
                </p14:cNvPr>
                <p14:cNvContentPartPr/>
                <p14:nvPr/>
              </p14:nvContentPartPr>
              <p14:xfrm>
                <a:off x="5345177" y="4810243"/>
                <a:ext cx="790560" cy="1396800"/>
              </p14:xfrm>
            </p:contentPart>
          </mc:Choice>
          <mc:Fallback xmlns="">
            <p:pic>
              <p:nvPicPr>
                <p:cNvPr id="61" name="Ink 60">
                  <a:extLst>
                    <a:ext uri="{FF2B5EF4-FFF2-40B4-BE49-F238E27FC236}">
                      <a16:creationId xmlns:a16="http://schemas.microsoft.com/office/drawing/2014/main" id="{C6D103EA-088D-4A12-4640-E8C4BA69DADE}"/>
                    </a:ext>
                  </a:extLst>
                </p:cNvPr>
                <p:cNvPicPr/>
                <p:nvPr/>
              </p:nvPicPr>
              <p:blipFill>
                <a:blip r:embed="rId4"/>
                <a:stretch>
                  <a:fillRect/>
                </a:stretch>
              </p:blipFill>
              <p:spPr>
                <a:xfrm>
                  <a:off x="5327537" y="4702603"/>
                  <a:ext cx="826200" cy="1612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2" name="Ink 61">
                  <a:extLst>
                    <a:ext uri="{FF2B5EF4-FFF2-40B4-BE49-F238E27FC236}">
                      <a16:creationId xmlns:a16="http://schemas.microsoft.com/office/drawing/2014/main" id="{C1F93F70-3CA3-59D3-B502-12C6507A8EBB}"/>
                    </a:ext>
                  </a:extLst>
                </p14:cNvPr>
                <p14:cNvContentPartPr/>
                <p14:nvPr/>
              </p14:nvContentPartPr>
              <p14:xfrm>
                <a:off x="5789417" y="5826883"/>
                <a:ext cx="394560" cy="413640"/>
              </p14:xfrm>
            </p:contentPart>
          </mc:Choice>
          <mc:Fallback xmlns="">
            <p:pic>
              <p:nvPicPr>
                <p:cNvPr id="62" name="Ink 61">
                  <a:extLst>
                    <a:ext uri="{FF2B5EF4-FFF2-40B4-BE49-F238E27FC236}">
                      <a16:creationId xmlns:a16="http://schemas.microsoft.com/office/drawing/2014/main" id="{C1F93F70-3CA3-59D3-B502-12C6507A8EBB}"/>
                    </a:ext>
                  </a:extLst>
                </p:cNvPr>
                <p:cNvPicPr/>
                <p:nvPr/>
              </p:nvPicPr>
              <p:blipFill>
                <a:blip r:embed="rId6"/>
                <a:stretch>
                  <a:fillRect/>
                </a:stretch>
              </p:blipFill>
              <p:spPr>
                <a:xfrm>
                  <a:off x="5771777" y="5718883"/>
                  <a:ext cx="430200" cy="629280"/>
                </a:xfrm>
                <a:prstGeom prst="rect">
                  <a:avLst/>
                </a:prstGeom>
              </p:spPr>
            </p:pic>
          </mc:Fallback>
        </mc:AlternateContent>
      </p:grpSp>
    </p:spTree>
    <p:extLst>
      <p:ext uri="{BB962C8B-B14F-4D97-AF65-F5344CB8AC3E}">
        <p14:creationId xmlns:p14="http://schemas.microsoft.com/office/powerpoint/2010/main" val="23038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Example</a:t>
            </a:r>
          </a:p>
        </p:txBody>
      </p:sp>
      <p:pic>
        <p:nvPicPr>
          <p:cNvPr id="9" name="Content Placeholder 8" descr="Diagram, schematic&#10;&#10;Description automatically generated">
            <a:extLst>
              <a:ext uri="{FF2B5EF4-FFF2-40B4-BE49-F238E27FC236}">
                <a16:creationId xmlns:a16="http://schemas.microsoft.com/office/drawing/2014/main" id="{1D2ACFCE-6B54-F0BF-B57F-C5948566AC84}"/>
              </a:ext>
            </a:extLst>
          </p:cNvPr>
          <p:cNvPicPr>
            <a:picLocks noGrp="1" noChangeAspect="1"/>
          </p:cNvPicPr>
          <p:nvPr>
            <p:ph idx="1"/>
          </p:nvPr>
        </p:nvPicPr>
        <p:blipFill>
          <a:blip r:embed="rId3"/>
          <a:stretch>
            <a:fillRect/>
          </a:stretch>
        </p:blipFill>
        <p:spPr>
          <a:xfrm>
            <a:off x="2352279" y="1590741"/>
            <a:ext cx="7487437" cy="5146675"/>
          </a:xfrm>
        </p:spPr>
      </p:pic>
      <p:sp>
        <p:nvSpPr>
          <p:cNvPr id="11" name="Content Placeholder 4">
            <a:extLst>
              <a:ext uri="{FF2B5EF4-FFF2-40B4-BE49-F238E27FC236}">
                <a16:creationId xmlns:a16="http://schemas.microsoft.com/office/drawing/2014/main" id="{C23E96E1-6D70-2B0C-67F6-E1DB4952DAD9}"/>
              </a:ext>
            </a:extLst>
          </p:cNvPr>
          <p:cNvSpPr txBox="1">
            <a:spLocks/>
          </p:cNvSpPr>
          <p:nvPr/>
        </p:nvSpPr>
        <p:spPr>
          <a:xfrm>
            <a:off x="9839716" y="1828236"/>
            <a:ext cx="2056209" cy="1172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100" b="1" dirty="0">
                <a:solidFill>
                  <a:schemeClr val="accent1">
                    <a:lumMod val="60000"/>
                    <a:lumOff val="40000"/>
                  </a:schemeClr>
                </a:solidFill>
                <a:latin typeface="Avenir Book" panose="02000503020000020003" pitchFamily="2" charset="0"/>
              </a:rPr>
              <a:t>Figure 1. Nikita Kitaev, Thomas Lu, Dan Klein. 2022. Learned Incremental Representations for Parsing.</a:t>
            </a:r>
          </a:p>
          <a:p>
            <a:pPr marL="457200" lvl="1" indent="0">
              <a:buFont typeface="Arial" panose="020B0604020202020204" pitchFamily="34" charset="0"/>
              <a:buNone/>
            </a:pPr>
            <a:endParaRPr lang="en-GB" sz="2000" dirty="0">
              <a:solidFill>
                <a:srgbClr val="002060"/>
              </a:solidFill>
              <a:latin typeface="Avenir Book" panose="02000503020000020003" pitchFamily="2"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1" name="Ink 20">
                <a:extLst>
                  <a:ext uri="{FF2B5EF4-FFF2-40B4-BE49-F238E27FC236}">
                    <a16:creationId xmlns:a16="http://schemas.microsoft.com/office/drawing/2014/main" id="{F2D3B56D-E74C-3E82-B747-0B1093078CAC}"/>
                  </a:ext>
                </a:extLst>
              </p14:cNvPr>
              <p14:cNvContentPartPr/>
              <p14:nvPr/>
            </p14:nvContentPartPr>
            <p14:xfrm>
              <a:off x="6421577" y="3648163"/>
              <a:ext cx="415440" cy="323280"/>
            </p14:xfrm>
          </p:contentPart>
        </mc:Choice>
        <mc:Fallback xmlns="">
          <p:pic>
            <p:nvPicPr>
              <p:cNvPr id="21" name="Ink 20">
                <a:extLst>
                  <a:ext uri="{FF2B5EF4-FFF2-40B4-BE49-F238E27FC236}">
                    <a16:creationId xmlns:a16="http://schemas.microsoft.com/office/drawing/2014/main" id="{F2D3B56D-E74C-3E82-B747-0B1093078CAC}"/>
                  </a:ext>
                </a:extLst>
              </p:cNvPr>
              <p:cNvPicPr/>
              <p:nvPr/>
            </p:nvPicPr>
            <p:blipFill>
              <a:blip r:embed="rId5"/>
              <a:stretch>
                <a:fillRect/>
              </a:stretch>
            </p:blipFill>
            <p:spPr>
              <a:xfrm>
                <a:off x="6403937" y="3540163"/>
                <a:ext cx="451080" cy="538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2" name="Ink 21">
                <a:extLst>
                  <a:ext uri="{FF2B5EF4-FFF2-40B4-BE49-F238E27FC236}">
                    <a16:creationId xmlns:a16="http://schemas.microsoft.com/office/drawing/2014/main" id="{AADECF44-38CC-184C-BA17-C4CCA4B31AB3}"/>
                  </a:ext>
                </a:extLst>
              </p14:cNvPr>
              <p14:cNvContentPartPr/>
              <p14:nvPr/>
            </p14:nvContentPartPr>
            <p14:xfrm>
              <a:off x="6455417" y="6129283"/>
              <a:ext cx="392400" cy="344520"/>
            </p14:xfrm>
          </p:contentPart>
        </mc:Choice>
        <mc:Fallback xmlns="">
          <p:pic>
            <p:nvPicPr>
              <p:cNvPr id="22" name="Ink 21">
                <a:extLst>
                  <a:ext uri="{FF2B5EF4-FFF2-40B4-BE49-F238E27FC236}">
                    <a16:creationId xmlns:a16="http://schemas.microsoft.com/office/drawing/2014/main" id="{AADECF44-38CC-184C-BA17-C4CCA4B31AB3}"/>
                  </a:ext>
                </a:extLst>
              </p:cNvPr>
              <p:cNvPicPr/>
              <p:nvPr/>
            </p:nvPicPr>
            <p:blipFill>
              <a:blip r:embed="rId7"/>
              <a:stretch>
                <a:fillRect/>
              </a:stretch>
            </p:blipFill>
            <p:spPr>
              <a:xfrm>
                <a:off x="6437777" y="6021643"/>
                <a:ext cx="428040" cy="560160"/>
              </a:xfrm>
              <a:prstGeom prst="rect">
                <a:avLst/>
              </a:prstGeom>
            </p:spPr>
          </p:pic>
        </mc:Fallback>
      </mc:AlternateContent>
    </p:spTree>
    <p:extLst>
      <p:ext uri="{BB962C8B-B14F-4D97-AF65-F5344CB8AC3E}">
        <p14:creationId xmlns:p14="http://schemas.microsoft.com/office/powerpoint/2010/main" val="38537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Motivation</a:t>
            </a:r>
          </a:p>
        </p:txBody>
      </p:sp>
      <p:sp>
        <p:nvSpPr>
          <p:cNvPr id="5" name="Content Placeholder 4">
            <a:extLst>
              <a:ext uri="{FF2B5EF4-FFF2-40B4-BE49-F238E27FC236}">
                <a16:creationId xmlns:a16="http://schemas.microsoft.com/office/drawing/2014/main" id="{2AC6EC83-E771-8F28-7B71-4A85ADD7BC24}"/>
              </a:ext>
            </a:extLst>
          </p:cNvPr>
          <p:cNvSpPr txBox="1">
            <a:spLocks/>
          </p:cNvSpPr>
          <p:nvPr/>
        </p:nvSpPr>
        <p:spPr>
          <a:xfrm>
            <a:off x="1214434" y="4864183"/>
            <a:ext cx="7362827" cy="1400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b="1" dirty="0">
                <a:solidFill>
                  <a:srgbClr val="002060"/>
                </a:solidFill>
                <a:latin typeface="Avenir Black" panose="02000503020000020003" pitchFamily="2" charset="0"/>
              </a:rPr>
              <a:t>This is non-speculative incrementality. </a:t>
            </a:r>
          </a:p>
          <a:p>
            <a:endParaRPr lang="en-GB" sz="2000" dirty="0">
              <a:solidFill>
                <a:srgbClr val="002060"/>
              </a:solidFill>
              <a:latin typeface="Avenir Book" panose="02000503020000020003" pitchFamily="2" charset="0"/>
            </a:endParaRPr>
          </a:p>
        </p:txBody>
      </p:sp>
      <p:sp>
        <p:nvSpPr>
          <p:cNvPr id="7" name="Content Placeholder 4">
            <a:extLst>
              <a:ext uri="{FF2B5EF4-FFF2-40B4-BE49-F238E27FC236}">
                <a16:creationId xmlns:a16="http://schemas.microsoft.com/office/drawing/2014/main" id="{0D525C88-B70A-81BD-6FFB-E19EDFF7C268}"/>
              </a:ext>
            </a:extLst>
          </p:cNvPr>
          <p:cNvSpPr txBox="1">
            <a:spLocks/>
          </p:cNvSpPr>
          <p:nvPr/>
        </p:nvSpPr>
        <p:spPr>
          <a:xfrm>
            <a:off x="1214434" y="2471703"/>
            <a:ext cx="9763127" cy="2218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GB" sz="2600" dirty="0">
                <a:solidFill>
                  <a:srgbClr val="002060"/>
                </a:solidFill>
                <a:latin typeface="Avenir Book" panose="02000503020000020003" pitchFamily="2" charset="0"/>
              </a:rPr>
              <a:t>Speculation is </a:t>
            </a:r>
            <a:r>
              <a:rPr lang="en-GB" sz="2600" b="1" dirty="0">
                <a:solidFill>
                  <a:srgbClr val="002060"/>
                </a:solidFill>
                <a:latin typeface="Avenir Black" panose="02000503020000020003" pitchFamily="2" charset="0"/>
              </a:rPr>
              <a:t>impractical and expensive</a:t>
            </a:r>
            <a:r>
              <a:rPr lang="en-GB" sz="2600" dirty="0">
                <a:solidFill>
                  <a:srgbClr val="002060"/>
                </a:solidFill>
                <a:latin typeface="Avenir Book" panose="02000503020000020003" pitchFamily="2" charset="0"/>
              </a:rPr>
              <a:t>. </a:t>
            </a:r>
          </a:p>
          <a:p>
            <a:pPr>
              <a:lnSpc>
                <a:spcPct val="100000"/>
              </a:lnSpc>
              <a:spcBef>
                <a:spcPts val="0"/>
              </a:spcBef>
              <a:defRPr/>
            </a:pPr>
            <a:endParaRPr lang="en-GB" sz="2600" dirty="0">
              <a:solidFill>
                <a:srgbClr val="002060"/>
              </a:solidFill>
              <a:latin typeface="Avenir Book" panose="02000503020000020003" pitchFamily="2" charset="0"/>
            </a:endParaRPr>
          </a:p>
          <a:p>
            <a:pPr marL="0" indent="0">
              <a:lnSpc>
                <a:spcPct val="100000"/>
              </a:lnSpc>
              <a:spcBef>
                <a:spcPts val="0"/>
              </a:spcBef>
              <a:buNone/>
              <a:defRPr/>
            </a:pPr>
            <a:r>
              <a:rPr lang="en-GB" sz="2600" dirty="0">
                <a:solidFill>
                  <a:srgbClr val="002060"/>
                </a:solidFill>
                <a:latin typeface="Avenir Book" panose="02000503020000020003" pitchFamily="2" charset="0"/>
              </a:rPr>
              <a:t>A true representation of syntactic information is not a single sequence of actions but a </a:t>
            </a:r>
            <a:r>
              <a:rPr lang="en-GB" sz="2600" b="1" dirty="0">
                <a:solidFill>
                  <a:srgbClr val="002060"/>
                </a:solidFill>
                <a:latin typeface="Avenir Black" panose="02000503020000020003" pitchFamily="2" charset="0"/>
              </a:rPr>
              <a:t>belief state </a:t>
            </a:r>
            <a:r>
              <a:rPr lang="en-GB" sz="2600" dirty="0">
                <a:solidFill>
                  <a:srgbClr val="002060"/>
                </a:solidFill>
                <a:latin typeface="Avenir Book" panose="02000503020000020003" pitchFamily="2" charset="0"/>
              </a:rPr>
              <a:t>(or </a:t>
            </a:r>
            <a:r>
              <a:rPr lang="en-GB" sz="2600" b="1" dirty="0">
                <a:solidFill>
                  <a:srgbClr val="002060"/>
                </a:solidFill>
                <a:latin typeface="Avenir Black" panose="02000503020000020003" pitchFamily="2" charset="0"/>
              </a:rPr>
              <a:t>beam state</a:t>
            </a:r>
            <a:r>
              <a:rPr lang="en-GB" sz="2600" dirty="0">
                <a:solidFill>
                  <a:srgbClr val="002060"/>
                </a:solidFill>
                <a:latin typeface="Avenir Book" panose="02000503020000020003" pitchFamily="2" charset="0"/>
              </a:rPr>
              <a:t>) that contains multiple candidate analyses.</a:t>
            </a:r>
          </a:p>
          <a:p>
            <a:pPr>
              <a:lnSpc>
                <a:spcPct val="100000"/>
              </a:lnSpc>
              <a:spcBef>
                <a:spcPts val="0"/>
              </a:spcBef>
              <a:defRPr/>
            </a:pPr>
            <a:endParaRPr lang="en-GB" sz="2400" dirty="0">
              <a:solidFill>
                <a:srgbClr val="002060"/>
              </a:solidFill>
              <a:latin typeface="Avenir Book" panose="02000503020000020003" pitchFamily="2"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9" name="Ink 28">
                <a:extLst>
                  <a:ext uri="{FF2B5EF4-FFF2-40B4-BE49-F238E27FC236}">
                    <a16:creationId xmlns:a16="http://schemas.microsoft.com/office/drawing/2014/main" id="{8E714775-720E-D24C-FF58-973E9E1A60C3}"/>
                  </a:ext>
                </a:extLst>
              </p14:cNvPr>
              <p14:cNvContentPartPr/>
              <p14:nvPr/>
            </p14:nvContentPartPr>
            <p14:xfrm>
              <a:off x="876857" y="3476083"/>
              <a:ext cx="360" cy="755280"/>
            </p14:xfrm>
          </p:contentPart>
        </mc:Choice>
        <mc:Fallback xmlns="">
          <p:pic>
            <p:nvPicPr>
              <p:cNvPr id="29" name="Ink 28">
                <a:extLst>
                  <a:ext uri="{FF2B5EF4-FFF2-40B4-BE49-F238E27FC236}">
                    <a16:creationId xmlns:a16="http://schemas.microsoft.com/office/drawing/2014/main" id="{8E714775-720E-D24C-FF58-973E9E1A60C3}"/>
                  </a:ext>
                </a:extLst>
              </p:cNvPr>
              <p:cNvPicPr/>
              <p:nvPr/>
            </p:nvPicPr>
            <p:blipFill>
              <a:blip r:embed="rId4"/>
              <a:stretch>
                <a:fillRect/>
              </a:stretch>
            </p:blipFill>
            <p:spPr>
              <a:xfrm>
                <a:off x="858857" y="3368083"/>
                <a:ext cx="36000" cy="970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0" name="Ink 29">
                <a:extLst>
                  <a:ext uri="{FF2B5EF4-FFF2-40B4-BE49-F238E27FC236}">
                    <a16:creationId xmlns:a16="http://schemas.microsoft.com/office/drawing/2014/main" id="{D8B08572-C315-2357-5BAD-B8A9761ADB48}"/>
                  </a:ext>
                </a:extLst>
              </p14:cNvPr>
              <p14:cNvContentPartPr/>
              <p14:nvPr/>
            </p14:nvContentPartPr>
            <p14:xfrm>
              <a:off x="962897" y="3514963"/>
              <a:ext cx="8640" cy="987480"/>
            </p14:xfrm>
          </p:contentPart>
        </mc:Choice>
        <mc:Fallback xmlns="">
          <p:pic>
            <p:nvPicPr>
              <p:cNvPr id="30" name="Ink 29">
                <a:extLst>
                  <a:ext uri="{FF2B5EF4-FFF2-40B4-BE49-F238E27FC236}">
                    <a16:creationId xmlns:a16="http://schemas.microsoft.com/office/drawing/2014/main" id="{D8B08572-C315-2357-5BAD-B8A9761ADB48}"/>
                  </a:ext>
                </a:extLst>
              </p:cNvPr>
              <p:cNvPicPr/>
              <p:nvPr/>
            </p:nvPicPr>
            <p:blipFill>
              <a:blip r:embed="rId6"/>
              <a:stretch>
                <a:fillRect/>
              </a:stretch>
            </p:blipFill>
            <p:spPr>
              <a:xfrm>
                <a:off x="944897" y="3407323"/>
                <a:ext cx="44280" cy="1203120"/>
              </a:xfrm>
              <a:prstGeom prst="rect">
                <a:avLst/>
              </a:prstGeom>
            </p:spPr>
          </p:pic>
        </mc:Fallback>
      </mc:AlternateContent>
    </p:spTree>
    <p:extLst>
      <p:ext uri="{BB962C8B-B14F-4D97-AF65-F5344CB8AC3E}">
        <p14:creationId xmlns:p14="http://schemas.microsoft.com/office/powerpoint/2010/main" val="20041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63"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drawProgress</p:attrName>
                                        </p:attrNameLst>
                                      </p:cBhvr>
                                      <p:tavLst>
                                        <p:tav tm="0">
                                          <p:val>
                                            <p:fltVal val="0"/>
                                          </p:val>
                                        </p:tav>
                                        <p:tav tm="100000">
                                          <p:val>
                                            <p:fltVal val="1"/>
                                          </p:val>
                                        </p:tav>
                                      </p:tavLst>
                                    </p:anim>
                                  </p:childTnLst>
                                </p:cTn>
                              </p:par>
                              <p:par>
                                <p:cTn id="16" presetID="63"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drawProgress</p:attrName>
                                        </p:attrNameLst>
                                      </p:cBhvr>
                                      <p:tavLst>
                                        <p:tav tm="0">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Approach</a:t>
            </a:r>
          </a:p>
        </p:txBody>
      </p:sp>
      <p:pic>
        <p:nvPicPr>
          <p:cNvPr id="4" name="Picture 3" descr="Diagram&#10;&#10;Description automatically generated">
            <a:extLst>
              <a:ext uri="{FF2B5EF4-FFF2-40B4-BE49-F238E27FC236}">
                <a16:creationId xmlns:a16="http://schemas.microsoft.com/office/drawing/2014/main" id="{0A3DF4DE-1190-9FB7-6BDB-5A86D63324C1}"/>
              </a:ext>
            </a:extLst>
          </p:cNvPr>
          <p:cNvPicPr>
            <a:picLocks noChangeAspect="1"/>
          </p:cNvPicPr>
          <p:nvPr/>
        </p:nvPicPr>
        <p:blipFill rotWithShape="1">
          <a:blip r:embed="rId3"/>
          <a:srcRect l="4554" t="828" r="1287" b="828"/>
          <a:stretch/>
        </p:blipFill>
        <p:spPr>
          <a:xfrm>
            <a:off x="940739" y="2643236"/>
            <a:ext cx="4639733" cy="3155577"/>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6827885B-6909-C7C9-F66E-4F839374FD1C}"/>
              </a:ext>
            </a:extLst>
          </p:cNvPr>
          <p:cNvPicPr>
            <a:picLocks noChangeAspect="1"/>
          </p:cNvPicPr>
          <p:nvPr/>
        </p:nvPicPr>
        <p:blipFill rotWithShape="1">
          <a:blip r:embed="rId4"/>
          <a:srcRect l="1867" t="862" r="2559" b="912"/>
          <a:stretch/>
        </p:blipFill>
        <p:spPr>
          <a:xfrm>
            <a:off x="6611530" y="2649927"/>
            <a:ext cx="4714536" cy="3155577"/>
          </a:xfrm>
          <a:prstGeom prst="rect">
            <a:avLst/>
          </a:prstGeom>
        </p:spPr>
      </p:pic>
      <p:sp>
        <p:nvSpPr>
          <p:cNvPr id="3" name="Content Placeholder 4">
            <a:extLst>
              <a:ext uri="{FF2B5EF4-FFF2-40B4-BE49-F238E27FC236}">
                <a16:creationId xmlns:a16="http://schemas.microsoft.com/office/drawing/2014/main" id="{11C3F957-A1F2-DA21-8A0D-7484885F3FF0}"/>
              </a:ext>
            </a:extLst>
          </p:cNvPr>
          <p:cNvSpPr txBox="1">
            <a:spLocks/>
          </p:cNvSpPr>
          <p:nvPr/>
        </p:nvSpPr>
        <p:spPr>
          <a:xfrm>
            <a:off x="601839" y="1982411"/>
            <a:ext cx="2513674" cy="1172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2400" b="1" dirty="0">
                <a:solidFill>
                  <a:schemeClr val="accent1">
                    <a:lumMod val="60000"/>
                    <a:lumOff val="40000"/>
                  </a:schemeClr>
                </a:solidFill>
                <a:latin typeface="Avenir Black" panose="02000503020000020003" pitchFamily="2" charset="0"/>
              </a:rPr>
              <a:t>Previous work</a:t>
            </a:r>
          </a:p>
        </p:txBody>
      </p:sp>
      <p:sp>
        <p:nvSpPr>
          <p:cNvPr id="9" name="Content Placeholder 4">
            <a:extLst>
              <a:ext uri="{FF2B5EF4-FFF2-40B4-BE49-F238E27FC236}">
                <a16:creationId xmlns:a16="http://schemas.microsoft.com/office/drawing/2014/main" id="{7DA6D5C4-5BD5-7EFC-ACFF-007A0E547E4E}"/>
              </a:ext>
            </a:extLst>
          </p:cNvPr>
          <p:cNvSpPr txBox="1">
            <a:spLocks/>
          </p:cNvSpPr>
          <p:nvPr/>
        </p:nvSpPr>
        <p:spPr>
          <a:xfrm>
            <a:off x="8896811" y="6005437"/>
            <a:ext cx="2513674" cy="1172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2400" b="1" dirty="0">
                <a:solidFill>
                  <a:srgbClr val="002060"/>
                </a:solidFill>
                <a:latin typeface="Avenir Black" panose="02000503020000020003" pitchFamily="2" charset="0"/>
              </a:rPr>
              <a:t>New approach</a:t>
            </a:r>
          </a:p>
        </p:txBody>
      </p:sp>
      <p:grpSp>
        <p:nvGrpSpPr>
          <p:cNvPr id="32" name="Group 31">
            <a:extLst>
              <a:ext uri="{FF2B5EF4-FFF2-40B4-BE49-F238E27FC236}">
                <a16:creationId xmlns:a16="http://schemas.microsoft.com/office/drawing/2014/main" id="{0BDB00A2-5E84-3949-16B4-5E80B4135806}"/>
              </a:ext>
            </a:extLst>
          </p:cNvPr>
          <p:cNvGrpSpPr/>
          <p:nvPr/>
        </p:nvGrpSpPr>
        <p:grpSpPr>
          <a:xfrm>
            <a:off x="3506657" y="2194843"/>
            <a:ext cx="543240" cy="360"/>
            <a:chOff x="3506657" y="2194843"/>
            <a:chExt cx="543240" cy="36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2" name="Ink 21">
                  <a:extLst>
                    <a:ext uri="{FF2B5EF4-FFF2-40B4-BE49-F238E27FC236}">
                      <a16:creationId xmlns:a16="http://schemas.microsoft.com/office/drawing/2014/main" id="{DD871B5C-B166-45CF-A3B9-EDE2ABF0A4FA}"/>
                    </a:ext>
                  </a:extLst>
                </p14:cNvPr>
                <p14:cNvContentPartPr/>
                <p14:nvPr/>
              </p14:nvContentPartPr>
              <p14:xfrm>
                <a:off x="3506657" y="2194843"/>
                <a:ext cx="159120" cy="360"/>
              </p14:xfrm>
            </p:contentPart>
          </mc:Choice>
          <mc:Fallback xmlns="">
            <p:pic>
              <p:nvPicPr>
                <p:cNvPr id="22" name="Ink 21">
                  <a:extLst>
                    <a:ext uri="{FF2B5EF4-FFF2-40B4-BE49-F238E27FC236}">
                      <a16:creationId xmlns:a16="http://schemas.microsoft.com/office/drawing/2014/main" id="{DD871B5C-B166-45CF-A3B9-EDE2ABF0A4FA}"/>
                    </a:ext>
                  </a:extLst>
                </p:cNvPr>
                <p:cNvPicPr/>
                <p:nvPr/>
              </p:nvPicPr>
              <p:blipFill>
                <a:blip r:embed="rId6"/>
                <a:stretch>
                  <a:fillRect/>
                </a:stretch>
              </p:blipFill>
              <p:spPr>
                <a:xfrm>
                  <a:off x="3489017" y="2086843"/>
                  <a:ext cx="19476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3" name="Ink 22">
                  <a:extLst>
                    <a:ext uri="{FF2B5EF4-FFF2-40B4-BE49-F238E27FC236}">
                      <a16:creationId xmlns:a16="http://schemas.microsoft.com/office/drawing/2014/main" id="{B9A2F90F-0D64-5F70-ACBA-8392C9ACF8DE}"/>
                    </a:ext>
                  </a:extLst>
                </p14:cNvPr>
                <p14:cNvContentPartPr/>
                <p14:nvPr/>
              </p14:nvContentPartPr>
              <p14:xfrm>
                <a:off x="3843617" y="2194843"/>
                <a:ext cx="206280" cy="360"/>
              </p14:xfrm>
            </p:contentPart>
          </mc:Choice>
          <mc:Fallback xmlns="">
            <p:pic>
              <p:nvPicPr>
                <p:cNvPr id="23" name="Ink 22">
                  <a:extLst>
                    <a:ext uri="{FF2B5EF4-FFF2-40B4-BE49-F238E27FC236}">
                      <a16:creationId xmlns:a16="http://schemas.microsoft.com/office/drawing/2014/main" id="{B9A2F90F-0D64-5F70-ACBA-8392C9ACF8DE}"/>
                    </a:ext>
                  </a:extLst>
                </p:cNvPr>
                <p:cNvPicPr/>
                <p:nvPr/>
              </p:nvPicPr>
              <p:blipFill>
                <a:blip r:embed="rId8"/>
                <a:stretch>
                  <a:fillRect/>
                </a:stretch>
              </p:blipFill>
              <p:spPr>
                <a:xfrm>
                  <a:off x="3825977" y="2086843"/>
                  <a:ext cx="24192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4" name="Ink 23">
                <a:extLst>
                  <a:ext uri="{FF2B5EF4-FFF2-40B4-BE49-F238E27FC236}">
                    <a16:creationId xmlns:a16="http://schemas.microsoft.com/office/drawing/2014/main" id="{F84C9F4E-36AC-0B09-4A78-A72E64DB6E70}"/>
                  </a:ext>
                </a:extLst>
              </p14:cNvPr>
              <p14:cNvContentPartPr/>
              <p14:nvPr/>
            </p14:nvContentPartPr>
            <p14:xfrm>
              <a:off x="4264097" y="2194843"/>
              <a:ext cx="86040" cy="360"/>
            </p14:xfrm>
          </p:contentPart>
        </mc:Choice>
        <mc:Fallback xmlns="">
          <p:pic>
            <p:nvPicPr>
              <p:cNvPr id="24" name="Ink 23">
                <a:extLst>
                  <a:ext uri="{FF2B5EF4-FFF2-40B4-BE49-F238E27FC236}">
                    <a16:creationId xmlns:a16="http://schemas.microsoft.com/office/drawing/2014/main" id="{F84C9F4E-36AC-0B09-4A78-A72E64DB6E70}"/>
                  </a:ext>
                </a:extLst>
              </p:cNvPr>
              <p:cNvPicPr/>
              <p:nvPr/>
            </p:nvPicPr>
            <p:blipFill>
              <a:blip r:embed="rId10"/>
              <a:stretch>
                <a:fillRect/>
              </a:stretch>
            </p:blipFill>
            <p:spPr>
              <a:xfrm>
                <a:off x="4246457" y="2086843"/>
                <a:ext cx="121680" cy="216000"/>
              </a:xfrm>
              <a:prstGeom prst="rect">
                <a:avLst/>
              </a:prstGeom>
            </p:spPr>
          </p:pic>
        </mc:Fallback>
      </mc:AlternateContent>
      <p:grpSp>
        <p:nvGrpSpPr>
          <p:cNvPr id="31" name="Group 30">
            <a:extLst>
              <a:ext uri="{FF2B5EF4-FFF2-40B4-BE49-F238E27FC236}">
                <a16:creationId xmlns:a16="http://schemas.microsoft.com/office/drawing/2014/main" id="{A2B6B3AE-A503-1455-8092-662C691B8450}"/>
              </a:ext>
            </a:extLst>
          </p:cNvPr>
          <p:cNvGrpSpPr/>
          <p:nvPr/>
        </p:nvGrpSpPr>
        <p:grpSpPr>
          <a:xfrm>
            <a:off x="4535897" y="2185123"/>
            <a:ext cx="284040" cy="12600"/>
            <a:chOff x="4535897" y="2185123"/>
            <a:chExt cx="284040" cy="1260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5" name="Ink 24">
                  <a:extLst>
                    <a:ext uri="{FF2B5EF4-FFF2-40B4-BE49-F238E27FC236}">
                      <a16:creationId xmlns:a16="http://schemas.microsoft.com/office/drawing/2014/main" id="{1F0F6BE8-7222-F090-B77C-444D3FBE7577}"/>
                    </a:ext>
                  </a:extLst>
                </p14:cNvPr>
                <p14:cNvContentPartPr/>
                <p14:nvPr/>
              </p14:nvContentPartPr>
              <p14:xfrm>
                <a:off x="4775297" y="2185123"/>
                <a:ext cx="44640" cy="360"/>
              </p14:xfrm>
            </p:contentPart>
          </mc:Choice>
          <mc:Fallback xmlns="">
            <p:pic>
              <p:nvPicPr>
                <p:cNvPr id="25" name="Ink 24">
                  <a:extLst>
                    <a:ext uri="{FF2B5EF4-FFF2-40B4-BE49-F238E27FC236}">
                      <a16:creationId xmlns:a16="http://schemas.microsoft.com/office/drawing/2014/main" id="{1F0F6BE8-7222-F090-B77C-444D3FBE7577}"/>
                    </a:ext>
                  </a:extLst>
                </p:cNvPr>
                <p:cNvPicPr/>
                <p:nvPr/>
              </p:nvPicPr>
              <p:blipFill>
                <a:blip r:embed="rId12"/>
                <a:stretch>
                  <a:fillRect/>
                </a:stretch>
              </p:blipFill>
              <p:spPr>
                <a:xfrm>
                  <a:off x="4757297" y="2077123"/>
                  <a:ext cx="8028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6" name="Ink 25">
                  <a:extLst>
                    <a:ext uri="{FF2B5EF4-FFF2-40B4-BE49-F238E27FC236}">
                      <a16:creationId xmlns:a16="http://schemas.microsoft.com/office/drawing/2014/main" id="{A8C66168-B6B6-126E-E023-42E748A154E0}"/>
                    </a:ext>
                  </a:extLst>
                </p14:cNvPr>
                <p14:cNvContentPartPr/>
                <p14:nvPr/>
              </p14:nvContentPartPr>
              <p14:xfrm>
                <a:off x="4535897" y="2197363"/>
                <a:ext cx="197640" cy="360"/>
              </p14:xfrm>
            </p:contentPart>
          </mc:Choice>
          <mc:Fallback xmlns="">
            <p:pic>
              <p:nvPicPr>
                <p:cNvPr id="26" name="Ink 25">
                  <a:extLst>
                    <a:ext uri="{FF2B5EF4-FFF2-40B4-BE49-F238E27FC236}">
                      <a16:creationId xmlns:a16="http://schemas.microsoft.com/office/drawing/2014/main" id="{A8C66168-B6B6-126E-E023-42E748A154E0}"/>
                    </a:ext>
                  </a:extLst>
                </p:cNvPr>
                <p:cNvPicPr/>
                <p:nvPr/>
              </p:nvPicPr>
              <p:blipFill>
                <a:blip r:embed="rId14"/>
                <a:stretch>
                  <a:fillRect/>
                </a:stretch>
              </p:blipFill>
              <p:spPr>
                <a:xfrm>
                  <a:off x="4518257" y="2089723"/>
                  <a:ext cx="23328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7" name="Ink 26">
                <a:extLst>
                  <a:ext uri="{FF2B5EF4-FFF2-40B4-BE49-F238E27FC236}">
                    <a16:creationId xmlns:a16="http://schemas.microsoft.com/office/drawing/2014/main" id="{6FB579DE-A492-16FA-4320-CDA0D9968CAF}"/>
                  </a:ext>
                </a:extLst>
              </p14:cNvPr>
              <p14:cNvContentPartPr/>
              <p14:nvPr/>
            </p14:nvContentPartPr>
            <p14:xfrm>
              <a:off x="5008577" y="2197363"/>
              <a:ext cx="146520" cy="360"/>
            </p14:xfrm>
          </p:contentPart>
        </mc:Choice>
        <mc:Fallback xmlns="">
          <p:pic>
            <p:nvPicPr>
              <p:cNvPr id="27" name="Ink 26">
                <a:extLst>
                  <a:ext uri="{FF2B5EF4-FFF2-40B4-BE49-F238E27FC236}">
                    <a16:creationId xmlns:a16="http://schemas.microsoft.com/office/drawing/2014/main" id="{6FB579DE-A492-16FA-4320-CDA0D9968CAF}"/>
                  </a:ext>
                </a:extLst>
              </p:cNvPr>
              <p:cNvPicPr/>
              <p:nvPr/>
            </p:nvPicPr>
            <p:blipFill>
              <a:blip r:embed="rId16"/>
              <a:stretch>
                <a:fillRect/>
              </a:stretch>
            </p:blipFill>
            <p:spPr>
              <a:xfrm>
                <a:off x="4990937" y="2089723"/>
                <a:ext cx="18216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8" name="Ink 27">
                <a:extLst>
                  <a:ext uri="{FF2B5EF4-FFF2-40B4-BE49-F238E27FC236}">
                    <a16:creationId xmlns:a16="http://schemas.microsoft.com/office/drawing/2014/main" id="{C69DA127-AEC5-E24B-110F-062EAE47E45A}"/>
                  </a:ext>
                </a:extLst>
              </p14:cNvPr>
              <p14:cNvContentPartPr/>
              <p14:nvPr/>
            </p14:nvContentPartPr>
            <p14:xfrm>
              <a:off x="5434097" y="2197363"/>
              <a:ext cx="131040" cy="360"/>
            </p14:xfrm>
          </p:contentPart>
        </mc:Choice>
        <mc:Fallback xmlns="">
          <p:pic>
            <p:nvPicPr>
              <p:cNvPr id="28" name="Ink 27">
                <a:extLst>
                  <a:ext uri="{FF2B5EF4-FFF2-40B4-BE49-F238E27FC236}">
                    <a16:creationId xmlns:a16="http://schemas.microsoft.com/office/drawing/2014/main" id="{C69DA127-AEC5-E24B-110F-062EAE47E45A}"/>
                  </a:ext>
                </a:extLst>
              </p:cNvPr>
              <p:cNvPicPr/>
              <p:nvPr/>
            </p:nvPicPr>
            <p:blipFill>
              <a:blip r:embed="rId18"/>
              <a:stretch>
                <a:fillRect/>
              </a:stretch>
            </p:blipFill>
            <p:spPr>
              <a:xfrm>
                <a:off x="5416097" y="2089723"/>
                <a:ext cx="16668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9" name="Ink 28">
                <a:extLst>
                  <a:ext uri="{FF2B5EF4-FFF2-40B4-BE49-F238E27FC236}">
                    <a16:creationId xmlns:a16="http://schemas.microsoft.com/office/drawing/2014/main" id="{4DE7D8BC-154F-694E-983D-166A81976A9F}"/>
                  </a:ext>
                </a:extLst>
              </p14:cNvPr>
              <p14:cNvContentPartPr/>
              <p14:nvPr/>
            </p14:nvContentPartPr>
            <p14:xfrm>
              <a:off x="5832257" y="2183323"/>
              <a:ext cx="230400" cy="4680"/>
            </p14:xfrm>
          </p:contentPart>
        </mc:Choice>
        <mc:Fallback xmlns="">
          <p:pic>
            <p:nvPicPr>
              <p:cNvPr id="29" name="Ink 28">
                <a:extLst>
                  <a:ext uri="{FF2B5EF4-FFF2-40B4-BE49-F238E27FC236}">
                    <a16:creationId xmlns:a16="http://schemas.microsoft.com/office/drawing/2014/main" id="{4DE7D8BC-154F-694E-983D-166A81976A9F}"/>
                  </a:ext>
                </a:extLst>
              </p:cNvPr>
              <p:cNvPicPr/>
              <p:nvPr/>
            </p:nvPicPr>
            <p:blipFill>
              <a:blip r:embed="rId20"/>
              <a:stretch>
                <a:fillRect/>
              </a:stretch>
            </p:blipFill>
            <p:spPr>
              <a:xfrm>
                <a:off x="5814257" y="2075683"/>
                <a:ext cx="266040" cy="220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47" name="Ink 46">
                <a:extLst>
                  <a:ext uri="{FF2B5EF4-FFF2-40B4-BE49-F238E27FC236}">
                    <a16:creationId xmlns:a16="http://schemas.microsoft.com/office/drawing/2014/main" id="{D5CF30B6-B197-1C57-559E-ECC47D7C7FD2}"/>
                  </a:ext>
                </a:extLst>
              </p14:cNvPr>
              <p14:cNvContentPartPr/>
              <p14:nvPr/>
            </p14:nvContentPartPr>
            <p14:xfrm>
              <a:off x="6100097" y="2393203"/>
              <a:ext cx="360" cy="194040"/>
            </p14:xfrm>
          </p:contentPart>
        </mc:Choice>
        <mc:Fallback xmlns="">
          <p:pic>
            <p:nvPicPr>
              <p:cNvPr id="47" name="Ink 46">
                <a:extLst>
                  <a:ext uri="{FF2B5EF4-FFF2-40B4-BE49-F238E27FC236}">
                    <a16:creationId xmlns:a16="http://schemas.microsoft.com/office/drawing/2014/main" id="{D5CF30B6-B197-1C57-559E-ECC47D7C7FD2}"/>
                  </a:ext>
                </a:extLst>
              </p:cNvPr>
              <p:cNvPicPr/>
              <p:nvPr/>
            </p:nvPicPr>
            <p:blipFill>
              <a:blip r:embed="rId22"/>
              <a:stretch>
                <a:fillRect/>
              </a:stretch>
            </p:blipFill>
            <p:spPr>
              <a:xfrm>
                <a:off x="6082457" y="2285203"/>
                <a:ext cx="36000" cy="409680"/>
              </a:xfrm>
              <a:prstGeom prst="rect">
                <a:avLst/>
              </a:prstGeom>
            </p:spPr>
          </p:pic>
        </mc:Fallback>
      </mc:AlternateContent>
      <p:grpSp>
        <p:nvGrpSpPr>
          <p:cNvPr id="58" name="Group 57">
            <a:extLst>
              <a:ext uri="{FF2B5EF4-FFF2-40B4-BE49-F238E27FC236}">
                <a16:creationId xmlns:a16="http://schemas.microsoft.com/office/drawing/2014/main" id="{7D4CDD9C-26AF-4F32-4FD5-F3391B718DE8}"/>
              </a:ext>
            </a:extLst>
          </p:cNvPr>
          <p:cNvGrpSpPr/>
          <p:nvPr/>
        </p:nvGrpSpPr>
        <p:grpSpPr>
          <a:xfrm>
            <a:off x="6100097" y="2809723"/>
            <a:ext cx="360" cy="338040"/>
            <a:chOff x="6100097" y="2809723"/>
            <a:chExt cx="360" cy="338040"/>
          </a:xfrm>
        </p:grpSpPr>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48" name="Ink 47">
                  <a:extLst>
                    <a:ext uri="{FF2B5EF4-FFF2-40B4-BE49-F238E27FC236}">
                      <a16:creationId xmlns:a16="http://schemas.microsoft.com/office/drawing/2014/main" id="{C39F77D1-E849-3C26-6DD2-C6A73C3382DD}"/>
                    </a:ext>
                  </a:extLst>
                </p14:cNvPr>
                <p14:cNvContentPartPr/>
                <p14:nvPr/>
              </p14:nvContentPartPr>
              <p14:xfrm>
                <a:off x="6100097" y="2809723"/>
                <a:ext cx="360" cy="224640"/>
              </p14:xfrm>
            </p:contentPart>
          </mc:Choice>
          <mc:Fallback xmlns="">
            <p:pic>
              <p:nvPicPr>
                <p:cNvPr id="48" name="Ink 47">
                  <a:extLst>
                    <a:ext uri="{FF2B5EF4-FFF2-40B4-BE49-F238E27FC236}">
                      <a16:creationId xmlns:a16="http://schemas.microsoft.com/office/drawing/2014/main" id="{C39F77D1-E849-3C26-6DD2-C6A73C3382DD}"/>
                    </a:ext>
                  </a:extLst>
                </p:cNvPr>
                <p:cNvPicPr/>
                <p:nvPr/>
              </p:nvPicPr>
              <p:blipFill>
                <a:blip r:embed="rId24"/>
                <a:stretch>
                  <a:fillRect/>
                </a:stretch>
              </p:blipFill>
              <p:spPr>
                <a:xfrm>
                  <a:off x="6082457" y="2702083"/>
                  <a:ext cx="36000" cy="440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49" name="Ink 48">
                  <a:extLst>
                    <a:ext uri="{FF2B5EF4-FFF2-40B4-BE49-F238E27FC236}">
                      <a16:creationId xmlns:a16="http://schemas.microsoft.com/office/drawing/2014/main" id="{399936F8-BFBB-369D-2D82-395136AA65CD}"/>
                    </a:ext>
                  </a:extLst>
                </p14:cNvPr>
                <p14:cNvContentPartPr/>
                <p14:nvPr/>
              </p14:nvContentPartPr>
              <p14:xfrm>
                <a:off x="6100097" y="3135883"/>
                <a:ext cx="360" cy="11880"/>
              </p14:xfrm>
            </p:contentPart>
          </mc:Choice>
          <mc:Fallback xmlns="">
            <p:pic>
              <p:nvPicPr>
                <p:cNvPr id="49" name="Ink 48">
                  <a:extLst>
                    <a:ext uri="{FF2B5EF4-FFF2-40B4-BE49-F238E27FC236}">
                      <a16:creationId xmlns:a16="http://schemas.microsoft.com/office/drawing/2014/main" id="{399936F8-BFBB-369D-2D82-395136AA65CD}"/>
                    </a:ext>
                  </a:extLst>
                </p:cNvPr>
                <p:cNvPicPr/>
                <p:nvPr/>
              </p:nvPicPr>
              <p:blipFill>
                <a:blip r:embed="rId26"/>
                <a:stretch>
                  <a:fillRect/>
                </a:stretch>
              </p:blipFill>
              <p:spPr>
                <a:xfrm>
                  <a:off x="6082457" y="3028243"/>
                  <a:ext cx="36000" cy="22752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50" name="Ink 49">
                <a:extLst>
                  <a:ext uri="{FF2B5EF4-FFF2-40B4-BE49-F238E27FC236}">
                    <a16:creationId xmlns:a16="http://schemas.microsoft.com/office/drawing/2014/main" id="{DCE673F5-143F-4815-EC28-F8DA449304ED}"/>
                  </a:ext>
                </a:extLst>
              </p14:cNvPr>
              <p14:cNvContentPartPr/>
              <p14:nvPr/>
            </p14:nvContentPartPr>
            <p14:xfrm>
              <a:off x="6104417" y="3337483"/>
              <a:ext cx="360" cy="136800"/>
            </p14:xfrm>
          </p:contentPart>
        </mc:Choice>
        <mc:Fallback xmlns="">
          <p:pic>
            <p:nvPicPr>
              <p:cNvPr id="50" name="Ink 49">
                <a:extLst>
                  <a:ext uri="{FF2B5EF4-FFF2-40B4-BE49-F238E27FC236}">
                    <a16:creationId xmlns:a16="http://schemas.microsoft.com/office/drawing/2014/main" id="{DCE673F5-143F-4815-EC28-F8DA449304ED}"/>
                  </a:ext>
                </a:extLst>
              </p:cNvPr>
              <p:cNvPicPr/>
              <p:nvPr/>
            </p:nvPicPr>
            <p:blipFill>
              <a:blip r:embed="rId28"/>
              <a:stretch>
                <a:fillRect/>
              </a:stretch>
            </p:blipFill>
            <p:spPr>
              <a:xfrm>
                <a:off x="6086417" y="3229483"/>
                <a:ext cx="36000" cy="352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51" name="Ink 50">
                <a:extLst>
                  <a:ext uri="{FF2B5EF4-FFF2-40B4-BE49-F238E27FC236}">
                    <a16:creationId xmlns:a16="http://schemas.microsoft.com/office/drawing/2014/main" id="{3B9468C0-5439-3EB9-AF99-21F7AE10BB84}"/>
                  </a:ext>
                </a:extLst>
              </p14:cNvPr>
              <p14:cNvContentPartPr/>
              <p14:nvPr/>
            </p14:nvContentPartPr>
            <p14:xfrm>
              <a:off x="6131417" y="3693883"/>
              <a:ext cx="360" cy="286200"/>
            </p14:xfrm>
          </p:contentPart>
        </mc:Choice>
        <mc:Fallback xmlns="">
          <p:pic>
            <p:nvPicPr>
              <p:cNvPr id="51" name="Ink 50">
                <a:extLst>
                  <a:ext uri="{FF2B5EF4-FFF2-40B4-BE49-F238E27FC236}">
                    <a16:creationId xmlns:a16="http://schemas.microsoft.com/office/drawing/2014/main" id="{3B9468C0-5439-3EB9-AF99-21F7AE10BB84}"/>
                  </a:ext>
                </a:extLst>
              </p:cNvPr>
              <p:cNvPicPr/>
              <p:nvPr/>
            </p:nvPicPr>
            <p:blipFill>
              <a:blip r:embed="rId30"/>
              <a:stretch>
                <a:fillRect/>
              </a:stretch>
            </p:blipFill>
            <p:spPr>
              <a:xfrm>
                <a:off x="6113777" y="3586243"/>
                <a:ext cx="36000" cy="501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52" name="Ink 51">
                <a:extLst>
                  <a:ext uri="{FF2B5EF4-FFF2-40B4-BE49-F238E27FC236}">
                    <a16:creationId xmlns:a16="http://schemas.microsoft.com/office/drawing/2014/main" id="{236746E7-1A60-DFB8-8E38-B8F4BF0F4815}"/>
                  </a:ext>
                </a:extLst>
              </p14:cNvPr>
              <p14:cNvContentPartPr/>
              <p14:nvPr/>
            </p14:nvContentPartPr>
            <p14:xfrm>
              <a:off x="6129617" y="4245403"/>
              <a:ext cx="2160" cy="230040"/>
            </p14:xfrm>
          </p:contentPart>
        </mc:Choice>
        <mc:Fallback xmlns="">
          <p:pic>
            <p:nvPicPr>
              <p:cNvPr id="52" name="Ink 51">
                <a:extLst>
                  <a:ext uri="{FF2B5EF4-FFF2-40B4-BE49-F238E27FC236}">
                    <a16:creationId xmlns:a16="http://schemas.microsoft.com/office/drawing/2014/main" id="{236746E7-1A60-DFB8-8E38-B8F4BF0F4815}"/>
                  </a:ext>
                </a:extLst>
              </p:cNvPr>
              <p:cNvPicPr/>
              <p:nvPr/>
            </p:nvPicPr>
            <p:blipFill>
              <a:blip r:embed="rId32"/>
              <a:stretch>
                <a:fillRect/>
              </a:stretch>
            </p:blipFill>
            <p:spPr>
              <a:xfrm>
                <a:off x="6111977" y="4137763"/>
                <a:ext cx="37800" cy="445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53" name="Ink 52">
                <a:extLst>
                  <a:ext uri="{FF2B5EF4-FFF2-40B4-BE49-F238E27FC236}">
                    <a16:creationId xmlns:a16="http://schemas.microsoft.com/office/drawing/2014/main" id="{E11C2D9C-C799-0113-2D66-B5C67D9BEAB4}"/>
                  </a:ext>
                </a:extLst>
              </p14:cNvPr>
              <p14:cNvContentPartPr/>
              <p14:nvPr/>
            </p14:nvContentPartPr>
            <p14:xfrm>
              <a:off x="6163457" y="4735003"/>
              <a:ext cx="360" cy="215280"/>
            </p14:xfrm>
          </p:contentPart>
        </mc:Choice>
        <mc:Fallback xmlns="">
          <p:pic>
            <p:nvPicPr>
              <p:cNvPr id="53" name="Ink 52">
                <a:extLst>
                  <a:ext uri="{FF2B5EF4-FFF2-40B4-BE49-F238E27FC236}">
                    <a16:creationId xmlns:a16="http://schemas.microsoft.com/office/drawing/2014/main" id="{E11C2D9C-C799-0113-2D66-B5C67D9BEAB4}"/>
                  </a:ext>
                </a:extLst>
              </p:cNvPr>
              <p:cNvPicPr/>
              <p:nvPr/>
            </p:nvPicPr>
            <p:blipFill>
              <a:blip r:embed="rId34"/>
              <a:stretch>
                <a:fillRect/>
              </a:stretch>
            </p:blipFill>
            <p:spPr>
              <a:xfrm>
                <a:off x="6145817" y="4627003"/>
                <a:ext cx="36000" cy="430920"/>
              </a:xfrm>
              <a:prstGeom prst="rect">
                <a:avLst/>
              </a:prstGeom>
            </p:spPr>
          </p:pic>
        </mc:Fallback>
      </mc:AlternateContent>
      <p:grpSp>
        <p:nvGrpSpPr>
          <p:cNvPr id="57" name="Group 56">
            <a:extLst>
              <a:ext uri="{FF2B5EF4-FFF2-40B4-BE49-F238E27FC236}">
                <a16:creationId xmlns:a16="http://schemas.microsoft.com/office/drawing/2014/main" id="{4E0A5E39-CE8B-A9C3-183C-51B8E2D4CA07}"/>
              </a:ext>
            </a:extLst>
          </p:cNvPr>
          <p:cNvGrpSpPr/>
          <p:nvPr/>
        </p:nvGrpSpPr>
        <p:grpSpPr>
          <a:xfrm>
            <a:off x="6182537" y="5135683"/>
            <a:ext cx="4680" cy="470880"/>
            <a:chOff x="6182537" y="5135683"/>
            <a:chExt cx="4680" cy="470880"/>
          </a:xfrm>
        </p:grpSpPr>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54" name="Ink 53">
                  <a:extLst>
                    <a:ext uri="{FF2B5EF4-FFF2-40B4-BE49-F238E27FC236}">
                      <a16:creationId xmlns:a16="http://schemas.microsoft.com/office/drawing/2014/main" id="{D940BDE7-B455-7425-C89F-426D35FE2AE2}"/>
                    </a:ext>
                  </a:extLst>
                </p14:cNvPr>
                <p14:cNvContentPartPr/>
                <p14:nvPr/>
              </p14:nvContentPartPr>
              <p14:xfrm>
                <a:off x="6182537" y="5317483"/>
                <a:ext cx="360" cy="289080"/>
              </p14:xfrm>
            </p:contentPart>
          </mc:Choice>
          <mc:Fallback xmlns="">
            <p:pic>
              <p:nvPicPr>
                <p:cNvPr id="54" name="Ink 53">
                  <a:extLst>
                    <a:ext uri="{FF2B5EF4-FFF2-40B4-BE49-F238E27FC236}">
                      <a16:creationId xmlns:a16="http://schemas.microsoft.com/office/drawing/2014/main" id="{D940BDE7-B455-7425-C89F-426D35FE2AE2}"/>
                    </a:ext>
                  </a:extLst>
                </p:cNvPr>
                <p:cNvPicPr/>
                <p:nvPr/>
              </p:nvPicPr>
              <p:blipFill>
                <a:blip r:embed="rId36"/>
                <a:stretch>
                  <a:fillRect/>
                </a:stretch>
              </p:blipFill>
              <p:spPr>
                <a:xfrm>
                  <a:off x="6164897" y="5209483"/>
                  <a:ext cx="36000" cy="504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55" name="Ink 54">
                  <a:extLst>
                    <a:ext uri="{FF2B5EF4-FFF2-40B4-BE49-F238E27FC236}">
                      <a16:creationId xmlns:a16="http://schemas.microsoft.com/office/drawing/2014/main" id="{1DCE2DC7-1461-ADD2-B39E-52B7855010DE}"/>
                    </a:ext>
                  </a:extLst>
                </p14:cNvPr>
                <p14:cNvContentPartPr/>
                <p14:nvPr/>
              </p14:nvContentPartPr>
              <p14:xfrm>
                <a:off x="6186857" y="5215603"/>
                <a:ext cx="360" cy="360"/>
              </p14:xfrm>
            </p:contentPart>
          </mc:Choice>
          <mc:Fallback xmlns="">
            <p:pic>
              <p:nvPicPr>
                <p:cNvPr id="55" name="Ink 54">
                  <a:extLst>
                    <a:ext uri="{FF2B5EF4-FFF2-40B4-BE49-F238E27FC236}">
                      <a16:creationId xmlns:a16="http://schemas.microsoft.com/office/drawing/2014/main" id="{1DCE2DC7-1461-ADD2-B39E-52B7855010DE}"/>
                    </a:ext>
                  </a:extLst>
                </p:cNvPr>
                <p:cNvPicPr/>
                <p:nvPr/>
              </p:nvPicPr>
              <p:blipFill>
                <a:blip r:embed="rId38"/>
                <a:stretch>
                  <a:fillRect/>
                </a:stretch>
              </p:blipFill>
              <p:spPr>
                <a:xfrm>
                  <a:off x="6169217" y="510760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56" name="Ink 55">
                  <a:extLst>
                    <a:ext uri="{FF2B5EF4-FFF2-40B4-BE49-F238E27FC236}">
                      <a16:creationId xmlns:a16="http://schemas.microsoft.com/office/drawing/2014/main" id="{36471C6D-28A7-C89C-02B8-7A4239B71839}"/>
                    </a:ext>
                  </a:extLst>
                </p14:cNvPr>
                <p14:cNvContentPartPr/>
                <p14:nvPr/>
              </p14:nvContentPartPr>
              <p14:xfrm>
                <a:off x="6186857" y="5135683"/>
                <a:ext cx="360" cy="80280"/>
              </p14:xfrm>
            </p:contentPart>
          </mc:Choice>
          <mc:Fallback xmlns="">
            <p:pic>
              <p:nvPicPr>
                <p:cNvPr id="56" name="Ink 55">
                  <a:extLst>
                    <a:ext uri="{FF2B5EF4-FFF2-40B4-BE49-F238E27FC236}">
                      <a16:creationId xmlns:a16="http://schemas.microsoft.com/office/drawing/2014/main" id="{36471C6D-28A7-C89C-02B8-7A4239B71839}"/>
                    </a:ext>
                  </a:extLst>
                </p:cNvPr>
                <p:cNvPicPr/>
                <p:nvPr/>
              </p:nvPicPr>
              <p:blipFill>
                <a:blip r:embed="rId40"/>
                <a:stretch>
                  <a:fillRect/>
                </a:stretch>
              </p:blipFill>
              <p:spPr>
                <a:xfrm>
                  <a:off x="6169217" y="5028043"/>
                  <a:ext cx="36000" cy="29592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59" name="Ink 58">
                <a:extLst>
                  <a:ext uri="{FF2B5EF4-FFF2-40B4-BE49-F238E27FC236}">
                    <a16:creationId xmlns:a16="http://schemas.microsoft.com/office/drawing/2014/main" id="{2925E311-35F1-C07E-C66C-9A0344298063}"/>
                  </a:ext>
                </a:extLst>
              </p14:cNvPr>
              <p14:cNvContentPartPr/>
              <p14:nvPr/>
            </p14:nvContentPartPr>
            <p14:xfrm>
              <a:off x="6179297" y="5845963"/>
              <a:ext cx="360" cy="116280"/>
            </p14:xfrm>
          </p:contentPart>
        </mc:Choice>
        <mc:Fallback xmlns="">
          <p:pic>
            <p:nvPicPr>
              <p:cNvPr id="59" name="Ink 58">
                <a:extLst>
                  <a:ext uri="{FF2B5EF4-FFF2-40B4-BE49-F238E27FC236}">
                    <a16:creationId xmlns:a16="http://schemas.microsoft.com/office/drawing/2014/main" id="{2925E311-35F1-C07E-C66C-9A0344298063}"/>
                  </a:ext>
                </a:extLst>
              </p:cNvPr>
              <p:cNvPicPr/>
              <p:nvPr/>
            </p:nvPicPr>
            <p:blipFill>
              <a:blip r:embed="rId42"/>
              <a:stretch>
                <a:fillRect/>
              </a:stretch>
            </p:blipFill>
            <p:spPr>
              <a:xfrm>
                <a:off x="6161657" y="5738323"/>
                <a:ext cx="36000" cy="331920"/>
              </a:xfrm>
              <a:prstGeom prst="rect">
                <a:avLst/>
              </a:prstGeom>
            </p:spPr>
          </p:pic>
        </mc:Fallback>
      </mc:AlternateContent>
      <p:grpSp>
        <p:nvGrpSpPr>
          <p:cNvPr id="86" name="Group 85">
            <a:extLst>
              <a:ext uri="{FF2B5EF4-FFF2-40B4-BE49-F238E27FC236}">
                <a16:creationId xmlns:a16="http://schemas.microsoft.com/office/drawing/2014/main" id="{07E58E0A-E32C-94A7-6EDF-7A5060AA912A}"/>
              </a:ext>
            </a:extLst>
          </p:cNvPr>
          <p:cNvGrpSpPr/>
          <p:nvPr/>
        </p:nvGrpSpPr>
        <p:grpSpPr>
          <a:xfrm>
            <a:off x="404537" y="2184043"/>
            <a:ext cx="389520" cy="19800"/>
            <a:chOff x="404537" y="2184043"/>
            <a:chExt cx="389520" cy="19800"/>
          </a:xfrm>
        </p:grpSpPr>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84" name="Ink 83">
                  <a:extLst>
                    <a:ext uri="{FF2B5EF4-FFF2-40B4-BE49-F238E27FC236}">
                      <a16:creationId xmlns:a16="http://schemas.microsoft.com/office/drawing/2014/main" id="{CD73FC60-AAB3-AE45-A3E0-B2A8089CC115}"/>
                    </a:ext>
                  </a:extLst>
                </p14:cNvPr>
                <p14:cNvContentPartPr/>
                <p14:nvPr/>
              </p14:nvContentPartPr>
              <p14:xfrm>
                <a:off x="661217" y="2184043"/>
                <a:ext cx="132840" cy="360"/>
              </p14:xfrm>
            </p:contentPart>
          </mc:Choice>
          <mc:Fallback xmlns="">
            <p:pic>
              <p:nvPicPr>
                <p:cNvPr id="84" name="Ink 83">
                  <a:extLst>
                    <a:ext uri="{FF2B5EF4-FFF2-40B4-BE49-F238E27FC236}">
                      <a16:creationId xmlns:a16="http://schemas.microsoft.com/office/drawing/2014/main" id="{CD73FC60-AAB3-AE45-A3E0-B2A8089CC115}"/>
                    </a:ext>
                  </a:extLst>
                </p:cNvPr>
                <p:cNvPicPr/>
                <p:nvPr/>
              </p:nvPicPr>
              <p:blipFill>
                <a:blip r:embed="rId44"/>
                <a:stretch>
                  <a:fillRect/>
                </a:stretch>
              </p:blipFill>
              <p:spPr>
                <a:xfrm>
                  <a:off x="643217" y="2076043"/>
                  <a:ext cx="16848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85" name="Ink 84">
                  <a:extLst>
                    <a:ext uri="{FF2B5EF4-FFF2-40B4-BE49-F238E27FC236}">
                      <a16:creationId xmlns:a16="http://schemas.microsoft.com/office/drawing/2014/main" id="{64D94F96-3891-387F-AC1A-8015A7E65CF7}"/>
                    </a:ext>
                  </a:extLst>
                </p14:cNvPr>
                <p14:cNvContentPartPr/>
                <p14:nvPr/>
              </p14:nvContentPartPr>
              <p14:xfrm>
                <a:off x="404537" y="2203483"/>
                <a:ext cx="106200" cy="360"/>
              </p14:xfrm>
            </p:contentPart>
          </mc:Choice>
          <mc:Fallback xmlns="">
            <p:pic>
              <p:nvPicPr>
                <p:cNvPr id="85" name="Ink 84">
                  <a:extLst>
                    <a:ext uri="{FF2B5EF4-FFF2-40B4-BE49-F238E27FC236}">
                      <a16:creationId xmlns:a16="http://schemas.microsoft.com/office/drawing/2014/main" id="{64D94F96-3891-387F-AC1A-8015A7E65CF7}"/>
                    </a:ext>
                  </a:extLst>
                </p:cNvPr>
                <p:cNvPicPr/>
                <p:nvPr/>
              </p:nvPicPr>
              <p:blipFill>
                <a:blip r:embed="rId46"/>
                <a:stretch>
                  <a:fillRect/>
                </a:stretch>
              </p:blipFill>
              <p:spPr>
                <a:xfrm>
                  <a:off x="386897" y="2095843"/>
                  <a:ext cx="14184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87" name="Ink 86">
                <a:extLst>
                  <a:ext uri="{FF2B5EF4-FFF2-40B4-BE49-F238E27FC236}">
                    <a16:creationId xmlns:a16="http://schemas.microsoft.com/office/drawing/2014/main" id="{5E60EDC0-658B-3B7C-349A-754A84FE3442}"/>
                  </a:ext>
                </a:extLst>
              </p14:cNvPr>
              <p14:cNvContentPartPr/>
              <p14:nvPr/>
            </p14:nvContentPartPr>
            <p14:xfrm>
              <a:off x="63257" y="2195923"/>
              <a:ext cx="142560" cy="360"/>
            </p14:xfrm>
          </p:contentPart>
        </mc:Choice>
        <mc:Fallback xmlns="">
          <p:pic>
            <p:nvPicPr>
              <p:cNvPr id="87" name="Ink 86">
                <a:extLst>
                  <a:ext uri="{FF2B5EF4-FFF2-40B4-BE49-F238E27FC236}">
                    <a16:creationId xmlns:a16="http://schemas.microsoft.com/office/drawing/2014/main" id="{5E60EDC0-658B-3B7C-349A-754A84FE3442}"/>
                  </a:ext>
                </a:extLst>
              </p:cNvPr>
              <p:cNvPicPr/>
              <p:nvPr/>
            </p:nvPicPr>
            <p:blipFill>
              <a:blip r:embed="rId48"/>
              <a:stretch>
                <a:fillRect/>
              </a:stretch>
            </p:blipFill>
            <p:spPr>
              <a:xfrm>
                <a:off x="45617" y="2087923"/>
                <a:ext cx="178200" cy="216000"/>
              </a:xfrm>
              <a:prstGeom prst="rect">
                <a:avLst/>
              </a:prstGeom>
            </p:spPr>
          </p:pic>
        </mc:Fallback>
      </mc:AlternateContent>
      <p:grpSp>
        <p:nvGrpSpPr>
          <p:cNvPr id="122" name="Group 121">
            <a:extLst>
              <a:ext uri="{FF2B5EF4-FFF2-40B4-BE49-F238E27FC236}">
                <a16:creationId xmlns:a16="http://schemas.microsoft.com/office/drawing/2014/main" id="{28EB4DA9-C808-B2EF-ABD9-89F5F11558DA}"/>
              </a:ext>
            </a:extLst>
          </p:cNvPr>
          <p:cNvGrpSpPr/>
          <p:nvPr/>
        </p:nvGrpSpPr>
        <p:grpSpPr>
          <a:xfrm>
            <a:off x="6183977" y="6127843"/>
            <a:ext cx="818280" cy="56160"/>
            <a:chOff x="6183977" y="6127843"/>
            <a:chExt cx="818280" cy="56160"/>
          </a:xfrm>
        </p:grpSpPr>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118" name="Ink 117">
                  <a:extLst>
                    <a:ext uri="{FF2B5EF4-FFF2-40B4-BE49-F238E27FC236}">
                      <a16:creationId xmlns:a16="http://schemas.microsoft.com/office/drawing/2014/main" id="{6CFE44C7-5C39-6BA9-31EB-A7F0EE5E5D94}"/>
                    </a:ext>
                  </a:extLst>
                </p14:cNvPr>
                <p14:cNvContentPartPr/>
                <p14:nvPr/>
              </p14:nvContentPartPr>
              <p14:xfrm>
                <a:off x="6183977" y="6127843"/>
                <a:ext cx="221040" cy="56160"/>
              </p14:xfrm>
            </p:contentPart>
          </mc:Choice>
          <mc:Fallback xmlns="">
            <p:pic>
              <p:nvPicPr>
                <p:cNvPr id="118" name="Ink 117">
                  <a:extLst>
                    <a:ext uri="{FF2B5EF4-FFF2-40B4-BE49-F238E27FC236}">
                      <a16:creationId xmlns:a16="http://schemas.microsoft.com/office/drawing/2014/main" id="{6CFE44C7-5C39-6BA9-31EB-A7F0EE5E5D94}"/>
                    </a:ext>
                  </a:extLst>
                </p:cNvPr>
                <p:cNvPicPr/>
                <p:nvPr/>
              </p:nvPicPr>
              <p:blipFill>
                <a:blip r:embed="rId50"/>
                <a:stretch>
                  <a:fillRect/>
                </a:stretch>
              </p:blipFill>
              <p:spPr>
                <a:xfrm>
                  <a:off x="6166337" y="6019843"/>
                  <a:ext cx="256680" cy="271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119" name="Ink 118">
                  <a:extLst>
                    <a:ext uri="{FF2B5EF4-FFF2-40B4-BE49-F238E27FC236}">
                      <a16:creationId xmlns:a16="http://schemas.microsoft.com/office/drawing/2014/main" id="{007AB6AE-C17F-4C74-DEDE-05A4F20D50DA}"/>
                    </a:ext>
                  </a:extLst>
                </p14:cNvPr>
                <p14:cNvContentPartPr/>
                <p14:nvPr/>
              </p14:nvContentPartPr>
              <p14:xfrm>
                <a:off x="6543617" y="6183283"/>
                <a:ext cx="152280" cy="360"/>
              </p14:xfrm>
            </p:contentPart>
          </mc:Choice>
          <mc:Fallback xmlns="">
            <p:pic>
              <p:nvPicPr>
                <p:cNvPr id="119" name="Ink 118">
                  <a:extLst>
                    <a:ext uri="{FF2B5EF4-FFF2-40B4-BE49-F238E27FC236}">
                      <a16:creationId xmlns:a16="http://schemas.microsoft.com/office/drawing/2014/main" id="{007AB6AE-C17F-4C74-DEDE-05A4F20D50DA}"/>
                    </a:ext>
                  </a:extLst>
                </p:cNvPr>
                <p:cNvPicPr/>
                <p:nvPr/>
              </p:nvPicPr>
              <p:blipFill>
                <a:blip r:embed="rId52"/>
                <a:stretch>
                  <a:fillRect/>
                </a:stretch>
              </p:blipFill>
              <p:spPr>
                <a:xfrm>
                  <a:off x="6525617" y="6075643"/>
                  <a:ext cx="18792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121" name="Ink 120">
                  <a:extLst>
                    <a:ext uri="{FF2B5EF4-FFF2-40B4-BE49-F238E27FC236}">
                      <a16:creationId xmlns:a16="http://schemas.microsoft.com/office/drawing/2014/main" id="{47B32165-B285-87B9-4304-31639C302677}"/>
                    </a:ext>
                  </a:extLst>
                </p14:cNvPr>
                <p14:cNvContentPartPr/>
                <p14:nvPr/>
              </p14:nvContentPartPr>
              <p14:xfrm>
                <a:off x="6869777" y="6183283"/>
                <a:ext cx="132480" cy="360"/>
              </p14:xfrm>
            </p:contentPart>
          </mc:Choice>
          <mc:Fallback xmlns="">
            <p:pic>
              <p:nvPicPr>
                <p:cNvPr id="121" name="Ink 120">
                  <a:extLst>
                    <a:ext uri="{FF2B5EF4-FFF2-40B4-BE49-F238E27FC236}">
                      <a16:creationId xmlns:a16="http://schemas.microsoft.com/office/drawing/2014/main" id="{47B32165-B285-87B9-4304-31639C302677}"/>
                    </a:ext>
                  </a:extLst>
                </p:cNvPr>
                <p:cNvPicPr/>
                <p:nvPr/>
              </p:nvPicPr>
              <p:blipFill>
                <a:blip r:embed="rId54"/>
                <a:stretch>
                  <a:fillRect/>
                </a:stretch>
              </p:blipFill>
              <p:spPr>
                <a:xfrm>
                  <a:off x="6851777" y="6075643"/>
                  <a:ext cx="168120" cy="216000"/>
                </a:xfrm>
                <a:prstGeom prst="rect">
                  <a:avLst/>
                </a:prstGeom>
              </p:spPr>
            </p:pic>
          </mc:Fallback>
        </mc:AlternateContent>
      </p:grpSp>
      <p:grpSp>
        <p:nvGrpSpPr>
          <p:cNvPr id="135" name="Group 134">
            <a:extLst>
              <a:ext uri="{FF2B5EF4-FFF2-40B4-BE49-F238E27FC236}">
                <a16:creationId xmlns:a16="http://schemas.microsoft.com/office/drawing/2014/main" id="{FF7631BE-2729-13E6-7E72-BF6434C20339}"/>
              </a:ext>
            </a:extLst>
          </p:cNvPr>
          <p:cNvGrpSpPr/>
          <p:nvPr/>
        </p:nvGrpSpPr>
        <p:grpSpPr>
          <a:xfrm>
            <a:off x="7211417" y="6187603"/>
            <a:ext cx="1540080" cy="38520"/>
            <a:chOff x="7211417" y="6187603"/>
            <a:chExt cx="1540080" cy="38520"/>
          </a:xfrm>
        </p:grpSpPr>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123" name="Ink 122">
                  <a:extLst>
                    <a:ext uri="{FF2B5EF4-FFF2-40B4-BE49-F238E27FC236}">
                      <a16:creationId xmlns:a16="http://schemas.microsoft.com/office/drawing/2014/main" id="{113EDE05-D158-CCE8-13D9-16EAFAA83449}"/>
                    </a:ext>
                  </a:extLst>
                </p14:cNvPr>
                <p14:cNvContentPartPr/>
                <p14:nvPr/>
              </p14:nvContentPartPr>
              <p14:xfrm>
                <a:off x="7211417" y="6187603"/>
                <a:ext cx="237240" cy="3240"/>
              </p14:xfrm>
            </p:contentPart>
          </mc:Choice>
          <mc:Fallback xmlns="">
            <p:pic>
              <p:nvPicPr>
                <p:cNvPr id="123" name="Ink 122">
                  <a:extLst>
                    <a:ext uri="{FF2B5EF4-FFF2-40B4-BE49-F238E27FC236}">
                      <a16:creationId xmlns:a16="http://schemas.microsoft.com/office/drawing/2014/main" id="{113EDE05-D158-CCE8-13D9-16EAFAA83449}"/>
                    </a:ext>
                  </a:extLst>
                </p:cNvPr>
                <p:cNvPicPr/>
                <p:nvPr/>
              </p:nvPicPr>
              <p:blipFill>
                <a:blip r:embed="rId56"/>
                <a:stretch>
                  <a:fillRect/>
                </a:stretch>
              </p:blipFill>
              <p:spPr>
                <a:xfrm>
                  <a:off x="7193777" y="6079963"/>
                  <a:ext cx="272880" cy="218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124" name="Ink 123">
                  <a:extLst>
                    <a:ext uri="{FF2B5EF4-FFF2-40B4-BE49-F238E27FC236}">
                      <a16:creationId xmlns:a16="http://schemas.microsoft.com/office/drawing/2014/main" id="{9A431FAC-B7AA-2D4B-369D-66BA9E4594CC}"/>
                    </a:ext>
                  </a:extLst>
                </p14:cNvPr>
                <p14:cNvContentPartPr/>
                <p14:nvPr/>
              </p14:nvContentPartPr>
              <p14:xfrm>
                <a:off x="7601297" y="6206323"/>
                <a:ext cx="360" cy="360"/>
              </p14:xfrm>
            </p:contentPart>
          </mc:Choice>
          <mc:Fallback xmlns="">
            <p:pic>
              <p:nvPicPr>
                <p:cNvPr id="124" name="Ink 123">
                  <a:extLst>
                    <a:ext uri="{FF2B5EF4-FFF2-40B4-BE49-F238E27FC236}">
                      <a16:creationId xmlns:a16="http://schemas.microsoft.com/office/drawing/2014/main" id="{9A431FAC-B7AA-2D4B-369D-66BA9E4594CC}"/>
                    </a:ext>
                  </a:extLst>
                </p:cNvPr>
                <p:cNvPicPr/>
                <p:nvPr/>
              </p:nvPicPr>
              <p:blipFill>
                <a:blip r:embed="rId58"/>
                <a:stretch>
                  <a:fillRect/>
                </a:stretch>
              </p:blipFill>
              <p:spPr>
                <a:xfrm>
                  <a:off x="7583657" y="609832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125" name="Ink 124">
                  <a:extLst>
                    <a:ext uri="{FF2B5EF4-FFF2-40B4-BE49-F238E27FC236}">
                      <a16:creationId xmlns:a16="http://schemas.microsoft.com/office/drawing/2014/main" id="{8693A877-7290-23D1-0CC2-133B846F86BA}"/>
                    </a:ext>
                  </a:extLst>
                </p14:cNvPr>
                <p14:cNvContentPartPr/>
                <p14:nvPr/>
              </p14:nvContentPartPr>
              <p14:xfrm>
                <a:off x="7667537" y="6206323"/>
                <a:ext cx="360" cy="360"/>
              </p14:xfrm>
            </p:contentPart>
          </mc:Choice>
          <mc:Fallback xmlns="">
            <p:pic>
              <p:nvPicPr>
                <p:cNvPr id="125" name="Ink 124">
                  <a:extLst>
                    <a:ext uri="{FF2B5EF4-FFF2-40B4-BE49-F238E27FC236}">
                      <a16:creationId xmlns:a16="http://schemas.microsoft.com/office/drawing/2014/main" id="{8693A877-7290-23D1-0CC2-133B846F86BA}"/>
                    </a:ext>
                  </a:extLst>
                </p:cNvPr>
                <p:cNvPicPr/>
                <p:nvPr/>
              </p:nvPicPr>
              <p:blipFill>
                <a:blip r:embed="rId60"/>
                <a:stretch>
                  <a:fillRect/>
                </a:stretch>
              </p:blipFill>
              <p:spPr>
                <a:xfrm>
                  <a:off x="7649537" y="6098323"/>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1">
              <p14:nvContentPartPr>
                <p14:cNvPr id="127" name="Ink 126">
                  <a:extLst>
                    <a:ext uri="{FF2B5EF4-FFF2-40B4-BE49-F238E27FC236}">
                      <a16:creationId xmlns:a16="http://schemas.microsoft.com/office/drawing/2014/main" id="{0B3F19DC-85C5-8927-F4B5-E76822F35847}"/>
                    </a:ext>
                  </a:extLst>
                </p14:cNvPr>
                <p14:cNvContentPartPr/>
                <p14:nvPr/>
              </p14:nvContentPartPr>
              <p14:xfrm>
                <a:off x="7540097" y="6197683"/>
                <a:ext cx="112320" cy="360"/>
              </p14:xfrm>
            </p:contentPart>
          </mc:Choice>
          <mc:Fallback xmlns="">
            <p:pic>
              <p:nvPicPr>
                <p:cNvPr id="127" name="Ink 126">
                  <a:extLst>
                    <a:ext uri="{FF2B5EF4-FFF2-40B4-BE49-F238E27FC236}">
                      <a16:creationId xmlns:a16="http://schemas.microsoft.com/office/drawing/2014/main" id="{0B3F19DC-85C5-8927-F4B5-E76822F35847}"/>
                    </a:ext>
                  </a:extLst>
                </p:cNvPr>
                <p:cNvPicPr/>
                <p:nvPr/>
              </p:nvPicPr>
              <p:blipFill>
                <a:blip r:embed="rId62"/>
                <a:stretch>
                  <a:fillRect/>
                </a:stretch>
              </p:blipFill>
              <p:spPr>
                <a:xfrm>
                  <a:off x="7522457" y="6089683"/>
                  <a:ext cx="14796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3">
              <p14:nvContentPartPr>
                <p14:cNvPr id="129" name="Ink 128">
                  <a:extLst>
                    <a:ext uri="{FF2B5EF4-FFF2-40B4-BE49-F238E27FC236}">
                      <a16:creationId xmlns:a16="http://schemas.microsoft.com/office/drawing/2014/main" id="{C7E97EEF-773F-0053-01F6-0841C3C651C2}"/>
                    </a:ext>
                  </a:extLst>
                </p14:cNvPr>
                <p14:cNvContentPartPr/>
                <p14:nvPr/>
              </p14:nvContentPartPr>
              <p14:xfrm>
                <a:off x="7717577" y="6197683"/>
                <a:ext cx="325440" cy="4680"/>
              </p14:xfrm>
            </p:contentPart>
          </mc:Choice>
          <mc:Fallback xmlns="">
            <p:pic>
              <p:nvPicPr>
                <p:cNvPr id="129" name="Ink 128">
                  <a:extLst>
                    <a:ext uri="{FF2B5EF4-FFF2-40B4-BE49-F238E27FC236}">
                      <a16:creationId xmlns:a16="http://schemas.microsoft.com/office/drawing/2014/main" id="{C7E97EEF-773F-0053-01F6-0841C3C651C2}"/>
                    </a:ext>
                  </a:extLst>
                </p:cNvPr>
                <p:cNvPicPr/>
                <p:nvPr/>
              </p:nvPicPr>
              <p:blipFill>
                <a:blip r:embed="rId64"/>
                <a:stretch>
                  <a:fillRect/>
                </a:stretch>
              </p:blipFill>
              <p:spPr>
                <a:xfrm>
                  <a:off x="7699577" y="6089683"/>
                  <a:ext cx="361080" cy="220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130" name="Ink 129">
                  <a:extLst>
                    <a:ext uri="{FF2B5EF4-FFF2-40B4-BE49-F238E27FC236}">
                      <a16:creationId xmlns:a16="http://schemas.microsoft.com/office/drawing/2014/main" id="{1BD545D8-BFA9-4724-A9DB-16A3C855E37B}"/>
                    </a:ext>
                  </a:extLst>
                </p14:cNvPr>
                <p14:cNvContentPartPr/>
                <p14:nvPr/>
              </p14:nvContentPartPr>
              <p14:xfrm>
                <a:off x="8112857" y="6214243"/>
                <a:ext cx="11160" cy="4320"/>
              </p14:xfrm>
            </p:contentPart>
          </mc:Choice>
          <mc:Fallback xmlns="">
            <p:pic>
              <p:nvPicPr>
                <p:cNvPr id="130" name="Ink 129">
                  <a:extLst>
                    <a:ext uri="{FF2B5EF4-FFF2-40B4-BE49-F238E27FC236}">
                      <a16:creationId xmlns:a16="http://schemas.microsoft.com/office/drawing/2014/main" id="{1BD545D8-BFA9-4724-A9DB-16A3C855E37B}"/>
                    </a:ext>
                  </a:extLst>
                </p:cNvPr>
                <p:cNvPicPr/>
                <p:nvPr/>
              </p:nvPicPr>
              <p:blipFill>
                <a:blip r:embed="rId66"/>
                <a:stretch>
                  <a:fillRect/>
                </a:stretch>
              </p:blipFill>
              <p:spPr>
                <a:xfrm>
                  <a:off x="8094857" y="6106243"/>
                  <a:ext cx="46800" cy="219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131" name="Ink 130">
                  <a:extLst>
                    <a:ext uri="{FF2B5EF4-FFF2-40B4-BE49-F238E27FC236}">
                      <a16:creationId xmlns:a16="http://schemas.microsoft.com/office/drawing/2014/main" id="{7ED7C9E0-CFC2-D1DD-B808-53DBBAA84398}"/>
                    </a:ext>
                  </a:extLst>
                </p14:cNvPr>
                <p14:cNvContentPartPr/>
                <p14:nvPr/>
              </p14:nvContentPartPr>
              <p14:xfrm>
                <a:off x="8247497" y="6225763"/>
                <a:ext cx="196920" cy="360"/>
              </p14:xfrm>
            </p:contentPart>
          </mc:Choice>
          <mc:Fallback xmlns="">
            <p:pic>
              <p:nvPicPr>
                <p:cNvPr id="131" name="Ink 130">
                  <a:extLst>
                    <a:ext uri="{FF2B5EF4-FFF2-40B4-BE49-F238E27FC236}">
                      <a16:creationId xmlns:a16="http://schemas.microsoft.com/office/drawing/2014/main" id="{7ED7C9E0-CFC2-D1DD-B808-53DBBAA84398}"/>
                    </a:ext>
                  </a:extLst>
                </p:cNvPr>
                <p:cNvPicPr/>
                <p:nvPr/>
              </p:nvPicPr>
              <p:blipFill>
                <a:blip r:embed="rId68"/>
                <a:stretch>
                  <a:fillRect/>
                </a:stretch>
              </p:blipFill>
              <p:spPr>
                <a:xfrm>
                  <a:off x="8229497" y="6118123"/>
                  <a:ext cx="23256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9">
              <p14:nvContentPartPr>
                <p14:cNvPr id="132" name="Ink 131">
                  <a:extLst>
                    <a:ext uri="{FF2B5EF4-FFF2-40B4-BE49-F238E27FC236}">
                      <a16:creationId xmlns:a16="http://schemas.microsoft.com/office/drawing/2014/main" id="{6BA94CF2-4C7F-8A76-DD3F-752F1EE85B4A}"/>
                    </a:ext>
                  </a:extLst>
                </p14:cNvPr>
                <p14:cNvContentPartPr/>
                <p14:nvPr/>
              </p14:nvContentPartPr>
              <p14:xfrm>
                <a:off x="8601737" y="6220363"/>
                <a:ext cx="149760" cy="4320"/>
              </p14:xfrm>
            </p:contentPart>
          </mc:Choice>
          <mc:Fallback xmlns="">
            <p:pic>
              <p:nvPicPr>
                <p:cNvPr id="132" name="Ink 131">
                  <a:extLst>
                    <a:ext uri="{FF2B5EF4-FFF2-40B4-BE49-F238E27FC236}">
                      <a16:creationId xmlns:a16="http://schemas.microsoft.com/office/drawing/2014/main" id="{6BA94CF2-4C7F-8A76-DD3F-752F1EE85B4A}"/>
                    </a:ext>
                  </a:extLst>
                </p:cNvPr>
                <p:cNvPicPr/>
                <p:nvPr/>
              </p:nvPicPr>
              <p:blipFill>
                <a:blip r:embed="rId70"/>
                <a:stretch>
                  <a:fillRect/>
                </a:stretch>
              </p:blipFill>
              <p:spPr>
                <a:xfrm>
                  <a:off x="8584097" y="6112363"/>
                  <a:ext cx="185400" cy="21996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71">
            <p14:nvContentPartPr>
              <p14:cNvPr id="137" name="Ink 136">
                <a:extLst>
                  <a:ext uri="{FF2B5EF4-FFF2-40B4-BE49-F238E27FC236}">
                    <a16:creationId xmlns:a16="http://schemas.microsoft.com/office/drawing/2014/main" id="{8537EAD6-9BE0-D7F1-F31C-D32C4B96A476}"/>
                  </a:ext>
                </a:extLst>
              </p14:cNvPr>
              <p14:cNvContentPartPr/>
              <p14:nvPr/>
            </p14:nvContentPartPr>
            <p14:xfrm>
              <a:off x="11646257" y="6211003"/>
              <a:ext cx="246960" cy="360"/>
            </p14:xfrm>
          </p:contentPart>
        </mc:Choice>
        <mc:Fallback xmlns="">
          <p:pic>
            <p:nvPicPr>
              <p:cNvPr id="137" name="Ink 136">
                <a:extLst>
                  <a:ext uri="{FF2B5EF4-FFF2-40B4-BE49-F238E27FC236}">
                    <a16:creationId xmlns:a16="http://schemas.microsoft.com/office/drawing/2014/main" id="{8537EAD6-9BE0-D7F1-F31C-D32C4B96A476}"/>
                  </a:ext>
                </a:extLst>
              </p:cNvPr>
              <p:cNvPicPr/>
              <p:nvPr/>
            </p:nvPicPr>
            <p:blipFill>
              <a:blip r:embed="rId72"/>
              <a:stretch>
                <a:fillRect/>
              </a:stretch>
            </p:blipFill>
            <p:spPr>
              <a:xfrm>
                <a:off x="11628617" y="6103003"/>
                <a:ext cx="2826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3">
            <p14:nvContentPartPr>
              <p14:cNvPr id="141" name="Ink 140">
                <a:extLst>
                  <a:ext uri="{FF2B5EF4-FFF2-40B4-BE49-F238E27FC236}">
                    <a16:creationId xmlns:a16="http://schemas.microsoft.com/office/drawing/2014/main" id="{EA81FCCF-1CB7-007B-DC8E-2056CE390090}"/>
                  </a:ext>
                </a:extLst>
              </p14:cNvPr>
              <p14:cNvContentPartPr/>
              <p14:nvPr/>
            </p14:nvContentPartPr>
            <p14:xfrm>
              <a:off x="12033257" y="6185803"/>
              <a:ext cx="80640" cy="9720"/>
            </p14:xfrm>
          </p:contentPart>
        </mc:Choice>
        <mc:Fallback xmlns="">
          <p:pic>
            <p:nvPicPr>
              <p:cNvPr id="141" name="Ink 140">
                <a:extLst>
                  <a:ext uri="{FF2B5EF4-FFF2-40B4-BE49-F238E27FC236}">
                    <a16:creationId xmlns:a16="http://schemas.microsoft.com/office/drawing/2014/main" id="{EA81FCCF-1CB7-007B-DC8E-2056CE390090}"/>
                  </a:ext>
                </a:extLst>
              </p:cNvPr>
              <p:cNvPicPr/>
              <p:nvPr/>
            </p:nvPicPr>
            <p:blipFill>
              <a:blip r:embed="rId74"/>
              <a:stretch>
                <a:fillRect/>
              </a:stretch>
            </p:blipFill>
            <p:spPr>
              <a:xfrm>
                <a:off x="12015257" y="6078163"/>
                <a:ext cx="116280" cy="225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5">
            <p14:nvContentPartPr>
              <p14:cNvPr id="142" name="Ink 141">
                <a:extLst>
                  <a:ext uri="{FF2B5EF4-FFF2-40B4-BE49-F238E27FC236}">
                    <a16:creationId xmlns:a16="http://schemas.microsoft.com/office/drawing/2014/main" id="{6E2D94D0-2110-2783-5BA0-A2CAAFB76326}"/>
                  </a:ext>
                </a:extLst>
              </p14:cNvPr>
              <p14:cNvContentPartPr/>
              <p14:nvPr/>
            </p14:nvContentPartPr>
            <p14:xfrm>
              <a:off x="8822777" y="6225043"/>
              <a:ext cx="75240" cy="360"/>
            </p14:xfrm>
          </p:contentPart>
        </mc:Choice>
        <mc:Fallback xmlns="">
          <p:pic>
            <p:nvPicPr>
              <p:cNvPr id="142" name="Ink 141">
                <a:extLst>
                  <a:ext uri="{FF2B5EF4-FFF2-40B4-BE49-F238E27FC236}">
                    <a16:creationId xmlns:a16="http://schemas.microsoft.com/office/drawing/2014/main" id="{6E2D94D0-2110-2783-5BA0-A2CAAFB76326}"/>
                  </a:ext>
                </a:extLst>
              </p:cNvPr>
              <p:cNvPicPr/>
              <p:nvPr/>
            </p:nvPicPr>
            <p:blipFill>
              <a:blip r:embed="rId76"/>
              <a:stretch>
                <a:fillRect/>
              </a:stretch>
            </p:blipFill>
            <p:spPr>
              <a:xfrm>
                <a:off x="8805137" y="6117043"/>
                <a:ext cx="11088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7">
            <p14:nvContentPartPr>
              <p14:cNvPr id="143" name="Ink 142">
                <a:extLst>
                  <a:ext uri="{FF2B5EF4-FFF2-40B4-BE49-F238E27FC236}">
                    <a16:creationId xmlns:a16="http://schemas.microsoft.com/office/drawing/2014/main" id="{C316ABAC-DE93-4947-154D-48331BBE01E4}"/>
                  </a:ext>
                </a:extLst>
              </p14:cNvPr>
              <p14:cNvContentPartPr/>
              <p14:nvPr/>
            </p14:nvContentPartPr>
            <p14:xfrm>
              <a:off x="11542577" y="6205603"/>
              <a:ext cx="27360" cy="360"/>
            </p14:xfrm>
          </p:contentPart>
        </mc:Choice>
        <mc:Fallback xmlns="">
          <p:pic>
            <p:nvPicPr>
              <p:cNvPr id="143" name="Ink 142">
                <a:extLst>
                  <a:ext uri="{FF2B5EF4-FFF2-40B4-BE49-F238E27FC236}">
                    <a16:creationId xmlns:a16="http://schemas.microsoft.com/office/drawing/2014/main" id="{C316ABAC-DE93-4947-154D-48331BBE01E4}"/>
                  </a:ext>
                </a:extLst>
              </p:cNvPr>
              <p:cNvPicPr/>
              <p:nvPr/>
            </p:nvPicPr>
            <p:blipFill>
              <a:blip r:embed="rId78"/>
              <a:stretch>
                <a:fillRect/>
              </a:stretch>
            </p:blipFill>
            <p:spPr>
              <a:xfrm>
                <a:off x="11524937" y="6097963"/>
                <a:ext cx="63000" cy="216000"/>
              </a:xfrm>
              <a:prstGeom prst="rect">
                <a:avLst/>
              </a:prstGeom>
            </p:spPr>
          </p:pic>
        </mc:Fallback>
      </mc:AlternateContent>
      <p:sp>
        <p:nvSpPr>
          <p:cNvPr id="147" name="Content Placeholder 4">
            <a:extLst>
              <a:ext uri="{FF2B5EF4-FFF2-40B4-BE49-F238E27FC236}">
                <a16:creationId xmlns:a16="http://schemas.microsoft.com/office/drawing/2014/main" id="{511E04EE-603A-A16D-A703-67E4C21C0890}"/>
              </a:ext>
            </a:extLst>
          </p:cNvPr>
          <p:cNvSpPr txBox="1">
            <a:spLocks/>
          </p:cNvSpPr>
          <p:nvPr/>
        </p:nvSpPr>
        <p:spPr>
          <a:xfrm>
            <a:off x="9839716" y="1828236"/>
            <a:ext cx="2056209" cy="1172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100" b="1" dirty="0">
                <a:solidFill>
                  <a:schemeClr val="accent1">
                    <a:lumMod val="60000"/>
                    <a:lumOff val="40000"/>
                  </a:schemeClr>
                </a:solidFill>
                <a:latin typeface="Avenir Book" panose="02000503020000020003" pitchFamily="2" charset="0"/>
              </a:rPr>
              <a:t>James Thorn. https://</a:t>
            </a:r>
            <a:r>
              <a:rPr lang="en-GB" sz="1100" b="1" dirty="0" err="1">
                <a:solidFill>
                  <a:schemeClr val="accent1">
                    <a:lumMod val="60000"/>
                    <a:lumOff val="40000"/>
                  </a:schemeClr>
                </a:solidFill>
                <a:latin typeface="Avenir Book" panose="02000503020000020003" pitchFamily="2" charset="0"/>
              </a:rPr>
              <a:t>jamesthorne.com</a:t>
            </a:r>
            <a:r>
              <a:rPr lang="en-GB" sz="1100" b="1" dirty="0">
                <a:solidFill>
                  <a:schemeClr val="accent1">
                    <a:lumMod val="60000"/>
                    <a:lumOff val="40000"/>
                  </a:schemeClr>
                </a:solidFill>
                <a:latin typeface="Avenir Book" panose="02000503020000020003" pitchFamily="2" charset="0"/>
              </a:rPr>
              <a:t>/blog/acl-2022-best-papers/</a:t>
            </a:r>
          </a:p>
          <a:p>
            <a:pPr marL="457200" lvl="1" indent="0">
              <a:buFont typeface="Arial" panose="020B0604020202020204" pitchFamily="34" charset="0"/>
              <a:buNone/>
            </a:pPr>
            <a:endParaRPr lang="en-GB" sz="2000" dirty="0">
              <a:solidFill>
                <a:srgbClr val="002060"/>
              </a:solidFill>
              <a:latin typeface="Avenir Book" panose="02000503020000020003" pitchFamily="2" charset="0"/>
            </a:endParaRPr>
          </a:p>
        </p:txBody>
      </p:sp>
    </p:spTree>
    <p:extLst>
      <p:ext uri="{BB962C8B-B14F-4D97-AF65-F5344CB8AC3E}">
        <p14:creationId xmlns:p14="http://schemas.microsoft.com/office/powerpoint/2010/main" val="388661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500"/>
                                        <p:tgtEl>
                                          <p:spTgt spid="86"/>
                                        </p:tgtEl>
                                      </p:cBhvr>
                                    </p:animEffect>
                                  </p:childTnLst>
                                </p:cTn>
                              </p:par>
                              <p:par>
                                <p:cTn id="60" presetID="10" presetClass="entr" presetSubtype="0" fill="hold" nodeType="with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fade">
                                      <p:cBhvr>
                                        <p:cTn id="62" dur="500"/>
                                        <p:tgtEl>
                                          <p:spTgt spid="87"/>
                                        </p:tgtEl>
                                      </p:cBhvr>
                                    </p:animEffect>
                                  </p:childTnLst>
                                </p:cTn>
                              </p:par>
                              <p:par>
                                <p:cTn id="63" presetID="10" presetClass="entr" presetSubtype="0" fill="hold"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500"/>
                                        <p:tgtEl>
                                          <p:spTgt spid="122"/>
                                        </p:tgtEl>
                                      </p:cBhvr>
                                    </p:animEffect>
                                  </p:childTnLst>
                                </p:cTn>
                              </p:par>
                              <p:par>
                                <p:cTn id="66" presetID="10" presetClass="entr" presetSubtype="0" fill="hold" nodeType="with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fade">
                                      <p:cBhvr>
                                        <p:cTn id="68" dur="500"/>
                                        <p:tgtEl>
                                          <p:spTgt spid="135"/>
                                        </p:tgtEl>
                                      </p:cBhvr>
                                    </p:animEffect>
                                  </p:childTnLst>
                                </p:cTn>
                              </p:par>
                              <p:par>
                                <p:cTn id="69" presetID="10" presetClass="entr" presetSubtype="0" fill="hold" nodeType="withEffect">
                                  <p:stCondLst>
                                    <p:cond delay="0"/>
                                  </p:stCondLst>
                                  <p:childTnLst>
                                    <p:set>
                                      <p:cBhvr>
                                        <p:cTn id="70" dur="1" fill="hold">
                                          <p:stCondLst>
                                            <p:cond delay="0"/>
                                          </p:stCondLst>
                                        </p:cTn>
                                        <p:tgtEl>
                                          <p:spTgt spid="137"/>
                                        </p:tgtEl>
                                        <p:attrNameLst>
                                          <p:attrName>style.visibility</p:attrName>
                                        </p:attrNameLst>
                                      </p:cBhvr>
                                      <p:to>
                                        <p:strVal val="visible"/>
                                      </p:to>
                                    </p:set>
                                    <p:animEffect transition="in" filter="fade">
                                      <p:cBhvr>
                                        <p:cTn id="71" dur="500"/>
                                        <p:tgtEl>
                                          <p:spTgt spid="137"/>
                                        </p:tgtEl>
                                      </p:cBhvr>
                                    </p:animEffect>
                                  </p:childTnLst>
                                </p:cTn>
                              </p:par>
                              <p:par>
                                <p:cTn id="72" presetID="10" presetClass="entr" presetSubtype="0" fill="hold" nodeType="withEffect">
                                  <p:stCondLst>
                                    <p:cond delay="0"/>
                                  </p:stCondLst>
                                  <p:childTnLst>
                                    <p:set>
                                      <p:cBhvr>
                                        <p:cTn id="73" dur="1" fill="hold">
                                          <p:stCondLst>
                                            <p:cond delay="0"/>
                                          </p:stCondLst>
                                        </p:cTn>
                                        <p:tgtEl>
                                          <p:spTgt spid="141"/>
                                        </p:tgtEl>
                                        <p:attrNameLst>
                                          <p:attrName>style.visibility</p:attrName>
                                        </p:attrNameLst>
                                      </p:cBhvr>
                                      <p:to>
                                        <p:strVal val="visible"/>
                                      </p:to>
                                    </p:set>
                                    <p:animEffect transition="in" filter="fade">
                                      <p:cBhvr>
                                        <p:cTn id="74" dur="500"/>
                                        <p:tgtEl>
                                          <p:spTgt spid="141"/>
                                        </p:tgtEl>
                                      </p:cBhvr>
                                    </p:animEffect>
                                  </p:childTnLst>
                                </p:cTn>
                              </p:par>
                              <p:par>
                                <p:cTn id="75" presetID="10" presetClass="entr" presetSubtype="0" fill="hold" nodeType="withEffect">
                                  <p:stCondLst>
                                    <p:cond delay="0"/>
                                  </p:stCondLst>
                                  <p:childTnLst>
                                    <p:set>
                                      <p:cBhvr>
                                        <p:cTn id="76" dur="1" fill="hold">
                                          <p:stCondLst>
                                            <p:cond delay="0"/>
                                          </p:stCondLst>
                                        </p:cTn>
                                        <p:tgtEl>
                                          <p:spTgt spid="142"/>
                                        </p:tgtEl>
                                        <p:attrNameLst>
                                          <p:attrName>style.visibility</p:attrName>
                                        </p:attrNameLst>
                                      </p:cBhvr>
                                      <p:to>
                                        <p:strVal val="visible"/>
                                      </p:to>
                                    </p:set>
                                    <p:animEffect transition="in" filter="fade">
                                      <p:cBhvr>
                                        <p:cTn id="77" dur="500"/>
                                        <p:tgtEl>
                                          <p:spTgt spid="142"/>
                                        </p:tgtEl>
                                      </p:cBhvr>
                                    </p:animEffect>
                                  </p:childTnLst>
                                </p:cTn>
                              </p:par>
                              <p:par>
                                <p:cTn id="78" presetID="10" presetClass="entr" presetSubtype="0" fill="hold" nodeType="withEffect">
                                  <p:stCondLst>
                                    <p:cond delay="0"/>
                                  </p:stCondLst>
                                  <p:childTnLst>
                                    <p:set>
                                      <p:cBhvr>
                                        <p:cTn id="79" dur="1" fill="hold">
                                          <p:stCondLst>
                                            <p:cond delay="0"/>
                                          </p:stCondLst>
                                        </p:cTn>
                                        <p:tgtEl>
                                          <p:spTgt spid="143"/>
                                        </p:tgtEl>
                                        <p:attrNameLst>
                                          <p:attrName>style.visibility</p:attrName>
                                        </p:attrNameLst>
                                      </p:cBhvr>
                                      <p:to>
                                        <p:strVal val="visible"/>
                                      </p:to>
                                    </p:set>
                                    <p:animEffect transition="in" filter="fade">
                                      <p:cBhvr>
                                        <p:cTn id="80" dur="500"/>
                                        <p:tgtEl>
                                          <p:spTgt spid="14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4"/>
                                        </p:tgtEl>
                                      </p:cBhvr>
                                    </p:animEffect>
                                    <p:set>
                                      <p:cBhvr>
                                        <p:cTn id="9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Approach</a:t>
            </a:r>
          </a:p>
        </p:txBody>
      </p:sp>
      <p:sp>
        <p:nvSpPr>
          <p:cNvPr id="7" name="Content Placeholder 4">
            <a:extLst>
              <a:ext uri="{FF2B5EF4-FFF2-40B4-BE49-F238E27FC236}">
                <a16:creationId xmlns:a16="http://schemas.microsoft.com/office/drawing/2014/main" id="{B901DBE5-605D-E5A6-289E-82565855FD1A}"/>
              </a:ext>
            </a:extLst>
          </p:cNvPr>
          <p:cNvSpPr>
            <a:spLocks noGrp="1"/>
          </p:cNvSpPr>
          <p:nvPr>
            <p:ph idx="1"/>
          </p:nvPr>
        </p:nvSpPr>
        <p:spPr>
          <a:xfrm>
            <a:off x="1214434" y="2471703"/>
            <a:ext cx="9763127" cy="2214950"/>
          </a:xfrm>
        </p:spPr>
        <p:txBody>
          <a:bodyPr>
            <a:normAutofit/>
          </a:bodyPr>
          <a:lstStyle/>
          <a:p>
            <a:pPr marL="457200" lvl="1" indent="0">
              <a:buNone/>
            </a:pPr>
            <a:endParaRPr lang="en-GB" sz="2000" dirty="0">
              <a:solidFill>
                <a:srgbClr val="002060"/>
              </a:solidFill>
              <a:latin typeface="Avenir Book" panose="02000503020000020003" pitchFamily="2" charset="0"/>
            </a:endParaRPr>
          </a:p>
          <a:p>
            <a:pPr marL="457200" lvl="1" indent="0">
              <a:buNone/>
            </a:pPr>
            <a:endParaRPr lang="en-GB" sz="2000" dirty="0">
              <a:solidFill>
                <a:srgbClr val="002060"/>
              </a:solidFill>
              <a:latin typeface="Avenir Book" panose="02000503020000020003" pitchFamily="2" charset="0"/>
            </a:endParaRPr>
          </a:p>
        </p:txBody>
      </p:sp>
      <p:pic>
        <p:nvPicPr>
          <p:cNvPr id="11" name="Picture 10" descr="Graphical user interface&#10;&#10;Description automatically generated with low confidence">
            <a:extLst>
              <a:ext uri="{FF2B5EF4-FFF2-40B4-BE49-F238E27FC236}">
                <a16:creationId xmlns:a16="http://schemas.microsoft.com/office/drawing/2014/main" id="{7C7A36D4-1C51-B672-95CC-72D25E0AA326}"/>
              </a:ext>
            </a:extLst>
          </p:cNvPr>
          <p:cNvPicPr>
            <a:picLocks noChangeAspect="1"/>
          </p:cNvPicPr>
          <p:nvPr/>
        </p:nvPicPr>
        <p:blipFill>
          <a:blip r:embed="rId3"/>
          <a:stretch>
            <a:fillRect/>
          </a:stretch>
        </p:blipFill>
        <p:spPr>
          <a:xfrm>
            <a:off x="2209797" y="2583079"/>
            <a:ext cx="7772400" cy="3189248"/>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EF97E07D-0A3B-B7FB-3EFF-18B511A3D1DD}"/>
                  </a:ext>
                </a:extLst>
              </p14:cNvPr>
              <p14:cNvContentPartPr/>
              <p14:nvPr/>
            </p14:nvContentPartPr>
            <p14:xfrm>
              <a:off x="10697" y="2290243"/>
              <a:ext cx="2172600" cy="1491840"/>
            </p14:xfrm>
          </p:contentPart>
        </mc:Choice>
        <mc:Fallback xmlns="">
          <p:pic>
            <p:nvPicPr>
              <p:cNvPr id="3" name="Ink 2">
                <a:extLst>
                  <a:ext uri="{FF2B5EF4-FFF2-40B4-BE49-F238E27FC236}">
                    <a16:creationId xmlns:a16="http://schemas.microsoft.com/office/drawing/2014/main" id="{EF97E07D-0A3B-B7FB-3EFF-18B511A3D1DD}"/>
                  </a:ext>
                </a:extLst>
              </p:cNvPr>
              <p:cNvPicPr/>
              <p:nvPr/>
            </p:nvPicPr>
            <p:blipFill>
              <a:blip r:embed="rId5"/>
              <a:stretch>
                <a:fillRect/>
              </a:stretch>
            </p:blipFill>
            <p:spPr>
              <a:xfrm>
                <a:off x="-7303" y="2182243"/>
                <a:ext cx="2208240" cy="1707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3" name="Ink 12">
                <a:extLst>
                  <a:ext uri="{FF2B5EF4-FFF2-40B4-BE49-F238E27FC236}">
                    <a16:creationId xmlns:a16="http://schemas.microsoft.com/office/drawing/2014/main" id="{FE150569-6418-DC09-CF4E-68BB3D9CAE70}"/>
                  </a:ext>
                </a:extLst>
              </p14:cNvPr>
              <p14:cNvContentPartPr/>
              <p14:nvPr/>
            </p14:nvContentPartPr>
            <p14:xfrm>
              <a:off x="10039937" y="4957843"/>
              <a:ext cx="2678760" cy="1893960"/>
            </p14:xfrm>
          </p:contentPart>
        </mc:Choice>
        <mc:Fallback xmlns="">
          <p:pic>
            <p:nvPicPr>
              <p:cNvPr id="13" name="Ink 12">
                <a:extLst>
                  <a:ext uri="{FF2B5EF4-FFF2-40B4-BE49-F238E27FC236}">
                    <a16:creationId xmlns:a16="http://schemas.microsoft.com/office/drawing/2014/main" id="{FE150569-6418-DC09-CF4E-68BB3D9CAE70}"/>
                  </a:ext>
                </a:extLst>
              </p:cNvPr>
              <p:cNvPicPr/>
              <p:nvPr/>
            </p:nvPicPr>
            <p:blipFill>
              <a:blip r:embed="rId7"/>
              <a:stretch>
                <a:fillRect/>
              </a:stretch>
            </p:blipFill>
            <p:spPr>
              <a:xfrm>
                <a:off x="10022297" y="4849843"/>
                <a:ext cx="2714400" cy="2109600"/>
              </a:xfrm>
              <a:prstGeom prst="rect">
                <a:avLst/>
              </a:prstGeom>
            </p:spPr>
          </p:pic>
        </mc:Fallback>
      </mc:AlternateContent>
      <p:sp>
        <p:nvSpPr>
          <p:cNvPr id="18" name="Content Placeholder 4">
            <a:extLst>
              <a:ext uri="{FF2B5EF4-FFF2-40B4-BE49-F238E27FC236}">
                <a16:creationId xmlns:a16="http://schemas.microsoft.com/office/drawing/2014/main" id="{2D586D4A-F7E4-2ADD-96BC-6D2DE6C24478}"/>
              </a:ext>
            </a:extLst>
          </p:cNvPr>
          <p:cNvSpPr txBox="1">
            <a:spLocks/>
          </p:cNvSpPr>
          <p:nvPr/>
        </p:nvSpPr>
        <p:spPr>
          <a:xfrm>
            <a:off x="9839716" y="1828236"/>
            <a:ext cx="2056209" cy="1172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100" b="1" dirty="0">
                <a:solidFill>
                  <a:schemeClr val="accent1">
                    <a:lumMod val="60000"/>
                    <a:lumOff val="40000"/>
                  </a:schemeClr>
                </a:solidFill>
                <a:latin typeface="Avenir Book" panose="02000503020000020003" pitchFamily="2" charset="0"/>
              </a:rPr>
              <a:t>James Thorn. https://</a:t>
            </a:r>
            <a:r>
              <a:rPr lang="en-GB" sz="1100" b="1" dirty="0" err="1">
                <a:solidFill>
                  <a:schemeClr val="accent1">
                    <a:lumMod val="60000"/>
                    <a:lumOff val="40000"/>
                  </a:schemeClr>
                </a:solidFill>
                <a:latin typeface="Avenir Book" panose="02000503020000020003" pitchFamily="2" charset="0"/>
              </a:rPr>
              <a:t>jamesthorne.com</a:t>
            </a:r>
            <a:r>
              <a:rPr lang="en-GB" sz="1100" b="1" dirty="0">
                <a:solidFill>
                  <a:schemeClr val="accent1">
                    <a:lumMod val="60000"/>
                    <a:lumOff val="40000"/>
                  </a:schemeClr>
                </a:solidFill>
                <a:latin typeface="Avenir Book" panose="02000503020000020003" pitchFamily="2" charset="0"/>
              </a:rPr>
              <a:t>/blog/acl-2022-best-papers/</a:t>
            </a:r>
          </a:p>
          <a:p>
            <a:pPr marL="457200" lvl="1" indent="0">
              <a:buFont typeface="Arial" panose="020B0604020202020204" pitchFamily="34" charset="0"/>
              <a:buNone/>
            </a:pPr>
            <a:endParaRPr lang="en-GB" sz="2000" dirty="0">
              <a:solidFill>
                <a:srgbClr val="002060"/>
              </a:solidFill>
              <a:latin typeface="Avenir Book" panose="02000503020000020003" pitchFamily="2" charset="0"/>
            </a:endParaRPr>
          </a:p>
        </p:txBody>
      </p:sp>
    </p:spTree>
    <p:extLst>
      <p:ext uri="{BB962C8B-B14F-4D97-AF65-F5344CB8AC3E}">
        <p14:creationId xmlns:p14="http://schemas.microsoft.com/office/powerpoint/2010/main" val="36197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Results</a:t>
            </a:r>
          </a:p>
        </p:txBody>
      </p:sp>
      <p:sp>
        <p:nvSpPr>
          <p:cNvPr id="7" name="Content Placeholder 4">
            <a:extLst>
              <a:ext uri="{FF2B5EF4-FFF2-40B4-BE49-F238E27FC236}">
                <a16:creationId xmlns:a16="http://schemas.microsoft.com/office/drawing/2014/main" id="{B901DBE5-605D-E5A6-289E-82565855FD1A}"/>
              </a:ext>
            </a:extLst>
          </p:cNvPr>
          <p:cNvSpPr>
            <a:spLocks noGrp="1"/>
          </p:cNvSpPr>
          <p:nvPr>
            <p:ph idx="1"/>
          </p:nvPr>
        </p:nvSpPr>
        <p:spPr>
          <a:xfrm>
            <a:off x="1214434" y="2471703"/>
            <a:ext cx="9763127" cy="2214950"/>
          </a:xfrm>
        </p:spPr>
        <p:txBody>
          <a:bodyPr>
            <a:normAutofit/>
          </a:bodyPr>
          <a:lstStyle/>
          <a:p>
            <a:pPr marL="457200" lvl="1" indent="0">
              <a:buNone/>
            </a:pPr>
            <a:endParaRPr lang="en-GB" sz="2000" dirty="0">
              <a:solidFill>
                <a:srgbClr val="002060"/>
              </a:solidFill>
              <a:latin typeface="Avenir Book" panose="02000503020000020003" pitchFamily="2" charset="0"/>
            </a:endParaRPr>
          </a:p>
          <a:p>
            <a:pPr marL="457200" lvl="1" indent="0">
              <a:buNone/>
            </a:pPr>
            <a:endParaRPr lang="en-GB" sz="2000" dirty="0">
              <a:solidFill>
                <a:srgbClr val="002060"/>
              </a:solidFill>
              <a:latin typeface="Avenir Book" panose="02000503020000020003" pitchFamily="2" charset="0"/>
            </a:endParaRPr>
          </a:p>
        </p:txBody>
      </p:sp>
      <p:pic>
        <p:nvPicPr>
          <p:cNvPr id="3" name="Picture 2" descr="Table&#10;&#10;Description automatically generated">
            <a:extLst>
              <a:ext uri="{FF2B5EF4-FFF2-40B4-BE49-F238E27FC236}">
                <a16:creationId xmlns:a16="http://schemas.microsoft.com/office/drawing/2014/main" id="{E9ECE8B4-9E00-BA7B-1099-0C089D478658}"/>
              </a:ext>
            </a:extLst>
          </p:cNvPr>
          <p:cNvPicPr>
            <a:picLocks noChangeAspect="1"/>
          </p:cNvPicPr>
          <p:nvPr/>
        </p:nvPicPr>
        <p:blipFill>
          <a:blip r:embed="rId3"/>
          <a:stretch>
            <a:fillRect/>
          </a:stretch>
        </p:blipFill>
        <p:spPr>
          <a:xfrm>
            <a:off x="2862001" y="2088829"/>
            <a:ext cx="6467993" cy="4277773"/>
          </a:xfrm>
          <a:prstGeom prst="rect">
            <a:avLst/>
          </a:prstGeom>
        </p:spPr>
      </p:pic>
      <p:grpSp>
        <p:nvGrpSpPr>
          <p:cNvPr id="11" name="Group 10">
            <a:extLst>
              <a:ext uri="{FF2B5EF4-FFF2-40B4-BE49-F238E27FC236}">
                <a16:creationId xmlns:a16="http://schemas.microsoft.com/office/drawing/2014/main" id="{E6950310-7B2A-8185-48FD-DAFDAEBB3385}"/>
              </a:ext>
            </a:extLst>
          </p:cNvPr>
          <p:cNvGrpSpPr/>
          <p:nvPr/>
        </p:nvGrpSpPr>
        <p:grpSpPr>
          <a:xfrm>
            <a:off x="7544057" y="5174203"/>
            <a:ext cx="1710360" cy="1073520"/>
            <a:chOff x="7544057" y="5174203"/>
            <a:chExt cx="1710360" cy="107352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05BAC79D-1865-A90C-D859-D82BADF94F9C}"/>
                    </a:ext>
                  </a:extLst>
                </p14:cNvPr>
                <p14:cNvContentPartPr/>
                <p14:nvPr/>
              </p14:nvContentPartPr>
              <p14:xfrm>
                <a:off x="7544057" y="5174203"/>
                <a:ext cx="1710360" cy="1073520"/>
              </p14:xfrm>
            </p:contentPart>
          </mc:Choice>
          <mc:Fallback xmlns="">
            <p:pic>
              <p:nvPicPr>
                <p:cNvPr id="6" name="Ink 5">
                  <a:extLst>
                    <a:ext uri="{FF2B5EF4-FFF2-40B4-BE49-F238E27FC236}">
                      <a16:creationId xmlns:a16="http://schemas.microsoft.com/office/drawing/2014/main" id="{05BAC79D-1865-A90C-D859-D82BADF94F9C}"/>
                    </a:ext>
                  </a:extLst>
                </p:cNvPr>
                <p:cNvPicPr/>
                <p:nvPr/>
              </p:nvPicPr>
              <p:blipFill>
                <a:blip r:embed="rId5"/>
                <a:stretch>
                  <a:fillRect/>
                </a:stretch>
              </p:blipFill>
              <p:spPr>
                <a:xfrm>
                  <a:off x="7526417" y="5066563"/>
                  <a:ext cx="1746000" cy="1289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9" name="Ink 8">
                  <a:extLst>
                    <a:ext uri="{FF2B5EF4-FFF2-40B4-BE49-F238E27FC236}">
                      <a16:creationId xmlns:a16="http://schemas.microsoft.com/office/drawing/2014/main" id="{278DA8F9-24E7-64D5-B631-8F1DEDC055A6}"/>
                    </a:ext>
                  </a:extLst>
                </p14:cNvPr>
                <p14:cNvContentPartPr/>
                <p14:nvPr/>
              </p14:nvContentPartPr>
              <p14:xfrm>
                <a:off x="7909457" y="5346283"/>
                <a:ext cx="110880" cy="40320"/>
              </p14:xfrm>
            </p:contentPart>
          </mc:Choice>
          <mc:Fallback xmlns="">
            <p:pic>
              <p:nvPicPr>
                <p:cNvPr id="9" name="Ink 8">
                  <a:extLst>
                    <a:ext uri="{FF2B5EF4-FFF2-40B4-BE49-F238E27FC236}">
                      <a16:creationId xmlns:a16="http://schemas.microsoft.com/office/drawing/2014/main" id="{278DA8F9-24E7-64D5-B631-8F1DEDC055A6}"/>
                    </a:ext>
                  </a:extLst>
                </p:cNvPr>
                <p:cNvPicPr/>
                <p:nvPr/>
              </p:nvPicPr>
              <p:blipFill>
                <a:blip r:embed="rId7"/>
                <a:stretch>
                  <a:fillRect/>
                </a:stretch>
              </p:blipFill>
              <p:spPr>
                <a:xfrm>
                  <a:off x="7891817" y="5238643"/>
                  <a:ext cx="146520" cy="255960"/>
                </a:xfrm>
                <a:prstGeom prst="rect">
                  <a:avLst/>
                </a:prstGeom>
              </p:spPr>
            </p:pic>
          </mc:Fallback>
        </mc:AlternateContent>
      </p:grpSp>
      <p:sp>
        <p:nvSpPr>
          <p:cNvPr id="13" name="Content Placeholder 4">
            <a:extLst>
              <a:ext uri="{FF2B5EF4-FFF2-40B4-BE49-F238E27FC236}">
                <a16:creationId xmlns:a16="http://schemas.microsoft.com/office/drawing/2014/main" id="{8C21BB8A-E4D2-500C-AA92-DCCD017CDB3D}"/>
              </a:ext>
            </a:extLst>
          </p:cNvPr>
          <p:cNvSpPr txBox="1">
            <a:spLocks/>
          </p:cNvSpPr>
          <p:nvPr/>
        </p:nvSpPr>
        <p:spPr>
          <a:xfrm>
            <a:off x="9839716" y="1828236"/>
            <a:ext cx="2056209" cy="1172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100" b="1" dirty="0">
                <a:solidFill>
                  <a:schemeClr val="accent1">
                    <a:lumMod val="60000"/>
                    <a:lumOff val="40000"/>
                  </a:schemeClr>
                </a:solidFill>
                <a:latin typeface="Avenir Book" panose="02000503020000020003" pitchFamily="2" charset="0"/>
              </a:rPr>
              <a:t>Table 1. Nikita Kitaev, Thomas Lu, Dan Klein. 2022. Learned Incremental Representations for Parsing.</a:t>
            </a:r>
          </a:p>
          <a:p>
            <a:pPr marL="457200" lvl="1" indent="0">
              <a:buFont typeface="Arial" panose="020B0604020202020204" pitchFamily="34" charset="0"/>
              <a:buNone/>
            </a:pPr>
            <a:endParaRPr lang="en-GB" sz="2000" dirty="0">
              <a:solidFill>
                <a:srgbClr val="002060"/>
              </a:solidFill>
              <a:latin typeface="Avenir Book" panose="02000503020000020003" pitchFamily="2" charset="0"/>
            </a:endParaRPr>
          </a:p>
        </p:txBody>
      </p:sp>
    </p:spTree>
    <p:extLst>
      <p:ext uri="{BB962C8B-B14F-4D97-AF65-F5344CB8AC3E}">
        <p14:creationId xmlns:p14="http://schemas.microsoft.com/office/powerpoint/2010/main" val="4503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98256-CB43-3536-02C9-DBEEE168CA9F}"/>
              </a:ext>
            </a:extLst>
          </p:cNvPr>
          <p:cNvSpPr>
            <a:spLocks noGrp="1"/>
          </p:cNvSpPr>
          <p:nvPr>
            <p:ph type="title"/>
          </p:nvPr>
        </p:nvSpPr>
        <p:spPr>
          <a:xfrm>
            <a:off x="459346" y="319576"/>
            <a:ext cx="9895951" cy="1033669"/>
          </a:xfrm>
        </p:spPr>
        <p:txBody>
          <a:bodyPr>
            <a:normAutofit/>
          </a:bodyPr>
          <a:lstStyle/>
          <a:p>
            <a:r>
              <a:rPr lang="en-FR" sz="4000" b="1" dirty="0">
                <a:solidFill>
                  <a:schemeClr val="bg1"/>
                </a:solidFill>
                <a:latin typeface="Avenir Heavy" panose="02000503020000020003" pitchFamily="2" charset="0"/>
              </a:rPr>
              <a:t>Results</a:t>
            </a:r>
          </a:p>
        </p:txBody>
      </p:sp>
      <p:sp>
        <p:nvSpPr>
          <p:cNvPr id="7" name="Content Placeholder 4">
            <a:extLst>
              <a:ext uri="{FF2B5EF4-FFF2-40B4-BE49-F238E27FC236}">
                <a16:creationId xmlns:a16="http://schemas.microsoft.com/office/drawing/2014/main" id="{B901DBE5-605D-E5A6-289E-82565855FD1A}"/>
              </a:ext>
            </a:extLst>
          </p:cNvPr>
          <p:cNvSpPr>
            <a:spLocks noGrp="1"/>
          </p:cNvSpPr>
          <p:nvPr>
            <p:ph idx="1"/>
          </p:nvPr>
        </p:nvSpPr>
        <p:spPr>
          <a:xfrm>
            <a:off x="1214434" y="2471703"/>
            <a:ext cx="9763127" cy="2214950"/>
          </a:xfrm>
        </p:spPr>
        <p:txBody>
          <a:bodyPr>
            <a:normAutofit/>
          </a:bodyPr>
          <a:lstStyle/>
          <a:p>
            <a:pPr marL="457200" lvl="1" indent="0">
              <a:buNone/>
            </a:pPr>
            <a:endParaRPr lang="en-GB" sz="2000" dirty="0">
              <a:solidFill>
                <a:srgbClr val="002060"/>
              </a:solidFill>
              <a:latin typeface="Avenir Book" panose="02000503020000020003" pitchFamily="2" charset="0"/>
            </a:endParaRPr>
          </a:p>
          <a:p>
            <a:pPr marL="457200" lvl="1" indent="0">
              <a:buNone/>
            </a:pPr>
            <a:endParaRPr lang="en-GB" sz="2000" dirty="0">
              <a:solidFill>
                <a:srgbClr val="002060"/>
              </a:solidFill>
              <a:latin typeface="Avenir Book" panose="02000503020000020003" pitchFamily="2" charset="0"/>
            </a:endParaRPr>
          </a:p>
        </p:txBody>
      </p:sp>
      <p:sp>
        <p:nvSpPr>
          <p:cNvPr id="4" name="Content Placeholder 4">
            <a:extLst>
              <a:ext uri="{FF2B5EF4-FFF2-40B4-BE49-F238E27FC236}">
                <a16:creationId xmlns:a16="http://schemas.microsoft.com/office/drawing/2014/main" id="{877D137E-C646-6CDC-EA27-5840DD9EF94A}"/>
              </a:ext>
            </a:extLst>
          </p:cNvPr>
          <p:cNvSpPr txBox="1">
            <a:spLocks/>
          </p:cNvSpPr>
          <p:nvPr/>
        </p:nvSpPr>
        <p:spPr>
          <a:xfrm>
            <a:off x="9839716" y="1828236"/>
            <a:ext cx="2056209" cy="1172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n-GB" sz="1100" b="1" dirty="0">
                <a:solidFill>
                  <a:schemeClr val="accent1">
                    <a:lumMod val="60000"/>
                    <a:lumOff val="40000"/>
                  </a:schemeClr>
                </a:solidFill>
                <a:latin typeface="Avenir Book" panose="02000503020000020003" pitchFamily="2" charset="0"/>
              </a:rPr>
              <a:t>Table 2. Nikita Kitaev, Thomas Lu, Dan Klein. 2022. Learned Incremental Representations for Parsing.</a:t>
            </a:r>
          </a:p>
          <a:p>
            <a:pPr marL="457200" lvl="1" indent="0">
              <a:buFont typeface="Arial" panose="020B0604020202020204" pitchFamily="34" charset="0"/>
              <a:buNone/>
            </a:pPr>
            <a:endParaRPr lang="en-GB" sz="2000" dirty="0">
              <a:solidFill>
                <a:srgbClr val="002060"/>
              </a:solidFill>
              <a:latin typeface="Avenir Book" panose="02000503020000020003" pitchFamily="2" charset="0"/>
            </a:endParaRPr>
          </a:p>
        </p:txBody>
      </p:sp>
      <p:pic>
        <p:nvPicPr>
          <p:cNvPr id="13" name="Picture 12" descr="Table&#10;&#10;Description automatically generated">
            <a:extLst>
              <a:ext uri="{FF2B5EF4-FFF2-40B4-BE49-F238E27FC236}">
                <a16:creationId xmlns:a16="http://schemas.microsoft.com/office/drawing/2014/main" id="{FEE9C932-3D52-5E9B-E0B9-71A47B446DD0}"/>
              </a:ext>
            </a:extLst>
          </p:cNvPr>
          <p:cNvPicPr>
            <a:picLocks noChangeAspect="1"/>
          </p:cNvPicPr>
          <p:nvPr/>
        </p:nvPicPr>
        <p:blipFill>
          <a:blip r:embed="rId3"/>
          <a:stretch>
            <a:fillRect/>
          </a:stretch>
        </p:blipFill>
        <p:spPr>
          <a:xfrm>
            <a:off x="3206747" y="2182675"/>
            <a:ext cx="5778500" cy="407670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5" name="Ink 14">
                <a:extLst>
                  <a:ext uri="{FF2B5EF4-FFF2-40B4-BE49-F238E27FC236}">
                    <a16:creationId xmlns:a16="http://schemas.microsoft.com/office/drawing/2014/main" id="{C1F855CA-87F8-DB78-9D0D-290403D6D20C}"/>
                  </a:ext>
                </a:extLst>
              </p14:cNvPr>
              <p14:cNvContentPartPr/>
              <p14:nvPr/>
            </p14:nvContentPartPr>
            <p14:xfrm>
              <a:off x="3228737" y="4664443"/>
              <a:ext cx="4615560" cy="38880"/>
            </p14:xfrm>
          </p:contentPart>
        </mc:Choice>
        <mc:Fallback xmlns="">
          <p:pic>
            <p:nvPicPr>
              <p:cNvPr id="15" name="Ink 14">
                <a:extLst>
                  <a:ext uri="{FF2B5EF4-FFF2-40B4-BE49-F238E27FC236}">
                    <a16:creationId xmlns:a16="http://schemas.microsoft.com/office/drawing/2014/main" id="{C1F855CA-87F8-DB78-9D0D-290403D6D20C}"/>
                  </a:ext>
                </a:extLst>
              </p:cNvPr>
              <p:cNvPicPr/>
              <p:nvPr/>
            </p:nvPicPr>
            <p:blipFill>
              <a:blip r:embed="rId5"/>
              <a:stretch>
                <a:fillRect/>
              </a:stretch>
            </p:blipFill>
            <p:spPr>
              <a:xfrm>
                <a:off x="3211097" y="4556803"/>
                <a:ext cx="4651200" cy="254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8" name="Ink 27">
                <a:extLst>
                  <a:ext uri="{FF2B5EF4-FFF2-40B4-BE49-F238E27FC236}">
                    <a16:creationId xmlns:a16="http://schemas.microsoft.com/office/drawing/2014/main" id="{043D5E13-62C1-DC9D-7742-8D8C10028B6D}"/>
                  </a:ext>
                </a:extLst>
              </p14:cNvPr>
              <p14:cNvContentPartPr/>
              <p14:nvPr/>
            </p14:nvContentPartPr>
            <p14:xfrm>
              <a:off x="7851497" y="4664443"/>
              <a:ext cx="1113120" cy="4680"/>
            </p14:xfrm>
          </p:contentPart>
        </mc:Choice>
        <mc:Fallback xmlns="">
          <p:pic>
            <p:nvPicPr>
              <p:cNvPr id="28" name="Ink 27">
                <a:extLst>
                  <a:ext uri="{FF2B5EF4-FFF2-40B4-BE49-F238E27FC236}">
                    <a16:creationId xmlns:a16="http://schemas.microsoft.com/office/drawing/2014/main" id="{043D5E13-62C1-DC9D-7742-8D8C10028B6D}"/>
                  </a:ext>
                </a:extLst>
              </p:cNvPr>
              <p:cNvPicPr/>
              <p:nvPr/>
            </p:nvPicPr>
            <p:blipFill>
              <a:blip r:embed="rId7"/>
              <a:stretch>
                <a:fillRect/>
              </a:stretch>
            </p:blipFill>
            <p:spPr>
              <a:xfrm>
                <a:off x="7833497" y="4556803"/>
                <a:ext cx="1148760" cy="220320"/>
              </a:xfrm>
              <a:prstGeom prst="rect">
                <a:avLst/>
              </a:prstGeom>
            </p:spPr>
          </p:pic>
        </mc:Fallback>
      </mc:AlternateContent>
      <p:grpSp>
        <p:nvGrpSpPr>
          <p:cNvPr id="22" name="Group 21">
            <a:extLst>
              <a:ext uri="{FF2B5EF4-FFF2-40B4-BE49-F238E27FC236}">
                <a16:creationId xmlns:a16="http://schemas.microsoft.com/office/drawing/2014/main" id="{FE8A1487-2CD9-EF9D-5743-196E3201D885}"/>
              </a:ext>
            </a:extLst>
          </p:cNvPr>
          <p:cNvGrpSpPr/>
          <p:nvPr/>
        </p:nvGrpSpPr>
        <p:grpSpPr>
          <a:xfrm>
            <a:off x="3271217" y="4975483"/>
            <a:ext cx="5660640" cy="66600"/>
            <a:chOff x="3271217" y="4975483"/>
            <a:chExt cx="5660640" cy="6660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0" name="Ink 19">
                  <a:extLst>
                    <a:ext uri="{FF2B5EF4-FFF2-40B4-BE49-F238E27FC236}">
                      <a16:creationId xmlns:a16="http://schemas.microsoft.com/office/drawing/2014/main" id="{2DD12A6A-E8CE-C288-14C7-6DBCF0117C2C}"/>
                    </a:ext>
                  </a:extLst>
                </p14:cNvPr>
                <p14:cNvContentPartPr/>
                <p14:nvPr/>
              </p14:nvContentPartPr>
              <p14:xfrm>
                <a:off x="3271217" y="4999603"/>
                <a:ext cx="3417120" cy="42480"/>
              </p14:xfrm>
            </p:contentPart>
          </mc:Choice>
          <mc:Fallback xmlns="">
            <p:pic>
              <p:nvPicPr>
                <p:cNvPr id="20" name="Ink 19">
                  <a:extLst>
                    <a:ext uri="{FF2B5EF4-FFF2-40B4-BE49-F238E27FC236}">
                      <a16:creationId xmlns:a16="http://schemas.microsoft.com/office/drawing/2014/main" id="{2DD12A6A-E8CE-C288-14C7-6DBCF0117C2C}"/>
                    </a:ext>
                  </a:extLst>
                </p:cNvPr>
                <p:cNvPicPr/>
                <p:nvPr/>
              </p:nvPicPr>
              <p:blipFill>
                <a:blip r:embed="rId9"/>
                <a:stretch>
                  <a:fillRect/>
                </a:stretch>
              </p:blipFill>
              <p:spPr>
                <a:xfrm>
                  <a:off x="3253217" y="4891603"/>
                  <a:ext cx="3452760" cy="258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7" name="Ink 26">
                  <a:extLst>
                    <a:ext uri="{FF2B5EF4-FFF2-40B4-BE49-F238E27FC236}">
                      <a16:creationId xmlns:a16="http://schemas.microsoft.com/office/drawing/2014/main" id="{24E2EFC3-FC32-A9EE-04D0-E3B5C2BC9C82}"/>
                    </a:ext>
                  </a:extLst>
                </p14:cNvPr>
                <p14:cNvContentPartPr/>
                <p14:nvPr/>
              </p14:nvContentPartPr>
              <p14:xfrm>
                <a:off x="6687617" y="4975483"/>
                <a:ext cx="2244240" cy="29160"/>
              </p14:xfrm>
            </p:contentPart>
          </mc:Choice>
          <mc:Fallback xmlns="">
            <p:pic>
              <p:nvPicPr>
                <p:cNvPr id="27" name="Ink 26">
                  <a:extLst>
                    <a:ext uri="{FF2B5EF4-FFF2-40B4-BE49-F238E27FC236}">
                      <a16:creationId xmlns:a16="http://schemas.microsoft.com/office/drawing/2014/main" id="{24E2EFC3-FC32-A9EE-04D0-E3B5C2BC9C82}"/>
                    </a:ext>
                  </a:extLst>
                </p:cNvPr>
                <p:cNvPicPr/>
                <p:nvPr/>
              </p:nvPicPr>
              <p:blipFill>
                <a:blip r:embed="rId11"/>
                <a:stretch>
                  <a:fillRect/>
                </a:stretch>
              </p:blipFill>
              <p:spPr>
                <a:xfrm>
                  <a:off x="6669977" y="4867483"/>
                  <a:ext cx="2279880" cy="244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5" name="Ink 24">
                <a:extLst>
                  <a:ext uri="{FF2B5EF4-FFF2-40B4-BE49-F238E27FC236}">
                    <a16:creationId xmlns:a16="http://schemas.microsoft.com/office/drawing/2014/main" id="{591216C2-AC97-BF23-5C84-533A6CC7B2C4}"/>
                  </a:ext>
                </a:extLst>
              </p14:cNvPr>
              <p14:cNvContentPartPr/>
              <p14:nvPr/>
            </p14:nvContentPartPr>
            <p14:xfrm>
              <a:off x="3218657" y="4739683"/>
              <a:ext cx="360" cy="284400"/>
            </p14:xfrm>
          </p:contentPart>
        </mc:Choice>
        <mc:Fallback xmlns="">
          <p:pic>
            <p:nvPicPr>
              <p:cNvPr id="25" name="Ink 24">
                <a:extLst>
                  <a:ext uri="{FF2B5EF4-FFF2-40B4-BE49-F238E27FC236}">
                    <a16:creationId xmlns:a16="http://schemas.microsoft.com/office/drawing/2014/main" id="{591216C2-AC97-BF23-5C84-533A6CC7B2C4}"/>
                  </a:ext>
                </a:extLst>
              </p:cNvPr>
              <p:cNvPicPr/>
              <p:nvPr/>
            </p:nvPicPr>
            <p:blipFill>
              <a:blip r:embed="rId13"/>
              <a:stretch>
                <a:fillRect/>
              </a:stretch>
            </p:blipFill>
            <p:spPr>
              <a:xfrm>
                <a:off x="3201017" y="4631683"/>
                <a:ext cx="36000" cy="500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9" name="Ink 28">
                <a:extLst>
                  <a:ext uri="{FF2B5EF4-FFF2-40B4-BE49-F238E27FC236}">
                    <a16:creationId xmlns:a16="http://schemas.microsoft.com/office/drawing/2014/main" id="{B8B331DC-1858-BABD-83EA-DFF4EC926619}"/>
                  </a:ext>
                </a:extLst>
              </p14:cNvPr>
              <p14:cNvContentPartPr/>
              <p14:nvPr/>
            </p14:nvContentPartPr>
            <p14:xfrm>
              <a:off x="8952017" y="4680643"/>
              <a:ext cx="14760" cy="297720"/>
            </p14:xfrm>
          </p:contentPart>
        </mc:Choice>
        <mc:Fallback xmlns="">
          <p:pic>
            <p:nvPicPr>
              <p:cNvPr id="29" name="Ink 28">
                <a:extLst>
                  <a:ext uri="{FF2B5EF4-FFF2-40B4-BE49-F238E27FC236}">
                    <a16:creationId xmlns:a16="http://schemas.microsoft.com/office/drawing/2014/main" id="{B8B331DC-1858-BABD-83EA-DFF4EC926619}"/>
                  </a:ext>
                </a:extLst>
              </p:cNvPr>
              <p:cNvPicPr/>
              <p:nvPr/>
            </p:nvPicPr>
            <p:blipFill>
              <a:blip r:embed="rId15"/>
              <a:stretch>
                <a:fillRect/>
              </a:stretch>
            </p:blipFill>
            <p:spPr>
              <a:xfrm>
                <a:off x="8934017" y="4572643"/>
                <a:ext cx="50400" cy="513360"/>
              </a:xfrm>
              <a:prstGeom prst="rect">
                <a:avLst/>
              </a:prstGeom>
            </p:spPr>
          </p:pic>
        </mc:Fallback>
      </mc:AlternateContent>
    </p:spTree>
    <p:extLst>
      <p:ext uri="{BB962C8B-B14F-4D97-AF65-F5344CB8AC3E}">
        <p14:creationId xmlns:p14="http://schemas.microsoft.com/office/powerpoint/2010/main" val="7446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1999</TotalTime>
  <Words>1885</Words>
  <Application>Microsoft Macintosh PowerPoint</Application>
  <PresentationFormat>Widescreen</PresentationFormat>
  <Paragraphs>120</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vt:lpstr>
      <vt:lpstr>Avenir Black</vt:lpstr>
      <vt:lpstr>Avenir Book</vt:lpstr>
      <vt:lpstr>Avenir Heavy</vt:lpstr>
      <vt:lpstr>Avenir Light</vt:lpstr>
      <vt:lpstr>Calibri</vt:lpstr>
      <vt:lpstr>Calibri Light</vt:lpstr>
      <vt:lpstr>Georgia</vt:lpstr>
      <vt:lpstr>Helvetica</vt:lpstr>
      <vt:lpstr>Office Theme</vt:lpstr>
      <vt:lpstr>Learned Incremental Representations for Parsing</vt:lpstr>
      <vt:lpstr>Motivation</vt:lpstr>
      <vt:lpstr>Motivation</vt:lpstr>
      <vt:lpstr>Example</vt:lpstr>
      <vt:lpstr>Motivation</vt:lpstr>
      <vt:lpstr>Approach</vt:lpstr>
      <vt:lpstr>Approach</vt:lpstr>
      <vt:lpstr>Results</vt:lpstr>
      <vt:lpstr>Results</vt:lpstr>
      <vt:lpstr>Insights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Learned Incremental Representations for Parsing</dc:title>
  <dc:creator>Gabrielle Gaudeau</dc:creator>
  <cp:lastModifiedBy>Gabrielle Gaudeau</cp:lastModifiedBy>
  <cp:revision>55</cp:revision>
  <dcterms:created xsi:type="dcterms:W3CDTF">2022-11-02T09:05:29Z</dcterms:created>
  <dcterms:modified xsi:type="dcterms:W3CDTF">2022-11-22T12:26:00Z</dcterms:modified>
</cp:coreProperties>
</file>