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15122525" cy="21386800"/>
  <p:notesSz cx="6858000" cy="9144000"/>
  <p:defaultTextStyle>
    <a:defPPr>
      <a:defRPr lang="en-US"/>
    </a:defPPr>
    <a:lvl1pPr marL="0" algn="l" defTabSz="2086149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43074" algn="l" defTabSz="2086149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086149" algn="l" defTabSz="2086149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129223" algn="l" defTabSz="2086149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172297" algn="l" defTabSz="2086149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215372" algn="l" defTabSz="2086149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258446" algn="l" defTabSz="2086149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301521" algn="l" defTabSz="2086149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344595" algn="l" defTabSz="2086149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E72"/>
    <a:srgbClr val="DA0000"/>
    <a:srgbClr val="A2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316" d="100"/>
          <a:sy n="316" d="100"/>
        </p:scale>
        <p:origin x="-102" y="36588"/>
      </p:cViewPr>
      <p:guideLst>
        <p:guide orient="horz" pos="6736"/>
        <p:guide pos="476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4190" y="6643772"/>
            <a:ext cx="12854146" cy="458430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8379" y="12119186"/>
            <a:ext cx="10585768" cy="54655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430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086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1292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172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215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258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301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3445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FA39-22CF-4546-B7C4-A39D5119295E}" type="datetimeFigureOut">
              <a:rPr lang="en-US" smtClean="0"/>
              <a:pPr/>
              <a:t>9/25/2008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73CA3-CA25-46A3-BAF4-2DF94983C25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FA39-22CF-4546-B7C4-A39D5119295E}" type="datetimeFigureOut">
              <a:rPr lang="en-US" smtClean="0"/>
              <a:pPr/>
              <a:t>9/25/2008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73CA3-CA25-46A3-BAF4-2DF94983C25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963831" y="856465"/>
            <a:ext cx="3402568" cy="1824809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6126" y="856465"/>
            <a:ext cx="9955662" cy="182480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FA39-22CF-4546-B7C4-A39D5119295E}" type="datetimeFigureOut">
              <a:rPr lang="en-US" smtClean="0"/>
              <a:pPr/>
              <a:t>9/25/2008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73CA3-CA25-46A3-BAF4-2DF94983C25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4190" y="6643771"/>
            <a:ext cx="12854146" cy="45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8379" y="12119186"/>
            <a:ext cx="10585768" cy="5465516"/>
          </a:xfrm>
        </p:spPr>
        <p:txBody>
          <a:bodyPr/>
          <a:lstStyle>
            <a:lvl1pPr marL="0" indent="0" algn="ctr">
              <a:buNone/>
              <a:defRPr/>
            </a:lvl1pPr>
            <a:lvl2pPr marL="1042844" indent="0" algn="ctr">
              <a:buNone/>
              <a:defRPr/>
            </a:lvl2pPr>
            <a:lvl3pPr marL="2085690" indent="0" algn="ctr">
              <a:buNone/>
              <a:defRPr/>
            </a:lvl3pPr>
            <a:lvl4pPr marL="3128532" indent="0" algn="ctr">
              <a:buNone/>
              <a:defRPr/>
            </a:lvl4pPr>
            <a:lvl5pPr marL="4171378" indent="0" algn="ctr">
              <a:buNone/>
              <a:defRPr/>
            </a:lvl5pPr>
            <a:lvl6pPr marL="5214222" indent="0" algn="ctr">
              <a:buNone/>
              <a:defRPr/>
            </a:lvl6pPr>
            <a:lvl7pPr marL="6257066" indent="0" algn="ctr">
              <a:buNone/>
              <a:defRPr/>
            </a:lvl7pPr>
            <a:lvl8pPr marL="7299912" indent="0" algn="ctr">
              <a:buNone/>
              <a:defRPr/>
            </a:lvl8pPr>
            <a:lvl9pPr marL="8342754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575" y="13743004"/>
            <a:ext cx="12854146" cy="4247656"/>
          </a:xfrm>
        </p:spPr>
        <p:txBody>
          <a:bodyPr anchor="t"/>
          <a:lstStyle>
            <a:lvl1pPr algn="l">
              <a:defRPr sz="9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4575" y="9064643"/>
            <a:ext cx="12854146" cy="4678361"/>
          </a:xfrm>
        </p:spPr>
        <p:txBody>
          <a:bodyPr anchor="b"/>
          <a:lstStyle>
            <a:lvl1pPr marL="0" indent="0">
              <a:buNone/>
              <a:defRPr sz="4600"/>
            </a:lvl1pPr>
            <a:lvl2pPr marL="1042844" indent="0">
              <a:buNone/>
              <a:defRPr sz="4100"/>
            </a:lvl2pPr>
            <a:lvl3pPr marL="2085690" indent="0">
              <a:buNone/>
              <a:defRPr sz="3700"/>
            </a:lvl3pPr>
            <a:lvl4pPr marL="3128532" indent="0">
              <a:buNone/>
              <a:defRPr sz="3200"/>
            </a:lvl4pPr>
            <a:lvl5pPr marL="4171378" indent="0">
              <a:buNone/>
              <a:defRPr sz="3200"/>
            </a:lvl5pPr>
            <a:lvl6pPr marL="5214222" indent="0">
              <a:buNone/>
              <a:defRPr sz="3200"/>
            </a:lvl6pPr>
            <a:lvl7pPr marL="6257066" indent="0">
              <a:buNone/>
              <a:defRPr sz="3200"/>
            </a:lvl7pPr>
            <a:lvl8pPr marL="7299912" indent="0">
              <a:buNone/>
              <a:defRPr sz="3200"/>
            </a:lvl8pPr>
            <a:lvl9pPr marL="8342754" indent="0">
              <a:buNone/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084" y="3089205"/>
            <a:ext cx="6868147" cy="15921284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600"/>
            </a:lvl3pPr>
            <a:lvl4pPr>
              <a:defRPr sz="4100"/>
            </a:lvl4pPr>
            <a:lvl5pPr>
              <a:defRPr sz="4100"/>
            </a:lvl5pPr>
            <a:lvl6pPr>
              <a:defRPr sz="4100"/>
            </a:lvl6pPr>
            <a:lvl7pPr>
              <a:defRPr sz="4100"/>
            </a:lvl7pPr>
            <a:lvl8pPr>
              <a:defRPr sz="4100"/>
            </a:lvl8pPr>
            <a:lvl9pPr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4273" y="3089205"/>
            <a:ext cx="6868147" cy="15921284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600"/>
            </a:lvl3pPr>
            <a:lvl4pPr>
              <a:defRPr sz="4100"/>
            </a:lvl4pPr>
            <a:lvl5pPr>
              <a:defRPr sz="4100"/>
            </a:lvl5pPr>
            <a:lvl6pPr>
              <a:defRPr sz="4100"/>
            </a:lvl6pPr>
            <a:lvl7pPr>
              <a:defRPr sz="4100"/>
            </a:lvl7pPr>
            <a:lvl8pPr>
              <a:defRPr sz="4100"/>
            </a:lvl8pPr>
            <a:lvl9pPr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126" y="856464"/>
            <a:ext cx="13610273" cy="356446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6126" y="4787278"/>
            <a:ext cx="6681741" cy="1995110"/>
          </a:xfrm>
        </p:spPr>
        <p:txBody>
          <a:bodyPr anchor="b"/>
          <a:lstStyle>
            <a:lvl1pPr marL="0" indent="0">
              <a:buNone/>
              <a:defRPr sz="5500" b="1"/>
            </a:lvl1pPr>
            <a:lvl2pPr marL="1042844" indent="0">
              <a:buNone/>
              <a:defRPr sz="4600" b="1"/>
            </a:lvl2pPr>
            <a:lvl3pPr marL="2085690" indent="0">
              <a:buNone/>
              <a:defRPr sz="4100" b="1"/>
            </a:lvl3pPr>
            <a:lvl4pPr marL="3128532" indent="0">
              <a:buNone/>
              <a:defRPr sz="3700" b="1"/>
            </a:lvl4pPr>
            <a:lvl5pPr marL="4171378" indent="0">
              <a:buNone/>
              <a:defRPr sz="3700" b="1"/>
            </a:lvl5pPr>
            <a:lvl6pPr marL="5214222" indent="0">
              <a:buNone/>
              <a:defRPr sz="3700" b="1"/>
            </a:lvl6pPr>
            <a:lvl7pPr marL="6257066" indent="0">
              <a:buNone/>
              <a:defRPr sz="3700" b="1"/>
            </a:lvl7pPr>
            <a:lvl8pPr marL="7299912" indent="0">
              <a:buNone/>
              <a:defRPr sz="3700" b="1"/>
            </a:lvl8pPr>
            <a:lvl9pPr marL="8342754" indent="0">
              <a:buNone/>
              <a:defRPr sz="3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6126" y="6782388"/>
            <a:ext cx="6681741" cy="12322165"/>
          </a:xfrm>
        </p:spPr>
        <p:txBody>
          <a:bodyPr/>
          <a:lstStyle>
            <a:lvl1pPr>
              <a:defRPr sz="5500"/>
            </a:lvl1pPr>
            <a:lvl2pPr>
              <a:defRPr sz="4600"/>
            </a:lvl2pPr>
            <a:lvl3pPr>
              <a:defRPr sz="4100"/>
            </a:lvl3pPr>
            <a:lvl4pPr>
              <a:defRPr sz="3700"/>
            </a:lvl4pPr>
            <a:lvl5pPr>
              <a:defRPr sz="3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82035" y="4787278"/>
            <a:ext cx="6684366" cy="1995110"/>
          </a:xfrm>
        </p:spPr>
        <p:txBody>
          <a:bodyPr anchor="b"/>
          <a:lstStyle>
            <a:lvl1pPr marL="0" indent="0">
              <a:buNone/>
              <a:defRPr sz="5500" b="1"/>
            </a:lvl1pPr>
            <a:lvl2pPr marL="1042844" indent="0">
              <a:buNone/>
              <a:defRPr sz="4600" b="1"/>
            </a:lvl2pPr>
            <a:lvl3pPr marL="2085690" indent="0">
              <a:buNone/>
              <a:defRPr sz="4100" b="1"/>
            </a:lvl3pPr>
            <a:lvl4pPr marL="3128532" indent="0">
              <a:buNone/>
              <a:defRPr sz="3700" b="1"/>
            </a:lvl4pPr>
            <a:lvl5pPr marL="4171378" indent="0">
              <a:buNone/>
              <a:defRPr sz="3700" b="1"/>
            </a:lvl5pPr>
            <a:lvl6pPr marL="5214222" indent="0">
              <a:buNone/>
              <a:defRPr sz="3700" b="1"/>
            </a:lvl6pPr>
            <a:lvl7pPr marL="6257066" indent="0">
              <a:buNone/>
              <a:defRPr sz="3700" b="1"/>
            </a:lvl7pPr>
            <a:lvl8pPr marL="7299912" indent="0">
              <a:buNone/>
              <a:defRPr sz="3700" b="1"/>
            </a:lvl8pPr>
            <a:lvl9pPr marL="8342754" indent="0">
              <a:buNone/>
              <a:defRPr sz="3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82035" y="6782388"/>
            <a:ext cx="6684366" cy="12322165"/>
          </a:xfrm>
        </p:spPr>
        <p:txBody>
          <a:bodyPr/>
          <a:lstStyle>
            <a:lvl1pPr>
              <a:defRPr sz="5500"/>
            </a:lvl1pPr>
            <a:lvl2pPr>
              <a:defRPr sz="4600"/>
            </a:lvl2pPr>
            <a:lvl3pPr>
              <a:defRPr sz="4100"/>
            </a:lvl3pPr>
            <a:lvl4pPr>
              <a:defRPr sz="3700"/>
            </a:lvl4pPr>
            <a:lvl5pPr>
              <a:defRPr sz="3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128" y="851512"/>
            <a:ext cx="4975207" cy="3623874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12487" y="851516"/>
            <a:ext cx="8453912" cy="18253041"/>
          </a:xfrm>
        </p:spPr>
        <p:txBody>
          <a:bodyPr/>
          <a:lstStyle>
            <a:lvl1pPr>
              <a:defRPr sz="7300"/>
            </a:lvl1pPr>
            <a:lvl2pPr>
              <a:defRPr sz="6400"/>
            </a:lvl2pPr>
            <a:lvl3pPr>
              <a:defRPr sz="5500"/>
            </a:lvl3pPr>
            <a:lvl4pPr>
              <a:defRPr sz="4600"/>
            </a:lvl4pPr>
            <a:lvl5pPr>
              <a:defRPr sz="4600"/>
            </a:lvl5pPr>
            <a:lvl6pPr>
              <a:defRPr sz="4600"/>
            </a:lvl6pPr>
            <a:lvl7pPr>
              <a:defRPr sz="4600"/>
            </a:lvl7pPr>
            <a:lvl8pPr>
              <a:defRPr sz="4600"/>
            </a:lvl8pPr>
            <a:lvl9pPr>
              <a:defRPr sz="4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6128" y="4475391"/>
            <a:ext cx="4975207" cy="14629167"/>
          </a:xfrm>
        </p:spPr>
        <p:txBody>
          <a:bodyPr/>
          <a:lstStyle>
            <a:lvl1pPr marL="0" indent="0">
              <a:buNone/>
              <a:defRPr sz="3200"/>
            </a:lvl1pPr>
            <a:lvl2pPr marL="1042844" indent="0">
              <a:buNone/>
              <a:defRPr sz="2700"/>
            </a:lvl2pPr>
            <a:lvl3pPr marL="2085690" indent="0">
              <a:buNone/>
              <a:defRPr sz="2300"/>
            </a:lvl3pPr>
            <a:lvl4pPr marL="3128532" indent="0">
              <a:buNone/>
              <a:defRPr sz="2100"/>
            </a:lvl4pPr>
            <a:lvl5pPr marL="4171378" indent="0">
              <a:buNone/>
              <a:defRPr sz="2100"/>
            </a:lvl5pPr>
            <a:lvl6pPr marL="5214222" indent="0">
              <a:buNone/>
              <a:defRPr sz="2100"/>
            </a:lvl6pPr>
            <a:lvl7pPr marL="6257066" indent="0">
              <a:buNone/>
              <a:defRPr sz="2100"/>
            </a:lvl7pPr>
            <a:lvl8pPr marL="7299912" indent="0">
              <a:buNone/>
              <a:defRPr sz="2100"/>
            </a:lvl8pPr>
            <a:lvl9pPr marL="8342754" indent="0">
              <a:buNone/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FA39-22CF-4546-B7C4-A39D5119295E}" type="datetimeFigureOut">
              <a:rPr lang="en-US" smtClean="0"/>
              <a:pPr/>
              <a:t>9/25/2008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73CA3-CA25-46A3-BAF4-2DF94983C25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4121" y="14970760"/>
            <a:ext cx="9073515" cy="1767383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64121" y="1910950"/>
            <a:ext cx="9073515" cy="12832080"/>
          </a:xfrm>
        </p:spPr>
        <p:txBody>
          <a:bodyPr/>
          <a:lstStyle>
            <a:lvl1pPr marL="0" indent="0">
              <a:buNone/>
              <a:defRPr sz="7300"/>
            </a:lvl1pPr>
            <a:lvl2pPr marL="1042844" indent="0">
              <a:buNone/>
              <a:defRPr sz="6400"/>
            </a:lvl2pPr>
            <a:lvl3pPr marL="2085690" indent="0">
              <a:buNone/>
              <a:defRPr sz="5500"/>
            </a:lvl3pPr>
            <a:lvl4pPr marL="3128532" indent="0">
              <a:buNone/>
              <a:defRPr sz="4600"/>
            </a:lvl4pPr>
            <a:lvl5pPr marL="4171378" indent="0">
              <a:buNone/>
              <a:defRPr sz="4600"/>
            </a:lvl5pPr>
            <a:lvl6pPr marL="5214222" indent="0">
              <a:buNone/>
              <a:defRPr sz="4600"/>
            </a:lvl6pPr>
            <a:lvl7pPr marL="6257066" indent="0">
              <a:buNone/>
              <a:defRPr sz="4600"/>
            </a:lvl7pPr>
            <a:lvl8pPr marL="7299912" indent="0">
              <a:buNone/>
              <a:defRPr sz="4600"/>
            </a:lvl8pPr>
            <a:lvl9pPr marL="8342754" indent="0">
              <a:buNone/>
              <a:defRPr sz="46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4121" y="16738143"/>
            <a:ext cx="9073515" cy="2509977"/>
          </a:xfrm>
        </p:spPr>
        <p:txBody>
          <a:bodyPr/>
          <a:lstStyle>
            <a:lvl1pPr marL="0" indent="0">
              <a:buNone/>
              <a:defRPr sz="3200"/>
            </a:lvl1pPr>
            <a:lvl2pPr marL="1042844" indent="0">
              <a:buNone/>
              <a:defRPr sz="2700"/>
            </a:lvl2pPr>
            <a:lvl3pPr marL="2085690" indent="0">
              <a:buNone/>
              <a:defRPr sz="2300"/>
            </a:lvl3pPr>
            <a:lvl4pPr marL="3128532" indent="0">
              <a:buNone/>
              <a:defRPr sz="2100"/>
            </a:lvl4pPr>
            <a:lvl5pPr marL="4171378" indent="0">
              <a:buNone/>
              <a:defRPr sz="2100"/>
            </a:lvl5pPr>
            <a:lvl6pPr marL="5214222" indent="0">
              <a:buNone/>
              <a:defRPr sz="2100"/>
            </a:lvl6pPr>
            <a:lvl7pPr marL="6257066" indent="0">
              <a:buNone/>
              <a:defRPr sz="2100"/>
            </a:lvl7pPr>
            <a:lvl8pPr marL="7299912" indent="0">
              <a:buNone/>
              <a:defRPr sz="2100"/>
            </a:lvl8pPr>
            <a:lvl9pPr marL="8342754" indent="0">
              <a:buNone/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5122525" cy="261394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04084" y="3089205"/>
            <a:ext cx="6868147" cy="159212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4273" y="3089205"/>
            <a:ext cx="6868147" cy="159212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576" y="13743000"/>
            <a:ext cx="12854146" cy="4247656"/>
          </a:xfrm>
        </p:spPr>
        <p:txBody>
          <a:bodyPr anchor="t"/>
          <a:lstStyle>
            <a:lvl1pPr algn="l">
              <a:defRPr sz="91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4576" y="9064640"/>
            <a:ext cx="12854146" cy="4678361"/>
          </a:xfrm>
        </p:spPr>
        <p:txBody>
          <a:bodyPr anchor="b"/>
          <a:lstStyle>
            <a:lvl1pPr marL="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1pPr>
            <a:lvl2pPr marL="1043074" indent="0">
              <a:buNone/>
              <a:defRPr sz="4100">
                <a:solidFill>
                  <a:schemeClr val="tx1">
                    <a:tint val="75000"/>
                  </a:schemeClr>
                </a:solidFill>
              </a:defRPr>
            </a:lvl2pPr>
            <a:lvl3pPr marL="208614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3129223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172297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21537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258446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30152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34459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FA39-22CF-4546-B7C4-A39D5119295E}" type="datetimeFigureOut">
              <a:rPr lang="en-US" smtClean="0"/>
              <a:pPr/>
              <a:t>9/25/2008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73CA3-CA25-46A3-BAF4-2DF94983C25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6126" y="4990255"/>
            <a:ext cx="6679115" cy="14114299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600"/>
            </a:lvl3pPr>
            <a:lvl4pPr>
              <a:defRPr sz="4100"/>
            </a:lvl4pPr>
            <a:lvl5pPr>
              <a:defRPr sz="4100"/>
            </a:lvl5pPr>
            <a:lvl6pPr>
              <a:defRPr sz="4100"/>
            </a:lvl6pPr>
            <a:lvl7pPr>
              <a:defRPr sz="4100"/>
            </a:lvl7pPr>
            <a:lvl8pPr>
              <a:defRPr sz="4100"/>
            </a:lvl8pPr>
            <a:lvl9pPr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7284" y="4990255"/>
            <a:ext cx="6679115" cy="14114299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600"/>
            </a:lvl3pPr>
            <a:lvl4pPr>
              <a:defRPr sz="4100"/>
            </a:lvl4pPr>
            <a:lvl5pPr>
              <a:defRPr sz="4100"/>
            </a:lvl5pPr>
            <a:lvl6pPr>
              <a:defRPr sz="4100"/>
            </a:lvl6pPr>
            <a:lvl7pPr>
              <a:defRPr sz="4100"/>
            </a:lvl7pPr>
            <a:lvl8pPr>
              <a:defRPr sz="4100"/>
            </a:lvl8pPr>
            <a:lvl9pPr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FA39-22CF-4546-B7C4-A39D5119295E}" type="datetimeFigureOut">
              <a:rPr lang="en-US" smtClean="0"/>
              <a:pPr/>
              <a:t>9/25/2008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73CA3-CA25-46A3-BAF4-2DF94983C25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6127" y="4787278"/>
            <a:ext cx="6681741" cy="1995109"/>
          </a:xfrm>
        </p:spPr>
        <p:txBody>
          <a:bodyPr anchor="b"/>
          <a:lstStyle>
            <a:lvl1pPr marL="0" indent="0">
              <a:buNone/>
              <a:defRPr sz="5500" b="1"/>
            </a:lvl1pPr>
            <a:lvl2pPr marL="1043074" indent="0">
              <a:buNone/>
              <a:defRPr sz="4600" b="1"/>
            </a:lvl2pPr>
            <a:lvl3pPr marL="2086149" indent="0">
              <a:buNone/>
              <a:defRPr sz="4100" b="1"/>
            </a:lvl3pPr>
            <a:lvl4pPr marL="3129223" indent="0">
              <a:buNone/>
              <a:defRPr sz="3600" b="1"/>
            </a:lvl4pPr>
            <a:lvl5pPr marL="4172297" indent="0">
              <a:buNone/>
              <a:defRPr sz="3600" b="1"/>
            </a:lvl5pPr>
            <a:lvl6pPr marL="5215372" indent="0">
              <a:buNone/>
              <a:defRPr sz="3600" b="1"/>
            </a:lvl6pPr>
            <a:lvl7pPr marL="6258446" indent="0">
              <a:buNone/>
              <a:defRPr sz="3600" b="1"/>
            </a:lvl7pPr>
            <a:lvl8pPr marL="7301521" indent="0">
              <a:buNone/>
              <a:defRPr sz="3600" b="1"/>
            </a:lvl8pPr>
            <a:lvl9pPr marL="8344595" indent="0">
              <a:buNone/>
              <a:defRPr sz="3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6127" y="6782387"/>
            <a:ext cx="6681741" cy="12322165"/>
          </a:xfrm>
        </p:spPr>
        <p:txBody>
          <a:bodyPr/>
          <a:lstStyle>
            <a:lvl1pPr>
              <a:defRPr sz="5500"/>
            </a:lvl1pPr>
            <a:lvl2pPr>
              <a:defRPr sz="4600"/>
            </a:lvl2pPr>
            <a:lvl3pPr>
              <a:defRPr sz="41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82034" y="4787278"/>
            <a:ext cx="6684366" cy="1995109"/>
          </a:xfrm>
        </p:spPr>
        <p:txBody>
          <a:bodyPr anchor="b"/>
          <a:lstStyle>
            <a:lvl1pPr marL="0" indent="0">
              <a:buNone/>
              <a:defRPr sz="5500" b="1"/>
            </a:lvl1pPr>
            <a:lvl2pPr marL="1043074" indent="0">
              <a:buNone/>
              <a:defRPr sz="4600" b="1"/>
            </a:lvl2pPr>
            <a:lvl3pPr marL="2086149" indent="0">
              <a:buNone/>
              <a:defRPr sz="4100" b="1"/>
            </a:lvl3pPr>
            <a:lvl4pPr marL="3129223" indent="0">
              <a:buNone/>
              <a:defRPr sz="3600" b="1"/>
            </a:lvl4pPr>
            <a:lvl5pPr marL="4172297" indent="0">
              <a:buNone/>
              <a:defRPr sz="3600" b="1"/>
            </a:lvl5pPr>
            <a:lvl6pPr marL="5215372" indent="0">
              <a:buNone/>
              <a:defRPr sz="3600" b="1"/>
            </a:lvl6pPr>
            <a:lvl7pPr marL="6258446" indent="0">
              <a:buNone/>
              <a:defRPr sz="3600" b="1"/>
            </a:lvl7pPr>
            <a:lvl8pPr marL="7301521" indent="0">
              <a:buNone/>
              <a:defRPr sz="3600" b="1"/>
            </a:lvl8pPr>
            <a:lvl9pPr marL="8344595" indent="0">
              <a:buNone/>
              <a:defRPr sz="3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82034" y="6782387"/>
            <a:ext cx="6684366" cy="12322165"/>
          </a:xfrm>
        </p:spPr>
        <p:txBody>
          <a:bodyPr/>
          <a:lstStyle>
            <a:lvl1pPr>
              <a:defRPr sz="5500"/>
            </a:lvl1pPr>
            <a:lvl2pPr>
              <a:defRPr sz="4600"/>
            </a:lvl2pPr>
            <a:lvl3pPr>
              <a:defRPr sz="41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FA39-22CF-4546-B7C4-A39D5119295E}" type="datetimeFigureOut">
              <a:rPr lang="en-US" smtClean="0"/>
              <a:pPr/>
              <a:t>9/25/2008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73CA3-CA25-46A3-BAF4-2DF94983C25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FA39-22CF-4546-B7C4-A39D5119295E}" type="datetimeFigureOut">
              <a:rPr lang="en-US" smtClean="0"/>
              <a:pPr/>
              <a:t>9/25/2008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73CA3-CA25-46A3-BAF4-2DF94983C25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FA39-22CF-4546-B7C4-A39D5119295E}" type="datetimeFigureOut">
              <a:rPr lang="en-US" smtClean="0"/>
              <a:pPr/>
              <a:t>9/25/2008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73CA3-CA25-46A3-BAF4-2DF94983C25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127" y="851511"/>
            <a:ext cx="4975207" cy="3623874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12487" y="851514"/>
            <a:ext cx="8453912" cy="18253041"/>
          </a:xfrm>
        </p:spPr>
        <p:txBody>
          <a:bodyPr/>
          <a:lstStyle>
            <a:lvl1pPr>
              <a:defRPr sz="7300"/>
            </a:lvl1pPr>
            <a:lvl2pPr>
              <a:defRPr sz="6400"/>
            </a:lvl2pPr>
            <a:lvl3pPr>
              <a:defRPr sz="5500"/>
            </a:lvl3pPr>
            <a:lvl4pPr>
              <a:defRPr sz="4600"/>
            </a:lvl4pPr>
            <a:lvl5pPr>
              <a:defRPr sz="4600"/>
            </a:lvl5pPr>
            <a:lvl6pPr>
              <a:defRPr sz="4600"/>
            </a:lvl6pPr>
            <a:lvl7pPr>
              <a:defRPr sz="4600"/>
            </a:lvl7pPr>
            <a:lvl8pPr>
              <a:defRPr sz="4600"/>
            </a:lvl8pPr>
            <a:lvl9pPr>
              <a:defRPr sz="4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6127" y="4475388"/>
            <a:ext cx="4975207" cy="14629167"/>
          </a:xfrm>
        </p:spPr>
        <p:txBody>
          <a:bodyPr/>
          <a:lstStyle>
            <a:lvl1pPr marL="0" indent="0">
              <a:buNone/>
              <a:defRPr sz="3300"/>
            </a:lvl1pPr>
            <a:lvl2pPr marL="1043074" indent="0">
              <a:buNone/>
              <a:defRPr sz="2800"/>
            </a:lvl2pPr>
            <a:lvl3pPr marL="2086149" indent="0">
              <a:buNone/>
              <a:defRPr sz="2300"/>
            </a:lvl3pPr>
            <a:lvl4pPr marL="3129223" indent="0">
              <a:buNone/>
              <a:defRPr sz="2100"/>
            </a:lvl4pPr>
            <a:lvl5pPr marL="4172297" indent="0">
              <a:buNone/>
              <a:defRPr sz="2100"/>
            </a:lvl5pPr>
            <a:lvl6pPr marL="5215372" indent="0">
              <a:buNone/>
              <a:defRPr sz="2100"/>
            </a:lvl6pPr>
            <a:lvl7pPr marL="6258446" indent="0">
              <a:buNone/>
              <a:defRPr sz="2100"/>
            </a:lvl7pPr>
            <a:lvl8pPr marL="7301521" indent="0">
              <a:buNone/>
              <a:defRPr sz="2100"/>
            </a:lvl8pPr>
            <a:lvl9pPr marL="8344595" indent="0">
              <a:buNone/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FA39-22CF-4546-B7C4-A39D5119295E}" type="datetimeFigureOut">
              <a:rPr lang="en-US" smtClean="0"/>
              <a:pPr/>
              <a:t>9/25/2008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73CA3-CA25-46A3-BAF4-2DF94983C25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4120" y="14970761"/>
            <a:ext cx="9073515" cy="1767383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64120" y="1910951"/>
            <a:ext cx="9073515" cy="12832080"/>
          </a:xfrm>
        </p:spPr>
        <p:txBody>
          <a:bodyPr/>
          <a:lstStyle>
            <a:lvl1pPr marL="0" indent="0">
              <a:buNone/>
              <a:defRPr sz="7300"/>
            </a:lvl1pPr>
            <a:lvl2pPr marL="1043074" indent="0">
              <a:buNone/>
              <a:defRPr sz="6400"/>
            </a:lvl2pPr>
            <a:lvl3pPr marL="2086149" indent="0">
              <a:buNone/>
              <a:defRPr sz="5500"/>
            </a:lvl3pPr>
            <a:lvl4pPr marL="3129223" indent="0">
              <a:buNone/>
              <a:defRPr sz="4600"/>
            </a:lvl4pPr>
            <a:lvl5pPr marL="4172297" indent="0">
              <a:buNone/>
              <a:defRPr sz="4600"/>
            </a:lvl5pPr>
            <a:lvl6pPr marL="5215372" indent="0">
              <a:buNone/>
              <a:defRPr sz="4600"/>
            </a:lvl6pPr>
            <a:lvl7pPr marL="6258446" indent="0">
              <a:buNone/>
              <a:defRPr sz="4600"/>
            </a:lvl7pPr>
            <a:lvl8pPr marL="7301521" indent="0">
              <a:buNone/>
              <a:defRPr sz="4600"/>
            </a:lvl8pPr>
            <a:lvl9pPr marL="8344595" indent="0">
              <a:buNone/>
              <a:defRPr sz="46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4120" y="16738144"/>
            <a:ext cx="9073515" cy="2509977"/>
          </a:xfrm>
        </p:spPr>
        <p:txBody>
          <a:bodyPr/>
          <a:lstStyle>
            <a:lvl1pPr marL="0" indent="0">
              <a:buNone/>
              <a:defRPr sz="3300"/>
            </a:lvl1pPr>
            <a:lvl2pPr marL="1043074" indent="0">
              <a:buNone/>
              <a:defRPr sz="2800"/>
            </a:lvl2pPr>
            <a:lvl3pPr marL="2086149" indent="0">
              <a:buNone/>
              <a:defRPr sz="2300"/>
            </a:lvl3pPr>
            <a:lvl4pPr marL="3129223" indent="0">
              <a:buNone/>
              <a:defRPr sz="2100"/>
            </a:lvl4pPr>
            <a:lvl5pPr marL="4172297" indent="0">
              <a:buNone/>
              <a:defRPr sz="2100"/>
            </a:lvl5pPr>
            <a:lvl6pPr marL="5215372" indent="0">
              <a:buNone/>
              <a:defRPr sz="2100"/>
            </a:lvl6pPr>
            <a:lvl7pPr marL="6258446" indent="0">
              <a:buNone/>
              <a:defRPr sz="2100"/>
            </a:lvl7pPr>
            <a:lvl8pPr marL="7301521" indent="0">
              <a:buNone/>
              <a:defRPr sz="2100"/>
            </a:lvl8pPr>
            <a:lvl9pPr marL="8344595" indent="0">
              <a:buNone/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FA39-22CF-4546-B7C4-A39D5119295E}" type="datetimeFigureOut">
              <a:rPr lang="en-US" smtClean="0"/>
              <a:pPr/>
              <a:t>9/25/2008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73CA3-CA25-46A3-BAF4-2DF94983C25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E72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6126" y="856464"/>
            <a:ext cx="13610273" cy="3564467"/>
          </a:xfrm>
          <a:prstGeom prst="rect">
            <a:avLst/>
          </a:prstGeom>
        </p:spPr>
        <p:txBody>
          <a:bodyPr vert="horz" lIns="208615" tIns="104307" rIns="208615" bIns="10430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6126" y="4990255"/>
            <a:ext cx="13610273" cy="14114299"/>
          </a:xfrm>
          <a:prstGeom prst="rect">
            <a:avLst/>
          </a:prstGeom>
        </p:spPr>
        <p:txBody>
          <a:bodyPr vert="horz" lIns="208615" tIns="104307" rIns="208615" bIns="10430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6126" y="19822396"/>
            <a:ext cx="3528589" cy="1138650"/>
          </a:xfrm>
          <a:prstGeom prst="rect">
            <a:avLst/>
          </a:prstGeom>
        </p:spPr>
        <p:txBody>
          <a:bodyPr vert="horz" lIns="208615" tIns="104307" rIns="208615" bIns="104307" rtlCol="0" anchor="ctr"/>
          <a:lstStyle>
            <a:lvl1pPr algn="l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DFA39-22CF-4546-B7C4-A39D5119295E}" type="datetimeFigureOut">
              <a:rPr lang="en-US" smtClean="0"/>
              <a:pPr/>
              <a:t>9/25/2008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66863" y="19822396"/>
            <a:ext cx="4788800" cy="1138650"/>
          </a:xfrm>
          <a:prstGeom prst="rect">
            <a:avLst/>
          </a:prstGeom>
        </p:spPr>
        <p:txBody>
          <a:bodyPr vert="horz" lIns="208615" tIns="104307" rIns="208615" bIns="104307" rtlCol="0" anchor="ctr"/>
          <a:lstStyle>
            <a:lvl1pPr algn="ct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810" y="19822396"/>
            <a:ext cx="3528589" cy="1138650"/>
          </a:xfrm>
          <a:prstGeom prst="rect">
            <a:avLst/>
          </a:prstGeom>
        </p:spPr>
        <p:txBody>
          <a:bodyPr vert="horz" lIns="208615" tIns="104307" rIns="208615" bIns="104307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73CA3-CA25-46A3-BAF4-2DF94983C25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086149" rtl="0" eaLnBrk="1" latinLnBrk="0" hangingPunct="1">
        <a:spcBef>
          <a:spcPct val="0"/>
        </a:spcBef>
        <a:buNone/>
        <a:defRPr sz="1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82306" indent="-782306" algn="l" defTabSz="2086149" rtl="0" eaLnBrk="1" latinLnBrk="0" hangingPunct="1">
        <a:spcBef>
          <a:spcPct val="20000"/>
        </a:spcBef>
        <a:buFont typeface="Arial" pitchFamily="34" charset="0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1pPr>
      <a:lvl2pPr marL="1694996" indent="-651921" algn="l" defTabSz="2086149" rtl="0" eaLnBrk="1" latinLnBrk="0" hangingPunct="1">
        <a:spcBef>
          <a:spcPct val="20000"/>
        </a:spcBef>
        <a:buFont typeface="Arial" pitchFamily="34" charset="0"/>
        <a:buChar char="–"/>
        <a:defRPr sz="6400" kern="1200">
          <a:solidFill>
            <a:schemeClr val="tx1"/>
          </a:solidFill>
          <a:latin typeface="+mn-lt"/>
          <a:ea typeface="+mn-ea"/>
          <a:cs typeface="+mn-cs"/>
        </a:defRPr>
      </a:lvl2pPr>
      <a:lvl3pPr marL="2607686" indent="-521537" algn="l" defTabSz="2086149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3pPr>
      <a:lvl4pPr marL="3650760" indent="-521537" algn="l" defTabSz="2086149" rtl="0" eaLnBrk="1" latinLnBrk="0" hangingPunct="1">
        <a:spcBef>
          <a:spcPct val="20000"/>
        </a:spcBef>
        <a:buFont typeface="Arial" pitchFamily="34" charset="0"/>
        <a:buChar char="–"/>
        <a:defRPr sz="4600" kern="1200">
          <a:solidFill>
            <a:schemeClr val="tx1"/>
          </a:solidFill>
          <a:latin typeface="+mn-lt"/>
          <a:ea typeface="+mn-ea"/>
          <a:cs typeface="+mn-cs"/>
        </a:defRPr>
      </a:lvl4pPr>
      <a:lvl5pPr marL="4693835" indent="-521537" algn="l" defTabSz="2086149" rtl="0" eaLnBrk="1" latinLnBrk="0" hangingPunct="1">
        <a:spcBef>
          <a:spcPct val="20000"/>
        </a:spcBef>
        <a:buFont typeface="Arial" pitchFamily="34" charset="0"/>
        <a:buChar char="»"/>
        <a:defRPr sz="4600" kern="1200">
          <a:solidFill>
            <a:schemeClr val="tx1"/>
          </a:solidFill>
          <a:latin typeface="+mn-lt"/>
          <a:ea typeface="+mn-ea"/>
          <a:cs typeface="+mn-cs"/>
        </a:defRPr>
      </a:lvl5pPr>
      <a:lvl6pPr marL="5736909" indent="-521537" algn="l" defTabSz="2086149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6pPr>
      <a:lvl7pPr marL="6779983" indent="-521537" algn="l" defTabSz="2086149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7pPr>
      <a:lvl8pPr marL="7823058" indent="-521537" algn="l" defTabSz="2086149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8pPr>
      <a:lvl9pPr marL="8866132" indent="-521537" algn="l" defTabSz="2086149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86149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1043074" algn="l" defTabSz="2086149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2pPr>
      <a:lvl3pPr marL="2086149" algn="l" defTabSz="2086149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3pPr>
      <a:lvl4pPr marL="3129223" algn="l" defTabSz="2086149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4pPr>
      <a:lvl5pPr marL="4172297" algn="l" defTabSz="2086149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5pPr>
      <a:lvl6pPr marL="5215372" algn="l" defTabSz="2086149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6pPr>
      <a:lvl7pPr marL="6258446" algn="l" defTabSz="2086149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7pPr>
      <a:lvl8pPr marL="7301521" algn="l" defTabSz="2086149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8pPr>
      <a:lvl9pPr marL="8344595" algn="l" defTabSz="2086149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3E72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15122525" cy="261394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vert="horz" wrap="square" lIns="625861" tIns="104310" rIns="625861" bIns="10431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4084" y="3089205"/>
            <a:ext cx="13988336" cy="15921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08620" tIns="104310" rIns="208620" bIns="1043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644" name="Rectangle 1028"/>
          <p:cNvSpPr>
            <a:spLocks noChangeArrowheads="1"/>
          </p:cNvSpPr>
          <p:nvPr/>
        </p:nvSpPr>
        <p:spPr bwMode="auto">
          <a:xfrm>
            <a:off x="939908" y="19233271"/>
            <a:ext cx="1160444" cy="12376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208620" tIns="104310" rIns="208620" bIns="104310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12665" name="Rectangle 1049"/>
          <p:cNvSpPr>
            <a:spLocks noChangeArrowheads="1"/>
          </p:cNvSpPr>
          <p:nvPr/>
        </p:nvSpPr>
        <p:spPr bwMode="auto">
          <a:xfrm>
            <a:off x="2520421" y="20673907"/>
            <a:ext cx="10459746" cy="712893"/>
          </a:xfrm>
          <a:prstGeom prst="rect">
            <a:avLst/>
          </a:prstGeom>
          <a:solidFill>
            <a:srgbClr val="003E72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eaLnBrk="0" hangingPunct="0">
              <a:defRPr/>
            </a:pPr>
            <a:r>
              <a:rPr lang="en-US" sz="3200" b="0" dirty="0">
                <a:solidFill>
                  <a:schemeClr val="bg1"/>
                </a:solidFill>
                <a:latin typeface="Times New Roman" pitchFamily="18" charset="0"/>
              </a:rPr>
              <a:t> </a:t>
            </a:r>
          </a:p>
        </p:txBody>
      </p:sp>
      <p:grpSp>
        <p:nvGrpSpPr>
          <p:cNvPr id="2" name="Group 1058"/>
          <p:cNvGrpSpPr>
            <a:grpSpLocks/>
          </p:cNvGrpSpPr>
          <p:nvPr/>
        </p:nvGrpSpPr>
        <p:grpSpPr bwMode="auto">
          <a:xfrm>
            <a:off x="0" y="2475324"/>
            <a:ext cx="15122525" cy="277236"/>
            <a:chOff x="0" y="512"/>
            <a:chExt cx="5760" cy="56"/>
          </a:xfrm>
        </p:grpSpPr>
        <p:sp>
          <p:nvSpPr>
            <p:cNvPr id="112675" name="Line 1059"/>
            <p:cNvSpPr>
              <a:spLocks noChangeShapeType="1"/>
            </p:cNvSpPr>
            <p:nvPr userDrawn="1"/>
          </p:nvSpPr>
          <p:spPr bwMode="auto">
            <a:xfrm flipV="1">
              <a:off x="0" y="512"/>
              <a:ext cx="5760" cy="0"/>
            </a:xfrm>
            <a:prstGeom prst="line">
              <a:avLst/>
            </a:prstGeom>
            <a:noFill/>
            <a:ln w="38100">
              <a:solidFill>
                <a:srgbClr val="003E72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 eaLnBrk="0" hangingPunct="0">
                <a:defRPr/>
              </a:pPr>
              <a:endParaRPr lang="en-US"/>
            </a:p>
          </p:txBody>
        </p:sp>
        <p:sp>
          <p:nvSpPr>
            <p:cNvPr id="112676" name="Line 1060"/>
            <p:cNvSpPr>
              <a:spLocks noChangeShapeType="1"/>
            </p:cNvSpPr>
            <p:nvPr userDrawn="1"/>
          </p:nvSpPr>
          <p:spPr bwMode="auto">
            <a:xfrm flipV="1">
              <a:off x="2100" y="546"/>
              <a:ext cx="3660" cy="0"/>
            </a:xfrm>
            <a:prstGeom prst="line">
              <a:avLst/>
            </a:prstGeom>
            <a:noFill/>
            <a:ln w="9525">
              <a:solidFill>
                <a:srgbClr val="003E72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 eaLnBrk="0" hangingPunct="0">
                <a:defRPr/>
              </a:pPr>
              <a:endParaRPr lang="en-US"/>
            </a:p>
          </p:txBody>
        </p:sp>
        <p:sp>
          <p:nvSpPr>
            <p:cNvPr id="112677" name="Line 1061"/>
            <p:cNvSpPr>
              <a:spLocks noChangeShapeType="1"/>
            </p:cNvSpPr>
            <p:nvPr userDrawn="1"/>
          </p:nvSpPr>
          <p:spPr bwMode="auto">
            <a:xfrm flipV="1">
              <a:off x="4104" y="568"/>
              <a:ext cx="1656" cy="0"/>
            </a:xfrm>
            <a:prstGeom prst="line">
              <a:avLst/>
            </a:prstGeom>
            <a:noFill/>
            <a:ln w="6350">
              <a:solidFill>
                <a:srgbClr val="003E72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 eaLnBrk="0" hangingPunct="0">
                <a:defRPr/>
              </a:pPr>
              <a:endParaRPr lang="en-US"/>
            </a:p>
          </p:txBody>
        </p:sp>
      </p:grpSp>
      <p:sp>
        <p:nvSpPr>
          <p:cNvPr id="112659" name="Rectangle 1043"/>
          <p:cNvSpPr>
            <a:spLocks noChangeArrowheads="1"/>
          </p:cNvSpPr>
          <p:nvPr/>
        </p:nvSpPr>
        <p:spPr bwMode="auto">
          <a:xfrm>
            <a:off x="8606187" y="20436276"/>
            <a:ext cx="729367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 eaLnBrk="0" hangingPunct="0">
              <a:spcBef>
                <a:spcPts val="1141"/>
              </a:spcBef>
              <a:spcAft>
                <a:spcPts val="1141"/>
              </a:spcAft>
              <a:defRPr/>
            </a:pPr>
            <a:fld id="{F491A4D0-0F49-4FAF-A04B-D6180F5A6559}" type="slidenum">
              <a:rPr lang="en-US" sz="3700" b="0">
                <a:solidFill>
                  <a:schemeClr val="bg1"/>
                </a:solidFill>
              </a:rPr>
              <a:pPr algn="ctr" eaLnBrk="0" hangingPunct="0">
                <a:spcBef>
                  <a:spcPts val="1141"/>
                </a:spcBef>
                <a:spcAft>
                  <a:spcPts val="1141"/>
                </a:spcAft>
                <a:defRPr/>
              </a:pPr>
              <a:t>‹#›</a:t>
            </a:fld>
            <a:r>
              <a:rPr lang="en-US" sz="4600" b="0" dirty="0">
                <a:solidFill>
                  <a:schemeClr val="tx1"/>
                </a:solidFill>
                <a:latin typeface="Times New Roman" pitchFamily="16" charset="0"/>
              </a:rPr>
              <a:t> </a:t>
            </a:r>
          </a:p>
        </p:txBody>
      </p:sp>
      <p:pic>
        <p:nvPicPr>
          <p:cNvPr id="5128" name="Picture 6" descr="NetFPGA_Logo.gif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26021" y="20173894"/>
            <a:ext cx="2268379" cy="1212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Picture 15" descr="C:\Documents and Settings\Andrew Moore\My Documents\uoc-800-logo.PNG"/>
          <p:cNvPicPr>
            <a:picLocks noChangeAspect="1" noChangeArrowheads="1"/>
          </p:cNvPicPr>
          <p:nvPr/>
        </p:nvPicPr>
        <p:blipFill>
          <a:blip r:embed="rId14"/>
          <a:srcRect l="2573" t="6349" r="5682" b="66667"/>
          <a:stretch>
            <a:fillRect/>
          </a:stretch>
        </p:blipFill>
        <p:spPr bwMode="auto">
          <a:xfrm>
            <a:off x="12609982" y="20673907"/>
            <a:ext cx="2512544" cy="712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8200" b="1">
          <a:solidFill>
            <a:srgbClr val="003E7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200" b="1">
          <a:solidFill>
            <a:srgbClr val="003E7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200" b="1">
          <a:solidFill>
            <a:srgbClr val="003E7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200" b="1">
          <a:solidFill>
            <a:srgbClr val="003E7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200" b="1">
          <a:solidFill>
            <a:srgbClr val="003E72"/>
          </a:solidFill>
          <a:latin typeface="Arial" charset="0"/>
        </a:defRPr>
      </a:lvl5pPr>
      <a:lvl6pPr marL="1043102" algn="ctr" rtl="0" eaLnBrk="0" fontAlgn="base" hangingPunct="0">
        <a:spcBef>
          <a:spcPct val="0"/>
        </a:spcBef>
        <a:spcAft>
          <a:spcPct val="0"/>
        </a:spcAft>
        <a:defRPr sz="8200" b="1">
          <a:solidFill>
            <a:srgbClr val="CC0000"/>
          </a:solidFill>
          <a:latin typeface="Arial" charset="0"/>
        </a:defRPr>
      </a:lvl6pPr>
      <a:lvl7pPr marL="2086204" algn="ctr" rtl="0" eaLnBrk="0" fontAlgn="base" hangingPunct="0">
        <a:spcBef>
          <a:spcPct val="0"/>
        </a:spcBef>
        <a:spcAft>
          <a:spcPct val="0"/>
        </a:spcAft>
        <a:defRPr sz="8200" b="1">
          <a:solidFill>
            <a:srgbClr val="CC0000"/>
          </a:solidFill>
          <a:latin typeface="Arial" charset="0"/>
        </a:defRPr>
      </a:lvl7pPr>
      <a:lvl8pPr marL="3129305" algn="ctr" rtl="0" eaLnBrk="0" fontAlgn="base" hangingPunct="0">
        <a:spcBef>
          <a:spcPct val="0"/>
        </a:spcBef>
        <a:spcAft>
          <a:spcPct val="0"/>
        </a:spcAft>
        <a:defRPr sz="8200" b="1">
          <a:solidFill>
            <a:srgbClr val="CC0000"/>
          </a:solidFill>
          <a:latin typeface="Arial" charset="0"/>
        </a:defRPr>
      </a:lvl8pPr>
      <a:lvl9pPr marL="4172407" algn="ctr" rtl="0" eaLnBrk="0" fontAlgn="base" hangingPunct="0">
        <a:spcBef>
          <a:spcPct val="0"/>
        </a:spcBef>
        <a:spcAft>
          <a:spcPct val="0"/>
        </a:spcAft>
        <a:defRPr sz="8200" b="1">
          <a:solidFill>
            <a:srgbClr val="CC0000"/>
          </a:solidFill>
          <a:latin typeface="Arial" charset="0"/>
        </a:defRPr>
      </a:lvl9pPr>
    </p:titleStyle>
    <p:bodyStyle>
      <a:lvl1pPr marL="782326" indent="-782326" algn="l" rtl="0" eaLnBrk="0" fontAlgn="base" hangingPunct="0">
        <a:spcBef>
          <a:spcPct val="10000"/>
        </a:spcBef>
        <a:spcAft>
          <a:spcPct val="0"/>
        </a:spcAft>
        <a:buChar char="•"/>
        <a:defRPr sz="6800" b="1">
          <a:solidFill>
            <a:srgbClr val="003E72"/>
          </a:solidFill>
          <a:latin typeface="+mn-lt"/>
          <a:ea typeface="+mn-ea"/>
          <a:cs typeface="+mn-cs"/>
        </a:defRPr>
      </a:lvl1pPr>
      <a:lvl2pPr marL="1695040" indent="-651939" algn="l" rtl="0" eaLnBrk="0" fontAlgn="base" hangingPunct="0">
        <a:spcBef>
          <a:spcPct val="10000"/>
        </a:spcBef>
        <a:spcAft>
          <a:spcPct val="0"/>
        </a:spcAft>
        <a:buChar char="–"/>
        <a:defRPr sz="6400">
          <a:solidFill>
            <a:schemeClr val="tx1"/>
          </a:solidFill>
          <a:latin typeface="+mn-lt"/>
        </a:defRPr>
      </a:lvl2pPr>
      <a:lvl3pPr marL="2607755" indent="-521551" algn="l" rtl="0" eaLnBrk="0" fontAlgn="base" hangingPunct="0">
        <a:spcBef>
          <a:spcPct val="10000"/>
        </a:spcBef>
        <a:spcAft>
          <a:spcPct val="0"/>
        </a:spcAft>
        <a:buChar char="•"/>
        <a:defRPr sz="5500">
          <a:solidFill>
            <a:srgbClr val="008000"/>
          </a:solidFill>
          <a:latin typeface="+mn-lt"/>
        </a:defRPr>
      </a:lvl3pPr>
      <a:lvl4pPr marL="3650856" indent="-521551" algn="l" rtl="0" eaLnBrk="0" fontAlgn="base" hangingPunct="0">
        <a:spcBef>
          <a:spcPct val="10000"/>
        </a:spcBef>
        <a:spcAft>
          <a:spcPct val="0"/>
        </a:spcAft>
        <a:buChar char="–"/>
        <a:defRPr sz="4600">
          <a:solidFill>
            <a:schemeClr val="tx1"/>
          </a:solidFill>
          <a:latin typeface="+mn-lt"/>
        </a:defRPr>
      </a:lvl4pPr>
      <a:lvl5pPr marL="4693958" indent="-521551" algn="l" rtl="0" eaLnBrk="0" fontAlgn="base" hangingPunct="0">
        <a:spcBef>
          <a:spcPct val="10000"/>
        </a:spcBef>
        <a:spcAft>
          <a:spcPct val="0"/>
        </a:spcAft>
        <a:buChar char="»"/>
        <a:defRPr sz="4600">
          <a:solidFill>
            <a:srgbClr val="990000"/>
          </a:solidFill>
          <a:latin typeface="+mn-lt"/>
        </a:defRPr>
      </a:lvl5pPr>
      <a:lvl6pPr marL="5737060" indent="-521551" algn="l" rtl="0" eaLnBrk="0" fontAlgn="base" hangingPunct="0">
        <a:spcBef>
          <a:spcPct val="10000"/>
        </a:spcBef>
        <a:spcAft>
          <a:spcPct val="0"/>
        </a:spcAft>
        <a:buChar char="»"/>
        <a:defRPr sz="4600">
          <a:solidFill>
            <a:srgbClr val="990000"/>
          </a:solidFill>
          <a:latin typeface="+mn-lt"/>
        </a:defRPr>
      </a:lvl6pPr>
      <a:lvl7pPr marL="6780162" indent="-521551" algn="l" rtl="0" eaLnBrk="0" fontAlgn="base" hangingPunct="0">
        <a:spcBef>
          <a:spcPct val="10000"/>
        </a:spcBef>
        <a:spcAft>
          <a:spcPct val="0"/>
        </a:spcAft>
        <a:buChar char="»"/>
        <a:defRPr sz="4600">
          <a:solidFill>
            <a:srgbClr val="990000"/>
          </a:solidFill>
          <a:latin typeface="+mn-lt"/>
        </a:defRPr>
      </a:lvl7pPr>
      <a:lvl8pPr marL="7823264" indent="-521551" algn="l" rtl="0" eaLnBrk="0" fontAlgn="base" hangingPunct="0">
        <a:spcBef>
          <a:spcPct val="10000"/>
        </a:spcBef>
        <a:spcAft>
          <a:spcPct val="0"/>
        </a:spcAft>
        <a:buChar char="»"/>
        <a:defRPr sz="4600">
          <a:solidFill>
            <a:srgbClr val="990000"/>
          </a:solidFill>
          <a:latin typeface="+mn-lt"/>
        </a:defRPr>
      </a:lvl8pPr>
      <a:lvl9pPr marL="8866365" indent="-521551" algn="l" rtl="0" eaLnBrk="0" fontAlgn="base" hangingPunct="0">
        <a:spcBef>
          <a:spcPct val="10000"/>
        </a:spcBef>
        <a:spcAft>
          <a:spcPct val="0"/>
        </a:spcAft>
        <a:buChar char="»"/>
        <a:defRPr sz="4600">
          <a:solidFill>
            <a:srgbClr val="990000"/>
          </a:solidFill>
          <a:latin typeface="+mn-lt"/>
        </a:defRPr>
      </a:lvl9pPr>
    </p:bodyStyle>
    <p:otherStyle>
      <a:defPPr>
        <a:defRPr lang="en-US"/>
      </a:defPPr>
      <a:lvl1pPr marL="0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1043102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2pPr>
      <a:lvl3pPr marL="2086204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3pPr>
      <a:lvl4pPr marL="3129305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4pPr>
      <a:lvl5pPr marL="4172407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5pPr>
      <a:lvl6pPr marL="5215509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6pPr>
      <a:lvl7pPr marL="6258611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7pPr>
      <a:lvl8pPr marL="7301713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8pPr>
      <a:lvl9pPr marL="8344814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6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0" name="Group 319"/>
          <p:cNvGrpSpPr>
            <a:grpSpLocks noChangeAspect="1"/>
          </p:cNvGrpSpPr>
          <p:nvPr/>
        </p:nvGrpSpPr>
        <p:grpSpPr>
          <a:xfrm>
            <a:off x="1760845" y="11479218"/>
            <a:ext cx="2423397" cy="3500462"/>
            <a:chOff x="5418122" y="9836144"/>
            <a:chExt cx="3214710" cy="4643470"/>
          </a:xfrm>
        </p:grpSpPr>
        <p:sp>
          <p:nvSpPr>
            <p:cNvPr id="333" name="Lightning Bolt 332"/>
            <p:cNvSpPr/>
            <p:nvPr/>
          </p:nvSpPr>
          <p:spPr>
            <a:xfrm>
              <a:off x="5418122" y="9836144"/>
              <a:ext cx="2993816" cy="4643470"/>
            </a:xfrm>
            <a:prstGeom prst="lightningBolt">
              <a:avLst/>
            </a:prstGeom>
            <a:solidFill>
              <a:srgbClr val="003E7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29" name="Picture 5" descr="C:\Documents and Settings\Andrew Moore\Local Settings\Temporary Internet Files\Content.IE5\A2TR4RFS\MCj02315610000[1].wm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703874" y="11907846"/>
              <a:ext cx="1641695" cy="1665838"/>
            </a:xfrm>
            <a:prstGeom prst="rect">
              <a:avLst/>
            </a:prstGeom>
            <a:noFill/>
          </p:spPr>
        </p:pic>
        <p:sp>
          <p:nvSpPr>
            <p:cNvPr id="331" name="Rounded Rectangular Callout 318"/>
            <p:cNvSpPr>
              <a:spLocks noChangeArrowheads="1"/>
            </p:cNvSpPr>
            <p:nvPr/>
          </p:nvSpPr>
          <p:spPr bwMode="auto">
            <a:xfrm>
              <a:off x="6346816" y="10121896"/>
              <a:ext cx="2286016" cy="1285884"/>
            </a:xfrm>
            <a:prstGeom prst="wedgeRoundRectCallout">
              <a:avLst>
                <a:gd name="adj1" fmla="val -23073"/>
                <a:gd name="adj2" fmla="val 103943"/>
                <a:gd name="adj3" fmla="val 16667"/>
              </a:avLst>
            </a:prstGeom>
            <a:solidFill>
              <a:srgbClr val="FFFF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0" rIns="0" anchor="ctr"/>
            <a:lstStyle/>
            <a:p>
              <a:pPr algn="ctr" eaLnBrk="0" hangingPunct="0"/>
              <a:r>
                <a:rPr lang="en-US" sz="1600" b="1" dirty="0" smtClean="0"/>
                <a:t>… what do you mean 3 inches, I thought you said 3 feet…</a:t>
              </a:r>
              <a:endParaRPr lang="en-US" sz="16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9" name="Rectangle 1049"/>
          <p:cNvSpPr>
            <a:spLocks noChangeArrowheads="1"/>
          </p:cNvSpPr>
          <p:nvPr/>
        </p:nvSpPr>
        <p:spPr bwMode="auto">
          <a:xfrm>
            <a:off x="0" y="20266092"/>
            <a:ext cx="15122524" cy="1120708"/>
          </a:xfrm>
          <a:prstGeom prst="rect">
            <a:avLst/>
          </a:prstGeom>
          <a:solidFill>
            <a:srgbClr val="003E72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eaLnBrk="0" hangingPunct="0">
              <a:defRPr/>
            </a:pPr>
            <a:r>
              <a:rPr lang="en-US" sz="3200" b="0" dirty="0">
                <a:solidFill>
                  <a:schemeClr val="bg1"/>
                </a:solidFill>
                <a:latin typeface="Times New Roman" pitchFamily="18" charset="0"/>
              </a:rPr>
              <a:t> </a:t>
            </a:r>
          </a:p>
        </p:txBody>
      </p:sp>
      <p:pic>
        <p:nvPicPr>
          <p:cNvPr id="6" name="Picture 6" descr="NetFPGA_Logo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166" y="20266092"/>
            <a:ext cx="3947470" cy="1120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5" descr="C:\Documents and Settings\Andrew Moore\My Documents\uoc-800-logo.PNG"/>
          <p:cNvPicPr>
            <a:picLocks noChangeAspect="1" noChangeArrowheads="1"/>
          </p:cNvPicPr>
          <p:nvPr/>
        </p:nvPicPr>
        <p:blipFill>
          <a:blip r:embed="rId4"/>
          <a:srcRect l="2573" t="6349" r="5682" b="66667"/>
          <a:stretch>
            <a:fillRect/>
          </a:stretch>
        </p:blipFill>
        <p:spPr bwMode="auto">
          <a:xfrm>
            <a:off x="7460182" y="20266093"/>
            <a:ext cx="7448029" cy="1120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" name="Rounded Rectangular Callout 318"/>
          <p:cNvSpPr>
            <a:spLocks noChangeArrowheads="1"/>
          </p:cNvSpPr>
          <p:nvPr/>
        </p:nvSpPr>
        <p:spPr bwMode="auto">
          <a:xfrm>
            <a:off x="846090" y="5121236"/>
            <a:ext cx="2819400" cy="1295400"/>
          </a:xfrm>
          <a:prstGeom prst="wedgeRoundRectCallout">
            <a:avLst>
              <a:gd name="adj1" fmla="val 8399"/>
              <a:gd name="adj2" fmla="val 80708"/>
              <a:gd name="adj3" fmla="val 16667"/>
            </a:avLst>
          </a:prstGeom>
          <a:solidFill>
            <a:srgbClr val="FFFF00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lIns="0" rIns="0" anchor="ctr"/>
          <a:lstStyle/>
          <a:p>
            <a:pPr algn="ctr" eaLnBrk="0" hangingPunct="0"/>
            <a:r>
              <a:rPr lang="en-US" sz="1600" dirty="0">
                <a:solidFill>
                  <a:schemeClr val="tx1"/>
                </a:solidFill>
              </a:rPr>
              <a:t>Any PC can stream traffic through multiple </a:t>
            </a:r>
            <a:r>
              <a:rPr lang="en-US" sz="1600" dirty="0" err="1">
                <a:solidFill>
                  <a:schemeClr val="tx1"/>
                </a:solidFill>
              </a:rPr>
              <a:t>NetFPGA</a:t>
            </a:r>
            <a:r>
              <a:rPr lang="en-US" sz="1600" dirty="0">
                <a:solidFill>
                  <a:schemeClr val="tx1"/>
                </a:solidFill>
              </a:rPr>
              <a:t> routers in the ring topology</a:t>
            </a:r>
          </a:p>
          <a:p>
            <a:pPr algn="ctr" eaLnBrk="0" hangingPunct="0"/>
            <a:r>
              <a:rPr lang="en-US" sz="1600" dirty="0">
                <a:solidFill>
                  <a:schemeClr val="tx1"/>
                </a:solidFill>
              </a:rPr>
              <a:t>to any other PC</a:t>
            </a:r>
          </a:p>
        </p:txBody>
      </p:sp>
      <p:grpSp>
        <p:nvGrpSpPr>
          <p:cNvPr id="334" name="Group 333"/>
          <p:cNvGrpSpPr/>
          <p:nvPr/>
        </p:nvGrpSpPr>
        <p:grpSpPr>
          <a:xfrm>
            <a:off x="381743" y="6748453"/>
            <a:ext cx="5181600" cy="2516187"/>
            <a:chOff x="3703610" y="5264112"/>
            <a:chExt cx="5181600" cy="2516187"/>
          </a:xfrm>
        </p:grpSpPr>
        <p:sp>
          <p:nvSpPr>
            <p:cNvPr id="203" name="AutoShape 8"/>
            <p:cNvSpPr>
              <a:spLocks noChangeArrowheads="1"/>
            </p:cNvSpPr>
            <p:nvPr/>
          </p:nvSpPr>
          <p:spPr bwMode="auto">
            <a:xfrm>
              <a:off x="3967135" y="5811799"/>
              <a:ext cx="280987" cy="193675"/>
            </a:xfrm>
            <a:prstGeom prst="can">
              <a:avLst>
                <a:gd name="adj" fmla="val 50000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CC3300"/>
                </a:gs>
              </a:gsLst>
              <a:path path="rect">
                <a:fillToRect l="100000" t="10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04" name="AutoShape 9"/>
            <p:cNvSpPr>
              <a:spLocks noChangeArrowheads="1"/>
            </p:cNvSpPr>
            <p:nvPr/>
          </p:nvSpPr>
          <p:spPr bwMode="auto">
            <a:xfrm>
              <a:off x="4006822" y="5264112"/>
              <a:ext cx="236538" cy="238125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2147483647 w 21600"/>
                <a:gd name="T5" fmla="*/ 0 h 21600"/>
                <a:gd name="T6" fmla="*/ 2147483647 w 21600"/>
                <a:gd name="T7" fmla="*/ 0 h 21600"/>
                <a:gd name="T8" fmla="*/ 2147483647 w 21600"/>
                <a:gd name="T9" fmla="*/ 2147483647 h 21600"/>
                <a:gd name="T10" fmla="*/ 2147483647 w 21600"/>
                <a:gd name="T11" fmla="*/ 2147483647 h 21600"/>
                <a:gd name="T12" fmla="*/ 2147483647 w 21600"/>
                <a:gd name="T13" fmla="*/ 2147483647 h 21600"/>
                <a:gd name="T14" fmla="*/ 2147483647 w 21600"/>
                <a:gd name="T15" fmla="*/ 2147483647 h 21600"/>
                <a:gd name="T16" fmla="*/ 2147483647 w 21600"/>
                <a:gd name="T17" fmla="*/ 2147483647 h 21600"/>
                <a:gd name="T18" fmla="*/ 2147483647 w 21600"/>
                <a:gd name="T19" fmla="*/ 2147483647 h 21600"/>
                <a:gd name="T20" fmla="*/ 2147483647 w 21600"/>
                <a:gd name="T21" fmla="*/ 2147483647 h 216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6194 w 21600"/>
                <a:gd name="T34" fmla="*/ 1913 h 21600"/>
                <a:gd name="T35" fmla="*/ 15565 w 21600"/>
                <a:gd name="T36" fmla="*/ 9747 h 2160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05" name="Line 11"/>
            <p:cNvSpPr>
              <a:spLocks noChangeShapeType="1"/>
            </p:cNvSpPr>
            <p:nvPr/>
          </p:nvSpPr>
          <p:spPr bwMode="auto">
            <a:xfrm>
              <a:off x="4124297" y="5500649"/>
              <a:ext cx="1588" cy="3111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6" name="Text Box 12"/>
            <p:cNvSpPr txBox="1">
              <a:spLocks noChangeArrowheads="1"/>
            </p:cNvSpPr>
            <p:nvPr/>
          </p:nvSpPr>
          <p:spPr bwMode="auto">
            <a:xfrm>
              <a:off x="4124297" y="5483187"/>
              <a:ext cx="392113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>
                  <a:solidFill>
                    <a:srgbClr val="000000"/>
                  </a:solidFill>
                </a:rPr>
                <a:t>.1.1</a:t>
              </a:r>
            </a:p>
          </p:txBody>
        </p:sp>
        <p:sp>
          <p:nvSpPr>
            <p:cNvPr id="207" name="Text Box 13"/>
            <p:cNvSpPr txBox="1">
              <a:spLocks noChangeArrowheads="1"/>
            </p:cNvSpPr>
            <p:nvPr/>
          </p:nvSpPr>
          <p:spPr bwMode="auto">
            <a:xfrm>
              <a:off x="3871885" y="5657812"/>
              <a:ext cx="392112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>
                  <a:solidFill>
                    <a:srgbClr val="000000"/>
                  </a:solidFill>
                </a:rPr>
                <a:t>.1.2</a:t>
              </a:r>
            </a:p>
          </p:txBody>
        </p:sp>
        <p:sp>
          <p:nvSpPr>
            <p:cNvPr id="208" name="Line 14"/>
            <p:cNvSpPr>
              <a:spLocks noChangeShapeType="1"/>
            </p:cNvSpPr>
            <p:nvPr/>
          </p:nvSpPr>
          <p:spPr bwMode="auto">
            <a:xfrm>
              <a:off x="4248122" y="5927687"/>
              <a:ext cx="654050" cy="15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9" name="Text Box 15"/>
            <p:cNvSpPr txBox="1">
              <a:spLocks noChangeArrowheads="1"/>
            </p:cNvSpPr>
            <p:nvPr/>
          </p:nvSpPr>
          <p:spPr bwMode="auto">
            <a:xfrm>
              <a:off x="4190972" y="5776874"/>
              <a:ext cx="392113" cy="1793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>
                  <a:solidFill>
                    <a:srgbClr val="000000"/>
                  </a:solidFill>
                </a:rPr>
                <a:t>.3.1</a:t>
              </a:r>
            </a:p>
          </p:txBody>
        </p:sp>
        <p:sp>
          <p:nvSpPr>
            <p:cNvPr id="210" name="Text Box 16"/>
            <p:cNvSpPr txBox="1">
              <a:spLocks noChangeArrowheads="1"/>
            </p:cNvSpPr>
            <p:nvPr/>
          </p:nvSpPr>
          <p:spPr bwMode="auto">
            <a:xfrm>
              <a:off x="4076672" y="6005474"/>
              <a:ext cx="450850" cy="1793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>
                  <a:solidFill>
                    <a:srgbClr val="000000"/>
                  </a:solidFill>
                </a:rPr>
                <a:t>.30.2</a:t>
              </a:r>
            </a:p>
          </p:txBody>
        </p:sp>
        <p:sp>
          <p:nvSpPr>
            <p:cNvPr id="211" name="AutoShape 17"/>
            <p:cNvSpPr>
              <a:spLocks noChangeArrowheads="1"/>
            </p:cNvSpPr>
            <p:nvPr/>
          </p:nvSpPr>
          <p:spPr bwMode="auto">
            <a:xfrm>
              <a:off x="4798985" y="5811799"/>
              <a:ext cx="280987" cy="193675"/>
            </a:xfrm>
            <a:prstGeom prst="can">
              <a:avLst>
                <a:gd name="adj" fmla="val 50000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CC3300"/>
                </a:gs>
              </a:gsLst>
              <a:path path="rect">
                <a:fillToRect l="100000" t="10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12" name="AutoShape 18"/>
            <p:cNvSpPr>
              <a:spLocks noChangeArrowheads="1"/>
            </p:cNvSpPr>
            <p:nvPr/>
          </p:nvSpPr>
          <p:spPr bwMode="auto">
            <a:xfrm>
              <a:off x="4838672" y="5264112"/>
              <a:ext cx="234950" cy="238125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2147483647 w 21600"/>
                <a:gd name="T5" fmla="*/ 0 h 21600"/>
                <a:gd name="T6" fmla="*/ 2147483647 w 21600"/>
                <a:gd name="T7" fmla="*/ 0 h 21600"/>
                <a:gd name="T8" fmla="*/ 2147483647 w 21600"/>
                <a:gd name="T9" fmla="*/ 2147483647 h 21600"/>
                <a:gd name="T10" fmla="*/ 2147483647 w 21600"/>
                <a:gd name="T11" fmla="*/ 2147483647 h 21600"/>
                <a:gd name="T12" fmla="*/ 2147483647 w 21600"/>
                <a:gd name="T13" fmla="*/ 2147483647 h 21600"/>
                <a:gd name="T14" fmla="*/ 2147483647 w 21600"/>
                <a:gd name="T15" fmla="*/ 2147483647 h 21600"/>
                <a:gd name="T16" fmla="*/ 2147483647 w 21600"/>
                <a:gd name="T17" fmla="*/ 2147483647 h 21600"/>
                <a:gd name="T18" fmla="*/ 2147483647 w 21600"/>
                <a:gd name="T19" fmla="*/ 2147483647 h 21600"/>
                <a:gd name="T20" fmla="*/ 2147483647 w 21600"/>
                <a:gd name="T21" fmla="*/ 2147483647 h 216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6194 w 21600"/>
                <a:gd name="T34" fmla="*/ 1913 h 21600"/>
                <a:gd name="T35" fmla="*/ 15565 w 21600"/>
                <a:gd name="T36" fmla="*/ 9747 h 2160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13" name="Line 19"/>
            <p:cNvSpPr>
              <a:spLocks noChangeShapeType="1"/>
            </p:cNvSpPr>
            <p:nvPr/>
          </p:nvSpPr>
          <p:spPr bwMode="auto">
            <a:xfrm>
              <a:off x="4954560" y="5500649"/>
              <a:ext cx="1587" cy="3111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4" name="Text Box 20"/>
            <p:cNvSpPr txBox="1">
              <a:spLocks noChangeArrowheads="1"/>
            </p:cNvSpPr>
            <p:nvPr/>
          </p:nvSpPr>
          <p:spPr bwMode="auto">
            <a:xfrm>
              <a:off x="4954560" y="5483187"/>
              <a:ext cx="392112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>
                  <a:solidFill>
                    <a:srgbClr val="000000"/>
                  </a:solidFill>
                </a:rPr>
                <a:t>.4.1</a:t>
              </a:r>
            </a:p>
          </p:txBody>
        </p:sp>
        <p:sp>
          <p:nvSpPr>
            <p:cNvPr id="215" name="Text Box 21"/>
            <p:cNvSpPr txBox="1">
              <a:spLocks noChangeArrowheads="1"/>
            </p:cNvSpPr>
            <p:nvPr/>
          </p:nvSpPr>
          <p:spPr bwMode="auto">
            <a:xfrm>
              <a:off x="4954560" y="5657812"/>
              <a:ext cx="392112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>
                  <a:solidFill>
                    <a:srgbClr val="000000"/>
                  </a:solidFill>
                </a:rPr>
                <a:t>.4.2</a:t>
              </a:r>
            </a:p>
          </p:txBody>
        </p:sp>
        <p:sp>
          <p:nvSpPr>
            <p:cNvPr id="216" name="Line 22"/>
            <p:cNvSpPr>
              <a:spLocks noChangeShapeType="1"/>
            </p:cNvSpPr>
            <p:nvPr/>
          </p:nvSpPr>
          <p:spPr bwMode="auto">
            <a:xfrm>
              <a:off x="5073622" y="5934037"/>
              <a:ext cx="547688" cy="15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7" name="Text Box 23"/>
            <p:cNvSpPr txBox="1">
              <a:spLocks noChangeArrowheads="1"/>
            </p:cNvSpPr>
            <p:nvPr/>
          </p:nvSpPr>
          <p:spPr bwMode="auto">
            <a:xfrm>
              <a:off x="5073622" y="5934037"/>
              <a:ext cx="392113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>
                  <a:solidFill>
                    <a:srgbClr val="000000"/>
                  </a:solidFill>
                </a:rPr>
                <a:t>.6.1</a:t>
              </a:r>
            </a:p>
          </p:txBody>
        </p:sp>
        <p:sp>
          <p:nvSpPr>
            <p:cNvPr id="218" name="Text Box 24"/>
            <p:cNvSpPr txBox="1">
              <a:spLocks noChangeArrowheads="1"/>
            </p:cNvSpPr>
            <p:nvPr/>
          </p:nvSpPr>
          <p:spPr bwMode="auto">
            <a:xfrm>
              <a:off x="4530697" y="5927687"/>
              <a:ext cx="392113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>
                  <a:solidFill>
                    <a:srgbClr val="000000"/>
                  </a:solidFill>
                </a:rPr>
                <a:t>.3.2</a:t>
              </a:r>
            </a:p>
          </p:txBody>
        </p:sp>
        <p:sp>
          <p:nvSpPr>
            <p:cNvPr id="219" name="AutoShape 25"/>
            <p:cNvSpPr>
              <a:spLocks noChangeArrowheads="1"/>
            </p:cNvSpPr>
            <p:nvPr/>
          </p:nvSpPr>
          <p:spPr bwMode="auto">
            <a:xfrm>
              <a:off x="5618135" y="5811799"/>
              <a:ext cx="280987" cy="193675"/>
            </a:xfrm>
            <a:prstGeom prst="can">
              <a:avLst>
                <a:gd name="adj" fmla="val 50000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CC3300"/>
                </a:gs>
              </a:gsLst>
              <a:path path="rect">
                <a:fillToRect l="100000" t="10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20" name="AutoShape 26"/>
            <p:cNvSpPr>
              <a:spLocks noChangeArrowheads="1"/>
            </p:cNvSpPr>
            <p:nvPr/>
          </p:nvSpPr>
          <p:spPr bwMode="auto">
            <a:xfrm>
              <a:off x="5659410" y="5264112"/>
              <a:ext cx="236537" cy="238125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2147483647 w 21600"/>
                <a:gd name="T5" fmla="*/ 0 h 21600"/>
                <a:gd name="T6" fmla="*/ 2147483647 w 21600"/>
                <a:gd name="T7" fmla="*/ 0 h 21600"/>
                <a:gd name="T8" fmla="*/ 2147483647 w 21600"/>
                <a:gd name="T9" fmla="*/ 2147483647 h 21600"/>
                <a:gd name="T10" fmla="*/ 2147483647 w 21600"/>
                <a:gd name="T11" fmla="*/ 2147483647 h 21600"/>
                <a:gd name="T12" fmla="*/ 2147483647 w 21600"/>
                <a:gd name="T13" fmla="*/ 2147483647 h 21600"/>
                <a:gd name="T14" fmla="*/ 2147483647 w 21600"/>
                <a:gd name="T15" fmla="*/ 2147483647 h 21600"/>
                <a:gd name="T16" fmla="*/ 2147483647 w 21600"/>
                <a:gd name="T17" fmla="*/ 2147483647 h 21600"/>
                <a:gd name="T18" fmla="*/ 2147483647 w 21600"/>
                <a:gd name="T19" fmla="*/ 2147483647 h 21600"/>
                <a:gd name="T20" fmla="*/ 2147483647 w 21600"/>
                <a:gd name="T21" fmla="*/ 2147483647 h 216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6194 w 21600"/>
                <a:gd name="T34" fmla="*/ 1913 h 21600"/>
                <a:gd name="T35" fmla="*/ 15565 w 21600"/>
                <a:gd name="T36" fmla="*/ 9747 h 2160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21" name="Line 27"/>
            <p:cNvSpPr>
              <a:spLocks noChangeShapeType="1"/>
            </p:cNvSpPr>
            <p:nvPr/>
          </p:nvSpPr>
          <p:spPr bwMode="auto">
            <a:xfrm>
              <a:off x="5775297" y="5500649"/>
              <a:ext cx="1588" cy="3111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22" name="Text Box 28"/>
            <p:cNvSpPr txBox="1">
              <a:spLocks noChangeArrowheads="1"/>
            </p:cNvSpPr>
            <p:nvPr/>
          </p:nvSpPr>
          <p:spPr bwMode="auto">
            <a:xfrm>
              <a:off x="5775297" y="5483187"/>
              <a:ext cx="392113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>
                  <a:solidFill>
                    <a:srgbClr val="000000"/>
                  </a:solidFill>
                </a:rPr>
                <a:t>.7.1</a:t>
              </a:r>
            </a:p>
          </p:txBody>
        </p:sp>
        <p:sp>
          <p:nvSpPr>
            <p:cNvPr id="223" name="Text Box 29"/>
            <p:cNvSpPr txBox="1">
              <a:spLocks noChangeArrowheads="1"/>
            </p:cNvSpPr>
            <p:nvPr/>
          </p:nvSpPr>
          <p:spPr bwMode="auto">
            <a:xfrm>
              <a:off x="5775297" y="5657812"/>
              <a:ext cx="392113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>
                  <a:solidFill>
                    <a:srgbClr val="000000"/>
                  </a:solidFill>
                </a:rPr>
                <a:t>.7.2</a:t>
              </a:r>
            </a:p>
          </p:txBody>
        </p:sp>
        <p:sp>
          <p:nvSpPr>
            <p:cNvPr id="224" name="Line 30"/>
            <p:cNvSpPr>
              <a:spLocks noChangeShapeType="1"/>
            </p:cNvSpPr>
            <p:nvPr/>
          </p:nvSpPr>
          <p:spPr bwMode="auto">
            <a:xfrm>
              <a:off x="5905472" y="5934037"/>
              <a:ext cx="650875" cy="15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25" name="Text Box 31"/>
            <p:cNvSpPr txBox="1">
              <a:spLocks noChangeArrowheads="1"/>
            </p:cNvSpPr>
            <p:nvPr/>
          </p:nvSpPr>
          <p:spPr bwMode="auto">
            <a:xfrm>
              <a:off x="5894360" y="5934037"/>
              <a:ext cx="392112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>
                  <a:solidFill>
                    <a:srgbClr val="000000"/>
                  </a:solidFill>
                </a:rPr>
                <a:t>.9.1</a:t>
              </a:r>
            </a:p>
          </p:txBody>
        </p:sp>
        <p:sp>
          <p:nvSpPr>
            <p:cNvPr id="226" name="Text Box 32"/>
            <p:cNvSpPr txBox="1">
              <a:spLocks noChangeArrowheads="1"/>
            </p:cNvSpPr>
            <p:nvPr/>
          </p:nvSpPr>
          <p:spPr bwMode="auto">
            <a:xfrm>
              <a:off x="5341910" y="5778462"/>
              <a:ext cx="392112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>
                  <a:solidFill>
                    <a:srgbClr val="000000"/>
                  </a:solidFill>
                </a:rPr>
                <a:t>.6.2</a:t>
              </a:r>
            </a:p>
          </p:txBody>
        </p:sp>
        <p:sp>
          <p:nvSpPr>
            <p:cNvPr id="227" name="AutoShape 33"/>
            <p:cNvSpPr>
              <a:spLocks noChangeArrowheads="1"/>
            </p:cNvSpPr>
            <p:nvPr/>
          </p:nvSpPr>
          <p:spPr bwMode="auto">
            <a:xfrm>
              <a:off x="6475385" y="5811799"/>
              <a:ext cx="280987" cy="193675"/>
            </a:xfrm>
            <a:prstGeom prst="can">
              <a:avLst>
                <a:gd name="adj" fmla="val 50000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CC3300"/>
                </a:gs>
              </a:gsLst>
              <a:path path="rect">
                <a:fillToRect l="100000" t="10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28" name="AutoShape 34"/>
            <p:cNvSpPr>
              <a:spLocks noChangeArrowheads="1"/>
            </p:cNvSpPr>
            <p:nvPr/>
          </p:nvSpPr>
          <p:spPr bwMode="auto">
            <a:xfrm>
              <a:off x="6515072" y="5264112"/>
              <a:ext cx="236538" cy="238125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2147483647 w 21600"/>
                <a:gd name="T5" fmla="*/ 0 h 21600"/>
                <a:gd name="T6" fmla="*/ 2147483647 w 21600"/>
                <a:gd name="T7" fmla="*/ 0 h 21600"/>
                <a:gd name="T8" fmla="*/ 2147483647 w 21600"/>
                <a:gd name="T9" fmla="*/ 2147483647 h 21600"/>
                <a:gd name="T10" fmla="*/ 2147483647 w 21600"/>
                <a:gd name="T11" fmla="*/ 2147483647 h 21600"/>
                <a:gd name="T12" fmla="*/ 2147483647 w 21600"/>
                <a:gd name="T13" fmla="*/ 2147483647 h 21600"/>
                <a:gd name="T14" fmla="*/ 2147483647 w 21600"/>
                <a:gd name="T15" fmla="*/ 2147483647 h 21600"/>
                <a:gd name="T16" fmla="*/ 2147483647 w 21600"/>
                <a:gd name="T17" fmla="*/ 2147483647 h 21600"/>
                <a:gd name="T18" fmla="*/ 2147483647 w 21600"/>
                <a:gd name="T19" fmla="*/ 2147483647 h 21600"/>
                <a:gd name="T20" fmla="*/ 2147483647 w 21600"/>
                <a:gd name="T21" fmla="*/ 2147483647 h 216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6194 w 21600"/>
                <a:gd name="T34" fmla="*/ 1913 h 21600"/>
                <a:gd name="T35" fmla="*/ 15565 w 21600"/>
                <a:gd name="T36" fmla="*/ 9747 h 2160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29" name="Line 35"/>
            <p:cNvSpPr>
              <a:spLocks noChangeShapeType="1"/>
            </p:cNvSpPr>
            <p:nvPr/>
          </p:nvSpPr>
          <p:spPr bwMode="auto">
            <a:xfrm>
              <a:off x="6632547" y="5500649"/>
              <a:ext cx="1588" cy="3111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0" name="Text Box 36"/>
            <p:cNvSpPr txBox="1">
              <a:spLocks noChangeArrowheads="1"/>
            </p:cNvSpPr>
            <p:nvPr/>
          </p:nvSpPr>
          <p:spPr bwMode="auto">
            <a:xfrm>
              <a:off x="6632547" y="5483187"/>
              <a:ext cx="450850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>
                  <a:solidFill>
                    <a:srgbClr val="000000"/>
                  </a:solidFill>
                </a:rPr>
                <a:t>.10.1</a:t>
              </a:r>
            </a:p>
          </p:txBody>
        </p:sp>
        <p:sp>
          <p:nvSpPr>
            <p:cNvPr id="231" name="Text Box 37"/>
            <p:cNvSpPr txBox="1">
              <a:spLocks noChangeArrowheads="1"/>
            </p:cNvSpPr>
            <p:nvPr/>
          </p:nvSpPr>
          <p:spPr bwMode="auto">
            <a:xfrm>
              <a:off x="6632547" y="5657812"/>
              <a:ext cx="450850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>
                  <a:solidFill>
                    <a:srgbClr val="000000"/>
                  </a:solidFill>
                </a:rPr>
                <a:t>.10.2</a:t>
              </a:r>
            </a:p>
          </p:txBody>
        </p:sp>
        <p:sp>
          <p:nvSpPr>
            <p:cNvPr id="232" name="Line 38"/>
            <p:cNvSpPr>
              <a:spLocks noChangeShapeType="1"/>
            </p:cNvSpPr>
            <p:nvPr/>
          </p:nvSpPr>
          <p:spPr bwMode="auto">
            <a:xfrm>
              <a:off x="6762722" y="5934037"/>
              <a:ext cx="650875" cy="15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3" name="Text Box 39"/>
            <p:cNvSpPr txBox="1">
              <a:spLocks noChangeArrowheads="1"/>
            </p:cNvSpPr>
            <p:nvPr/>
          </p:nvSpPr>
          <p:spPr bwMode="auto">
            <a:xfrm>
              <a:off x="6751610" y="5934037"/>
              <a:ext cx="450850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>
                  <a:solidFill>
                    <a:srgbClr val="000000"/>
                  </a:solidFill>
                </a:rPr>
                <a:t>.12.1</a:t>
              </a:r>
            </a:p>
          </p:txBody>
        </p:sp>
        <p:sp>
          <p:nvSpPr>
            <p:cNvPr id="234" name="Text Box 40"/>
            <p:cNvSpPr txBox="1">
              <a:spLocks noChangeArrowheads="1"/>
            </p:cNvSpPr>
            <p:nvPr/>
          </p:nvSpPr>
          <p:spPr bwMode="auto">
            <a:xfrm>
              <a:off x="6208685" y="5778462"/>
              <a:ext cx="392112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>
                  <a:solidFill>
                    <a:srgbClr val="000000"/>
                  </a:solidFill>
                </a:rPr>
                <a:t>.9.2</a:t>
              </a:r>
            </a:p>
          </p:txBody>
        </p:sp>
        <p:sp>
          <p:nvSpPr>
            <p:cNvPr id="235" name="AutoShape 41"/>
            <p:cNvSpPr>
              <a:spLocks noChangeArrowheads="1"/>
            </p:cNvSpPr>
            <p:nvPr/>
          </p:nvSpPr>
          <p:spPr bwMode="auto">
            <a:xfrm>
              <a:off x="7291360" y="5821324"/>
              <a:ext cx="280987" cy="192088"/>
            </a:xfrm>
            <a:prstGeom prst="can">
              <a:avLst>
                <a:gd name="adj" fmla="val 50000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CC3300"/>
                </a:gs>
              </a:gsLst>
              <a:path path="rect">
                <a:fillToRect l="100000" t="10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36" name="AutoShape 42"/>
            <p:cNvSpPr>
              <a:spLocks noChangeArrowheads="1"/>
            </p:cNvSpPr>
            <p:nvPr/>
          </p:nvSpPr>
          <p:spPr bwMode="auto">
            <a:xfrm>
              <a:off x="7329460" y="5273637"/>
              <a:ext cx="236537" cy="238125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2147483647 w 21600"/>
                <a:gd name="T5" fmla="*/ 0 h 21600"/>
                <a:gd name="T6" fmla="*/ 2147483647 w 21600"/>
                <a:gd name="T7" fmla="*/ 0 h 21600"/>
                <a:gd name="T8" fmla="*/ 2147483647 w 21600"/>
                <a:gd name="T9" fmla="*/ 2147483647 h 21600"/>
                <a:gd name="T10" fmla="*/ 2147483647 w 21600"/>
                <a:gd name="T11" fmla="*/ 2147483647 h 21600"/>
                <a:gd name="T12" fmla="*/ 2147483647 w 21600"/>
                <a:gd name="T13" fmla="*/ 2147483647 h 21600"/>
                <a:gd name="T14" fmla="*/ 2147483647 w 21600"/>
                <a:gd name="T15" fmla="*/ 2147483647 h 21600"/>
                <a:gd name="T16" fmla="*/ 2147483647 w 21600"/>
                <a:gd name="T17" fmla="*/ 2147483647 h 21600"/>
                <a:gd name="T18" fmla="*/ 2147483647 w 21600"/>
                <a:gd name="T19" fmla="*/ 2147483647 h 21600"/>
                <a:gd name="T20" fmla="*/ 2147483647 w 21600"/>
                <a:gd name="T21" fmla="*/ 2147483647 h 216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6194 w 21600"/>
                <a:gd name="T34" fmla="*/ 1913 h 21600"/>
                <a:gd name="T35" fmla="*/ 15565 w 21600"/>
                <a:gd name="T36" fmla="*/ 9747 h 2160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37" name="Line 43"/>
            <p:cNvSpPr>
              <a:spLocks noChangeShapeType="1"/>
            </p:cNvSpPr>
            <p:nvPr/>
          </p:nvSpPr>
          <p:spPr bwMode="auto">
            <a:xfrm>
              <a:off x="7446935" y="5511762"/>
              <a:ext cx="1587" cy="3111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8" name="Text Box 44"/>
            <p:cNvSpPr txBox="1">
              <a:spLocks noChangeArrowheads="1"/>
            </p:cNvSpPr>
            <p:nvPr/>
          </p:nvSpPr>
          <p:spPr bwMode="auto">
            <a:xfrm>
              <a:off x="7446935" y="5491124"/>
              <a:ext cx="450850" cy="1793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>
                  <a:solidFill>
                    <a:srgbClr val="000000"/>
                  </a:solidFill>
                </a:rPr>
                <a:t>.13.1</a:t>
              </a:r>
            </a:p>
          </p:txBody>
        </p:sp>
        <p:sp>
          <p:nvSpPr>
            <p:cNvPr id="239" name="Text Box 45"/>
            <p:cNvSpPr txBox="1">
              <a:spLocks noChangeArrowheads="1"/>
            </p:cNvSpPr>
            <p:nvPr/>
          </p:nvSpPr>
          <p:spPr bwMode="auto">
            <a:xfrm>
              <a:off x="7446935" y="5667337"/>
              <a:ext cx="450850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>
                  <a:solidFill>
                    <a:srgbClr val="000000"/>
                  </a:solidFill>
                </a:rPr>
                <a:t>.13.2</a:t>
              </a:r>
            </a:p>
          </p:txBody>
        </p:sp>
        <p:sp>
          <p:nvSpPr>
            <p:cNvPr id="240" name="Line 46"/>
            <p:cNvSpPr>
              <a:spLocks noChangeShapeType="1"/>
            </p:cNvSpPr>
            <p:nvPr/>
          </p:nvSpPr>
          <p:spPr bwMode="auto">
            <a:xfrm>
              <a:off x="7577110" y="5943562"/>
              <a:ext cx="650875" cy="15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1" name="Text Box 47"/>
            <p:cNvSpPr txBox="1">
              <a:spLocks noChangeArrowheads="1"/>
            </p:cNvSpPr>
            <p:nvPr/>
          </p:nvSpPr>
          <p:spPr bwMode="auto">
            <a:xfrm>
              <a:off x="7467572" y="5929274"/>
              <a:ext cx="450850" cy="1793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>
                  <a:solidFill>
                    <a:srgbClr val="000000"/>
                  </a:solidFill>
                </a:rPr>
                <a:t>.15.1</a:t>
              </a:r>
            </a:p>
          </p:txBody>
        </p:sp>
        <p:sp>
          <p:nvSpPr>
            <p:cNvPr id="242" name="Text Box 48"/>
            <p:cNvSpPr txBox="1">
              <a:spLocks noChangeArrowheads="1"/>
            </p:cNvSpPr>
            <p:nvPr/>
          </p:nvSpPr>
          <p:spPr bwMode="auto">
            <a:xfrm>
              <a:off x="7011960" y="5781637"/>
              <a:ext cx="450850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>
                  <a:solidFill>
                    <a:srgbClr val="000000"/>
                  </a:solidFill>
                </a:rPr>
                <a:t>.12.2</a:t>
              </a:r>
            </a:p>
          </p:txBody>
        </p:sp>
        <p:sp>
          <p:nvSpPr>
            <p:cNvPr id="243" name="AutoShape 49"/>
            <p:cNvSpPr>
              <a:spLocks noChangeArrowheads="1"/>
            </p:cNvSpPr>
            <p:nvPr/>
          </p:nvSpPr>
          <p:spPr bwMode="auto">
            <a:xfrm>
              <a:off x="8153372" y="5827674"/>
              <a:ext cx="280988" cy="193675"/>
            </a:xfrm>
            <a:prstGeom prst="can">
              <a:avLst>
                <a:gd name="adj" fmla="val 50000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CC3300"/>
                </a:gs>
              </a:gsLst>
              <a:path path="rect">
                <a:fillToRect l="100000" t="10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44" name="AutoShape 50"/>
            <p:cNvSpPr>
              <a:spLocks noChangeArrowheads="1"/>
            </p:cNvSpPr>
            <p:nvPr/>
          </p:nvSpPr>
          <p:spPr bwMode="auto">
            <a:xfrm>
              <a:off x="8193060" y="5279987"/>
              <a:ext cx="234950" cy="236537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2147483647 w 21600"/>
                <a:gd name="T5" fmla="*/ 0 h 21600"/>
                <a:gd name="T6" fmla="*/ 2147483647 w 21600"/>
                <a:gd name="T7" fmla="*/ 0 h 21600"/>
                <a:gd name="T8" fmla="*/ 2147483647 w 21600"/>
                <a:gd name="T9" fmla="*/ 2147483647 h 21600"/>
                <a:gd name="T10" fmla="*/ 2147483647 w 21600"/>
                <a:gd name="T11" fmla="*/ 2147483647 h 21600"/>
                <a:gd name="T12" fmla="*/ 2147483647 w 21600"/>
                <a:gd name="T13" fmla="*/ 2147483647 h 21600"/>
                <a:gd name="T14" fmla="*/ 2147483647 w 21600"/>
                <a:gd name="T15" fmla="*/ 2147483647 h 21600"/>
                <a:gd name="T16" fmla="*/ 2147483647 w 21600"/>
                <a:gd name="T17" fmla="*/ 2147483647 h 21600"/>
                <a:gd name="T18" fmla="*/ 2147483647 w 21600"/>
                <a:gd name="T19" fmla="*/ 2147483647 h 21600"/>
                <a:gd name="T20" fmla="*/ 2147483647 w 21600"/>
                <a:gd name="T21" fmla="*/ 2147483647 h 216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6194 w 21600"/>
                <a:gd name="T34" fmla="*/ 1913 h 21600"/>
                <a:gd name="T35" fmla="*/ 15565 w 21600"/>
                <a:gd name="T36" fmla="*/ 9747 h 2160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45" name="Line 51"/>
            <p:cNvSpPr>
              <a:spLocks noChangeShapeType="1"/>
            </p:cNvSpPr>
            <p:nvPr/>
          </p:nvSpPr>
          <p:spPr bwMode="auto">
            <a:xfrm>
              <a:off x="8310535" y="5518112"/>
              <a:ext cx="1587" cy="3111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6" name="Text Box 52"/>
            <p:cNvSpPr txBox="1">
              <a:spLocks noChangeArrowheads="1"/>
            </p:cNvSpPr>
            <p:nvPr/>
          </p:nvSpPr>
          <p:spPr bwMode="auto">
            <a:xfrm>
              <a:off x="8310535" y="5499062"/>
              <a:ext cx="450850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>
                  <a:solidFill>
                    <a:srgbClr val="000000"/>
                  </a:solidFill>
                </a:rPr>
                <a:t>.16.1</a:t>
              </a:r>
            </a:p>
          </p:txBody>
        </p:sp>
        <p:sp>
          <p:nvSpPr>
            <p:cNvPr id="247" name="Text Box 53"/>
            <p:cNvSpPr txBox="1">
              <a:spLocks noChangeArrowheads="1"/>
            </p:cNvSpPr>
            <p:nvPr/>
          </p:nvSpPr>
          <p:spPr bwMode="auto">
            <a:xfrm>
              <a:off x="8310535" y="5673687"/>
              <a:ext cx="450850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>
                  <a:solidFill>
                    <a:srgbClr val="000000"/>
                  </a:solidFill>
                </a:rPr>
                <a:t>.16.2</a:t>
              </a:r>
            </a:p>
          </p:txBody>
        </p:sp>
        <p:sp>
          <p:nvSpPr>
            <p:cNvPr id="248" name="Text Box 54"/>
            <p:cNvSpPr txBox="1">
              <a:spLocks noChangeArrowheads="1"/>
            </p:cNvSpPr>
            <p:nvPr/>
          </p:nvSpPr>
          <p:spPr bwMode="auto">
            <a:xfrm>
              <a:off x="7875560" y="5787987"/>
              <a:ext cx="450850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>
                  <a:solidFill>
                    <a:srgbClr val="000000"/>
                  </a:solidFill>
                </a:rPr>
                <a:t>.15.2</a:t>
              </a:r>
            </a:p>
          </p:txBody>
        </p:sp>
        <p:sp>
          <p:nvSpPr>
            <p:cNvPr id="249" name="AutoShape 55"/>
            <p:cNvSpPr>
              <a:spLocks noChangeArrowheads="1"/>
            </p:cNvSpPr>
            <p:nvPr/>
          </p:nvSpPr>
          <p:spPr bwMode="auto">
            <a:xfrm>
              <a:off x="4470372" y="7016712"/>
              <a:ext cx="280988" cy="193675"/>
            </a:xfrm>
            <a:prstGeom prst="can">
              <a:avLst>
                <a:gd name="adj" fmla="val 50000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CC3300"/>
                </a:gs>
              </a:gsLst>
              <a:path path="rect">
                <a:fillToRect l="100000" t="10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50" name="AutoShape 56"/>
            <p:cNvSpPr>
              <a:spLocks noChangeArrowheads="1"/>
            </p:cNvSpPr>
            <p:nvPr/>
          </p:nvSpPr>
          <p:spPr bwMode="auto">
            <a:xfrm>
              <a:off x="4500535" y="7534237"/>
              <a:ext cx="234950" cy="238125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2147483647 w 21600"/>
                <a:gd name="T5" fmla="*/ 0 h 21600"/>
                <a:gd name="T6" fmla="*/ 2147483647 w 21600"/>
                <a:gd name="T7" fmla="*/ 0 h 21600"/>
                <a:gd name="T8" fmla="*/ 2147483647 w 21600"/>
                <a:gd name="T9" fmla="*/ 2147483647 h 21600"/>
                <a:gd name="T10" fmla="*/ 2147483647 w 21600"/>
                <a:gd name="T11" fmla="*/ 2147483647 h 21600"/>
                <a:gd name="T12" fmla="*/ 2147483647 w 21600"/>
                <a:gd name="T13" fmla="*/ 2147483647 h 21600"/>
                <a:gd name="T14" fmla="*/ 2147483647 w 21600"/>
                <a:gd name="T15" fmla="*/ 2147483647 h 21600"/>
                <a:gd name="T16" fmla="*/ 2147483647 w 21600"/>
                <a:gd name="T17" fmla="*/ 2147483647 h 21600"/>
                <a:gd name="T18" fmla="*/ 2147483647 w 21600"/>
                <a:gd name="T19" fmla="*/ 2147483647 h 21600"/>
                <a:gd name="T20" fmla="*/ 2147483647 w 21600"/>
                <a:gd name="T21" fmla="*/ 2147483647 h 216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6194 w 21600"/>
                <a:gd name="T34" fmla="*/ 1913 h 21600"/>
                <a:gd name="T35" fmla="*/ 15565 w 21600"/>
                <a:gd name="T36" fmla="*/ 9747 h 2160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51" name="Text Box 57"/>
            <p:cNvSpPr txBox="1">
              <a:spLocks noChangeArrowheads="1"/>
            </p:cNvSpPr>
            <p:nvPr/>
          </p:nvSpPr>
          <p:spPr bwMode="auto">
            <a:xfrm>
              <a:off x="4625947" y="7380249"/>
              <a:ext cx="450850" cy="1793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>
                  <a:solidFill>
                    <a:srgbClr val="000000"/>
                  </a:solidFill>
                </a:rPr>
                <a:t>.28.1</a:t>
              </a:r>
            </a:p>
          </p:txBody>
        </p:sp>
        <p:sp>
          <p:nvSpPr>
            <p:cNvPr id="252" name="Text Box 58"/>
            <p:cNvSpPr txBox="1">
              <a:spLocks noChangeArrowheads="1"/>
            </p:cNvSpPr>
            <p:nvPr/>
          </p:nvSpPr>
          <p:spPr bwMode="auto">
            <a:xfrm>
              <a:off x="4618010" y="7208799"/>
              <a:ext cx="450850" cy="1793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>
                  <a:solidFill>
                    <a:srgbClr val="000000"/>
                  </a:solidFill>
                </a:rPr>
                <a:t>.28.2</a:t>
              </a:r>
            </a:p>
          </p:txBody>
        </p:sp>
        <p:sp>
          <p:nvSpPr>
            <p:cNvPr id="253" name="Line 59"/>
            <p:cNvSpPr>
              <a:spLocks noChangeShapeType="1"/>
            </p:cNvSpPr>
            <p:nvPr/>
          </p:nvSpPr>
          <p:spPr bwMode="auto">
            <a:xfrm>
              <a:off x="4745010" y="7137362"/>
              <a:ext cx="547687" cy="15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4" name="Text Box 60"/>
            <p:cNvSpPr txBox="1">
              <a:spLocks noChangeArrowheads="1"/>
            </p:cNvSpPr>
            <p:nvPr/>
          </p:nvSpPr>
          <p:spPr bwMode="auto">
            <a:xfrm>
              <a:off x="5025997" y="7142124"/>
              <a:ext cx="450850" cy="1793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>
                  <a:solidFill>
                    <a:srgbClr val="000000"/>
                  </a:solidFill>
                </a:rPr>
                <a:t>.27.1</a:t>
              </a:r>
            </a:p>
          </p:txBody>
        </p:sp>
        <p:sp>
          <p:nvSpPr>
            <p:cNvPr id="255" name="Text Box 61"/>
            <p:cNvSpPr txBox="1">
              <a:spLocks noChangeArrowheads="1"/>
            </p:cNvSpPr>
            <p:nvPr/>
          </p:nvSpPr>
          <p:spPr bwMode="auto">
            <a:xfrm>
              <a:off x="4489422" y="6823037"/>
              <a:ext cx="450850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>
                  <a:solidFill>
                    <a:srgbClr val="000000"/>
                  </a:solidFill>
                </a:rPr>
                <a:t>.30.1</a:t>
              </a:r>
            </a:p>
          </p:txBody>
        </p:sp>
        <p:sp>
          <p:nvSpPr>
            <p:cNvPr id="256" name="AutoShape 62"/>
            <p:cNvSpPr>
              <a:spLocks noChangeArrowheads="1"/>
            </p:cNvSpPr>
            <p:nvPr/>
          </p:nvSpPr>
          <p:spPr bwMode="auto">
            <a:xfrm>
              <a:off x="5291110" y="7016712"/>
              <a:ext cx="280987" cy="193675"/>
            </a:xfrm>
            <a:prstGeom prst="can">
              <a:avLst>
                <a:gd name="adj" fmla="val 50000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CC3300"/>
                </a:gs>
              </a:gsLst>
              <a:path path="rect">
                <a:fillToRect l="100000" t="10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57" name="AutoShape 63"/>
            <p:cNvSpPr>
              <a:spLocks noChangeArrowheads="1"/>
            </p:cNvSpPr>
            <p:nvPr/>
          </p:nvSpPr>
          <p:spPr bwMode="auto">
            <a:xfrm>
              <a:off x="5318097" y="7534237"/>
              <a:ext cx="236538" cy="238125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2147483647 w 21600"/>
                <a:gd name="T5" fmla="*/ 0 h 21600"/>
                <a:gd name="T6" fmla="*/ 2147483647 w 21600"/>
                <a:gd name="T7" fmla="*/ 0 h 21600"/>
                <a:gd name="T8" fmla="*/ 2147483647 w 21600"/>
                <a:gd name="T9" fmla="*/ 2147483647 h 21600"/>
                <a:gd name="T10" fmla="*/ 2147483647 w 21600"/>
                <a:gd name="T11" fmla="*/ 2147483647 h 21600"/>
                <a:gd name="T12" fmla="*/ 2147483647 w 21600"/>
                <a:gd name="T13" fmla="*/ 2147483647 h 21600"/>
                <a:gd name="T14" fmla="*/ 2147483647 w 21600"/>
                <a:gd name="T15" fmla="*/ 2147483647 h 21600"/>
                <a:gd name="T16" fmla="*/ 2147483647 w 21600"/>
                <a:gd name="T17" fmla="*/ 2147483647 h 21600"/>
                <a:gd name="T18" fmla="*/ 2147483647 w 21600"/>
                <a:gd name="T19" fmla="*/ 2147483647 h 21600"/>
                <a:gd name="T20" fmla="*/ 2147483647 w 21600"/>
                <a:gd name="T21" fmla="*/ 2147483647 h 216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6194 w 21600"/>
                <a:gd name="T34" fmla="*/ 1913 h 21600"/>
                <a:gd name="T35" fmla="*/ 15565 w 21600"/>
                <a:gd name="T36" fmla="*/ 9747 h 2160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58" name="Text Box 64"/>
            <p:cNvSpPr txBox="1">
              <a:spLocks noChangeArrowheads="1"/>
            </p:cNvSpPr>
            <p:nvPr/>
          </p:nvSpPr>
          <p:spPr bwMode="auto">
            <a:xfrm>
              <a:off x="5449860" y="7380249"/>
              <a:ext cx="450850" cy="1793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>
                  <a:solidFill>
                    <a:srgbClr val="000000"/>
                  </a:solidFill>
                </a:rPr>
                <a:t>.25.1</a:t>
              </a:r>
            </a:p>
          </p:txBody>
        </p:sp>
        <p:sp>
          <p:nvSpPr>
            <p:cNvPr id="259" name="Text Box 65"/>
            <p:cNvSpPr txBox="1">
              <a:spLocks noChangeArrowheads="1"/>
            </p:cNvSpPr>
            <p:nvPr/>
          </p:nvSpPr>
          <p:spPr bwMode="auto">
            <a:xfrm>
              <a:off x="5449860" y="7208799"/>
              <a:ext cx="450850" cy="1793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>
                  <a:solidFill>
                    <a:srgbClr val="000000"/>
                  </a:solidFill>
                </a:rPr>
                <a:t>.25.2</a:t>
              </a:r>
            </a:p>
          </p:txBody>
        </p:sp>
        <p:sp>
          <p:nvSpPr>
            <p:cNvPr id="260" name="Line 66"/>
            <p:cNvSpPr>
              <a:spLocks noChangeShapeType="1"/>
            </p:cNvSpPr>
            <p:nvPr/>
          </p:nvSpPr>
          <p:spPr bwMode="auto">
            <a:xfrm>
              <a:off x="5576860" y="7137362"/>
              <a:ext cx="650875" cy="15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61" name="Text Box 67"/>
            <p:cNvSpPr txBox="1">
              <a:spLocks noChangeArrowheads="1"/>
            </p:cNvSpPr>
            <p:nvPr/>
          </p:nvSpPr>
          <p:spPr bwMode="auto">
            <a:xfrm>
              <a:off x="5881660" y="7137362"/>
              <a:ext cx="450850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>
                  <a:solidFill>
                    <a:srgbClr val="000000"/>
                  </a:solidFill>
                </a:rPr>
                <a:t>.24.1</a:t>
              </a:r>
            </a:p>
          </p:txBody>
        </p:sp>
        <p:sp>
          <p:nvSpPr>
            <p:cNvPr id="262" name="Text Box 68"/>
            <p:cNvSpPr txBox="1">
              <a:spLocks noChangeArrowheads="1"/>
            </p:cNvSpPr>
            <p:nvPr/>
          </p:nvSpPr>
          <p:spPr bwMode="auto">
            <a:xfrm>
              <a:off x="4648172" y="6996074"/>
              <a:ext cx="450850" cy="1793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>
                  <a:solidFill>
                    <a:srgbClr val="000000"/>
                  </a:solidFill>
                </a:rPr>
                <a:t>.27.2</a:t>
              </a:r>
            </a:p>
          </p:txBody>
        </p:sp>
        <p:sp>
          <p:nvSpPr>
            <p:cNvPr id="263" name="AutoShape 69"/>
            <p:cNvSpPr>
              <a:spLocks noChangeArrowheads="1"/>
            </p:cNvSpPr>
            <p:nvPr/>
          </p:nvSpPr>
          <p:spPr bwMode="auto">
            <a:xfrm>
              <a:off x="6146772" y="7016712"/>
              <a:ext cx="280988" cy="193675"/>
            </a:xfrm>
            <a:prstGeom prst="can">
              <a:avLst>
                <a:gd name="adj" fmla="val 50000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CC3300"/>
                </a:gs>
              </a:gsLst>
              <a:path path="rect">
                <a:fillToRect l="100000" t="10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64" name="AutoShape 70"/>
            <p:cNvSpPr>
              <a:spLocks noChangeArrowheads="1"/>
            </p:cNvSpPr>
            <p:nvPr/>
          </p:nvSpPr>
          <p:spPr bwMode="auto">
            <a:xfrm>
              <a:off x="6168997" y="7534237"/>
              <a:ext cx="234950" cy="238125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2147483647 w 21600"/>
                <a:gd name="T5" fmla="*/ 0 h 21600"/>
                <a:gd name="T6" fmla="*/ 2147483647 w 21600"/>
                <a:gd name="T7" fmla="*/ 0 h 21600"/>
                <a:gd name="T8" fmla="*/ 2147483647 w 21600"/>
                <a:gd name="T9" fmla="*/ 2147483647 h 21600"/>
                <a:gd name="T10" fmla="*/ 2147483647 w 21600"/>
                <a:gd name="T11" fmla="*/ 2147483647 h 21600"/>
                <a:gd name="T12" fmla="*/ 2147483647 w 21600"/>
                <a:gd name="T13" fmla="*/ 2147483647 h 21600"/>
                <a:gd name="T14" fmla="*/ 2147483647 w 21600"/>
                <a:gd name="T15" fmla="*/ 2147483647 h 21600"/>
                <a:gd name="T16" fmla="*/ 2147483647 w 21600"/>
                <a:gd name="T17" fmla="*/ 2147483647 h 21600"/>
                <a:gd name="T18" fmla="*/ 2147483647 w 21600"/>
                <a:gd name="T19" fmla="*/ 2147483647 h 21600"/>
                <a:gd name="T20" fmla="*/ 2147483647 w 21600"/>
                <a:gd name="T21" fmla="*/ 2147483647 h 216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6194 w 21600"/>
                <a:gd name="T34" fmla="*/ 1913 h 21600"/>
                <a:gd name="T35" fmla="*/ 15565 w 21600"/>
                <a:gd name="T36" fmla="*/ 9747 h 2160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65" name="Text Box 71"/>
            <p:cNvSpPr txBox="1">
              <a:spLocks noChangeArrowheads="1"/>
            </p:cNvSpPr>
            <p:nvPr/>
          </p:nvSpPr>
          <p:spPr bwMode="auto">
            <a:xfrm>
              <a:off x="6286472" y="7416762"/>
              <a:ext cx="450850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>
                  <a:solidFill>
                    <a:srgbClr val="000000"/>
                  </a:solidFill>
                </a:rPr>
                <a:t>.22.1</a:t>
              </a:r>
            </a:p>
          </p:txBody>
        </p:sp>
        <p:sp>
          <p:nvSpPr>
            <p:cNvPr id="266" name="Text Box 72"/>
            <p:cNvSpPr txBox="1">
              <a:spLocks noChangeArrowheads="1"/>
            </p:cNvSpPr>
            <p:nvPr/>
          </p:nvSpPr>
          <p:spPr bwMode="auto">
            <a:xfrm>
              <a:off x="6286472" y="7208799"/>
              <a:ext cx="450850" cy="1793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>
                  <a:solidFill>
                    <a:srgbClr val="000000"/>
                  </a:solidFill>
                </a:rPr>
                <a:t>.22.2</a:t>
              </a:r>
            </a:p>
          </p:txBody>
        </p:sp>
        <p:sp>
          <p:nvSpPr>
            <p:cNvPr id="267" name="Line 73"/>
            <p:cNvSpPr>
              <a:spLocks noChangeShapeType="1"/>
            </p:cNvSpPr>
            <p:nvPr/>
          </p:nvSpPr>
          <p:spPr bwMode="auto">
            <a:xfrm>
              <a:off x="6434110" y="7137362"/>
              <a:ext cx="650875" cy="15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68" name="Text Box 74"/>
            <p:cNvSpPr txBox="1">
              <a:spLocks noChangeArrowheads="1"/>
            </p:cNvSpPr>
            <p:nvPr/>
          </p:nvSpPr>
          <p:spPr bwMode="auto">
            <a:xfrm>
              <a:off x="6686522" y="7137362"/>
              <a:ext cx="450850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>
                  <a:solidFill>
                    <a:srgbClr val="000000"/>
                  </a:solidFill>
                </a:rPr>
                <a:t>.21.1</a:t>
              </a:r>
            </a:p>
          </p:txBody>
        </p:sp>
        <p:sp>
          <p:nvSpPr>
            <p:cNvPr id="269" name="Text Box 75"/>
            <p:cNvSpPr txBox="1">
              <a:spLocks noChangeArrowheads="1"/>
            </p:cNvSpPr>
            <p:nvPr/>
          </p:nvSpPr>
          <p:spPr bwMode="auto">
            <a:xfrm>
              <a:off x="5486372" y="6996074"/>
              <a:ext cx="450850" cy="1793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>
                  <a:solidFill>
                    <a:srgbClr val="000000"/>
                  </a:solidFill>
                </a:rPr>
                <a:t>.24.2</a:t>
              </a:r>
            </a:p>
          </p:txBody>
        </p:sp>
        <p:sp>
          <p:nvSpPr>
            <p:cNvPr id="270" name="AutoShape 76"/>
            <p:cNvSpPr>
              <a:spLocks noChangeArrowheads="1"/>
            </p:cNvSpPr>
            <p:nvPr/>
          </p:nvSpPr>
          <p:spPr bwMode="auto">
            <a:xfrm>
              <a:off x="6961160" y="7026237"/>
              <a:ext cx="280987" cy="193675"/>
            </a:xfrm>
            <a:prstGeom prst="can">
              <a:avLst>
                <a:gd name="adj" fmla="val 50000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CC3300"/>
                </a:gs>
              </a:gsLst>
              <a:path path="rect">
                <a:fillToRect l="100000" t="10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71" name="AutoShape 77"/>
            <p:cNvSpPr>
              <a:spLocks noChangeArrowheads="1"/>
            </p:cNvSpPr>
            <p:nvPr/>
          </p:nvSpPr>
          <p:spPr bwMode="auto">
            <a:xfrm>
              <a:off x="6992910" y="7542174"/>
              <a:ext cx="236537" cy="238125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2147483647 w 21600"/>
                <a:gd name="T5" fmla="*/ 0 h 21600"/>
                <a:gd name="T6" fmla="*/ 2147483647 w 21600"/>
                <a:gd name="T7" fmla="*/ 0 h 21600"/>
                <a:gd name="T8" fmla="*/ 2147483647 w 21600"/>
                <a:gd name="T9" fmla="*/ 2147483647 h 21600"/>
                <a:gd name="T10" fmla="*/ 2147483647 w 21600"/>
                <a:gd name="T11" fmla="*/ 2147483647 h 21600"/>
                <a:gd name="T12" fmla="*/ 2147483647 w 21600"/>
                <a:gd name="T13" fmla="*/ 2147483647 h 21600"/>
                <a:gd name="T14" fmla="*/ 2147483647 w 21600"/>
                <a:gd name="T15" fmla="*/ 2147483647 h 21600"/>
                <a:gd name="T16" fmla="*/ 2147483647 w 21600"/>
                <a:gd name="T17" fmla="*/ 2147483647 h 21600"/>
                <a:gd name="T18" fmla="*/ 2147483647 w 21600"/>
                <a:gd name="T19" fmla="*/ 2147483647 h 21600"/>
                <a:gd name="T20" fmla="*/ 2147483647 w 21600"/>
                <a:gd name="T21" fmla="*/ 2147483647 h 216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6194 w 21600"/>
                <a:gd name="T34" fmla="*/ 1913 h 21600"/>
                <a:gd name="T35" fmla="*/ 15565 w 21600"/>
                <a:gd name="T36" fmla="*/ 9747 h 2160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72" name="Text Box 78"/>
            <p:cNvSpPr txBox="1">
              <a:spLocks noChangeArrowheads="1"/>
            </p:cNvSpPr>
            <p:nvPr/>
          </p:nvSpPr>
          <p:spPr bwMode="auto">
            <a:xfrm>
              <a:off x="7129435" y="7416762"/>
              <a:ext cx="452437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>
                  <a:solidFill>
                    <a:srgbClr val="000000"/>
                  </a:solidFill>
                </a:rPr>
                <a:t>.19.1</a:t>
              </a:r>
            </a:p>
          </p:txBody>
        </p:sp>
        <p:sp>
          <p:nvSpPr>
            <p:cNvPr id="273" name="Text Box 79"/>
            <p:cNvSpPr txBox="1">
              <a:spLocks noChangeArrowheads="1"/>
            </p:cNvSpPr>
            <p:nvPr/>
          </p:nvSpPr>
          <p:spPr bwMode="auto">
            <a:xfrm>
              <a:off x="7129435" y="7224674"/>
              <a:ext cx="452437" cy="1793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>
                  <a:solidFill>
                    <a:srgbClr val="000000"/>
                  </a:solidFill>
                </a:rPr>
                <a:t>.19.2</a:t>
              </a:r>
            </a:p>
          </p:txBody>
        </p:sp>
        <p:sp>
          <p:nvSpPr>
            <p:cNvPr id="274" name="Line 80"/>
            <p:cNvSpPr>
              <a:spLocks noChangeShapeType="1"/>
            </p:cNvSpPr>
            <p:nvPr/>
          </p:nvSpPr>
          <p:spPr bwMode="auto">
            <a:xfrm flipV="1">
              <a:off x="7129435" y="6021349"/>
              <a:ext cx="1139825" cy="10064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75" name="Text Box 81"/>
            <p:cNvSpPr txBox="1">
              <a:spLocks noChangeArrowheads="1"/>
            </p:cNvSpPr>
            <p:nvPr/>
          </p:nvSpPr>
          <p:spPr bwMode="auto">
            <a:xfrm>
              <a:off x="8434360" y="5875299"/>
              <a:ext cx="450850" cy="1793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>
                  <a:solidFill>
                    <a:srgbClr val="000000"/>
                  </a:solidFill>
                </a:rPr>
                <a:t>.17.1</a:t>
              </a:r>
            </a:p>
          </p:txBody>
        </p:sp>
        <p:sp>
          <p:nvSpPr>
            <p:cNvPr id="276" name="Text Box 82"/>
            <p:cNvSpPr txBox="1">
              <a:spLocks noChangeArrowheads="1"/>
            </p:cNvSpPr>
            <p:nvPr/>
          </p:nvSpPr>
          <p:spPr bwMode="auto">
            <a:xfrm>
              <a:off x="6384897" y="6981787"/>
              <a:ext cx="450850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>
                  <a:solidFill>
                    <a:srgbClr val="000000"/>
                  </a:solidFill>
                </a:rPr>
                <a:t>.21.2</a:t>
              </a:r>
            </a:p>
          </p:txBody>
        </p:sp>
        <p:sp>
          <p:nvSpPr>
            <p:cNvPr id="277" name="Line 83"/>
            <p:cNvSpPr>
              <a:spLocks noChangeShapeType="1"/>
            </p:cNvSpPr>
            <p:nvPr/>
          </p:nvSpPr>
          <p:spPr bwMode="auto">
            <a:xfrm flipV="1">
              <a:off x="4618010" y="7207212"/>
              <a:ext cx="1587" cy="3286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78" name="Line 84"/>
            <p:cNvSpPr>
              <a:spLocks noChangeShapeType="1"/>
            </p:cNvSpPr>
            <p:nvPr/>
          </p:nvSpPr>
          <p:spPr bwMode="auto">
            <a:xfrm flipV="1">
              <a:off x="5441922" y="7207212"/>
              <a:ext cx="1588" cy="3286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79" name="Line 85"/>
            <p:cNvSpPr>
              <a:spLocks noChangeShapeType="1"/>
            </p:cNvSpPr>
            <p:nvPr/>
          </p:nvSpPr>
          <p:spPr bwMode="auto">
            <a:xfrm flipV="1">
              <a:off x="6286472" y="7207212"/>
              <a:ext cx="1588" cy="3286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80" name="Line 86"/>
            <p:cNvSpPr>
              <a:spLocks noChangeShapeType="1"/>
            </p:cNvSpPr>
            <p:nvPr/>
          </p:nvSpPr>
          <p:spPr bwMode="auto">
            <a:xfrm flipV="1">
              <a:off x="7104035" y="7224674"/>
              <a:ext cx="1587" cy="3190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81" name="Text Box 87"/>
            <p:cNvSpPr txBox="1">
              <a:spLocks noChangeArrowheads="1"/>
            </p:cNvSpPr>
            <p:nvPr/>
          </p:nvSpPr>
          <p:spPr bwMode="auto">
            <a:xfrm>
              <a:off x="6972272" y="6870662"/>
              <a:ext cx="450850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>
                  <a:solidFill>
                    <a:srgbClr val="000000"/>
                  </a:solidFill>
                </a:rPr>
                <a:t>.18.2</a:t>
              </a:r>
            </a:p>
          </p:txBody>
        </p:sp>
        <p:sp>
          <p:nvSpPr>
            <p:cNvPr id="282" name="Line 88"/>
            <p:cNvSpPr>
              <a:spLocks noChangeShapeType="1"/>
            </p:cNvSpPr>
            <p:nvPr/>
          </p:nvSpPr>
          <p:spPr bwMode="auto">
            <a:xfrm flipH="1">
              <a:off x="3790922" y="5926099"/>
              <a:ext cx="166688" cy="682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83" name="Line 89"/>
            <p:cNvSpPr>
              <a:spLocks noChangeShapeType="1"/>
            </p:cNvSpPr>
            <p:nvPr/>
          </p:nvSpPr>
          <p:spPr bwMode="auto">
            <a:xfrm>
              <a:off x="4932335" y="6005474"/>
              <a:ext cx="354012" cy="342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84" name="AutoShape 90"/>
            <p:cNvSpPr>
              <a:spLocks noChangeArrowheads="1"/>
            </p:cNvSpPr>
            <p:nvPr/>
          </p:nvSpPr>
          <p:spPr bwMode="auto">
            <a:xfrm>
              <a:off x="3703610" y="5927687"/>
              <a:ext cx="119062" cy="119062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2147483647 w 21600"/>
                <a:gd name="T7" fmla="*/ 2147483647 h 21600"/>
                <a:gd name="T8" fmla="*/ 2147483647 w 21600"/>
                <a:gd name="T9" fmla="*/ 2147483647 h 21600"/>
                <a:gd name="T10" fmla="*/ 2147483647 w 21600"/>
                <a:gd name="T11" fmla="*/ 2147483647 h 21600"/>
                <a:gd name="T12" fmla="*/ 2147483647 w 21600"/>
                <a:gd name="T13" fmla="*/ 2147483647 h 21600"/>
                <a:gd name="T14" fmla="*/ 2147483647 w 21600"/>
                <a:gd name="T15" fmla="*/ 2147483647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3 w 21600"/>
                <a:gd name="T25" fmla="*/ 3163 h 21600"/>
                <a:gd name="T26" fmla="*/ 18437 w 21600"/>
                <a:gd name="T27" fmla="*/ 1843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699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900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5" name="AutoShape 91"/>
            <p:cNvSpPr>
              <a:spLocks noChangeArrowheads="1"/>
            </p:cNvSpPr>
            <p:nvPr/>
          </p:nvSpPr>
          <p:spPr bwMode="auto">
            <a:xfrm>
              <a:off x="5238722" y="6303924"/>
              <a:ext cx="119063" cy="119063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2147483647 w 21600"/>
                <a:gd name="T7" fmla="*/ 2147483647 h 21600"/>
                <a:gd name="T8" fmla="*/ 2147483647 w 21600"/>
                <a:gd name="T9" fmla="*/ 2147483647 h 21600"/>
                <a:gd name="T10" fmla="*/ 2147483647 w 21600"/>
                <a:gd name="T11" fmla="*/ 2147483647 h 21600"/>
                <a:gd name="T12" fmla="*/ 2147483647 w 21600"/>
                <a:gd name="T13" fmla="*/ 2147483647 h 21600"/>
                <a:gd name="T14" fmla="*/ 2147483647 w 21600"/>
                <a:gd name="T15" fmla="*/ 2147483647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3 w 21600"/>
                <a:gd name="T25" fmla="*/ 3163 h 21600"/>
                <a:gd name="T26" fmla="*/ 18437 w 21600"/>
                <a:gd name="T27" fmla="*/ 1843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699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900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6" name="Text Box 92"/>
            <p:cNvSpPr txBox="1">
              <a:spLocks noChangeArrowheads="1"/>
            </p:cNvSpPr>
            <p:nvPr/>
          </p:nvSpPr>
          <p:spPr bwMode="auto">
            <a:xfrm>
              <a:off x="4798985" y="6005474"/>
              <a:ext cx="392112" cy="1793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>
                  <a:solidFill>
                    <a:srgbClr val="000000"/>
                  </a:solidFill>
                </a:rPr>
                <a:t>.5.1</a:t>
              </a:r>
            </a:p>
          </p:txBody>
        </p:sp>
        <p:sp>
          <p:nvSpPr>
            <p:cNvPr id="287" name="Line 93"/>
            <p:cNvSpPr>
              <a:spLocks noChangeShapeType="1"/>
            </p:cNvSpPr>
            <p:nvPr/>
          </p:nvSpPr>
          <p:spPr bwMode="auto">
            <a:xfrm>
              <a:off x="5772122" y="6005474"/>
              <a:ext cx="352425" cy="342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88" name="AutoShape 94"/>
            <p:cNvSpPr>
              <a:spLocks noChangeArrowheads="1"/>
            </p:cNvSpPr>
            <p:nvPr/>
          </p:nvSpPr>
          <p:spPr bwMode="auto">
            <a:xfrm>
              <a:off x="6078510" y="6303924"/>
              <a:ext cx="117475" cy="119063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2147483647 w 21600"/>
                <a:gd name="T7" fmla="*/ 2147483647 h 21600"/>
                <a:gd name="T8" fmla="*/ 2147483647 w 21600"/>
                <a:gd name="T9" fmla="*/ 2147483647 h 21600"/>
                <a:gd name="T10" fmla="*/ 2147483647 w 21600"/>
                <a:gd name="T11" fmla="*/ 2147483647 h 21600"/>
                <a:gd name="T12" fmla="*/ 2147483647 w 21600"/>
                <a:gd name="T13" fmla="*/ 2147483647 h 21600"/>
                <a:gd name="T14" fmla="*/ 2147483647 w 21600"/>
                <a:gd name="T15" fmla="*/ 2147483647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3 w 21600"/>
                <a:gd name="T25" fmla="*/ 3163 h 21600"/>
                <a:gd name="T26" fmla="*/ 18437 w 21600"/>
                <a:gd name="T27" fmla="*/ 1843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699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900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9" name="Text Box 95"/>
            <p:cNvSpPr txBox="1">
              <a:spLocks noChangeArrowheads="1"/>
            </p:cNvSpPr>
            <p:nvPr/>
          </p:nvSpPr>
          <p:spPr bwMode="auto">
            <a:xfrm>
              <a:off x="5638772" y="6005474"/>
              <a:ext cx="392113" cy="1793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>
                  <a:solidFill>
                    <a:srgbClr val="000000"/>
                  </a:solidFill>
                </a:rPr>
                <a:t>.8.1</a:t>
              </a:r>
            </a:p>
          </p:txBody>
        </p:sp>
        <p:sp>
          <p:nvSpPr>
            <p:cNvPr id="290" name="Line 96"/>
            <p:cNvSpPr>
              <a:spLocks noChangeShapeType="1"/>
            </p:cNvSpPr>
            <p:nvPr/>
          </p:nvSpPr>
          <p:spPr bwMode="auto">
            <a:xfrm>
              <a:off x="6635722" y="6005474"/>
              <a:ext cx="352425" cy="342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91" name="AutoShape 97"/>
            <p:cNvSpPr>
              <a:spLocks noChangeArrowheads="1"/>
            </p:cNvSpPr>
            <p:nvPr/>
          </p:nvSpPr>
          <p:spPr bwMode="auto">
            <a:xfrm>
              <a:off x="6942110" y="6303924"/>
              <a:ext cx="117475" cy="119063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2147483647 w 21600"/>
                <a:gd name="T7" fmla="*/ 2147483647 h 21600"/>
                <a:gd name="T8" fmla="*/ 2147483647 w 21600"/>
                <a:gd name="T9" fmla="*/ 2147483647 h 21600"/>
                <a:gd name="T10" fmla="*/ 2147483647 w 21600"/>
                <a:gd name="T11" fmla="*/ 2147483647 h 21600"/>
                <a:gd name="T12" fmla="*/ 2147483647 w 21600"/>
                <a:gd name="T13" fmla="*/ 2147483647 h 21600"/>
                <a:gd name="T14" fmla="*/ 2147483647 w 21600"/>
                <a:gd name="T15" fmla="*/ 2147483647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3 w 21600"/>
                <a:gd name="T25" fmla="*/ 3163 h 21600"/>
                <a:gd name="T26" fmla="*/ 18437 w 21600"/>
                <a:gd name="T27" fmla="*/ 1843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699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900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2" name="Text Box 98"/>
            <p:cNvSpPr txBox="1">
              <a:spLocks noChangeArrowheads="1"/>
            </p:cNvSpPr>
            <p:nvPr/>
          </p:nvSpPr>
          <p:spPr bwMode="auto">
            <a:xfrm>
              <a:off x="6502372" y="6005474"/>
              <a:ext cx="450850" cy="1793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>
                  <a:solidFill>
                    <a:srgbClr val="000000"/>
                  </a:solidFill>
                </a:rPr>
                <a:t>.11.1</a:t>
              </a:r>
            </a:p>
          </p:txBody>
        </p:sp>
        <p:sp>
          <p:nvSpPr>
            <p:cNvPr id="293" name="Line 99"/>
            <p:cNvSpPr>
              <a:spLocks noChangeShapeType="1"/>
            </p:cNvSpPr>
            <p:nvPr/>
          </p:nvSpPr>
          <p:spPr bwMode="auto">
            <a:xfrm>
              <a:off x="7383435" y="6014999"/>
              <a:ext cx="246062" cy="2762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94" name="AutoShape 100"/>
            <p:cNvSpPr>
              <a:spLocks noChangeArrowheads="1"/>
            </p:cNvSpPr>
            <p:nvPr/>
          </p:nvSpPr>
          <p:spPr bwMode="auto">
            <a:xfrm>
              <a:off x="7597747" y="6270587"/>
              <a:ext cx="122238" cy="119062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2147483647 w 21600"/>
                <a:gd name="T7" fmla="*/ 2147483647 h 21600"/>
                <a:gd name="T8" fmla="*/ 2147483647 w 21600"/>
                <a:gd name="T9" fmla="*/ 2147483647 h 21600"/>
                <a:gd name="T10" fmla="*/ 2147483647 w 21600"/>
                <a:gd name="T11" fmla="*/ 2147483647 h 21600"/>
                <a:gd name="T12" fmla="*/ 2147483647 w 21600"/>
                <a:gd name="T13" fmla="*/ 2147483647 h 21600"/>
                <a:gd name="T14" fmla="*/ 2147483647 w 21600"/>
                <a:gd name="T15" fmla="*/ 2147483647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3 w 21600"/>
                <a:gd name="T25" fmla="*/ 3163 h 21600"/>
                <a:gd name="T26" fmla="*/ 18437 w 21600"/>
                <a:gd name="T27" fmla="*/ 1843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699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900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5" name="Text Box 101"/>
            <p:cNvSpPr txBox="1">
              <a:spLocks noChangeArrowheads="1"/>
            </p:cNvSpPr>
            <p:nvPr/>
          </p:nvSpPr>
          <p:spPr bwMode="auto">
            <a:xfrm>
              <a:off x="7208810" y="6014999"/>
              <a:ext cx="349250" cy="33496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>
                  <a:solidFill>
                    <a:srgbClr val="000000"/>
                  </a:solidFill>
                </a:rPr>
                <a:t>.14.1</a:t>
              </a:r>
            </a:p>
          </p:txBody>
        </p:sp>
        <p:sp>
          <p:nvSpPr>
            <p:cNvPr id="296" name="Line 102"/>
            <p:cNvSpPr>
              <a:spLocks noChangeShapeType="1"/>
            </p:cNvSpPr>
            <p:nvPr/>
          </p:nvSpPr>
          <p:spPr bwMode="auto">
            <a:xfrm>
              <a:off x="8439122" y="5926099"/>
              <a:ext cx="238125" cy="4397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97" name="AutoShape 103"/>
            <p:cNvSpPr>
              <a:spLocks noChangeArrowheads="1"/>
            </p:cNvSpPr>
            <p:nvPr/>
          </p:nvSpPr>
          <p:spPr bwMode="auto">
            <a:xfrm>
              <a:off x="8631210" y="6319799"/>
              <a:ext cx="117475" cy="119063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2147483647 w 21600"/>
                <a:gd name="T7" fmla="*/ 2147483647 h 21600"/>
                <a:gd name="T8" fmla="*/ 2147483647 w 21600"/>
                <a:gd name="T9" fmla="*/ 2147483647 h 21600"/>
                <a:gd name="T10" fmla="*/ 2147483647 w 21600"/>
                <a:gd name="T11" fmla="*/ 2147483647 h 21600"/>
                <a:gd name="T12" fmla="*/ 2147483647 w 21600"/>
                <a:gd name="T13" fmla="*/ 2147483647 h 21600"/>
                <a:gd name="T14" fmla="*/ 2147483647 w 21600"/>
                <a:gd name="T15" fmla="*/ 2147483647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3 w 21600"/>
                <a:gd name="T25" fmla="*/ 3163 h 21600"/>
                <a:gd name="T26" fmla="*/ 18437 w 21600"/>
                <a:gd name="T27" fmla="*/ 1843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699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900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8" name="Text Box 104"/>
            <p:cNvSpPr txBox="1">
              <a:spLocks noChangeArrowheads="1"/>
            </p:cNvSpPr>
            <p:nvPr/>
          </p:nvSpPr>
          <p:spPr bwMode="auto">
            <a:xfrm>
              <a:off x="8000972" y="6021349"/>
              <a:ext cx="450850" cy="1793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>
                  <a:solidFill>
                    <a:srgbClr val="000000"/>
                  </a:solidFill>
                </a:rPr>
                <a:t>.18.1</a:t>
              </a:r>
            </a:p>
          </p:txBody>
        </p:sp>
        <p:sp>
          <p:nvSpPr>
            <p:cNvPr id="299" name="Line 105"/>
            <p:cNvSpPr>
              <a:spLocks noChangeShapeType="1"/>
            </p:cNvSpPr>
            <p:nvPr/>
          </p:nvSpPr>
          <p:spPr bwMode="auto">
            <a:xfrm>
              <a:off x="7250085" y="7110374"/>
              <a:ext cx="744537" cy="1873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0" name="Text Box 106"/>
            <p:cNvSpPr txBox="1">
              <a:spLocks noChangeArrowheads="1"/>
            </p:cNvSpPr>
            <p:nvPr/>
          </p:nvSpPr>
          <p:spPr bwMode="auto">
            <a:xfrm>
              <a:off x="7250085" y="7026237"/>
              <a:ext cx="450850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>
                  <a:solidFill>
                    <a:srgbClr val="000000"/>
                  </a:solidFill>
                </a:rPr>
                <a:t>.20.1</a:t>
              </a:r>
            </a:p>
          </p:txBody>
        </p:sp>
        <p:sp>
          <p:nvSpPr>
            <p:cNvPr id="301" name="Line 107"/>
            <p:cNvSpPr>
              <a:spLocks noChangeShapeType="1"/>
            </p:cNvSpPr>
            <p:nvPr/>
          </p:nvSpPr>
          <p:spPr bwMode="auto">
            <a:xfrm flipH="1" flipV="1">
              <a:off x="5991197" y="6813512"/>
              <a:ext cx="238125" cy="2047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2" name="AutoShape 108"/>
            <p:cNvSpPr>
              <a:spLocks noChangeArrowheads="1"/>
            </p:cNvSpPr>
            <p:nvPr/>
          </p:nvSpPr>
          <p:spPr bwMode="auto">
            <a:xfrm>
              <a:off x="5913410" y="6696037"/>
              <a:ext cx="117475" cy="119062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2147483647 w 21600"/>
                <a:gd name="T7" fmla="*/ 2147483647 h 21600"/>
                <a:gd name="T8" fmla="*/ 2147483647 w 21600"/>
                <a:gd name="T9" fmla="*/ 2147483647 h 21600"/>
                <a:gd name="T10" fmla="*/ 2147483647 w 21600"/>
                <a:gd name="T11" fmla="*/ 2147483647 h 21600"/>
                <a:gd name="T12" fmla="*/ 2147483647 w 21600"/>
                <a:gd name="T13" fmla="*/ 2147483647 h 21600"/>
                <a:gd name="T14" fmla="*/ 2147483647 w 21600"/>
                <a:gd name="T15" fmla="*/ 2147483647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3 w 21600"/>
                <a:gd name="T25" fmla="*/ 3163 h 21600"/>
                <a:gd name="T26" fmla="*/ 18437 w 21600"/>
                <a:gd name="T27" fmla="*/ 1843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699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900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303" name="Text Box 109"/>
            <p:cNvSpPr txBox="1">
              <a:spLocks noChangeArrowheads="1"/>
            </p:cNvSpPr>
            <p:nvPr/>
          </p:nvSpPr>
          <p:spPr bwMode="auto">
            <a:xfrm>
              <a:off x="6038822" y="6861137"/>
              <a:ext cx="450850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>
                  <a:solidFill>
                    <a:srgbClr val="000000"/>
                  </a:solidFill>
                </a:rPr>
                <a:t>.23.1</a:t>
              </a:r>
            </a:p>
          </p:txBody>
        </p:sp>
        <p:sp>
          <p:nvSpPr>
            <p:cNvPr id="304" name="Line 110"/>
            <p:cNvSpPr>
              <a:spLocks noChangeShapeType="1"/>
            </p:cNvSpPr>
            <p:nvPr/>
          </p:nvSpPr>
          <p:spPr bwMode="auto">
            <a:xfrm flipH="1" flipV="1">
              <a:off x="5132360" y="6813512"/>
              <a:ext cx="238125" cy="2047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5" name="AutoShape 111"/>
            <p:cNvSpPr>
              <a:spLocks noChangeArrowheads="1"/>
            </p:cNvSpPr>
            <p:nvPr/>
          </p:nvSpPr>
          <p:spPr bwMode="auto">
            <a:xfrm>
              <a:off x="5054572" y="6696037"/>
              <a:ext cx="119063" cy="119062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2147483647 w 21600"/>
                <a:gd name="T7" fmla="*/ 2147483647 h 21600"/>
                <a:gd name="T8" fmla="*/ 2147483647 w 21600"/>
                <a:gd name="T9" fmla="*/ 2147483647 h 21600"/>
                <a:gd name="T10" fmla="*/ 2147483647 w 21600"/>
                <a:gd name="T11" fmla="*/ 2147483647 h 21600"/>
                <a:gd name="T12" fmla="*/ 2147483647 w 21600"/>
                <a:gd name="T13" fmla="*/ 2147483647 h 21600"/>
                <a:gd name="T14" fmla="*/ 2147483647 w 21600"/>
                <a:gd name="T15" fmla="*/ 2147483647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3 w 21600"/>
                <a:gd name="T25" fmla="*/ 3163 h 21600"/>
                <a:gd name="T26" fmla="*/ 18437 w 21600"/>
                <a:gd name="T27" fmla="*/ 1843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699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900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306" name="Text Box 112"/>
            <p:cNvSpPr txBox="1">
              <a:spLocks noChangeArrowheads="1"/>
            </p:cNvSpPr>
            <p:nvPr/>
          </p:nvSpPr>
          <p:spPr bwMode="auto">
            <a:xfrm>
              <a:off x="5179985" y="6861137"/>
              <a:ext cx="450850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>
                  <a:solidFill>
                    <a:srgbClr val="000000"/>
                  </a:solidFill>
                </a:rPr>
                <a:t>.26.1</a:t>
              </a:r>
            </a:p>
          </p:txBody>
        </p:sp>
        <p:sp>
          <p:nvSpPr>
            <p:cNvPr id="307" name="Line 113"/>
            <p:cNvSpPr>
              <a:spLocks noChangeShapeType="1"/>
            </p:cNvSpPr>
            <p:nvPr/>
          </p:nvSpPr>
          <p:spPr bwMode="auto">
            <a:xfrm flipH="1">
              <a:off x="4106835" y="7131012"/>
              <a:ext cx="365125" cy="2857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" name="AutoShape 114"/>
            <p:cNvSpPr>
              <a:spLocks noChangeArrowheads="1"/>
            </p:cNvSpPr>
            <p:nvPr/>
          </p:nvSpPr>
          <p:spPr bwMode="auto">
            <a:xfrm>
              <a:off x="4029047" y="7416762"/>
              <a:ext cx="119063" cy="119062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2147483647 w 21600"/>
                <a:gd name="T7" fmla="*/ 2147483647 h 21600"/>
                <a:gd name="T8" fmla="*/ 2147483647 w 21600"/>
                <a:gd name="T9" fmla="*/ 2147483647 h 21600"/>
                <a:gd name="T10" fmla="*/ 2147483647 w 21600"/>
                <a:gd name="T11" fmla="*/ 2147483647 h 21600"/>
                <a:gd name="T12" fmla="*/ 2147483647 w 21600"/>
                <a:gd name="T13" fmla="*/ 2147483647 h 21600"/>
                <a:gd name="T14" fmla="*/ 2147483647 w 21600"/>
                <a:gd name="T15" fmla="*/ 2147483647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3 w 21600"/>
                <a:gd name="T25" fmla="*/ 3163 h 21600"/>
                <a:gd name="T26" fmla="*/ 18437 w 21600"/>
                <a:gd name="T27" fmla="*/ 1843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699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900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309" name="Text Box 115"/>
            <p:cNvSpPr txBox="1">
              <a:spLocks noChangeArrowheads="1"/>
            </p:cNvSpPr>
            <p:nvPr/>
          </p:nvSpPr>
          <p:spPr bwMode="auto">
            <a:xfrm>
              <a:off x="4148110" y="7061162"/>
              <a:ext cx="450850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>
                  <a:solidFill>
                    <a:srgbClr val="000000"/>
                  </a:solidFill>
                </a:rPr>
                <a:t>.29.1</a:t>
              </a:r>
            </a:p>
          </p:txBody>
        </p:sp>
        <p:sp>
          <p:nvSpPr>
            <p:cNvPr id="310" name="Line 116"/>
            <p:cNvSpPr>
              <a:spLocks noChangeShapeType="1"/>
            </p:cNvSpPr>
            <p:nvPr/>
          </p:nvSpPr>
          <p:spPr bwMode="auto">
            <a:xfrm>
              <a:off x="4076672" y="6005474"/>
              <a:ext cx="503238" cy="10112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" name="Text Box 117"/>
            <p:cNvSpPr txBox="1">
              <a:spLocks noChangeArrowheads="1"/>
            </p:cNvSpPr>
            <p:nvPr/>
          </p:nvSpPr>
          <p:spPr bwMode="auto">
            <a:xfrm>
              <a:off x="3760760" y="5927687"/>
              <a:ext cx="392112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>
                  <a:solidFill>
                    <a:srgbClr val="000000"/>
                  </a:solidFill>
                </a:rPr>
                <a:t>.2.1</a:t>
              </a:r>
            </a:p>
          </p:txBody>
        </p:sp>
        <p:sp>
          <p:nvSpPr>
            <p:cNvPr id="314" name="Line 121"/>
            <p:cNvSpPr>
              <a:spLocks noChangeShapeType="1"/>
            </p:cNvSpPr>
            <p:nvPr/>
          </p:nvSpPr>
          <p:spPr bwMode="auto">
            <a:xfrm>
              <a:off x="4846618" y="7121500"/>
              <a:ext cx="2071702" cy="45719"/>
            </a:xfrm>
            <a:prstGeom prst="line">
              <a:avLst/>
            </a:prstGeom>
            <a:noFill/>
            <a:ln w="36720">
              <a:solidFill>
                <a:srgbClr val="0047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6" name="Line 123"/>
            <p:cNvSpPr>
              <a:spLocks noChangeShapeType="1"/>
            </p:cNvSpPr>
            <p:nvPr/>
          </p:nvSpPr>
          <p:spPr bwMode="auto">
            <a:xfrm flipH="1">
              <a:off x="7086572" y="7224674"/>
              <a:ext cx="0" cy="304800"/>
            </a:xfrm>
            <a:prstGeom prst="line">
              <a:avLst/>
            </a:prstGeom>
            <a:noFill/>
            <a:ln w="36720">
              <a:solidFill>
                <a:srgbClr val="0047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" name="AutoShape 103"/>
            <p:cNvSpPr>
              <a:spLocks noChangeArrowheads="1"/>
            </p:cNvSpPr>
            <p:nvPr/>
          </p:nvSpPr>
          <p:spPr bwMode="auto">
            <a:xfrm>
              <a:off x="7924772" y="7224674"/>
              <a:ext cx="117475" cy="119063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2147483647 w 21600"/>
                <a:gd name="T7" fmla="*/ 2147483647 h 21600"/>
                <a:gd name="T8" fmla="*/ 2147483647 w 21600"/>
                <a:gd name="T9" fmla="*/ 2147483647 h 21600"/>
                <a:gd name="T10" fmla="*/ 2147483647 w 21600"/>
                <a:gd name="T11" fmla="*/ 2147483647 h 21600"/>
                <a:gd name="T12" fmla="*/ 2147483647 w 21600"/>
                <a:gd name="T13" fmla="*/ 2147483647 h 21600"/>
                <a:gd name="T14" fmla="*/ 2147483647 w 21600"/>
                <a:gd name="T15" fmla="*/ 2147483647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3 w 21600"/>
                <a:gd name="T25" fmla="*/ 3163 h 21600"/>
                <a:gd name="T26" fmla="*/ 18437 w 21600"/>
                <a:gd name="T27" fmla="*/ 1843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699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900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318" name="Line 123"/>
            <p:cNvSpPr>
              <a:spLocks noChangeShapeType="1"/>
            </p:cNvSpPr>
            <p:nvPr/>
          </p:nvSpPr>
          <p:spPr bwMode="auto">
            <a:xfrm flipH="1" flipV="1">
              <a:off x="4703742" y="7192938"/>
              <a:ext cx="0" cy="304800"/>
            </a:xfrm>
            <a:prstGeom prst="line">
              <a:avLst/>
            </a:prstGeom>
            <a:noFill/>
            <a:ln w="36720">
              <a:solidFill>
                <a:srgbClr val="0047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</p:grpSp>
      <p:pic>
        <p:nvPicPr>
          <p:cNvPr id="1026" name="Picture 2" descr="\\.PSF\.Home\Desktop\netfpga2\netfpga-router-working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616155" y="5049798"/>
            <a:ext cx="5160979" cy="5084158"/>
          </a:xfrm>
          <a:prstGeom prst="rect">
            <a:avLst/>
          </a:prstGeom>
          <a:noFill/>
        </p:spPr>
      </p:pic>
      <p:cxnSp>
        <p:nvCxnSpPr>
          <p:cNvPr id="321" name="Straight Arrow Connector 320"/>
          <p:cNvCxnSpPr>
            <a:stCxn id="341" idx="3"/>
          </p:cNvCxnSpPr>
          <p:nvPr/>
        </p:nvCxnSpPr>
        <p:spPr>
          <a:xfrm flipV="1">
            <a:off x="9275774" y="9764706"/>
            <a:ext cx="642942" cy="94451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3" name="Group 352"/>
          <p:cNvGrpSpPr/>
          <p:nvPr/>
        </p:nvGrpSpPr>
        <p:grpSpPr>
          <a:xfrm>
            <a:off x="9685992" y="15193994"/>
            <a:ext cx="5021304" cy="1857388"/>
            <a:chOff x="703214" y="14336738"/>
            <a:chExt cx="5021304" cy="1857388"/>
          </a:xfrm>
        </p:grpSpPr>
        <p:pic>
          <p:nvPicPr>
            <p:cNvPr id="1028" name="Picture 4" descr="\\.PSF\.Home\Desktop\netfpga2\netfpga-router-link-break2.PNG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703214" y="14336738"/>
              <a:ext cx="5021304" cy="1857388"/>
            </a:xfrm>
            <a:prstGeom prst="rect">
              <a:avLst/>
            </a:prstGeom>
            <a:noFill/>
          </p:spPr>
        </p:pic>
        <p:sp>
          <p:nvSpPr>
            <p:cNvPr id="325" name="Oval 324"/>
            <p:cNvSpPr/>
            <p:nvPr/>
          </p:nvSpPr>
          <p:spPr>
            <a:xfrm>
              <a:off x="3060668" y="15479746"/>
              <a:ext cx="571504" cy="642942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6" name="Oval 325"/>
            <p:cNvSpPr/>
            <p:nvPr/>
          </p:nvSpPr>
          <p:spPr>
            <a:xfrm>
              <a:off x="5203808" y="15479746"/>
              <a:ext cx="489861" cy="571505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28" name="Straight Arrow Connector 327"/>
            <p:cNvCxnSpPr>
              <a:stCxn id="326" idx="2"/>
              <a:endCxn id="325" idx="6"/>
            </p:cNvCxnSpPr>
            <p:nvPr/>
          </p:nvCxnSpPr>
          <p:spPr>
            <a:xfrm rot="10800000" flipV="1">
              <a:off x="3632172" y="15765499"/>
              <a:ext cx="1571636" cy="3571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2" name="TextBox 331"/>
          <p:cNvSpPr txBox="1"/>
          <p:nvPr/>
        </p:nvSpPr>
        <p:spPr>
          <a:xfrm>
            <a:off x="346024" y="334890"/>
            <a:ext cx="10215634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/>
              <a:t>NetFPGA</a:t>
            </a:r>
            <a:r>
              <a:rPr lang="en-US" b="1" dirty="0"/>
              <a:t> </a:t>
            </a:r>
            <a:r>
              <a:rPr lang="en-US" b="1" dirty="0" smtClean="0"/>
              <a:t>– </a:t>
            </a:r>
            <a:r>
              <a:rPr lang="en-US" sz="3200" b="1" dirty="0" smtClean="0"/>
              <a:t>Programmable Hardware for high-speed network prototypes</a:t>
            </a:r>
            <a:endParaRPr lang="en-US" sz="1050" b="1" dirty="0" smtClean="0"/>
          </a:p>
          <a:p>
            <a:pPr algn="ctr"/>
            <a:endParaRPr lang="en-US" sz="1000" dirty="0"/>
          </a:p>
          <a:p>
            <a:pPr algn="ctr"/>
            <a:r>
              <a:rPr lang="en-US" sz="2800" i="1" dirty="0" smtClean="0"/>
              <a:t>Internet routing in action – a simple example</a:t>
            </a:r>
            <a:endParaRPr lang="en-GB" i="1" dirty="0"/>
          </a:p>
        </p:txBody>
      </p:sp>
      <p:sp>
        <p:nvSpPr>
          <p:cNvPr id="335" name="TextBox 334"/>
          <p:cNvSpPr txBox="1"/>
          <p:nvPr/>
        </p:nvSpPr>
        <p:spPr>
          <a:xfrm>
            <a:off x="631776" y="2906658"/>
            <a:ext cx="142161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/>
              <a:t>The </a:t>
            </a:r>
            <a:r>
              <a:rPr lang="en-US" sz="2800" i="1" dirty="0" err="1" smtClean="0"/>
              <a:t>NetFPGA</a:t>
            </a:r>
            <a:r>
              <a:rPr lang="en-US" sz="2800" i="1" dirty="0" smtClean="0"/>
              <a:t> platform provides a flexible teaching and research tool – permitting instrumentation and prototyping of real router functionality at real network speeds.</a:t>
            </a:r>
            <a:endParaRPr lang="en-GB" sz="2800" i="1" dirty="0"/>
          </a:p>
        </p:txBody>
      </p:sp>
      <p:sp>
        <p:nvSpPr>
          <p:cNvPr id="336" name="TextBox 335"/>
          <p:cNvSpPr txBox="1"/>
          <p:nvPr/>
        </p:nvSpPr>
        <p:spPr>
          <a:xfrm>
            <a:off x="1274718" y="4192542"/>
            <a:ext cx="129302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In this example we demonstrate the router, using OSPF, recovering from a broken link.</a:t>
            </a:r>
            <a:endParaRPr lang="en-GB" sz="2800" dirty="0"/>
          </a:p>
        </p:txBody>
      </p:sp>
      <p:pic>
        <p:nvPicPr>
          <p:cNvPr id="1030" name="Picture 6" descr="\\.PSF\.Home\Documents\My Downloads\uc-800-pantone.eps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0633096" y="334890"/>
            <a:ext cx="4178300" cy="1892301"/>
          </a:xfrm>
          <a:prstGeom prst="rect">
            <a:avLst/>
          </a:prstGeom>
          <a:noFill/>
        </p:spPr>
      </p:pic>
      <p:grpSp>
        <p:nvGrpSpPr>
          <p:cNvPr id="315" name="Group 314"/>
          <p:cNvGrpSpPr/>
          <p:nvPr/>
        </p:nvGrpSpPr>
        <p:grpSpPr>
          <a:xfrm>
            <a:off x="5703874" y="5954419"/>
            <a:ext cx="3643338" cy="2246769"/>
            <a:chOff x="5989626" y="5954419"/>
            <a:chExt cx="3643338" cy="2246769"/>
          </a:xfrm>
        </p:grpSpPr>
        <p:sp>
          <p:nvSpPr>
            <p:cNvPr id="327" name="Rounded Rectangle 326"/>
            <p:cNvSpPr/>
            <p:nvPr/>
          </p:nvSpPr>
          <p:spPr>
            <a:xfrm>
              <a:off x="6096783" y="6006233"/>
              <a:ext cx="3429024" cy="2143140"/>
            </a:xfrm>
            <a:prstGeom prst="roundRect">
              <a:avLst/>
            </a:prstGeom>
            <a:solidFill>
              <a:schemeClr val="accent1">
                <a:alpha val="24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9" name="TextBox 338"/>
            <p:cNvSpPr txBox="1"/>
            <p:nvPr/>
          </p:nvSpPr>
          <p:spPr>
            <a:xfrm>
              <a:off x="5989626" y="5954419"/>
              <a:ext cx="3643338" cy="224676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800" dirty="0" smtClean="0"/>
                <a:t>The routing table has converged to the routing </a:t>
              </a:r>
              <a:r>
                <a:rPr lang="en-US" sz="2800" dirty="0" smtClean="0"/>
                <a:t>path </a:t>
              </a:r>
              <a:r>
                <a:rPr lang="en-US" sz="2800" dirty="0" smtClean="0"/>
                <a:t>with </a:t>
              </a:r>
              <a:r>
                <a:rPr lang="en-US" sz="2800" dirty="0" smtClean="0"/>
                <a:t>a minimum </a:t>
              </a:r>
              <a:r>
                <a:rPr lang="en-US" sz="2800" dirty="0" smtClean="0"/>
                <a:t>number of </a:t>
              </a:r>
              <a:r>
                <a:rPr lang="en-US" sz="2800" dirty="0" smtClean="0"/>
                <a:t>hops</a:t>
              </a:r>
              <a:endParaRPr lang="en-US" sz="2800" dirty="0" smtClean="0"/>
            </a:p>
          </p:txBody>
        </p:sp>
      </p:grpSp>
      <p:grpSp>
        <p:nvGrpSpPr>
          <p:cNvPr id="348" name="Group 347"/>
          <p:cNvGrpSpPr/>
          <p:nvPr/>
        </p:nvGrpSpPr>
        <p:grpSpPr>
          <a:xfrm>
            <a:off x="5775312" y="9382103"/>
            <a:ext cx="3500462" cy="954107"/>
            <a:chOff x="5632436" y="8121632"/>
            <a:chExt cx="3500462" cy="954107"/>
          </a:xfrm>
        </p:grpSpPr>
        <p:sp>
          <p:nvSpPr>
            <p:cNvPr id="324" name="Rounded Rectangle 323"/>
            <p:cNvSpPr/>
            <p:nvPr/>
          </p:nvSpPr>
          <p:spPr>
            <a:xfrm>
              <a:off x="5632436" y="8147045"/>
              <a:ext cx="3500462" cy="857256"/>
            </a:xfrm>
            <a:prstGeom prst="roundRect">
              <a:avLst/>
            </a:prstGeom>
            <a:solidFill>
              <a:schemeClr val="accent1">
                <a:alpha val="24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1" name="TextBox 340"/>
            <p:cNvSpPr txBox="1"/>
            <p:nvPr/>
          </p:nvSpPr>
          <p:spPr>
            <a:xfrm>
              <a:off x="5632436" y="8121632"/>
              <a:ext cx="350046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Here is a small part of that route table</a:t>
              </a:r>
            </a:p>
          </p:txBody>
        </p:sp>
      </p:grpSp>
      <p:grpSp>
        <p:nvGrpSpPr>
          <p:cNvPr id="349" name="Group 348"/>
          <p:cNvGrpSpPr/>
          <p:nvPr/>
        </p:nvGrpSpPr>
        <p:grpSpPr>
          <a:xfrm>
            <a:off x="5632436" y="12550788"/>
            <a:ext cx="3786214" cy="1928826"/>
            <a:chOff x="5989626" y="13265168"/>
            <a:chExt cx="3786214" cy="1928826"/>
          </a:xfrm>
        </p:grpSpPr>
        <p:sp>
          <p:nvSpPr>
            <p:cNvPr id="322" name="Rounded Rectangle 321"/>
            <p:cNvSpPr/>
            <p:nvPr/>
          </p:nvSpPr>
          <p:spPr>
            <a:xfrm>
              <a:off x="5989626" y="13265168"/>
              <a:ext cx="3714776" cy="1928826"/>
            </a:xfrm>
            <a:prstGeom prst="roundRect">
              <a:avLst/>
            </a:prstGeom>
            <a:solidFill>
              <a:schemeClr val="accent1">
                <a:alpha val="24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4" name="TextBox 343"/>
            <p:cNvSpPr txBox="1"/>
            <p:nvPr/>
          </p:nvSpPr>
          <p:spPr>
            <a:xfrm>
              <a:off x="5989626" y="13967971"/>
              <a:ext cx="37862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 smtClean="0"/>
                <a:t>We break the </a:t>
              </a:r>
              <a:r>
                <a:rPr lang="en-GB" sz="2800" dirty="0" smtClean="0"/>
                <a:t>link</a:t>
              </a:r>
              <a:endParaRPr lang="en-GB" sz="2800" dirty="0"/>
            </a:p>
          </p:txBody>
        </p:sp>
      </p:grpSp>
      <p:grpSp>
        <p:nvGrpSpPr>
          <p:cNvPr id="312" name="Group 311"/>
          <p:cNvGrpSpPr/>
          <p:nvPr/>
        </p:nvGrpSpPr>
        <p:grpSpPr>
          <a:xfrm>
            <a:off x="5489560" y="16408440"/>
            <a:ext cx="4071966" cy="2000264"/>
            <a:chOff x="6061064" y="16694192"/>
            <a:chExt cx="4071966" cy="2000264"/>
          </a:xfrm>
        </p:grpSpPr>
        <p:sp>
          <p:nvSpPr>
            <p:cNvPr id="323" name="Rounded Rectangle 322"/>
            <p:cNvSpPr/>
            <p:nvPr/>
          </p:nvSpPr>
          <p:spPr>
            <a:xfrm>
              <a:off x="6213464" y="16694192"/>
              <a:ext cx="3714776" cy="2000264"/>
            </a:xfrm>
            <a:prstGeom prst="roundRect">
              <a:avLst/>
            </a:prstGeom>
            <a:solidFill>
              <a:schemeClr val="accent1">
                <a:alpha val="24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5" name="TextBox 344"/>
            <p:cNvSpPr txBox="1"/>
            <p:nvPr/>
          </p:nvSpPr>
          <p:spPr>
            <a:xfrm>
              <a:off x="6061064" y="17001827"/>
              <a:ext cx="4071966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 smtClean="0"/>
                <a:t>Routers re-route traffic around the broken link and </a:t>
              </a:r>
              <a:r>
                <a:rPr lang="en-GB" sz="2800" dirty="0" smtClean="0"/>
                <a:t>traffic keeps moving</a:t>
              </a:r>
              <a:endParaRPr lang="en-GB" sz="2800" dirty="0"/>
            </a:p>
          </p:txBody>
        </p:sp>
      </p:grpSp>
      <p:sp>
        <p:nvSpPr>
          <p:cNvPr id="83" name="Line 10"/>
          <p:cNvSpPr>
            <a:spLocks noChangeShapeType="1"/>
          </p:cNvSpPr>
          <p:nvPr/>
        </p:nvSpPr>
        <p:spPr bwMode="auto">
          <a:xfrm flipV="1">
            <a:off x="9347212" y="16694192"/>
            <a:ext cx="2714644" cy="642942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none"/>
            <a:tailEnd type="arrow" w="med" len="med"/>
          </a:ln>
        </p:spPr>
        <p:txBody>
          <a:bodyPr lIns="82945" tIns="41473" rIns="82945" bIns="41473"/>
          <a:lstStyle/>
          <a:p>
            <a:endParaRPr lang="en-GB"/>
          </a:p>
        </p:txBody>
      </p:sp>
      <p:grpSp>
        <p:nvGrpSpPr>
          <p:cNvPr id="313" name="Group 312"/>
          <p:cNvGrpSpPr/>
          <p:nvPr/>
        </p:nvGrpSpPr>
        <p:grpSpPr>
          <a:xfrm>
            <a:off x="381743" y="15821079"/>
            <a:ext cx="5181600" cy="2516187"/>
            <a:chOff x="9632964" y="13693796"/>
            <a:chExt cx="5181600" cy="2516187"/>
          </a:xfrm>
        </p:grpSpPr>
        <p:sp>
          <p:nvSpPr>
            <p:cNvPr id="84" name="AutoShape 8"/>
            <p:cNvSpPr>
              <a:spLocks noChangeArrowheads="1"/>
            </p:cNvSpPr>
            <p:nvPr/>
          </p:nvSpPr>
          <p:spPr bwMode="auto">
            <a:xfrm>
              <a:off x="9896489" y="14241483"/>
              <a:ext cx="280987" cy="193675"/>
            </a:xfrm>
            <a:prstGeom prst="can">
              <a:avLst>
                <a:gd name="adj" fmla="val 50000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CC3300"/>
                </a:gs>
              </a:gsLst>
              <a:path path="rect">
                <a:fillToRect l="100000" t="10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u="sng"/>
            </a:p>
          </p:txBody>
        </p:sp>
        <p:sp>
          <p:nvSpPr>
            <p:cNvPr id="85" name="AutoShape 9"/>
            <p:cNvSpPr>
              <a:spLocks noChangeArrowheads="1"/>
            </p:cNvSpPr>
            <p:nvPr/>
          </p:nvSpPr>
          <p:spPr bwMode="auto">
            <a:xfrm>
              <a:off x="9936176" y="13693796"/>
              <a:ext cx="236538" cy="238125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2147483647 w 21600"/>
                <a:gd name="T5" fmla="*/ 0 h 21600"/>
                <a:gd name="T6" fmla="*/ 2147483647 w 21600"/>
                <a:gd name="T7" fmla="*/ 0 h 21600"/>
                <a:gd name="T8" fmla="*/ 2147483647 w 21600"/>
                <a:gd name="T9" fmla="*/ 2147483647 h 21600"/>
                <a:gd name="T10" fmla="*/ 2147483647 w 21600"/>
                <a:gd name="T11" fmla="*/ 2147483647 h 21600"/>
                <a:gd name="T12" fmla="*/ 2147483647 w 21600"/>
                <a:gd name="T13" fmla="*/ 2147483647 h 21600"/>
                <a:gd name="T14" fmla="*/ 2147483647 w 21600"/>
                <a:gd name="T15" fmla="*/ 2147483647 h 21600"/>
                <a:gd name="T16" fmla="*/ 2147483647 w 21600"/>
                <a:gd name="T17" fmla="*/ 2147483647 h 21600"/>
                <a:gd name="T18" fmla="*/ 2147483647 w 21600"/>
                <a:gd name="T19" fmla="*/ 2147483647 h 21600"/>
                <a:gd name="T20" fmla="*/ 2147483647 w 21600"/>
                <a:gd name="T21" fmla="*/ 2147483647 h 216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6194 w 21600"/>
                <a:gd name="T34" fmla="*/ 1913 h 21600"/>
                <a:gd name="T35" fmla="*/ 15565 w 21600"/>
                <a:gd name="T36" fmla="*/ 9747 h 2160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u="sng"/>
            </a:p>
          </p:txBody>
        </p:sp>
        <p:sp>
          <p:nvSpPr>
            <p:cNvPr id="86" name="Line 11"/>
            <p:cNvSpPr>
              <a:spLocks noChangeShapeType="1"/>
            </p:cNvSpPr>
            <p:nvPr/>
          </p:nvSpPr>
          <p:spPr bwMode="auto">
            <a:xfrm>
              <a:off x="10053651" y="13930333"/>
              <a:ext cx="1588" cy="3111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u="sng"/>
            </a:p>
          </p:txBody>
        </p:sp>
        <p:sp>
          <p:nvSpPr>
            <p:cNvPr id="87" name="Text Box 12"/>
            <p:cNvSpPr txBox="1">
              <a:spLocks noChangeArrowheads="1"/>
            </p:cNvSpPr>
            <p:nvPr/>
          </p:nvSpPr>
          <p:spPr bwMode="auto">
            <a:xfrm>
              <a:off x="10053651" y="13912871"/>
              <a:ext cx="392113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 u="sng">
                  <a:solidFill>
                    <a:srgbClr val="000000"/>
                  </a:solidFill>
                </a:rPr>
                <a:t>.1.1</a:t>
              </a:r>
            </a:p>
          </p:txBody>
        </p:sp>
        <p:sp>
          <p:nvSpPr>
            <p:cNvPr id="88" name="Text Box 13"/>
            <p:cNvSpPr txBox="1">
              <a:spLocks noChangeArrowheads="1"/>
            </p:cNvSpPr>
            <p:nvPr/>
          </p:nvSpPr>
          <p:spPr bwMode="auto">
            <a:xfrm>
              <a:off x="9801239" y="14087496"/>
              <a:ext cx="392112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 u="sng">
                  <a:solidFill>
                    <a:srgbClr val="000000"/>
                  </a:solidFill>
                </a:rPr>
                <a:t>.1.2</a:t>
              </a:r>
            </a:p>
          </p:txBody>
        </p:sp>
        <p:sp>
          <p:nvSpPr>
            <p:cNvPr id="89" name="Line 14"/>
            <p:cNvSpPr>
              <a:spLocks noChangeShapeType="1"/>
            </p:cNvSpPr>
            <p:nvPr/>
          </p:nvSpPr>
          <p:spPr bwMode="auto">
            <a:xfrm>
              <a:off x="10177476" y="14357371"/>
              <a:ext cx="654050" cy="15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u="sng"/>
            </a:p>
          </p:txBody>
        </p:sp>
        <p:sp>
          <p:nvSpPr>
            <p:cNvPr id="90" name="Text Box 15"/>
            <p:cNvSpPr txBox="1">
              <a:spLocks noChangeArrowheads="1"/>
            </p:cNvSpPr>
            <p:nvPr/>
          </p:nvSpPr>
          <p:spPr bwMode="auto">
            <a:xfrm>
              <a:off x="10120326" y="14206558"/>
              <a:ext cx="392113" cy="1793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 u="sng">
                  <a:solidFill>
                    <a:srgbClr val="000000"/>
                  </a:solidFill>
                </a:rPr>
                <a:t>.3.1</a:t>
              </a:r>
            </a:p>
          </p:txBody>
        </p:sp>
        <p:sp>
          <p:nvSpPr>
            <p:cNvPr id="91" name="Text Box 16"/>
            <p:cNvSpPr txBox="1">
              <a:spLocks noChangeArrowheads="1"/>
            </p:cNvSpPr>
            <p:nvPr/>
          </p:nvSpPr>
          <p:spPr bwMode="auto">
            <a:xfrm>
              <a:off x="10006026" y="14435158"/>
              <a:ext cx="450850" cy="1793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 u="sng">
                  <a:solidFill>
                    <a:srgbClr val="000000"/>
                  </a:solidFill>
                </a:rPr>
                <a:t>.30.2</a:t>
              </a:r>
            </a:p>
          </p:txBody>
        </p:sp>
        <p:sp>
          <p:nvSpPr>
            <p:cNvPr id="92" name="AutoShape 17"/>
            <p:cNvSpPr>
              <a:spLocks noChangeArrowheads="1"/>
            </p:cNvSpPr>
            <p:nvPr/>
          </p:nvSpPr>
          <p:spPr bwMode="auto">
            <a:xfrm>
              <a:off x="10728339" y="14241483"/>
              <a:ext cx="280987" cy="193675"/>
            </a:xfrm>
            <a:prstGeom prst="can">
              <a:avLst>
                <a:gd name="adj" fmla="val 50000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CC3300"/>
                </a:gs>
              </a:gsLst>
              <a:path path="rect">
                <a:fillToRect l="100000" t="10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u="sng"/>
            </a:p>
          </p:txBody>
        </p:sp>
        <p:sp>
          <p:nvSpPr>
            <p:cNvPr id="93" name="AutoShape 18"/>
            <p:cNvSpPr>
              <a:spLocks noChangeArrowheads="1"/>
            </p:cNvSpPr>
            <p:nvPr/>
          </p:nvSpPr>
          <p:spPr bwMode="auto">
            <a:xfrm>
              <a:off x="10768026" y="13693796"/>
              <a:ext cx="234950" cy="238125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2147483647 w 21600"/>
                <a:gd name="T5" fmla="*/ 0 h 21600"/>
                <a:gd name="T6" fmla="*/ 2147483647 w 21600"/>
                <a:gd name="T7" fmla="*/ 0 h 21600"/>
                <a:gd name="T8" fmla="*/ 2147483647 w 21600"/>
                <a:gd name="T9" fmla="*/ 2147483647 h 21600"/>
                <a:gd name="T10" fmla="*/ 2147483647 w 21600"/>
                <a:gd name="T11" fmla="*/ 2147483647 h 21600"/>
                <a:gd name="T12" fmla="*/ 2147483647 w 21600"/>
                <a:gd name="T13" fmla="*/ 2147483647 h 21600"/>
                <a:gd name="T14" fmla="*/ 2147483647 w 21600"/>
                <a:gd name="T15" fmla="*/ 2147483647 h 21600"/>
                <a:gd name="T16" fmla="*/ 2147483647 w 21600"/>
                <a:gd name="T17" fmla="*/ 2147483647 h 21600"/>
                <a:gd name="T18" fmla="*/ 2147483647 w 21600"/>
                <a:gd name="T19" fmla="*/ 2147483647 h 21600"/>
                <a:gd name="T20" fmla="*/ 2147483647 w 21600"/>
                <a:gd name="T21" fmla="*/ 2147483647 h 216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6194 w 21600"/>
                <a:gd name="T34" fmla="*/ 1913 h 21600"/>
                <a:gd name="T35" fmla="*/ 15565 w 21600"/>
                <a:gd name="T36" fmla="*/ 9747 h 2160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u="sng"/>
            </a:p>
          </p:txBody>
        </p:sp>
        <p:sp>
          <p:nvSpPr>
            <p:cNvPr id="94" name="Line 19"/>
            <p:cNvSpPr>
              <a:spLocks noChangeShapeType="1"/>
            </p:cNvSpPr>
            <p:nvPr/>
          </p:nvSpPr>
          <p:spPr bwMode="auto">
            <a:xfrm>
              <a:off x="10883914" y="13930333"/>
              <a:ext cx="1587" cy="3111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u="sng"/>
            </a:p>
          </p:txBody>
        </p:sp>
        <p:sp>
          <p:nvSpPr>
            <p:cNvPr id="95" name="Text Box 20"/>
            <p:cNvSpPr txBox="1">
              <a:spLocks noChangeArrowheads="1"/>
            </p:cNvSpPr>
            <p:nvPr/>
          </p:nvSpPr>
          <p:spPr bwMode="auto">
            <a:xfrm>
              <a:off x="10883914" y="13912871"/>
              <a:ext cx="392112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 u="sng">
                  <a:solidFill>
                    <a:srgbClr val="000000"/>
                  </a:solidFill>
                </a:rPr>
                <a:t>.4.1</a:t>
              </a:r>
            </a:p>
          </p:txBody>
        </p:sp>
        <p:sp>
          <p:nvSpPr>
            <p:cNvPr id="96" name="Text Box 21"/>
            <p:cNvSpPr txBox="1">
              <a:spLocks noChangeArrowheads="1"/>
            </p:cNvSpPr>
            <p:nvPr/>
          </p:nvSpPr>
          <p:spPr bwMode="auto">
            <a:xfrm>
              <a:off x="10883914" y="14087496"/>
              <a:ext cx="392112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 u="sng">
                  <a:solidFill>
                    <a:srgbClr val="000000"/>
                  </a:solidFill>
                </a:rPr>
                <a:t>.4.2</a:t>
              </a:r>
            </a:p>
          </p:txBody>
        </p:sp>
        <p:sp>
          <p:nvSpPr>
            <p:cNvPr id="97" name="Line 22"/>
            <p:cNvSpPr>
              <a:spLocks noChangeShapeType="1"/>
            </p:cNvSpPr>
            <p:nvPr/>
          </p:nvSpPr>
          <p:spPr bwMode="auto">
            <a:xfrm>
              <a:off x="11002976" y="14363721"/>
              <a:ext cx="547688" cy="15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u="sng"/>
            </a:p>
          </p:txBody>
        </p:sp>
        <p:sp>
          <p:nvSpPr>
            <p:cNvPr id="98" name="Text Box 23"/>
            <p:cNvSpPr txBox="1">
              <a:spLocks noChangeArrowheads="1"/>
            </p:cNvSpPr>
            <p:nvPr/>
          </p:nvSpPr>
          <p:spPr bwMode="auto">
            <a:xfrm>
              <a:off x="11002976" y="14363721"/>
              <a:ext cx="392113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 u="sng">
                  <a:solidFill>
                    <a:srgbClr val="000000"/>
                  </a:solidFill>
                </a:rPr>
                <a:t>.6.1</a:t>
              </a:r>
            </a:p>
          </p:txBody>
        </p:sp>
        <p:sp>
          <p:nvSpPr>
            <p:cNvPr id="99" name="Text Box 24"/>
            <p:cNvSpPr txBox="1">
              <a:spLocks noChangeArrowheads="1"/>
            </p:cNvSpPr>
            <p:nvPr/>
          </p:nvSpPr>
          <p:spPr bwMode="auto">
            <a:xfrm>
              <a:off x="10460051" y="14357371"/>
              <a:ext cx="392113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 u="sng">
                  <a:solidFill>
                    <a:srgbClr val="000000"/>
                  </a:solidFill>
                </a:rPr>
                <a:t>.3.2</a:t>
              </a:r>
            </a:p>
          </p:txBody>
        </p:sp>
        <p:sp>
          <p:nvSpPr>
            <p:cNvPr id="100" name="AutoShape 25"/>
            <p:cNvSpPr>
              <a:spLocks noChangeArrowheads="1"/>
            </p:cNvSpPr>
            <p:nvPr/>
          </p:nvSpPr>
          <p:spPr bwMode="auto">
            <a:xfrm>
              <a:off x="11547489" y="14241483"/>
              <a:ext cx="280987" cy="193675"/>
            </a:xfrm>
            <a:prstGeom prst="can">
              <a:avLst>
                <a:gd name="adj" fmla="val 50000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CC3300"/>
                </a:gs>
              </a:gsLst>
              <a:path path="rect">
                <a:fillToRect l="100000" t="10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u="sng"/>
            </a:p>
          </p:txBody>
        </p:sp>
        <p:sp>
          <p:nvSpPr>
            <p:cNvPr id="101" name="AutoShape 26"/>
            <p:cNvSpPr>
              <a:spLocks noChangeArrowheads="1"/>
            </p:cNvSpPr>
            <p:nvPr/>
          </p:nvSpPr>
          <p:spPr bwMode="auto">
            <a:xfrm>
              <a:off x="11588764" y="13693796"/>
              <a:ext cx="236537" cy="238125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2147483647 w 21600"/>
                <a:gd name="T5" fmla="*/ 0 h 21600"/>
                <a:gd name="T6" fmla="*/ 2147483647 w 21600"/>
                <a:gd name="T7" fmla="*/ 0 h 21600"/>
                <a:gd name="T8" fmla="*/ 2147483647 w 21600"/>
                <a:gd name="T9" fmla="*/ 2147483647 h 21600"/>
                <a:gd name="T10" fmla="*/ 2147483647 w 21600"/>
                <a:gd name="T11" fmla="*/ 2147483647 h 21600"/>
                <a:gd name="T12" fmla="*/ 2147483647 w 21600"/>
                <a:gd name="T13" fmla="*/ 2147483647 h 21600"/>
                <a:gd name="T14" fmla="*/ 2147483647 w 21600"/>
                <a:gd name="T15" fmla="*/ 2147483647 h 21600"/>
                <a:gd name="T16" fmla="*/ 2147483647 w 21600"/>
                <a:gd name="T17" fmla="*/ 2147483647 h 21600"/>
                <a:gd name="T18" fmla="*/ 2147483647 w 21600"/>
                <a:gd name="T19" fmla="*/ 2147483647 h 21600"/>
                <a:gd name="T20" fmla="*/ 2147483647 w 21600"/>
                <a:gd name="T21" fmla="*/ 2147483647 h 216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6194 w 21600"/>
                <a:gd name="T34" fmla="*/ 1913 h 21600"/>
                <a:gd name="T35" fmla="*/ 15565 w 21600"/>
                <a:gd name="T36" fmla="*/ 9747 h 2160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u="sng"/>
            </a:p>
          </p:txBody>
        </p:sp>
        <p:sp>
          <p:nvSpPr>
            <p:cNvPr id="102" name="Line 27"/>
            <p:cNvSpPr>
              <a:spLocks noChangeShapeType="1"/>
            </p:cNvSpPr>
            <p:nvPr/>
          </p:nvSpPr>
          <p:spPr bwMode="auto">
            <a:xfrm>
              <a:off x="11704651" y="13930333"/>
              <a:ext cx="1588" cy="3111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u="sng"/>
            </a:p>
          </p:txBody>
        </p:sp>
        <p:sp>
          <p:nvSpPr>
            <p:cNvPr id="103" name="Text Box 28"/>
            <p:cNvSpPr txBox="1">
              <a:spLocks noChangeArrowheads="1"/>
            </p:cNvSpPr>
            <p:nvPr/>
          </p:nvSpPr>
          <p:spPr bwMode="auto">
            <a:xfrm>
              <a:off x="11704651" y="13912871"/>
              <a:ext cx="392113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 u="sng">
                  <a:solidFill>
                    <a:srgbClr val="000000"/>
                  </a:solidFill>
                </a:rPr>
                <a:t>.7.1</a:t>
              </a:r>
            </a:p>
          </p:txBody>
        </p:sp>
        <p:sp>
          <p:nvSpPr>
            <p:cNvPr id="104" name="Text Box 29"/>
            <p:cNvSpPr txBox="1">
              <a:spLocks noChangeArrowheads="1"/>
            </p:cNvSpPr>
            <p:nvPr/>
          </p:nvSpPr>
          <p:spPr bwMode="auto">
            <a:xfrm>
              <a:off x="11704651" y="14087496"/>
              <a:ext cx="392113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 u="sng">
                  <a:solidFill>
                    <a:srgbClr val="000000"/>
                  </a:solidFill>
                </a:rPr>
                <a:t>.7.2</a:t>
              </a:r>
            </a:p>
          </p:txBody>
        </p:sp>
        <p:sp>
          <p:nvSpPr>
            <p:cNvPr id="105" name="Line 30"/>
            <p:cNvSpPr>
              <a:spLocks noChangeShapeType="1"/>
            </p:cNvSpPr>
            <p:nvPr/>
          </p:nvSpPr>
          <p:spPr bwMode="auto">
            <a:xfrm>
              <a:off x="11834826" y="14363721"/>
              <a:ext cx="650875" cy="15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u="sng"/>
            </a:p>
          </p:txBody>
        </p:sp>
        <p:sp>
          <p:nvSpPr>
            <p:cNvPr id="106" name="Text Box 31"/>
            <p:cNvSpPr txBox="1">
              <a:spLocks noChangeArrowheads="1"/>
            </p:cNvSpPr>
            <p:nvPr/>
          </p:nvSpPr>
          <p:spPr bwMode="auto">
            <a:xfrm>
              <a:off x="11823714" y="14363721"/>
              <a:ext cx="392112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 u="sng">
                  <a:solidFill>
                    <a:srgbClr val="000000"/>
                  </a:solidFill>
                </a:rPr>
                <a:t>.9.1</a:t>
              </a:r>
            </a:p>
          </p:txBody>
        </p:sp>
        <p:sp>
          <p:nvSpPr>
            <p:cNvPr id="107" name="Text Box 32"/>
            <p:cNvSpPr txBox="1">
              <a:spLocks noChangeArrowheads="1"/>
            </p:cNvSpPr>
            <p:nvPr/>
          </p:nvSpPr>
          <p:spPr bwMode="auto">
            <a:xfrm>
              <a:off x="11271264" y="14208146"/>
              <a:ext cx="392112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 u="sng">
                  <a:solidFill>
                    <a:srgbClr val="000000"/>
                  </a:solidFill>
                </a:rPr>
                <a:t>.6.2</a:t>
              </a:r>
            </a:p>
          </p:txBody>
        </p:sp>
        <p:sp>
          <p:nvSpPr>
            <p:cNvPr id="108" name="AutoShape 33"/>
            <p:cNvSpPr>
              <a:spLocks noChangeArrowheads="1"/>
            </p:cNvSpPr>
            <p:nvPr/>
          </p:nvSpPr>
          <p:spPr bwMode="auto">
            <a:xfrm>
              <a:off x="12404739" y="14241483"/>
              <a:ext cx="280987" cy="193675"/>
            </a:xfrm>
            <a:prstGeom prst="can">
              <a:avLst>
                <a:gd name="adj" fmla="val 50000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CC3300"/>
                </a:gs>
              </a:gsLst>
              <a:path path="rect">
                <a:fillToRect l="100000" t="10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u="sng"/>
            </a:p>
          </p:txBody>
        </p:sp>
        <p:sp>
          <p:nvSpPr>
            <p:cNvPr id="109" name="AutoShape 34"/>
            <p:cNvSpPr>
              <a:spLocks noChangeArrowheads="1"/>
            </p:cNvSpPr>
            <p:nvPr/>
          </p:nvSpPr>
          <p:spPr bwMode="auto">
            <a:xfrm>
              <a:off x="12444426" y="13693796"/>
              <a:ext cx="236538" cy="238125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2147483647 w 21600"/>
                <a:gd name="T5" fmla="*/ 0 h 21600"/>
                <a:gd name="T6" fmla="*/ 2147483647 w 21600"/>
                <a:gd name="T7" fmla="*/ 0 h 21600"/>
                <a:gd name="T8" fmla="*/ 2147483647 w 21600"/>
                <a:gd name="T9" fmla="*/ 2147483647 h 21600"/>
                <a:gd name="T10" fmla="*/ 2147483647 w 21600"/>
                <a:gd name="T11" fmla="*/ 2147483647 h 21600"/>
                <a:gd name="T12" fmla="*/ 2147483647 w 21600"/>
                <a:gd name="T13" fmla="*/ 2147483647 h 21600"/>
                <a:gd name="T14" fmla="*/ 2147483647 w 21600"/>
                <a:gd name="T15" fmla="*/ 2147483647 h 21600"/>
                <a:gd name="T16" fmla="*/ 2147483647 w 21600"/>
                <a:gd name="T17" fmla="*/ 2147483647 h 21600"/>
                <a:gd name="T18" fmla="*/ 2147483647 w 21600"/>
                <a:gd name="T19" fmla="*/ 2147483647 h 21600"/>
                <a:gd name="T20" fmla="*/ 2147483647 w 21600"/>
                <a:gd name="T21" fmla="*/ 2147483647 h 216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6194 w 21600"/>
                <a:gd name="T34" fmla="*/ 1913 h 21600"/>
                <a:gd name="T35" fmla="*/ 15565 w 21600"/>
                <a:gd name="T36" fmla="*/ 9747 h 2160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u="sng"/>
            </a:p>
          </p:txBody>
        </p:sp>
        <p:sp>
          <p:nvSpPr>
            <p:cNvPr id="110" name="Line 35"/>
            <p:cNvSpPr>
              <a:spLocks noChangeShapeType="1"/>
            </p:cNvSpPr>
            <p:nvPr/>
          </p:nvSpPr>
          <p:spPr bwMode="auto">
            <a:xfrm>
              <a:off x="12561901" y="13930333"/>
              <a:ext cx="1588" cy="3111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u="sng"/>
            </a:p>
          </p:txBody>
        </p:sp>
        <p:sp>
          <p:nvSpPr>
            <p:cNvPr id="111" name="Text Box 36"/>
            <p:cNvSpPr txBox="1">
              <a:spLocks noChangeArrowheads="1"/>
            </p:cNvSpPr>
            <p:nvPr/>
          </p:nvSpPr>
          <p:spPr bwMode="auto">
            <a:xfrm>
              <a:off x="12561901" y="13912871"/>
              <a:ext cx="450850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 u="sng">
                  <a:solidFill>
                    <a:srgbClr val="000000"/>
                  </a:solidFill>
                </a:rPr>
                <a:t>.10.1</a:t>
              </a:r>
            </a:p>
          </p:txBody>
        </p:sp>
        <p:sp>
          <p:nvSpPr>
            <p:cNvPr id="112" name="Text Box 37"/>
            <p:cNvSpPr txBox="1">
              <a:spLocks noChangeArrowheads="1"/>
            </p:cNvSpPr>
            <p:nvPr/>
          </p:nvSpPr>
          <p:spPr bwMode="auto">
            <a:xfrm>
              <a:off x="12561901" y="14087496"/>
              <a:ext cx="450850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 u="sng">
                  <a:solidFill>
                    <a:srgbClr val="000000"/>
                  </a:solidFill>
                </a:rPr>
                <a:t>.10.2</a:t>
              </a:r>
            </a:p>
          </p:txBody>
        </p:sp>
        <p:sp>
          <p:nvSpPr>
            <p:cNvPr id="113" name="Line 38"/>
            <p:cNvSpPr>
              <a:spLocks noChangeShapeType="1"/>
            </p:cNvSpPr>
            <p:nvPr/>
          </p:nvSpPr>
          <p:spPr bwMode="auto">
            <a:xfrm>
              <a:off x="12692076" y="14363721"/>
              <a:ext cx="650875" cy="15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u="sng"/>
            </a:p>
          </p:txBody>
        </p:sp>
        <p:sp>
          <p:nvSpPr>
            <p:cNvPr id="114" name="Text Box 39"/>
            <p:cNvSpPr txBox="1">
              <a:spLocks noChangeArrowheads="1"/>
            </p:cNvSpPr>
            <p:nvPr/>
          </p:nvSpPr>
          <p:spPr bwMode="auto">
            <a:xfrm>
              <a:off x="12680964" y="14363721"/>
              <a:ext cx="450850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 u="sng">
                  <a:solidFill>
                    <a:srgbClr val="000000"/>
                  </a:solidFill>
                </a:rPr>
                <a:t>.12.1</a:t>
              </a:r>
            </a:p>
          </p:txBody>
        </p:sp>
        <p:sp>
          <p:nvSpPr>
            <p:cNvPr id="115" name="Text Box 40"/>
            <p:cNvSpPr txBox="1">
              <a:spLocks noChangeArrowheads="1"/>
            </p:cNvSpPr>
            <p:nvPr/>
          </p:nvSpPr>
          <p:spPr bwMode="auto">
            <a:xfrm>
              <a:off x="12138039" y="14208146"/>
              <a:ext cx="392112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 u="sng">
                  <a:solidFill>
                    <a:srgbClr val="000000"/>
                  </a:solidFill>
                </a:rPr>
                <a:t>.9.2</a:t>
              </a:r>
            </a:p>
          </p:txBody>
        </p:sp>
        <p:sp>
          <p:nvSpPr>
            <p:cNvPr id="116" name="AutoShape 41"/>
            <p:cNvSpPr>
              <a:spLocks noChangeArrowheads="1"/>
            </p:cNvSpPr>
            <p:nvPr/>
          </p:nvSpPr>
          <p:spPr bwMode="auto">
            <a:xfrm>
              <a:off x="13220714" y="14251008"/>
              <a:ext cx="280987" cy="192088"/>
            </a:xfrm>
            <a:prstGeom prst="can">
              <a:avLst>
                <a:gd name="adj" fmla="val 50000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CC3300"/>
                </a:gs>
              </a:gsLst>
              <a:path path="rect">
                <a:fillToRect l="100000" t="10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u="sng"/>
            </a:p>
          </p:txBody>
        </p:sp>
        <p:sp>
          <p:nvSpPr>
            <p:cNvPr id="117" name="AutoShape 42"/>
            <p:cNvSpPr>
              <a:spLocks noChangeArrowheads="1"/>
            </p:cNvSpPr>
            <p:nvPr/>
          </p:nvSpPr>
          <p:spPr bwMode="auto">
            <a:xfrm>
              <a:off x="13258814" y="13703321"/>
              <a:ext cx="236537" cy="238125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2147483647 w 21600"/>
                <a:gd name="T5" fmla="*/ 0 h 21600"/>
                <a:gd name="T6" fmla="*/ 2147483647 w 21600"/>
                <a:gd name="T7" fmla="*/ 0 h 21600"/>
                <a:gd name="T8" fmla="*/ 2147483647 w 21600"/>
                <a:gd name="T9" fmla="*/ 2147483647 h 21600"/>
                <a:gd name="T10" fmla="*/ 2147483647 w 21600"/>
                <a:gd name="T11" fmla="*/ 2147483647 h 21600"/>
                <a:gd name="T12" fmla="*/ 2147483647 w 21600"/>
                <a:gd name="T13" fmla="*/ 2147483647 h 21600"/>
                <a:gd name="T14" fmla="*/ 2147483647 w 21600"/>
                <a:gd name="T15" fmla="*/ 2147483647 h 21600"/>
                <a:gd name="T16" fmla="*/ 2147483647 w 21600"/>
                <a:gd name="T17" fmla="*/ 2147483647 h 21600"/>
                <a:gd name="T18" fmla="*/ 2147483647 w 21600"/>
                <a:gd name="T19" fmla="*/ 2147483647 h 21600"/>
                <a:gd name="T20" fmla="*/ 2147483647 w 21600"/>
                <a:gd name="T21" fmla="*/ 2147483647 h 216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6194 w 21600"/>
                <a:gd name="T34" fmla="*/ 1913 h 21600"/>
                <a:gd name="T35" fmla="*/ 15565 w 21600"/>
                <a:gd name="T36" fmla="*/ 9747 h 2160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u="sng"/>
            </a:p>
          </p:txBody>
        </p:sp>
        <p:sp>
          <p:nvSpPr>
            <p:cNvPr id="118" name="Line 43"/>
            <p:cNvSpPr>
              <a:spLocks noChangeShapeType="1"/>
            </p:cNvSpPr>
            <p:nvPr/>
          </p:nvSpPr>
          <p:spPr bwMode="auto">
            <a:xfrm>
              <a:off x="13376289" y="13941446"/>
              <a:ext cx="1587" cy="3111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u="sng"/>
            </a:p>
          </p:txBody>
        </p:sp>
        <p:sp>
          <p:nvSpPr>
            <p:cNvPr id="119" name="Text Box 44"/>
            <p:cNvSpPr txBox="1">
              <a:spLocks noChangeArrowheads="1"/>
            </p:cNvSpPr>
            <p:nvPr/>
          </p:nvSpPr>
          <p:spPr bwMode="auto">
            <a:xfrm>
              <a:off x="13376289" y="13920808"/>
              <a:ext cx="450850" cy="1793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 u="sng">
                  <a:solidFill>
                    <a:srgbClr val="000000"/>
                  </a:solidFill>
                </a:rPr>
                <a:t>.13.1</a:t>
              </a:r>
            </a:p>
          </p:txBody>
        </p:sp>
        <p:sp>
          <p:nvSpPr>
            <p:cNvPr id="120" name="Text Box 45"/>
            <p:cNvSpPr txBox="1">
              <a:spLocks noChangeArrowheads="1"/>
            </p:cNvSpPr>
            <p:nvPr/>
          </p:nvSpPr>
          <p:spPr bwMode="auto">
            <a:xfrm>
              <a:off x="13376289" y="14097021"/>
              <a:ext cx="450850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 u="sng">
                  <a:solidFill>
                    <a:srgbClr val="000000"/>
                  </a:solidFill>
                </a:rPr>
                <a:t>.13.2</a:t>
              </a:r>
            </a:p>
          </p:txBody>
        </p:sp>
        <p:sp>
          <p:nvSpPr>
            <p:cNvPr id="121" name="Line 46"/>
            <p:cNvSpPr>
              <a:spLocks noChangeShapeType="1"/>
            </p:cNvSpPr>
            <p:nvPr/>
          </p:nvSpPr>
          <p:spPr bwMode="auto">
            <a:xfrm>
              <a:off x="13506464" y="14373246"/>
              <a:ext cx="650875" cy="15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u="sng"/>
            </a:p>
          </p:txBody>
        </p:sp>
        <p:sp>
          <p:nvSpPr>
            <p:cNvPr id="122" name="Text Box 47"/>
            <p:cNvSpPr txBox="1">
              <a:spLocks noChangeArrowheads="1"/>
            </p:cNvSpPr>
            <p:nvPr/>
          </p:nvSpPr>
          <p:spPr bwMode="auto">
            <a:xfrm>
              <a:off x="13396926" y="14358958"/>
              <a:ext cx="450850" cy="1793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 u="sng">
                  <a:solidFill>
                    <a:srgbClr val="000000"/>
                  </a:solidFill>
                </a:rPr>
                <a:t>.15.1</a:t>
              </a:r>
            </a:p>
          </p:txBody>
        </p:sp>
        <p:sp>
          <p:nvSpPr>
            <p:cNvPr id="123" name="Text Box 48"/>
            <p:cNvSpPr txBox="1">
              <a:spLocks noChangeArrowheads="1"/>
            </p:cNvSpPr>
            <p:nvPr/>
          </p:nvSpPr>
          <p:spPr bwMode="auto">
            <a:xfrm>
              <a:off x="12941314" y="14211321"/>
              <a:ext cx="450850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 u="sng">
                  <a:solidFill>
                    <a:srgbClr val="000000"/>
                  </a:solidFill>
                </a:rPr>
                <a:t>.12.2</a:t>
              </a:r>
            </a:p>
          </p:txBody>
        </p:sp>
        <p:sp>
          <p:nvSpPr>
            <p:cNvPr id="124" name="AutoShape 49"/>
            <p:cNvSpPr>
              <a:spLocks noChangeArrowheads="1"/>
            </p:cNvSpPr>
            <p:nvPr/>
          </p:nvSpPr>
          <p:spPr bwMode="auto">
            <a:xfrm>
              <a:off x="14082726" y="14257358"/>
              <a:ext cx="280988" cy="193675"/>
            </a:xfrm>
            <a:prstGeom prst="can">
              <a:avLst>
                <a:gd name="adj" fmla="val 50000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CC3300"/>
                </a:gs>
              </a:gsLst>
              <a:path path="rect">
                <a:fillToRect l="100000" t="10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u="sng"/>
            </a:p>
          </p:txBody>
        </p:sp>
        <p:sp>
          <p:nvSpPr>
            <p:cNvPr id="125" name="AutoShape 50"/>
            <p:cNvSpPr>
              <a:spLocks noChangeArrowheads="1"/>
            </p:cNvSpPr>
            <p:nvPr/>
          </p:nvSpPr>
          <p:spPr bwMode="auto">
            <a:xfrm>
              <a:off x="14122414" y="13709671"/>
              <a:ext cx="234950" cy="236537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2147483647 w 21600"/>
                <a:gd name="T5" fmla="*/ 0 h 21600"/>
                <a:gd name="T6" fmla="*/ 2147483647 w 21600"/>
                <a:gd name="T7" fmla="*/ 0 h 21600"/>
                <a:gd name="T8" fmla="*/ 2147483647 w 21600"/>
                <a:gd name="T9" fmla="*/ 2147483647 h 21600"/>
                <a:gd name="T10" fmla="*/ 2147483647 w 21600"/>
                <a:gd name="T11" fmla="*/ 2147483647 h 21600"/>
                <a:gd name="T12" fmla="*/ 2147483647 w 21600"/>
                <a:gd name="T13" fmla="*/ 2147483647 h 21600"/>
                <a:gd name="T14" fmla="*/ 2147483647 w 21600"/>
                <a:gd name="T15" fmla="*/ 2147483647 h 21600"/>
                <a:gd name="T16" fmla="*/ 2147483647 w 21600"/>
                <a:gd name="T17" fmla="*/ 2147483647 h 21600"/>
                <a:gd name="T18" fmla="*/ 2147483647 w 21600"/>
                <a:gd name="T19" fmla="*/ 2147483647 h 21600"/>
                <a:gd name="T20" fmla="*/ 2147483647 w 21600"/>
                <a:gd name="T21" fmla="*/ 2147483647 h 216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6194 w 21600"/>
                <a:gd name="T34" fmla="*/ 1913 h 21600"/>
                <a:gd name="T35" fmla="*/ 15565 w 21600"/>
                <a:gd name="T36" fmla="*/ 9747 h 2160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u="sng"/>
            </a:p>
          </p:txBody>
        </p:sp>
        <p:sp>
          <p:nvSpPr>
            <p:cNvPr id="126" name="Line 51"/>
            <p:cNvSpPr>
              <a:spLocks noChangeShapeType="1"/>
            </p:cNvSpPr>
            <p:nvPr/>
          </p:nvSpPr>
          <p:spPr bwMode="auto">
            <a:xfrm>
              <a:off x="14239889" y="13947796"/>
              <a:ext cx="1587" cy="3111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u="sng"/>
            </a:p>
          </p:txBody>
        </p:sp>
        <p:sp>
          <p:nvSpPr>
            <p:cNvPr id="127" name="Text Box 52"/>
            <p:cNvSpPr txBox="1">
              <a:spLocks noChangeArrowheads="1"/>
            </p:cNvSpPr>
            <p:nvPr/>
          </p:nvSpPr>
          <p:spPr bwMode="auto">
            <a:xfrm>
              <a:off x="14239889" y="13928746"/>
              <a:ext cx="450850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 u="sng">
                  <a:solidFill>
                    <a:srgbClr val="000000"/>
                  </a:solidFill>
                </a:rPr>
                <a:t>.16.1</a:t>
              </a:r>
            </a:p>
          </p:txBody>
        </p:sp>
        <p:sp>
          <p:nvSpPr>
            <p:cNvPr id="128" name="Text Box 53"/>
            <p:cNvSpPr txBox="1">
              <a:spLocks noChangeArrowheads="1"/>
            </p:cNvSpPr>
            <p:nvPr/>
          </p:nvSpPr>
          <p:spPr bwMode="auto">
            <a:xfrm>
              <a:off x="14239889" y="14103371"/>
              <a:ext cx="450850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 u="sng">
                  <a:solidFill>
                    <a:srgbClr val="000000"/>
                  </a:solidFill>
                </a:rPr>
                <a:t>.16.2</a:t>
              </a:r>
            </a:p>
          </p:txBody>
        </p:sp>
        <p:sp>
          <p:nvSpPr>
            <p:cNvPr id="129" name="Text Box 54"/>
            <p:cNvSpPr txBox="1">
              <a:spLocks noChangeArrowheads="1"/>
            </p:cNvSpPr>
            <p:nvPr/>
          </p:nvSpPr>
          <p:spPr bwMode="auto">
            <a:xfrm>
              <a:off x="13804914" y="14217671"/>
              <a:ext cx="450850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 u="sng">
                  <a:solidFill>
                    <a:srgbClr val="000000"/>
                  </a:solidFill>
                </a:rPr>
                <a:t>.15.2</a:t>
              </a:r>
            </a:p>
          </p:txBody>
        </p:sp>
        <p:sp>
          <p:nvSpPr>
            <p:cNvPr id="130" name="AutoShape 55"/>
            <p:cNvSpPr>
              <a:spLocks noChangeArrowheads="1"/>
            </p:cNvSpPr>
            <p:nvPr/>
          </p:nvSpPr>
          <p:spPr bwMode="auto">
            <a:xfrm>
              <a:off x="10399726" y="15446396"/>
              <a:ext cx="280988" cy="193675"/>
            </a:xfrm>
            <a:prstGeom prst="can">
              <a:avLst>
                <a:gd name="adj" fmla="val 50000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CC3300"/>
                </a:gs>
              </a:gsLst>
              <a:path path="rect">
                <a:fillToRect l="100000" t="10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u="sng"/>
            </a:p>
          </p:txBody>
        </p:sp>
        <p:sp>
          <p:nvSpPr>
            <p:cNvPr id="131" name="AutoShape 56"/>
            <p:cNvSpPr>
              <a:spLocks noChangeArrowheads="1"/>
            </p:cNvSpPr>
            <p:nvPr/>
          </p:nvSpPr>
          <p:spPr bwMode="auto">
            <a:xfrm>
              <a:off x="10429889" y="15963921"/>
              <a:ext cx="234950" cy="238125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2147483647 w 21600"/>
                <a:gd name="T5" fmla="*/ 0 h 21600"/>
                <a:gd name="T6" fmla="*/ 2147483647 w 21600"/>
                <a:gd name="T7" fmla="*/ 0 h 21600"/>
                <a:gd name="T8" fmla="*/ 2147483647 w 21600"/>
                <a:gd name="T9" fmla="*/ 2147483647 h 21600"/>
                <a:gd name="T10" fmla="*/ 2147483647 w 21600"/>
                <a:gd name="T11" fmla="*/ 2147483647 h 21600"/>
                <a:gd name="T12" fmla="*/ 2147483647 w 21600"/>
                <a:gd name="T13" fmla="*/ 2147483647 h 21600"/>
                <a:gd name="T14" fmla="*/ 2147483647 w 21600"/>
                <a:gd name="T15" fmla="*/ 2147483647 h 21600"/>
                <a:gd name="T16" fmla="*/ 2147483647 w 21600"/>
                <a:gd name="T17" fmla="*/ 2147483647 h 21600"/>
                <a:gd name="T18" fmla="*/ 2147483647 w 21600"/>
                <a:gd name="T19" fmla="*/ 2147483647 h 21600"/>
                <a:gd name="T20" fmla="*/ 2147483647 w 21600"/>
                <a:gd name="T21" fmla="*/ 2147483647 h 216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6194 w 21600"/>
                <a:gd name="T34" fmla="*/ 1913 h 21600"/>
                <a:gd name="T35" fmla="*/ 15565 w 21600"/>
                <a:gd name="T36" fmla="*/ 9747 h 2160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u="sng"/>
            </a:p>
          </p:txBody>
        </p:sp>
        <p:sp>
          <p:nvSpPr>
            <p:cNvPr id="132" name="Text Box 57"/>
            <p:cNvSpPr txBox="1">
              <a:spLocks noChangeArrowheads="1"/>
            </p:cNvSpPr>
            <p:nvPr/>
          </p:nvSpPr>
          <p:spPr bwMode="auto">
            <a:xfrm>
              <a:off x="10555301" y="15809933"/>
              <a:ext cx="450850" cy="1793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 u="sng">
                  <a:solidFill>
                    <a:srgbClr val="000000"/>
                  </a:solidFill>
                </a:rPr>
                <a:t>.28.1</a:t>
              </a:r>
            </a:p>
          </p:txBody>
        </p:sp>
        <p:sp>
          <p:nvSpPr>
            <p:cNvPr id="133" name="Text Box 58"/>
            <p:cNvSpPr txBox="1">
              <a:spLocks noChangeArrowheads="1"/>
            </p:cNvSpPr>
            <p:nvPr/>
          </p:nvSpPr>
          <p:spPr bwMode="auto">
            <a:xfrm>
              <a:off x="10547364" y="15638483"/>
              <a:ext cx="450850" cy="1793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 u="sng">
                  <a:solidFill>
                    <a:srgbClr val="000000"/>
                  </a:solidFill>
                </a:rPr>
                <a:t>.28.2</a:t>
              </a:r>
            </a:p>
          </p:txBody>
        </p:sp>
        <p:sp>
          <p:nvSpPr>
            <p:cNvPr id="134" name="Line 59"/>
            <p:cNvSpPr>
              <a:spLocks noChangeShapeType="1"/>
            </p:cNvSpPr>
            <p:nvPr/>
          </p:nvSpPr>
          <p:spPr bwMode="auto">
            <a:xfrm>
              <a:off x="10674364" y="15567046"/>
              <a:ext cx="547687" cy="15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u="sng"/>
            </a:p>
          </p:txBody>
        </p:sp>
        <p:sp>
          <p:nvSpPr>
            <p:cNvPr id="135" name="Text Box 60"/>
            <p:cNvSpPr txBox="1">
              <a:spLocks noChangeArrowheads="1"/>
            </p:cNvSpPr>
            <p:nvPr/>
          </p:nvSpPr>
          <p:spPr bwMode="auto">
            <a:xfrm>
              <a:off x="10955351" y="15571808"/>
              <a:ext cx="450850" cy="1793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 u="sng">
                  <a:solidFill>
                    <a:srgbClr val="000000"/>
                  </a:solidFill>
                </a:rPr>
                <a:t>.27.1</a:t>
              </a:r>
            </a:p>
          </p:txBody>
        </p:sp>
        <p:sp>
          <p:nvSpPr>
            <p:cNvPr id="136" name="Text Box 61"/>
            <p:cNvSpPr txBox="1">
              <a:spLocks noChangeArrowheads="1"/>
            </p:cNvSpPr>
            <p:nvPr/>
          </p:nvSpPr>
          <p:spPr bwMode="auto">
            <a:xfrm>
              <a:off x="10418776" y="15252721"/>
              <a:ext cx="450850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 u="sng">
                  <a:solidFill>
                    <a:srgbClr val="000000"/>
                  </a:solidFill>
                </a:rPr>
                <a:t>.30.1</a:t>
              </a:r>
            </a:p>
          </p:txBody>
        </p:sp>
        <p:sp>
          <p:nvSpPr>
            <p:cNvPr id="137" name="AutoShape 62"/>
            <p:cNvSpPr>
              <a:spLocks noChangeArrowheads="1"/>
            </p:cNvSpPr>
            <p:nvPr/>
          </p:nvSpPr>
          <p:spPr bwMode="auto">
            <a:xfrm>
              <a:off x="11220464" y="15446396"/>
              <a:ext cx="280987" cy="193675"/>
            </a:xfrm>
            <a:prstGeom prst="can">
              <a:avLst>
                <a:gd name="adj" fmla="val 50000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CC3300"/>
                </a:gs>
              </a:gsLst>
              <a:path path="rect">
                <a:fillToRect l="100000" t="10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u="sng"/>
            </a:p>
          </p:txBody>
        </p:sp>
        <p:sp>
          <p:nvSpPr>
            <p:cNvPr id="138" name="AutoShape 63"/>
            <p:cNvSpPr>
              <a:spLocks noChangeArrowheads="1"/>
            </p:cNvSpPr>
            <p:nvPr/>
          </p:nvSpPr>
          <p:spPr bwMode="auto">
            <a:xfrm>
              <a:off x="11247451" y="15963921"/>
              <a:ext cx="236538" cy="238125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2147483647 w 21600"/>
                <a:gd name="T5" fmla="*/ 0 h 21600"/>
                <a:gd name="T6" fmla="*/ 2147483647 w 21600"/>
                <a:gd name="T7" fmla="*/ 0 h 21600"/>
                <a:gd name="T8" fmla="*/ 2147483647 w 21600"/>
                <a:gd name="T9" fmla="*/ 2147483647 h 21600"/>
                <a:gd name="T10" fmla="*/ 2147483647 w 21600"/>
                <a:gd name="T11" fmla="*/ 2147483647 h 21600"/>
                <a:gd name="T12" fmla="*/ 2147483647 w 21600"/>
                <a:gd name="T13" fmla="*/ 2147483647 h 21600"/>
                <a:gd name="T14" fmla="*/ 2147483647 w 21600"/>
                <a:gd name="T15" fmla="*/ 2147483647 h 21600"/>
                <a:gd name="T16" fmla="*/ 2147483647 w 21600"/>
                <a:gd name="T17" fmla="*/ 2147483647 h 21600"/>
                <a:gd name="T18" fmla="*/ 2147483647 w 21600"/>
                <a:gd name="T19" fmla="*/ 2147483647 h 21600"/>
                <a:gd name="T20" fmla="*/ 2147483647 w 21600"/>
                <a:gd name="T21" fmla="*/ 2147483647 h 216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6194 w 21600"/>
                <a:gd name="T34" fmla="*/ 1913 h 21600"/>
                <a:gd name="T35" fmla="*/ 15565 w 21600"/>
                <a:gd name="T36" fmla="*/ 9747 h 2160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u="sng"/>
            </a:p>
          </p:txBody>
        </p:sp>
        <p:sp>
          <p:nvSpPr>
            <p:cNvPr id="139" name="Text Box 64"/>
            <p:cNvSpPr txBox="1">
              <a:spLocks noChangeArrowheads="1"/>
            </p:cNvSpPr>
            <p:nvPr/>
          </p:nvSpPr>
          <p:spPr bwMode="auto">
            <a:xfrm>
              <a:off x="11379214" y="15809933"/>
              <a:ext cx="450850" cy="1793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 u="sng">
                  <a:solidFill>
                    <a:srgbClr val="000000"/>
                  </a:solidFill>
                </a:rPr>
                <a:t>.25.1</a:t>
              </a:r>
            </a:p>
          </p:txBody>
        </p:sp>
        <p:sp>
          <p:nvSpPr>
            <p:cNvPr id="140" name="Text Box 65"/>
            <p:cNvSpPr txBox="1">
              <a:spLocks noChangeArrowheads="1"/>
            </p:cNvSpPr>
            <p:nvPr/>
          </p:nvSpPr>
          <p:spPr bwMode="auto">
            <a:xfrm>
              <a:off x="11379214" y="15638483"/>
              <a:ext cx="450850" cy="1793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 u="sng">
                  <a:solidFill>
                    <a:srgbClr val="000000"/>
                  </a:solidFill>
                </a:rPr>
                <a:t>.25.2</a:t>
              </a:r>
            </a:p>
          </p:txBody>
        </p:sp>
        <p:sp>
          <p:nvSpPr>
            <p:cNvPr id="141" name="Line 66"/>
            <p:cNvSpPr>
              <a:spLocks noChangeShapeType="1"/>
            </p:cNvSpPr>
            <p:nvPr/>
          </p:nvSpPr>
          <p:spPr bwMode="auto">
            <a:xfrm>
              <a:off x="11506214" y="15567046"/>
              <a:ext cx="650875" cy="15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u="sng"/>
            </a:p>
          </p:txBody>
        </p:sp>
        <p:sp>
          <p:nvSpPr>
            <p:cNvPr id="142" name="Text Box 67"/>
            <p:cNvSpPr txBox="1">
              <a:spLocks noChangeArrowheads="1"/>
            </p:cNvSpPr>
            <p:nvPr/>
          </p:nvSpPr>
          <p:spPr bwMode="auto">
            <a:xfrm>
              <a:off x="11811014" y="15567046"/>
              <a:ext cx="450850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 u="sng">
                  <a:solidFill>
                    <a:srgbClr val="000000"/>
                  </a:solidFill>
                </a:rPr>
                <a:t>.24.1</a:t>
              </a:r>
            </a:p>
          </p:txBody>
        </p:sp>
        <p:sp>
          <p:nvSpPr>
            <p:cNvPr id="143" name="Text Box 68"/>
            <p:cNvSpPr txBox="1">
              <a:spLocks noChangeArrowheads="1"/>
            </p:cNvSpPr>
            <p:nvPr/>
          </p:nvSpPr>
          <p:spPr bwMode="auto">
            <a:xfrm>
              <a:off x="10577526" y="15425758"/>
              <a:ext cx="450850" cy="1793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 u="sng">
                  <a:solidFill>
                    <a:srgbClr val="000000"/>
                  </a:solidFill>
                </a:rPr>
                <a:t>.27.2</a:t>
              </a:r>
            </a:p>
          </p:txBody>
        </p:sp>
        <p:sp>
          <p:nvSpPr>
            <p:cNvPr id="144" name="AutoShape 69"/>
            <p:cNvSpPr>
              <a:spLocks noChangeArrowheads="1"/>
            </p:cNvSpPr>
            <p:nvPr/>
          </p:nvSpPr>
          <p:spPr bwMode="auto">
            <a:xfrm>
              <a:off x="12076126" y="15446396"/>
              <a:ext cx="280988" cy="193675"/>
            </a:xfrm>
            <a:prstGeom prst="can">
              <a:avLst>
                <a:gd name="adj" fmla="val 50000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CC3300"/>
                </a:gs>
              </a:gsLst>
              <a:path path="rect">
                <a:fillToRect l="100000" t="10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u="sng"/>
            </a:p>
          </p:txBody>
        </p:sp>
        <p:sp>
          <p:nvSpPr>
            <p:cNvPr id="145" name="AutoShape 70"/>
            <p:cNvSpPr>
              <a:spLocks noChangeArrowheads="1"/>
            </p:cNvSpPr>
            <p:nvPr/>
          </p:nvSpPr>
          <p:spPr bwMode="auto">
            <a:xfrm>
              <a:off x="12098351" y="15963921"/>
              <a:ext cx="234950" cy="238125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2147483647 w 21600"/>
                <a:gd name="T5" fmla="*/ 0 h 21600"/>
                <a:gd name="T6" fmla="*/ 2147483647 w 21600"/>
                <a:gd name="T7" fmla="*/ 0 h 21600"/>
                <a:gd name="T8" fmla="*/ 2147483647 w 21600"/>
                <a:gd name="T9" fmla="*/ 2147483647 h 21600"/>
                <a:gd name="T10" fmla="*/ 2147483647 w 21600"/>
                <a:gd name="T11" fmla="*/ 2147483647 h 21600"/>
                <a:gd name="T12" fmla="*/ 2147483647 w 21600"/>
                <a:gd name="T13" fmla="*/ 2147483647 h 21600"/>
                <a:gd name="T14" fmla="*/ 2147483647 w 21600"/>
                <a:gd name="T15" fmla="*/ 2147483647 h 21600"/>
                <a:gd name="T16" fmla="*/ 2147483647 w 21600"/>
                <a:gd name="T17" fmla="*/ 2147483647 h 21600"/>
                <a:gd name="T18" fmla="*/ 2147483647 w 21600"/>
                <a:gd name="T19" fmla="*/ 2147483647 h 21600"/>
                <a:gd name="T20" fmla="*/ 2147483647 w 21600"/>
                <a:gd name="T21" fmla="*/ 2147483647 h 216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6194 w 21600"/>
                <a:gd name="T34" fmla="*/ 1913 h 21600"/>
                <a:gd name="T35" fmla="*/ 15565 w 21600"/>
                <a:gd name="T36" fmla="*/ 9747 h 2160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u="sng"/>
            </a:p>
          </p:txBody>
        </p:sp>
        <p:sp>
          <p:nvSpPr>
            <p:cNvPr id="146" name="Text Box 71"/>
            <p:cNvSpPr txBox="1">
              <a:spLocks noChangeArrowheads="1"/>
            </p:cNvSpPr>
            <p:nvPr/>
          </p:nvSpPr>
          <p:spPr bwMode="auto">
            <a:xfrm>
              <a:off x="12215826" y="15846446"/>
              <a:ext cx="450850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 u="sng">
                  <a:solidFill>
                    <a:srgbClr val="000000"/>
                  </a:solidFill>
                </a:rPr>
                <a:t>.22.1</a:t>
              </a:r>
            </a:p>
          </p:txBody>
        </p:sp>
        <p:sp>
          <p:nvSpPr>
            <p:cNvPr id="147" name="Text Box 72"/>
            <p:cNvSpPr txBox="1">
              <a:spLocks noChangeArrowheads="1"/>
            </p:cNvSpPr>
            <p:nvPr/>
          </p:nvSpPr>
          <p:spPr bwMode="auto">
            <a:xfrm>
              <a:off x="12215826" y="15638483"/>
              <a:ext cx="450850" cy="1793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 u="sng">
                  <a:solidFill>
                    <a:srgbClr val="000000"/>
                  </a:solidFill>
                </a:rPr>
                <a:t>.22.2</a:t>
              </a:r>
            </a:p>
          </p:txBody>
        </p:sp>
        <p:sp>
          <p:nvSpPr>
            <p:cNvPr id="148" name="Line 73"/>
            <p:cNvSpPr>
              <a:spLocks noChangeShapeType="1"/>
            </p:cNvSpPr>
            <p:nvPr/>
          </p:nvSpPr>
          <p:spPr bwMode="auto">
            <a:xfrm>
              <a:off x="12363464" y="15567046"/>
              <a:ext cx="650875" cy="15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u="sng"/>
            </a:p>
          </p:txBody>
        </p:sp>
        <p:sp>
          <p:nvSpPr>
            <p:cNvPr id="149" name="Text Box 74"/>
            <p:cNvSpPr txBox="1">
              <a:spLocks noChangeArrowheads="1"/>
            </p:cNvSpPr>
            <p:nvPr/>
          </p:nvSpPr>
          <p:spPr bwMode="auto">
            <a:xfrm>
              <a:off x="12615876" y="15567046"/>
              <a:ext cx="450850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 u="sng">
                  <a:solidFill>
                    <a:srgbClr val="000000"/>
                  </a:solidFill>
                </a:rPr>
                <a:t>.21.1</a:t>
              </a:r>
            </a:p>
          </p:txBody>
        </p:sp>
        <p:sp>
          <p:nvSpPr>
            <p:cNvPr id="150" name="Text Box 75"/>
            <p:cNvSpPr txBox="1">
              <a:spLocks noChangeArrowheads="1"/>
            </p:cNvSpPr>
            <p:nvPr/>
          </p:nvSpPr>
          <p:spPr bwMode="auto">
            <a:xfrm>
              <a:off x="11415726" y="15425758"/>
              <a:ext cx="450850" cy="1793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 u="sng">
                  <a:solidFill>
                    <a:srgbClr val="000000"/>
                  </a:solidFill>
                </a:rPr>
                <a:t>.24.2</a:t>
              </a:r>
            </a:p>
          </p:txBody>
        </p:sp>
        <p:sp>
          <p:nvSpPr>
            <p:cNvPr id="151" name="AutoShape 76"/>
            <p:cNvSpPr>
              <a:spLocks noChangeArrowheads="1"/>
            </p:cNvSpPr>
            <p:nvPr/>
          </p:nvSpPr>
          <p:spPr bwMode="auto">
            <a:xfrm>
              <a:off x="12890514" y="15455921"/>
              <a:ext cx="280987" cy="193675"/>
            </a:xfrm>
            <a:prstGeom prst="can">
              <a:avLst>
                <a:gd name="adj" fmla="val 50000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CC3300"/>
                </a:gs>
              </a:gsLst>
              <a:path path="rect">
                <a:fillToRect l="100000" t="10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u="sng"/>
            </a:p>
          </p:txBody>
        </p:sp>
        <p:sp>
          <p:nvSpPr>
            <p:cNvPr id="152" name="AutoShape 77"/>
            <p:cNvSpPr>
              <a:spLocks noChangeArrowheads="1"/>
            </p:cNvSpPr>
            <p:nvPr/>
          </p:nvSpPr>
          <p:spPr bwMode="auto">
            <a:xfrm>
              <a:off x="12922264" y="15971858"/>
              <a:ext cx="236537" cy="238125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2147483647 w 21600"/>
                <a:gd name="T5" fmla="*/ 0 h 21600"/>
                <a:gd name="T6" fmla="*/ 2147483647 w 21600"/>
                <a:gd name="T7" fmla="*/ 0 h 21600"/>
                <a:gd name="T8" fmla="*/ 2147483647 w 21600"/>
                <a:gd name="T9" fmla="*/ 2147483647 h 21600"/>
                <a:gd name="T10" fmla="*/ 2147483647 w 21600"/>
                <a:gd name="T11" fmla="*/ 2147483647 h 21600"/>
                <a:gd name="T12" fmla="*/ 2147483647 w 21600"/>
                <a:gd name="T13" fmla="*/ 2147483647 h 21600"/>
                <a:gd name="T14" fmla="*/ 2147483647 w 21600"/>
                <a:gd name="T15" fmla="*/ 2147483647 h 21600"/>
                <a:gd name="T16" fmla="*/ 2147483647 w 21600"/>
                <a:gd name="T17" fmla="*/ 2147483647 h 21600"/>
                <a:gd name="T18" fmla="*/ 2147483647 w 21600"/>
                <a:gd name="T19" fmla="*/ 2147483647 h 21600"/>
                <a:gd name="T20" fmla="*/ 2147483647 w 21600"/>
                <a:gd name="T21" fmla="*/ 2147483647 h 216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6194 w 21600"/>
                <a:gd name="T34" fmla="*/ 1913 h 21600"/>
                <a:gd name="T35" fmla="*/ 15565 w 21600"/>
                <a:gd name="T36" fmla="*/ 9747 h 2160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u="sng"/>
            </a:p>
          </p:txBody>
        </p:sp>
        <p:sp>
          <p:nvSpPr>
            <p:cNvPr id="153" name="Text Box 78"/>
            <p:cNvSpPr txBox="1">
              <a:spLocks noChangeArrowheads="1"/>
            </p:cNvSpPr>
            <p:nvPr/>
          </p:nvSpPr>
          <p:spPr bwMode="auto">
            <a:xfrm>
              <a:off x="13058789" y="15846446"/>
              <a:ext cx="452437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 u="sng">
                  <a:solidFill>
                    <a:srgbClr val="000000"/>
                  </a:solidFill>
                </a:rPr>
                <a:t>.19.1</a:t>
              </a:r>
            </a:p>
          </p:txBody>
        </p:sp>
        <p:sp>
          <p:nvSpPr>
            <p:cNvPr id="154" name="Text Box 79"/>
            <p:cNvSpPr txBox="1">
              <a:spLocks noChangeArrowheads="1"/>
            </p:cNvSpPr>
            <p:nvPr/>
          </p:nvSpPr>
          <p:spPr bwMode="auto">
            <a:xfrm>
              <a:off x="13058789" y="15654358"/>
              <a:ext cx="452437" cy="1793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 u="sng">
                  <a:solidFill>
                    <a:srgbClr val="000000"/>
                  </a:solidFill>
                </a:rPr>
                <a:t>.19.2</a:t>
              </a:r>
            </a:p>
          </p:txBody>
        </p:sp>
        <p:sp>
          <p:nvSpPr>
            <p:cNvPr id="155" name="Line 80"/>
            <p:cNvSpPr>
              <a:spLocks noChangeShapeType="1"/>
            </p:cNvSpPr>
            <p:nvPr/>
          </p:nvSpPr>
          <p:spPr bwMode="auto">
            <a:xfrm flipV="1">
              <a:off x="13058789" y="14451033"/>
              <a:ext cx="1139825" cy="10064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u="sng"/>
            </a:p>
          </p:txBody>
        </p:sp>
        <p:sp>
          <p:nvSpPr>
            <p:cNvPr id="156" name="Text Box 81"/>
            <p:cNvSpPr txBox="1">
              <a:spLocks noChangeArrowheads="1"/>
            </p:cNvSpPr>
            <p:nvPr/>
          </p:nvSpPr>
          <p:spPr bwMode="auto">
            <a:xfrm>
              <a:off x="14363714" y="14304983"/>
              <a:ext cx="450850" cy="1793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 u="sng">
                  <a:solidFill>
                    <a:srgbClr val="000000"/>
                  </a:solidFill>
                </a:rPr>
                <a:t>.17.1</a:t>
              </a:r>
            </a:p>
          </p:txBody>
        </p:sp>
        <p:sp>
          <p:nvSpPr>
            <p:cNvPr id="157" name="Text Box 82"/>
            <p:cNvSpPr txBox="1">
              <a:spLocks noChangeArrowheads="1"/>
            </p:cNvSpPr>
            <p:nvPr/>
          </p:nvSpPr>
          <p:spPr bwMode="auto">
            <a:xfrm>
              <a:off x="12314251" y="15411471"/>
              <a:ext cx="450850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 u="sng">
                  <a:solidFill>
                    <a:srgbClr val="000000"/>
                  </a:solidFill>
                </a:rPr>
                <a:t>.21.2</a:t>
              </a:r>
            </a:p>
          </p:txBody>
        </p:sp>
        <p:sp>
          <p:nvSpPr>
            <p:cNvPr id="158" name="Line 83"/>
            <p:cNvSpPr>
              <a:spLocks noChangeShapeType="1"/>
            </p:cNvSpPr>
            <p:nvPr/>
          </p:nvSpPr>
          <p:spPr bwMode="auto">
            <a:xfrm flipV="1">
              <a:off x="10547364" y="15636896"/>
              <a:ext cx="1587" cy="3286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u="sng"/>
            </a:p>
          </p:txBody>
        </p:sp>
        <p:sp>
          <p:nvSpPr>
            <p:cNvPr id="159" name="Line 84"/>
            <p:cNvSpPr>
              <a:spLocks noChangeShapeType="1"/>
            </p:cNvSpPr>
            <p:nvPr/>
          </p:nvSpPr>
          <p:spPr bwMode="auto">
            <a:xfrm flipV="1">
              <a:off x="11371276" y="15636896"/>
              <a:ext cx="1588" cy="3286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u="sng"/>
            </a:p>
          </p:txBody>
        </p:sp>
        <p:sp>
          <p:nvSpPr>
            <p:cNvPr id="160" name="Line 85"/>
            <p:cNvSpPr>
              <a:spLocks noChangeShapeType="1"/>
            </p:cNvSpPr>
            <p:nvPr/>
          </p:nvSpPr>
          <p:spPr bwMode="auto">
            <a:xfrm flipV="1">
              <a:off x="12215826" y="15636896"/>
              <a:ext cx="1588" cy="3286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u="sng"/>
            </a:p>
          </p:txBody>
        </p:sp>
        <p:sp>
          <p:nvSpPr>
            <p:cNvPr id="161" name="Line 86"/>
            <p:cNvSpPr>
              <a:spLocks noChangeShapeType="1"/>
            </p:cNvSpPr>
            <p:nvPr/>
          </p:nvSpPr>
          <p:spPr bwMode="auto">
            <a:xfrm flipV="1">
              <a:off x="13033389" y="15654358"/>
              <a:ext cx="1587" cy="3190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u="sng"/>
            </a:p>
          </p:txBody>
        </p:sp>
        <p:sp>
          <p:nvSpPr>
            <p:cNvPr id="162" name="Text Box 87"/>
            <p:cNvSpPr txBox="1">
              <a:spLocks noChangeArrowheads="1"/>
            </p:cNvSpPr>
            <p:nvPr/>
          </p:nvSpPr>
          <p:spPr bwMode="auto">
            <a:xfrm>
              <a:off x="12901626" y="15300346"/>
              <a:ext cx="450850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 u="sng">
                  <a:solidFill>
                    <a:srgbClr val="000000"/>
                  </a:solidFill>
                </a:rPr>
                <a:t>.18.2</a:t>
              </a:r>
            </a:p>
          </p:txBody>
        </p:sp>
        <p:sp>
          <p:nvSpPr>
            <p:cNvPr id="163" name="Line 88"/>
            <p:cNvSpPr>
              <a:spLocks noChangeShapeType="1"/>
            </p:cNvSpPr>
            <p:nvPr/>
          </p:nvSpPr>
          <p:spPr bwMode="auto">
            <a:xfrm flipH="1">
              <a:off x="9720276" y="14355783"/>
              <a:ext cx="166688" cy="682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u="sng"/>
            </a:p>
          </p:txBody>
        </p:sp>
        <p:sp>
          <p:nvSpPr>
            <p:cNvPr id="164" name="Line 89"/>
            <p:cNvSpPr>
              <a:spLocks noChangeShapeType="1"/>
            </p:cNvSpPr>
            <p:nvPr/>
          </p:nvSpPr>
          <p:spPr bwMode="auto">
            <a:xfrm>
              <a:off x="10861689" y="14435158"/>
              <a:ext cx="354012" cy="342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u="sng"/>
            </a:p>
          </p:txBody>
        </p:sp>
        <p:sp>
          <p:nvSpPr>
            <p:cNvPr id="165" name="AutoShape 90"/>
            <p:cNvSpPr>
              <a:spLocks noChangeArrowheads="1"/>
            </p:cNvSpPr>
            <p:nvPr/>
          </p:nvSpPr>
          <p:spPr bwMode="auto">
            <a:xfrm>
              <a:off x="9632964" y="14357371"/>
              <a:ext cx="119062" cy="119062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2147483647 w 21600"/>
                <a:gd name="T7" fmla="*/ 2147483647 h 21600"/>
                <a:gd name="T8" fmla="*/ 2147483647 w 21600"/>
                <a:gd name="T9" fmla="*/ 2147483647 h 21600"/>
                <a:gd name="T10" fmla="*/ 2147483647 w 21600"/>
                <a:gd name="T11" fmla="*/ 2147483647 h 21600"/>
                <a:gd name="T12" fmla="*/ 2147483647 w 21600"/>
                <a:gd name="T13" fmla="*/ 2147483647 h 21600"/>
                <a:gd name="T14" fmla="*/ 2147483647 w 21600"/>
                <a:gd name="T15" fmla="*/ 2147483647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3 w 21600"/>
                <a:gd name="T25" fmla="*/ 3163 h 21600"/>
                <a:gd name="T26" fmla="*/ 18437 w 21600"/>
                <a:gd name="T27" fmla="*/ 1843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699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900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u="sng"/>
            </a:p>
          </p:txBody>
        </p:sp>
        <p:sp>
          <p:nvSpPr>
            <p:cNvPr id="166" name="AutoShape 91"/>
            <p:cNvSpPr>
              <a:spLocks noChangeArrowheads="1"/>
            </p:cNvSpPr>
            <p:nvPr/>
          </p:nvSpPr>
          <p:spPr bwMode="auto">
            <a:xfrm>
              <a:off x="11168076" y="14733608"/>
              <a:ext cx="119063" cy="119063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2147483647 w 21600"/>
                <a:gd name="T7" fmla="*/ 2147483647 h 21600"/>
                <a:gd name="T8" fmla="*/ 2147483647 w 21600"/>
                <a:gd name="T9" fmla="*/ 2147483647 h 21600"/>
                <a:gd name="T10" fmla="*/ 2147483647 w 21600"/>
                <a:gd name="T11" fmla="*/ 2147483647 h 21600"/>
                <a:gd name="T12" fmla="*/ 2147483647 w 21600"/>
                <a:gd name="T13" fmla="*/ 2147483647 h 21600"/>
                <a:gd name="T14" fmla="*/ 2147483647 w 21600"/>
                <a:gd name="T15" fmla="*/ 2147483647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3 w 21600"/>
                <a:gd name="T25" fmla="*/ 3163 h 21600"/>
                <a:gd name="T26" fmla="*/ 18437 w 21600"/>
                <a:gd name="T27" fmla="*/ 1843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699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900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u="sng"/>
            </a:p>
          </p:txBody>
        </p:sp>
        <p:sp>
          <p:nvSpPr>
            <p:cNvPr id="167" name="Text Box 92"/>
            <p:cNvSpPr txBox="1">
              <a:spLocks noChangeArrowheads="1"/>
            </p:cNvSpPr>
            <p:nvPr/>
          </p:nvSpPr>
          <p:spPr bwMode="auto">
            <a:xfrm>
              <a:off x="10728339" y="14435158"/>
              <a:ext cx="392112" cy="1793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 u="sng">
                  <a:solidFill>
                    <a:srgbClr val="000000"/>
                  </a:solidFill>
                </a:rPr>
                <a:t>.5.1</a:t>
              </a:r>
            </a:p>
          </p:txBody>
        </p:sp>
        <p:sp>
          <p:nvSpPr>
            <p:cNvPr id="168" name="Line 93"/>
            <p:cNvSpPr>
              <a:spLocks noChangeShapeType="1"/>
            </p:cNvSpPr>
            <p:nvPr/>
          </p:nvSpPr>
          <p:spPr bwMode="auto">
            <a:xfrm>
              <a:off x="11701476" y="14435158"/>
              <a:ext cx="352425" cy="342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u="sng"/>
            </a:p>
          </p:txBody>
        </p:sp>
        <p:sp>
          <p:nvSpPr>
            <p:cNvPr id="169" name="AutoShape 94"/>
            <p:cNvSpPr>
              <a:spLocks noChangeArrowheads="1"/>
            </p:cNvSpPr>
            <p:nvPr/>
          </p:nvSpPr>
          <p:spPr bwMode="auto">
            <a:xfrm>
              <a:off x="12007864" y="14733608"/>
              <a:ext cx="117475" cy="119063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2147483647 w 21600"/>
                <a:gd name="T7" fmla="*/ 2147483647 h 21600"/>
                <a:gd name="T8" fmla="*/ 2147483647 w 21600"/>
                <a:gd name="T9" fmla="*/ 2147483647 h 21600"/>
                <a:gd name="T10" fmla="*/ 2147483647 w 21600"/>
                <a:gd name="T11" fmla="*/ 2147483647 h 21600"/>
                <a:gd name="T12" fmla="*/ 2147483647 w 21600"/>
                <a:gd name="T13" fmla="*/ 2147483647 h 21600"/>
                <a:gd name="T14" fmla="*/ 2147483647 w 21600"/>
                <a:gd name="T15" fmla="*/ 2147483647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3 w 21600"/>
                <a:gd name="T25" fmla="*/ 3163 h 21600"/>
                <a:gd name="T26" fmla="*/ 18437 w 21600"/>
                <a:gd name="T27" fmla="*/ 1843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699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900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u="sng"/>
            </a:p>
          </p:txBody>
        </p:sp>
        <p:sp>
          <p:nvSpPr>
            <p:cNvPr id="170" name="Text Box 95"/>
            <p:cNvSpPr txBox="1">
              <a:spLocks noChangeArrowheads="1"/>
            </p:cNvSpPr>
            <p:nvPr/>
          </p:nvSpPr>
          <p:spPr bwMode="auto">
            <a:xfrm>
              <a:off x="11568126" y="14435158"/>
              <a:ext cx="392113" cy="1793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 u="sng">
                  <a:solidFill>
                    <a:srgbClr val="000000"/>
                  </a:solidFill>
                </a:rPr>
                <a:t>.8.1</a:t>
              </a:r>
            </a:p>
          </p:txBody>
        </p:sp>
        <p:sp>
          <p:nvSpPr>
            <p:cNvPr id="171" name="Line 96"/>
            <p:cNvSpPr>
              <a:spLocks noChangeShapeType="1"/>
            </p:cNvSpPr>
            <p:nvPr/>
          </p:nvSpPr>
          <p:spPr bwMode="auto">
            <a:xfrm>
              <a:off x="12565076" y="14435158"/>
              <a:ext cx="352425" cy="342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u="sng"/>
            </a:p>
          </p:txBody>
        </p:sp>
        <p:sp>
          <p:nvSpPr>
            <p:cNvPr id="172" name="AutoShape 97"/>
            <p:cNvSpPr>
              <a:spLocks noChangeArrowheads="1"/>
            </p:cNvSpPr>
            <p:nvPr/>
          </p:nvSpPr>
          <p:spPr bwMode="auto">
            <a:xfrm>
              <a:off x="12871464" y="14733608"/>
              <a:ext cx="117475" cy="119063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2147483647 w 21600"/>
                <a:gd name="T7" fmla="*/ 2147483647 h 21600"/>
                <a:gd name="T8" fmla="*/ 2147483647 w 21600"/>
                <a:gd name="T9" fmla="*/ 2147483647 h 21600"/>
                <a:gd name="T10" fmla="*/ 2147483647 w 21600"/>
                <a:gd name="T11" fmla="*/ 2147483647 h 21600"/>
                <a:gd name="T12" fmla="*/ 2147483647 w 21600"/>
                <a:gd name="T13" fmla="*/ 2147483647 h 21600"/>
                <a:gd name="T14" fmla="*/ 2147483647 w 21600"/>
                <a:gd name="T15" fmla="*/ 2147483647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3 w 21600"/>
                <a:gd name="T25" fmla="*/ 3163 h 21600"/>
                <a:gd name="T26" fmla="*/ 18437 w 21600"/>
                <a:gd name="T27" fmla="*/ 1843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699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900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u="sng"/>
            </a:p>
          </p:txBody>
        </p:sp>
        <p:sp>
          <p:nvSpPr>
            <p:cNvPr id="173" name="Text Box 98"/>
            <p:cNvSpPr txBox="1">
              <a:spLocks noChangeArrowheads="1"/>
            </p:cNvSpPr>
            <p:nvPr/>
          </p:nvSpPr>
          <p:spPr bwMode="auto">
            <a:xfrm>
              <a:off x="12431726" y="14435158"/>
              <a:ext cx="450850" cy="1793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 u="sng">
                  <a:solidFill>
                    <a:srgbClr val="000000"/>
                  </a:solidFill>
                </a:rPr>
                <a:t>.11.1</a:t>
              </a:r>
            </a:p>
          </p:txBody>
        </p:sp>
        <p:sp>
          <p:nvSpPr>
            <p:cNvPr id="174" name="Line 99"/>
            <p:cNvSpPr>
              <a:spLocks noChangeShapeType="1"/>
            </p:cNvSpPr>
            <p:nvPr/>
          </p:nvSpPr>
          <p:spPr bwMode="auto">
            <a:xfrm>
              <a:off x="13312789" y="14444683"/>
              <a:ext cx="246062" cy="2762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u="sng"/>
            </a:p>
          </p:txBody>
        </p:sp>
        <p:sp>
          <p:nvSpPr>
            <p:cNvPr id="175" name="AutoShape 100"/>
            <p:cNvSpPr>
              <a:spLocks noChangeArrowheads="1"/>
            </p:cNvSpPr>
            <p:nvPr/>
          </p:nvSpPr>
          <p:spPr bwMode="auto">
            <a:xfrm>
              <a:off x="13527101" y="14700271"/>
              <a:ext cx="122238" cy="119062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2147483647 w 21600"/>
                <a:gd name="T7" fmla="*/ 2147483647 h 21600"/>
                <a:gd name="T8" fmla="*/ 2147483647 w 21600"/>
                <a:gd name="T9" fmla="*/ 2147483647 h 21600"/>
                <a:gd name="T10" fmla="*/ 2147483647 w 21600"/>
                <a:gd name="T11" fmla="*/ 2147483647 h 21600"/>
                <a:gd name="T12" fmla="*/ 2147483647 w 21600"/>
                <a:gd name="T13" fmla="*/ 2147483647 h 21600"/>
                <a:gd name="T14" fmla="*/ 2147483647 w 21600"/>
                <a:gd name="T15" fmla="*/ 2147483647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3 w 21600"/>
                <a:gd name="T25" fmla="*/ 3163 h 21600"/>
                <a:gd name="T26" fmla="*/ 18437 w 21600"/>
                <a:gd name="T27" fmla="*/ 1843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699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900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u="sng"/>
            </a:p>
          </p:txBody>
        </p:sp>
        <p:sp>
          <p:nvSpPr>
            <p:cNvPr id="176" name="Text Box 101"/>
            <p:cNvSpPr txBox="1">
              <a:spLocks noChangeArrowheads="1"/>
            </p:cNvSpPr>
            <p:nvPr/>
          </p:nvSpPr>
          <p:spPr bwMode="auto">
            <a:xfrm>
              <a:off x="13138164" y="14444683"/>
              <a:ext cx="349250" cy="33496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 u="sng">
                  <a:solidFill>
                    <a:srgbClr val="000000"/>
                  </a:solidFill>
                </a:rPr>
                <a:t>.14.1</a:t>
              </a:r>
            </a:p>
          </p:txBody>
        </p:sp>
        <p:sp>
          <p:nvSpPr>
            <p:cNvPr id="177" name="Line 102"/>
            <p:cNvSpPr>
              <a:spLocks noChangeShapeType="1"/>
            </p:cNvSpPr>
            <p:nvPr/>
          </p:nvSpPr>
          <p:spPr bwMode="auto">
            <a:xfrm>
              <a:off x="14368476" y="14355783"/>
              <a:ext cx="238125" cy="4397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u="sng"/>
            </a:p>
          </p:txBody>
        </p:sp>
        <p:sp>
          <p:nvSpPr>
            <p:cNvPr id="178" name="AutoShape 103"/>
            <p:cNvSpPr>
              <a:spLocks noChangeArrowheads="1"/>
            </p:cNvSpPr>
            <p:nvPr/>
          </p:nvSpPr>
          <p:spPr bwMode="auto">
            <a:xfrm>
              <a:off x="14560564" y="14749483"/>
              <a:ext cx="117475" cy="119063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2147483647 w 21600"/>
                <a:gd name="T7" fmla="*/ 2147483647 h 21600"/>
                <a:gd name="T8" fmla="*/ 2147483647 w 21600"/>
                <a:gd name="T9" fmla="*/ 2147483647 h 21600"/>
                <a:gd name="T10" fmla="*/ 2147483647 w 21600"/>
                <a:gd name="T11" fmla="*/ 2147483647 h 21600"/>
                <a:gd name="T12" fmla="*/ 2147483647 w 21600"/>
                <a:gd name="T13" fmla="*/ 2147483647 h 21600"/>
                <a:gd name="T14" fmla="*/ 2147483647 w 21600"/>
                <a:gd name="T15" fmla="*/ 2147483647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3 w 21600"/>
                <a:gd name="T25" fmla="*/ 3163 h 21600"/>
                <a:gd name="T26" fmla="*/ 18437 w 21600"/>
                <a:gd name="T27" fmla="*/ 1843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699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900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u="sng"/>
            </a:p>
          </p:txBody>
        </p:sp>
        <p:sp>
          <p:nvSpPr>
            <p:cNvPr id="179" name="Text Box 104"/>
            <p:cNvSpPr txBox="1">
              <a:spLocks noChangeArrowheads="1"/>
            </p:cNvSpPr>
            <p:nvPr/>
          </p:nvSpPr>
          <p:spPr bwMode="auto">
            <a:xfrm>
              <a:off x="13930326" y="14451033"/>
              <a:ext cx="450850" cy="1793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 u="sng">
                  <a:solidFill>
                    <a:srgbClr val="000000"/>
                  </a:solidFill>
                </a:rPr>
                <a:t>.18.1</a:t>
              </a:r>
            </a:p>
          </p:txBody>
        </p:sp>
        <p:sp>
          <p:nvSpPr>
            <p:cNvPr id="180" name="Line 105"/>
            <p:cNvSpPr>
              <a:spLocks noChangeShapeType="1"/>
            </p:cNvSpPr>
            <p:nvPr/>
          </p:nvSpPr>
          <p:spPr bwMode="auto">
            <a:xfrm>
              <a:off x="13179439" y="15540058"/>
              <a:ext cx="744537" cy="1873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u="sng"/>
            </a:p>
          </p:txBody>
        </p:sp>
        <p:sp>
          <p:nvSpPr>
            <p:cNvPr id="181" name="Text Box 106"/>
            <p:cNvSpPr txBox="1">
              <a:spLocks noChangeArrowheads="1"/>
            </p:cNvSpPr>
            <p:nvPr/>
          </p:nvSpPr>
          <p:spPr bwMode="auto">
            <a:xfrm>
              <a:off x="13179439" y="15455921"/>
              <a:ext cx="450850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 u="sng">
                  <a:solidFill>
                    <a:srgbClr val="000000"/>
                  </a:solidFill>
                </a:rPr>
                <a:t>.20.1</a:t>
              </a:r>
            </a:p>
          </p:txBody>
        </p:sp>
        <p:sp>
          <p:nvSpPr>
            <p:cNvPr id="182" name="Line 107"/>
            <p:cNvSpPr>
              <a:spLocks noChangeShapeType="1"/>
            </p:cNvSpPr>
            <p:nvPr/>
          </p:nvSpPr>
          <p:spPr bwMode="auto">
            <a:xfrm flipH="1" flipV="1">
              <a:off x="11920551" y="15243196"/>
              <a:ext cx="238125" cy="2047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u="sng"/>
            </a:p>
          </p:txBody>
        </p:sp>
        <p:sp>
          <p:nvSpPr>
            <p:cNvPr id="183" name="AutoShape 108"/>
            <p:cNvSpPr>
              <a:spLocks noChangeArrowheads="1"/>
            </p:cNvSpPr>
            <p:nvPr/>
          </p:nvSpPr>
          <p:spPr bwMode="auto">
            <a:xfrm>
              <a:off x="11842764" y="15125721"/>
              <a:ext cx="117475" cy="119062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2147483647 w 21600"/>
                <a:gd name="T7" fmla="*/ 2147483647 h 21600"/>
                <a:gd name="T8" fmla="*/ 2147483647 w 21600"/>
                <a:gd name="T9" fmla="*/ 2147483647 h 21600"/>
                <a:gd name="T10" fmla="*/ 2147483647 w 21600"/>
                <a:gd name="T11" fmla="*/ 2147483647 h 21600"/>
                <a:gd name="T12" fmla="*/ 2147483647 w 21600"/>
                <a:gd name="T13" fmla="*/ 2147483647 h 21600"/>
                <a:gd name="T14" fmla="*/ 2147483647 w 21600"/>
                <a:gd name="T15" fmla="*/ 2147483647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3 w 21600"/>
                <a:gd name="T25" fmla="*/ 3163 h 21600"/>
                <a:gd name="T26" fmla="*/ 18437 w 21600"/>
                <a:gd name="T27" fmla="*/ 1843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699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900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u="sng"/>
            </a:p>
          </p:txBody>
        </p:sp>
        <p:sp>
          <p:nvSpPr>
            <p:cNvPr id="184" name="Text Box 109"/>
            <p:cNvSpPr txBox="1">
              <a:spLocks noChangeArrowheads="1"/>
            </p:cNvSpPr>
            <p:nvPr/>
          </p:nvSpPr>
          <p:spPr bwMode="auto">
            <a:xfrm>
              <a:off x="11968176" y="15290821"/>
              <a:ext cx="450850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 u="sng">
                  <a:solidFill>
                    <a:srgbClr val="000000"/>
                  </a:solidFill>
                </a:rPr>
                <a:t>.23.1</a:t>
              </a:r>
            </a:p>
          </p:txBody>
        </p:sp>
        <p:sp>
          <p:nvSpPr>
            <p:cNvPr id="185" name="Line 110"/>
            <p:cNvSpPr>
              <a:spLocks noChangeShapeType="1"/>
            </p:cNvSpPr>
            <p:nvPr/>
          </p:nvSpPr>
          <p:spPr bwMode="auto">
            <a:xfrm flipH="1" flipV="1">
              <a:off x="11061714" y="15243196"/>
              <a:ext cx="238125" cy="2047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u="sng"/>
            </a:p>
          </p:txBody>
        </p:sp>
        <p:sp>
          <p:nvSpPr>
            <p:cNvPr id="186" name="AutoShape 111"/>
            <p:cNvSpPr>
              <a:spLocks noChangeArrowheads="1"/>
            </p:cNvSpPr>
            <p:nvPr/>
          </p:nvSpPr>
          <p:spPr bwMode="auto">
            <a:xfrm>
              <a:off x="10983926" y="15125721"/>
              <a:ext cx="119063" cy="119062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2147483647 w 21600"/>
                <a:gd name="T7" fmla="*/ 2147483647 h 21600"/>
                <a:gd name="T8" fmla="*/ 2147483647 w 21600"/>
                <a:gd name="T9" fmla="*/ 2147483647 h 21600"/>
                <a:gd name="T10" fmla="*/ 2147483647 w 21600"/>
                <a:gd name="T11" fmla="*/ 2147483647 h 21600"/>
                <a:gd name="T12" fmla="*/ 2147483647 w 21600"/>
                <a:gd name="T13" fmla="*/ 2147483647 h 21600"/>
                <a:gd name="T14" fmla="*/ 2147483647 w 21600"/>
                <a:gd name="T15" fmla="*/ 2147483647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3 w 21600"/>
                <a:gd name="T25" fmla="*/ 3163 h 21600"/>
                <a:gd name="T26" fmla="*/ 18437 w 21600"/>
                <a:gd name="T27" fmla="*/ 1843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699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900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u="sng"/>
            </a:p>
          </p:txBody>
        </p:sp>
        <p:sp>
          <p:nvSpPr>
            <p:cNvPr id="187" name="Text Box 112"/>
            <p:cNvSpPr txBox="1">
              <a:spLocks noChangeArrowheads="1"/>
            </p:cNvSpPr>
            <p:nvPr/>
          </p:nvSpPr>
          <p:spPr bwMode="auto">
            <a:xfrm>
              <a:off x="11109339" y="15290821"/>
              <a:ext cx="450850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 u="sng">
                  <a:solidFill>
                    <a:srgbClr val="000000"/>
                  </a:solidFill>
                </a:rPr>
                <a:t>.26.1</a:t>
              </a:r>
            </a:p>
          </p:txBody>
        </p:sp>
        <p:sp>
          <p:nvSpPr>
            <p:cNvPr id="188" name="Line 113"/>
            <p:cNvSpPr>
              <a:spLocks noChangeShapeType="1"/>
            </p:cNvSpPr>
            <p:nvPr/>
          </p:nvSpPr>
          <p:spPr bwMode="auto">
            <a:xfrm flipH="1">
              <a:off x="10036189" y="15560696"/>
              <a:ext cx="365125" cy="2857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u="sng"/>
            </a:p>
          </p:txBody>
        </p:sp>
        <p:sp>
          <p:nvSpPr>
            <p:cNvPr id="189" name="AutoShape 114"/>
            <p:cNvSpPr>
              <a:spLocks noChangeArrowheads="1"/>
            </p:cNvSpPr>
            <p:nvPr/>
          </p:nvSpPr>
          <p:spPr bwMode="auto">
            <a:xfrm>
              <a:off x="9958401" y="15846446"/>
              <a:ext cx="119063" cy="119062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2147483647 w 21600"/>
                <a:gd name="T7" fmla="*/ 2147483647 h 21600"/>
                <a:gd name="T8" fmla="*/ 2147483647 w 21600"/>
                <a:gd name="T9" fmla="*/ 2147483647 h 21600"/>
                <a:gd name="T10" fmla="*/ 2147483647 w 21600"/>
                <a:gd name="T11" fmla="*/ 2147483647 h 21600"/>
                <a:gd name="T12" fmla="*/ 2147483647 w 21600"/>
                <a:gd name="T13" fmla="*/ 2147483647 h 21600"/>
                <a:gd name="T14" fmla="*/ 2147483647 w 21600"/>
                <a:gd name="T15" fmla="*/ 2147483647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3 w 21600"/>
                <a:gd name="T25" fmla="*/ 3163 h 21600"/>
                <a:gd name="T26" fmla="*/ 18437 w 21600"/>
                <a:gd name="T27" fmla="*/ 1843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699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900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u="sng"/>
            </a:p>
          </p:txBody>
        </p:sp>
        <p:sp>
          <p:nvSpPr>
            <p:cNvPr id="190" name="Text Box 115"/>
            <p:cNvSpPr txBox="1">
              <a:spLocks noChangeArrowheads="1"/>
            </p:cNvSpPr>
            <p:nvPr/>
          </p:nvSpPr>
          <p:spPr bwMode="auto">
            <a:xfrm>
              <a:off x="10077464" y="15490846"/>
              <a:ext cx="450850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 u="sng">
                  <a:solidFill>
                    <a:srgbClr val="000000"/>
                  </a:solidFill>
                </a:rPr>
                <a:t>.29.1</a:t>
              </a:r>
            </a:p>
          </p:txBody>
        </p:sp>
        <p:sp>
          <p:nvSpPr>
            <p:cNvPr id="191" name="Line 116"/>
            <p:cNvSpPr>
              <a:spLocks noChangeShapeType="1"/>
            </p:cNvSpPr>
            <p:nvPr/>
          </p:nvSpPr>
          <p:spPr bwMode="auto">
            <a:xfrm>
              <a:off x="10006026" y="14435158"/>
              <a:ext cx="503238" cy="10112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u="sng"/>
            </a:p>
          </p:txBody>
        </p:sp>
        <p:sp>
          <p:nvSpPr>
            <p:cNvPr id="192" name="Text Box 117"/>
            <p:cNvSpPr txBox="1">
              <a:spLocks noChangeArrowheads="1"/>
            </p:cNvSpPr>
            <p:nvPr/>
          </p:nvSpPr>
          <p:spPr bwMode="auto">
            <a:xfrm>
              <a:off x="9690114" y="14357371"/>
              <a:ext cx="392112" cy="1793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ctr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600" u="sng">
                  <a:solidFill>
                    <a:srgbClr val="000000"/>
                  </a:solidFill>
                </a:rPr>
                <a:t>.2.1</a:t>
              </a:r>
            </a:p>
          </p:txBody>
        </p:sp>
        <p:sp>
          <p:nvSpPr>
            <p:cNvPr id="194" name="Line 120"/>
            <p:cNvSpPr>
              <a:spLocks noChangeShapeType="1"/>
            </p:cNvSpPr>
            <p:nvPr/>
          </p:nvSpPr>
          <p:spPr bwMode="auto">
            <a:xfrm flipH="1" flipV="1">
              <a:off x="10088576" y="14609783"/>
              <a:ext cx="307975" cy="644525"/>
            </a:xfrm>
            <a:prstGeom prst="line">
              <a:avLst/>
            </a:prstGeom>
            <a:noFill/>
            <a:ln w="36720">
              <a:solidFill>
                <a:srgbClr val="0047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 u="sng"/>
            </a:p>
          </p:txBody>
        </p:sp>
        <p:sp>
          <p:nvSpPr>
            <p:cNvPr id="195" name="Line 121"/>
            <p:cNvSpPr>
              <a:spLocks noChangeShapeType="1"/>
            </p:cNvSpPr>
            <p:nvPr/>
          </p:nvSpPr>
          <p:spPr bwMode="auto">
            <a:xfrm>
              <a:off x="10318764" y="14357371"/>
              <a:ext cx="3581400" cy="15875"/>
            </a:xfrm>
            <a:prstGeom prst="line">
              <a:avLst/>
            </a:prstGeom>
            <a:noFill/>
            <a:ln w="36720">
              <a:solidFill>
                <a:srgbClr val="0047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 u="sng"/>
            </a:p>
          </p:txBody>
        </p:sp>
        <p:sp>
          <p:nvSpPr>
            <p:cNvPr id="196" name="Line 122"/>
            <p:cNvSpPr>
              <a:spLocks noChangeShapeType="1"/>
            </p:cNvSpPr>
            <p:nvPr/>
          </p:nvSpPr>
          <p:spPr bwMode="auto">
            <a:xfrm flipH="1">
              <a:off x="13212776" y="14608196"/>
              <a:ext cx="841375" cy="692150"/>
            </a:xfrm>
            <a:prstGeom prst="line">
              <a:avLst/>
            </a:prstGeom>
            <a:noFill/>
            <a:ln w="36720">
              <a:solidFill>
                <a:srgbClr val="0047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 u="sng"/>
            </a:p>
          </p:txBody>
        </p:sp>
        <p:sp>
          <p:nvSpPr>
            <p:cNvPr id="197" name="Line 123"/>
            <p:cNvSpPr>
              <a:spLocks noChangeShapeType="1"/>
            </p:cNvSpPr>
            <p:nvPr/>
          </p:nvSpPr>
          <p:spPr bwMode="auto">
            <a:xfrm flipH="1">
              <a:off x="13015926" y="15654358"/>
              <a:ext cx="0" cy="304800"/>
            </a:xfrm>
            <a:prstGeom prst="line">
              <a:avLst/>
            </a:prstGeom>
            <a:noFill/>
            <a:ln w="36720">
              <a:solidFill>
                <a:srgbClr val="0047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 u="sng"/>
            </a:p>
          </p:txBody>
        </p:sp>
        <p:sp>
          <p:nvSpPr>
            <p:cNvPr id="199" name="AutoShape 103"/>
            <p:cNvSpPr>
              <a:spLocks noChangeArrowheads="1"/>
            </p:cNvSpPr>
            <p:nvPr/>
          </p:nvSpPr>
          <p:spPr bwMode="auto">
            <a:xfrm>
              <a:off x="13854126" y="15654358"/>
              <a:ext cx="117475" cy="119063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2147483647 w 21600"/>
                <a:gd name="T7" fmla="*/ 2147483647 h 21600"/>
                <a:gd name="T8" fmla="*/ 2147483647 w 21600"/>
                <a:gd name="T9" fmla="*/ 2147483647 h 21600"/>
                <a:gd name="T10" fmla="*/ 2147483647 w 21600"/>
                <a:gd name="T11" fmla="*/ 2147483647 h 21600"/>
                <a:gd name="T12" fmla="*/ 2147483647 w 21600"/>
                <a:gd name="T13" fmla="*/ 2147483647 h 21600"/>
                <a:gd name="T14" fmla="*/ 2147483647 w 21600"/>
                <a:gd name="T15" fmla="*/ 2147483647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3 w 21600"/>
                <a:gd name="T25" fmla="*/ 3163 h 21600"/>
                <a:gd name="T26" fmla="*/ 18437 w 21600"/>
                <a:gd name="T27" fmla="*/ 1843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699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900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u="sng"/>
            </a:p>
          </p:txBody>
        </p:sp>
        <p:sp>
          <p:nvSpPr>
            <p:cNvPr id="354" name="Lightning Bolt 353"/>
            <p:cNvSpPr/>
            <p:nvPr/>
          </p:nvSpPr>
          <p:spPr>
            <a:xfrm>
              <a:off x="11561790" y="15193994"/>
              <a:ext cx="500066" cy="775613"/>
            </a:xfrm>
            <a:prstGeom prst="lightningBolt">
              <a:avLst/>
            </a:prstGeom>
            <a:solidFill>
              <a:srgbClr val="003E7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42" name="Group 341"/>
          <p:cNvGrpSpPr/>
          <p:nvPr/>
        </p:nvGrpSpPr>
        <p:grpSpPr>
          <a:xfrm>
            <a:off x="9874909" y="10407648"/>
            <a:ext cx="4643470" cy="1928826"/>
            <a:chOff x="9704402" y="11407780"/>
            <a:chExt cx="4643470" cy="1928826"/>
          </a:xfrm>
        </p:grpSpPr>
        <p:pic>
          <p:nvPicPr>
            <p:cNvPr id="2" name="Picture 2" descr="\\.PSF\.Home\Desktop\netfpga2\trace1.png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9978262" y="12336474"/>
              <a:ext cx="4095751" cy="504825"/>
            </a:xfrm>
            <a:prstGeom prst="rect">
              <a:avLst/>
            </a:prstGeom>
            <a:noFill/>
          </p:spPr>
        </p:pic>
        <p:grpSp>
          <p:nvGrpSpPr>
            <p:cNvPr id="337" name="Group 336"/>
            <p:cNvGrpSpPr/>
            <p:nvPr/>
          </p:nvGrpSpPr>
          <p:grpSpPr>
            <a:xfrm>
              <a:off x="9704402" y="11407780"/>
              <a:ext cx="4643470" cy="1928826"/>
              <a:chOff x="5989626" y="13265168"/>
              <a:chExt cx="3786214" cy="1928826"/>
            </a:xfrm>
          </p:grpSpPr>
          <p:sp>
            <p:nvSpPr>
              <p:cNvPr id="338" name="Rounded Rectangle 337"/>
              <p:cNvSpPr/>
              <p:nvPr/>
            </p:nvSpPr>
            <p:spPr>
              <a:xfrm>
                <a:off x="5989626" y="13265168"/>
                <a:ext cx="3714776" cy="1928826"/>
              </a:xfrm>
              <a:prstGeom prst="roundRect">
                <a:avLst/>
              </a:prstGeom>
              <a:solidFill>
                <a:schemeClr val="accent1">
                  <a:alpha val="24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40" name="TextBox 339"/>
              <p:cNvSpPr txBox="1"/>
              <p:nvPr/>
            </p:nvSpPr>
            <p:spPr>
              <a:xfrm>
                <a:off x="5989626" y="13479482"/>
                <a:ext cx="3786214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 err="1" smtClean="0"/>
                  <a:t>Traceroute</a:t>
                </a:r>
                <a:r>
                  <a:rPr lang="en-GB" sz="2800" dirty="0" smtClean="0"/>
                  <a:t> shows the path</a:t>
                </a:r>
                <a:endParaRPr lang="en-GB" sz="2800" dirty="0"/>
              </a:p>
            </p:txBody>
          </p:sp>
        </p:grpSp>
      </p:grpSp>
      <p:grpSp>
        <p:nvGrpSpPr>
          <p:cNvPr id="359" name="Group 358"/>
          <p:cNvGrpSpPr/>
          <p:nvPr/>
        </p:nvGrpSpPr>
        <p:grpSpPr>
          <a:xfrm>
            <a:off x="9847278" y="17194258"/>
            <a:ext cx="4698733" cy="2214578"/>
            <a:chOff x="10133030" y="17194258"/>
            <a:chExt cx="4698733" cy="2214578"/>
          </a:xfrm>
        </p:grpSpPr>
        <p:pic>
          <p:nvPicPr>
            <p:cNvPr id="1027" name="Picture 3" descr="\\.PSF\.Home\Desktop\netfpga2\trace2.png"/>
            <p:cNvPicPr>
              <a:picLocks noChangeAspect="1" noChangeArrowheads="1"/>
            </p:cNvPicPr>
            <p:nvPr/>
          </p:nvPicPr>
          <p:blipFill>
            <a:blip r:embed="rId9"/>
            <a:srcRect b="2863"/>
            <a:stretch>
              <a:fillRect/>
            </a:stretch>
          </p:blipFill>
          <p:spPr bwMode="auto">
            <a:xfrm>
              <a:off x="10458186" y="17967909"/>
              <a:ext cx="4104000" cy="1226613"/>
            </a:xfrm>
            <a:prstGeom prst="rect">
              <a:avLst/>
            </a:prstGeom>
            <a:noFill/>
          </p:spPr>
        </p:pic>
        <p:sp>
          <p:nvSpPr>
            <p:cNvPr id="351" name="Rounded Rectangle 350"/>
            <p:cNvSpPr/>
            <p:nvPr/>
          </p:nvSpPr>
          <p:spPr>
            <a:xfrm>
              <a:off x="10275906" y="17194258"/>
              <a:ext cx="4555857" cy="2214578"/>
            </a:xfrm>
            <a:prstGeom prst="roundRect">
              <a:avLst/>
            </a:prstGeom>
            <a:solidFill>
              <a:schemeClr val="accent1">
                <a:alpha val="24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2" name="TextBox 351"/>
            <p:cNvSpPr txBox="1"/>
            <p:nvPr/>
          </p:nvSpPr>
          <p:spPr>
            <a:xfrm>
              <a:off x="10133030" y="17408572"/>
              <a:ext cx="464347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 smtClean="0"/>
                <a:t>The new path is shown here</a:t>
              </a:r>
              <a:endParaRPr lang="en-GB" sz="2800" dirty="0"/>
            </a:p>
          </p:txBody>
        </p:sp>
      </p:grpSp>
      <p:grpSp>
        <p:nvGrpSpPr>
          <p:cNvPr id="356" name="Group 355"/>
          <p:cNvGrpSpPr/>
          <p:nvPr/>
        </p:nvGrpSpPr>
        <p:grpSpPr>
          <a:xfrm>
            <a:off x="9874909" y="12550788"/>
            <a:ext cx="4643470" cy="1928826"/>
            <a:chOff x="5989626" y="13265168"/>
            <a:chExt cx="3786214" cy="1928826"/>
          </a:xfrm>
        </p:grpSpPr>
        <p:sp>
          <p:nvSpPr>
            <p:cNvPr id="357" name="Rounded Rectangle 356"/>
            <p:cNvSpPr/>
            <p:nvPr/>
          </p:nvSpPr>
          <p:spPr>
            <a:xfrm>
              <a:off x="5989626" y="13265168"/>
              <a:ext cx="3714776" cy="1928826"/>
            </a:xfrm>
            <a:prstGeom prst="roundRect">
              <a:avLst/>
            </a:prstGeom>
            <a:solidFill>
              <a:schemeClr val="accent1">
                <a:alpha val="24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8" name="TextBox 357"/>
            <p:cNvSpPr txBox="1"/>
            <p:nvPr/>
          </p:nvSpPr>
          <p:spPr>
            <a:xfrm>
              <a:off x="5989626" y="13479482"/>
              <a:ext cx="3786214" cy="16004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 smtClean="0"/>
                <a:t>More than 90% of physical link failures in the US are caused by </a:t>
              </a:r>
              <a:r>
                <a:rPr lang="en-GB" sz="2800" i="1" dirty="0" smtClean="0"/>
                <a:t>farmers with backhoes</a:t>
              </a:r>
            </a:p>
            <a:p>
              <a:pPr algn="r"/>
              <a:r>
                <a:rPr lang="en-GB" sz="1400" dirty="0" smtClean="0"/>
                <a:t>- Informal survey of </a:t>
              </a:r>
              <a:r>
                <a:rPr lang="en-GB" sz="1400" dirty="0" err="1" smtClean="0"/>
                <a:t>nanog</a:t>
              </a:r>
              <a:r>
                <a:rPr lang="en-GB" sz="1400" dirty="0" smtClean="0"/>
                <a:t> 2006</a:t>
              </a:r>
              <a:endParaRPr lang="en-GB" sz="1400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cl">
  <a:themeElements>
    <a:clrScheme name="ipoint-vide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ipoint-vide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45720" rIns="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3200" b="1" i="0" u="none" strike="noStrike" cap="none" normalizeH="0" baseline="0" smtClean="0">
            <a:ln>
              <a:noFill/>
            </a:ln>
            <a:solidFill>
              <a:srgbClr val="008000"/>
            </a:solidFill>
            <a:effectLst/>
            <a:latin typeface="Arial" charset="0"/>
          </a:defRPr>
        </a:defPPr>
      </a:lstStyle>
    </a:spDef>
    <a:lnDef>
      <a:spPr bwMode="auto"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ipoint-vide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oint-vide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point-vide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oint-vide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oint-vide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oint-vide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oint-vide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3303</TotalTime>
  <Words>362</Words>
  <Application>Microsoft Office PowerPoint</Application>
  <PresentationFormat>Custom</PresentationFormat>
  <Paragraphs>117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cucl</vt:lpstr>
      <vt:lpstr>Slide 1</vt:lpstr>
    </vt:vector>
  </TitlesOfParts>
  <Company>self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Andrew Moore</dc:creator>
  <cp:lastModifiedBy>Andrew Moore</cp:lastModifiedBy>
  <cp:revision>206</cp:revision>
  <dcterms:created xsi:type="dcterms:W3CDTF">2008-09-22T16:35:09Z</dcterms:created>
  <dcterms:modified xsi:type="dcterms:W3CDTF">2008-09-25T11:56:07Z</dcterms:modified>
</cp:coreProperties>
</file>