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7" r:id="rId2"/>
    <p:sldId id="259" r:id="rId3"/>
    <p:sldId id="329" r:id="rId4"/>
    <p:sldId id="296" r:id="rId5"/>
    <p:sldId id="308" r:id="rId6"/>
    <p:sldId id="288" r:id="rId7"/>
    <p:sldId id="300" r:id="rId8"/>
    <p:sldId id="270" r:id="rId9"/>
    <p:sldId id="302" r:id="rId10"/>
    <p:sldId id="295" r:id="rId11"/>
    <p:sldId id="290" r:id="rId12"/>
    <p:sldId id="298" r:id="rId13"/>
    <p:sldId id="304" r:id="rId14"/>
    <p:sldId id="326" r:id="rId15"/>
    <p:sldId id="317" r:id="rId16"/>
    <p:sldId id="306" r:id="rId17"/>
    <p:sldId id="293" r:id="rId18"/>
    <p:sldId id="323" r:id="rId19"/>
    <p:sldId id="312" r:id="rId20"/>
    <p:sldId id="313" r:id="rId21"/>
    <p:sldId id="327" r:id="rId22"/>
    <p:sldId id="314" r:id="rId23"/>
    <p:sldId id="324" r:id="rId24"/>
    <p:sldId id="271" r:id="rId25"/>
    <p:sldId id="307" r:id="rId26"/>
    <p:sldId id="315" r:id="rId27"/>
    <p:sldId id="316" r:id="rId28"/>
    <p:sldId id="328" r:id="rId29"/>
    <p:sldId id="274" r:id="rId30"/>
    <p:sldId id="321" r:id="rId31"/>
    <p:sldId id="322" r:id="rId32"/>
    <p:sldId id="318" r:id="rId33"/>
    <p:sldId id="319" r:id="rId34"/>
    <p:sldId id="330" r:id="rId35"/>
    <p:sldId id="311" r:id="rId36"/>
    <p:sldId id="3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D597CF-1D68-48CC-918F-908C5F3E9638}">
          <p14:sldIdLst>
            <p14:sldId id="287"/>
            <p14:sldId id="259"/>
          </p14:sldIdLst>
        </p14:section>
        <p14:section name="Motivating Problem" id="{354CC018-BFDF-49E1-99DB-8F46E8D73CF6}">
          <p14:sldIdLst>
            <p14:sldId id="329"/>
            <p14:sldId id="296"/>
            <p14:sldId id="308"/>
            <p14:sldId id="288"/>
            <p14:sldId id="300"/>
          </p14:sldIdLst>
        </p14:section>
        <p14:section name="Probabilistic Method" id="{B8326B9F-E802-44D0-A088-13D641796392}">
          <p14:sldIdLst>
            <p14:sldId id="270"/>
            <p14:sldId id="302"/>
            <p14:sldId id="295"/>
            <p14:sldId id="290"/>
            <p14:sldId id="298"/>
            <p14:sldId id="304"/>
            <p14:sldId id="326"/>
            <p14:sldId id="317"/>
            <p14:sldId id="306"/>
            <p14:sldId id="293"/>
            <p14:sldId id="323"/>
            <p14:sldId id="312"/>
            <p14:sldId id="313"/>
            <p14:sldId id="327"/>
            <p14:sldId id="314"/>
            <p14:sldId id="324"/>
            <p14:sldId id="271"/>
            <p14:sldId id="307"/>
            <p14:sldId id="315"/>
            <p14:sldId id="316"/>
            <p14:sldId id="328"/>
            <p14:sldId id="274"/>
            <p14:sldId id="321"/>
            <p14:sldId id="322"/>
            <p14:sldId id="318"/>
            <p14:sldId id="319"/>
          </p14:sldIdLst>
        </p14:section>
        <p14:section name="Extensions" id="{89E5F102-EAF8-4E7F-B0A2-83F90392ADDF}">
          <p14:sldIdLst>
            <p14:sldId id="330"/>
            <p14:sldId id="311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0E60A-F47C-47C4-AE6D-44A34307F791}" v="1217" dt="2024-01-11T21:30:36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Edmonds" userId="b3f8a1cf9fbbe662" providerId="LiveId" clId="{FC70E60A-F47C-47C4-AE6D-44A34307F791}"/>
    <pc:docChg chg="undo redo custSel addSld delSld modSld sldOrd delSection modSection">
      <pc:chgData name="Chelsea Edmonds" userId="b3f8a1cf9fbbe662" providerId="LiveId" clId="{FC70E60A-F47C-47C4-AE6D-44A34307F791}" dt="2024-01-11T22:01:31.641" v="11597" actId="20577"/>
      <pc:docMkLst>
        <pc:docMk/>
      </pc:docMkLst>
      <pc:sldChg chg="modSp mod">
        <pc:chgData name="Chelsea Edmonds" userId="b3f8a1cf9fbbe662" providerId="LiveId" clId="{FC70E60A-F47C-47C4-AE6D-44A34307F791}" dt="2024-01-11T16:57:11.229" v="11283" actId="20577"/>
        <pc:sldMkLst>
          <pc:docMk/>
          <pc:sldMk cId="2614409800" sldId="259"/>
        </pc:sldMkLst>
        <pc:spChg chg="mod">
          <ac:chgData name="Chelsea Edmonds" userId="b3f8a1cf9fbbe662" providerId="LiveId" clId="{FC70E60A-F47C-47C4-AE6D-44A34307F791}" dt="2024-01-11T16:57:11.229" v="11283" actId="20577"/>
          <ac:spMkLst>
            <pc:docMk/>
            <pc:sldMk cId="2614409800" sldId="259"/>
            <ac:spMk id="5" creationId="{14CA4C15-8E40-4AF9-A6CF-A6EBD6B39D9D}"/>
          </ac:spMkLst>
        </pc:spChg>
      </pc:sldChg>
      <pc:sldChg chg="modSp del mod">
        <pc:chgData name="Chelsea Edmonds" userId="b3f8a1cf9fbbe662" providerId="LiveId" clId="{FC70E60A-F47C-47C4-AE6D-44A34307F791}" dt="2023-12-14T15:29:20.327" v="2263" actId="2696"/>
        <pc:sldMkLst>
          <pc:docMk/>
          <pc:sldMk cId="3059690222" sldId="269"/>
        </pc:sldMkLst>
        <pc:spChg chg="mod">
          <ac:chgData name="Chelsea Edmonds" userId="b3f8a1cf9fbbe662" providerId="LiveId" clId="{FC70E60A-F47C-47C4-AE6D-44A34307F791}" dt="2023-12-14T15:29:14.739" v="2262" actId="20577"/>
          <ac:spMkLst>
            <pc:docMk/>
            <pc:sldMk cId="3059690222" sldId="269"/>
            <ac:spMk id="4" creationId="{100D3232-01B0-45E4-85A9-5B5522884458}"/>
          </ac:spMkLst>
        </pc:spChg>
      </pc:sldChg>
      <pc:sldChg chg="modSp mod">
        <pc:chgData name="Chelsea Edmonds" userId="b3f8a1cf9fbbe662" providerId="LiveId" clId="{FC70E60A-F47C-47C4-AE6D-44A34307F791}" dt="2024-01-11T21:33:18.772" v="11574" actId="20577"/>
        <pc:sldMkLst>
          <pc:docMk/>
          <pc:sldMk cId="1495867381" sldId="270"/>
        </pc:sldMkLst>
        <pc:spChg chg="mod">
          <ac:chgData name="Chelsea Edmonds" userId="b3f8a1cf9fbbe662" providerId="LiveId" clId="{FC70E60A-F47C-47C4-AE6D-44A34307F791}" dt="2024-01-11T21:33:18.772" v="11574" actId="20577"/>
          <ac:spMkLst>
            <pc:docMk/>
            <pc:sldMk cId="1495867381" sldId="270"/>
            <ac:spMk id="3" creationId="{41E5ECF1-2683-4860-B294-9713ECD5F2E3}"/>
          </ac:spMkLst>
        </pc:spChg>
      </pc:sldChg>
      <pc:sldChg chg="modSp mod ord">
        <pc:chgData name="Chelsea Edmonds" userId="b3f8a1cf9fbbe662" providerId="LiveId" clId="{FC70E60A-F47C-47C4-AE6D-44A34307F791}" dt="2024-01-11T21:52:16.599" v="11580" actId="1076"/>
        <pc:sldMkLst>
          <pc:docMk/>
          <pc:sldMk cId="1654387876" sldId="271"/>
        </pc:sldMkLst>
        <pc:spChg chg="mod">
          <ac:chgData name="Chelsea Edmonds" userId="b3f8a1cf9fbbe662" providerId="LiveId" clId="{FC70E60A-F47C-47C4-AE6D-44A34307F791}" dt="2023-12-14T15:13:18.064" v="1604" actId="20577"/>
          <ac:spMkLst>
            <pc:docMk/>
            <pc:sldMk cId="1654387876" sldId="271"/>
            <ac:spMk id="3" creationId="{B0D17EF5-24A1-4042-B33A-5B1DF0E342EB}"/>
          </ac:spMkLst>
        </pc:spChg>
        <pc:picChg chg="mod">
          <ac:chgData name="Chelsea Edmonds" userId="b3f8a1cf9fbbe662" providerId="LiveId" clId="{FC70E60A-F47C-47C4-AE6D-44A34307F791}" dt="2024-01-11T21:52:16.599" v="11580" actId="1076"/>
          <ac:picMkLst>
            <pc:docMk/>
            <pc:sldMk cId="1654387876" sldId="271"/>
            <ac:picMk id="4" creationId="{7FEB1873-AAD3-19D4-5EED-77873FDEB702}"/>
          </ac:picMkLst>
        </pc:picChg>
      </pc:sldChg>
      <pc:sldChg chg="modSp mod ord">
        <pc:chgData name="Chelsea Edmonds" userId="b3f8a1cf9fbbe662" providerId="LiveId" clId="{FC70E60A-F47C-47C4-AE6D-44A34307F791}" dt="2024-01-11T21:33:34.126" v="11577" actId="20577"/>
        <pc:sldMkLst>
          <pc:docMk/>
          <pc:sldMk cId="913004988" sldId="274"/>
        </pc:sldMkLst>
        <pc:spChg chg="mod">
          <ac:chgData name="Chelsea Edmonds" userId="b3f8a1cf9fbbe662" providerId="LiveId" clId="{FC70E60A-F47C-47C4-AE6D-44A34307F791}" dt="2024-01-11T21:33:34.126" v="11577" actId="20577"/>
          <ac:spMkLst>
            <pc:docMk/>
            <pc:sldMk cId="913004988" sldId="274"/>
            <ac:spMk id="3" creationId="{CA197C00-5C5E-4564-B14D-D4DB16F32C34}"/>
          </ac:spMkLst>
        </pc:spChg>
      </pc:sldChg>
      <pc:sldChg chg="del ord">
        <pc:chgData name="Chelsea Edmonds" userId="b3f8a1cf9fbbe662" providerId="LiveId" clId="{FC70E60A-F47C-47C4-AE6D-44A34307F791}" dt="2023-12-14T15:26:56.613" v="2260" actId="2696"/>
        <pc:sldMkLst>
          <pc:docMk/>
          <pc:sldMk cId="784924860" sldId="279"/>
        </pc:sldMkLst>
      </pc:sldChg>
      <pc:sldChg chg="del">
        <pc:chgData name="Chelsea Edmonds" userId="b3f8a1cf9fbbe662" providerId="LiveId" clId="{FC70E60A-F47C-47C4-AE6D-44A34307F791}" dt="2023-12-14T14:31:14.355" v="1005" actId="47"/>
        <pc:sldMkLst>
          <pc:docMk/>
          <pc:sldMk cId="866141548" sldId="281"/>
        </pc:sldMkLst>
      </pc:sldChg>
      <pc:sldChg chg="modSp del mod">
        <pc:chgData name="Chelsea Edmonds" userId="b3f8a1cf9fbbe662" providerId="LiveId" clId="{FC70E60A-F47C-47C4-AE6D-44A34307F791}" dt="2024-01-09T17:10:49.276" v="9218" actId="47"/>
        <pc:sldMkLst>
          <pc:docMk/>
          <pc:sldMk cId="396704832" sldId="283"/>
        </pc:sldMkLst>
        <pc:spChg chg="mod">
          <ac:chgData name="Chelsea Edmonds" userId="b3f8a1cf9fbbe662" providerId="LiveId" clId="{FC70E60A-F47C-47C4-AE6D-44A34307F791}" dt="2023-12-13T16:41:43.939" v="313" actId="20577"/>
          <ac:spMkLst>
            <pc:docMk/>
            <pc:sldMk cId="396704832" sldId="283"/>
            <ac:spMk id="4" creationId="{0B3A5449-E26F-16B4-2A3E-CB35864A4054}"/>
          </ac:spMkLst>
        </pc:spChg>
        <pc:spChg chg="mod">
          <ac:chgData name="Chelsea Edmonds" userId="b3f8a1cf9fbbe662" providerId="LiveId" clId="{FC70E60A-F47C-47C4-AE6D-44A34307F791}" dt="2023-12-13T16:41:52.765" v="315" actId="20577"/>
          <ac:spMkLst>
            <pc:docMk/>
            <pc:sldMk cId="396704832" sldId="283"/>
            <ac:spMk id="66" creationId="{5FB83456-C148-99AC-0C22-DC9E18F56EC9}"/>
          </ac:spMkLst>
        </pc:spChg>
        <pc:spChg chg="mod">
          <ac:chgData name="Chelsea Edmonds" userId="b3f8a1cf9fbbe662" providerId="LiveId" clId="{FC70E60A-F47C-47C4-AE6D-44A34307F791}" dt="2023-12-13T16:41:51.390" v="314" actId="20577"/>
          <ac:spMkLst>
            <pc:docMk/>
            <pc:sldMk cId="396704832" sldId="283"/>
            <ac:spMk id="67" creationId="{1F3367A0-898B-4C2A-FA59-D3700FFE25B6}"/>
          </ac:spMkLst>
        </pc:spChg>
      </pc:sldChg>
      <pc:sldChg chg="modSp del mod">
        <pc:chgData name="Chelsea Edmonds" userId="b3f8a1cf9fbbe662" providerId="LiveId" clId="{FC70E60A-F47C-47C4-AE6D-44A34307F791}" dt="2024-01-11T21:57:54.901" v="11581" actId="2696"/>
        <pc:sldMkLst>
          <pc:docMk/>
          <pc:sldMk cId="3283656217" sldId="285"/>
        </pc:sldMkLst>
        <pc:spChg chg="mod">
          <ac:chgData name="Chelsea Edmonds" userId="b3f8a1cf9fbbe662" providerId="LiveId" clId="{FC70E60A-F47C-47C4-AE6D-44A34307F791}" dt="2023-12-14T15:20:45.397" v="1992" actId="20577"/>
          <ac:spMkLst>
            <pc:docMk/>
            <pc:sldMk cId="3283656217" sldId="285"/>
            <ac:spMk id="2" creationId="{4C024C31-244F-4930-AF33-D90541FC324A}"/>
          </ac:spMkLst>
        </pc:spChg>
      </pc:sldChg>
      <pc:sldChg chg="addSp delSp modSp mod">
        <pc:chgData name="Chelsea Edmonds" userId="b3f8a1cf9fbbe662" providerId="LiveId" clId="{FC70E60A-F47C-47C4-AE6D-44A34307F791}" dt="2024-01-10T17:44:32.762" v="10173" actId="207"/>
        <pc:sldMkLst>
          <pc:docMk/>
          <pc:sldMk cId="1106729885" sldId="287"/>
        </pc:sldMkLst>
        <pc:spChg chg="mod">
          <ac:chgData name="Chelsea Edmonds" userId="b3f8a1cf9fbbe662" providerId="LiveId" clId="{FC70E60A-F47C-47C4-AE6D-44A34307F791}" dt="2024-01-10T17:44:32.762" v="10173" actId="207"/>
          <ac:spMkLst>
            <pc:docMk/>
            <pc:sldMk cId="1106729885" sldId="287"/>
            <ac:spMk id="2" creationId="{AC28D3CE-E8FA-37EF-4DDB-F18B95901CDB}"/>
          </ac:spMkLst>
        </pc:spChg>
        <pc:spChg chg="mod">
          <ac:chgData name="Chelsea Edmonds" userId="b3f8a1cf9fbbe662" providerId="LiveId" clId="{FC70E60A-F47C-47C4-AE6D-44A34307F791}" dt="2024-01-09T16:45:57.927" v="9176" actId="20577"/>
          <ac:spMkLst>
            <pc:docMk/>
            <pc:sldMk cId="1106729885" sldId="287"/>
            <ac:spMk id="4" creationId="{93844849-E855-42C7-B58C-1A5B0CB2D41D}"/>
          </ac:spMkLst>
        </pc:spChg>
        <pc:spChg chg="mod">
          <ac:chgData name="Chelsea Edmonds" userId="b3f8a1cf9fbbe662" providerId="LiveId" clId="{FC70E60A-F47C-47C4-AE6D-44A34307F791}" dt="2023-12-14T13:15:07.629" v="872" actId="404"/>
          <ac:spMkLst>
            <pc:docMk/>
            <pc:sldMk cId="1106729885" sldId="287"/>
            <ac:spMk id="6" creationId="{DF16D441-5CD3-42D9-BFC0-D12DDACA3B6B}"/>
          </ac:spMkLst>
        </pc:spChg>
        <pc:spChg chg="mod">
          <ac:chgData name="Chelsea Edmonds" userId="b3f8a1cf9fbbe662" providerId="LiveId" clId="{FC70E60A-F47C-47C4-AE6D-44A34307F791}" dt="2023-12-14T15:30:14.759" v="2341" actId="20577"/>
          <ac:spMkLst>
            <pc:docMk/>
            <pc:sldMk cId="1106729885" sldId="287"/>
            <ac:spMk id="7" creationId="{305772DA-08BA-40FD-AE22-10A8DADD7CE8}"/>
          </ac:spMkLst>
        </pc:spChg>
        <pc:picChg chg="mod">
          <ac:chgData name="Chelsea Edmonds" userId="b3f8a1cf9fbbe662" providerId="LiveId" clId="{FC70E60A-F47C-47C4-AE6D-44A34307F791}" dt="2023-12-14T13:07:56.057" v="472" actId="1076"/>
          <ac:picMkLst>
            <pc:docMk/>
            <pc:sldMk cId="1106729885" sldId="287"/>
            <ac:picMk id="5" creationId="{FE09F8BD-3095-4C46-ADF7-F942420DA495}"/>
          </ac:picMkLst>
        </pc:picChg>
        <pc:picChg chg="add mod">
          <ac:chgData name="Chelsea Edmonds" userId="b3f8a1cf9fbbe662" providerId="LiveId" clId="{FC70E60A-F47C-47C4-AE6D-44A34307F791}" dt="2023-12-14T13:08:10.336" v="479" actId="1035"/>
          <ac:picMkLst>
            <pc:docMk/>
            <pc:sldMk cId="1106729885" sldId="287"/>
            <ac:picMk id="8" creationId="{1CB3B30C-4043-609D-7E03-9A64103B5AD4}"/>
          </ac:picMkLst>
        </pc:picChg>
        <pc:picChg chg="add del mod">
          <ac:chgData name="Chelsea Edmonds" userId="b3f8a1cf9fbbe662" providerId="LiveId" clId="{FC70E60A-F47C-47C4-AE6D-44A34307F791}" dt="2023-12-14T13:08:24.901" v="485" actId="478"/>
          <ac:picMkLst>
            <pc:docMk/>
            <pc:sldMk cId="1106729885" sldId="287"/>
            <ac:picMk id="10" creationId="{CAEAC7CC-7156-3C2B-EE41-7E5F437291B3}"/>
          </ac:picMkLst>
        </pc:picChg>
      </pc:sldChg>
      <pc:sldChg chg="modSp mod ord">
        <pc:chgData name="Chelsea Edmonds" userId="b3f8a1cf9fbbe662" providerId="LiveId" clId="{FC70E60A-F47C-47C4-AE6D-44A34307F791}" dt="2024-01-09T16:52:54.782" v="9185" actId="14100"/>
        <pc:sldMkLst>
          <pc:docMk/>
          <pc:sldMk cId="4278190558" sldId="288"/>
        </pc:sldMkLst>
        <pc:spChg chg="mod">
          <ac:chgData name="Chelsea Edmonds" userId="b3f8a1cf9fbbe662" providerId="LiveId" clId="{FC70E60A-F47C-47C4-AE6D-44A34307F791}" dt="2024-01-09T16:52:54.782" v="9185" actId="14100"/>
          <ac:spMkLst>
            <pc:docMk/>
            <pc:sldMk cId="4278190558" sldId="288"/>
            <ac:spMk id="3" creationId="{B298BE8C-B1FF-AE5E-41F5-8F6A20C83519}"/>
          </ac:spMkLst>
        </pc:spChg>
      </pc:sldChg>
      <pc:sldChg chg="modSp mod">
        <pc:chgData name="Chelsea Edmonds" userId="b3f8a1cf9fbbe662" providerId="LiveId" clId="{FC70E60A-F47C-47C4-AE6D-44A34307F791}" dt="2024-01-11T14:11:48.224" v="10685" actId="13822"/>
        <pc:sldMkLst>
          <pc:docMk/>
          <pc:sldMk cId="369083831" sldId="290"/>
        </pc:sldMkLst>
        <pc:spChg chg="mod">
          <ac:chgData name="Chelsea Edmonds" userId="b3f8a1cf9fbbe662" providerId="LiveId" clId="{FC70E60A-F47C-47C4-AE6D-44A34307F791}" dt="2024-01-11T14:11:48.224" v="10685" actId="13822"/>
          <ac:spMkLst>
            <pc:docMk/>
            <pc:sldMk cId="369083831" sldId="290"/>
            <ac:spMk id="4" creationId="{FE090FBF-6376-2042-B346-83FF89DFA3A5}"/>
          </ac:spMkLst>
        </pc:spChg>
      </pc:sldChg>
      <pc:sldChg chg="addSp delSp modSp del mod chgLayout">
        <pc:chgData name="Chelsea Edmonds" userId="b3f8a1cf9fbbe662" providerId="LiveId" clId="{FC70E60A-F47C-47C4-AE6D-44A34307F791}" dt="2024-01-09T17:03:14.207" v="9189" actId="47"/>
        <pc:sldMkLst>
          <pc:docMk/>
          <pc:sldMk cId="112927221" sldId="292"/>
        </pc:sldMkLst>
        <pc:spChg chg="mod ord">
          <ac:chgData name="Chelsea Edmonds" userId="b3f8a1cf9fbbe662" providerId="LiveId" clId="{FC70E60A-F47C-47C4-AE6D-44A34307F791}" dt="2024-01-08T17:38:04.732" v="8258" actId="700"/>
          <ac:spMkLst>
            <pc:docMk/>
            <pc:sldMk cId="112927221" sldId="292"/>
            <ac:spMk id="2" creationId="{E6BDDD5B-99EE-4701-0FD1-A109299137A4}"/>
          </ac:spMkLst>
        </pc:spChg>
        <pc:spChg chg="del mod">
          <ac:chgData name="Chelsea Edmonds" userId="b3f8a1cf9fbbe662" providerId="LiveId" clId="{FC70E60A-F47C-47C4-AE6D-44A34307F791}" dt="2024-01-08T17:38:36.231" v="8260" actId="478"/>
          <ac:spMkLst>
            <pc:docMk/>
            <pc:sldMk cId="112927221" sldId="292"/>
            <ac:spMk id="3" creationId="{5341973C-44D6-A51B-9C7E-1A6F9A395EE0}"/>
          </ac:spMkLst>
        </pc:spChg>
        <pc:spChg chg="add mod">
          <ac:chgData name="Chelsea Edmonds" userId="b3f8a1cf9fbbe662" providerId="LiveId" clId="{FC70E60A-F47C-47C4-AE6D-44A34307F791}" dt="2023-12-14T15:15:20.898" v="1846" actId="1076"/>
          <ac:spMkLst>
            <pc:docMk/>
            <pc:sldMk cId="112927221" sldId="292"/>
            <ac:spMk id="4" creationId="{A1AD6D73-90F8-1517-DD57-13E59C53CD73}"/>
          </ac:spMkLst>
        </pc:spChg>
        <pc:spChg chg="add del mod ord">
          <ac:chgData name="Chelsea Edmonds" userId="b3f8a1cf9fbbe662" providerId="LiveId" clId="{FC70E60A-F47C-47C4-AE6D-44A34307F791}" dt="2024-01-08T17:38:32.193" v="8259" actId="1032"/>
          <ac:spMkLst>
            <pc:docMk/>
            <pc:sldMk cId="112927221" sldId="292"/>
            <ac:spMk id="5" creationId="{1C64A22E-876F-E00C-15DB-8B9C4ABB6A8B}"/>
          </ac:spMkLst>
        </pc:spChg>
        <pc:spChg chg="add mod">
          <ac:chgData name="Chelsea Edmonds" userId="b3f8a1cf9fbbe662" providerId="LiveId" clId="{FC70E60A-F47C-47C4-AE6D-44A34307F791}" dt="2024-01-08T17:40:28.920" v="8366" actId="20577"/>
          <ac:spMkLst>
            <pc:docMk/>
            <pc:sldMk cId="112927221" sldId="292"/>
            <ac:spMk id="8" creationId="{2321DB28-F11A-C8E1-11C7-7A63E3ED862B}"/>
          </ac:spMkLst>
        </pc:spChg>
        <pc:spChg chg="del">
          <ac:chgData name="Chelsea Edmonds" userId="b3f8a1cf9fbbe662" providerId="LiveId" clId="{FC70E60A-F47C-47C4-AE6D-44A34307F791}" dt="2023-12-14T14:26:27.068" v="951" actId="478"/>
          <ac:spMkLst>
            <pc:docMk/>
            <pc:sldMk cId="112927221" sldId="292"/>
            <ac:spMk id="18" creationId="{3F037AAB-02F5-F587-11D0-0EB1D5AA4647}"/>
          </ac:spMkLst>
        </pc:spChg>
        <pc:graphicFrameChg chg="add del mod modGraphic">
          <ac:chgData name="Chelsea Edmonds" userId="b3f8a1cf9fbbe662" providerId="LiveId" clId="{FC70E60A-F47C-47C4-AE6D-44A34307F791}" dt="2024-01-08T17:40:04.954" v="8296" actId="478"/>
          <ac:graphicFrameMkLst>
            <pc:docMk/>
            <pc:sldMk cId="112927221" sldId="292"/>
            <ac:graphicFrameMk id="6" creationId="{91AE2618-7157-DC52-250A-41E32DDF8B60}"/>
          </ac:graphicFrameMkLst>
        </pc:graphicFrameChg>
        <pc:graphicFrameChg chg="add mod modGraphic">
          <ac:chgData name="Chelsea Edmonds" userId="b3f8a1cf9fbbe662" providerId="LiveId" clId="{FC70E60A-F47C-47C4-AE6D-44A34307F791}" dt="2024-01-08T17:45:23.728" v="8634" actId="20577"/>
          <ac:graphicFrameMkLst>
            <pc:docMk/>
            <pc:sldMk cId="112927221" sldId="292"/>
            <ac:graphicFrameMk id="9" creationId="{F98755B4-E37B-E94F-AFE2-86D1A24768AF}"/>
          </ac:graphicFrameMkLst>
        </pc:graphicFrameChg>
        <pc:picChg chg="del">
          <ac:chgData name="Chelsea Edmonds" userId="b3f8a1cf9fbbe662" providerId="LiveId" clId="{FC70E60A-F47C-47C4-AE6D-44A34307F791}" dt="2023-12-14T14:26:27.068" v="951" actId="478"/>
          <ac:picMkLst>
            <pc:docMk/>
            <pc:sldMk cId="112927221" sldId="292"/>
            <ac:picMk id="5" creationId="{81071E38-6F5D-DF7F-AF9D-1BAD064E2416}"/>
          </ac:picMkLst>
        </pc:picChg>
        <pc:picChg chg="del">
          <ac:chgData name="Chelsea Edmonds" userId="b3f8a1cf9fbbe662" providerId="LiveId" clId="{FC70E60A-F47C-47C4-AE6D-44A34307F791}" dt="2023-12-14T14:26:27.068" v="951" actId="478"/>
          <ac:picMkLst>
            <pc:docMk/>
            <pc:sldMk cId="112927221" sldId="292"/>
            <ac:picMk id="7" creationId="{E1288527-5205-4B2F-0D04-AA629AE5879F}"/>
          </ac:picMkLst>
        </pc:picChg>
        <pc:picChg chg="add mod">
          <ac:chgData name="Chelsea Edmonds" userId="b3f8a1cf9fbbe662" providerId="LiveId" clId="{FC70E60A-F47C-47C4-AE6D-44A34307F791}" dt="2024-01-08T17:44:49.988" v="8628" actId="1076"/>
          <ac:picMkLst>
            <pc:docMk/>
            <pc:sldMk cId="112927221" sldId="292"/>
            <ac:picMk id="10" creationId="{733E11FB-56B0-3B8A-E4E6-5CD3901C6035}"/>
          </ac:picMkLst>
        </pc:picChg>
        <pc:picChg chg="del">
          <ac:chgData name="Chelsea Edmonds" userId="b3f8a1cf9fbbe662" providerId="LiveId" clId="{FC70E60A-F47C-47C4-AE6D-44A34307F791}" dt="2023-12-14T14:26:27.068" v="951" actId="478"/>
          <ac:picMkLst>
            <pc:docMk/>
            <pc:sldMk cId="112927221" sldId="292"/>
            <ac:picMk id="11" creationId="{C55CAC41-33B7-1638-4921-9D1F0E7304D9}"/>
          </ac:picMkLst>
        </pc:picChg>
        <pc:picChg chg="add mod">
          <ac:chgData name="Chelsea Edmonds" userId="b3f8a1cf9fbbe662" providerId="LiveId" clId="{FC70E60A-F47C-47C4-AE6D-44A34307F791}" dt="2024-01-08T17:45:10.445" v="8630" actId="1076"/>
          <ac:picMkLst>
            <pc:docMk/>
            <pc:sldMk cId="112927221" sldId="292"/>
            <ac:picMk id="12" creationId="{78A8825C-03B9-6C42-078D-C89B58E580AB}"/>
          </ac:picMkLst>
        </pc:picChg>
        <pc:picChg chg="add mod">
          <ac:chgData name="Chelsea Edmonds" userId="b3f8a1cf9fbbe662" providerId="LiveId" clId="{FC70E60A-F47C-47C4-AE6D-44A34307F791}" dt="2024-01-08T17:45:25.419" v="8635" actId="1076"/>
          <ac:picMkLst>
            <pc:docMk/>
            <pc:sldMk cId="112927221" sldId="292"/>
            <ac:picMk id="14" creationId="{EBC7DD05-9F6A-7EBC-0BF8-B40D7D8A338B}"/>
          </ac:picMkLst>
        </pc:picChg>
      </pc:sldChg>
      <pc:sldChg chg="addSp delSp modSp mod setClrOvrMap">
        <pc:chgData name="Chelsea Edmonds" userId="b3f8a1cf9fbbe662" providerId="LiveId" clId="{FC70E60A-F47C-47C4-AE6D-44A34307F791}" dt="2024-01-11T14:21:12.935" v="10745" actId="17032"/>
        <pc:sldMkLst>
          <pc:docMk/>
          <pc:sldMk cId="2552093086" sldId="295"/>
        </pc:sldMkLst>
        <pc:spChg chg="mod">
          <ac:chgData name="Chelsea Edmonds" userId="b3f8a1cf9fbbe662" providerId="LiveId" clId="{FC70E60A-F47C-47C4-AE6D-44A34307F791}" dt="2024-01-10T17:46:54.151" v="10185" actId="26606"/>
          <ac:spMkLst>
            <pc:docMk/>
            <pc:sldMk cId="2552093086" sldId="295"/>
            <ac:spMk id="2" creationId="{2876711A-3DCC-1222-31C7-247298D2B1B6}"/>
          </ac:spMkLst>
        </pc:spChg>
        <pc:spChg chg="mod">
          <ac:chgData name="Chelsea Edmonds" userId="b3f8a1cf9fbbe662" providerId="LiveId" clId="{FC70E60A-F47C-47C4-AE6D-44A34307F791}" dt="2024-01-10T17:46:54.151" v="10185" actId="26606"/>
          <ac:spMkLst>
            <pc:docMk/>
            <pc:sldMk cId="2552093086" sldId="295"/>
            <ac:spMk id="3" creationId="{95AB37C7-139E-14AC-F044-569782C983F3}"/>
          </ac:spMkLst>
        </pc:spChg>
        <pc:spChg chg="add del">
          <ac:chgData name="Chelsea Edmonds" userId="b3f8a1cf9fbbe662" providerId="LiveId" clId="{FC70E60A-F47C-47C4-AE6D-44A34307F791}" dt="2024-01-10T17:46:54.151" v="10185" actId="26606"/>
          <ac:spMkLst>
            <pc:docMk/>
            <pc:sldMk cId="2552093086" sldId="295"/>
            <ac:spMk id="19" creationId="{081EA652-8C6A-4E69-BEB9-170809474553}"/>
          </ac:spMkLst>
        </pc:spChg>
        <pc:spChg chg="add del mod">
          <ac:chgData name="Chelsea Edmonds" userId="b3f8a1cf9fbbe662" providerId="LiveId" clId="{FC70E60A-F47C-47C4-AE6D-44A34307F791}" dt="2024-01-11T14:21:12.935" v="10745" actId="17032"/>
          <ac:spMkLst>
            <pc:docMk/>
            <pc:sldMk cId="2552093086" sldId="295"/>
            <ac:spMk id="20" creationId="{5298780A-33B9-4EA2-8F67-DE68AD62841B}"/>
          </ac:spMkLst>
        </pc:spChg>
        <pc:spChg chg="add del">
          <ac:chgData name="Chelsea Edmonds" userId="b3f8a1cf9fbbe662" providerId="LiveId" clId="{FC70E60A-F47C-47C4-AE6D-44A34307F791}" dt="2024-01-10T17:46:54.151" v="10185" actId="26606"/>
          <ac:spMkLst>
            <pc:docMk/>
            <pc:sldMk cId="2552093086" sldId="295"/>
            <ac:spMk id="21" creationId="{7F488E8B-4E1E-4402-8935-D4E6C02615C7}"/>
          </ac:spMkLst>
        </pc:spChg>
        <pc:spChg chg="add del">
          <ac:chgData name="Chelsea Edmonds" userId="b3f8a1cf9fbbe662" providerId="LiveId" clId="{FC70E60A-F47C-47C4-AE6D-44A34307F791}" dt="2024-01-10T17:46:54.151" v="10185" actId="26606"/>
          <ac:spMkLst>
            <pc:docMk/>
            <pc:sldMk cId="2552093086" sldId="295"/>
            <ac:spMk id="27" creationId="{B95B9BA8-1D69-4796-85F5-B6D0BD52354B}"/>
          </ac:spMkLst>
        </pc:spChg>
        <pc:grpChg chg="add del">
          <ac:chgData name="Chelsea Edmonds" userId="b3f8a1cf9fbbe662" providerId="LiveId" clId="{FC70E60A-F47C-47C4-AE6D-44A34307F791}" dt="2024-01-10T17:46:54.151" v="10185" actId="26606"/>
          <ac:grpSpMkLst>
            <pc:docMk/>
            <pc:sldMk cId="2552093086" sldId="295"/>
            <ac:grpSpMk id="29" creationId="{5F892E19-92E7-4BB2-8C3F-DBDFE8D9D324}"/>
          </ac:grpSpMkLst>
        </pc:grpChg>
        <pc:cxnChg chg="add del">
          <ac:chgData name="Chelsea Edmonds" userId="b3f8a1cf9fbbe662" providerId="LiveId" clId="{FC70E60A-F47C-47C4-AE6D-44A34307F791}" dt="2024-01-10T17:46:54.151" v="10185" actId="26606"/>
          <ac:cxnSpMkLst>
            <pc:docMk/>
            <pc:sldMk cId="2552093086" sldId="295"/>
            <ac:cxnSpMk id="22" creationId="{23AAC9B5-8015-485C-ACF9-A750390E9A56}"/>
          </ac:cxnSpMkLst>
        </pc:cxnChg>
      </pc:sldChg>
      <pc:sldChg chg="addSp modSp mod">
        <pc:chgData name="Chelsea Edmonds" userId="b3f8a1cf9fbbe662" providerId="LiveId" clId="{FC70E60A-F47C-47C4-AE6D-44A34307F791}" dt="2024-01-10T17:45:02.399" v="10174" actId="12100"/>
        <pc:sldMkLst>
          <pc:docMk/>
          <pc:sldMk cId="112215470" sldId="296"/>
        </pc:sldMkLst>
        <pc:spChg chg="add mod">
          <ac:chgData name="Chelsea Edmonds" userId="b3f8a1cf9fbbe662" providerId="LiveId" clId="{FC70E60A-F47C-47C4-AE6D-44A34307F791}" dt="2024-01-05T14:55:58.241" v="3062" actId="20577"/>
          <ac:spMkLst>
            <pc:docMk/>
            <pc:sldMk cId="112215470" sldId="296"/>
            <ac:spMk id="2" creationId="{110B866D-3412-FB9B-E921-C733BED4AB36}"/>
          </ac:spMkLst>
        </pc:spChg>
        <pc:spChg chg="mod">
          <ac:chgData name="Chelsea Edmonds" userId="b3f8a1cf9fbbe662" providerId="LiveId" clId="{FC70E60A-F47C-47C4-AE6D-44A34307F791}" dt="2024-01-05T14:54:27.275" v="2995" actId="20577"/>
          <ac:spMkLst>
            <pc:docMk/>
            <pc:sldMk cId="112215470" sldId="296"/>
            <ac:spMk id="6" creationId="{8B80EDDB-3512-68D0-B3D8-B4AF56075F9C}"/>
          </ac:spMkLst>
        </pc:spChg>
        <pc:graphicFrameChg chg="mod">
          <ac:chgData name="Chelsea Edmonds" userId="b3f8a1cf9fbbe662" providerId="LiveId" clId="{FC70E60A-F47C-47C4-AE6D-44A34307F791}" dt="2024-01-10T17:45:02.399" v="10174" actId="12100"/>
          <ac:graphicFrameMkLst>
            <pc:docMk/>
            <pc:sldMk cId="112215470" sldId="296"/>
            <ac:graphicFrameMk id="7" creationId="{6BA75A1E-2AA5-0527-F720-958358A69D62}"/>
          </ac:graphicFrameMkLst>
        </pc:graphicFrameChg>
      </pc:sldChg>
      <pc:sldChg chg="addSp modSp mod">
        <pc:chgData name="Chelsea Edmonds" userId="b3f8a1cf9fbbe662" providerId="LiveId" clId="{FC70E60A-F47C-47C4-AE6D-44A34307F791}" dt="2024-01-11T14:12:55.640" v="10698" actId="13822"/>
        <pc:sldMkLst>
          <pc:docMk/>
          <pc:sldMk cId="1268023504" sldId="298"/>
        </pc:sldMkLst>
        <pc:spChg chg="add mod">
          <ac:chgData name="Chelsea Edmonds" userId="b3f8a1cf9fbbe662" providerId="LiveId" clId="{FC70E60A-F47C-47C4-AE6D-44A34307F791}" dt="2024-01-08T17:24:25.474" v="8123" actId="1076"/>
          <ac:spMkLst>
            <pc:docMk/>
            <pc:sldMk cId="1268023504" sldId="298"/>
            <ac:spMk id="3" creationId="{4080EDEB-60A6-6ED0-3713-95E3185A65F3}"/>
          </ac:spMkLst>
        </pc:spChg>
        <pc:spChg chg="mod">
          <ac:chgData name="Chelsea Edmonds" userId="b3f8a1cf9fbbe662" providerId="LiveId" clId="{FC70E60A-F47C-47C4-AE6D-44A34307F791}" dt="2024-01-11T14:12:55.640" v="10698" actId="13822"/>
          <ac:spMkLst>
            <pc:docMk/>
            <pc:sldMk cId="1268023504" sldId="298"/>
            <ac:spMk id="8" creationId="{0B14BDB9-B498-E829-8A2E-610F4B2EE9B4}"/>
          </ac:spMkLst>
        </pc:spChg>
        <pc:spChg chg="mod">
          <ac:chgData name="Chelsea Edmonds" userId="b3f8a1cf9fbbe662" providerId="LiveId" clId="{FC70E60A-F47C-47C4-AE6D-44A34307F791}" dt="2024-01-11T14:12:52.084" v="10697" actId="13822"/>
          <ac:spMkLst>
            <pc:docMk/>
            <pc:sldMk cId="1268023504" sldId="298"/>
            <ac:spMk id="11" creationId="{65387497-20EA-4853-C401-E41253700344}"/>
          </ac:spMkLst>
        </pc:spChg>
        <pc:spChg chg="mod">
          <ac:chgData name="Chelsea Edmonds" userId="b3f8a1cf9fbbe662" providerId="LiveId" clId="{FC70E60A-F47C-47C4-AE6D-44A34307F791}" dt="2024-01-11T14:12:45.233" v="10696" actId="13822"/>
          <ac:spMkLst>
            <pc:docMk/>
            <pc:sldMk cId="1268023504" sldId="298"/>
            <ac:spMk id="12" creationId="{F88C7620-96F7-EDBB-6275-D1C0F89EE237}"/>
          </ac:spMkLst>
        </pc:spChg>
        <pc:spChg chg="mod">
          <ac:chgData name="Chelsea Edmonds" userId="b3f8a1cf9fbbe662" providerId="LiveId" clId="{FC70E60A-F47C-47C4-AE6D-44A34307F791}" dt="2024-01-08T17:24:23.167" v="8121" actId="1076"/>
          <ac:spMkLst>
            <pc:docMk/>
            <pc:sldMk cId="1268023504" sldId="298"/>
            <ac:spMk id="15" creationId="{83BDB00F-EBAD-4EF7-8C10-06EEB71173BF}"/>
          </ac:spMkLst>
        </pc:spChg>
        <pc:spChg chg="mod">
          <ac:chgData name="Chelsea Edmonds" userId="b3f8a1cf9fbbe662" providerId="LiveId" clId="{FC70E60A-F47C-47C4-AE6D-44A34307F791}" dt="2024-01-08T17:24:23.167" v="8121" actId="1076"/>
          <ac:spMkLst>
            <pc:docMk/>
            <pc:sldMk cId="1268023504" sldId="298"/>
            <ac:spMk id="16" creationId="{CE7E77BF-192D-F6DE-7707-CE7768372249}"/>
          </ac:spMkLst>
        </pc:spChg>
        <pc:spChg chg="mod">
          <ac:chgData name="Chelsea Edmonds" userId="b3f8a1cf9fbbe662" providerId="LiveId" clId="{FC70E60A-F47C-47C4-AE6D-44A34307F791}" dt="2024-01-08T17:24:23.167" v="8121" actId="1076"/>
          <ac:spMkLst>
            <pc:docMk/>
            <pc:sldMk cId="1268023504" sldId="298"/>
            <ac:spMk id="17" creationId="{1C0D840B-79DB-5152-BE7D-60C5141DEB2D}"/>
          </ac:spMkLst>
        </pc:spChg>
        <pc:picChg chg="mod">
          <ac:chgData name="Chelsea Edmonds" userId="b3f8a1cf9fbbe662" providerId="LiveId" clId="{FC70E60A-F47C-47C4-AE6D-44A34307F791}" dt="2024-01-08T17:24:23.167" v="8121" actId="1076"/>
          <ac:picMkLst>
            <pc:docMk/>
            <pc:sldMk cId="1268023504" sldId="298"/>
            <ac:picMk id="7" creationId="{CDC0DA09-E2B4-91BD-989B-5EE2DC0CB74A}"/>
          </ac:picMkLst>
        </pc:picChg>
        <pc:cxnChg chg="mod">
          <ac:chgData name="Chelsea Edmonds" userId="b3f8a1cf9fbbe662" providerId="LiveId" clId="{FC70E60A-F47C-47C4-AE6D-44A34307F791}" dt="2024-01-11T14:11:56.177" v="10686" actId="13822"/>
          <ac:cxnSpMkLst>
            <pc:docMk/>
            <pc:sldMk cId="1268023504" sldId="298"/>
            <ac:cxnSpMk id="9" creationId="{364B383D-A9B9-5E0F-2CEE-666D4F874CA7}"/>
          </ac:cxnSpMkLst>
        </pc:cxnChg>
        <pc:cxnChg chg="mod">
          <ac:chgData name="Chelsea Edmonds" userId="b3f8a1cf9fbbe662" providerId="LiveId" clId="{FC70E60A-F47C-47C4-AE6D-44A34307F791}" dt="2024-01-11T14:12:01.190" v="10689" actId="1037"/>
          <ac:cxnSpMkLst>
            <pc:docMk/>
            <pc:sldMk cId="1268023504" sldId="298"/>
            <ac:cxnSpMk id="13" creationId="{91DC3186-178D-ABDE-85D2-7C61FA43E9E5}"/>
          </ac:cxnSpMkLst>
        </pc:cxnChg>
        <pc:cxnChg chg="mod">
          <ac:chgData name="Chelsea Edmonds" userId="b3f8a1cf9fbbe662" providerId="LiveId" clId="{FC70E60A-F47C-47C4-AE6D-44A34307F791}" dt="2024-01-11T14:12:14.286" v="10693" actId="13822"/>
          <ac:cxnSpMkLst>
            <pc:docMk/>
            <pc:sldMk cId="1268023504" sldId="298"/>
            <ac:cxnSpMk id="14" creationId="{6948D07F-82DD-3A98-8A69-6161C026F2FF}"/>
          </ac:cxnSpMkLst>
        </pc:cxnChg>
      </pc:sldChg>
      <pc:sldChg chg="modSp mod ord">
        <pc:chgData name="Chelsea Edmonds" userId="b3f8a1cf9fbbe662" providerId="LiveId" clId="{FC70E60A-F47C-47C4-AE6D-44A34307F791}" dt="2024-01-11T14:11:26.975" v="10683" actId="13822"/>
        <pc:sldMkLst>
          <pc:docMk/>
          <pc:sldMk cId="1864031283" sldId="300"/>
        </pc:sldMkLst>
        <pc:spChg chg="mod">
          <ac:chgData name="Chelsea Edmonds" userId="b3f8a1cf9fbbe662" providerId="LiveId" clId="{FC70E60A-F47C-47C4-AE6D-44A34307F791}" dt="2024-01-10T17:45:48.737" v="10183" actId="13822"/>
          <ac:spMkLst>
            <pc:docMk/>
            <pc:sldMk cId="1864031283" sldId="300"/>
            <ac:spMk id="6" creationId="{8B80EDDB-3512-68D0-B3D8-B4AF56075F9C}"/>
          </ac:spMkLst>
        </pc:spChg>
        <pc:graphicFrameChg chg="mod">
          <ac:chgData name="Chelsea Edmonds" userId="b3f8a1cf9fbbe662" providerId="LiveId" clId="{FC70E60A-F47C-47C4-AE6D-44A34307F791}" dt="2024-01-11T14:11:26.975" v="10683" actId="13822"/>
          <ac:graphicFrameMkLst>
            <pc:docMk/>
            <pc:sldMk cId="1864031283" sldId="300"/>
            <ac:graphicFrameMk id="2" creationId="{B1885D5C-2F6D-C6B6-C76C-8FA276695621}"/>
          </ac:graphicFrameMkLst>
        </pc:graphicFrameChg>
      </pc:sldChg>
      <pc:sldChg chg="del">
        <pc:chgData name="Chelsea Edmonds" userId="b3f8a1cf9fbbe662" providerId="LiveId" clId="{FC70E60A-F47C-47C4-AE6D-44A34307F791}" dt="2024-01-09T17:10:58.964" v="9219" actId="47"/>
        <pc:sldMkLst>
          <pc:docMk/>
          <pc:sldMk cId="132522806" sldId="301"/>
        </pc:sldMkLst>
      </pc:sldChg>
      <pc:sldChg chg="modSp mod ord">
        <pc:chgData name="Chelsea Edmonds" userId="b3f8a1cf9fbbe662" providerId="LiveId" clId="{FC70E60A-F47C-47C4-AE6D-44A34307F791}" dt="2024-01-09T16:56:35.658" v="9186" actId="1076"/>
        <pc:sldMkLst>
          <pc:docMk/>
          <pc:sldMk cId="4115730873" sldId="302"/>
        </pc:sldMkLst>
        <pc:spChg chg="mod">
          <ac:chgData name="Chelsea Edmonds" userId="b3f8a1cf9fbbe662" providerId="LiveId" clId="{FC70E60A-F47C-47C4-AE6D-44A34307F791}" dt="2024-01-05T15:05:50.685" v="3102" actId="20577"/>
          <ac:spMkLst>
            <pc:docMk/>
            <pc:sldMk cId="4115730873" sldId="302"/>
            <ac:spMk id="4" creationId="{4EF7E239-6201-E1FF-28D4-F4A1589F5888}"/>
          </ac:spMkLst>
        </pc:spChg>
        <pc:spChg chg="mod">
          <ac:chgData name="Chelsea Edmonds" userId="b3f8a1cf9fbbe662" providerId="LiveId" clId="{FC70E60A-F47C-47C4-AE6D-44A34307F791}" dt="2024-01-05T15:05:56.315" v="3106" actId="20577"/>
          <ac:spMkLst>
            <pc:docMk/>
            <pc:sldMk cId="4115730873" sldId="302"/>
            <ac:spMk id="8" creationId="{E30A85BC-D02A-BCCE-66E9-6B73D62F47EA}"/>
          </ac:spMkLst>
        </pc:spChg>
        <pc:picChg chg="mod">
          <ac:chgData name="Chelsea Edmonds" userId="b3f8a1cf9fbbe662" providerId="LiveId" clId="{FC70E60A-F47C-47C4-AE6D-44A34307F791}" dt="2024-01-09T16:56:35.658" v="9186" actId="1076"/>
          <ac:picMkLst>
            <pc:docMk/>
            <pc:sldMk cId="4115730873" sldId="302"/>
            <ac:picMk id="5" creationId="{15D22E54-FA86-D818-0BD1-93ACE5EB005B}"/>
          </ac:picMkLst>
        </pc:picChg>
      </pc:sldChg>
      <pc:sldChg chg="del">
        <pc:chgData name="Chelsea Edmonds" userId="b3f8a1cf9fbbe662" providerId="LiveId" clId="{FC70E60A-F47C-47C4-AE6D-44A34307F791}" dt="2023-12-14T13:31:47.111" v="909" actId="47"/>
        <pc:sldMkLst>
          <pc:docMk/>
          <pc:sldMk cId="2526590745" sldId="303"/>
        </pc:sldMkLst>
      </pc:sldChg>
      <pc:sldChg chg="del ord">
        <pc:chgData name="Chelsea Edmonds" userId="b3f8a1cf9fbbe662" providerId="LiveId" clId="{FC70E60A-F47C-47C4-AE6D-44A34307F791}" dt="2023-12-14T15:15:33.786" v="1847" actId="2696"/>
        <pc:sldMkLst>
          <pc:docMk/>
          <pc:sldMk cId="164725864" sldId="304"/>
        </pc:sldMkLst>
      </pc:sldChg>
      <pc:sldChg chg="addSp delSp modSp add mod ord">
        <pc:chgData name="Chelsea Edmonds" userId="b3f8a1cf9fbbe662" providerId="LiveId" clId="{FC70E60A-F47C-47C4-AE6D-44A34307F791}" dt="2024-01-11T21:27:17.235" v="11431" actId="113"/>
        <pc:sldMkLst>
          <pc:docMk/>
          <pc:sldMk cId="1904458307" sldId="304"/>
        </pc:sldMkLst>
        <pc:spChg chg="mod">
          <ac:chgData name="Chelsea Edmonds" userId="b3f8a1cf9fbbe662" providerId="LiveId" clId="{FC70E60A-F47C-47C4-AE6D-44A34307F791}" dt="2024-01-11T21:27:17.235" v="11431" actId="113"/>
          <ac:spMkLst>
            <pc:docMk/>
            <pc:sldMk cId="1904458307" sldId="304"/>
            <ac:spMk id="4" creationId="{B72E39B6-BF9C-3741-DA6F-9E23F89A2361}"/>
          </ac:spMkLst>
        </pc:spChg>
        <pc:spChg chg="mod">
          <ac:chgData name="Chelsea Edmonds" userId="b3f8a1cf9fbbe662" providerId="LiveId" clId="{FC70E60A-F47C-47C4-AE6D-44A34307F791}" dt="2024-01-11T14:13:05.030" v="10699" actId="13822"/>
          <ac:spMkLst>
            <pc:docMk/>
            <pc:sldMk cId="1904458307" sldId="304"/>
            <ac:spMk id="14" creationId="{AAB058DB-A571-90EA-323C-22729BD11F25}"/>
          </ac:spMkLst>
        </pc:spChg>
        <pc:grpChg chg="mod">
          <ac:chgData name="Chelsea Edmonds" userId="b3f8a1cf9fbbe662" providerId="LiveId" clId="{FC70E60A-F47C-47C4-AE6D-44A34307F791}" dt="2024-01-11T21:27:12.320" v="11430" actId="1076"/>
          <ac:grpSpMkLst>
            <pc:docMk/>
            <pc:sldMk cId="1904458307" sldId="304"/>
            <ac:grpSpMk id="5" creationId="{EC7D5605-B9AB-4C7A-2CCA-A7B2D55611DE}"/>
          </ac:grpSpMkLst>
        </pc:grpChg>
        <pc:picChg chg="del">
          <ac:chgData name="Chelsea Edmonds" userId="b3f8a1cf9fbbe662" providerId="LiveId" clId="{FC70E60A-F47C-47C4-AE6D-44A34307F791}" dt="2024-01-05T16:44:32.222" v="4488" actId="478"/>
          <ac:picMkLst>
            <pc:docMk/>
            <pc:sldMk cId="1904458307" sldId="304"/>
            <ac:picMk id="13" creationId="{2A6FF325-3F7A-F78C-0A90-42029E4836AD}"/>
          </ac:picMkLst>
        </pc:picChg>
        <pc:picChg chg="add mod ord">
          <ac:chgData name="Chelsea Edmonds" userId="b3f8a1cf9fbbe662" providerId="LiveId" clId="{FC70E60A-F47C-47C4-AE6D-44A34307F791}" dt="2024-01-11T21:27:12.320" v="11430" actId="1076"/>
          <ac:picMkLst>
            <pc:docMk/>
            <pc:sldMk cId="1904458307" sldId="304"/>
            <ac:picMk id="16" creationId="{C887A1D8-6D25-C231-1A1E-E97B147FD937}"/>
          </ac:picMkLst>
        </pc:picChg>
        <pc:cxnChg chg="mod">
          <ac:chgData name="Chelsea Edmonds" userId="b3f8a1cf9fbbe662" providerId="LiveId" clId="{FC70E60A-F47C-47C4-AE6D-44A34307F791}" dt="2024-01-11T14:13:10.707" v="10701" actId="13822"/>
          <ac:cxnSpMkLst>
            <pc:docMk/>
            <pc:sldMk cId="1904458307" sldId="304"/>
            <ac:cxnSpMk id="10" creationId="{F4C29678-125C-724A-B5CE-33C902CFE2CA}"/>
          </ac:cxnSpMkLst>
        </pc:cxnChg>
        <pc:cxnChg chg="mod">
          <ac:chgData name="Chelsea Edmonds" userId="b3f8a1cf9fbbe662" providerId="LiveId" clId="{FC70E60A-F47C-47C4-AE6D-44A34307F791}" dt="2024-01-11T14:13:25.557" v="10705" actId="14100"/>
          <ac:cxnSpMkLst>
            <pc:docMk/>
            <pc:sldMk cId="1904458307" sldId="304"/>
            <ac:cxnSpMk id="11" creationId="{81FD44BE-CAF2-BA45-A1AC-44B8DFEBCE1F}"/>
          </ac:cxnSpMkLst>
        </pc:cxnChg>
        <pc:cxnChg chg="add mod">
          <ac:chgData name="Chelsea Edmonds" userId="b3f8a1cf9fbbe662" providerId="LiveId" clId="{FC70E60A-F47C-47C4-AE6D-44A34307F791}" dt="2024-01-11T21:27:12.320" v="11430" actId="1076"/>
          <ac:cxnSpMkLst>
            <pc:docMk/>
            <pc:sldMk cId="1904458307" sldId="304"/>
            <ac:cxnSpMk id="18" creationId="{E11CB4B5-9C7B-90FF-03EB-57C4CB7AADB4}"/>
          </ac:cxnSpMkLst>
        </pc:cxnChg>
      </pc:sldChg>
      <pc:sldChg chg="addSp delSp modSp add del mod ord">
        <pc:chgData name="Chelsea Edmonds" userId="b3f8a1cf9fbbe662" providerId="LiveId" clId="{FC70E60A-F47C-47C4-AE6D-44A34307F791}" dt="2024-01-11T21:26:11.770" v="11289" actId="2696"/>
        <pc:sldMkLst>
          <pc:docMk/>
          <pc:sldMk cId="22689460" sldId="305"/>
        </pc:sldMkLst>
        <pc:spChg chg="mod">
          <ac:chgData name="Chelsea Edmonds" userId="b3f8a1cf9fbbe662" providerId="LiveId" clId="{FC70E60A-F47C-47C4-AE6D-44A34307F791}" dt="2024-01-05T16:43:53.797" v="4486" actId="20577"/>
          <ac:spMkLst>
            <pc:docMk/>
            <pc:sldMk cId="22689460" sldId="305"/>
            <ac:spMk id="28" creationId="{20688796-284D-0DC6-BD89-97957D89A4DA}"/>
          </ac:spMkLst>
        </pc:spChg>
        <pc:picChg chg="add mod">
          <ac:chgData name="Chelsea Edmonds" userId="b3f8a1cf9fbbe662" providerId="LiveId" clId="{FC70E60A-F47C-47C4-AE6D-44A34307F791}" dt="2024-01-05T16:43:50.805" v="4484" actId="1076"/>
          <ac:picMkLst>
            <pc:docMk/>
            <pc:sldMk cId="22689460" sldId="305"/>
            <ac:picMk id="4" creationId="{B59CA926-C5A2-17C8-5755-93C410EF4930}"/>
          </ac:picMkLst>
        </pc:picChg>
        <pc:picChg chg="add mod">
          <ac:chgData name="Chelsea Edmonds" userId="b3f8a1cf9fbbe662" providerId="LiveId" clId="{FC70E60A-F47C-47C4-AE6D-44A34307F791}" dt="2024-01-05T16:43:51.933" v="4485" actId="1076"/>
          <ac:picMkLst>
            <pc:docMk/>
            <pc:sldMk cId="22689460" sldId="305"/>
            <ac:picMk id="6" creationId="{2DB38C0D-59A0-D365-3CE3-166A05C1D4B7}"/>
          </ac:picMkLst>
        </pc:picChg>
        <pc:picChg chg="add mod">
          <ac:chgData name="Chelsea Edmonds" userId="b3f8a1cf9fbbe662" providerId="LiveId" clId="{FC70E60A-F47C-47C4-AE6D-44A34307F791}" dt="2024-01-05T16:43:58.100" v="4487" actId="1076"/>
          <ac:picMkLst>
            <pc:docMk/>
            <pc:sldMk cId="22689460" sldId="305"/>
            <ac:picMk id="8" creationId="{6AF33CF6-1104-5745-AE3F-20799BD3C3D7}"/>
          </ac:picMkLst>
        </pc:picChg>
        <pc:picChg chg="del">
          <ac:chgData name="Chelsea Edmonds" userId="b3f8a1cf9fbbe662" providerId="LiveId" clId="{FC70E60A-F47C-47C4-AE6D-44A34307F791}" dt="2024-01-05T16:43:45.444" v="4480" actId="478"/>
          <ac:picMkLst>
            <pc:docMk/>
            <pc:sldMk cId="22689460" sldId="305"/>
            <ac:picMk id="29" creationId="{42B98469-5D6B-8C42-B0FD-594C77D59C81}"/>
          </ac:picMkLst>
        </pc:picChg>
        <pc:picChg chg="del">
          <ac:chgData name="Chelsea Edmonds" userId="b3f8a1cf9fbbe662" providerId="LiveId" clId="{FC70E60A-F47C-47C4-AE6D-44A34307F791}" dt="2024-01-05T16:41:49.141" v="4431" actId="478"/>
          <ac:picMkLst>
            <pc:docMk/>
            <pc:sldMk cId="22689460" sldId="305"/>
            <ac:picMk id="30" creationId="{DB30F246-4AC1-D5D6-DBD4-3F24B56E4A7E}"/>
          </ac:picMkLst>
        </pc:picChg>
        <pc:picChg chg="del">
          <ac:chgData name="Chelsea Edmonds" userId="b3f8a1cf9fbbe662" providerId="LiveId" clId="{FC70E60A-F47C-47C4-AE6D-44A34307F791}" dt="2024-01-05T16:42:22.463" v="4436" actId="478"/>
          <ac:picMkLst>
            <pc:docMk/>
            <pc:sldMk cId="22689460" sldId="305"/>
            <ac:picMk id="31" creationId="{BC35F8A4-3805-1009-1A5E-0FAF6A5F14A9}"/>
          </ac:picMkLst>
        </pc:picChg>
      </pc:sldChg>
      <pc:sldChg chg="del ord">
        <pc:chgData name="Chelsea Edmonds" userId="b3f8a1cf9fbbe662" providerId="LiveId" clId="{FC70E60A-F47C-47C4-AE6D-44A34307F791}" dt="2023-12-14T15:15:33.786" v="1847" actId="2696"/>
        <pc:sldMkLst>
          <pc:docMk/>
          <pc:sldMk cId="1211733464" sldId="305"/>
        </pc:sldMkLst>
      </pc:sldChg>
      <pc:sldChg chg="addSp delSp modSp mod setBg">
        <pc:chgData name="Chelsea Edmonds" userId="b3f8a1cf9fbbe662" providerId="LiveId" clId="{FC70E60A-F47C-47C4-AE6D-44A34307F791}" dt="2024-01-05T16:22:09.877" v="4266" actId="20577"/>
        <pc:sldMkLst>
          <pc:docMk/>
          <pc:sldMk cId="618332062" sldId="306"/>
        </pc:sldMkLst>
        <pc:spChg chg="mod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2" creationId="{E6BDDD5B-99EE-4701-0FD1-A109299137A4}"/>
          </ac:spMkLst>
        </pc:spChg>
        <pc:spChg chg="mod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3" creationId="{BB9693FC-12B1-9405-F0D7-61D7E6CABC42}"/>
          </ac:spMkLst>
        </pc:spChg>
        <pc:spChg chg="add mod">
          <ac:chgData name="Chelsea Edmonds" userId="b3f8a1cf9fbbe662" providerId="LiveId" clId="{FC70E60A-F47C-47C4-AE6D-44A34307F791}" dt="2024-01-05T16:22:06.039" v="4265" actId="313"/>
          <ac:spMkLst>
            <pc:docMk/>
            <pc:sldMk cId="618332062" sldId="306"/>
            <ac:spMk id="4" creationId="{E878573D-F812-481F-6802-BABEED548F9B}"/>
          </ac:spMkLst>
        </pc:spChg>
        <pc:spChg chg="add mod">
          <ac:chgData name="Chelsea Edmonds" userId="b3f8a1cf9fbbe662" providerId="LiveId" clId="{FC70E60A-F47C-47C4-AE6D-44A34307F791}" dt="2024-01-05T16:22:09.877" v="4266" actId="20577"/>
          <ac:spMkLst>
            <pc:docMk/>
            <pc:sldMk cId="618332062" sldId="306"/>
            <ac:spMk id="6" creationId="{71D37C7C-5C93-0DDB-E732-D2AC286FF83B}"/>
          </ac:spMkLst>
        </pc:spChg>
        <pc:spChg chg="add del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12" creationId="{AAAE94E3-A7DB-4868-B1E3-E49703488BBC}"/>
          </ac:spMkLst>
        </pc:spChg>
        <pc:spChg chg="add del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18" creationId="{3873B707-463F-40B0-8227-E8CC6C67EB25}"/>
          </ac:spMkLst>
        </pc:spChg>
        <pc:spChg chg="add del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20" creationId="{C13237C8-E62C-4F0D-A318-BD6FB6C2D138}"/>
          </ac:spMkLst>
        </pc:spChg>
        <pc:spChg chg="add del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22" creationId="{19C9EAEA-39D0-4B0E-A0EB-51E7B26740B1}"/>
          </ac:spMkLst>
        </pc:spChg>
        <pc:spChg chg="add del">
          <ac:chgData name="Chelsea Edmonds" userId="b3f8a1cf9fbbe662" providerId="LiveId" clId="{FC70E60A-F47C-47C4-AE6D-44A34307F791}" dt="2024-01-05T15:14:13.896" v="3170" actId="26606"/>
          <ac:spMkLst>
            <pc:docMk/>
            <pc:sldMk cId="618332062" sldId="306"/>
            <ac:spMk id="24" creationId="{8CB5D2D7-DF65-4E86-BFBA-FFB9B5ACEB64}"/>
          </ac:spMkLst>
        </pc:spChg>
        <pc:grpChg chg="add del">
          <ac:chgData name="Chelsea Edmonds" userId="b3f8a1cf9fbbe662" providerId="LiveId" clId="{FC70E60A-F47C-47C4-AE6D-44A34307F791}" dt="2024-01-05T15:14:13.896" v="3170" actId="26606"/>
          <ac:grpSpMkLst>
            <pc:docMk/>
            <pc:sldMk cId="618332062" sldId="306"/>
            <ac:grpSpMk id="14" creationId="{1DE889C7-FAD6-4397-98E2-05D503484459}"/>
          </ac:grpSpMkLst>
        </pc:grpChg>
        <pc:picChg chg="mod ord">
          <ac:chgData name="Chelsea Edmonds" userId="b3f8a1cf9fbbe662" providerId="LiveId" clId="{FC70E60A-F47C-47C4-AE6D-44A34307F791}" dt="2024-01-05T16:21:19.372" v="4146" actId="1076"/>
          <ac:picMkLst>
            <pc:docMk/>
            <pc:sldMk cId="618332062" sldId="306"/>
            <ac:picMk id="5" creationId="{3CC76BC6-A6CC-4A18-5470-9C618129EF2E}"/>
          </ac:picMkLst>
        </pc:picChg>
        <pc:picChg chg="mod">
          <ac:chgData name="Chelsea Edmonds" userId="b3f8a1cf9fbbe662" providerId="LiveId" clId="{FC70E60A-F47C-47C4-AE6D-44A34307F791}" dt="2024-01-05T16:21:17.492" v="4145" actId="1076"/>
          <ac:picMkLst>
            <pc:docMk/>
            <pc:sldMk cId="618332062" sldId="306"/>
            <ac:picMk id="7" creationId="{9CF29E0E-2302-85FE-DF0B-296539E990D8}"/>
          </ac:picMkLst>
        </pc:picChg>
      </pc:sldChg>
      <pc:sldChg chg="addSp modSp mod">
        <pc:chgData name="Chelsea Edmonds" userId="b3f8a1cf9fbbe662" providerId="LiveId" clId="{FC70E60A-F47C-47C4-AE6D-44A34307F791}" dt="2024-01-11T16:50:20.523" v="11104" actId="14100"/>
        <pc:sldMkLst>
          <pc:docMk/>
          <pc:sldMk cId="2540055626" sldId="307"/>
        </pc:sldMkLst>
        <pc:spChg chg="mod">
          <ac:chgData name="Chelsea Edmonds" userId="b3f8a1cf9fbbe662" providerId="LiveId" clId="{FC70E60A-F47C-47C4-AE6D-44A34307F791}" dt="2023-12-14T15:13:23.867" v="1620" actId="20577"/>
          <ac:spMkLst>
            <pc:docMk/>
            <pc:sldMk cId="2540055626" sldId="307"/>
            <ac:spMk id="3" creationId="{B0D17EF5-24A1-4042-B33A-5B1DF0E342EB}"/>
          </ac:spMkLst>
        </pc:spChg>
        <pc:spChg chg="add mod">
          <ac:chgData name="Chelsea Edmonds" userId="b3f8a1cf9fbbe662" providerId="LiveId" clId="{FC70E60A-F47C-47C4-AE6D-44A34307F791}" dt="2024-01-11T16:49:20.991" v="11089" actId="13822"/>
          <ac:spMkLst>
            <pc:docMk/>
            <pc:sldMk cId="2540055626" sldId="307"/>
            <ac:spMk id="8" creationId="{E3877F8E-AC23-2455-8D5D-DA27F82366F0}"/>
          </ac:spMkLst>
        </pc:spChg>
        <pc:spChg chg="add mod">
          <ac:chgData name="Chelsea Edmonds" userId="b3f8a1cf9fbbe662" providerId="LiveId" clId="{FC70E60A-F47C-47C4-AE6D-44A34307F791}" dt="2024-01-11T16:49:28.005" v="11091" actId="1076"/>
          <ac:spMkLst>
            <pc:docMk/>
            <pc:sldMk cId="2540055626" sldId="307"/>
            <ac:spMk id="9" creationId="{C2A2E0C6-607C-6C5B-8CD0-B883C5E20568}"/>
          </ac:spMkLst>
        </pc:spChg>
        <pc:spChg chg="add mod">
          <ac:chgData name="Chelsea Edmonds" userId="b3f8a1cf9fbbe662" providerId="LiveId" clId="{FC70E60A-F47C-47C4-AE6D-44A34307F791}" dt="2024-01-11T16:49:40.824" v="11095" actId="13822"/>
          <ac:spMkLst>
            <pc:docMk/>
            <pc:sldMk cId="2540055626" sldId="307"/>
            <ac:spMk id="12" creationId="{0212423A-87EB-BDE9-A4CF-6D90EBFF96B7}"/>
          </ac:spMkLst>
        </pc:spChg>
        <pc:spChg chg="add mod">
          <ac:chgData name="Chelsea Edmonds" userId="b3f8a1cf9fbbe662" providerId="LiveId" clId="{FC70E60A-F47C-47C4-AE6D-44A34307F791}" dt="2024-01-11T16:49:52.040" v="11099" actId="13822"/>
          <ac:spMkLst>
            <pc:docMk/>
            <pc:sldMk cId="2540055626" sldId="307"/>
            <ac:spMk id="13" creationId="{CB42E332-37EA-B14C-21E2-ACC2FC653353}"/>
          </ac:spMkLst>
        </pc:spChg>
        <pc:spChg chg="add mod">
          <ac:chgData name="Chelsea Edmonds" userId="b3f8a1cf9fbbe662" providerId="LiveId" clId="{FC70E60A-F47C-47C4-AE6D-44A34307F791}" dt="2024-01-11T16:50:20.523" v="11104" actId="14100"/>
          <ac:spMkLst>
            <pc:docMk/>
            <pc:sldMk cId="2540055626" sldId="307"/>
            <ac:spMk id="14" creationId="{6D522192-3444-0948-25BD-B30707A11AA2}"/>
          </ac:spMkLst>
        </pc:spChg>
        <pc:cxnChg chg="mod">
          <ac:chgData name="Chelsea Edmonds" userId="b3f8a1cf9fbbe662" providerId="LiveId" clId="{FC70E60A-F47C-47C4-AE6D-44A34307F791}" dt="2024-01-11T14:15:52.115" v="10724" actId="14100"/>
          <ac:cxnSpMkLst>
            <pc:docMk/>
            <pc:sldMk cId="2540055626" sldId="307"/>
            <ac:cxnSpMk id="10" creationId="{30D1A0A5-0B44-06D8-B030-3E07B6652B97}"/>
          </ac:cxnSpMkLst>
        </pc:cxnChg>
        <pc:cxnChg chg="mod">
          <ac:chgData name="Chelsea Edmonds" userId="b3f8a1cf9fbbe662" providerId="LiveId" clId="{FC70E60A-F47C-47C4-AE6D-44A34307F791}" dt="2024-01-11T15:38:05.099" v="10993" actId="13822"/>
          <ac:cxnSpMkLst>
            <pc:docMk/>
            <pc:sldMk cId="2540055626" sldId="307"/>
            <ac:cxnSpMk id="17" creationId="{CE52A292-B057-9CB7-7F67-A485D15A157F}"/>
          </ac:cxnSpMkLst>
        </pc:cxnChg>
        <pc:cxnChg chg="mod">
          <ac:chgData name="Chelsea Edmonds" userId="b3f8a1cf9fbbe662" providerId="LiveId" clId="{FC70E60A-F47C-47C4-AE6D-44A34307F791}" dt="2024-01-11T15:38:10.954" v="10996" actId="13822"/>
          <ac:cxnSpMkLst>
            <pc:docMk/>
            <pc:sldMk cId="2540055626" sldId="307"/>
            <ac:cxnSpMk id="23" creationId="{912ECF97-1CA8-8110-B1EA-5CE3E921F36A}"/>
          </ac:cxnSpMkLst>
        </pc:cxnChg>
        <pc:cxnChg chg="mod">
          <ac:chgData name="Chelsea Edmonds" userId="b3f8a1cf9fbbe662" providerId="LiveId" clId="{FC70E60A-F47C-47C4-AE6D-44A34307F791}" dt="2024-01-11T15:38:07.587" v="10994" actId="13822"/>
          <ac:cxnSpMkLst>
            <pc:docMk/>
            <pc:sldMk cId="2540055626" sldId="307"/>
            <ac:cxnSpMk id="26" creationId="{1796D812-CE77-0376-317A-F15FCCC63CE1}"/>
          </ac:cxnSpMkLst>
        </pc:cxnChg>
        <pc:cxnChg chg="mod">
          <ac:chgData name="Chelsea Edmonds" userId="b3f8a1cf9fbbe662" providerId="LiveId" clId="{FC70E60A-F47C-47C4-AE6D-44A34307F791}" dt="2024-01-11T16:49:31.277" v="11092" actId="14100"/>
          <ac:cxnSpMkLst>
            <pc:docMk/>
            <pc:sldMk cId="2540055626" sldId="307"/>
            <ac:cxnSpMk id="27" creationId="{FE150614-3413-AB60-8281-8551B41AFAF7}"/>
          </ac:cxnSpMkLst>
        </pc:cxnChg>
        <pc:cxnChg chg="mod">
          <ac:chgData name="Chelsea Edmonds" userId="b3f8a1cf9fbbe662" providerId="LiveId" clId="{FC70E60A-F47C-47C4-AE6D-44A34307F791}" dt="2024-01-11T15:38:15.483" v="10998" actId="13822"/>
          <ac:cxnSpMkLst>
            <pc:docMk/>
            <pc:sldMk cId="2540055626" sldId="307"/>
            <ac:cxnSpMk id="35" creationId="{BE0DAF7D-6C70-5B7E-7EA9-44961B96F283}"/>
          </ac:cxnSpMkLst>
        </pc:cxnChg>
        <pc:cxnChg chg="mod">
          <ac:chgData name="Chelsea Edmonds" userId="b3f8a1cf9fbbe662" providerId="LiveId" clId="{FC70E60A-F47C-47C4-AE6D-44A34307F791}" dt="2024-01-11T15:38:09.289" v="10995" actId="13822"/>
          <ac:cxnSpMkLst>
            <pc:docMk/>
            <pc:sldMk cId="2540055626" sldId="307"/>
            <ac:cxnSpMk id="37" creationId="{ADEFA0F9-23AE-1CAE-B133-0EB930D22FE4}"/>
          </ac:cxnSpMkLst>
        </pc:cxnChg>
        <pc:cxnChg chg="mod">
          <ac:chgData name="Chelsea Edmonds" userId="b3f8a1cf9fbbe662" providerId="LiveId" clId="{FC70E60A-F47C-47C4-AE6D-44A34307F791}" dt="2024-01-11T15:38:13.881" v="10997" actId="13822"/>
          <ac:cxnSpMkLst>
            <pc:docMk/>
            <pc:sldMk cId="2540055626" sldId="307"/>
            <ac:cxnSpMk id="41" creationId="{A7407FEA-0BB9-324F-33E4-A94907B62910}"/>
          </ac:cxnSpMkLst>
        </pc:cxnChg>
      </pc:sldChg>
      <pc:sldChg chg="addSp modSp mod ord">
        <pc:chgData name="Chelsea Edmonds" userId="b3f8a1cf9fbbe662" providerId="LiveId" clId="{FC70E60A-F47C-47C4-AE6D-44A34307F791}" dt="2024-01-11T21:25:45.546" v="11288" actId="1076"/>
        <pc:sldMkLst>
          <pc:docMk/>
          <pc:sldMk cId="1887624418" sldId="308"/>
        </pc:sldMkLst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6" creationId="{E1729C19-74A4-35C0-A8F4-E99889E83E77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7" creationId="{2E2423CA-0D3C-6438-FBF4-F02B9BCDA790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8" creationId="{8E177D80-EA29-C7C2-2DA5-D3FA11C120B9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9" creationId="{B2732BFB-5A8F-3F8E-F639-5A88DE0132E7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10" creationId="{B3969A83-B4BA-6784-8C8D-61CDFC5B7824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11" creationId="{AD1700C5-F84F-885F-D856-D3B7781C81D1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12" creationId="{07D16B97-B273-BC02-D0A7-38CCB7559C48}"/>
          </ac:spMkLst>
        </pc:spChg>
        <pc:spChg chg="mod">
          <ac:chgData name="Chelsea Edmonds" userId="b3f8a1cf9fbbe662" providerId="LiveId" clId="{FC70E60A-F47C-47C4-AE6D-44A34307F791}" dt="2024-01-11T21:25:31.652" v="11284"/>
          <ac:spMkLst>
            <pc:docMk/>
            <pc:sldMk cId="1887624418" sldId="308"/>
            <ac:spMk id="19" creationId="{08ED54E4-CF92-5FD3-447C-B28D7BC864E1}"/>
          </ac:spMkLst>
        </pc:spChg>
        <pc:grpChg chg="add mod">
          <ac:chgData name="Chelsea Edmonds" userId="b3f8a1cf9fbbe662" providerId="LiveId" clId="{FC70E60A-F47C-47C4-AE6D-44A34307F791}" dt="2024-01-11T21:25:45.546" v="11288" actId="1076"/>
          <ac:grpSpMkLst>
            <pc:docMk/>
            <pc:sldMk cId="1887624418" sldId="308"/>
            <ac:grpSpMk id="4" creationId="{735749DA-32D4-9F5A-FFEF-9D132767BFB0}"/>
          </ac:grpSpMkLst>
        </pc:grp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3" creationId="{2EC2021A-46EA-BCC1-1D12-2192D103A76B}"/>
          </ac:cxnSpMkLst>
        </pc:cxn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4" creationId="{369AE964-0215-8BBE-CFB3-4360383F7F10}"/>
          </ac:cxnSpMkLst>
        </pc:cxn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5" creationId="{046B0430-DA57-DBD5-1E80-7155B992EF3A}"/>
          </ac:cxnSpMkLst>
        </pc:cxn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6" creationId="{9F015021-86C7-3ADA-DA52-4CE61E478D6E}"/>
          </ac:cxnSpMkLst>
        </pc:cxn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7" creationId="{5519B76D-8130-4024-9F52-26F03CD13166}"/>
          </ac:cxnSpMkLst>
        </pc:cxnChg>
        <pc:cxnChg chg="mod">
          <ac:chgData name="Chelsea Edmonds" userId="b3f8a1cf9fbbe662" providerId="LiveId" clId="{FC70E60A-F47C-47C4-AE6D-44A34307F791}" dt="2024-01-11T21:25:31.652" v="11284"/>
          <ac:cxnSpMkLst>
            <pc:docMk/>
            <pc:sldMk cId="1887624418" sldId="308"/>
            <ac:cxnSpMk id="18" creationId="{F3547F4E-66E9-7917-00AB-3D726C8561A9}"/>
          </ac:cxnSpMkLst>
        </pc:cxnChg>
      </pc:sldChg>
      <pc:sldChg chg="modSp del mod ord">
        <pc:chgData name="Chelsea Edmonds" userId="b3f8a1cf9fbbe662" providerId="LiveId" clId="{FC70E60A-F47C-47C4-AE6D-44A34307F791}" dt="2024-01-11T21:52:02.422" v="11578" actId="2696"/>
        <pc:sldMkLst>
          <pc:docMk/>
          <pc:sldMk cId="445755440" sldId="309"/>
        </pc:sldMkLst>
        <pc:spChg chg="mod">
          <ac:chgData name="Chelsea Edmonds" userId="b3f8a1cf9fbbe662" providerId="LiveId" clId="{FC70E60A-F47C-47C4-AE6D-44A34307F791}" dt="2023-12-14T14:31:20.313" v="1020" actId="20577"/>
          <ac:spMkLst>
            <pc:docMk/>
            <pc:sldMk cId="445755440" sldId="309"/>
            <ac:spMk id="2" creationId="{D229D635-9AAD-603C-B7D8-56C0DF24CC4A}"/>
          </ac:spMkLst>
        </pc:spChg>
      </pc:sldChg>
      <pc:sldChg chg="del">
        <pc:chgData name="Chelsea Edmonds" userId="b3f8a1cf9fbbe662" providerId="LiveId" clId="{FC70E60A-F47C-47C4-AE6D-44A34307F791}" dt="2023-12-14T15:29:06.973" v="2261" actId="2696"/>
        <pc:sldMkLst>
          <pc:docMk/>
          <pc:sldMk cId="681585525" sldId="310"/>
        </pc:sldMkLst>
      </pc:sldChg>
      <pc:sldChg chg="modSp mod">
        <pc:chgData name="Chelsea Edmonds" userId="b3f8a1cf9fbbe662" providerId="LiveId" clId="{FC70E60A-F47C-47C4-AE6D-44A34307F791}" dt="2024-01-10T17:31:05.537" v="9793" actId="113"/>
        <pc:sldMkLst>
          <pc:docMk/>
          <pc:sldMk cId="4206169721" sldId="311"/>
        </pc:sldMkLst>
        <pc:spChg chg="mod">
          <ac:chgData name="Chelsea Edmonds" userId="b3f8a1cf9fbbe662" providerId="LiveId" clId="{FC70E60A-F47C-47C4-AE6D-44A34307F791}" dt="2024-01-10T17:31:05.537" v="9793" actId="113"/>
          <ac:spMkLst>
            <pc:docMk/>
            <pc:sldMk cId="4206169721" sldId="311"/>
            <ac:spMk id="3" creationId="{6219E397-7FE2-A0F8-25A1-35AAA3023606}"/>
          </ac:spMkLst>
        </pc:spChg>
      </pc:sldChg>
      <pc:sldChg chg="addSp delSp modSp new mod ord modClrScheme chgLayout">
        <pc:chgData name="Chelsea Edmonds" userId="b3f8a1cf9fbbe662" providerId="LiveId" clId="{FC70E60A-F47C-47C4-AE6D-44A34307F791}" dt="2024-01-11T14:22:14.564" v="10764" actId="20577"/>
        <pc:sldMkLst>
          <pc:docMk/>
          <pc:sldMk cId="3532440369" sldId="312"/>
        </pc:sldMkLst>
        <pc:spChg chg="mod ord">
          <ac:chgData name="Chelsea Edmonds" userId="b3f8a1cf9fbbe662" providerId="LiveId" clId="{FC70E60A-F47C-47C4-AE6D-44A34307F791}" dt="2024-01-11T14:22:14.564" v="10764" actId="20577"/>
          <ac:spMkLst>
            <pc:docMk/>
            <pc:sldMk cId="3532440369" sldId="312"/>
            <ac:spMk id="2" creationId="{96913D5F-2DB0-EBB8-B6EC-35A24BE351A3}"/>
          </ac:spMkLst>
        </pc:spChg>
        <pc:spChg chg="add mod ord">
          <ac:chgData name="Chelsea Edmonds" userId="b3f8a1cf9fbbe662" providerId="LiveId" clId="{FC70E60A-F47C-47C4-AE6D-44A34307F791}" dt="2024-01-10T14:39:03.373" v="9355" actId="14100"/>
          <ac:spMkLst>
            <pc:docMk/>
            <pc:sldMk cId="3532440369" sldId="312"/>
            <ac:spMk id="3" creationId="{C0552BC1-AD8D-2B96-78A8-45CAF12D9878}"/>
          </ac:spMkLst>
        </pc:spChg>
        <pc:spChg chg="add mod">
          <ac:chgData name="Chelsea Edmonds" userId="b3f8a1cf9fbbe662" providerId="LiveId" clId="{FC70E60A-F47C-47C4-AE6D-44A34307F791}" dt="2024-01-11T14:17:47.040" v="10738" actId="13822"/>
          <ac:spMkLst>
            <pc:docMk/>
            <pc:sldMk cId="3532440369" sldId="312"/>
            <ac:spMk id="6" creationId="{7F5A215A-C662-2C67-2090-93270E8B4D28}"/>
          </ac:spMkLst>
        </pc:spChg>
        <pc:spChg chg="add mod">
          <ac:chgData name="Chelsea Edmonds" userId="b3f8a1cf9fbbe662" providerId="LiveId" clId="{FC70E60A-F47C-47C4-AE6D-44A34307F791}" dt="2024-01-11T14:17:44.765" v="10737" actId="13822"/>
          <ac:spMkLst>
            <pc:docMk/>
            <pc:sldMk cId="3532440369" sldId="312"/>
            <ac:spMk id="7" creationId="{F75F71D7-E924-2095-D85C-99DE184EB213}"/>
          </ac:spMkLst>
        </pc:spChg>
        <pc:spChg chg="add mod">
          <ac:chgData name="Chelsea Edmonds" userId="b3f8a1cf9fbbe662" providerId="LiveId" clId="{FC70E60A-F47C-47C4-AE6D-44A34307F791}" dt="2024-01-05T17:54:57.294" v="8108" actId="20577"/>
          <ac:spMkLst>
            <pc:docMk/>
            <pc:sldMk cId="3532440369" sldId="312"/>
            <ac:spMk id="11" creationId="{CF3032B5-E84D-EAC2-B6A1-EA39FDB63A25}"/>
          </ac:spMkLst>
        </pc:spChg>
        <pc:spChg chg="add mod">
          <ac:chgData name="Chelsea Edmonds" userId="b3f8a1cf9fbbe662" providerId="LiveId" clId="{FC70E60A-F47C-47C4-AE6D-44A34307F791}" dt="2024-01-05T17:54:33.679" v="8095" actId="1076"/>
          <ac:spMkLst>
            <pc:docMk/>
            <pc:sldMk cId="3532440369" sldId="312"/>
            <ac:spMk id="12" creationId="{CF68B009-5885-7426-0FD2-80E42169566A}"/>
          </ac:spMkLst>
        </pc:spChg>
        <pc:spChg chg="add mod">
          <ac:chgData name="Chelsea Edmonds" userId="b3f8a1cf9fbbe662" providerId="LiveId" clId="{FC70E60A-F47C-47C4-AE6D-44A34307F791}" dt="2024-01-05T17:54:42.201" v="8100" actId="14100"/>
          <ac:spMkLst>
            <pc:docMk/>
            <pc:sldMk cId="3532440369" sldId="312"/>
            <ac:spMk id="13" creationId="{85448F61-2DD8-E69A-70C8-46975723CC6A}"/>
          </ac:spMkLst>
        </pc:spChg>
        <pc:spChg chg="add del mod">
          <ac:chgData name="Chelsea Edmonds" userId="b3f8a1cf9fbbe662" providerId="LiveId" clId="{FC70E60A-F47C-47C4-AE6D-44A34307F791}" dt="2024-01-11T12:02:41.719" v="10515" actId="478"/>
          <ac:spMkLst>
            <pc:docMk/>
            <pc:sldMk cId="3532440369" sldId="312"/>
            <ac:spMk id="15" creationId="{5EEE7ADA-D8B2-EC79-218A-8A318869AB38}"/>
          </ac:spMkLst>
        </pc:spChg>
        <pc:spChg chg="add mod">
          <ac:chgData name="Chelsea Edmonds" userId="b3f8a1cf9fbbe662" providerId="LiveId" clId="{FC70E60A-F47C-47C4-AE6D-44A34307F791}" dt="2024-01-11T14:17:43.140" v="10736" actId="13822"/>
          <ac:spMkLst>
            <pc:docMk/>
            <pc:sldMk cId="3532440369" sldId="312"/>
            <ac:spMk id="16" creationId="{5788DE00-0A8F-BDB0-27FA-A1A4FA583998}"/>
          </ac:spMkLst>
        </pc:spChg>
        <pc:spChg chg="add mod">
          <ac:chgData name="Chelsea Edmonds" userId="b3f8a1cf9fbbe662" providerId="LiveId" clId="{FC70E60A-F47C-47C4-AE6D-44A34307F791}" dt="2024-01-11T12:06:58.054" v="10657" actId="1076"/>
          <ac:spMkLst>
            <pc:docMk/>
            <pc:sldMk cId="3532440369" sldId="312"/>
            <ac:spMk id="17" creationId="{2F186821-889B-9E39-AFAE-F9634D2FFDA2}"/>
          </ac:spMkLst>
        </pc:spChg>
        <pc:spChg chg="add del mod">
          <ac:chgData name="Chelsea Edmonds" userId="b3f8a1cf9fbbe662" providerId="LiveId" clId="{FC70E60A-F47C-47C4-AE6D-44A34307F791}" dt="2024-01-11T12:07:02.366" v="10658" actId="1076"/>
          <ac:spMkLst>
            <pc:docMk/>
            <pc:sldMk cId="3532440369" sldId="312"/>
            <ac:spMk id="18" creationId="{190F9816-1725-4643-A069-7CF94FBA6B8A}"/>
          </ac:spMkLst>
        </pc:spChg>
        <pc:spChg chg="add mod">
          <ac:chgData name="Chelsea Edmonds" userId="b3f8a1cf9fbbe662" providerId="LiveId" clId="{FC70E60A-F47C-47C4-AE6D-44A34307F791}" dt="2024-01-11T11:59:11.797" v="10455" actId="113"/>
          <ac:spMkLst>
            <pc:docMk/>
            <pc:sldMk cId="3532440369" sldId="312"/>
            <ac:spMk id="19" creationId="{48282EA5-BC49-DF62-F109-4BCA945000C2}"/>
          </ac:spMkLst>
        </pc:spChg>
        <pc:spChg chg="add mod">
          <ac:chgData name="Chelsea Edmonds" userId="b3f8a1cf9fbbe662" providerId="LiveId" clId="{FC70E60A-F47C-47C4-AE6D-44A34307F791}" dt="2024-01-11T14:21:58.891" v="10754" actId="113"/>
          <ac:spMkLst>
            <pc:docMk/>
            <pc:sldMk cId="3532440369" sldId="312"/>
            <ac:spMk id="20" creationId="{F596FD34-DBE5-5394-FF70-995115011793}"/>
          </ac:spMkLst>
        </pc:spChg>
        <pc:spChg chg="add mod">
          <ac:chgData name="Chelsea Edmonds" userId="b3f8a1cf9fbbe662" providerId="LiveId" clId="{FC70E60A-F47C-47C4-AE6D-44A34307F791}" dt="2024-01-11T12:06:33.975" v="10651" actId="1076"/>
          <ac:spMkLst>
            <pc:docMk/>
            <pc:sldMk cId="3532440369" sldId="312"/>
            <ac:spMk id="27" creationId="{69379A6E-EDB2-C3C4-70A3-C3BB54B7E28B}"/>
          </ac:spMkLst>
        </pc:spChg>
        <pc:grpChg chg="add del mod">
          <ac:chgData name="Chelsea Edmonds" userId="b3f8a1cf9fbbe662" providerId="LiveId" clId="{FC70E60A-F47C-47C4-AE6D-44A34307F791}" dt="2024-01-11T11:58:28.187" v="10356" actId="478"/>
          <ac:grpSpMkLst>
            <pc:docMk/>
            <pc:sldMk cId="3532440369" sldId="312"/>
            <ac:grpSpMk id="14" creationId="{8C7AAF86-A51D-E572-F860-A996C8F9DA85}"/>
          </ac:grpSpMkLst>
        </pc:grpChg>
        <pc:picChg chg="add del mod">
          <ac:chgData name="Chelsea Edmonds" userId="b3f8a1cf9fbbe662" providerId="LiveId" clId="{FC70E60A-F47C-47C4-AE6D-44A34307F791}" dt="2024-01-10T15:38:22.153" v="9616" actId="478"/>
          <ac:picMkLst>
            <pc:docMk/>
            <pc:sldMk cId="3532440369" sldId="312"/>
            <ac:picMk id="1026" creationId="{1579F229-7881-90F8-7747-FB83E979649B}"/>
          </ac:picMkLst>
        </pc:picChg>
        <pc:cxnChg chg="add mod">
          <ac:chgData name="Chelsea Edmonds" userId="b3f8a1cf9fbbe662" providerId="LiveId" clId="{FC70E60A-F47C-47C4-AE6D-44A34307F791}" dt="2024-01-11T11:58:02.336" v="10355" actId="13822"/>
          <ac:cxnSpMkLst>
            <pc:docMk/>
            <pc:sldMk cId="3532440369" sldId="312"/>
            <ac:cxnSpMk id="5" creationId="{061DDA86-EFE6-74C2-4ABA-1EE0178C0085}"/>
          </ac:cxnSpMkLst>
        </pc:cxnChg>
        <pc:cxnChg chg="add mod">
          <ac:chgData name="Chelsea Edmonds" userId="b3f8a1cf9fbbe662" providerId="LiveId" clId="{FC70E60A-F47C-47C4-AE6D-44A34307F791}" dt="2023-12-14T14:46:09.278" v="1265" actId="164"/>
          <ac:cxnSpMkLst>
            <pc:docMk/>
            <pc:sldMk cId="3532440369" sldId="312"/>
            <ac:cxnSpMk id="8" creationId="{2431B649-665A-B666-BB9C-E185458D798A}"/>
          </ac:cxnSpMkLst>
        </pc:cxnChg>
        <pc:cxnChg chg="add mod">
          <ac:chgData name="Chelsea Edmonds" userId="b3f8a1cf9fbbe662" providerId="LiveId" clId="{FC70E60A-F47C-47C4-AE6D-44A34307F791}" dt="2024-01-05T17:54:12.432" v="8088" actId="1076"/>
          <ac:cxnSpMkLst>
            <pc:docMk/>
            <pc:sldMk cId="3532440369" sldId="312"/>
            <ac:cxnSpMk id="9" creationId="{104D8579-EEF4-B95A-816C-21B768B16A92}"/>
          </ac:cxnSpMkLst>
        </pc:cxnChg>
        <pc:cxnChg chg="add mod">
          <ac:chgData name="Chelsea Edmonds" userId="b3f8a1cf9fbbe662" providerId="LiveId" clId="{FC70E60A-F47C-47C4-AE6D-44A34307F791}" dt="2023-12-14T14:46:09.278" v="1265" actId="164"/>
          <ac:cxnSpMkLst>
            <pc:docMk/>
            <pc:sldMk cId="3532440369" sldId="312"/>
            <ac:cxnSpMk id="10" creationId="{095304E2-3545-59BD-85C8-C4A29D3D2485}"/>
          </ac:cxnSpMkLst>
        </pc:cxnChg>
        <pc:cxnChg chg="add mod">
          <ac:chgData name="Chelsea Edmonds" userId="b3f8a1cf9fbbe662" providerId="LiveId" clId="{FC70E60A-F47C-47C4-AE6D-44A34307F791}" dt="2024-01-11T12:04:43.785" v="10608" actId="1076"/>
          <ac:cxnSpMkLst>
            <pc:docMk/>
            <pc:sldMk cId="3532440369" sldId="312"/>
            <ac:cxnSpMk id="22" creationId="{19164247-ADE8-BA54-5CC8-BCF18C2B4BF1}"/>
          </ac:cxnSpMkLst>
        </pc:cxnChg>
        <pc:cxnChg chg="add mod">
          <ac:chgData name="Chelsea Edmonds" userId="b3f8a1cf9fbbe662" providerId="LiveId" clId="{FC70E60A-F47C-47C4-AE6D-44A34307F791}" dt="2024-01-11T12:04:43.785" v="10608" actId="1076"/>
          <ac:cxnSpMkLst>
            <pc:docMk/>
            <pc:sldMk cId="3532440369" sldId="312"/>
            <ac:cxnSpMk id="23" creationId="{7EFCE832-B0FF-FAC3-72BB-C2D72D0369F9}"/>
          </ac:cxnSpMkLst>
        </pc:cxnChg>
      </pc:sldChg>
      <pc:sldChg chg="new del">
        <pc:chgData name="Chelsea Edmonds" userId="b3f8a1cf9fbbe662" providerId="LiveId" clId="{FC70E60A-F47C-47C4-AE6D-44A34307F791}" dt="2023-12-14T14:44:48.786" v="1174" actId="680"/>
        <pc:sldMkLst>
          <pc:docMk/>
          <pc:sldMk cId="403975393" sldId="313"/>
        </pc:sldMkLst>
      </pc:sldChg>
      <pc:sldChg chg="addSp delSp modSp new mod ord modClrScheme chgLayout">
        <pc:chgData name="Chelsea Edmonds" userId="b3f8a1cf9fbbe662" providerId="LiveId" clId="{FC70E60A-F47C-47C4-AE6D-44A34307F791}" dt="2024-01-11T14:22:18.749" v="10768" actId="20577"/>
        <pc:sldMkLst>
          <pc:docMk/>
          <pc:sldMk cId="1232436091" sldId="313"/>
        </pc:sldMkLst>
        <pc:spChg chg="mod ord">
          <ac:chgData name="Chelsea Edmonds" userId="b3f8a1cf9fbbe662" providerId="LiveId" clId="{FC70E60A-F47C-47C4-AE6D-44A34307F791}" dt="2024-01-11T14:22:18.749" v="10768" actId="20577"/>
          <ac:spMkLst>
            <pc:docMk/>
            <pc:sldMk cId="1232436091" sldId="313"/>
            <ac:spMk id="2" creationId="{A16C6AF4-862C-1182-DAFF-50F3B59BEA15}"/>
          </ac:spMkLst>
        </pc:spChg>
        <pc:spChg chg="add del mod ord">
          <ac:chgData name="Chelsea Edmonds" userId="b3f8a1cf9fbbe662" providerId="LiveId" clId="{FC70E60A-F47C-47C4-AE6D-44A34307F791}" dt="2024-01-05T17:56:16.490" v="8118" actId="478"/>
          <ac:spMkLst>
            <pc:docMk/>
            <pc:sldMk cId="1232436091" sldId="313"/>
            <ac:spMk id="3" creationId="{741B4803-D824-97D9-6334-2B183297D714}"/>
          </ac:spMkLst>
        </pc:spChg>
        <pc:picChg chg="add mod">
          <ac:chgData name="Chelsea Edmonds" userId="b3f8a1cf9fbbe662" providerId="LiveId" clId="{FC70E60A-F47C-47C4-AE6D-44A34307F791}" dt="2024-01-11T14:08:28.706" v="10659" actId="1076"/>
          <ac:picMkLst>
            <pc:docMk/>
            <pc:sldMk cId="1232436091" sldId="313"/>
            <ac:picMk id="4" creationId="{67EF42AF-7EF5-1CDF-F195-D3CDD791BD83}"/>
          </ac:picMkLst>
        </pc:picChg>
        <pc:picChg chg="add mod">
          <ac:chgData name="Chelsea Edmonds" userId="b3f8a1cf9fbbe662" providerId="LiveId" clId="{FC70E60A-F47C-47C4-AE6D-44A34307F791}" dt="2024-01-10T14:15:07.449" v="9226" actId="1076"/>
          <ac:picMkLst>
            <pc:docMk/>
            <pc:sldMk cId="1232436091" sldId="313"/>
            <ac:picMk id="5" creationId="{2965B0BE-ABBC-AB23-F0FD-37A9641E9A02}"/>
          </ac:picMkLst>
        </pc:picChg>
        <pc:cxnChg chg="add del mod">
          <ac:chgData name="Chelsea Edmonds" userId="b3f8a1cf9fbbe662" providerId="LiveId" clId="{FC70E60A-F47C-47C4-AE6D-44A34307F791}" dt="2024-01-10T14:16:10.236" v="9238" actId="478"/>
          <ac:cxnSpMkLst>
            <pc:docMk/>
            <pc:sldMk cId="1232436091" sldId="313"/>
            <ac:cxnSpMk id="7" creationId="{3EE46E9C-2B4A-FC9C-5525-9B64B75CF5EA}"/>
          </ac:cxnSpMkLst>
        </pc:cxnChg>
        <pc:cxnChg chg="add del mod">
          <ac:chgData name="Chelsea Edmonds" userId="b3f8a1cf9fbbe662" providerId="LiveId" clId="{FC70E60A-F47C-47C4-AE6D-44A34307F791}" dt="2024-01-10T14:16:09.237" v="9237" actId="478"/>
          <ac:cxnSpMkLst>
            <pc:docMk/>
            <pc:sldMk cId="1232436091" sldId="313"/>
            <ac:cxnSpMk id="8" creationId="{EF945522-CA2C-C951-6781-5AF3F36C1400}"/>
          </ac:cxnSpMkLst>
        </pc:cxnChg>
        <pc:cxnChg chg="add del mod">
          <ac:chgData name="Chelsea Edmonds" userId="b3f8a1cf9fbbe662" providerId="LiveId" clId="{FC70E60A-F47C-47C4-AE6D-44A34307F791}" dt="2024-01-10T14:16:02.516" v="9235" actId="478"/>
          <ac:cxnSpMkLst>
            <pc:docMk/>
            <pc:sldMk cId="1232436091" sldId="313"/>
            <ac:cxnSpMk id="10" creationId="{E37B95FA-C417-B001-3E9C-3424E8CB2508}"/>
          </ac:cxnSpMkLst>
        </pc:cxnChg>
      </pc:sldChg>
      <pc:sldChg chg="addSp delSp modSp new mod ord modClrScheme chgLayout">
        <pc:chgData name="Chelsea Edmonds" userId="b3f8a1cf9fbbe662" providerId="LiveId" clId="{FC70E60A-F47C-47C4-AE6D-44A34307F791}" dt="2024-01-11T14:22:30.852" v="10776" actId="20577"/>
        <pc:sldMkLst>
          <pc:docMk/>
          <pc:sldMk cId="3174513452" sldId="314"/>
        </pc:sldMkLst>
        <pc:spChg chg="mod ord">
          <ac:chgData name="Chelsea Edmonds" userId="b3f8a1cf9fbbe662" providerId="LiveId" clId="{FC70E60A-F47C-47C4-AE6D-44A34307F791}" dt="2024-01-11T14:22:30.852" v="10776" actId="20577"/>
          <ac:spMkLst>
            <pc:docMk/>
            <pc:sldMk cId="3174513452" sldId="314"/>
            <ac:spMk id="2" creationId="{E4E5F0F4-18AB-B61A-6A13-CEDF49F6F1DB}"/>
          </ac:spMkLst>
        </pc:spChg>
        <pc:spChg chg="add del mod ord">
          <ac:chgData name="Chelsea Edmonds" userId="b3f8a1cf9fbbe662" providerId="LiveId" clId="{FC70E60A-F47C-47C4-AE6D-44A34307F791}" dt="2024-01-10T17:35:20.120" v="9947" actId="478"/>
          <ac:spMkLst>
            <pc:docMk/>
            <pc:sldMk cId="3174513452" sldId="314"/>
            <ac:spMk id="3" creationId="{B0FA4AD4-BF3B-B065-E83C-BCDBD690F9E5}"/>
          </ac:spMkLst>
        </pc:spChg>
        <pc:spChg chg="add mod">
          <ac:chgData name="Chelsea Edmonds" userId="b3f8a1cf9fbbe662" providerId="LiveId" clId="{FC70E60A-F47C-47C4-AE6D-44A34307F791}" dt="2024-01-11T14:14:38.876" v="10713" actId="1582"/>
          <ac:spMkLst>
            <pc:docMk/>
            <pc:sldMk cId="3174513452" sldId="314"/>
            <ac:spMk id="4" creationId="{69CEDC50-0982-D0C7-1EC5-CEB2D860841A}"/>
          </ac:spMkLst>
        </pc:spChg>
        <pc:spChg chg="add mod">
          <ac:chgData name="Chelsea Edmonds" userId="b3f8a1cf9fbbe662" providerId="LiveId" clId="{FC70E60A-F47C-47C4-AE6D-44A34307F791}" dt="2024-01-11T11:46:17.612" v="10210" actId="13822"/>
          <ac:spMkLst>
            <pc:docMk/>
            <pc:sldMk cId="3174513452" sldId="314"/>
            <ac:spMk id="5" creationId="{E36DAD38-8125-782F-FC72-C97CE6FAC077}"/>
          </ac:spMkLst>
        </pc:spChg>
        <pc:spChg chg="add mod">
          <ac:chgData name="Chelsea Edmonds" userId="b3f8a1cf9fbbe662" providerId="LiveId" clId="{FC70E60A-F47C-47C4-AE6D-44A34307F791}" dt="2024-01-11T11:46:19.541" v="10211" actId="13822"/>
          <ac:spMkLst>
            <pc:docMk/>
            <pc:sldMk cId="3174513452" sldId="314"/>
            <ac:spMk id="6" creationId="{4FFD5CBC-C0F6-B709-C754-FBA6097D0139}"/>
          </ac:spMkLst>
        </pc:spChg>
        <pc:spChg chg="add mod">
          <ac:chgData name="Chelsea Edmonds" userId="b3f8a1cf9fbbe662" providerId="LiveId" clId="{FC70E60A-F47C-47C4-AE6D-44A34307F791}" dt="2024-01-11T11:46:22.117" v="10212" actId="13822"/>
          <ac:spMkLst>
            <pc:docMk/>
            <pc:sldMk cId="3174513452" sldId="314"/>
            <ac:spMk id="7" creationId="{EC0EB690-2CF8-9545-5143-C7832C691E3F}"/>
          </ac:spMkLst>
        </pc:spChg>
        <pc:spChg chg="add mod">
          <ac:chgData name="Chelsea Edmonds" userId="b3f8a1cf9fbbe662" providerId="LiveId" clId="{FC70E60A-F47C-47C4-AE6D-44A34307F791}" dt="2024-01-11T11:52:18.064" v="10262" actId="1076"/>
          <ac:spMkLst>
            <pc:docMk/>
            <pc:sldMk cId="3174513452" sldId="314"/>
            <ac:spMk id="8" creationId="{570E726F-90D8-4425-626C-86C3A155B6B3}"/>
          </ac:spMkLst>
        </pc:spChg>
        <pc:spChg chg="add mod">
          <ac:chgData name="Chelsea Edmonds" userId="b3f8a1cf9fbbe662" providerId="LiveId" clId="{FC70E60A-F47C-47C4-AE6D-44A34307F791}" dt="2024-01-11T11:52:00.252" v="10256" actId="13822"/>
          <ac:spMkLst>
            <pc:docMk/>
            <pc:sldMk cId="3174513452" sldId="314"/>
            <ac:spMk id="9" creationId="{7C0AAAEE-45C4-5DDA-53ED-CB16DB766C6C}"/>
          </ac:spMkLst>
        </pc:spChg>
        <pc:spChg chg="add mod">
          <ac:chgData name="Chelsea Edmonds" userId="b3f8a1cf9fbbe662" providerId="LiveId" clId="{FC70E60A-F47C-47C4-AE6D-44A34307F791}" dt="2024-01-11T11:52:14.213" v="10261" actId="13822"/>
          <ac:spMkLst>
            <pc:docMk/>
            <pc:sldMk cId="3174513452" sldId="314"/>
            <ac:spMk id="10" creationId="{45FD67F1-F7AA-7FD3-7D82-7713ED9055B5}"/>
          </ac:spMkLst>
        </pc:spChg>
        <pc:spChg chg="add mod">
          <ac:chgData name="Chelsea Edmonds" userId="b3f8a1cf9fbbe662" providerId="LiveId" clId="{FC70E60A-F47C-47C4-AE6D-44A34307F791}" dt="2024-01-11T11:52:11.004" v="10259" actId="13822"/>
          <ac:spMkLst>
            <pc:docMk/>
            <pc:sldMk cId="3174513452" sldId="314"/>
            <ac:spMk id="11" creationId="{0FA054A1-6735-3D49-C5E4-0AE56105A84B}"/>
          </ac:spMkLst>
        </pc:spChg>
        <pc:spChg chg="add mod">
          <ac:chgData name="Chelsea Edmonds" userId="b3f8a1cf9fbbe662" providerId="LiveId" clId="{FC70E60A-F47C-47C4-AE6D-44A34307F791}" dt="2024-01-11T11:52:12.813" v="10260" actId="13822"/>
          <ac:spMkLst>
            <pc:docMk/>
            <pc:sldMk cId="3174513452" sldId="314"/>
            <ac:spMk id="12" creationId="{9CFCCE00-D21E-F8F9-CB6C-C9529A1050B7}"/>
          </ac:spMkLst>
        </pc:spChg>
        <pc:spChg chg="add mod ord">
          <ac:chgData name="Chelsea Edmonds" userId="b3f8a1cf9fbbe662" providerId="LiveId" clId="{FC70E60A-F47C-47C4-AE6D-44A34307F791}" dt="2024-01-11T11:53:59.396" v="10352" actId="1076"/>
          <ac:spMkLst>
            <pc:docMk/>
            <pc:sldMk cId="3174513452" sldId="314"/>
            <ac:spMk id="13" creationId="{29DB1263-056F-3B5F-F69F-326B96BF28C7}"/>
          </ac:spMkLst>
        </pc:spChg>
        <pc:spChg chg="add mod">
          <ac:chgData name="Chelsea Edmonds" userId="b3f8a1cf9fbbe662" providerId="LiveId" clId="{FC70E60A-F47C-47C4-AE6D-44A34307F791}" dt="2024-01-11T11:53:48.868" v="10332" actId="20577"/>
          <ac:spMkLst>
            <pc:docMk/>
            <pc:sldMk cId="3174513452" sldId="314"/>
            <ac:spMk id="37" creationId="{44262BE1-1BC7-337B-1951-529D6CB79BBC}"/>
          </ac:spMkLst>
        </pc:spChg>
        <pc:spChg chg="add mod">
          <ac:chgData name="Chelsea Edmonds" userId="b3f8a1cf9fbbe662" providerId="LiveId" clId="{FC70E60A-F47C-47C4-AE6D-44A34307F791}" dt="2024-01-11T11:54:02.631" v="10353" actId="1076"/>
          <ac:spMkLst>
            <pc:docMk/>
            <pc:sldMk cId="3174513452" sldId="314"/>
            <ac:spMk id="38" creationId="{7E07D8EB-32C4-CD4E-5374-49C7FCE67913}"/>
          </ac:spMkLst>
        </pc:spChg>
        <pc:cxnChg chg="add mod">
          <ac:chgData name="Chelsea Edmonds" userId="b3f8a1cf9fbbe662" providerId="LiveId" clId="{FC70E60A-F47C-47C4-AE6D-44A34307F791}" dt="2024-01-11T11:46:35.837" v="10216" actId="13822"/>
          <ac:cxnSpMkLst>
            <pc:docMk/>
            <pc:sldMk cId="3174513452" sldId="314"/>
            <ac:cxnSpMk id="15" creationId="{954458FC-F03E-4799-5920-CF2F0175AD6B}"/>
          </ac:cxnSpMkLst>
        </pc:cxnChg>
        <pc:cxnChg chg="add mod">
          <ac:chgData name="Chelsea Edmonds" userId="b3f8a1cf9fbbe662" providerId="LiveId" clId="{FC70E60A-F47C-47C4-AE6D-44A34307F791}" dt="2024-01-11T11:46:37.813" v="10217" actId="13822"/>
          <ac:cxnSpMkLst>
            <pc:docMk/>
            <pc:sldMk cId="3174513452" sldId="314"/>
            <ac:cxnSpMk id="17" creationId="{EA688528-9847-3131-59D4-2AC80836D309}"/>
          </ac:cxnSpMkLst>
        </pc:cxnChg>
        <pc:cxnChg chg="add mod">
          <ac:chgData name="Chelsea Edmonds" userId="b3f8a1cf9fbbe662" providerId="LiveId" clId="{FC70E60A-F47C-47C4-AE6D-44A34307F791}" dt="2024-01-11T11:52:18.064" v="10262" actId="1076"/>
          <ac:cxnSpMkLst>
            <pc:docMk/>
            <pc:sldMk cId="3174513452" sldId="314"/>
            <ac:cxnSpMk id="19" creationId="{D3E2AC85-48EE-982A-9669-016670692F58}"/>
          </ac:cxnSpMkLst>
        </pc:cxnChg>
        <pc:cxnChg chg="add mod">
          <ac:chgData name="Chelsea Edmonds" userId="b3f8a1cf9fbbe662" providerId="LiveId" clId="{FC70E60A-F47C-47C4-AE6D-44A34307F791}" dt="2024-01-11T11:47:02.952" v="10223" actId="14100"/>
          <ac:cxnSpMkLst>
            <pc:docMk/>
            <pc:sldMk cId="3174513452" sldId="314"/>
            <ac:cxnSpMk id="20" creationId="{ACEA1364-479D-D1D5-0625-FB75A3886675}"/>
          </ac:cxnSpMkLst>
        </pc:cxnChg>
        <pc:cxnChg chg="add mod">
          <ac:chgData name="Chelsea Edmonds" userId="b3f8a1cf9fbbe662" providerId="LiveId" clId="{FC70E60A-F47C-47C4-AE6D-44A34307F791}" dt="2024-01-11T11:47:27.511" v="10226" actId="14100"/>
          <ac:cxnSpMkLst>
            <pc:docMk/>
            <pc:sldMk cId="3174513452" sldId="314"/>
            <ac:cxnSpMk id="23" creationId="{B01BC304-63D0-E1F9-E4A8-4ECE5535B49E}"/>
          </ac:cxnSpMkLst>
        </pc:cxnChg>
        <pc:cxnChg chg="add mod">
          <ac:chgData name="Chelsea Edmonds" userId="b3f8a1cf9fbbe662" providerId="LiveId" clId="{FC70E60A-F47C-47C4-AE6D-44A34307F791}" dt="2024-01-11T11:47:54.824" v="10229" actId="14100"/>
          <ac:cxnSpMkLst>
            <pc:docMk/>
            <pc:sldMk cId="3174513452" sldId="314"/>
            <ac:cxnSpMk id="25" creationId="{54E2526D-9AE0-8D35-7B8B-AF9C9864BD02}"/>
          </ac:cxnSpMkLst>
        </pc:cxnChg>
        <pc:cxnChg chg="add mod">
          <ac:chgData name="Chelsea Edmonds" userId="b3f8a1cf9fbbe662" providerId="LiveId" clId="{FC70E60A-F47C-47C4-AE6D-44A34307F791}" dt="2024-01-11T11:48:07.095" v="10232" actId="14100"/>
          <ac:cxnSpMkLst>
            <pc:docMk/>
            <pc:sldMk cId="3174513452" sldId="314"/>
            <ac:cxnSpMk id="27" creationId="{01E0B4D8-F885-E4EA-FFC8-C6C0E23E1B1B}"/>
          </ac:cxnSpMkLst>
        </pc:cxnChg>
        <pc:cxnChg chg="add mod">
          <ac:chgData name="Chelsea Edmonds" userId="b3f8a1cf9fbbe662" providerId="LiveId" clId="{FC70E60A-F47C-47C4-AE6D-44A34307F791}" dt="2024-01-11T11:48:34.264" v="10241" actId="14100"/>
          <ac:cxnSpMkLst>
            <pc:docMk/>
            <pc:sldMk cId="3174513452" sldId="314"/>
            <ac:cxnSpMk id="29" creationId="{91EBDF2F-B849-F374-367A-0572CF6CE0A8}"/>
          </ac:cxnSpMkLst>
        </pc:cxnChg>
        <pc:cxnChg chg="add mod">
          <ac:chgData name="Chelsea Edmonds" userId="b3f8a1cf9fbbe662" providerId="LiveId" clId="{FC70E60A-F47C-47C4-AE6D-44A34307F791}" dt="2024-01-11T11:48:32.646" v="10240" actId="14100"/>
          <ac:cxnSpMkLst>
            <pc:docMk/>
            <pc:sldMk cId="3174513452" sldId="314"/>
            <ac:cxnSpMk id="31" creationId="{AF0717FB-8D48-944B-F649-EF8AF50FB6AF}"/>
          </ac:cxnSpMkLst>
        </pc:cxnChg>
      </pc:sldChg>
      <pc:sldChg chg="addSp delSp modSp new mod">
        <pc:chgData name="Chelsea Edmonds" userId="b3f8a1cf9fbbe662" providerId="LiveId" clId="{FC70E60A-F47C-47C4-AE6D-44A34307F791}" dt="2024-01-11T15:37:43.115" v="10992" actId="20577"/>
        <pc:sldMkLst>
          <pc:docMk/>
          <pc:sldMk cId="1516138195" sldId="315"/>
        </pc:sldMkLst>
        <pc:spChg chg="mod">
          <ac:chgData name="Chelsea Edmonds" userId="b3f8a1cf9fbbe662" providerId="LiveId" clId="{FC70E60A-F47C-47C4-AE6D-44A34307F791}" dt="2023-12-14T15:13:09.362" v="1584" actId="20577"/>
          <ac:spMkLst>
            <pc:docMk/>
            <pc:sldMk cId="1516138195" sldId="315"/>
            <ac:spMk id="2" creationId="{DCC6131B-65F3-B720-272F-0CAB667B33A8}"/>
          </ac:spMkLst>
        </pc:spChg>
        <pc:spChg chg="add mod">
          <ac:chgData name="Chelsea Edmonds" userId="b3f8a1cf9fbbe662" providerId="LiveId" clId="{FC70E60A-F47C-47C4-AE6D-44A34307F791}" dt="2024-01-11T14:59:34.037" v="10921" actId="1076"/>
          <ac:spMkLst>
            <pc:docMk/>
            <pc:sldMk cId="1516138195" sldId="315"/>
            <ac:spMk id="6" creationId="{A2C8FAD6-EA94-90B9-DE66-19FA37CE860E}"/>
          </ac:spMkLst>
        </pc:spChg>
        <pc:spChg chg="add mod">
          <ac:chgData name="Chelsea Edmonds" userId="b3f8a1cf9fbbe662" providerId="LiveId" clId="{FC70E60A-F47C-47C4-AE6D-44A34307F791}" dt="2024-01-11T14:58:43.372" v="10865" actId="1076"/>
          <ac:spMkLst>
            <pc:docMk/>
            <pc:sldMk cId="1516138195" sldId="315"/>
            <ac:spMk id="13" creationId="{2A65E05C-A0B9-A3B1-E438-B69B643922FB}"/>
          </ac:spMkLst>
        </pc:spChg>
        <pc:spChg chg="add mod">
          <ac:chgData name="Chelsea Edmonds" userId="b3f8a1cf9fbbe662" providerId="LiveId" clId="{FC70E60A-F47C-47C4-AE6D-44A34307F791}" dt="2024-01-11T14:59:16.735" v="10896" actId="20577"/>
          <ac:spMkLst>
            <pc:docMk/>
            <pc:sldMk cId="1516138195" sldId="315"/>
            <ac:spMk id="14" creationId="{59F40E9C-D173-ED58-5A50-414FFBD7E395}"/>
          </ac:spMkLst>
        </pc:spChg>
        <pc:spChg chg="add mod">
          <ac:chgData name="Chelsea Edmonds" userId="b3f8a1cf9fbbe662" providerId="LiveId" clId="{FC70E60A-F47C-47C4-AE6D-44A34307F791}" dt="2024-01-11T15:00:16.360" v="10952" actId="1076"/>
          <ac:spMkLst>
            <pc:docMk/>
            <pc:sldMk cId="1516138195" sldId="315"/>
            <ac:spMk id="20" creationId="{6114B8EB-A3D3-9051-8AB8-CF68639411EC}"/>
          </ac:spMkLst>
        </pc:spChg>
        <pc:spChg chg="add mod">
          <ac:chgData name="Chelsea Edmonds" userId="b3f8a1cf9fbbe662" providerId="LiveId" clId="{FC70E60A-F47C-47C4-AE6D-44A34307F791}" dt="2024-01-11T15:37:43.115" v="10992" actId="20577"/>
          <ac:spMkLst>
            <pc:docMk/>
            <pc:sldMk cId="1516138195" sldId="315"/>
            <ac:spMk id="24" creationId="{BB2B4918-063D-F275-B58D-ADE70B719240}"/>
          </ac:spMkLst>
        </pc:spChg>
        <pc:picChg chg="add mod">
          <ac:chgData name="Chelsea Edmonds" userId="b3f8a1cf9fbbe662" providerId="LiveId" clId="{FC70E60A-F47C-47C4-AE6D-44A34307F791}" dt="2024-01-11T14:58:12.165" v="10811" actId="1076"/>
          <ac:picMkLst>
            <pc:docMk/>
            <pc:sldMk cId="1516138195" sldId="315"/>
            <ac:picMk id="4" creationId="{5D67CF71-EEC9-8EED-36A6-4ACA13F84709}"/>
          </ac:picMkLst>
        </pc:picChg>
        <pc:picChg chg="add mod">
          <ac:chgData name="Chelsea Edmonds" userId="b3f8a1cf9fbbe662" providerId="LiveId" clId="{FC70E60A-F47C-47C4-AE6D-44A34307F791}" dt="2024-01-11T14:58:09.621" v="10810" actId="1076"/>
          <ac:picMkLst>
            <pc:docMk/>
            <pc:sldMk cId="1516138195" sldId="315"/>
            <ac:picMk id="5" creationId="{D306D61D-33C1-D0E7-DDFE-B1FD32890062}"/>
          </ac:picMkLst>
        </pc:picChg>
        <pc:picChg chg="add mod">
          <ac:chgData name="Chelsea Edmonds" userId="b3f8a1cf9fbbe662" providerId="LiveId" clId="{FC70E60A-F47C-47C4-AE6D-44A34307F791}" dt="2024-01-11T14:57:52.020" v="10802"/>
          <ac:picMkLst>
            <pc:docMk/>
            <pc:sldMk cId="1516138195" sldId="315"/>
            <ac:picMk id="9" creationId="{79F11D18-D0DD-47BD-04D9-EE9AC1E6CE14}"/>
          </ac:picMkLst>
        </pc:picChg>
        <pc:cxnChg chg="add mod">
          <ac:chgData name="Chelsea Edmonds" userId="b3f8a1cf9fbbe662" providerId="LiveId" clId="{FC70E60A-F47C-47C4-AE6D-44A34307F791}" dt="2024-01-11T15:00:18.652" v="10953" actId="14100"/>
          <ac:cxnSpMkLst>
            <pc:docMk/>
            <pc:sldMk cId="1516138195" sldId="315"/>
            <ac:cxnSpMk id="8" creationId="{09427E54-BBD0-236C-2E75-2DA96CC7800E}"/>
          </ac:cxnSpMkLst>
        </pc:cxnChg>
        <pc:cxnChg chg="add del mod">
          <ac:chgData name="Chelsea Edmonds" userId="b3f8a1cf9fbbe662" providerId="LiveId" clId="{FC70E60A-F47C-47C4-AE6D-44A34307F791}" dt="2024-01-11T14:58:06.709" v="10809" actId="478"/>
          <ac:cxnSpMkLst>
            <pc:docMk/>
            <pc:sldMk cId="1516138195" sldId="315"/>
            <ac:cxnSpMk id="10" creationId="{615BBB8E-2168-AF32-C31E-62C3A03D6BBC}"/>
          </ac:cxnSpMkLst>
        </pc:cxnChg>
        <pc:cxnChg chg="add mod">
          <ac:chgData name="Chelsea Edmonds" userId="b3f8a1cf9fbbe662" providerId="LiveId" clId="{FC70E60A-F47C-47C4-AE6D-44A34307F791}" dt="2024-01-11T14:58:56.605" v="10872" actId="13822"/>
          <ac:cxnSpMkLst>
            <pc:docMk/>
            <pc:sldMk cId="1516138195" sldId="315"/>
            <ac:cxnSpMk id="15" creationId="{D713C002-050C-F189-1F50-83E3954AAC20}"/>
          </ac:cxnSpMkLst>
        </pc:cxnChg>
        <pc:cxnChg chg="add mod">
          <ac:chgData name="Chelsea Edmonds" userId="b3f8a1cf9fbbe662" providerId="LiveId" clId="{FC70E60A-F47C-47C4-AE6D-44A34307F791}" dt="2024-01-11T15:00:43.612" v="10981" actId="14100"/>
          <ac:cxnSpMkLst>
            <pc:docMk/>
            <pc:sldMk cId="1516138195" sldId="315"/>
            <ac:cxnSpMk id="25" creationId="{4872E499-733E-304B-F917-3A9C20B11E81}"/>
          </ac:cxnSpMkLst>
        </pc:cxnChg>
      </pc:sldChg>
      <pc:sldChg chg="addSp delSp modSp add mod modClrScheme chgLayout">
        <pc:chgData name="Chelsea Edmonds" userId="b3f8a1cf9fbbe662" providerId="LiveId" clId="{FC70E60A-F47C-47C4-AE6D-44A34307F791}" dt="2024-01-11T16:54:22.084" v="11162" actId="478"/>
        <pc:sldMkLst>
          <pc:docMk/>
          <pc:sldMk cId="220533157" sldId="316"/>
        </pc:sldMkLst>
        <pc:spChg chg="mod ord">
          <ac:chgData name="Chelsea Edmonds" userId="b3f8a1cf9fbbe662" providerId="LiveId" clId="{FC70E60A-F47C-47C4-AE6D-44A34307F791}" dt="2023-12-14T15:13:35.077" v="1622" actId="700"/>
          <ac:spMkLst>
            <pc:docMk/>
            <pc:sldMk cId="220533157" sldId="316"/>
            <ac:spMk id="2" creationId="{DCC6131B-65F3-B720-272F-0CAB667B33A8}"/>
          </ac:spMkLst>
        </pc:spChg>
        <pc:spChg chg="add del mod ord">
          <ac:chgData name="Chelsea Edmonds" userId="b3f8a1cf9fbbe662" providerId="LiveId" clId="{FC70E60A-F47C-47C4-AE6D-44A34307F791}" dt="2024-01-11T16:42:44.279" v="11004" actId="478"/>
          <ac:spMkLst>
            <pc:docMk/>
            <pc:sldMk cId="220533157" sldId="316"/>
            <ac:spMk id="3" creationId="{DC429190-EC2A-65EA-615A-A8D0D0F1614C}"/>
          </ac:spMkLst>
        </pc:spChg>
        <pc:spChg chg="add mod">
          <ac:chgData name="Chelsea Edmonds" userId="b3f8a1cf9fbbe662" providerId="LiveId" clId="{FC70E60A-F47C-47C4-AE6D-44A34307F791}" dt="2024-01-11T16:44:37.348" v="11040" actId="1076"/>
          <ac:spMkLst>
            <pc:docMk/>
            <pc:sldMk cId="220533157" sldId="316"/>
            <ac:spMk id="8" creationId="{A5EC365C-8DF1-E729-F1CE-26BB003A3118}"/>
          </ac:spMkLst>
        </pc:spChg>
        <pc:spChg chg="add del mod">
          <ac:chgData name="Chelsea Edmonds" userId="b3f8a1cf9fbbe662" providerId="LiveId" clId="{FC70E60A-F47C-47C4-AE6D-44A34307F791}" dt="2024-01-11T16:54:22.084" v="11162" actId="478"/>
          <ac:spMkLst>
            <pc:docMk/>
            <pc:sldMk cId="220533157" sldId="316"/>
            <ac:spMk id="28" creationId="{816838A5-487C-409B-471B-6DBA5F47D293}"/>
          </ac:spMkLst>
        </pc:spChg>
        <pc:spChg chg="add del mod">
          <ac:chgData name="Chelsea Edmonds" userId="b3f8a1cf9fbbe662" providerId="LiveId" clId="{FC70E60A-F47C-47C4-AE6D-44A34307F791}" dt="2024-01-11T16:54:22.084" v="11162" actId="478"/>
          <ac:spMkLst>
            <pc:docMk/>
            <pc:sldMk cId="220533157" sldId="316"/>
            <ac:spMk id="29" creationId="{DCAC751A-716E-5F34-0C6A-CF355B48182B}"/>
          </ac:spMkLst>
        </pc:spChg>
        <pc:spChg chg="add del mod">
          <ac:chgData name="Chelsea Edmonds" userId="b3f8a1cf9fbbe662" providerId="LiveId" clId="{FC70E60A-F47C-47C4-AE6D-44A34307F791}" dt="2024-01-11T16:54:18.933" v="11161" actId="478"/>
          <ac:spMkLst>
            <pc:docMk/>
            <pc:sldMk cId="220533157" sldId="316"/>
            <ac:spMk id="33" creationId="{1A84B95B-7466-C89A-C014-FC67D8E91BEA}"/>
          </ac:spMkLst>
        </pc:spChg>
        <pc:spChg chg="add del mod">
          <ac:chgData name="Chelsea Edmonds" userId="b3f8a1cf9fbbe662" providerId="LiveId" clId="{FC70E60A-F47C-47C4-AE6D-44A34307F791}" dt="2024-01-11T16:54:18.933" v="11161" actId="478"/>
          <ac:spMkLst>
            <pc:docMk/>
            <pc:sldMk cId="220533157" sldId="316"/>
            <ac:spMk id="35" creationId="{E834D178-27D5-2ACC-1666-981B398557A3}"/>
          </ac:spMkLst>
        </pc:spChg>
        <pc:spChg chg="add del mod">
          <ac:chgData name="Chelsea Edmonds" userId="b3f8a1cf9fbbe662" providerId="LiveId" clId="{FC70E60A-F47C-47C4-AE6D-44A34307F791}" dt="2024-01-11T16:54:18.933" v="11161" actId="478"/>
          <ac:spMkLst>
            <pc:docMk/>
            <pc:sldMk cId="220533157" sldId="316"/>
            <ac:spMk id="36" creationId="{13EC6A7D-2CCD-3262-12A5-EDC8CB6DABB6}"/>
          </ac:spMkLst>
        </pc:spChg>
        <pc:spChg chg="add del mod">
          <ac:chgData name="Chelsea Edmonds" userId="b3f8a1cf9fbbe662" providerId="LiveId" clId="{FC70E60A-F47C-47C4-AE6D-44A34307F791}" dt="2024-01-11T16:54:18.933" v="11161" actId="478"/>
          <ac:spMkLst>
            <pc:docMk/>
            <pc:sldMk cId="220533157" sldId="316"/>
            <ac:spMk id="37" creationId="{BE287727-10CD-0850-1DF6-E6EA4FF9FF38}"/>
          </ac:spMkLst>
        </pc:spChg>
        <pc:picChg chg="add mod">
          <ac:chgData name="Chelsea Edmonds" userId="b3f8a1cf9fbbe662" providerId="LiveId" clId="{FC70E60A-F47C-47C4-AE6D-44A34307F791}" dt="2024-01-11T16:47:15.676" v="11059" actId="1076"/>
          <ac:picMkLst>
            <pc:docMk/>
            <pc:sldMk cId="220533157" sldId="316"/>
            <ac:picMk id="4" creationId="{04D30912-321D-6005-F06A-3879499D096B}"/>
          </ac:picMkLst>
        </pc:picChg>
        <pc:picChg chg="add mod modCrop">
          <ac:chgData name="Chelsea Edmonds" userId="b3f8a1cf9fbbe662" providerId="LiveId" clId="{FC70E60A-F47C-47C4-AE6D-44A34307F791}" dt="2024-01-11T16:53:06.709" v="11143" actId="1076"/>
          <ac:picMkLst>
            <pc:docMk/>
            <pc:sldMk cId="220533157" sldId="316"/>
            <ac:picMk id="6" creationId="{041E39A4-F72E-B9B9-6CFB-A59397E3C2DC}"/>
          </ac:picMkLst>
        </pc:picChg>
        <pc:picChg chg="add mod modCrop">
          <ac:chgData name="Chelsea Edmonds" userId="b3f8a1cf9fbbe662" providerId="LiveId" clId="{FC70E60A-F47C-47C4-AE6D-44A34307F791}" dt="2024-01-11T16:52:13.676" v="11128" actId="1076"/>
          <ac:picMkLst>
            <pc:docMk/>
            <pc:sldMk cId="220533157" sldId="316"/>
            <ac:picMk id="7" creationId="{EEB3D6FE-6E57-1896-C57C-43A8335F73EF}"/>
          </ac:picMkLst>
        </pc:pic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9" creationId="{00D3C129-60A3-5C89-EBF8-C77D91BE5673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11" creationId="{91EC7B27-B905-768C-C635-E4ABD31C25A8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14" creationId="{74A80288-374E-4EE8-B04B-2EE58FA1BCDF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16" creationId="{40641622-9A4C-72E1-83BA-33A1991843AD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18" creationId="{8A65A958-244E-0E00-98DE-A7AF98B1CF2E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20" creationId="{2020A657-5BD8-9E36-1400-F0932A368323}"/>
          </ac:cxnSpMkLst>
        </pc:cxnChg>
        <pc:cxnChg chg="add del mod">
          <ac:chgData name="Chelsea Edmonds" userId="b3f8a1cf9fbbe662" providerId="LiveId" clId="{FC70E60A-F47C-47C4-AE6D-44A34307F791}" dt="2024-01-11T16:54:22.084" v="11162" actId="478"/>
          <ac:cxnSpMkLst>
            <pc:docMk/>
            <pc:sldMk cId="220533157" sldId="316"/>
            <ac:cxnSpMk id="22" creationId="{4212E4C5-F777-4468-0B56-2B1FC7BD4927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24" creationId="{7C5124E4-3008-AE2D-4C84-2644CA8C3DB1}"/>
          </ac:cxnSpMkLst>
        </pc:cxnChg>
        <pc:cxnChg chg="add del mod">
          <ac:chgData name="Chelsea Edmonds" userId="b3f8a1cf9fbbe662" providerId="LiveId" clId="{FC70E60A-F47C-47C4-AE6D-44A34307F791}" dt="2024-01-11T16:54:22.084" v="11162" actId="478"/>
          <ac:cxnSpMkLst>
            <pc:docMk/>
            <pc:sldMk cId="220533157" sldId="316"/>
            <ac:cxnSpMk id="26" creationId="{F666E170-2A60-2A5F-F0CA-61A4E2AA1AB6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31" creationId="{3718C811-5747-3787-A1A4-EBA1E8992821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38" creationId="{900D49A3-DA4C-1916-0799-BB0EFAA99D20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40" creationId="{8F48030D-E1AB-0E45-6012-EF0A4F303496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42" creationId="{75232307-A693-20F7-625D-506D6D3C864B}"/>
          </ac:cxnSpMkLst>
        </pc:cxnChg>
        <pc:cxnChg chg="add del mod">
          <ac:chgData name="Chelsea Edmonds" userId="b3f8a1cf9fbbe662" providerId="LiveId" clId="{FC70E60A-F47C-47C4-AE6D-44A34307F791}" dt="2024-01-11T16:54:18.933" v="11161" actId="478"/>
          <ac:cxnSpMkLst>
            <pc:docMk/>
            <pc:sldMk cId="220533157" sldId="316"/>
            <ac:cxnSpMk id="45" creationId="{87C390A7-5236-7106-B362-B7F123AA36EC}"/>
          </ac:cxnSpMkLst>
        </pc:cxnChg>
      </pc:sldChg>
      <pc:sldChg chg="addSp delSp modSp add mod">
        <pc:chgData name="Chelsea Edmonds" userId="b3f8a1cf9fbbe662" providerId="LiveId" clId="{FC70E60A-F47C-47C4-AE6D-44A34307F791}" dt="2024-01-11T14:17:30.220" v="10735" actId="17032"/>
        <pc:sldMkLst>
          <pc:docMk/>
          <pc:sldMk cId="626690332" sldId="317"/>
        </pc:sldMkLst>
        <pc:spChg chg="del mod">
          <ac:chgData name="Chelsea Edmonds" userId="b3f8a1cf9fbbe662" providerId="LiveId" clId="{FC70E60A-F47C-47C4-AE6D-44A34307F791}" dt="2024-01-08T17:26:53.345" v="8132" actId="478"/>
          <ac:spMkLst>
            <pc:docMk/>
            <pc:sldMk cId="626690332" sldId="317"/>
            <ac:spMk id="3" creationId="{5341973C-44D6-A51B-9C7E-1A6F9A395EE0}"/>
          </ac:spMkLst>
        </pc:spChg>
        <pc:spChg chg="add mod">
          <ac:chgData name="Chelsea Edmonds" userId="b3f8a1cf9fbbe662" providerId="LiveId" clId="{FC70E60A-F47C-47C4-AE6D-44A34307F791}" dt="2024-01-08T17:30:25.749" v="8197" actId="1076"/>
          <ac:spMkLst>
            <pc:docMk/>
            <pc:sldMk cId="626690332" sldId="317"/>
            <ac:spMk id="9" creationId="{6C48BDFE-6499-AD08-DBF2-EE4BE62B371F}"/>
          </ac:spMkLst>
        </pc:spChg>
        <pc:spChg chg="add mod">
          <ac:chgData name="Chelsea Edmonds" userId="b3f8a1cf9fbbe662" providerId="LiveId" clId="{FC70E60A-F47C-47C4-AE6D-44A34307F791}" dt="2024-01-08T17:28:04.456" v="8187" actId="20577"/>
          <ac:spMkLst>
            <pc:docMk/>
            <pc:sldMk cId="626690332" sldId="317"/>
            <ac:spMk id="13" creationId="{9661041F-DCCD-DDCA-56D8-9556E6A29646}"/>
          </ac:spMkLst>
        </pc:spChg>
        <pc:spChg chg="add del mod ord">
          <ac:chgData name="Chelsea Edmonds" userId="b3f8a1cf9fbbe662" providerId="LiveId" clId="{FC70E60A-F47C-47C4-AE6D-44A34307F791}" dt="2024-01-08T17:34:54.447" v="8230" actId="478"/>
          <ac:spMkLst>
            <pc:docMk/>
            <pc:sldMk cId="626690332" sldId="317"/>
            <ac:spMk id="26" creationId="{E9D49954-740B-F4E2-EF36-D7491539C8F0}"/>
          </ac:spMkLst>
        </pc:spChg>
        <pc:spChg chg="add mod">
          <ac:chgData name="Chelsea Edmonds" userId="b3f8a1cf9fbbe662" providerId="LiveId" clId="{FC70E60A-F47C-47C4-AE6D-44A34307F791}" dt="2024-01-11T14:17:27.615" v="10734" actId="17032"/>
          <ac:spMkLst>
            <pc:docMk/>
            <pc:sldMk cId="626690332" sldId="317"/>
            <ac:spMk id="34" creationId="{A7362D33-364D-573C-2A9F-FE6A73569F2B}"/>
          </ac:spMkLst>
        </pc:spChg>
        <pc:spChg chg="add mod">
          <ac:chgData name="Chelsea Edmonds" userId="b3f8a1cf9fbbe662" providerId="LiveId" clId="{FC70E60A-F47C-47C4-AE6D-44A34307F791}" dt="2024-01-11T14:17:25.192" v="10733" actId="17032"/>
          <ac:spMkLst>
            <pc:docMk/>
            <pc:sldMk cId="626690332" sldId="317"/>
            <ac:spMk id="35" creationId="{21C61CEE-88E1-DF3F-FF15-60C5B58C8FA1}"/>
          </ac:spMkLst>
        </pc:spChg>
        <pc:spChg chg="add mod">
          <ac:chgData name="Chelsea Edmonds" userId="b3f8a1cf9fbbe662" providerId="LiveId" clId="{FC70E60A-F47C-47C4-AE6D-44A34307F791}" dt="2024-01-11T14:17:30.220" v="10735" actId="17032"/>
          <ac:spMkLst>
            <pc:docMk/>
            <pc:sldMk cId="626690332" sldId="317"/>
            <ac:spMk id="36" creationId="{F141A24E-C7DD-2C6D-F954-6A735C1A5302}"/>
          </ac:spMkLst>
        </pc:spChg>
        <pc:grpChg chg="add del mod">
          <ac:chgData name="Chelsea Edmonds" userId="b3f8a1cf9fbbe662" providerId="LiveId" clId="{FC70E60A-F47C-47C4-AE6D-44A34307F791}" dt="2024-01-08T17:34:53.911" v="8229" actId="478"/>
          <ac:grpSpMkLst>
            <pc:docMk/>
            <pc:sldMk cId="626690332" sldId="317"/>
            <ac:grpSpMk id="25" creationId="{F04A7B3F-DCD5-4DA4-345C-57FD48CA580F}"/>
          </ac:grpSpMkLst>
        </pc:grpChg>
        <pc:picChg chg="add del">
          <ac:chgData name="Chelsea Edmonds" userId="b3f8a1cf9fbbe662" providerId="LiveId" clId="{FC70E60A-F47C-47C4-AE6D-44A34307F791}" dt="2024-01-08T17:26:43.767" v="8127" actId="22"/>
          <ac:picMkLst>
            <pc:docMk/>
            <pc:sldMk cId="626690332" sldId="317"/>
            <ac:picMk id="5" creationId="{9D515A79-EF10-852F-99D6-2E701CFAB02B}"/>
          </ac:picMkLst>
        </pc:picChg>
        <pc:picChg chg="add mod ord">
          <ac:chgData name="Chelsea Edmonds" userId="b3f8a1cf9fbbe662" providerId="LiveId" clId="{FC70E60A-F47C-47C4-AE6D-44A34307F791}" dt="2024-01-08T17:34:28.043" v="8228" actId="167"/>
          <ac:picMkLst>
            <pc:docMk/>
            <pc:sldMk cId="626690332" sldId="317"/>
            <ac:picMk id="7" creationId="{281AC1D9-6D88-AE41-AF54-E3A748E91A6B}"/>
          </ac:picMkLst>
        </pc:picChg>
        <pc:picChg chg="add mod modCrop">
          <ac:chgData name="Chelsea Edmonds" userId="b3f8a1cf9fbbe662" providerId="LiveId" clId="{FC70E60A-F47C-47C4-AE6D-44A34307F791}" dt="2024-01-08T17:35:53.222" v="8251" actId="1076"/>
          <ac:picMkLst>
            <pc:docMk/>
            <pc:sldMk cId="626690332" sldId="317"/>
            <ac:picMk id="16" creationId="{1E4DD20F-2B40-A146-106F-EB1F54A577BC}"/>
          </ac:picMkLst>
        </pc:picChg>
        <pc:picChg chg="add mod">
          <ac:chgData name="Chelsea Edmonds" userId="b3f8a1cf9fbbe662" providerId="LiveId" clId="{FC70E60A-F47C-47C4-AE6D-44A34307F791}" dt="2024-01-08T17:33:17.188" v="8222" actId="164"/>
          <ac:picMkLst>
            <pc:docMk/>
            <pc:sldMk cId="626690332" sldId="317"/>
            <ac:picMk id="22" creationId="{BA378803-1526-32FB-D552-53110026020E}"/>
          </ac:picMkLst>
        </pc:picChg>
        <pc:picChg chg="add mod">
          <ac:chgData name="Chelsea Edmonds" userId="b3f8a1cf9fbbe662" providerId="LiveId" clId="{FC70E60A-F47C-47C4-AE6D-44A34307F791}" dt="2024-01-08T17:33:17.188" v="8222" actId="164"/>
          <ac:picMkLst>
            <pc:docMk/>
            <pc:sldMk cId="626690332" sldId="317"/>
            <ac:picMk id="24" creationId="{7723C42A-99A2-C610-9EF5-4DEBA1808516}"/>
          </ac:picMkLst>
        </pc:picChg>
        <pc:picChg chg="add mod">
          <ac:chgData name="Chelsea Edmonds" userId="b3f8a1cf9fbbe662" providerId="LiveId" clId="{FC70E60A-F47C-47C4-AE6D-44A34307F791}" dt="2024-01-08T17:35:07.140" v="8236" actId="1076"/>
          <ac:picMkLst>
            <pc:docMk/>
            <pc:sldMk cId="626690332" sldId="317"/>
            <ac:picMk id="28" creationId="{3DE34208-B881-13B6-78BC-BC4245D67EBD}"/>
          </ac:picMkLst>
        </pc:picChg>
        <pc:cxnChg chg="add mod">
          <ac:chgData name="Chelsea Edmonds" userId="b3f8a1cf9fbbe662" providerId="LiveId" clId="{FC70E60A-F47C-47C4-AE6D-44A34307F791}" dt="2024-01-08T17:30:28.734" v="8199" actId="14100"/>
          <ac:cxnSpMkLst>
            <pc:docMk/>
            <pc:sldMk cId="626690332" sldId="317"/>
            <ac:cxnSpMk id="8" creationId="{2679329E-E174-DCED-BF08-2875C4E58C34}"/>
          </ac:cxnSpMkLst>
        </pc:cxnChg>
        <pc:cxnChg chg="add mod">
          <ac:chgData name="Chelsea Edmonds" userId="b3f8a1cf9fbbe662" providerId="LiveId" clId="{FC70E60A-F47C-47C4-AE6D-44A34307F791}" dt="2024-01-08T17:30:23.710" v="8196" actId="14100"/>
          <ac:cxnSpMkLst>
            <pc:docMk/>
            <pc:sldMk cId="626690332" sldId="317"/>
            <ac:cxnSpMk id="12" creationId="{E6ECA28E-6CAF-C6B5-9523-08DD2F2BCD51}"/>
          </ac:cxnSpMkLst>
        </pc:cxnChg>
        <pc:cxnChg chg="add mod">
          <ac:chgData name="Chelsea Edmonds" userId="b3f8a1cf9fbbe662" providerId="LiveId" clId="{FC70E60A-F47C-47C4-AE6D-44A34307F791}" dt="2024-01-08T17:35:22.027" v="8243" actId="14100"/>
          <ac:cxnSpMkLst>
            <pc:docMk/>
            <pc:sldMk cId="626690332" sldId="317"/>
            <ac:cxnSpMk id="19" creationId="{62794009-9267-1E51-C700-4BF2D1BC3A5D}"/>
          </ac:cxnSpMkLst>
        </pc:cxnChg>
        <pc:cxnChg chg="add mod">
          <ac:chgData name="Chelsea Edmonds" userId="b3f8a1cf9fbbe662" providerId="LiveId" clId="{FC70E60A-F47C-47C4-AE6D-44A34307F791}" dt="2024-01-08T17:35:17.141" v="8241" actId="14100"/>
          <ac:cxnSpMkLst>
            <pc:docMk/>
            <pc:sldMk cId="626690332" sldId="317"/>
            <ac:cxnSpMk id="29" creationId="{EAAFFD77-B8CA-083D-5C03-64475528648E}"/>
          </ac:cxnSpMkLst>
        </pc:cxnChg>
      </pc:sldChg>
      <pc:sldChg chg="addSp delSp modSp new mod modClrScheme chgLayout">
        <pc:chgData name="Chelsea Edmonds" userId="b3f8a1cf9fbbe662" providerId="LiveId" clId="{FC70E60A-F47C-47C4-AE6D-44A34307F791}" dt="2024-01-11T21:59:14.141" v="11583" actId="27636"/>
        <pc:sldMkLst>
          <pc:docMk/>
          <pc:sldMk cId="715789442" sldId="318"/>
        </pc:sldMkLst>
        <pc:spChg chg="mod ord">
          <ac:chgData name="Chelsea Edmonds" userId="b3f8a1cf9fbbe662" providerId="LiveId" clId="{FC70E60A-F47C-47C4-AE6D-44A34307F791}" dt="2024-01-05T17:01:47.413" v="6255" actId="700"/>
          <ac:spMkLst>
            <pc:docMk/>
            <pc:sldMk cId="715789442" sldId="318"/>
            <ac:spMk id="2" creationId="{D748BDE5-1DB7-C1FC-3822-8D37A267DF8F}"/>
          </ac:spMkLst>
        </pc:spChg>
        <pc:spChg chg="add mod ord">
          <ac:chgData name="Chelsea Edmonds" userId="b3f8a1cf9fbbe662" providerId="LiveId" clId="{FC70E60A-F47C-47C4-AE6D-44A34307F791}" dt="2024-01-11T21:59:14.141" v="11583" actId="27636"/>
          <ac:spMkLst>
            <pc:docMk/>
            <pc:sldMk cId="715789442" sldId="318"/>
            <ac:spMk id="3" creationId="{BB75F6C4-E495-B71E-2058-879F364D0612}"/>
          </ac:spMkLst>
        </pc:spChg>
        <pc:spChg chg="add mod">
          <ac:chgData name="Chelsea Edmonds" userId="b3f8a1cf9fbbe662" providerId="LiveId" clId="{FC70E60A-F47C-47C4-AE6D-44A34307F791}" dt="2024-01-11T14:16:37.480" v="10729" actId="13822"/>
          <ac:spMkLst>
            <pc:docMk/>
            <pc:sldMk cId="715789442" sldId="318"/>
            <ac:spMk id="4" creationId="{8E10A055-F496-B25E-FC7D-15E2B9C1EAB6}"/>
          </ac:spMkLst>
        </pc:spChg>
        <pc:spChg chg="add mod">
          <ac:chgData name="Chelsea Edmonds" userId="b3f8a1cf9fbbe662" providerId="LiveId" clId="{FC70E60A-F47C-47C4-AE6D-44A34307F791}" dt="2024-01-11T14:16:39.102" v="10730" actId="13822"/>
          <ac:spMkLst>
            <pc:docMk/>
            <pc:sldMk cId="715789442" sldId="318"/>
            <ac:spMk id="5" creationId="{1C82F3D7-E564-0D79-601C-1E407A3EB6F2}"/>
          </ac:spMkLst>
        </pc:spChg>
        <pc:spChg chg="add mod">
          <ac:chgData name="Chelsea Edmonds" userId="b3f8a1cf9fbbe662" providerId="LiveId" clId="{FC70E60A-F47C-47C4-AE6D-44A34307F791}" dt="2024-01-11T14:16:40.734" v="10731" actId="13822"/>
          <ac:spMkLst>
            <pc:docMk/>
            <pc:sldMk cId="715789442" sldId="318"/>
            <ac:spMk id="6" creationId="{1724ABB1-A31B-587C-1C21-2103F580F642}"/>
          </ac:spMkLst>
        </pc:spChg>
        <pc:spChg chg="add del mod">
          <ac:chgData name="Chelsea Edmonds" userId="b3f8a1cf9fbbe662" providerId="LiveId" clId="{FC70E60A-F47C-47C4-AE6D-44A34307F791}" dt="2024-01-05T17:38:52.408" v="7077" actId="478"/>
          <ac:spMkLst>
            <pc:docMk/>
            <pc:sldMk cId="715789442" sldId="318"/>
            <ac:spMk id="7" creationId="{1494A956-2634-A060-D744-DFF87262AF34}"/>
          </ac:spMkLst>
        </pc:spChg>
        <pc:spChg chg="add del mod">
          <ac:chgData name="Chelsea Edmonds" userId="b3f8a1cf9fbbe662" providerId="LiveId" clId="{FC70E60A-F47C-47C4-AE6D-44A34307F791}" dt="2024-01-05T17:38:51.250" v="7076" actId="478"/>
          <ac:spMkLst>
            <pc:docMk/>
            <pc:sldMk cId="715789442" sldId="318"/>
            <ac:spMk id="8" creationId="{4D727E43-F72D-3A3C-A11B-B67894D1EC31}"/>
          </ac:spMkLst>
        </pc:spChg>
        <pc:spChg chg="add del mod">
          <ac:chgData name="Chelsea Edmonds" userId="b3f8a1cf9fbbe662" providerId="LiveId" clId="{FC70E60A-F47C-47C4-AE6D-44A34307F791}" dt="2024-01-05T17:38:50.250" v="7075" actId="478"/>
          <ac:spMkLst>
            <pc:docMk/>
            <pc:sldMk cId="715789442" sldId="318"/>
            <ac:spMk id="9" creationId="{57F7A943-469F-5349-2D5B-6F4834C5ED91}"/>
          </ac:spMkLst>
        </pc:spChg>
        <pc:spChg chg="add del mod">
          <ac:chgData name="Chelsea Edmonds" userId="b3f8a1cf9fbbe662" providerId="LiveId" clId="{FC70E60A-F47C-47C4-AE6D-44A34307F791}" dt="2024-01-05T17:39:11.224" v="7107" actId="478"/>
          <ac:spMkLst>
            <pc:docMk/>
            <pc:sldMk cId="715789442" sldId="318"/>
            <ac:spMk id="10" creationId="{46F295E4-9561-9C16-3C71-1EA7FC78653E}"/>
          </ac:spMkLst>
        </pc:spChg>
        <pc:spChg chg="add mod">
          <ac:chgData name="Chelsea Edmonds" userId="b3f8a1cf9fbbe662" providerId="LiveId" clId="{FC70E60A-F47C-47C4-AE6D-44A34307F791}" dt="2024-01-10T17:51:01.521" v="10201" actId="17032"/>
          <ac:spMkLst>
            <pc:docMk/>
            <pc:sldMk cId="715789442" sldId="318"/>
            <ac:spMk id="11" creationId="{08840204-5B2D-5F5E-3CA8-A1AD7D60F61B}"/>
          </ac:spMkLst>
        </pc:spChg>
        <pc:spChg chg="add mod">
          <ac:chgData name="Chelsea Edmonds" userId="b3f8a1cf9fbbe662" providerId="LiveId" clId="{FC70E60A-F47C-47C4-AE6D-44A34307F791}" dt="2024-01-10T17:51:11.817" v="10202" actId="17032"/>
          <ac:spMkLst>
            <pc:docMk/>
            <pc:sldMk cId="715789442" sldId="318"/>
            <ac:spMk id="12" creationId="{97C54CF9-C3A4-1B67-1817-CACB6ABC7887}"/>
          </ac:spMkLst>
        </pc:spChg>
        <pc:spChg chg="add mod">
          <ac:chgData name="Chelsea Edmonds" userId="b3f8a1cf9fbbe662" providerId="LiveId" clId="{FC70E60A-F47C-47C4-AE6D-44A34307F791}" dt="2024-01-10T17:51:14.705" v="10203" actId="17032"/>
          <ac:spMkLst>
            <pc:docMk/>
            <pc:sldMk cId="715789442" sldId="318"/>
            <ac:spMk id="13" creationId="{D52653BD-7B5A-0E6A-E975-DB9344BFB70D}"/>
          </ac:spMkLst>
        </pc:spChg>
        <pc:spChg chg="add mod">
          <ac:chgData name="Chelsea Edmonds" userId="b3f8a1cf9fbbe662" providerId="LiveId" clId="{FC70E60A-F47C-47C4-AE6D-44A34307F791}" dt="2024-01-05T17:44:09.038" v="7371" actId="1076"/>
          <ac:spMkLst>
            <pc:docMk/>
            <pc:sldMk cId="715789442" sldId="318"/>
            <ac:spMk id="14" creationId="{F557D4B1-9541-BF6E-9DA9-5EDD635A98EE}"/>
          </ac:spMkLst>
        </pc:spChg>
        <pc:spChg chg="add mod">
          <ac:chgData name="Chelsea Edmonds" userId="b3f8a1cf9fbbe662" providerId="LiveId" clId="{FC70E60A-F47C-47C4-AE6D-44A34307F791}" dt="2024-01-05T17:44:11.103" v="7372" actId="1076"/>
          <ac:spMkLst>
            <pc:docMk/>
            <pc:sldMk cId="715789442" sldId="318"/>
            <ac:spMk id="15" creationId="{0F84B218-F176-000A-EE0D-D1BA695CCD63}"/>
          </ac:spMkLst>
        </pc:spChg>
        <pc:spChg chg="add mod">
          <ac:chgData name="Chelsea Edmonds" userId="b3f8a1cf9fbbe662" providerId="LiveId" clId="{FC70E60A-F47C-47C4-AE6D-44A34307F791}" dt="2024-01-05T17:44:40.343" v="7395" actId="1076"/>
          <ac:spMkLst>
            <pc:docMk/>
            <pc:sldMk cId="715789442" sldId="318"/>
            <ac:spMk id="16" creationId="{AA197584-29F5-3201-E65A-76273309924C}"/>
          </ac:spMkLst>
        </pc:spChg>
        <pc:spChg chg="add mod">
          <ac:chgData name="Chelsea Edmonds" userId="b3f8a1cf9fbbe662" providerId="LiveId" clId="{FC70E60A-F47C-47C4-AE6D-44A34307F791}" dt="2024-01-05T17:44:26.853" v="7376" actId="20577"/>
          <ac:spMkLst>
            <pc:docMk/>
            <pc:sldMk cId="715789442" sldId="318"/>
            <ac:spMk id="17" creationId="{B66835AC-14FD-6D78-2A74-FD82C86832A9}"/>
          </ac:spMkLst>
        </pc:spChg>
      </pc:sldChg>
      <pc:sldChg chg="new del">
        <pc:chgData name="Chelsea Edmonds" userId="b3f8a1cf9fbbe662" providerId="LiveId" clId="{FC70E60A-F47C-47C4-AE6D-44A34307F791}" dt="2023-12-14T15:16:20.293" v="1876" actId="47"/>
        <pc:sldMkLst>
          <pc:docMk/>
          <pc:sldMk cId="2155916219" sldId="318"/>
        </pc:sldMkLst>
      </pc:sldChg>
      <pc:sldChg chg="new del">
        <pc:chgData name="Chelsea Edmonds" userId="b3f8a1cf9fbbe662" providerId="LiveId" clId="{FC70E60A-F47C-47C4-AE6D-44A34307F791}" dt="2023-12-14T15:15:47.164" v="1850" actId="47"/>
        <pc:sldMkLst>
          <pc:docMk/>
          <pc:sldMk cId="3351042217" sldId="318"/>
        </pc:sldMkLst>
      </pc:sldChg>
      <pc:sldChg chg="addSp modSp new mod modClrScheme chgLayout">
        <pc:chgData name="Chelsea Edmonds" userId="b3f8a1cf9fbbe662" providerId="LiveId" clId="{FC70E60A-F47C-47C4-AE6D-44A34307F791}" dt="2024-01-10T17:30:21.903" v="9777" actId="20577"/>
        <pc:sldMkLst>
          <pc:docMk/>
          <pc:sldMk cId="2272135141" sldId="319"/>
        </pc:sldMkLst>
        <pc:spChg chg="mod ord">
          <ac:chgData name="Chelsea Edmonds" userId="b3f8a1cf9fbbe662" providerId="LiveId" clId="{FC70E60A-F47C-47C4-AE6D-44A34307F791}" dt="2024-01-05T17:45:48.762" v="7443" actId="20577"/>
          <ac:spMkLst>
            <pc:docMk/>
            <pc:sldMk cId="2272135141" sldId="319"/>
            <ac:spMk id="2" creationId="{A3317E5C-13B6-2CBC-9CC2-81E41B475CF9}"/>
          </ac:spMkLst>
        </pc:spChg>
        <pc:spChg chg="add mod ord">
          <ac:chgData name="Chelsea Edmonds" userId="b3f8a1cf9fbbe662" providerId="LiveId" clId="{FC70E60A-F47C-47C4-AE6D-44A34307F791}" dt="2024-01-10T17:30:21.903" v="9777" actId="20577"/>
          <ac:spMkLst>
            <pc:docMk/>
            <pc:sldMk cId="2272135141" sldId="319"/>
            <ac:spMk id="3" creationId="{4034E5B9-9B6F-770C-111C-0553AC7058E5}"/>
          </ac:spMkLst>
        </pc:spChg>
      </pc:sldChg>
      <pc:sldChg chg="addSp modSp new del mod">
        <pc:chgData name="Chelsea Edmonds" userId="b3f8a1cf9fbbe662" providerId="LiveId" clId="{FC70E60A-F47C-47C4-AE6D-44A34307F791}" dt="2024-01-09T17:07:35.334" v="9190" actId="2696"/>
        <pc:sldMkLst>
          <pc:docMk/>
          <pc:sldMk cId="3827541662" sldId="320"/>
        </pc:sldMkLst>
        <pc:spChg chg="mod">
          <ac:chgData name="Chelsea Edmonds" userId="b3f8a1cf9fbbe662" providerId="LiveId" clId="{FC70E60A-F47C-47C4-AE6D-44A34307F791}" dt="2024-01-05T15:12:31.131" v="3168" actId="20577"/>
          <ac:spMkLst>
            <pc:docMk/>
            <pc:sldMk cId="3827541662" sldId="320"/>
            <ac:spMk id="2" creationId="{2526890A-E512-E17A-042C-5DBDE72E598E}"/>
          </ac:spMkLst>
        </pc:spChg>
        <pc:picChg chg="add mod">
          <ac:chgData name="Chelsea Edmonds" userId="b3f8a1cf9fbbe662" providerId="LiveId" clId="{FC70E60A-F47C-47C4-AE6D-44A34307F791}" dt="2024-01-05T15:12:16.411" v="3113" actId="1076"/>
          <ac:picMkLst>
            <pc:docMk/>
            <pc:sldMk cId="3827541662" sldId="320"/>
            <ac:picMk id="3" creationId="{8F26F8DE-680F-010F-3436-604065327859}"/>
          </ac:picMkLst>
        </pc:picChg>
      </pc:sldChg>
      <pc:sldChg chg="addSp delSp modSp add mod ord chgLayout">
        <pc:chgData name="Chelsea Edmonds" userId="b3f8a1cf9fbbe662" providerId="LiveId" clId="{FC70E60A-F47C-47C4-AE6D-44A34307F791}" dt="2024-01-11T14:16:21.720" v="10727" actId="13822"/>
        <pc:sldMkLst>
          <pc:docMk/>
          <pc:sldMk cId="2354200907" sldId="321"/>
        </pc:sldMkLst>
        <pc:spChg chg="mod ord">
          <ac:chgData name="Chelsea Edmonds" userId="b3f8a1cf9fbbe662" providerId="LiveId" clId="{FC70E60A-F47C-47C4-AE6D-44A34307F791}" dt="2024-01-05T15:42:06.158" v="3867" actId="700"/>
          <ac:spMkLst>
            <pc:docMk/>
            <pc:sldMk cId="2354200907" sldId="321"/>
            <ac:spMk id="2" creationId="{4C024C31-244F-4930-AF33-D90541FC324A}"/>
          </ac:spMkLst>
        </pc:spChg>
        <pc:spChg chg="del">
          <ac:chgData name="Chelsea Edmonds" userId="b3f8a1cf9fbbe662" providerId="LiveId" clId="{FC70E60A-F47C-47C4-AE6D-44A34307F791}" dt="2024-01-05T15:29:15.246" v="3174" actId="478"/>
          <ac:spMkLst>
            <pc:docMk/>
            <pc:sldMk cId="2354200907" sldId="321"/>
            <ac:spMk id="3" creationId="{F0482C00-FD5F-F008-3C69-C50308153120}"/>
          </ac:spMkLst>
        </pc:spChg>
        <pc:spChg chg="add del mod">
          <ac:chgData name="Chelsea Edmonds" userId="b3f8a1cf9fbbe662" providerId="LiveId" clId="{FC70E60A-F47C-47C4-AE6D-44A34307F791}" dt="2024-01-05T15:29:41.118" v="3176" actId="1032"/>
          <ac:spMkLst>
            <pc:docMk/>
            <pc:sldMk cId="2354200907" sldId="321"/>
            <ac:spMk id="5" creationId="{1B9E029C-0FFB-7F6A-E4DE-D7AE24C70950}"/>
          </ac:spMkLst>
        </pc:spChg>
        <pc:spChg chg="add del mod">
          <ac:chgData name="Chelsea Edmonds" userId="b3f8a1cf9fbbe662" providerId="LiveId" clId="{FC70E60A-F47C-47C4-AE6D-44A34307F791}" dt="2024-01-05T15:30:26.288" v="3274" actId="478"/>
          <ac:spMkLst>
            <pc:docMk/>
            <pc:sldMk cId="2354200907" sldId="321"/>
            <ac:spMk id="9" creationId="{BCBA3B8D-A604-A051-D455-49C32A000C41}"/>
          </ac:spMkLst>
        </pc:spChg>
        <pc:spChg chg="add del mod">
          <ac:chgData name="Chelsea Edmonds" userId="b3f8a1cf9fbbe662" providerId="LiveId" clId="{FC70E60A-F47C-47C4-AE6D-44A34307F791}" dt="2024-01-05T15:41:55.221" v="3861" actId="478"/>
          <ac:spMkLst>
            <pc:docMk/>
            <pc:sldMk cId="2354200907" sldId="321"/>
            <ac:spMk id="10" creationId="{246A49ED-0DFE-D113-17D5-357E54CADD31}"/>
          </ac:spMkLst>
        </pc:spChg>
        <pc:spChg chg="add del mod">
          <ac:chgData name="Chelsea Edmonds" userId="b3f8a1cf9fbbe662" providerId="LiveId" clId="{FC70E60A-F47C-47C4-AE6D-44A34307F791}" dt="2024-01-05T15:42:01.361" v="3866" actId="478"/>
          <ac:spMkLst>
            <pc:docMk/>
            <pc:sldMk cId="2354200907" sldId="321"/>
            <ac:spMk id="12" creationId="{D6C2EAF3-EAB7-BEF8-AE7B-542AEA05E4B0}"/>
          </ac:spMkLst>
        </pc:spChg>
        <pc:spChg chg="add del">
          <ac:chgData name="Chelsea Edmonds" userId="b3f8a1cf9fbbe662" providerId="LiveId" clId="{FC70E60A-F47C-47C4-AE6D-44A34307F791}" dt="2024-01-05T15:31:22.571" v="3333" actId="478"/>
          <ac:spMkLst>
            <pc:docMk/>
            <pc:sldMk cId="2354200907" sldId="321"/>
            <ac:spMk id="13" creationId="{0DAD886E-EACB-980D-8870-0377EA7E8F25}"/>
          </ac:spMkLst>
        </pc:spChg>
        <pc:spChg chg="add del mod">
          <ac:chgData name="Chelsea Edmonds" userId="b3f8a1cf9fbbe662" providerId="LiveId" clId="{FC70E60A-F47C-47C4-AE6D-44A34307F791}" dt="2024-01-05T15:36:55.193" v="3684" actId="478"/>
          <ac:spMkLst>
            <pc:docMk/>
            <pc:sldMk cId="2354200907" sldId="321"/>
            <ac:spMk id="14" creationId="{A69CED88-0B0D-BC21-1487-A0F537EEBD97}"/>
          </ac:spMkLst>
        </pc:spChg>
        <pc:spChg chg="add del mod">
          <ac:chgData name="Chelsea Edmonds" userId="b3f8a1cf9fbbe662" providerId="LiveId" clId="{FC70E60A-F47C-47C4-AE6D-44A34307F791}" dt="2024-01-05T15:36:52.045" v="3681" actId="478"/>
          <ac:spMkLst>
            <pc:docMk/>
            <pc:sldMk cId="2354200907" sldId="321"/>
            <ac:spMk id="15" creationId="{B1A7FC33-869A-8BFD-BDA1-4037650B1EEE}"/>
          </ac:spMkLst>
        </pc:spChg>
        <pc:spChg chg="add del mod">
          <ac:chgData name="Chelsea Edmonds" userId="b3f8a1cf9fbbe662" providerId="LiveId" clId="{FC70E60A-F47C-47C4-AE6D-44A34307F791}" dt="2024-01-05T15:41:57.483" v="3863" actId="478"/>
          <ac:spMkLst>
            <pc:docMk/>
            <pc:sldMk cId="2354200907" sldId="321"/>
            <ac:spMk id="16" creationId="{B0A6C6BC-4CDC-F8A7-178B-043243B886AA}"/>
          </ac:spMkLst>
        </pc:spChg>
        <pc:spChg chg="add del mod">
          <ac:chgData name="Chelsea Edmonds" userId="b3f8a1cf9fbbe662" providerId="LiveId" clId="{FC70E60A-F47C-47C4-AE6D-44A34307F791}" dt="2024-01-05T15:41:58.533" v="3864" actId="478"/>
          <ac:spMkLst>
            <pc:docMk/>
            <pc:sldMk cId="2354200907" sldId="321"/>
            <ac:spMk id="17" creationId="{8C699EA2-00BA-DB05-B876-5414243F21C2}"/>
          </ac:spMkLst>
        </pc:spChg>
        <pc:spChg chg="add del mod">
          <ac:chgData name="Chelsea Edmonds" userId="b3f8a1cf9fbbe662" providerId="LiveId" clId="{FC70E60A-F47C-47C4-AE6D-44A34307F791}" dt="2024-01-05T15:36:36.645" v="3678" actId="478"/>
          <ac:spMkLst>
            <pc:docMk/>
            <pc:sldMk cId="2354200907" sldId="321"/>
            <ac:spMk id="20" creationId="{DA4EA0E7-ACA3-3905-B4C8-C5C60D45276E}"/>
          </ac:spMkLst>
        </pc:spChg>
        <pc:spChg chg="add del mod">
          <ac:chgData name="Chelsea Edmonds" userId="b3f8a1cf9fbbe662" providerId="LiveId" clId="{FC70E60A-F47C-47C4-AE6D-44A34307F791}" dt="2024-01-05T15:36:53.901" v="3683" actId="478"/>
          <ac:spMkLst>
            <pc:docMk/>
            <pc:sldMk cId="2354200907" sldId="321"/>
            <ac:spMk id="21" creationId="{19AD609B-15B0-576A-230F-66B0547E1D90}"/>
          </ac:spMkLst>
        </pc:spChg>
        <pc:spChg chg="add del mod">
          <ac:chgData name="Chelsea Edmonds" userId="b3f8a1cf9fbbe662" providerId="LiveId" clId="{FC70E60A-F47C-47C4-AE6D-44A34307F791}" dt="2024-01-05T15:42:00.301" v="3865" actId="478"/>
          <ac:spMkLst>
            <pc:docMk/>
            <pc:sldMk cId="2354200907" sldId="321"/>
            <ac:spMk id="22" creationId="{8842E000-5FB1-609B-5325-C3872523799A}"/>
          </ac:spMkLst>
        </pc:spChg>
        <pc:spChg chg="add mod ord">
          <ac:chgData name="Chelsea Edmonds" userId="b3f8a1cf9fbbe662" providerId="LiveId" clId="{FC70E60A-F47C-47C4-AE6D-44A34307F791}" dt="2024-01-05T16:18:41.022" v="4077" actId="20577"/>
          <ac:spMkLst>
            <pc:docMk/>
            <pc:sldMk cId="2354200907" sldId="321"/>
            <ac:spMk id="23" creationId="{FD02F2E3-9A0C-1084-5771-0ED115011ADF}"/>
          </ac:spMkLst>
        </pc:spChg>
        <pc:spChg chg="add mod">
          <ac:chgData name="Chelsea Edmonds" userId="b3f8a1cf9fbbe662" providerId="LiveId" clId="{FC70E60A-F47C-47C4-AE6D-44A34307F791}" dt="2024-01-11T14:16:18.020" v="10725" actId="13822"/>
          <ac:spMkLst>
            <pc:docMk/>
            <pc:sldMk cId="2354200907" sldId="321"/>
            <ac:spMk id="24" creationId="{FE610540-C164-7E94-8334-D9F6375DE4DF}"/>
          </ac:spMkLst>
        </pc:spChg>
        <pc:spChg chg="add mod">
          <ac:chgData name="Chelsea Edmonds" userId="b3f8a1cf9fbbe662" providerId="LiveId" clId="{FC70E60A-F47C-47C4-AE6D-44A34307F791}" dt="2024-01-11T14:16:19.632" v="10726" actId="13822"/>
          <ac:spMkLst>
            <pc:docMk/>
            <pc:sldMk cId="2354200907" sldId="321"/>
            <ac:spMk id="25" creationId="{32471523-062C-205E-8A22-90B591265196}"/>
          </ac:spMkLst>
        </pc:spChg>
        <pc:spChg chg="add mod">
          <ac:chgData name="Chelsea Edmonds" userId="b3f8a1cf9fbbe662" providerId="LiveId" clId="{FC70E60A-F47C-47C4-AE6D-44A34307F791}" dt="2024-01-11T14:16:21.720" v="10727" actId="13822"/>
          <ac:spMkLst>
            <pc:docMk/>
            <pc:sldMk cId="2354200907" sldId="321"/>
            <ac:spMk id="26" creationId="{97E65B8F-4C5A-4517-A5A3-9C121FEDBC90}"/>
          </ac:spMkLst>
        </pc:spChg>
        <pc:spChg chg="add mod">
          <ac:chgData name="Chelsea Edmonds" userId="b3f8a1cf9fbbe662" providerId="LiveId" clId="{FC70E60A-F47C-47C4-AE6D-44A34307F791}" dt="2024-01-05T16:19:46.642" v="4140" actId="1076"/>
          <ac:spMkLst>
            <pc:docMk/>
            <pc:sldMk cId="2354200907" sldId="321"/>
            <ac:spMk id="27" creationId="{61469E0F-9F9B-071B-D827-C563AE23435D}"/>
          </ac:spMkLst>
        </pc:spChg>
        <pc:graphicFrameChg chg="add del mod modGraphic">
          <ac:chgData name="Chelsea Edmonds" userId="b3f8a1cf9fbbe662" providerId="LiveId" clId="{FC70E60A-F47C-47C4-AE6D-44A34307F791}" dt="2024-01-05T15:30:23.806" v="3273" actId="478"/>
          <ac:graphicFrameMkLst>
            <pc:docMk/>
            <pc:sldMk cId="2354200907" sldId="321"/>
            <ac:graphicFrameMk id="6" creationId="{224DB64E-A243-6A0A-AB34-4AA9D490B16D}"/>
          </ac:graphicFrameMkLst>
        </pc:graphicFrameChg>
        <pc:picChg chg="del">
          <ac:chgData name="Chelsea Edmonds" userId="b3f8a1cf9fbbe662" providerId="LiveId" clId="{FC70E60A-F47C-47C4-AE6D-44A34307F791}" dt="2024-01-05T15:29:17.331" v="3175" actId="478"/>
          <ac:picMkLst>
            <pc:docMk/>
            <pc:sldMk cId="2354200907" sldId="321"/>
            <ac:picMk id="7" creationId="{71F13419-E8A0-8C78-8A01-A3BC277073CF}"/>
          </ac:picMkLst>
        </pc:picChg>
        <pc:cxnChg chg="add del">
          <ac:chgData name="Chelsea Edmonds" userId="b3f8a1cf9fbbe662" providerId="LiveId" clId="{FC70E60A-F47C-47C4-AE6D-44A34307F791}" dt="2024-01-05T15:30:51.555" v="3296" actId="478"/>
          <ac:cxnSpMkLst>
            <pc:docMk/>
            <pc:sldMk cId="2354200907" sldId="321"/>
            <ac:cxnSpMk id="11" creationId="{9669D4E4-81A6-3558-88D6-015A27705792}"/>
          </ac:cxnSpMkLst>
        </pc:cxnChg>
        <pc:cxnChg chg="add del">
          <ac:chgData name="Chelsea Edmonds" userId="b3f8a1cf9fbbe662" providerId="LiveId" clId="{FC70E60A-F47C-47C4-AE6D-44A34307F791}" dt="2024-01-05T15:34:18.854" v="3601" actId="11529"/>
          <ac:cxnSpMkLst>
            <pc:docMk/>
            <pc:sldMk cId="2354200907" sldId="321"/>
            <ac:cxnSpMk id="19" creationId="{495B4250-DD00-B841-F9D6-A8F870C038FC}"/>
          </ac:cxnSpMkLst>
        </pc:cxnChg>
        <pc:cxnChg chg="add mod">
          <ac:chgData name="Chelsea Edmonds" userId="b3f8a1cf9fbbe662" providerId="LiveId" clId="{FC70E60A-F47C-47C4-AE6D-44A34307F791}" dt="2024-01-05T16:19:46.642" v="4140" actId="1076"/>
          <ac:cxnSpMkLst>
            <pc:docMk/>
            <pc:sldMk cId="2354200907" sldId="321"/>
            <ac:cxnSpMk id="29" creationId="{31BD9182-8707-4881-D64E-CD02961BF2E0}"/>
          </ac:cxnSpMkLst>
        </pc:cxnChg>
        <pc:cxnChg chg="add mod">
          <ac:chgData name="Chelsea Edmonds" userId="b3f8a1cf9fbbe662" providerId="LiveId" clId="{FC70E60A-F47C-47C4-AE6D-44A34307F791}" dt="2024-01-05T16:19:46.642" v="4140" actId="1076"/>
          <ac:cxnSpMkLst>
            <pc:docMk/>
            <pc:sldMk cId="2354200907" sldId="321"/>
            <ac:cxnSpMk id="31" creationId="{79E42BFA-2A98-96C3-AF15-D293B6FCA267}"/>
          </ac:cxnSpMkLst>
        </pc:cxnChg>
      </pc:sldChg>
      <pc:sldChg chg="addSp modSp add mod">
        <pc:chgData name="Chelsea Edmonds" userId="b3f8a1cf9fbbe662" providerId="LiveId" clId="{FC70E60A-F47C-47C4-AE6D-44A34307F791}" dt="2024-01-11T14:16:26.687" v="10728" actId="13822"/>
        <pc:sldMkLst>
          <pc:docMk/>
          <pc:sldMk cId="3806209204" sldId="322"/>
        </pc:sldMkLst>
        <pc:spChg chg="add mod">
          <ac:chgData name="Chelsea Edmonds" userId="b3f8a1cf9fbbe662" providerId="LiveId" clId="{FC70E60A-F47C-47C4-AE6D-44A34307F791}" dt="2024-01-05T15:39:42.370" v="3847" actId="1076"/>
          <ac:spMkLst>
            <pc:docMk/>
            <pc:sldMk cId="3806209204" sldId="322"/>
            <ac:spMk id="4" creationId="{64449E0C-5670-55F3-7904-4C7BE848599D}"/>
          </ac:spMkLst>
        </pc:spChg>
        <pc:spChg chg="add mod">
          <ac:chgData name="Chelsea Edmonds" userId="b3f8a1cf9fbbe662" providerId="LiveId" clId="{FC70E60A-F47C-47C4-AE6D-44A34307F791}" dt="2024-01-05T15:39:56.010" v="3859" actId="1076"/>
          <ac:spMkLst>
            <pc:docMk/>
            <pc:sldMk cId="3806209204" sldId="322"/>
            <ac:spMk id="5" creationId="{66BA4D0E-9BFD-FD71-B39D-33E02B35C4F3}"/>
          </ac:spMkLst>
        </pc:spChg>
        <pc:spChg chg="mod">
          <ac:chgData name="Chelsea Edmonds" userId="b3f8a1cf9fbbe662" providerId="LiveId" clId="{FC70E60A-F47C-47C4-AE6D-44A34307F791}" dt="2024-01-11T14:16:26.687" v="10728" actId="13822"/>
          <ac:spMkLst>
            <pc:docMk/>
            <pc:sldMk cId="3806209204" sldId="322"/>
            <ac:spMk id="10" creationId="{246A49ED-0DFE-D113-17D5-357E54CADD31}"/>
          </ac:spMkLst>
        </pc:spChg>
        <pc:spChg chg="mod">
          <ac:chgData name="Chelsea Edmonds" userId="b3f8a1cf9fbbe662" providerId="LiveId" clId="{FC70E60A-F47C-47C4-AE6D-44A34307F791}" dt="2024-01-11T14:16:26.687" v="10728" actId="13822"/>
          <ac:spMkLst>
            <pc:docMk/>
            <pc:sldMk cId="3806209204" sldId="322"/>
            <ac:spMk id="12" creationId="{D6C2EAF3-EAB7-BEF8-AE7B-542AEA05E4B0}"/>
          </ac:spMkLst>
        </pc:spChg>
        <pc:spChg chg="mod">
          <ac:chgData name="Chelsea Edmonds" userId="b3f8a1cf9fbbe662" providerId="LiveId" clId="{FC70E60A-F47C-47C4-AE6D-44A34307F791}" dt="2024-01-11T14:16:26.687" v="10728" actId="13822"/>
          <ac:spMkLst>
            <pc:docMk/>
            <pc:sldMk cId="3806209204" sldId="322"/>
            <ac:spMk id="14" creationId="{A69CED88-0B0D-BC21-1487-A0F537EEBD97}"/>
          </ac:spMkLst>
        </pc:spChg>
        <pc:spChg chg="mod">
          <ac:chgData name="Chelsea Edmonds" userId="b3f8a1cf9fbbe662" providerId="LiveId" clId="{FC70E60A-F47C-47C4-AE6D-44A34307F791}" dt="2024-01-11T14:16:26.687" v="10728" actId="13822"/>
          <ac:spMkLst>
            <pc:docMk/>
            <pc:sldMk cId="3806209204" sldId="322"/>
            <ac:spMk id="15" creationId="{B1A7FC33-869A-8BFD-BDA1-4037650B1EEE}"/>
          </ac:spMkLst>
        </pc:spChg>
        <pc:spChg chg="mod">
          <ac:chgData name="Chelsea Edmonds" userId="b3f8a1cf9fbbe662" providerId="LiveId" clId="{FC70E60A-F47C-47C4-AE6D-44A34307F791}" dt="2024-01-05T16:20:17.832" v="4144" actId="114"/>
          <ac:spMkLst>
            <pc:docMk/>
            <pc:sldMk cId="3806209204" sldId="322"/>
            <ac:spMk id="16" creationId="{B0A6C6BC-4CDC-F8A7-178B-043243B886AA}"/>
          </ac:spMkLst>
        </pc:spChg>
        <pc:spChg chg="mod">
          <ac:chgData name="Chelsea Edmonds" userId="b3f8a1cf9fbbe662" providerId="LiveId" clId="{FC70E60A-F47C-47C4-AE6D-44A34307F791}" dt="2024-01-05T16:20:12.492" v="4143" actId="114"/>
          <ac:spMkLst>
            <pc:docMk/>
            <pc:sldMk cId="3806209204" sldId="322"/>
            <ac:spMk id="17" creationId="{8C699EA2-00BA-DB05-B876-5414243F21C2}"/>
          </ac:spMkLst>
        </pc:spChg>
        <pc:spChg chg="mod">
          <ac:chgData name="Chelsea Edmonds" userId="b3f8a1cf9fbbe662" providerId="LiveId" clId="{FC70E60A-F47C-47C4-AE6D-44A34307F791}" dt="2024-01-05T15:38:27.106" v="3777" actId="1076"/>
          <ac:spMkLst>
            <pc:docMk/>
            <pc:sldMk cId="3806209204" sldId="322"/>
            <ac:spMk id="21" creationId="{19AD609B-15B0-576A-230F-66B0547E1D90}"/>
          </ac:spMkLst>
        </pc:spChg>
        <pc:grpChg chg="add mod">
          <ac:chgData name="Chelsea Edmonds" userId="b3f8a1cf9fbbe662" providerId="LiveId" clId="{FC70E60A-F47C-47C4-AE6D-44A34307F791}" dt="2024-01-05T15:38:53.506" v="3784" actId="1076"/>
          <ac:grpSpMkLst>
            <pc:docMk/>
            <pc:sldMk cId="3806209204" sldId="322"/>
            <ac:grpSpMk id="3" creationId="{364A063F-AA69-6D38-D8E1-B5F5891F5408}"/>
          </ac:grpSpMkLst>
        </pc:grpChg>
      </pc:sldChg>
      <pc:sldChg chg="modSp add mod ord">
        <pc:chgData name="Chelsea Edmonds" userId="b3f8a1cf9fbbe662" providerId="LiveId" clId="{FC70E60A-F47C-47C4-AE6D-44A34307F791}" dt="2024-01-11T21:33:14.515" v="11573" actId="20577"/>
        <pc:sldMkLst>
          <pc:docMk/>
          <pc:sldMk cId="603489674" sldId="323"/>
        </pc:sldMkLst>
        <pc:spChg chg="mod">
          <ac:chgData name="Chelsea Edmonds" userId="b3f8a1cf9fbbe662" providerId="LiveId" clId="{FC70E60A-F47C-47C4-AE6D-44A34307F791}" dt="2024-01-11T21:33:14.515" v="11573" actId="20577"/>
          <ac:spMkLst>
            <pc:docMk/>
            <pc:sldMk cId="603489674" sldId="323"/>
            <ac:spMk id="3" creationId="{41E5ECF1-2683-4860-B294-9713ECD5F2E3}"/>
          </ac:spMkLst>
        </pc:spChg>
      </pc:sldChg>
      <pc:sldChg chg="add del">
        <pc:chgData name="Chelsea Edmonds" userId="b3f8a1cf9fbbe662" providerId="LiveId" clId="{FC70E60A-F47C-47C4-AE6D-44A34307F791}" dt="2024-01-05T16:20:01.982" v="4141" actId="2696"/>
        <pc:sldMkLst>
          <pc:docMk/>
          <pc:sldMk cId="2709749248" sldId="323"/>
        </pc:sldMkLst>
      </pc:sldChg>
      <pc:sldChg chg="modSp add mod ord">
        <pc:chgData name="Chelsea Edmonds" userId="b3f8a1cf9fbbe662" providerId="LiveId" clId="{FC70E60A-F47C-47C4-AE6D-44A34307F791}" dt="2024-01-11T21:33:29.779" v="11576" actId="20577"/>
        <pc:sldMkLst>
          <pc:docMk/>
          <pc:sldMk cId="1217429770" sldId="324"/>
        </pc:sldMkLst>
        <pc:spChg chg="mod">
          <ac:chgData name="Chelsea Edmonds" userId="b3f8a1cf9fbbe662" providerId="LiveId" clId="{FC70E60A-F47C-47C4-AE6D-44A34307F791}" dt="2024-01-11T21:33:29.779" v="11576" actId="20577"/>
          <ac:spMkLst>
            <pc:docMk/>
            <pc:sldMk cId="1217429770" sldId="324"/>
            <ac:spMk id="3" creationId="{41E5ECF1-2683-4860-B294-9713ECD5F2E3}"/>
          </ac:spMkLst>
        </pc:spChg>
      </pc:sldChg>
      <pc:sldChg chg="modSp add mod">
        <pc:chgData name="Chelsea Edmonds" userId="b3f8a1cf9fbbe662" providerId="LiveId" clId="{FC70E60A-F47C-47C4-AE6D-44A34307F791}" dt="2024-01-11T14:17:08.200" v="10732" actId="207"/>
        <pc:sldMkLst>
          <pc:docMk/>
          <pc:sldMk cId="2947246550" sldId="325"/>
        </pc:sldMkLst>
        <pc:spChg chg="mod">
          <ac:chgData name="Chelsea Edmonds" userId="b3f8a1cf9fbbe662" providerId="LiveId" clId="{FC70E60A-F47C-47C4-AE6D-44A34307F791}" dt="2024-01-11T14:17:08.200" v="10732" actId="207"/>
          <ac:spMkLst>
            <pc:docMk/>
            <pc:sldMk cId="2947246550" sldId="325"/>
            <ac:spMk id="3" creationId="{6219E397-7FE2-A0F8-25A1-35AAA3023606}"/>
          </ac:spMkLst>
        </pc:spChg>
      </pc:sldChg>
      <pc:sldChg chg="addSp delSp modSp add mod">
        <pc:chgData name="Chelsea Edmonds" userId="b3f8a1cf9fbbe662" providerId="LiveId" clId="{FC70E60A-F47C-47C4-AE6D-44A34307F791}" dt="2024-01-11T21:31:13.950" v="11524" actId="1076"/>
        <pc:sldMkLst>
          <pc:docMk/>
          <pc:sldMk cId="1277303521" sldId="326"/>
        </pc:sldMkLst>
        <pc:spChg chg="del">
          <ac:chgData name="Chelsea Edmonds" userId="b3f8a1cf9fbbe662" providerId="LiveId" clId="{FC70E60A-F47C-47C4-AE6D-44A34307F791}" dt="2024-01-11T21:27:25.294" v="11432" actId="478"/>
          <ac:spMkLst>
            <pc:docMk/>
            <pc:sldMk cId="1277303521" sldId="326"/>
            <ac:spMk id="3" creationId="{4080EDEB-60A6-6ED0-3713-95E3185A65F3}"/>
          </ac:spMkLst>
        </pc:spChg>
        <pc:spChg chg="add del mod">
          <ac:chgData name="Chelsea Edmonds" userId="b3f8a1cf9fbbe662" providerId="LiveId" clId="{FC70E60A-F47C-47C4-AE6D-44A34307F791}" dt="2024-01-11T21:29:13.622" v="11450" actId="478"/>
          <ac:spMkLst>
            <pc:docMk/>
            <pc:sldMk cId="1277303521" sldId="326"/>
            <ac:spMk id="4" creationId="{CACECE75-3EC3-C57E-DC74-A872491529C4}"/>
          </ac:spMkLst>
        </pc:spChg>
        <pc:spChg chg="mod">
          <ac:chgData name="Chelsea Edmonds" userId="b3f8a1cf9fbbe662" providerId="LiveId" clId="{FC70E60A-F47C-47C4-AE6D-44A34307F791}" dt="2024-01-11T21:29:27.298" v="11483" actId="14100"/>
          <ac:spMkLst>
            <pc:docMk/>
            <pc:sldMk cId="1277303521" sldId="326"/>
            <ac:spMk id="15" creationId="{83BDB00F-EBAD-4EF7-8C10-06EEB71173BF}"/>
          </ac:spMkLst>
        </pc:spChg>
        <pc:spChg chg="mod">
          <ac:chgData name="Chelsea Edmonds" userId="b3f8a1cf9fbbe662" providerId="LiveId" clId="{FC70E60A-F47C-47C4-AE6D-44A34307F791}" dt="2024-01-11T21:29:36.858" v="11508" actId="14100"/>
          <ac:spMkLst>
            <pc:docMk/>
            <pc:sldMk cId="1277303521" sldId="326"/>
            <ac:spMk id="16" creationId="{CE7E77BF-192D-F6DE-7707-CE7768372249}"/>
          </ac:spMkLst>
        </pc:spChg>
        <pc:spChg chg="mod">
          <ac:chgData name="Chelsea Edmonds" userId="b3f8a1cf9fbbe662" providerId="LiveId" clId="{FC70E60A-F47C-47C4-AE6D-44A34307F791}" dt="2024-01-11T21:29:45.822" v="11516" actId="14100"/>
          <ac:spMkLst>
            <pc:docMk/>
            <pc:sldMk cId="1277303521" sldId="326"/>
            <ac:spMk id="17" creationId="{1C0D840B-79DB-5152-BE7D-60C5141DEB2D}"/>
          </ac:spMkLst>
        </pc:spChg>
        <pc:picChg chg="mod">
          <ac:chgData name="Chelsea Edmonds" userId="b3f8a1cf9fbbe662" providerId="LiveId" clId="{FC70E60A-F47C-47C4-AE6D-44A34307F791}" dt="2024-01-11T21:29:07.455" v="11449" actId="1076"/>
          <ac:picMkLst>
            <pc:docMk/>
            <pc:sldMk cId="1277303521" sldId="326"/>
            <ac:picMk id="7" creationId="{CDC0DA09-E2B4-91BD-989B-5EE2DC0CB74A}"/>
          </ac:picMkLst>
        </pc:picChg>
        <pc:picChg chg="add mod modCrop">
          <ac:chgData name="Chelsea Edmonds" userId="b3f8a1cf9fbbe662" providerId="LiveId" clId="{FC70E60A-F47C-47C4-AE6D-44A34307F791}" dt="2024-01-11T21:31:13.950" v="11524" actId="1076"/>
          <ac:picMkLst>
            <pc:docMk/>
            <pc:sldMk cId="1277303521" sldId="326"/>
            <ac:picMk id="18" creationId="{34AA4BB3-8425-8FFD-4BE1-264ABF2AB742}"/>
          </ac:picMkLst>
        </pc:picChg>
        <pc:picChg chg="add mod modCrop">
          <ac:chgData name="Chelsea Edmonds" userId="b3f8a1cf9fbbe662" providerId="LiveId" clId="{FC70E60A-F47C-47C4-AE6D-44A34307F791}" dt="2024-01-11T21:31:06.469" v="11522" actId="732"/>
          <ac:picMkLst>
            <pc:docMk/>
            <pc:sldMk cId="1277303521" sldId="326"/>
            <ac:picMk id="19" creationId="{CFAF3A22-E36B-D403-5DA3-D6B51872ED27}"/>
          </ac:picMkLst>
        </pc:picChg>
        <pc:cxnChg chg="add mod">
          <ac:chgData name="Chelsea Edmonds" userId="b3f8a1cf9fbbe662" providerId="LiveId" clId="{FC70E60A-F47C-47C4-AE6D-44A34307F791}" dt="2024-01-11T21:27:39.007" v="11435" actId="14100"/>
          <ac:cxnSpMkLst>
            <pc:docMk/>
            <pc:sldMk cId="1277303521" sldId="326"/>
            <ac:cxnSpMk id="6" creationId="{488AB8AF-C9B9-8A17-8CE1-8BA526A35E41}"/>
          </ac:cxnSpMkLst>
        </pc:cxnChg>
      </pc:sldChg>
      <pc:sldChg chg="new del">
        <pc:chgData name="Chelsea Edmonds" userId="b3f8a1cf9fbbe662" providerId="LiveId" clId="{FC70E60A-F47C-47C4-AE6D-44A34307F791}" dt="2024-01-05T17:01:02.819" v="6253" actId="2696"/>
        <pc:sldMkLst>
          <pc:docMk/>
          <pc:sldMk cId="1448292231" sldId="326"/>
        </pc:sldMkLst>
      </pc:sldChg>
      <pc:sldChg chg="addSp delSp modSp add del mod">
        <pc:chgData name="Chelsea Edmonds" userId="b3f8a1cf9fbbe662" providerId="LiveId" clId="{FC70E60A-F47C-47C4-AE6D-44A34307F791}" dt="2024-01-09T17:03:14.207" v="9189" actId="47"/>
        <pc:sldMkLst>
          <pc:docMk/>
          <pc:sldMk cId="1649227802" sldId="326"/>
        </pc:sldMkLst>
        <pc:spChg chg="mod">
          <ac:chgData name="Chelsea Edmonds" userId="b3f8a1cf9fbbe662" providerId="LiveId" clId="{FC70E60A-F47C-47C4-AE6D-44A34307F791}" dt="2024-01-08T18:02:03.832" v="9147" actId="404"/>
          <ac:spMkLst>
            <pc:docMk/>
            <pc:sldMk cId="1649227802" sldId="326"/>
            <ac:spMk id="4" creationId="{A1AD6D73-90F8-1517-DD57-13E59C53CD73}"/>
          </ac:spMkLst>
        </pc:spChg>
        <pc:spChg chg="mod">
          <ac:chgData name="Chelsea Edmonds" userId="b3f8a1cf9fbbe662" providerId="LiveId" clId="{FC70E60A-F47C-47C4-AE6D-44A34307F791}" dt="2024-01-08T18:02:53.350" v="9154" actId="14100"/>
          <ac:spMkLst>
            <pc:docMk/>
            <pc:sldMk cId="1649227802" sldId="326"/>
            <ac:spMk id="8" creationId="{2321DB28-F11A-C8E1-11C7-7A63E3ED862B}"/>
          </ac:spMkLst>
        </pc:spChg>
        <pc:spChg chg="add mod">
          <ac:chgData name="Chelsea Edmonds" userId="b3f8a1cf9fbbe662" providerId="LiveId" clId="{FC70E60A-F47C-47C4-AE6D-44A34307F791}" dt="2024-01-08T17:57:45.278" v="9034" actId="1076"/>
          <ac:spMkLst>
            <pc:docMk/>
            <pc:sldMk cId="1649227802" sldId="326"/>
            <ac:spMk id="11" creationId="{0B7302E2-1036-EE70-B12C-507879F12013}"/>
          </ac:spMkLst>
        </pc:spChg>
        <pc:spChg chg="add mod">
          <ac:chgData name="Chelsea Edmonds" userId="b3f8a1cf9fbbe662" providerId="LiveId" clId="{FC70E60A-F47C-47C4-AE6D-44A34307F791}" dt="2024-01-08T18:03:00.280" v="9157" actId="14100"/>
          <ac:spMkLst>
            <pc:docMk/>
            <pc:sldMk cId="1649227802" sldId="326"/>
            <ac:spMk id="16" creationId="{808C5DAE-3B01-39CA-867D-05B17C83D105}"/>
          </ac:spMkLst>
        </pc:spChg>
        <pc:graphicFrameChg chg="add del mod modGraphic">
          <ac:chgData name="Chelsea Edmonds" userId="b3f8a1cf9fbbe662" providerId="LiveId" clId="{FC70E60A-F47C-47C4-AE6D-44A34307F791}" dt="2024-01-08T18:02:36.061" v="9149" actId="478"/>
          <ac:graphicFrameMkLst>
            <pc:docMk/>
            <pc:sldMk cId="1649227802" sldId="326"/>
            <ac:graphicFrameMk id="3" creationId="{1383BCEF-7BAF-7DC8-6F46-46446E647F81}"/>
          </ac:graphicFrameMkLst>
        </pc:graphicFrameChg>
        <pc:graphicFrameChg chg="del">
          <ac:chgData name="Chelsea Edmonds" userId="b3f8a1cf9fbbe662" providerId="LiveId" clId="{FC70E60A-F47C-47C4-AE6D-44A34307F791}" dt="2024-01-08T17:46:08.753" v="8637" actId="478"/>
          <ac:graphicFrameMkLst>
            <pc:docMk/>
            <pc:sldMk cId="1649227802" sldId="326"/>
            <ac:graphicFrameMk id="9" creationId="{F98755B4-E37B-E94F-AFE2-86D1A24768AF}"/>
          </ac:graphicFrameMkLst>
        </pc:graphicFrameChg>
        <pc:picChg chg="add del mod modCrop">
          <ac:chgData name="Chelsea Edmonds" userId="b3f8a1cf9fbbe662" providerId="LiveId" clId="{FC70E60A-F47C-47C4-AE6D-44A34307F791}" dt="2024-01-08T18:02:39.798" v="9150" actId="478"/>
          <ac:picMkLst>
            <pc:docMk/>
            <pc:sldMk cId="1649227802" sldId="326"/>
            <ac:picMk id="5" creationId="{3ECF47D1-2F83-3766-D121-45168965C79D}"/>
          </ac:picMkLst>
        </pc:picChg>
        <pc:picChg chg="add del mod modCrop">
          <ac:chgData name="Chelsea Edmonds" userId="b3f8a1cf9fbbe662" providerId="LiveId" clId="{FC70E60A-F47C-47C4-AE6D-44A34307F791}" dt="2024-01-08T18:02:39.798" v="9150" actId="478"/>
          <ac:picMkLst>
            <pc:docMk/>
            <pc:sldMk cId="1649227802" sldId="326"/>
            <ac:picMk id="6" creationId="{EA1A3489-AB9E-DC56-C63C-A50746C1A3D0}"/>
          </ac:picMkLst>
        </pc:picChg>
        <pc:picChg chg="add del mod modCrop">
          <ac:chgData name="Chelsea Edmonds" userId="b3f8a1cf9fbbe662" providerId="LiveId" clId="{FC70E60A-F47C-47C4-AE6D-44A34307F791}" dt="2024-01-08T18:02:39.798" v="9150" actId="478"/>
          <ac:picMkLst>
            <pc:docMk/>
            <pc:sldMk cId="1649227802" sldId="326"/>
            <ac:picMk id="7" creationId="{9127F98D-1DA9-09AD-0105-71D6B20F3C8A}"/>
          </ac:picMkLst>
        </pc:picChg>
        <pc:picChg chg="del">
          <ac:chgData name="Chelsea Edmonds" userId="b3f8a1cf9fbbe662" providerId="LiveId" clId="{FC70E60A-F47C-47C4-AE6D-44A34307F791}" dt="2024-01-08T17:49:30.560" v="8823" actId="478"/>
          <ac:picMkLst>
            <pc:docMk/>
            <pc:sldMk cId="1649227802" sldId="326"/>
            <ac:picMk id="10" creationId="{733E11FB-56B0-3B8A-E4E6-5CD3901C6035}"/>
          </ac:picMkLst>
        </pc:picChg>
        <pc:picChg chg="del">
          <ac:chgData name="Chelsea Edmonds" userId="b3f8a1cf9fbbe662" providerId="LiveId" clId="{FC70E60A-F47C-47C4-AE6D-44A34307F791}" dt="2024-01-08T17:46:11.342" v="8639" actId="478"/>
          <ac:picMkLst>
            <pc:docMk/>
            <pc:sldMk cId="1649227802" sldId="326"/>
            <ac:picMk id="12" creationId="{78A8825C-03B9-6C42-078D-C89B58E580AB}"/>
          </ac:picMkLst>
        </pc:picChg>
        <pc:picChg chg="add del mod modCrop">
          <ac:chgData name="Chelsea Edmonds" userId="b3f8a1cf9fbbe662" providerId="LiveId" clId="{FC70E60A-F47C-47C4-AE6D-44A34307F791}" dt="2024-01-08T18:02:39.798" v="9150" actId="478"/>
          <ac:picMkLst>
            <pc:docMk/>
            <pc:sldMk cId="1649227802" sldId="326"/>
            <ac:picMk id="13" creationId="{DA8CF5C1-770C-F650-E988-FDCFADD606D6}"/>
          </ac:picMkLst>
        </pc:picChg>
        <pc:picChg chg="del">
          <ac:chgData name="Chelsea Edmonds" userId="b3f8a1cf9fbbe662" providerId="LiveId" clId="{FC70E60A-F47C-47C4-AE6D-44A34307F791}" dt="2024-01-08T17:46:10.518" v="8638" actId="478"/>
          <ac:picMkLst>
            <pc:docMk/>
            <pc:sldMk cId="1649227802" sldId="326"/>
            <ac:picMk id="14" creationId="{EBC7DD05-9F6A-7EBC-0BF8-B40D7D8A338B}"/>
          </ac:picMkLst>
        </pc:picChg>
        <pc:picChg chg="add mod">
          <ac:chgData name="Chelsea Edmonds" userId="b3f8a1cf9fbbe662" providerId="LiveId" clId="{FC70E60A-F47C-47C4-AE6D-44A34307F791}" dt="2024-01-08T18:02:49.190" v="9153" actId="1076"/>
          <ac:picMkLst>
            <pc:docMk/>
            <pc:sldMk cId="1649227802" sldId="326"/>
            <ac:picMk id="15" creationId="{358E4F40-A615-AEEC-523C-AAB63C8B261F}"/>
          </ac:picMkLst>
        </pc:picChg>
      </pc:sldChg>
      <pc:sldChg chg="addSp delSp modSp add mod">
        <pc:chgData name="Chelsea Edmonds" userId="b3f8a1cf9fbbe662" providerId="LiveId" clId="{FC70E60A-F47C-47C4-AE6D-44A34307F791}" dt="2024-01-11T14:22:25.965" v="10772" actId="20577"/>
        <pc:sldMkLst>
          <pc:docMk/>
          <pc:sldMk cId="191206603" sldId="327"/>
        </pc:sldMkLst>
        <pc:spChg chg="mod">
          <ac:chgData name="Chelsea Edmonds" userId="b3f8a1cf9fbbe662" providerId="LiveId" clId="{FC70E60A-F47C-47C4-AE6D-44A34307F791}" dt="2024-01-11T14:22:25.965" v="10772" actId="20577"/>
          <ac:spMkLst>
            <pc:docMk/>
            <pc:sldMk cId="191206603" sldId="327"/>
            <ac:spMk id="2" creationId="{A16C6AF4-862C-1182-DAFF-50F3B59BEA15}"/>
          </ac:spMkLst>
        </pc:spChg>
        <pc:spChg chg="add del mod">
          <ac:chgData name="Chelsea Edmonds" userId="b3f8a1cf9fbbe662" providerId="LiveId" clId="{FC70E60A-F47C-47C4-AE6D-44A34307F791}" dt="2024-01-10T14:16:40.436" v="9244" actId="478"/>
          <ac:spMkLst>
            <pc:docMk/>
            <pc:sldMk cId="191206603" sldId="327"/>
            <ac:spMk id="3" creationId="{064D87FA-C5E0-CF76-110D-8AB85BE91CCD}"/>
          </ac:spMkLst>
        </pc:spChg>
        <pc:spChg chg="add mod">
          <ac:chgData name="Chelsea Edmonds" userId="b3f8a1cf9fbbe662" providerId="LiveId" clId="{FC70E60A-F47C-47C4-AE6D-44A34307F791}" dt="2024-01-11T14:09:03.793" v="10662" actId="13822"/>
          <ac:spMkLst>
            <pc:docMk/>
            <pc:sldMk cId="191206603" sldId="327"/>
            <ac:spMk id="3" creationId="{CE6F7715-D8A2-8596-B727-304976564142}"/>
          </ac:spMkLst>
        </pc:spChg>
        <pc:spChg chg="add del mod">
          <ac:chgData name="Chelsea Edmonds" userId="b3f8a1cf9fbbe662" providerId="LiveId" clId="{FC70E60A-F47C-47C4-AE6D-44A34307F791}" dt="2024-01-11T14:08:53.717" v="10660" actId="478"/>
          <ac:spMkLst>
            <pc:docMk/>
            <pc:sldMk cId="191206603" sldId="327"/>
            <ac:spMk id="6" creationId="{D788C02B-7D64-7713-E69A-C9016A746F22}"/>
          </ac:spMkLst>
        </pc:spChg>
        <pc:spChg chg="add mod">
          <ac:chgData name="Chelsea Edmonds" userId="b3f8a1cf9fbbe662" providerId="LiveId" clId="{FC70E60A-F47C-47C4-AE6D-44A34307F791}" dt="2024-01-11T14:09:20.228" v="10666" actId="1076"/>
          <ac:spMkLst>
            <pc:docMk/>
            <pc:sldMk cId="191206603" sldId="327"/>
            <ac:spMk id="10" creationId="{D7C0C4D4-20BC-FDC1-CB70-1864B66FC1EC}"/>
          </ac:spMkLst>
        </pc:spChg>
        <pc:spChg chg="add mod">
          <ac:chgData name="Chelsea Edmonds" userId="b3f8a1cf9fbbe662" providerId="LiveId" clId="{FC70E60A-F47C-47C4-AE6D-44A34307F791}" dt="2024-01-11T14:09:37.790" v="10670" actId="13822"/>
          <ac:spMkLst>
            <pc:docMk/>
            <pc:sldMk cId="191206603" sldId="327"/>
            <ac:spMk id="11" creationId="{8335A3B8-67C7-2FFB-6E69-22D23C99B254}"/>
          </ac:spMkLst>
        </pc:spChg>
        <pc:spChg chg="add mod">
          <ac:chgData name="Chelsea Edmonds" userId="b3f8a1cf9fbbe662" providerId="LiveId" clId="{FC70E60A-F47C-47C4-AE6D-44A34307F791}" dt="2024-01-11T14:09:54.252" v="10676" actId="1076"/>
          <ac:spMkLst>
            <pc:docMk/>
            <pc:sldMk cId="191206603" sldId="327"/>
            <ac:spMk id="13" creationId="{0E746E3E-71C3-8AF2-9A12-0AC9F243A255}"/>
          </ac:spMkLst>
        </pc:spChg>
        <pc:spChg chg="add del mod">
          <ac:chgData name="Chelsea Edmonds" userId="b3f8a1cf9fbbe662" providerId="LiveId" clId="{FC70E60A-F47C-47C4-AE6D-44A34307F791}" dt="2024-01-11T14:09:26.551" v="10667" actId="478"/>
          <ac:spMkLst>
            <pc:docMk/>
            <pc:sldMk cId="191206603" sldId="327"/>
            <ac:spMk id="14" creationId="{29E57A5A-9CC9-02CF-ACC4-239D6EA6B082}"/>
          </ac:spMkLst>
        </pc:spChg>
        <pc:spChg chg="add mod">
          <ac:chgData name="Chelsea Edmonds" userId="b3f8a1cf9fbbe662" providerId="LiveId" clId="{FC70E60A-F47C-47C4-AE6D-44A34307F791}" dt="2024-01-11T14:10:06.805" v="10679" actId="13822"/>
          <ac:spMkLst>
            <pc:docMk/>
            <pc:sldMk cId="191206603" sldId="327"/>
            <ac:spMk id="15" creationId="{17AFA9DC-69DB-453F-D24C-C2B11FBC22CF}"/>
          </ac:spMkLst>
        </pc:spChg>
        <pc:spChg chg="add del mod">
          <ac:chgData name="Chelsea Edmonds" userId="b3f8a1cf9fbbe662" providerId="LiveId" clId="{FC70E60A-F47C-47C4-AE6D-44A34307F791}" dt="2024-01-11T14:09:16.864" v="10665" actId="478"/>
          <ac:spMkLst>
            <pc:docMk/>
            <pc:sldMk cId="191206603" sldId="327"/>
            <ac:spMk id="16" creationId="{26B22C0C-B805-6CC4-66CE-F05493086D29}"/>
          </ac:spMkLst>
        </pc:spChg>
        <pc:spChg chg="add del mod">
          <ac:chgData name="Chelsea Edmonds" userId="b3f8a1cf9fbbe662" providerId="LiveId" clId="{FC70E60A-F47C-47C4-AE6D-44A34307F791}" dt="2024-01-11T14:09:45.038" v="10672" actId="478"/>
          <ac:spMkLst>
            <pc:docMk/>
            <pc:sldMk cId="191206603" sldId="327"/>
            <ac:spMk id="18" creationId="{FE069436-FCD4-8BC4-3F10-A835FB7BC4A5}"/>
          </ac:spMkLst>
        </pc:spChg>
        <pc:spChg chg="add del mod">
          <ac:chgData name="Chelsea Edmonds" userId="b3f8a1cf9fbbe662" providerId="LiveId" clId="{FC70E60A-F47C-47C4-AE6D-44A34307F791}" dt="2024-01-11T14:09:41.806" v="10671" actId="478"/>
          <ac:spMkLst>
            <pc:docMk/>
            <pc:sldMk cId="191206603" sldId="327"/>
            <ac:spMk id="19" creationId="{1C5171DD-8739-5CEF-6DC1-287AC1313EE7}"/>
          </ac:spMkLst>
        </pc:spChg>
        <pc:spChg chg="add mod">
          <ac:chgData name="Chelsea Edmonds" userId="b3f8a1cf9fbbe662" providerId="LiveId" clId="{FC70E60A-F47C-47C4-AE6D-44A34307F791}" dt="2024-01-10T14:31:46.436" v="9312" actId="1076"/>
          <ac:spMkLst>
            <pc:docMk/>
            <pc:sldMk cId="191206603" sldId="327"/>
            <ac:spMk id="22" creationId="{09F4713B-04B2-F420-F0D6-392F387D200B}"/>
          </ac:spMkLst>
        </pc:spChg>
        <pc:spChg chg="add del mod">
          <ac:chgData name="Chelsea Edmonds" userId="b3f8a1cf9fbbe662" providerId="LiveId" clId="{FC70E60A-F47C-47C4-AE6D-44A34307F791}" dt="2024-01-10T14:32:06.459" v="9321" actId="478"/>
          <ac:spMkLst>
            <pc:docMk/>
            <pc:sldMk cId="191206603" sldId="327"/>
            <ac:spMk id="23" creationId="{59646C8E-41C1-5841-968D-2131C439BC7C}"/>
          </ac:spMkLst>
        </pc:spChg>
        <pc:spChg chg="add mod">
          <ac:chgData name="Chelsea Edmonds" userId="b3f8a1cf9fbbe662" providerId="LiveId" clId="{FC70E60A-F47C-47C4-AE6D-44A34307F791}" dt="2024-01-10T14:31:50.476" v="9315" actId="20577"/>
          <ac:spMkLst>
            <pc:docMk/>
            <pc:sldMk cId="191206603" sldId="327"/>
            <ac:spMk id="24" creationId="{257E6E90-9996-CE3D-E9E3-E263EE3B8A70}"/>
          </ac:spMkLst>
        </pc:spChg>
        <pc:spChg chg="add mod">
          <ac:chgData name="Chelsea Edmonds" userId="b3f8a1cf9fbbe662" providerId="LiveId" clId="{FC70E60A-F47C-47C4-AE6D-44A34307F791}" dt="2024-01-10T14:32:10.513" v="9322" actId="1076"/>
          <ac:spMkLst>
            <pc:docMk/>
            <pc:sldMk cId="191206603" sldId="327"/>
            <ac:spMk id="25" creationId="{48CCC015-4213-D382-4E2C-FBBCCDE92ACB}"/>
          </ac:spMkLst>
        </pc:spChg>
        <pc:spChg chg="add mod">
          <ac:chgData name="Chelsea Edmonds" userId="b3f8a1cf9fbbe662" providerId="LiveId" clId="{FC70E60A-F47C-47C4-AE6D-44A34307F791}" dt="2024-01-10T14:32:16.442" v="9325" actId="20577"/>
          <ac:spMkLst>
            <pc:docMk/>
            <pc:sldMk cId="191206603" sldId="327"/>
            <ac:spMk id="26" creationId="{D6D8D52A-A9FD-3313-C361-022DF928DB18}"/>
          </ac:spMkLst>
        </pc:spChg>
        <pc:spChg chg="add mod">
          <ac:chgData name="Chelsea Edmonds" userId="b3f8a1cf9fbbe662" providerId="LiveId" clId="{FC70E60A-F47C-47C4-AE6D-44A34307F791}" dt="2024-01-10T14:32:28.779" v="9330" actId="6549"/>
          <ac:spMkLst>
            <pc:docMk/>
            <pc:sldMk cId="191206603" sldId="327"/>
            <ac:spMk id="27" creationId="{18C077D4-6966-4BAC-84E7-C4BD318CE34D}"/>
          </ac:spMkLst>
        </pc:spChg>
        <pc:spChg chg="add mod">
          <ac:chgData name="Chelsea Edmonds" userId="b3f8a1cf9fbbe662" providerId="LiveId" clId="{FC70E60A-F47C-47C4-AE6D-44A34307F791}" dt="2024-01-10T14:32:39.156" v="9336" actId="20577"/>
          <ac:spMkLst>
            <pc:docMk/>
            <pc:sldMk cId="191206603" sldId="327"/>
            <ac:spMk id="28" creationId="{3A158706-E965-7D68-FBE2-157CBE413A0D}"/>
          </ac:spMkLst>
        </pc:spChg>
        <pc:spChg chg="add mod">
          <ac:chgData name="Chelsea Edmonds" userId="b3f8a1cf9fbbe662" providerId="LiveId" clId="{FC70E60A-F47C-47C4-AE6D-44A34307F791}" dt="2024-01-10T14:32:46.602" v="9338" actId="1076"/>
          <ac:spMkLst>
            <pc:docMk/>
            <pc:sldMk cId="191206603" sldId="327"/>
            <ac:spMk id="29" creationId="{AAB24F01-15B0-901F-62A3-9C8BCCE99F8B}"/>
          </ac:spMkLst>
        </pc:spChg>
        <pc:spChg chg="add mod">
          <ac:chgData name="Chelsea Edmonds" userId="b3f8a1cf9fbbe662" providerId="LiveId" clId="{FC70E60A-F47C-47C4-AE6D-44A34307F791}" dt="2024-01-10T14:32:54.779" v="9340" actId="1076"/>
          <ac:spMkLst>
            <pc:docMk/>
            <pc:sldMk cId="191206603" sldId="327"/>
            <ac:spMk id="30" creationId="{BBF835EE-A013-246A-41AB-15716C4722E0}"/>
          </ac:spMkLst>
        </pc:spChg>
        <pc:spChg chg="add mod">
          <ac:chgData name="Chelsea Edmonds" userId="b3f8a1cf9fbbe662" providerId="LiveId" clId="{FC70E60A-F47C-47C4-AE6D-44A34307F791}" dt="2024-01-10T14:32:59.238" v="9342" actId="1076"/>
          <ac:spMkLst>
            <pc:docMk/>
            <pc:sldMk cId="191206603" sldId="327"/>
            <ac:spMk id="31" creationId="{4DF08A4B-1851-BEC9-ADA5-D313D1426635}"/>
          </ac:spMkLst>
        </pc:spChg>
        <pc:spChg chg="add mod">
          <ac:chgData name="Chelsea Edmonds" userId="b3f8a1cf9fbbe662" providerId="LiveId" clId="{FC70E60A-F47C-47C4-AE6D-44A34307F791}" dt="2024-01-10T14:33:06.095" v="9344" actId="1076"/>
          <ac:spMkLst>
            <pc:docMk/>
            <pc:sldMk cId="191206603" sldId="327"/>
            <ac:spMk id="32" creationId="{027B7CAE-D496-9B0D-EC89-06B97EEE0422}"/>
          </ac:spMkLst>
        </pc:spChg>
        <pc:spChg chg="add mod">
          <ac:chgData name="Chelsea Edmonds" userId="b3f8a1cf9fbbe662" providerId="LiveId" clId="{FC70E60A-F47C-47C4-AE6D-44A34307F791}" dt="2024-01-10T14:33:12.410" v="9346" actId="1076"/>
          <ac:spMkLst>
            <pc:docMk/>
            <pc:sldMk cId="191206603" sldId="327"/>
            <ac:spMk id="33" creationId="{849F7376-5014-EA09-842C-81748F91BD32}"/>
          </ac:spMkLst>
        </pc:spChg>
        <pc:spChg chg="add mod">
          <ac:chgData name="Chelsea Edmonds" userId="b3f8a1cf9fbbe662" providerId="LiveId" clId="{FC70E60A-F47C-47C4-AE6D-44A34307F791}" dt="2024-01-10T14:33:18.268" v="9348" actId="1076"/>
          <ac:spMkLst>
            <pc:docMk/>
            <pc:sldMk cId="191206603" sldId="327"/>
            <ac:spMk id="34" creationId="{CC033A46-72DE-A8FE-F2A6-3A8055B88074}"/>
          </ac:spMkLst>
        </pc:spChg>
        <pc:spChg chg="add mod">
          <ac:chgData name="Chelsea Edmonds" userId="b3f8a1cf9fbbe662" providerId="LiveId" clId="{FC70E60A-F47C-47C4-AE6D-44A34307F791}" dt="2024-01-10T14:33:24.522" v="9350" actId="1076"/>
          <ac:spMkLst>
            <pc:docMk/>
            <pc:sldMk cId="191206603" sldId="327"/>
            <ac:spMk id="35" creationId="{95ED8B15-147C-5DAF-088E-9DBD2CD7651B}"/>
          </ac:spMkLst>
        </pc:spChg>
        <pc:picChg chg="mod">
          <ac:chgData name="Chelsea Edmonds" userId="b3f8a1cf9fbbe662" providerId="LiveId" clId="{FC70E60A-F47C-47C4-AE6D-44A34307F791}" dt="2024-01-11T14:09:50.866" v="10675" actId="1076"/>
          <ac:picMkLst>
            <pc:docMk/>
            <pc:sldMk cId="191206603" sldId="327"/>
            <ac:picMk id="4" creationId="{67EF42AF-7EF5-1CDF-F195-D3CDD791BD83}"/>
          </ac:picMkLst>
        </pc:picChg>
        <pc:cxnChg chg="add mod">
          <ac:chgData name="Chelsea Edmonds" userId="b3f8a1cf9fbbe662" providerId="LiveId" clId="{FC70E60A-F47C-47C4-AE6D-44A34307F791}" dt="2024-01-10T14:21:36.168" v="9270" actId="208"/>
          <ac:cxnSpMkLst>
            <pc:docMk/>
            <pc:sldMk cId="191206603" sldId="327"/>
            <ac:cxnSpMk id="9" creationId="{339993BC-D7DE-08EB-A0D9-96395DCCAE0B}"/>
          </ac:cxnSpMkLst>
        </pc:cxnChg>
        <pc:cxnChg chg="add mod">
          <ac:chgData name="Chelsea Edmonds" userId="b3f8a1cf9fbbe662" providerId="LiveId" clId="{FC70E60A-F47C-47C4-AE6D-44A34307F791}" dt="2024-01-10T14:20:13.829" v="9258" actId="13822"/>
          <ac:cxnSpMkLst>
            <pc:docMk/>
            <pc:sldMk cId="191206603" sldId="327"/>
            <ac:cxnSpMk id="12" creationId="{D6BACEBE-1C18-A036-0541-372F8220C8F2}"/>
          </ac:cxnSpMkLst>
        </pc:cxnChg>
        <pc:cxnChg chg="add mod">
          <ac:chgData name="Chelsea Edmonds" userId="b3f8a1cf9fbbe662" providerId="LiveId" clId="{FC70E60A-F47C-47C4-AE6D-44A34307F791}" dt="2024-01-10T14:22:22.961" v="9282" actId="13822"/>
          <ac:cxnSpMkLst>
            <pc:docMk/>
            <pc:sldMk cId="191206603" sldId="327"/>
            <ac:cxnSpMk id="17" creationId="{D314999A-15D8-B5C8-C560-4A1538C7FB40}"/>
          </ac:cxnSpMkLst>
        </pc:cxnChg>
        <pc:cxnChg chg="add mod">
          <ac:chgData name="Chelsea Edmonds" userId="b3f8a1cf9fbbe662" providerId="LiveId" clId="{FC70E60A-F47C-47C4-AE6D-44A34307F791}" dt="2024-01-10T14:27:41.728" v="9289" actId="14100"/>
          <ac:cxnSpMkLst>
            <pc:docMk/>
            <pc:sldMk cId="191206603" sldId="327"/>
            <ac:cxnSpMk id="20" creationId="{F0B5A563-64D2-BBA6-0461-EE0755CD3B69}"/>
          </ac:cxnSpMkLst>
        </pc:cxnChg>
      </pc:sldChg>
      <pc:sldChg chg="add del">
        <pc:chgData name="Chelsea Edmonds" userId="b3f8a1cf9fbbe662" providerId="LiveId" clId="{FC70E60A-F47C-47C4-AE6D-44A34307F791}" dt="2024-01-09T17:10:03.782" v="9191" actId="47"/>
        <pc:sldMkLst>
          <pc:docMk/>
          <pc:sldMk cId="803224789" sldId="327"/>
        </pc:sldMkLst>
      </pc:sldChg>
      <pc:sldChg chg="addSp modSp add mod">
        <pc:chgData name="Chelsea Edmonds" userId="b3f8a1cf9fbbe662" providerId="LiveId" clId="{FC70E60A-F47C-47C4-AE6D-44A34307F791}" dt="2024-01-11T16:55:07.130" v="11201" actId="1076"/>
        <pc:sldMkLst>
          <pc:docMk/>
          <pc:sldMk cId="3199803902" sldId="328"/>
        </pc:sldMkLst>
        <pc:spChg chg="add mod">
          <ac:chgData name="Chelsea Edmonds" userId="b3f8a1cf9fbbe662" providerId="LiveId" clId="{FC70E60A-F47C-47C4-AE6D-44A34307F791}" dt="2024-01-11T16:55:07.130" v="11201" actId="1076"/>
          <ac:spMkLst>
            <pc:docMk/>
            <pc:sldMk cId="3199803902" sldId="328"/>
            <ac:spMk id="3" creationId="{958C8EB2-2DA2-719F-AC9B-289B0363E82F}"/>
          </ac:spMkLst>
        </pc:spChg>
      </pc:sldChg>
      <pc:sldChg chg="modSp add mod ord">
        <pc:chgData name="Chelsea Edmonds" userId="b3f8a1cf9fbbe662" providerId="LiveId" clId="{FC70E60A-F47C-47C4-AE6D-44A34307F791}" dt="2024-01-11T21:32:40.239" v="11572" actId="20577"/>
        <pc:sldMkLst>
          <pc:docMk/>
          <pc:sldMk cId="3234983813" sldId="329"/>
        </pc:sldMkLst>
        <pc:spChg chg="mod">
          <ac:chgData name="Chelsea Edmonds" userId="b3f8a1cf9fbbe662" providerId="LiveId" clId="{FC70E60A-F47C-47C4-AE6D-44A34307F791}" dt="2024-01-11T21:32:40.239" v="11572" actId="20577"/>
          <ac:spMkLst>
            <pc:docMk/>
            <pc:sldMk cId="3234983813" sldId="329"/>
            <ac:spMk id="3" creationId="{41E5ECF1-2683-4860-B294-9713ECD5F2E3}"/>
          </ac:spMkLst>
        </pc:spChg>
      </pc:sldChg>
      <pc:sldChg chg="modSp add mod ord">
        <pc:chgData name="Chelsea Edmonds" userId="b3f8a1cf9fbbe662" providerId="LiveId" clId="{FC70E60A-F47C-47C4-AE6D-44A34307F791}" dt="2024-01-11T22:01:31.641" v="11597" actId="20577"/>
        <pc:sldMkLst>
          <pc:docMk/>
          <pc:sldMk cId="1817300807" sldId="330"/>
        </pc:sldMkLst>
        <pc:spChg chg="mod">
          <ac:chgData name="Chelsea Edmonds" userId="b3f8a1cf9fbbe662" providerId="LiveId" clId="{FC70E60A-F47C-47C4-AE6D-44A34307F791}" dt="2024-01-11T22:01:31.641" v="11597" actId="20577"/>
          <ac:spMkLst>
            <pc:docMk/>
            <pc:sldMk cId="1817300807" sldId="330"/>
            <ac:spMk id="3" creationId="{CA197C00-5C5E-4564-B14D-D4DB16F32C3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C38FD-C89C-438E-9B21-EA484D80A817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C961CC16-8932-46B7-B337-01997B42D706}">
      <dgm:prSet custT="1"/>
      <dgm:spPr/>
      <dgm:t>
        <a:bodyPr/>
        <a:lstStyle/>
        <a:p>
          <a:r>
            <a:rPr lang="en-AU" sz="1200" dirty="0"/>
            <a:t>Basic Probability Tricks</a:t>
          </a:r>
        </a:p>
      </dgm:t>
    </dgm:pt>
    <dgm:pt modelId="{04D8875B-E50A-4391-900A-65AA8F1B235B}" type="parTrans" cxnId="{705F341C-19B7-4A03-B00E-1F0FEEA8E43D}">
      <dgm:prSet/>
      <dgm:spPr/>
      <dgm:t>
        <a:bodyPr/>
        <a:lstStyle/>
        <a:p>
          <a:endParaRPr lang="en-AU"/>
        </a:p>
      </dgm:t>
    </dgm:pt>
    <dgm:pt modelId="{D469F1DC-7581-4B69-8467-C9D4248BEB35}" type="sibTrans" cxnId="{705F341C-19B7-4A03-B00E-1F0FEEA8E43D}">
      <dgm:prSet/>
      <dgm:spPr/>
      <dgm:t>
        <a:bodyPr/>
        <a:lstStyle/>
        <a:p>
          <a:endParaRPr lang="en-AU"/>
        </a:p>
      </dgm:t>
    </dgm:pt>
    <dgm:pt modelId="{012B1B81-1967-423D-956D-BE19A919D1AE}">
      <dgm:prSet custT="1"/>
      <dgm:spPr/>
      <dgm:t>
        <a:bodyPr/>
        <a:lstStyle/>
        <a:p>
          <a:r>
            <a:rPr lang="en-AU" sz="1200" dirty="0"/>
            <a:t>Linearity of Expectation</a:t>
          </a:r>
        </a:p>
      </dgm:t>
    </dgm:pt>
    <dgm:pt modelId="{526D6C14-DC6B-46D6-A03A-8BB58A7A2DD6}" type="parTrans" cxnId="{676AF140-6D14-40A5-BA17-D4B7DA409308}">
      <dgm:prSet/>
      <dgm:spPr/>
      <dgm:t>
        <a:bodyPr/>
        <a:lstStyle/>
        <a:p>
          <a:endParaRPr lang="en-AU"/>
        </a:p>
      </dgm:t>
    </dgm:pt>
    <dgm:pt modelId="{44C136FC-1951-4AF0-9F02-3A95469E7FBD}" type="sibTrans" cxnId="{676AF140-6D14-40A5-BA17-D4B7DA409308}">
      <dgm:prSet/>
      <dgm:spPr/>
      <dgm:t>
        <a:bodyPr/>
        <a:lstStyle/>
        <a:p>
          <a:endParaRPr lang="en-AU"/>
        </a:p>
      </dgm:t>
    </dgm:pt>
    <dgm:pt modelId="{2414F86C-9AC5-4070-B342-E5E9D433B867}">
      <dgm:prSet custT="1"/>
      <dgm:spPr/>
      <dgm:t>
        <a:bodyPr/>
        <a:lstStyle/>
        <a:p>
          <a:r>
            <a:rPr lang="en-AU" sz="1200" dirty="0"/>
            <a:t>Alterations</a:t>
          </a:r>
        </a:p>
      </dgm:t>
    </dgm:pt>
    <dgm:pt modelId="{2130F588-3910-4A6E-8F7D-61E312C7DB5B}" type="parTrans" cxnId="{5B33723B-7808-4EC1-A781-D189E667E761}">
      <dgm:prSet/>
      <dgm:spPr/>
      <dgm:t>
        <a:bodyPr/>
        <a:lstStyle/>
        <a:p>
          <a:endParaRPr lang="en-AU"/>
        </a:p>
      </dgm:t>
    </dgm:pt>
    <dgm:pt modelId="{6215AFC0-F77A-4C7A-A77C-12FA27E71A90}" type="sibTrans" cxnId="{5B33723B-7808-4EC1-A781-D189E667E761}">
      <dgm:prSet/>
      <dgm:spPr/>
      <dgm:t>
        <a:bodyPr/>
        <a:lstStyle/>
        <a:p>
          <a:endParaRPr lang="en-AU"/>
        </a:p>
      </dgm:t>
    </dgm:pt>
    <dgm:pt modelId="{C3F52E18-0E90-4332-B58B-FC77A05A3A8D}">
      <dgm:prSet custT="1"/>
      <dgm:spPr/>
      <dgm:t>
        <a:bodyPr/>
        <a:lstStyle/>
        <a:p>
          <a:r>
            <a:rPr lang="en-AU" sz="1200" dirty="0"/>
            <a:t>Second Moment Method</a:t>
          </a:r>
        </a:p>
      </dgm:t>
    </dgm:pt>
    <dgm:pt modelId="{C5D9A780-83C7-4D3F-9C5D-6BEFA8CE3002}" type="parTrans" cxnId="{38A4A512-94DC-4010-B64A-2CF2C96EFD47}">
      <dgm:prSet/>
      <dgm:spPr/>
      <dgm:t>
        <a:bodyPr/>
        <a:lstStyle/>
        <a:p>
          <a:endParaRPr lang="en-AU"/>
        </a:p>
      </dgm:t>
    </dgm:pt>
    <dgm:pt modelId="{F013BDE7-92C2-42D7-941A-7AB39F976F51}" type="sibTrans" cxnId="{38A4A512-94DC-4010-B64A-2CF2C96EFD47}">
      <dgm:prSet/>
      <dgm:spPr/>
      <dgm:t>
        <a:bodyPr/>
        <a:lstStyle/>
        <a:p>
          <a:endParaRPr lang="en-AU"/>
        </a:p>
      </dgm:t>
    </dgm:pt>
    <dgm:pt modelId="{1E1095D0-F9F8-4D58-9C8E-7E08F127C64B}">
      <dgm:prSet custT="1"/>
      <dgm:spPr/>
      <dgm:t>
        <a:bodyPr/>
        <a:lstStyle/>
        <a:p>
          <a:r>
            <a:rPr lang="en-AU" sz="1200" dirty="0"/>
            <a:t>The Local Lemma</a:t>
          </a:r>
        </a:p>
      </dgm:t>
    </dgm:pt>
    <dgm:pt modelId="{6D89A66D-F270-4725-A65B-35F8B55D518C}" type="parTrans" cxnId="{577ABD06-5993-48AB-B276-7173F0744E14}">
      <dgm:prSet/>
      <dgm:spPr/>
      <dgm:t>
        <a:bodyPr/>
        <a:lstStyle/>
        <a:p>
          <a:endParaRPr lang="en-AU"/>
        </a:p>
      </dgm:t>
    </dgm:pt>
    <dgm:pt modelId="{4E650FD7-FE92-4797-B396-451462F77392}" type="sibTrans" cxnId="{577ABD06-5993-48AB-B276-7173F0744E14}">
      <dgm:prSet/>
      <dgm:spPr/>
      <dgm:t>
        <a:bodyPr/>
        <a:lstStyle/>
        <a:p>
          <a:endParaRPr lang="en-AU"/>
        </a:p>
      </dgm:t>
    </dgm:pt>
    <dgm:pt modelId="{99D9D2FF-ED49-4063-9C9E-CAC2A765E198}">
      <dgm:prSet custT="1"/>
      <dgm:spPr/>
      <dgm:t>
        <a:bodyPr/>
        <a:lstStyle/>
        <a:p>
          <a:r>
            <a:rPr lang="en-AU" sz="1200" dirty="0"/>
            <a:t>Quasi-randomness</a:t>
          </a:r>
        </a:p>
      </dgm:t>
    </dgm:pt>
    <dgm:pt modelId="{1137AC53-D530-44EE-9A6E-AC98148FC29D}" type="parTrans" cxnId="{96FC232B-DDAD-4F82-A561-A4ACF5428BFB}">
      <dgm:prSet/>
      <dgm:spPr/>
      <dgm:t>
        <a:bodyPr/>
        <a:lstStyle/>
        <a:p>
          <a:endParaRPr lang="en-AU"/>
        </a:p>
      </dgm:t>
    </dgm:pt>
    <dgm:pt modelId="{4FFF3680-EBB7-4AD1-B738-6774FA5A94B7}" type="sibTrans" cxnId="{96FC232B-DDAD-4F82-A561-A4ACF5428BFB}">
      <dgm:prSet/>
      <dgm:spPr/>
      <dgm:t>
        <a:bodyPr/>
        <a:lstStyle/>
        <a:p>
          <a:endParaRPr lang="en-AU"/>
        </a:p>
      </dgm:t>
    </dgm:pt>
    <dgm:pt modelId="{200BF417-23F9-4DA4-B2F4-AD61DDD4C11A}">
      <dgm:prSet custT="1"/>
      <dgm:spPr/>
      <dgm:t>
        <a:bodyPr/>
        <a:lstStyle/>
        <a:p>
          <a:r>
            <a:rPr lang="en-AU" sz="1600" b="1" dirty="0"/>
            <a:t>Techniques</a:t>
          </a:r>
        </a:p>
      </dgm:t>
    </dgm:pt>
    <dgm:pt modelId="{4792EBBB-8B7C-4D95-9A1A-7B7DB0C62EA1}" type="parTrans" cxnId="{1BD84F95-5572-4BBC-A5E4-686B36CD4E52}">
      <dgm:prSet/>
      <dgm:spPr/>
      <dgm:t>
        <a:bodyPr/>
        <a:lstStyle/>
        <a:p>
          <a:endParaRPr lang="en-AU"/>
        </a:p>
      </dgm:t>
    </dgm:pt>
    <dgm:pt modelId="{2EF05B9D-7592-437C-ABA5-C844D792F7C1}" type="sibTrans" cxnId="{1BD84F95-5572-4BBC-A5E4-686B36CD4E52}">
      <dgm:prSet/>
      <dgm:spPr/>
      <dgm:t>
        <a:bodyPr/>
        <a:lstStyle/>
        <a:p>
          <a:endParaRPr lang="en-AU"/>
        </a:p>
      </dgm:t>
    </dgm:pt>
    <dgm:pt modelId="{E9665ED6-3E0A-4711-9974-F6E3AD29CA4D}">
      <dgm:prSet custT="1"/>
      <dgm:spPr/>
      <dgm:t>
        <a:bodyPr/>
        <a:lstStyle/>
        <a:p>
          <a:r>
            <a:rPr lang="en-AU" sz="1200" dirty="0"/>
            <a:t>Poisson Paradigm</a:t>
          </a:r>
        </a:p>
      </dgm:t>
    </dgm:pt>
    <dgm:pt modelId="{305867AB-C1DE-4C9F-92FC-4FB807DBCB9F}" type="parTrans" cxnId="{45D6502C-E8E4-4B8C-8CD5-4B5364538A14}">
      <dgm:prSet/>
      <dgm:spPr/>
      <dgm:t>
        <a:bodyPr/>
        <a:lstStyle/>
        <a:p>
          <a:endParaRPr lang="en-AU"/>
        </a:p>
      </dgm:t>
    </dgm:pt>
    <dgm:pt modelId="{6DDC6BD4-815B-4689-B719-29F585144EA6}" type="sibTrans" cxnId="{45D6502C-E8E4-4B8C-8CD5-4B5364538A14}">
      <dgm:prSet/>
      <dgm:spPr/>
      <dgm:t>
        <a:bodyPr/>
        <a:lstStyle/>
        <a:p>
          <a:endParaRPr lang="en-AU"/>
        </a:p>
      </dgm:t>
    </dgm:pt>
    <dgm:pt modelId="{3A2BF509-E5FD-4B04-849C-FE24366C0107}">
      <dgm:prSet custT="1"/>
      <dgm:spPr/>
      <dgm:t>
        <a:bodyPr/>
        <a:lstStyle/>
        <a:p>
          <a:r>
            <a:rPr lang="en-AU" sz="1200" dirty="0"/>
            <a:t>Correlation Inequalities</a:t>
          </a:r>
        </a:p>
      </dgm:t>
    </dgm:pt>
    <dgm:pt modelId="{24E47192-BAC0-4733-B099-88624AB8BC28}" type="parTrans" cxnId="{C635352A-AF7D-46EA-9322-7010108B566B}">
      <dgm:prSet/>
      <dgm:spPr/>
      <dgm:t>
        <a:bodyPr/>
        <a:lstStyle/>
        <a:p>
          <a:endParaRPr lang="en-AU"/>
        </a:p>
      </dgm:t>
    </dgm:pt>
    <dgm:pt modelId="{544B76F3-1684-4A03-9A99-45A91909BE7B}" type="sibTrans" cxnId="{C635352A-AF7D-46EA-9322-7010108B566B}">
      <dgm:prSet/>
      <dgm:spPr/>
      <dgm:t>
        <a:bodyPr/>
        <a:lstStyle/>
        <a:p>
          <a:endParaRPr lang="en-AU"/>
        </a:p>
      </dgm:t>
    </dgm:pt>
    <dgm:pt modelId="{728F0481-75F9-4A97-9F81-240811EBE119}">
      <dgm:prSet custT="1"/>
      <dgm:spPr/>
      <dgm:t>
        <a:bodyPr/>
        <a:lstStyle/>
        <a:p>
          <a:r>
            <a:rPr lang="en-AU" sz="1200" dirty="0"/>
            <a:t>Martin-gales</a:t>
          </a:r>
        </a:p>
      </dgm:t>
    </dgm:pt>
    <dgm:pt modelId="{AF68C30F-C2AA-4634-8F67-3FC73181FF45}" type="parTrans" cxnId="{91389D64-7750-4F9C-930F-FB537E825FD6}">
      <dgm:prSet/>
      <dgm:spPr/>
      <dgm:t>
        <a:bodyPr/>
        <a:lstStyle/>
        <a:p>
          <a:endParaRPr lang="en-AU"/>
        </a:p>
      </dgm:t>
    </dgm:pt>
    <dgm:pt modelId="{8FDDE006-0D1C-41B0-8968-DE442BEB0190}" type="sibTrans" cxnId="{91389D64-7750-4F9C-930F-FB537E825FD6}">
      <dgm:prSet/>
      <dgm:spPr/>
      <dgm:t>
        <a:bodyPr/>
        <a:lstStyle/>
        <a:p>
          <a:endParaRPr lang="en-AU"/>
        </a:p>
      </dgm:t>
    </dgm:pt>
    <dgm:pt modelId="{65848274-2794-4AD2-8C7D-63D24D8A8A3F}" type="pres">
      <dgm:prSet presAssocID="{C32C38FD-C89C-438E-9B21-EA484D80A8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142F71-53A0-4224-BFC8-93BEA7001422}" type="pres">
      <dgm:prSet presAssocID="{200BF417-23F9-4DA4-B2F4-AD61DDD4C11A}" presName="centerShape" presStyleLbl="node0" presStyleIdx="0" presStyleCnt="1" custScaleX="189360" custScaleY="131810"/>
      <dgm:spPr/>
    </dgm:pt>
    <dgm:pt modelId="{35F445E2-5949-4A91-BB78-D69E7E3FE2E4}" type="pres">
      <dgm:prSet presAssocID="{04D8875B-E50A-4391-900A-65AA8F1B235B}" presName="parTrans" presStyleLbl="sibTrans2D1" presStyleIdx="0" presStyleCnt="9"/>
      <dgm:spPr/>
    </dgm:pt>
    <dgm:pt modelId="{E4BE3155-17B9-4009-B864-1B15291A1F76}" type="pres">
      <dgm:prSet presAssocID="{04D8875B-E50A-4391-900A-65AA8F1B235B}" presName="connectorText" presStyleLbl="sibTrans2D1" presStyleIdx="0" presStyleCnt="9"/>
      <dgm:spPr/>
    </dgm:pt>
    <dgm:pt modelId="{67D23CBD-2272-46FC-8141-FB88E50DD7AB}" type="pres">
      <dgm:prSet presAssocID="{C961CC16-8932-46B7-B337-01997B42D706}" presName="node" presStyleLbl="node1" presStyleIdx="0" presStyleCnt="9">
        <dgm:presLayoutVars>
          <dgm:bulletEnabled val="1"/>
        </dgm:presLayoutVars>
      </dgm:prSet>
      <dgm:spPr/>
    </dgm:pt>
    <dgm:pt modelId="{543F9B98-686D-48C2-A315-9DB6EA73F356}" type="pres">
      <dgm:prSet presAssocID="{526D6C14-DC6B-46D6-A03A-8BB58A7A2DD6}" presName="parTrans" presStyleLbl="sibTrans2D1" presStyleIdx="1" presStyleCnt="9"/>
      <dgm:spPr/>
    </dgm:pt>
    <dgm:pt modelId="{61B2A1F7-9933-4440-8EF7-F4E70ED3F929}" type="pres">
      <dgm:prSet presAssocID="{526D6C14-DC6B-46D6-A03A-8BB58A7A2DD6}" presName="connectorText" presStyleLbl="sibTrans2D1" presStyleIdx="1" presStyleCnt="9"/>
      <dgm:spPr/>
    </dgm:pt>
    <dgm:pt modelId="{ACAE8685-2F83-4630-9D09-51040F555742}" type="pres">
      <dgm:prSet presAssocID="{012B1B81-1967-423D-956D-BE19A919D1AE}" presName="node" presStyleLbl="node1" presStyleIdx="1" presStyleCnt="9" custScaleX="108698">
        <dgm:presLayoutVars>
          <dgm:bulletEnabled val="1"/>
        </dgm:presLayoutVars>
      </dgm:prSet>
      <dgm:spPr/>
    </dgm:pt>
    <dgm:pt modelId="{0D3484DE-4E75-45AA-964A-F7F6E93D7488}" type="pres">
      <dgm:prSet presAssocID="{2130F588-3910-4A6E-8F7D-61E312C7DB5B}" presName="parTrans" presStyleLbl="sibTrans2D1" presStyleIdx="2" presStyleCnt="9"/>
      <dgm:spPr/>
    </dgm:pt>
    <dgm:pt modelId="{4E6D7A82-FEBF-4495-9050-60262387A435}" type="pres">
      <dgm:prSet presAssocID="{2130F588-3910-4A6E-8F7D-61E312C7DB5B}" presName="connectorText" presStyleLbl="sibTrans2D1" presStyleIdx="2" presStyleCnt="9"/>
      <dgm:spPr/>
    </dgm:pt>
    <dgm:pt modelId="{68A440E0-B9F8-4E5C-BB16-F9AC79AEBB40}" type="pres">
      <dgm:prSet presAssocID="{2414F86C-9AC5-4070-B342-E5E9D433B867}" presName="node" presStyleLbl="node1" presStyleIdx="2" presStyleCnt="9">
        <dgm:presLayoutVars>
          <dgm:bulletEnabled val="1"/>
        </dgm:presLayoutVars>
      </dgm:prSet>
      <dgm:spPr/>
    </dgm:pt>
    <dgm:pt modelId="{7FB8A0CE-F068-49B4-B901-8BF50547C525}" type="pres">
      <dgm:prSet presAssocID="{C5D9A780-83C7-4D3F-9C5D-6BEFA8CE3002}" presName="parTrans" presStyleLbl="sibTrans2D1" presStyleIdx="3" presStyleCnt="9"/>
      <dgm:spPr/>
    </dgm:pt>
    <dgm:pt modelId="{2129DB74-9FC1-411D-9E88-69FBC0291261}" type="pres">
      <dgm:prSet presAssocID="{C5D9A780-83C7-4D3F-9C5D-6BEFA8CE3002}" presName="connectorText" presStyleLbl="sibTrans2D1" presStyleIdx="3" presStyleCnt="9"/>
      <dgm:spPr/>
    </dgm:pt>
    <dgm:pt modelId="{9040E0F9-D7E6-4C5A-B7E7-ED0750F0B418}" type="pres">
      <dgm:prSet presAssocID="{C3F52E18-0E90-4332-B58B-FC77A05A3A8D}" presName="node" presStyleLbl="node1" presStyleIdx="3" presStyleCnt="9">
        <dgm:presLayoutVars>
          <dgm:bulletEnabled val="1"/>
        </dgm:presLayoutVars>
      </dgm:prSet>
      <dgm:spPr/>
    </dgm:pt>
    <dgm:pt modelId="{086E9F34-E244-4093-84F4-886BA1A08EAF}" type="pres">
      <dgm:prSet presAssocID="{6D89A66D-F270-4725-A65B-35F8B55D518C}" presName="parTrans" presStyleLbl="sibTrans2D1" presStyleIdx="4" presStyleCnt="9"/>
      <dgm:spPr/>
    </dgm:pt>
    <dgm:pt modelId="{346C887A-745C-438E-9977-9F00519453DA}" type="pres">
      <dgm:prSet presAssocID="{6D89A66D-F270-4725-A65B-35F8B55D518C}" presName="connectorText" presStyleLbl="sibTrans2D1" presStyleIdx="4" presStyleCnt="9"/>
      <dgm:spPr/>
    </dgm:pt>
    <dgm:pt modelId="{73BEBEBE-C1F5-4FCA-ACEA-5D2DE0C46EFA}" type="pres">
      <dgm:prSet presAssocID="{1E1095D0-F9F8-4D58-9C8E-7E08F127C64B}" presName="node" presStyleLbl="node1" presStyleIdx="4" presStyleCnt="9">
        <dgm:presLayoutVars>
          <dgm:bulletEnabled val="1"/>
        </dgm:presLayoutVars>
      </dgm:prSet>
      <dgm:spPr/>
    </dgm:pt>
    <dgm:pt modelId="{1FF40A24-EF11-4727-B874-97DF9C2DD2F6}" type="pres">
      <dgm:prSet presAssocID="{1137AC53-D530-44EE-9A6E-AC98148FC29D}" presName="parTrans" presStyleLbl="sibTrans2D1" presStyleIdx="5" presStyleCnt="9"/>
      <dgm:spPr/>
    </dgm:pt>
    <dgm:pt modelId="{EEC0B4DA-180E-4A6C-B1BE-D460468E21BF}" type="pres">
      <dgm:prSet presAssocID="{1137AC53-D530-44EE-9A6E-AC98148FC29D}" presName="connectorText" presStyleLbl="sibTrans2D1" presStyleIdx="5" presStyleCnt="9"/>
      <dgm:spPr/>
    </dgm:pt>
    <dgm:pt modelId="{EC2E144B-26DB-4FC3-B3E9-BF89DF1C0A16}" type="pres">
      <dgm:prSet presAssocID="{99D9D2FF-ED49-4063-9C9E-CAC2A765E198}" presName="node" presStyleLbl="node1" presStyleIdx="5" presStyleCnt="9" custScaleX="108232">
        <dgm:presLayoutVars>
          <dgm:bulletEnabled val="1"/>
        </dgm:presLayoutVars>
      </dgm:prSet>
      <dgm:spPr/>
    </dgm:pt>
    <dgm:pt modelId="{BCE6F625-F068-4961-A2AA-69CF3D3CECD2}" type="pres">
      <dgm:prSet presAssocID="{305867AB-C1DE-4C9F-92FC-4FB807DBCB9F}" presName="parTrans" presStyleLbl="sibTrans2D1" presStyleIdx="6" presStyleCnt="9"/>
      <dgm:spPr/>
    </dgm:pt>
    <dgm:pt modelId="{2DFE542B-36CF-476F-8EE8-227924E0A4A1}" type="pres">
      <dgm:prSet presAssocID="{305867AB-C1DE-4C9F-92FC-4FB807DBCB9F}" presName="connectorText" presStyleLbl="sibTrans2D1" presStyleIdx="6" presStyleCnt="9"/>
      <dgm:spPr/>
    </dgm:pt>
    <dgm:pt modelId="{4D80A900-0F9B-4CEF-AFBA-7181A716F990}" type="pres">
      <dgm:prSet presAssocID="{E9665ED6-3E0A-4711-9974-F6E3AD29CA4D}" presName="node" presStyleLbl="node1" presStyleIdx="6" presStyleCnt="9">
        <dgm:presLayoutVars>
          <dgm:bulletEnabled val="1"/>
        </dgm:presLayoutVars>
      </dgm:prSet>
      <dgm:spPr/>
    </dgm:pt>
    <dgm:pt modelId="{A9156F9F-B700-4561-BCD3-70CA4E1964C8}" type="pres">
      <dgm:prSet presAssocID="{24E47192-BAC0-4733-B099-88624AB8BC28}" presName="parTrans" presStyleLbl="sibTrans2D1" presStyleIdx="7" presStyleCnt="9"/>
      <dgm:spPr/>
    </dgm:pt>
    <dgm:pt modelId="{0B6E02EE-315C-43C0-844B-9662484FC807}" type="pres">
      <dgm:prSet presAssocID="{24E47192-BAC0-4733-B099-88624AB8BC28}" presName="connectorText" presStyleLbl="sibTrans2D1" presStyleIdx="7" presStyleCnt="9"/>
      <dgm:spPr/>
    </dgm:pt>
    <dgm:pt modelId="{E49C1AB7-8AD3-4BD0-992A-A47018483173}" type="pres">
      <dgm:prSet presAssocID="{3A2BF509-E5FD-4B04-849C-FE24366C0107}" presName="node" presStyleLbl="node1" presStyleIdx="7" presStyleCnt="9" custScaleX="105243">
        <dgm:presLayoutVars>
          <dgm:bulletEnabled val="1"/>
        </dgm:presLayoutVars>
      </dgm:prSet>
      <dgm:spPr/>
    </dgm:pt>
    <dgm:pt modelId="{0A90E9A7-19A1-4E13-84E1-5639FEA356CA}" type="pres">
      <dgm:prSet presAssocID="{AF68C30F-C2AA-4634-8F67-3FC73181FF45}" presName="parTrans" presStyleLbl="sibTrans2D1" presStyleIdx="8" presStyleCnt="9"/>
      <dgm:spPr/>
    </dgm:pt>
    <dgm:pt modelId="{A9313268-A877-487D-8691-E934FC5A68BA}" type="pres">
      <dgm:prSet presAssocID="{AF68C30F-C2AA-4634-8F67-3FC73181FF45}" presName="connectorText" presStyleLbl="sibTrans2D1" presStyleIdx="8" presStyleCnt="9"/>
      <dgm:spPr/>
    </dgm:pt>
    <dgm:pt modelId="{7310978A-CBF4-4AB2-AC95-1375B4EFD251}" type="pres">
      <dgm:prSet presAssocID="{728F0481-75F9-4A97-9F81-240811EBE119}" presName="node" presStyleLbl="node1" presStyleIdx="8" presStyleCnt="9">
        <dgm:presLayoutVars>
          <dgm:bulletEnabled val="1"/>
        </dgm:presLayoutVars>
      </dgm:prSet>
      <dgm:spPr/>
    </dgm:pt>
  </dgm:ptLst>
  <dgm:cxnLst>
    <dgm:cxn modelId="{BC118B06-98E8-4F04-A22A-142A9EFCF394}" type="presOf" srcId="{C961CC16-8932-46B7-B337-01997B42D706}" destId="{67D23CBD-2272-46FC-8141-FB88E50DD7AB}" srcOrd="0" destOrd="0" presId="urn:microsoft.com/office/officeart/2005/8/layout/radial5"/>
    <dgm:cxn modelId="{577ABD06-5993-48AB-B276-7173F0744E14}" srcId="{200BF417-23F9-4DA4-B2F4-AD61DDD4C11A}" destId="{1E1095D0-F9F8-4D58-9C8E-7E08F127C64B}" srcOrd="4" destOrd="0" parTransId="{6D89A66D-F270-4725-A65B-35F8B55D518C}" sibTransId="{4E650FD7-FE92-4797-B396-451462F77392}"/>
    <dgm:cxn modelId="{5729D708-13FA-4E17-806F-9F9DEA4CA825}" type="presOf" srcId="{C3F52E18-0E90-4332-B58B-FC77A05A3A8D}" destId="{9040E0F9-D7E6-4C5A-B7E7-ED0750F0B418}" srcOrd="0" destOrd="0" presId="urn:microsoft.com/office/officeart/2005/8/layout/radial5"/>
    <dgm:cxn modelId="{55B3290C-AA58-4F0E-923D-5142A9699DFB}" type="presOf" srcId="{99D9D2FF-ED49-4063-9C9E-CAC2A765E198}" destId="{EC2E144B-26DB-4FC3-B3E9-BF89DF1C0A16}" srcOrd="0" destOrd="0" presId="urn:microsoft.com/office/officeart/2005/8/layout/radial5"/>
    <dgm:cxn modelId="{4430F30C-0A1F-4BAC-9716-ED689D9BB276}" type="presOf" srcId="{C5D9A780-83C7-4D3F-9C5D-6BEFA8CE3002}" destId="{7FB8A0CE-F068-49B4-B901-8BF50547C525}" srcOrd="0" destOrd="0" presId="urn:microsoft.com/office/officeart/2005/8/layout/radial5"/>
    <dgm:cxn modelId="{38A4A512-94DC-4010-B64A-2CF2C96EFD47}" srcId="{200BF417-23F9-4DA4-B2F4-AD61DDD4C11A}" destId="{C3F52E18-0E90-4332-B58B-FC77A05A3A8D}" srcOrd="3" destOrd="0" parTransId="{C5D9A780-83C7-4D3F-9C5D-6BEFA8CE3002}" sibTransId="{F013BDE7-92C2-42D7-941A-7AB39F976F51}"/>
    <dgm:cxn modelId="{1B924013-6480-43F3-9DF7-0732DBC0D02A}" type="presOf" srcId="{24E47192-BAC0-4733-B099-88624AB8BC28}" destId="{A9156F9F-B700-4561-BCD3-70CA4E1964C8}" srcOrd="0" destOrd="0" presId="urn:microsoft.com/office/officeart/2005/8/layout/radial5"/>
    <dgm:cxn modelId="{BF579217-5376-4633-B56F-4EE8C0131D2E}" type="presOf" srcId="{728F0481-75F9-4A97-9F81-240811EBE119}" destId="{7310978A-CBF4-4AB2-AC95-1375B4EFD251}" srcOrd="0" destOrd="0" presId="urn:microsoft.com/office/officeart/2005/8/layout/radial5"/>
    <dgm:cxn modelId="{705F341C-19B7-4A03-B00E-1F0FEEA8E43D}" srcId="{200BF417-23F9-4DA4-B2F4-AD61DDD4C11A}" destId="{C961CC16-8932-46B7-B337-01997B42D706}" srcOrd="0" destOrd="0" parTransId="{04D8875B-E50A-4391-900A-65AA8F1B235B}" sibTransId="{D469F1DC-7581-4B69-8467-C9D4248BEB35}"/>
    <dgm:cxn modelId="{70841220-55D9-423A-A254-D4778FE9FD0E}" type="presOf" srcId="{C5D9A780-83C7-4D3F-9C5D-6BEFA8CE3002}" destId="{2129DB74-9FC1-411D-9E88-69FBC0291261}" srcOrd="1" destOrd="0" presId="urn:microsoft.com/office/officeart/2005/8/layout/radial5"/>
    <dgm:cxn modelId="{BAFC2825-3057-423A-8A42-7A0EC1B53B4E}" type="presOf" srcId="{200BF417-23F9-4DA4-B2F4-AD61DDD4C11A}" destId="{2B142F71-53A0-4224-BFC8-93BEA7001422}" srcOrd="0" destOrd="0" presId="urn:microsoft.com/office/officeart/2005/8/layout/radial5"/>
    <dgm:cxn modelId="{C635352A-AF7D-46EA-9322-7010108B566B}" srcId="{200BF417-23F9-4DA4-B2F4-AD61DDD4C11A}" destId="{3A2BF509-E5FD-4B04-849C-FE24366C0107}" srcOrd="7" destOrd="0" parTransId="{24E47192-BAC0-4733-B099-88624AB8BC28}" sibTransId="{544B76F3-1684-4A03-9A99-45A91909BE7B}"/>
    <dgm:cxn modelId="{96FC232B-DDAD-4F82-A561-A4ACF5428BFB}" srcId="{200BF417-23F9-4DA4-B2F4-AD61DDD4C11A}" destId="{99D9D2FF-ED49-4063-9C9E-CAC2A765E198}" srcOrd="5" destOrd="0" parTransId="{1137AC53-D530-44EE-9A6E-AC98148FC29D}" sibTransId="{4FFF3680-EBB7-4AD1-B738-6774FA5A94B7}"/>
    <dgm:cxn modelId="{45D6502C-E8E4-4B8C-8CD5-4B5364538A14}" srcId="{200BF417-23F9-4DA4-B2F4-AD61DDD4C11A}" destId="{E9665ED6-3E0A-4711-9974-F6E3AD29CA4D}" srcOrd="6" destOrd="0" parTransId="{305867AB-C1DE-4C9F-92FC-4FB807DBCB9F}" sibTransId="{6DDC6BD4-815B-4689-B719-29F585144EA6}"/>
    <dgm:cxn modelId="{BB9DD730-C39E-4C39-B03E-D4F848DE1644}" type="presOf" srcId="{305867AB-C1DE-4C9F-92FC-4FB807DBCB9F}" destId="{2DFE542B-36CF-476F-8EE8-227924E0A4A1}" srcOrd="1" destOrd="0" presId="urn:microsoft.com/office/officeart/2005/8/layout/radial5"/>
    <dgm:cxn modelId="{01FD6934-7A05-4822-B288-9703524D88DB}" type="presOf" srcId="{2130F588-3910-4A6E-8F7D-61E312C7DB5B}" destId="{0D3484DE-4E75-45AA-964A-F7F6E93D7488}" srcOrd="0" destOrd="0" presId="urn:microsoft.com/office/officeart/2005/8/layout/radial5"/>
    <dgm:cxn modelId="{C2582737-670B-49F7-9BE4-68F9FD486C96}" type="presOf" srcId="{3A2BF509-E5FD-4B04-849C-FE24366C0107}" destId="{E49C1AB7-8AD3-4BD0-992A-A47018483173}" srcOrd="0" destOrd="0" presId="urn:microsoft.com/office/officeart/2005/8/layout/radial5"/>
    <dgm:cxn modelId="{5B33723B-7808-4EC1-A781-D189E667E761}" srcId="{200BF417-23F9-4DA4-B2F4-AD61DDD4C11A}" destId="{2414F86C-9AC5-4070-B342-E5E9D433B867}" srcOrd="2" destOrd="0" parTransId="{2130F588-3910-4A6E-8F7D-61E312C7DB5B}" sibTransId="{6215AFC0-F77A-4C7A-A77C-12FA27E71A90}"/>
    <dgm:cxn modelId="{CCC09F3E-65DB-4CA8-8629-4E693603EC19}" type="presOf" srcId="{2130F588-3910-4A6E-8F7D-61E312C7DB5B}" destId="{4E6D7A82-FEBF-4495-9050-60262387A435}" srcOrd="1" destOrd="0" presId="urn:microsoft.com/office/officeart/2005/8/layout/radial5"/>
    <dgm:cxn modelId="{676AF140-6D14-40A5-BA17-D4B7DA409308}" srcId="{200BF417-23F9-4DA4-B2F4-AD61DDD4C11A}" destId="{012B1B81-1967-423D-956D-BE19A919D1AE}" srcOrd="1" destOrd="0" parTransId="{526D6C14-DC6B-46D6-A03A-8BB58A7A2DD6}" sibTransId="{44C136FC-1951-4AF0-9F02-3A95469E7FBD}"/>
    <dgm:cxn modelId="{91389D64-7750-4F9C-930F-FB537E825FD6}" srcId="{200BF417-23F9-4DA4-B2F4-AD61DDD4C11A}" destId="{728F0481-75F9-4A97-9F81-240811EBE119}" srcOrd="8" destOrd="0" parTransId="{AF68C30F-C2AA-4634-8F67-3FC73181FF45}" sibTransId="{8FDDE006-0D1C-41B0-8968-DE442BEB0190}"/>
    <dgm:cxn modelId="{B1BE676D-4400-44A6-A789-F9B7A159D694}" type="presOf" srcId="{526D6C14-DC6B-46D6-A03A-8BB58A7A2DD6}" destId="{543F9B98-686D-48C2-A315-9DB6EA73F356}" srcOrd="0" destOrd="0" presId="urn:microsoft.com/office/officeart/2005/8/layout/radial5"/>
    <dgm:cxn modelId="{BA49AE75-1C18-4DCC-811B-08DEBC755DBC}" type="presOf" srcId="{1137AC53-D530-44EE-9A6E-AC98148FC29D}" destId="{EEC0B4DA-180E-4A6C-B1BE-D460468E21BF}" srcOrd="1" destOrd="0" presId="urn:microsoft.com/office/officeart/2005/8/layout/radial5"/>
    <dgm:cxn modelId="{130D1858-2727-4BA0-8D21-E601FC34B492}" type="presOf" srcId="{305867AB-C1DE-4C9F-92FC-4FB807DBCB9F}" destId="{BCE6F625-F068-4961-A2AA-69CF3D3CECD2}" srcOrd="0" destOrd="0" presId="urn:microsoft.com/office/officeart/2005/8/layout/radial5"/>
    <dgm:cxn modelId="{8638F079-3617-4D84-BF92-B030999BBFB8}" type="presOf" srcId="{AF68C30F-C2AA-4634-8F67-3FC73181FF45}" destId="{0A90E9A7-19A1-4E13-84E1-5639FEA356CA}" srcOrd="0" destOrd="0" presId="urn:microsoft.com/office/officeart/2005/8/layout/radial5"/>
    <dgm:cxn modelId="{DA842487-0836-4CB6-9517-951371EF6C4C}" type="presOf" srcId="{C32C38FD-C89C-438E-9B21-EA484D80A817}" destId="{65848274-2794-4AD2-8C7D-63D24D8A8A3F}" srcOrd="0" destOrd="0" presId="urn:microsoft.com/office/officeart/2005/8/layout/radial5"/>
    <dgm:cxn modelId="{EEBDBC89-7D5F-408C-8321-8B4EC607AAA7}" type="presOf" srcId="{6D89A66D-F270-4725-A65B-35F8B55D518C}" destId="{086E9F34-E244-4093-84F4-886BA1A08EAF}" srcOrd="0" destOrd="0" presId="urn:microsoft.com/office/officeart/2005/8/layout/radial5"/>
    <dgm:cxn modelId="{1BD84F95-5572-4BBC-A5E4-686B36CD4E52}" srcId="{C32C38FD-C89C-438E-9B21-EA484D80A817}" destId="{200BF417-23F9-4DA4-B2F4-AD61DDD4C11A}" srcOrd="0" destOrd="0" parTransId="{4792EBBB-8B7C-4D95-9A1A-7B7DB0C62EA1}" sibTransId="{2EF05B9D-7592-437C-ABA5-C844D792F7C1}"/>
    <dgm:cxn modelId="{20E17597-A8B6-407B-8DE1-DFF54DCC35CB}" type="presOf" srcId="{012B1B81-1967-423D-956D-BE19A919D1AE}" destId="{ACAE8685-2F83-4630-9D09-51040F555742}" srcOrd="0" destOrd="0" presId="urn:microsoft.com/office/officeart/2005/8/layout/radial5"/>
    <dgm:cxn modelId="{4DAB1C9A-9920-4761-B40E-4E9F263318EB}" type="presOf" srcId="{526D6C14-DC6B-46D6-A03A-8BB58A7A2DD6}" destId="{61B2A1F7-9933-4440-8EF7-F4E70ED3F929}" srcOrd="1" destOrd="0" presId="urn:microsoft.com/office/officeart/2005/8/layout/radial5"/>
    <dgm:cxn modelId="{A8A9AD9F-2EAA-4FDB-A889-D72600BA568F}" type="presOf" srcId="{04D8875B-E50A-4391-900A-65AA8F1B235B}" destId="{E4BE3155-17B9-4009-B864-1B15291A1F76}" srcOrd="1" destOrd="0" presId="urn:microsoft.com/office/officeart/2005/8/layout/radial5"/>
    <dgm:cxn modelId="{CDF7F4A6-A679-4ED0-93D3-FBE7E0BF05E2}" type="presOf" srcId="{E9665ED6-3E0A-4711-9974-F6E3AD29CA4D}" destId="{4D80A900-0F9B-4CEF-AFBA-7181A716F990}" srcOrd="0" destOrd="0" presId="urn:microsoft.com/office/officeart/2005/8/layout/radial5"/>
    <dgm:cxn modelId="{DE9C2CAD-5C7B-4128-9F7B-0943413BCE27}" type="presOf" srcId="{1E1095D0-F9F8-4D58-9C8E-7E08F127C64B}" destId="{73BEBEBE-C1F5-4FCA-ACEA-5D2DE0C46EFA}" srcOrd="0" destOrd="0" presId="urn:microsoft.com/office/officeart/2005/8/layout/radial5"/>
    <dgm:cxn modelId="{95C1F1B1-717A-4384-99D6-9F28A34A06BE}" type="presOf" srcId="{6D89A66D-F270-4725-A65B-35F8B55D518C}" destId="{346C887A-745C-438E-9977-9F00519453DA}" srcOrd="1" destOrd="0" presId="urn:microsoft.com/office/officeart/2005/8/layout/radial5"/>
    <dgm:cxn modelId="{52D001C0-F418-4345-8858-59D7C8ED789F}" type="presOf" srcId="{AF68C30F-C2AA-4634-8F67-3FC73181FF45}" destId="{A9313268-A877-487D-8691-E934FC5A68BA}" srcOrd="1" destOrd="0" presId="urn:microsoft.com/office/officeart/2005/8/layout/radial5"/>
    <dgm:cxn modelId="{1A8252CD-EE5C-4F5B-BAB0-CF9B356D2119}" type="presOf" srcId="{2414F86C-9AC5-4070-B342-E5E9D433B867}" destId="{68A440E0-B9F8-4E5C-BB16-F9AC79AEBB40}" srcOrd="0" destOrd="0" presId="urn:microsoft.com/office/officeart/2005/8/layout/radial5"/>
    <dgm:cxn modelId="{7CAA85E7-031E-4D3A-BDCE-066F3FE33D12}" type="presOf" srcId="{24E47192-BAC0-4733-B099-88624AB8BC28}" destId="{0B6E02EE-315C-43C0-844B-9662484FC807}" srcOrd="1" destOrd="0" presId="urn:microsoft.com/office/officeart/2005/8/layout/radial5"/>
    <dgm:cxn modelId="{08DD58F2-F673-43DB-BB07-2033543E7840}" type="presOf" srcId="{1137AC53-D530-44EE-9A6E-AC98148FC29D}" destId="{1FF40A24-EF11-4727-B874-97DF9C2DD2F6}" srcOrd="0" destOrd="0" presId="urn:microsoft.com/office/officeart/2005/8/layout/radial5"/>
    <dgm:cxn modelId="{204C4DF7-3F82-42AA-8930-A6B221CFF6F8}" type="presOf" srcId="{04D8875B-E50A-4391-900A-65AA8F1B235B}" destId="{35F445E2-5949-4A91-BB78-D69E7E3FE2E4}" srcOrd="0" destOrd="0" presId="urn:microsoft.com/office/officeart/2005/8/layout/radial5"/>
    <dgm:cxn modelId="{F3E91CF4-8847-458D-AD36-148142ADFDE6}" type="presParOf" srcId="{65848274-2794-4AD2-8C7D-63D24D8A8A3F}" destId="{2B142F71-53A0-4224-BFC8-93BEA7001422}" srcOrd="0" destOrd="0" presId="urn:microsoft.com/office/officeart/2005/8/layout/radial5"/>
    <dgm:cxn modelId="{24740502-1B94-4E55-95FE-317F4E6F24A3}" type="presParOf" srcId="{65848274-2794-4AD2-8C7D-63D24D8A8A3F}" destId="{35F445E2-5949-4A91-BB78-D69E7E3FE2E4}" srcOrd="1" destOrd="0" presId="urn:microsoft.com/office/officeart/2005/8/layout/radial5"/>
    <dgm:cxn modelId="{B566E1D6-D94A-470A-BF5C-456020D7ABE1}" type="presParOf" srcId="{35F445E2-5949-4A91-BB78-D69E7E3FE2E4}" destId="{E4BE3155-17B9-4009-B864-1B15291A1F76}" srcOrd="0" destOrd="0" presId="urn:microsoft.com/office/officeart/2005/8/layout/radial5"/>
    <dgm:cxn modelId="{39CF69FB-FEAD-44E3-8BD9-6448333417D0}" type="presParOf" srcId="{65848274-2794-4AD2-8C7D-63D24D8A8A3F}" destId="{67D23CBD-2272-46FC-8141-FB88E50DD7AB}" srcOrd="2" destOrd="0" presId="urn:microsoft.com/office/officeart/2005/8/layout/radial5"/>
    <dgm:cxn modelId="{C9D4FF00-4CC0-4D3F-935B-256574D298CD}" type="presParOf" srcId="{65848274-2794-4AD2-8C7D-63D24D8A8A3F}" destId="{543F9B98-686D-48C2-A315-9DB6EA73F356}" srcOrd="3" destOrd="0" presId="urn:microsoft.com/office/officeart/2005/8/layout/radial5"/>
    <dgm:cxn modelId="{B78F0FBA-7855-498E-A6BA-5FF05F4F01F4}" type="presParOf" srcId="{543F9B98-686D-48C2-A315-9DB6EA73F356}" destId="{61B2A1F7-9933-4440-8EF7-F4E70ED3F929}" srcOrd="0" destOrd="0" presId="urn:microsoft.com/office/officeart/2005/8/layout/radial5"/>
    <dgm:cxn modelId="{BE6A7C65-69F0-4C0B-AE34-2DB17A45DF52}" type="presParOf" srcId="{65848274-2794-4AD2-8C7D-63D24D8A8A3F}" destId="{ACAE8685-2F83-4630-9D09-51040F555742}" srcOrd="4" destOrd="0" presId="urn:microsoft.com/office/officeart/2005/8/layout/radial5"/>
    <dgm:cxn modelId="{61B807AB-EDB2-4FE6-B4F8-13F726BC0DEB}" type="presParOf" srcId="{65848274-2794-4AD2-8C7D-63D24D8A8A3F}" destId="{0D3484DE-4E75-45AA-964A-F7F6E93D7488}" srcOrd="5" destOrd="0" presId="urn:microsoft.com/office/officeart/2005/8/layout/radial5"/>
    <dgm:cxn modelId="{A68C9186-4373-4E85-B245-1445423B8098}" type="presParOf" srcId="{0D3484DE-4E75-45AA-964A-F7F6E93D7488}" destId="{4E6D7A82-FEBF-4495-9050-60262387A435}" srcOrd="0" destOrd="0" presId="urn:microsoft.com/office/officeart/2005/8/layout/radial5"/>
    <dgm:cxn modelId="{43B3BC42-8309-4CBB-B65E-7C2273CBB9A9}" type="presParOf" srcId="{65848274-2794-4AD2-8C7D-63D24D8A8A3F}" destId="{68A440E0-B9F8-4E5C-BB16-F9AC79AEBB40}" srcOrd="6" destOrd="0" presId="urn:microsoft.com/office/officeart/2005/8/layout/radial5"/>
    <dgm:cxn modelId="{38B8D063-246C-43DE-A95D-887085CC4BB4}" type="presParOf" srcId="{65848274-2794-4AD2-8C7D-63D24D8A8A3F}" destId="{7FB8A0CE-F068-49B4-B901-8BF50547C525}" srcOrd="7" destOrd="0" presId="urn:microsoft.com/office/officeart/2005/8/layout/radial5"/>
    <dgm:cxn modelId="{88BD9784-85D6-43E2-A2EE-0F9FC2F738F7}" type="presParOf" srcId="{7FB8A0CE-F068-49B4-B901-8BF50547C525}" destId="{2129DB74-9FC1-411D-9E88-69FBC0291261}" srcOrd="0" destOrd="0" presId="urn:microsoft.com/office/officeart/2005/8/layout/radial5"/>
    <dgm:cxn modelId="{D360A8F3-9AA7-430A-8781-C415933503FC}" type="presParOf" srcId="{65848274-2794-4AD2-8C7D-63D24D8A8A3F}" destId="{9040E0F9-D7E6-4C5A-B7E7-ED0750F0B418}" srcOrd="8" destOrd="0" presId="urn:microsoft.com/office/officeart/2005/8/layout/radial5"/>
    <dgm:cxn modelId="{D2455136-E142-4DB8-83B5-FC2AD99E9A91}" type="presParOf" srcId="{65848274-2794-4AD2-8C7D-63D24D8A8A3F}" destId="{086E9F34-E244-4093-84F4-886BA1A08EAF}" srcOrd="9" destOrd="0" presId="urn:microsoft.com/office/officeart/2005/8/layout/radial5"/>
    <dgm:cxn modelId="{1661A19F-899F-4502-84A0-3FB35E8EED9B}" type="presParOf" srcId="{086E9F34-E244-4093-84F4-886BA1A08EAF}" destId="{346C887A-745C-438E-9977-9F00519453DA}" srcOrd="0" destOrd="0" presId="urn:microsoft.com/office/officeart/2005/8/layout/radial5"/>
    <dgm:cxn modelId="{6278609B-B017-4DAA-A4E2-C46834091C05}" type="presParOf" srcId="{65848274-2794-4AD2-8C7D-63D24D8A8A3F}" destId="{73BEBEBE-C1F5-4FCA-ACEA-5D2DE0C46EFA}" srcOrd="10" destOrd="0" presId="urn:microsoft.com/office/officeart/2005/8/layout/radial5"/>
    <dgm:cxn modelId="{2EDA349E-39A4-483E-9FB6-15D8CEDB61FE}" type="presParOf" srcId="{65848274-2794-4AD2-8C7D-63D24D8A8A3F}" destId="{1FF40A24-EF11-4727-B874-97DF9C2DD2F6}" srcOrd="11" destOrd="0" presId="urn:microsoft.com/office/officeart/2005/8/layout/radial5"/>
    <dgm:cxn modelId="{64809491-A4FF-4002-8240-1DFC64D9244F}" type="presParOf" srcId="{1FF40A24-EF11-4727-B874-97DF9C2DD2F6}" destId="{EEC0B4DA-180E-4A6C-B1BE-D460468E21BF}" srcOrd="0" destOrd="0" presId="urn:microsoft.com/office/officeart/2005/8/layout/radial5"/>
    <dgm:cxn modelId="{D4D361D1-BB0D-4CB3-A26B-4B435FCF8CD8}" type="presParOf" srcId="{65848274-2794-4AD2-8C7D-63D24D8A8A3F}" destId="{EC2E144B-26DB-4FC3-B3E9-BF89DF1C0A16}" srcOrd="12" destOrd="0" presId="urn:microsoft.com/office/officeart/2005/8/layout/radial5"/>
    <dgm:cxn modelId="{F4CEC6A5-B724-4DDA-A6A1-C8C52902C820}" type="presParOf" srcId="{65848274-2794-4AD2-8C7D-63D24D8A8A3F}" destId="{BCE6F625-F068-4961-A2AA-69CF3D3CECD2}" srcOrd="13" destOrd="0" presId="urn:microsoft.com/office/officeart/2005/8/layout/radial5"/>
    <dgm:cxn modelId="{F0182A87-1434-4C9F-9992-B97C27281C85}" type="presParOf" srcId="{BCE6F625-F068-4961-A2AA-69CF3D3CECD2}" destId="{2DFE542B-36CF-476F-8EE8-227924E0A4A1}" srcOrd="0" destOrd="0" presId="urn:microsoft.com/office/officeart/2005/8/layout/radial5"/>
    <dgm:cxn modelId="{67F91296-C3A4-4046-8B02-4C268D0C1985}" type="presParOf" srcId="{65848274-2794-4AD2-8C7D-63D24D8A8A3F}" destId="{4D80A900-0F9B-4CEF-AFBA-7181A716F990}" srcOrd="14" destOrd="0" presId="urn:microsoft.com/office/officeart/2005/8/layout/radial5"/>
    <dgm:cxn modelId="{E96ADACA-EEEC-46EC-A3E2-920F2CA5A945}" type="presParOf" srcId="{65848274-2794-4AD2-8C7D-63D24D8A8A3F}" destId="{A9156F9F-B700-4561-BCD3-70CA4E1964C8}" srcOrd="15" destOrd="0" presId="urn:microsoft.com/office/officeart/2005/8/layout/radial5"/>
    <dgm:cxn modelId="{0FE9E385-058D-4C09-B925-E1D0B4B5FC76}" type="presParOf" srcId="{A9156F9F-B700-4561-BCD3-70CA4E1964C8}" destId="{0B6E02EE-315C-43C0-844B-9662484FC807}" srcOrd="0" destOrd="0" presId="urn:microsoft.com/office/officeart/2005/8/layout/radial5"/>
    <dgm:cxn modelId="{B228F563-50D9-4557-8EBB-E205C0680ECF}" type="presParOf" srcId="{65848274-2794-4AD2-8C7D-63D24D8A8A3F}" destId="{E49C1AB7-8AD3-4BD0-992A-A47018483173}" srcOrd="16" destOrd="0" presId="urn:microsoft.com/office/officeart/2005/8/layout/radial5"/>
    <dgm:cxn modelId="{E68A9B92-328F-4A98-A3AE-AC915BC439BA}" type="presParOf" srcId="{65848274-2794-4AD2-8C7D-63D24D8A8A3F}" destId="{0A90E9A7-19A1-4E13-84E1-5639FEA356CA}" srcOrd="17" destOrd="0" presId="urn:microsoft.com/office/officeart/2005/8/layout/radial5"/>
    <dgm:cxn modelId="{D063E856-040C-4671-A159-34A48CFAA9CA}" type="presParOf" srcId="{0A90E9A7-19A1-4E13-84E1-5639FEA356CA}" destId="{A9313268-A877-487D-8691-E934FC5A68BA}" srcOrd="0" destOrd="0" presId="urn:microsoft.com/office/officeart/2005/8/layout/radial5"/>
    <dgm:cxn modelId="{BF1B9D24-3B3F-4676-BA2D-AEBD550DF4DF}" type="presParOf" srcId="{65848274-2794-4AD2-8C7D-63D24D8A8A3F}" destId="{7310978A-CBF4-4AB2-AC95-1375B4EFD25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C38FD-C89C-438E-9B21-EA484D80A817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C961CC16-8932-46B7-B337-01997B42D706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AU" sz="1200" dirty="0"/>
            <a:t>Basic Probability Tricks</a:t>
          </a:r>
        </a:p>
      </dgm:t>
    </dgm:pt>
    <dgm:pt modelId="{04D8875B-E50A-4391-900A-65AA8F1B235B}" type="parTrans" cxnId="{705F341C-19B7-4A03-B00E-1F0FEEA8E43D}">
      <dgm:prSet/>
      <dgm:spPr/>
      <dgm:t>
        <a:bodyPr/>
        <a:lstStyle/>
        <a:p>
          <a:endParaRPr lang="en-AU"/>
        </a:p>
      </dgm:t>
    </dgm:pt>
    <dgm:pt modelId="{D469F1DC-7581-4B69-8467-C9D4248BEB35}" type="sibTrans" cxnId="{705F341C-19B7-4A03-B00E-1F0FEEA8E43D}">
      <dgm:prSet/>
      <dgm:spPr/>
      <dgm:t>
        <a:bodyPr/>
        <a:lstStyle/>
        <a:p>
          <a:endParaRPr lang="en-AU"/>
        </a:p>
      </dgm:t>
    </dgm:pt>
    <dgm:pt modelId="{012B1B81-1967-423D-956D-BE19A919D1AE}">
      <dgm:prSet custT="1"/>
      <dgm:spPr>
        <a:solidFill>
          <a:schemeClr val="accent5"/>
        </a:solidFill>
      </dgm:spPr>
      <dgm:t>
        <a:bodyPr/>
        <a:lstStyle/>
        <a:p>
          <a:r>
            <a:rPr lang="en-AU" sz="1200" dirty="0"/>
            <a:t>Linearity of Expectation</a:t>
          </a:r>
        </a:p>
      </dgm:t>
    </dgm:pt>
    <dgm:pt modelId="{526D6C14-DC6B-46D6-A03A-8BB58A7A2DD6}" type="parTrans" cxnId="{676AF140-6D14-40A5-BA17-D4B7DA409308}">
      <dgm:prSet/>
      <dgm:spPr/>
      <dgm:t>
        <a:bodyPr/>
        <a:lstStyle/>
        <a:p>
          <a:endParaRPr lang="en-AU"/>
        </a:p>
      </dgm:t>
    </dgm:pt>
    <dgm:pt modelId="{44C136FC-1951-4AF0-9F02-3A95469E7FBD}" type="sibTrans" cxnId="{676AF140-6D14-40A5-BA17-D4B7DA409308}">
      <dgm:prSet/>
      <dgm:spPr/>
      <dgm:t>
        <a:bodyPr/>
        <a:lstStyle/>
        <a:p>
          <a:endParaRPr lang="en-AU"/>
        </a:p>
      </dgm:t>
    </dgm:pt>
    <dgm:pt modelId="{2414F86C-9AC5-4070-B342-E5E9D433B867}">
      <dgm:prSet custT="1"/>
      <dgm:spPr>
        <a:solidFill>
          <a:schemeClr val="accent5"/>
        </a:solidFill>
      </dgm:spPr>
      <dgm:t>
        <a:bodyPr/>
        <a:lstStyle/>
        <a:p>
          <a:r>
            <a:rPr lang="en-AU" sz="1200" dirty="0"/>
            <a:t>Alterations</a:t>
          </a:r>
        </a:p>
      </dgm:t>
    </dgm:pt>
    <dgm:pt modelId="{2130F588-3910-4A6E-8F7D-61E312C7DB5B}" type="parTrans" cxnId="{5B33723B-7808-4EC1-A781-D189E667E761}">
      <dgm:prSet/>
      <dgm:spPr/>
      <dgm:t>
        <a:bodyPr/>
        <a:lstStyle/>
        <a:p>
          <a:endParaRPr lang="en-AU"/>
        </a:p>
      </dgm:t>
    </dgm:pt>
    <dgm:pt modelId="{6215AFC0-F77A-4C7A-A77C-12FA27E71A90}" type="sibTrans" cxnId="{5B33723B-7808-4EC1-A781-D189E667E761}">
      <dgm:prSet/>
      <dgm:spPr/>
      <dgm:t>
        <a:bodyPr/>
        <a:lstStyle/>
        <a:p>
          <a:endParaRPr lang="en-AU"/>
        </a:p>
      </dgm:t>
    </dgm:pt>
    <dgm:pt modelId="{C3F52E18-0E90-4332-B58B-FC77A05A3A8D}">
      <dgm:prSet custT="1"/>
      <dgm:spPr>
        <a:solidFill>
          <a:schemeClr val="accent5"/>
        </a:solidFill>
      </dgm:spPr>
      <dgm:t>
        <a:bodyPr/>
        <a:lstStyle/>
        <a:p>
          <a:r>
            <a:rPr lang="en-AU" sz="1200" dirty="0"/>
            <a:t>Second Moment Method</a:t>
          </a:r>
        </a:p>
      </dgm:t>
    </dgm:pt>
    <dgm:pt modelId="{C5D9A780-83C7-4D3F-9C5D-6BEFA8CE3002}" type="parTrans" cxnId="{38A4A512-94DC-4010-B64A-2CF2C96EFD47}">
      <dgm:prSet/>
      <dgm:spPr/>
      <dgm:t>
        <a:bodyPr/>
        <a:lstStyle/>
        <a:p>
          <a:endParaRPr lang="en-AU"/>
        </a:p>
      </dgm:t>
    </dgm:pt>
    <dgm:pt modelId="{F013BDE7-92C2-42D7-941A-7AB39F976F51}" type="sibTrans" cxnId="{38A4A512-94DC-4010-B64A-2CF2C96EFD47}">
      <dgm:prSet/>
      <dgm:spPr/>
      <dgm:t>
        <a:bodyPr/>
        <a:lstStyle/>
        <a:p>
          <a:endParaRPr lang="en-AU"/>
        </a:p>
      </dgm:t>
    </dgm:pt>
    <dgm:pt modelId="{1E1095D0-F9F8-4D58-9C8E-7E08F127C64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AU" sz="1200" dirty="0"/>
            <a:t>The Local Lemma</a:t>
          </a:r>
        </a:p>
      </dgm:t>
    </dgm:pt>
    <dgm:pt modelId="{6D89A66D-F270-4725-A65B-35F8B55D518C}" type="parTrans" cxnId="{577ABD06-5993-48AB-B276-7173F0744E14}">
      <dgm:prSet/>
      <dgm:spPr/>
      <dgm:t>
        <a:bodyPr/>
        <a:lstStyle/>
        <a:p>
          <a:endParaRPr lang="en-AU"/>
        </a:p>
      </dgm:t>
    </dgm:pt>
    <dgm:pt modelId="{4E650FD7-FE92-4797-B396-451462F77392}" type="sibTrans" cxnId="{577ABD06-5993-48AB-B276-7173F0744E14}">
      <dgm:prSet/>
      <dgm:spPr/>
      <dgm:t>
        <a:bodyPr/>
        <a:lstStyle/>
        <a:p>
          <a:endParaRPr lang="en-AU"/>
        </a:p>
      </dgm:t>
    </dgm:pt>
    <dgm:pt modelId="{99D9D2FF-ED49-4063-9C9E-CAC2A765E198}">
      <dgm:prSet custT="1"/>
      <dgm:spPr/>
      <dgm:t>
        <a:bodyPr/>
        <a:lstStyle/>
        <a:p>
          <a:r>
            <a:rPr lang="en-AU" sz="1200" dirty="0"/>
            <a:t>Quasi-randomness</a:t>
          </a:r>
        </a:p>
      </dgm:t>
    </dgm:pt>
    <dgm:pt modelId="{1137AC53-D530-44EE-9A6E-AC98148FC29D}" type="parTrans" cxnId="{96FC232B-DDAD-4F82-A561-A4ACF5428BFB}">
      <dgm:prSet/>
      <dgm:spPr/>
      <dgm:t>
        <a:bodyPr/>
        <a:lstStyle/>
        <a:p>
          <a:endParaRPr lang="en-AU"/>
        </a:p>
      </dgm:t>
    </dgm:pt>
    <dgm:pt modelId="{4FFF3680-EBB7-4AD1-B738-6774FA5A94B7}" type="sibTrans" cxnId="{96FC232B-DDAD-4F82-A561-A4ACF5428BFB}">
      <dgm:prSet/>
      <dgm:spPr/>
      <dgm:t>
        <a:bodyPr/>
        <a:lstStyle/>
        <a:p>
          <a:endParaRPr lang="en-AU"/>
        </a:p>
      </dgm:t>
    </dgm:pt>
    <dgm:pt modelId="{200BF417-23F9-4DA4-B2F4-AD61DDD4C11A}">
      <dgm:prSet custT="1"/>
      <dgm:spPr/>
      <dgm:t>
        <a:bodyPr/>
        <a:lstStyle/>
        <a:p>
          <a:r>
            <a:rPr lang="en-AU" sz="1600" b="1" dirty="0"/>
            <a:t>Techniques</a:t>
          </a:r>
        </a:p>
      </dgm:t>
    </dgm:pt>
    <dgm:pt modelId="{4792EBBB-8B7C-4D95-9A1A-7B7DB0C62EA1}" type="parTrans" cxnId="{1BD84F95-5572-4BBC-A5E4-686B36CD4E52}">
      <dgm:prSet/>
      <dgm:spPr/>
      <dgm:t>
        <a:bodyPr/>
        <a:lstStyle/>
        <a:p>
          <a:endParaRPr lang="en-AU"/>
        </a:p>
      </dgm:t>
    </dgm:pt>
    <dgm:pt modelId="{2EF05B9D-7592-437C-ABA5-C844D792F7C1}" type="sibTrans" cxnId="{1BD84F95-5572-4BBC-A5E4-686B36CD4E52}">
      <dgm:prSet/>
      <dgm:spPr/>
      <dgm:t>
        <a:bodyPr/>
        <a:lstStyle/>
        <a:p>
          <a:endParaRPr lang="en-AU"/>
        </a:p>
      </dgm:t>
    </dgm:pt>
    <dgm:pt modelId="{E9665ED6-3E0A-4711-9974-F6E3AD29CA4D}">
      <dgm:prSet custT="1"/>
      <dgm:spPr/>
      <dgm:t>
        <a:bodyPr/>
        <a:lstStyle/>
        <a:p>
          <a:r>
            <a:rPr lang="en-AU" sz="1200" dirty="0"/>
            <a:t>Poisson Paradigm</a:t>
          </a:r>
        </a:p>
      </dgm:t>
    </dgm:pt>
    <dgm:pt modelId="{305867AB-C1DE-4C9F-92FC-4FB807DBCB9F}" type="parTrans" cxnId="{45D6502C-E8E4-4B8C-8CD5-4B5364538A14}">
      <dgm:prSet/>
      <dgm:spPr/>
      <dgm:t>
        <a:bodyPr/>
        <a:lstStyle/>
        <a:p>
          <a:endParaRPr lang="en-AU"/>
        </a:p>
      </dgm:t>
    </dgm:pt>
    <dgm:pt modelId="{6DDC6BD4-815B-4689-B719-29F585144EA6}" type="sibTrans" cxnId="{45D6502C-E8E4-4B8C-8CD5-4B5364538A14}">
      <dgm:prSet/>
      <dgm:spPr/>
      <dgm:t>
        <a:bodyPr/>
        <a:lstStyle/>
        <a:p>
          <a:endParaRPr lang="en-AU"/>
        </a:p>
      </dgm:t>
    </dgm:pt>
    <dgm:pt modelId="{3A2BF509-E5FD-4B04-849C-FE24366C0107}">
      <dgm:prSet custT="1"/>
      <dgm:spPr/>
      <dgm:t>
        <a:bodyPr/>
        <a:lstStyle/>
        <a:p>
          <a:r>
            <a:rPr lang="en-AU" sz="1200" dirty="0"/>
            <a:t>Correlation Inequalities</a:t>
          </a:r>
        </a:p>
      </dgm:t>
    </dgm:pt>
    <dgm:pt modelId="{24E47192-BAC0-4733-B099-88624AB8BC28}" type="parTrans" cxnId="{C635352A-AF7D-46EA-9322-7010108B566B}">
      <dgm:prSet/>
      <dgm:spPr/>
      <dgm:t>
        <a:bodyPr/>
        <a:lstStyle/>
        <a:p>
          <a:endParaRPr lang="en-AU"/>
        </a:p>
      </dgm:t>
    </dgm:pt>
    <dgm:pt modelId="{544B76F3-1684-4A03-9A99-45A91909BE7B}" type="sibTrans" cxnId="{C635352A-AF7D-46EA-9322-7010108B566B}">
      <dgm:prSet/>
      <dgm:spPr/>
      <dgm:t>
        <a:bodyPr/>
        <a:lstStyle/>
        <a:p>
          <a:endParaRPr lang="en-AU"/>
        </a:p>
      </dgm:t>
    </dgm:pt>
    <dgm:pt modelId="{728F0481-75F9-4A97-9F81-240811EBE119}">
      <dgm:prSet custT="1"/>
      <dgm:spPr>
        <a:solidFill>
          <a:schemeClr val="accent4"/>
        </a:solidFill>
      </dgm:spPr>
      <dgm:t>
        <a:bodyPr/>
        <a:lstStyle/>
        <a:p>
          <a:r>
            <a:rPr lang="en-AU" sz="1200" dirty="0"/>
            <a:t>Martin-gales</a:t>
          </a:r>
        </a:p>
      </dgm:t>
    </dgm:pt>
    <dgm:pt modelId="{AF68C30F-C2AA-4634-8F67-3FC73181FF45}" type="parTrans" cxnId="{91389D64-7750-4F9C-930F-FB537E825FD6}">
      <dgm:prSet/>
      <dgm:spPr/>
      <dgm:t>
        <a:bodyPr/>
        <a:lstStyle/>
        <a:p>
          <a:endParaRPr lang="en-AU"/>
        </a:p>
      </dgm:t>
    </dgm:pt>
    <dgm:pt modelId="{8FDDE006-0D1C-41B0-8968-DE442BEB0190}" type="sibTrans" cxnId="{91389D64-7750-4F9C-930F-FB537E825FD6}">
      <dgm:prSet/>
      <dgm:spPr/>
      <dgm:t>
        <a:bodyPr/>
        <a:lstStyle/>
        <a:p>
          <a:endParaRPr lang="en-AU"/>
        </a:p>
      </dgm:t>
    </dgm:pt>
    <dgm:pt modelId="{65848274-2794-4AD2-8C7D-63D24D8A8A3F}" type="pres">
      <dgm:prSet presAssocID="{C32C38FD-C89C-438E-9B21-EA484D80A8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142F71-53A0-4224-BFC8-93BEA7001422}" type="pres">
      <dgm:prSet presAssocID="{200BF417-23F9-4DA4-B2F4-AD61DDD4C11A}" presName="centerShape" presStyleLbl="node0" presStyleIdx="0" presStyleCnt="1" custScaleX="189360" custScaleY="131810"/>
      <dgm:spPr/>
    </dgm:pt>
    <dgm:pt modelId="{35F445E2-5949-4A91-BB78-D69E7E3FE2E4}" type="pres">
      <dgm:prSet presAssocID="{04D8875B-E50A-4391-900A-65AA8F1B235B}" presName="parTrans" presStyleLbl="sibTrans2D1" presStyleIdx="0" presStyleCnt="9"/>
      <dgm:spPr/>
    </dgm:pt>
    <dgm:pt modelId="{E4BE3155-17B9-4009-B864-1B15291A1F76}" type="pres">
      <dgm:prSet presAssocID="{04D8875B-E50A-4391-900A-65AA8F1B235B}" presName="connectorText" presStyleLbl="sibTrans2D1" presStyleIdx="0" presStyleCnt="9"/>
      <dgm:spPr/>
    </dgm:pt>
    <dgm:pt modelId="{67D23CBD-2272-46FC-8141-FB88E50DD7AB}" type="pres">
      <dgm:prSet presAssocID="{C961CC16-8932-46B7-B337-01997B42D706}" presName="node" presStyleLbl="node1" presStyleIdx="0" presStyleCnt="9">
        <dgm:presLayoutVars>
          <dgm:bulletEnabled val="1"/>
        </dgm:presLayoutVars>
      </dgm:prSet>
      <dgm:spPr/>
    </dgm:pt>
    <dgm:pt modelId="{543F9B98-686D-48C2-A315-9DB6EA73F356}" type="pres">
      <dgm:prSet presAssocID="{526D6C14-DC6B-46D6-A03A-8BB58A7A2DD6}" presName="parTrans" presStyleLbl="sibTrans2D1" presStyleIdx="1" presStyleCnt="9"/>
      <dgm:spPr/>
    </dgm:pt>
    <dgm:pt modelId="{61B2A1F7-9933-4440-8EF7-F4E70ED3F929}" type="pres">
      <dgm:prSet presAssocID="{526D6C14-DC6B-46D6-A03A-8BB58A7A2DD6}" presName="connectorText" presStyleLbl="sibTrans2D1" presStyleIdx="1" presStyleCnt="9"/>
      <dgm:spPr/>
    </dgm:pt>
    <dgm:pt modelId="{ACAE8685-2F83-4630-9D09-51040F555742}" type="pres">
      <dgm:prSet presAssocID="{012B1B81-1967-423D-956D-BE19A919D1AE}" presName="node" presStyleLbl="node1" presStyleIdx="1" presStyleCnt="9" custScaleX="108698">
        <dgm:presLayoutVars>
          <dgm:bulletEnabled val="1"/>
        </dgm:presLayoutVars>
      </dgm:prSet>
      <dgm:spPr/>
    </dgm:pt>
    <dgm:pt modelId="{0D3484DE-4E75-45AA-964A-F7F6E93D7488}" type="pres">
      <dgm:prSet presAssocID="{2130F588-3910-4A6E-8F7D-61E312C7DB5B}" presName="parTrans" presStyleLbl="sibTrans2D1" presStyleIdx="2" presStyleCnt="9"/>
      <dgm:spPr/>
    </dgm:pt>
    <dgm:pt modelId="{4E6D7A82-FEBF-4495-9050-60262387A435}" type="pres">
      <dgm:prSet presAssocID="{2130F588-3910-4A6E-8F7D-61E312C7DB5B}" presName="connectorText" presStyleLbl="sibTrans2D1" presStyleIdx="2" presStyleCnt="9"/>
      <dgm:spPr/>
    </dgm:pt>
    <dgm:pt modelId="{68A440E0-B9F8-4E5C-BB16-F9AC79AEBB40}" type="pres">
      <dgm:prSet presAssocID="{2414F86C-9AC5-4070-B342-E5E9D433B867}" presName="node" presStyleLbl="node1" presStyleIdx="2" presStyleCnt="9">
        <dgm:presLayoutVars>
          <dgm:bulletEnabled val="1"/>
        </dgm:presLayoutVars>
      </dgm:prSet>
      <dgm:spPr/>
    </dgm:pt>
    <dgm:pt modelId="{7FB8A0CE-F068-49B4-B901-8BF50547C525}" type="pres">
      <dgm:prSet presAssocID="{C5D9A780-83C7-4D3F-9C5D-6BEFA8CE3002}" presName="parTrans" presStyleLbl="sibTrans2D1" presStyleIdx="3" presStyleCnt="9"/>
      <dgm:spPr/>
    </dgm:pt>
    <dgm:pt modelId="{2129DB74-9FC1-411D-9E88-69FBC0291261}" type="pres">
      <dgm:prSet presAssocID="{C5D9A780-83C7-4D3F-9C5D-6BEFA8CE3002}" presName="connectorText" presStyleLbl="sibTrans2D1" presStyleIdx="3" presStyleCnt="9"/>
      <dgm:spPr/>
    </dgm:pt>
    <dgm:pt modelId="{9040E0F9-D7E6-4C5A-B7E7-ED0750F0B418}" type="pres">
      <dgm:prSet presAssocID="{C3F52E18-0E90-4332-B58B-FC77A05A3A8D}" presName="node" presStyleLbl="node1" presStyleIdx="3" presStyleCnt="9">
        <dgm:presLayoutVars>
          <dgm:bulletEnabled val="1"/>
        </dgm:presLayoutVars>
      </dgm:prSet>
      <dgm:spPr/>
    </dgm:pt>
    <dgm:pt modelId="{086E9F34-E244-4093-84F4-886BA1A08EAF}" type="pres">
      <dgm:prSet presAssocID="{6D89A66D-F270-4725-A65B-35F8B55D518C}" presName="parTrans" presStyleLbl="sibTrans2D1" presStyleIdx="4" presStyleCnt="9"/>
      <dgm:spPr/>
    </dgm:pt>
    <dgm:pt modelId="{346C887A-745C-438E-9977-9F00519453DA}" type="pres">
      <dgm:prSet presAssocID="{6D89A66D-F270-4725-A65B-35F8B55D518C}" presName="connectorText" presStyleLbl="sibTrans2D1" presStyleIdx="4" presStyleCnt="9"/>
      <dgm:spPr/>
    </dgm:pt>
    <dgm:pt modelId="{73BEBEBE-C1F5-4FCA-ACEA-5D2DE0C46EFA}" type="pres">
      <dgm:prSet presAssocID="{1E1095D0-F9F8-4D58-9C8E-7E08F127C64B}" presName="node" presStyleLbl="node1" presStyleIdx="4" presStyleCnt="9">
        <dgm:presLayoutVars>
          <dgm:bulletEnabled val="1"/>
        </dgm:presLayoutVars>
      </dgm:prSet>
      <dgm:spPr/>
    </dgm:pt>
    <dgm:pt modelId="{1FF40A24-EF11-4727-B874-97DF9C2DD2F6}" type="pres">
      <dgm:prSet presAssocID="{1137AC53-D530-44EE-9A6E-AC98148FC29D}" presName="parTrans" presStyleLbl="sibTrans2D1" presStyleIdx="5" presStyleCnt="9"/>
      <dgm:spPr/>
    </dgm:pt>
    <dgm:pt modelId="{EEC0B4DA-180E-4A6C-B1BE-D460468E21BF}" type="pres">
      <dgm:prSet presAssocID="{1137AC53-D530-44EE-9A6E-AC98148FC29D}" presName="connectorText" presStyleLbl="sibTrans2D1" presStyleIdx="5" presStyleCnt="9"/>
      <dgm:spPr/>
    </dgm:pt>
    <dgm:pt modelId="{EC2E144B-26DB-4FC3-B3E9-BF89DF1C0A16}" type="pres">
      <dgm:prSet presAssocID="{99D9D2FF-ED49-4063-9C9E-CAC2A765E198}" presName="node" presStyleLbl="node1" presStyleIdx="5" presStyleCnt="9" custScaleX="108232">
        <dgm:presLayoutVars>
          <dgm:bulletEnabled val="1"/>
        </dgm:presLayoutVars>
      </dgm:prSet>
      <dgm:spPr/>
    </dgm:pt>
    <dgm:pt modelId="{BCE6F625-F068-4961-A2AA-69CF3D3CECD2}" type="pres">
      <dgm:prSet presAssocID="{305867AB-C1DE-4C9F-92FC-4FB807DBCB9F}" presName="parTrans" presStyleLbl="sibTrans2D1" presStyleIdx="6" presStyleCnt="9"/>
      <dgm:spPr/>
    </dgm:pt>
    <dgm:pt modelId="{2DFE542B-36CF-476F-8EE8-227924E0A4A1}" type="pres">
      <dgm:prSet presAssocID="{305867AB-C1DE-4C9F-92FC-4FB807DBCB9F}" presName="connectorText" presStyleLbl="sibTrans2D1" presStyleIdx="6" presStyleCnt="9"/>
      <dgm:spPr/>
    </dgm:pt>
    <dgm:pt modelId="{4D80A900-0F9B-4CEF-AFBA-7181A716F990}" type="pres">
      <dgm:prSet presAssocID="{E9665ED6-3E0A-4711-9974-F6E3AD29CA4D}" presName="node" presStyleLbl="node1" presStyleIdx="6" presStyleCnt="9">
        <dgm:presLayoutVars>
          <dgm:bulletEnabled val="1"/>
        </dgm:presLayoutVars>
      </dgm:prSet>
      <dgm:spPr/>
    </dgm:pt>
    <dgm:pt modelId="{A9156F9F-B700-4561-BCD3-70CA4E1964C8}" type="pres">
      <dgm:prSet presAssocID="{24E47192-BAC0-4733-B099-88624AB8BC28}" presName="parTrans" presStyleLbl="sibTrans2D1" presStyleIdx="7" presStyleCnt="9"/>
      <dgm:spPr/>
    </dgm:pt>
    <dgm:pt modelId="{0B6E02EE-315C-43C0-844B-9662484FC807}" type="pres">
      <dgm:prSet presAssocID="{24E47192-BAC0-4733-B099-88624AB8BC28}" presName="connectorText" presStyleLbl="sibTrans2D1" presStyleIdx="7" presStyleCnt="9"/>
      <dgm:spPr/>
    </dgm:pt>
    <dgm:pt modelId="{E49C1AB7-8AD3-4BD0-992A-A47018483173}" type="pres">
      <dgm:prSet presAssocID="{3A2BF509-E5FD-4B04-849C-FE24366C0107}" presName="node" presStyleLbl="node1" presStyleIdx="7" presStyleCnt="9" custScaleX="105243">
        <dgm:presLayoutVars>
          <dgm:bulletEnabled val="1"/>
        </dgm:presLayoutVars>
      </dgm:prSet>
      <dgm:spPr/>
    </dgm:pt>
    <dgm:pt modelId="{0A90E9A7-19A1-4E13-84E1-5639FEA356CA}" type="pres">
      <dgm:prSet presAssocID="{AF68C30F-C2AA-4634-8F67-3FC73181FF45}" presName="parTrans" presStyleLbl="sibTrans2D1" presStyleIdx="8" presStyleCnt="9"/>
      <dgm:spPr/>
    </dgm:pt>
    <dgm:pt modelId="{A9313268-A877-487D-8691-E934FC5A68BA}" type="pres">
      <dgm:prSet presAssocID="{AF68C30F-C2AA-4634-8F67-3FC73181FF45}" presName="connectorText" presStyleLbl="sibTrans2D1" presStyleIdx="8" presStyleCnt="9"/>
      <dgm:spPr/>
    </dgm:pt>
    <dgm:pt modelId="{7310978A-CBF4-4AB2-AC95-1375B4EFD251}" type="pres">
      <dgm:prSet presAssocID="{728F0481-75F9-4A97-9F81-240811EBE119}" presName="node" presStyleLbl="node1" presStyleIdx="8" presStyleCnt="9">
        <dgm:presLayoutVars>
          <dgm:bulletEnabled val="1"/>
        </dgm:presLayoutVars>
      </dgm:prSet>
      <dgm:spPr/>
    </dgm:pt>
  </dgm:ptLst>
  <dgm:cxnLst>
    <dgm:cxn modelId="{BC118B06-98E8-4F04-A22A-142A9EFCF394}" type="presOf" srcId="{C961CC16-8932-46B7-B337-01997B42D706}" destId="{67D23CBD-2272-46FC-8141-FB88E50DD7AB}" srcOrd="0" destOrd="0" presId="urn:microsoft.com/office/officeart/2005/8/layout/radial5"/>
    <dgm:cxn modelId="{577ABD06-5993-48AB-B276-7173F0744E14}" srcId="{200BF417-23F9-4DA4-B2F4-AD61DDD4C11A}" destId="{1E1095D0-F9F8-4D58-9C8E-7E08F127C64B}" srcOrd="4" destOrd="0" parTransId="{6D89A66D-F270-4725-A65B-35F8B55D518C}" sibTransId="{4E650FD7-FE92-4797-B396-451462F77392}"/>
    <dgm:cxn modelId="{5729D708-13FA-4E17-806F-9F9DEA4CA825}" type="presOf" srcId="{C3F52E18-0E90-4332-B58B-FC77A05A3A8D}" destId="{9040E0F9-D7E6-4C5A-B7E7-ED0750F0B418}" srcOrd="0" destOrd="0" presId="urn:microsoft.com/office/officeart/2005/8/layout/radial5"/>
    <dgm:cxn modelId="{55B3290C-AA58-4F0E-923D-5142A9699DFB}" type="presOf" srcId="{99D9D2FF-ED49-4063-9C9E-CAC2A765E198}" destId="{EC2E144B-26DB-4FC3-B3E9-BF89DF1C0A16}" srcOrd="0" destOrd="0" presId="urn:microsoft.com/office/officeart/2005/8/layout/radial5"/>
    <dgm:cxn modelId="{4430F30C-0A1F-4BAC-9716-ED689D9BB276}" type="presOf" srcId="{C5D9A780-83C7-4D3F-9C5D-6BEFA8CE3002}" destId="{7FB8A0CE-F068-49B4-B901-8BF50547C525}" srcOrd="0" destOrd="0" presId="urn:microsoft.com/office/officeart/2005/8/layout/radial5"/>
    <dgm:cxn modelId="{38A4A512-94DC-4010-B64A-2CF2C96EFD47}" srcId="{200BF417-23F9-4DA4-B2F4-AD61DDD4C11A}" destId="{C3F52E18-0E90-4332-B58B-FC77A05A3A8D}" srcOrd="3" destOrd="0" parTransId="{C5D9A780-83C7-4D3F-9C5D-6BEFA8CE3002}" sibTransId="{F013BDE7-92C2-42D7-941A-7AB39F976F51}"/>
    <dgm:cxn modelId="{1B924013-6480-43F3-9DF7-0732DBC0D02A}" type="presOf" srcId="{24E47192-BAC0-4733-B099-88624AB8BC28}" destId="{A9156F9F-B700-4561-BCD3-70CA4E1964C8}" srcOrd="0" destOrd="0" presId="urn:microsoft.com/office/officeart/2005/8/layout/radial5"/>
    <dgm:cxn modelId="{BF579217-5376-4633-B56F-4EE8C0131D2E}" type="presOf" srcId="{728F0481-75F9-4A97-9F81-240811EBE119}" destId="{7310978A-CBF4-4AB2-AC95-1375B4EFD251}" srcOrd="0" destOrd="0" presId="urn:microsoft.com/office/officeart/2005/8/layout/radial5"/>
    <dgm:cxn modelId="{705F341C-19B7-4A03-B00E-1F0FEEA8E43D}" srcId="{200BF417-23F9-4DA4-B2F4-AD61DDD4C11A}" destId="{C961CC16-8932-46B7-B337-01997B42D706}" srcOrd="0" destOrd="0" parTransId="{04D8875B-E50A-4391-900A-65AA8F1B235B}" sibTransId="{D469F1DC-7581-4B69-8467-C9D4248BEB35}"/>
    <dgm:cxn modelId="{70841220-55D9-423A-A254-D4778FE9FD0E}" type="presOf" srcId="{C5D9A780-83C7-4D3F-9C5D-6BEFA8CE3002}" destId="{2129DB74-9FC1-411D-9E88-69FBC0291261}" srcOrd="1" destOrd="0" presId="urn:microsoft.com/office/officeart/2005/8/layout/radial5"/>
    <dgm:cxn modelId="{BAFC2825-3057-423A-8A42-7A0EC1B53B4E}" type="presOf" srcId="{200BF417-23F9-4DA4-B2F4-AD61DDD4C11A}" destId="{2B142F71-53A0-4224-BFC8-93BEA7001422}" srcOrd="0" destOrd="0" presId="urn:microsoft.com/office/officeart/2005/8/layout/radial5"/>
    <dgm:cxn modelId="{C635352A-AF7D-46EA-9322-7010108B566B}" srcId="{200BF417-23F9-4DA4-B2F4-AD61DDD4C11A}" destId="{3A2BF509-E5FD-4B04-849C-FE24366C0107}" srcOrd="7" destOrd="0" parTransId="{24E47192-BAC0-4733-B099-88624AB8BC28}" sibTransId="{544B76F3-1684-4A03-9A99-45A91909BE7B}"/>
    <dgm:cxn modelId="{96FC232B-DDAD-4F82-A561-A4ACF5428BFB}" srcId="{200BF417-23F9-4DA4-B2F4-AD61DDD4C11A}" destId="{99D9D2FF-ED49-4063-9C9E-CAC2A765E198}" srcOrd="5" destOrd="0" parTransId="{1137AC53-D530-44EE-9A6E-AC98148FC29D}" sibTransId="{4FFF3680-EBB7-4AD1-B738-6774FA5A94B7}"/>
    <dgm:cxn modelId="{45D6502C-E8E4-4B8C-8CD5-4B5364538A14}" srcId="{200BF417-23F9-4DA4-B2F4-AD61DDD4C11A}" destId="{E9665ED6-3E0A-4711-9974-F6E3AD29CA4D}" srcOrd="6" destOrd="0" parTransId="{305867AB-C1DE-4C9F-92FC-4FB807DBCB9F}" sibTransId="{6DDC6BD4-815B-4689-B719-29F585144EA6}"/>
    <dgm:cxn modelId="{BB9DD730-C39E-4C39-B03E-D4F848DE1644}" type="presOf" srcId="{305867AB-C1DE-4C9F-92FC-4FB807DBCB9F}" destId="{2DFE542B-36CF-476F-8EE8-227924E0A4A1}" srcOrd="1" destOrd="0" presId="urn:microsoft.com/office/officeart/2005/8/layout/radial5"/>
    <dgm:cxn modelId="{01FD6934-7A05-4822-B288-9703524D88DB}" type="presOf" srcId="{2130F588-3910-4A6E-8F7D-61E312C7DB5B}" destId="{0D3484DE-4E75-45AA-964A-F7F6E93D7488}" srcOrd="0" destOrd="0" presId="urn:microsoft.com/office/officeart/2005/8/layout/radial5"/>
    <dgm:cxn modelId="{C2582737-670B-49F7-9BE4-68F9FD486C96}" type="presOf" srcId="{3A2BF509-E5FD-4B04-849C-FE24366C0107}" destId="{E49C1AB7-8AD3-4BD0-992A-A47018483173}" srcOrd="0" destOrd="0" presId="urn:microsoft.com/office/officeart/2005/8/layout/radial5"/>
    <dgm:cxn modelId="{5B33723B-7808-4EC1-A781-D189E667E761}" srcId="{200BF417-23F9-4DA4-B2F4-AD61DDD4C11A}" destId="{2414F86C-9AC5-4070-B342-E5E9D433B867}" srcOrd="2" destOrd="0" parTransId="{2130F588-3910-4A6E-8F7D-61E312C7DB5B}" sibTransId="{6215AFC0-F77A-4C7A-A77C-12FA27E71A90}"/>
    <dgm:cxn modelId="{CCC09F3E-65DB-4CA8-8629-4E693603EC19}" type="presOf" srcId="{2130F588-3910-4A6E-8F7D-61E312C7DB5B}" destId="{4E6D7A82-FEBF-4495-9050-60262387A435}" srcOrd="1" destOrd="0" presId="urn:microsoft.com/office/officeart/2005/8/layout/radial5"/>
    <dgm:cxn modelId="{676AF140-6D14-40A5-BA17-D4B7DA409308}" srcId="{200BF417-23F9-4DA4-B2F4-AD61DDD4C11A}" destId="{012B1B81-1967-423D-956D-BE19A919D1AE}" srcOrd="1" destOrd="0" parTransId="{526D6C14-DC6B-46D6-A03A-8BB58A7A2DD6}" sibTransId="{44C136FC-1951-4AF0-9F02-3A95469E7FBD}"/>
    <dgm:cxn modelId="{91389D64-7750-4F9C-930F-FB537E825FD6}" srcId="{200BF417-23F9-4DA4-B2F4-AD61DDD4C11A}" destId="{728F0481-75F9-4A97-9F81-240811EBE119}" srcOrd="8" destOrd="0" parTransId="{AF68C30F-C2AA-4634-8F67-3FC73181FF45}" sibTransId="{8FDDE006-0D1C-41B0-8968-DE442BEB0190}"/>
    <dgm:cxn modelId="{B1BE676D-4400-44A6-A789-F9B7A159D694}" type="presOf" srcId="{526D6C14-DC6B-46D6-A03A-8BB58A7A2DD6}" destId="{543F9B98-686D-48C2-A315-9DB6EA73F356}" srcOrd="0" destOrd="0" presId="urn:microsoft.com/office/officeart/2005/8/layout/radial5"/>
    <dgm:cxn modelId="{BA49AE75-1C18-4DCC-811B-08DEBC755DBC}" type="presOf" srcId="{1137AC53-D530-44EE-9A6E-AC98148FC29D}" destId="{EEC0B4DA-180E-4A6C-B1BE-D460468E21BF}" srcOrd="1" destOrd="0" presId="urn:microsoft.com/office/officeart/2005/8/layout/radial5"/>
    <dgm:cxn modelId="{130D1858-2727-4BA0-8D21-E601FC34B492}" type="presOf" srcId="{305867AB-C1DE-4C9F-92FC-4FB807DBCB9F}" destId="{BCE6F625-F068-4961-A2AA-69CF3D3CECD2}" srcOrd="0" destOrd="0" presId="urn:microsoft.com/office/officeart/2005/8/layout/radial5"/>
    <dgm:cxn modelId="{8638F079-3617-4D84-BF92-B030999BBFB8}" type="presOf" srcId="{AF68C30F-C2AA-4634-8F67-3FC73181FF45}" destId="{0A90E9A7-19A1-4E13-84E1-5639FEA356CA}" srcOrd="0" destOrd="0" presId="urn:microsoft.com/office/officeart/2005/8/layout/radial5"/>
    <dgm:cxn modelId="{DA842487-0836-4CB6-9517-951371EF6C4C}" type="presOf" srcId="{C32C38FD-C89C-438E-9B21-EA484D80A817}" destId="{65848274-2794-4AD2-8C7D-63D24D8A8A3F}" srcOrd="0" destOrd="0" presId="urn:microsoft.com/office/officeart/2005/8/layout/radial5"/>
    <dgm:cxn modelId="{EEBDBC89-7D5F-408C-8321-8B4EC607AAA7}" type="presOf" srcId="{6D89A66D-F270-4725-A65B-35F8B55D518C}" destId="{086E9F34-E244-4093-84F4-886BA1A08EAF}" srcOrd="0" destOrd="0" presId="urn:microsoft.com/office/officeart/2005/8/layout/radial5"/>
    <dgm:cxn modelId="{1BD84F95-5572-4BBC-A5E4-686B36CD4E52}" srcId="{C32C38FD-C89C-438E-9B21-EA484D80A817}" destId="{200BF417-23F9-4DA4-B2F4-AD61DDD4C11A}" srcOrd="0" destOrd="0" parTransId="{4792EBBB-8B7C-4D95-9A1A-7B7DB0C62EA1}" sibTransId="{2EF05B9D-7592-437C-ABA5-C844D792F7C1}"/>
    <dgm:cxn modelId="{20E17597-A8B6-407B-8DE1-DFF54DCC35CB}" type="presOf" srcId="{012B1B81-1967-423D-956D-BE19A919D1AE}" destId="{ACAE8685-2F83-4630-9D09-51040F555742}" srcOrd="0" destOrd="0" presId="urn:microsoft.com/office/officeart/2005/8/layout/radial5"/>
    <dgm:cxn modelId="{4DAB1C9A-9920-4761-B40E-4E9F263318EB}" type="presOf" srcId="{526D6C14-DC6B-46D6-A03A-8BB58A7A2DD6}" destId="{61B2A1F7-9933-4440-8EF7-F4E70ED3F929}" srcOrd="1" destOrd="0" presId="urn:microsoft.com/office/officeart/2005/8/layout/radial5"/>
    <dgm:cxn modelId="{A8A9AD9F-2EAA-4FDB-A889-D72600BA568F}" type="presOf" srcId="{04D8875B-E50A-4391-900A-65AA8F1B235B}" destId="{E4BE3155-17B9-4009-B864-1B15291A1F76}" srcOrd="1" destOrd="0" presId="urn:microsoft.com/office/officeart/2005/8/layout/radial5"/>
    <dgm:cxn modelId="{CDF7F4A6-A679-4ED0-93D3-FBE7E0BF05E2}" type="presOf" srcId="{E9665ED6-3E0A-4711-9974-F6E3AD29CA4D}" destId="{4D80A900-0F9B-4CEF-AFBA-7181A716F990}" srcOrd="0" destOrd="0" presId="urn:microsoft.com/office/officeart/2005/8/layout/radial5"/>
    <dgm:cxn modelId="{DE9C2CAD-5C7B-4128-9F7B-0943413BCE27}" type="presOf" srcId="{1E1095D0-F9F8-4D58-9C8E-7E08F127C64B}" destId="{73BEBEBE-C1F5-4FCA-ACEA-5D2DE0C46EFA}" srcOrd="0" destOrd="0" presId="urn:microsoft.com/office/officeart/2005/8/layout/radial5"/>
    <dgm:cxn modelId="{95C1F1B1-717A-4384-99D6-9F28A34A06BE}" type="presOf" srcId="{6D89A66D-F270-4725-A65B-35F8B55D518C}" destId="{346C887A-745C-438E-9977-9F00519453DA}" srcOrd="1" destOrd="0" presId="urn:microsoft.com/office/officeart/2005/8/layout/radial5"/>
    <dgm:cxn modelId="{52D001C0-F418-4345-8858-59D7C8ED789F}" type="presOf" srcId="{AF68C30F-C2AA-4634-8F67-3FC73181FF45}" destId="{A9313268-A877-487D-8691-E934FC5A68BA}" srcOrd="1" destOrd="0" presId="urn:microsoft.com/office/officeart/2005/8/layout/radial5"/>
    <dgm:cxn modelId="{1A8252CD-EE5C-4F5B-BAB0-CF9B356D2119}" type="presOf" srcId="{2414F86C-9AC5-4070-B342-E5E9D433B867}" destId="{68A440E0-B9F8-4E5C-BB16-F9AC79AEBB40}" srcOrd="0" destOrd="0" presId="urn:microsoft.com/office/officeart/2005/8/layout/radial5"/>
    <dgm:cxn modelId="{7CAA85E7-031E-4D3A-BDCE-066F3FE33D12}" type="presOf" srcId="{24E47192-BAC0-4733-B099-88624AB8BC28}" destId="{0B6E02EE-315C-43C0-844B-9662484FC807}" srcOrd="1" destOrd="0" presId="urn:microsoft.com/office/officeart/2005/8/layout/radial5"/>
    <dgm:cxn modelId="{08DD58F2-F673-43DB-BB07-2033543E7840}" type="presOf" srcId="{1137AC53-D530-44EE-9A6E-AC98148FC29D}" destId="{1FF40A24-EF11-4727-B874-97DF9C2DD2F6}" srcOrd="0" destOrd="0" presId="urn:microsoft.com/office/officeart/2005/8/layout/radial5"/>
    <dgm:cxn modelId="{204C4DF7-3F82-42AA-8930-A6B221CFF6F8}" type="presOf" srcId="{04D8875B-E50A-4391-900A-65AA8F1B235B}" destId="{35F445E2-5949-4A91-BB78-D69E7E3FE2E4}" srcOrd="0" destOrd="0" presId="urn:microsoft.com/office/officeart/2005/8/layout/radial5"/>
    <dgm:cxn modelId="{F3E91CF4-8847-458D-AD36-148142ADFDE6}" type="presParOf" srcId="{65848274-2794-4AD2-8C7D-63D24D8A8A3F}" destId="{2B142F71-53A0-4224-BFC8-93BEA7001422}" srcOrd="0" destOrd="0" presId="urn:microsoft.com/office/officeart/2005/8/layout/radial5"/>
    <dgm:cxn modelId="{24740502-1B94-4E55-95FE-317F4E6F24A3}" type="presParOf" srcId="{65848274-2794-4AD2-8C7D-63D24D8A8A3F}" destId="{35F445E2-5949-4A91-BB78-D69E7E3FE2E4}" srcOrd="1" destOrd="0" presId="urn:microsoft.com/office/officeart/2005/8/layout/radial5"/>
    <dgm:cxn modelId="{B566E1D6-D94A-470A-BF5C-456020D7ABE1}" type="presParOf" srcId="{35F445E2-5949-4A91-BB78-D69E7E3FE2E4}" destId="{E4BE3155-17B9-4009-B864-1B15291A1F76}" srcOrd="0" destOrd="0" presId="urn:microsoft.com/office/officeart/2005/8/layout/radial5"/>
    <dgm:cxn modelId="{39CF69FB-FEAD-44E3-8BD9-6448333417D0}" type="presParOf" srcId="{65848274-2794-4AD2-8C7D-63D24D8A8A3F}" destId="{67D23CBD-2272-46FC-8141-FB88E50DD7AB}" srcOrd="2" destOrd="0" presId="urn:microsoft.com/office/officeart/2005/8/layout/radial5"/>
    <dgm:cxn modelId="{C9D4FF00-4CC0-4D3F-935B-256574D298CD}" type="presParOf" srcId="{65848274-2794-4AD2-8C7D-63D24D8A8A3F}" destId="{543F9B98-686D-48C2-A315-9DB6EA73F356}" srcOrd="3" destOrd="0" presId="urn:microsoft.com/office/officeart/2005/8/layout/radial5"/>
    <dgm:cxn modelId="{B78F0FBA-7855-498E-A6BA-5FF05F4F01F4}" type="presParOf" srcId="{543F9B98-686D-48C2-A315-9DB6EA73F356}" destId="{61B2A1F7-9933-4440-8EF7-F4E70ED3F929}" srcOrd="0" destOrd="0" presId="urn:microsoft.com/office/officeart/2005/8/layout/radial5"/>
    <dgm:cxn modelId="{BE6A7C65-69F0-4C0B-AE34-2DB17A45DF52}" type="presParOf" srcId="{65848274-2794-4AD2-8C7D-63D24D8A8A3F}" destId="{ACAE8685-2F83-4630-9D09-51040F555742}" srcOrd="4" destOrd="0" presId="urn:microsoft.com/office/officeart/2005/8/layout/radial5"/>
    <dgm:cxn modelId="{61B807AB-EDB2-4FE6-B4F8-13F726BC0DEB}" type="presParOf" srcId="{65848274-2794-4AD2-8C7D-63D24D8A8A3F}" destId="{0D3484DE-4E75-45AA-964A-F7F6E93D7488}" srcOrd="5" destOrd="0" presId="urn:microsoft.com/office/officeart/2005/8/layout/radial5"/>
    <dgm:cxn modelId="{A68C9186-4373-4E85-B245-1445423B8098}" type="presParOf" srcId="{0D3484DE-4E75-45AA-964A-F7F6E93D7488}" destId="{4E6D7A82-FEBF-4495-9050-60262387A435}" srcOrd="0" destOrd="0" presId="urn:microsoft.com/office/officeart/2005/8/layout/radial5"/>
    <dgm:cxn modelId="{43B3BC42-8309-4CBB-B65E-7C2273CBB9A9}" type="presParOf" srcId="{65848274-2794-4AD2-8C7D-63D24D8A8A3F}" destId="{68A440E0-B9F8-4E5C-BB16-F9AC79AEBB40}" srcOrd="6" destOrd="0" presId="urn:microsoft.com/office/officeart/2005/8/layout/radial5"/>
    <dgm:cxn modelId="{38B8D063-246C-43DE-A95D-887085CC4BB4}" type="presParOf" srcId="{65848274-2794-4AD2-8C7D-63D24D8A8A3F}" destId="{7FB8A0CE-F068-49B4-B901-8BF50547C525}" srcOrd="7" destOrd="0" presId="urn:microsoft.com/office/officeart/2005/8/layout/radial5"/>
    <dgm:cxn modelId="{88BD9784-85D6-43E2-A2EE-0F9FC2F738F7}" type="presParOf" srcId="{7FB8A0CE-F068-49B4-B901-8BF50547C525}" destId="{2129DB74-9FC1-411D-9E88-69FBC0291261}" srcOrd="0" destOrd="0" presId="urn:microsoft.com/office/officeart/2005/8/layout/radial5"/>
    <dgm:cxn modelId="{D360A8F3-9AA7-430A-8781-C415933503FC}" type="presParOf" srcId="{65848274-2794-4AD2-8C7D-63D24D8A8A3F}" destId="{9040E0F9-D7E6-4C5A-B7E7-ED0750F0B418}" srcOrd="8" destOrd="0" presId="urn:microsoft.com/office/officeart/2005/8/layout/radial5"/>
    <dgm:cxn modelId="{D2455136-E142-4DB8-83B5-FC2AD99E9A91}" type="presParOf" srcId="{65848274-2794-4AD2-8C7D-63D24D8A8A3F}" destId="{086E9F34-E244-4093-84F4-886BA1A08EAF}" srcOrd="9" destOrd="0" presId="urn:microsoft.com/office/officeart/2005/8/layout/radial5"/>
    <dgm:cxn modelId="{1661A19F-899F-4502-84A0-3FB35E8EED9B}" type="presParOf" srcId="{086E9F34-E244-4093-84F4-886BA1A08EAF}" destId="{346C887A-745C-438E-9977-9F00519453DA}" srcOrd="0" destOrd="0" presId="urn:microsoft.com/office/officeart/2005/8/layout/radial5"/>
    <dgm:cxn modelId="{6278609B-B017-4DAA-A4E2-C46834091C05}" type="presParOf" srcId="{65848274-2794-4AD2-8C7D-63D24D8A8A3F}" destId="{73BEBEBE-C1F5-4FCA-ACEA-5D2DE0C46EFA}" srcOrd="10" destOrd="0" presId="urn:microsoft.com/office/officeart/2005/8/layout/radial5"/>
    <dgm:cxn modelId="{2EDA349E-39A4-483E-9FB6-15D8CEDB61FE}" type="presParOf" srcId="{65848274-2794-4AD2-8C7D-63D24D8A8A3F}" destId="{1FF40A24-EF11-4727-B874-97DF9C2DD2F6}" srcOrd="11" destOrd="0" presId="urn:microsoft.com/office/officeart/2005/8/layout/radial5"/>
    <dgm:cxn modelId="{64809491-A4FF-4002-8240-1DFC64D9244F}" type="presParOf" srcId="{1FF40A24-EF11-4727-B874-97DF9C2DD2F6}" destId="{EEC0B4DA-180E-4A6C-B1BE-D460468E21BF}" srcOrd="0" destOrd="0" presId="urn:microsoft.com/office/officeart/2005/8/layout/radial5"/>
    <dgm:cxn modelId="{D4D361D1-BB0D-4CB3-A26B-4B435FCF8CD8}" type="presParOf" srcId="{65848274-2794-4AD2-8C7D-63D24D8A8A3F}" destId="{EC2E144B-26DB-4FC3-B3E9-BF89DF1C0A16}" srcOrd="12" destOrd="0" presId="urn:microsoft.com/office/officeart/2005/8/layout/radial5"/>
    <dgm:cxn modelId="{F4CEC6A5-B724-4DDA-A6A1-C8C52902C820}" type="presParOf" srcId="{65848274-2794-4AD2-8C7D-63D24D8A8A3F}" destId="{BCE6F625-F068-4961-A2AA-69CF3D3CECD2}" srcOrd="13" destOrd="0" presId="urn:microsoft.com/office/officeart/2005/8/layout/radial5"/>
    <dgm:cxn modelId="{F0182A87-1434-4C9F-9992-B97C27281C85}" type="presParOf" srcId="{BCE6F625-F068-4961-A2AA-69CF3D3CECD2}" destId="{2DFE542B-36CF-476F-8EE8-227924E0A4A1}" srcOrd="0" destOrd="0" presId="urn:microsoft.com/office/officeart/2005/8/layout/radial5"/>
    <dgm:cxn modelId="{67F91296-C3A4-4046-8B02-4C268D0C1985}" type="presParOf" srcId="{65848274-2794-4AD2-8C7D-63D24D8A8A3F}" destId="{4D80A900-0F9B-4CEF-AFBA-7181A716F990}" srcOrd="14" destOrd="0" presId="urn:microsoft.com/office/officeart/2005/8/layout/radial5"/>
    <dgm:cxn modelId="{E96ADACA-EEEC-46EC-A3E2-920F2CA5A945}" type="presParOf" srcId="{65848274-2794-4AD2-8C7D-63D24D8A8A3F}" destId="{A9156F9F-B700-4561-BCD3-70CA4E1964C8}" srcOrd="15" destOrd="0" presId="urn:microsoft.com/office/officeart/2005/8/layout/radial5"/>
    <dgm:cxn modelId="{0FE9E385-058D-4C09-B925-E1D0B4B5FC76}" type="presParOf" srcId="{A9156F9F-B700-4561-BCD3-70CA4E1964C8}" destId="{0B6E02EE-315C-43C0-844B-9662484FC807}" srcOrd="0" destOrd="0" presId="urn:microsoft.com/office/officeart/2005/8/layout/radial5"/>
    <dgm:cxn modelId="{B228F563-50D9-4557-8EBB-E205C0680ECF}" type="presParOf" srcId="{65848274-2794-4AD2-8C7D-63D24D8A8A3F}" destId="{E49C1AB7-8AD3-4BD0-992A-A47018483173}" srcOrd="16" destOrd="0" presId="urn:microsoft.com/office/officeart/2005/8/layout/radial5"/>
    <dgm:cxn modelId="{E68A9B92-328F-4A98-A3AE-AC915BC439BA}" type="presParOf" srcId="{65848274-2794-4AD2-8C7D-63D24D8A8A3F}" destId="{0A90E9A7-19A1-4E13-84E1-5639FEA356CA}" srcOrd="17" destOrd="0" presId="urn:microsoft.com/office/officeart/2005/8/layout/radial5"/>
    <dgm:cxn modelId="{D063E856-040C-4671-A159-34A48CFAA9CA}" type="presParOf" srcId="{0A90E9A7-19A1-4E13-84E1-5639FEA356CA}" destId="{A9313268-A877-487D-8691-E934FC5A68BA}" srcOrd="0" destOrd="0" presId="urn:microsoft.com/office/officeart/2005/8/layout/radial5"/>
    <dgm:cxn modelId="{BF1B9D24-3B3F-4676-BA2D-AEBD550DF4DF}" type="presParOf" srcId="{65848274-2794-4AD2-8C7D-63D24D8A8A3F}" destId="{7310978A-CBF4-4AB2-AC95-1375B4EFD251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2F71-53A0-4224-BFC8-93BEA7001422}">
      <dsp:nvSpPr>
        <dsp:cNvPr id="0" name=""/>
        <dsp:cNvSpPr/>
      </dsp:nvSpPr>
      <dsp:spPr>
        <a:xfrm>
          <a:off x="1938008" y="1967539"/>
          <a:ext cx="1595197" cy="1110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Techniques</a:t>
          </a:r>
        </a:p>
      </dsp:txBody>
      <dsp:txXfrm>
        <a:off x="2171619" y="2130151"/>
        <a:ext cx="1127975" cy="785163"/>
      </dsp:txXfrm>
    </dsp:sp>
    <dsp:sp modelId="{35F445E2-5949-4A91-BB78-D69E7E3FE2E4}">
      <dsp:nvSpPr>
        <dsp:cNvPr id="0" name=""/>
        <dsp:cNvSpPr/>
      </dsp:nvSpPr>
      <dsp:spPr>
        <a:xfrm rot="16200000">
          <a:off x="2495149" y="1305969"/>
          <a:ext cx="480914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561595" y="1461010"/>
        <a:ext cx="348022" cy="265784"/>
      </dsp:txXfrm>
    </dsp:sp>
    <dsp:sp modelId="{67D23CBD-2272-46FC-8141-FB88E50DD7AB}">
      <dsp:nvSpPr>
        <dsp:cNvPr id="0" name=""/>
        <dsp:cNvSpPr/>
      </dsp:nvSpPr>
      <dsp:spPr>
        <a:xfrm>
          <a:off x="2214460" y="17859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Basic Probability Tricks</a:t>
          </a:r>
        </a:p>
      </dsp:txBody>
      <dsp:txXfrm>
        <a:off x="2367100" y="170499"/>
        <a:ext cx="737013" cy="737013"/>
      </dsp:txXfrm>
    </dsp:sp>
    <dsp:sp modelId="{543F9B98-686D-48C2-A315-9DB6EA73F356}">
      <dsp:nvSpPr>
        <dsp:cNvPr id="0" name=""/>
        <dsp:cNvSpPr/>
      </dsp:nvSpPr>
      <dsp:spPr>
        <a:xfrm rot="18600000">
          <a:off x="3176186" y="1517410"/>
          <a:ext cx="434273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199455" y="1655906"/>
        <a:ext cx="303991" cy="265784"/>
      </dsp:txXfrm>
    </dsp:sp>
    <dsp:sp modelId="{ACAE8685-2F83-4630-9D09-51040F555742}">
      <dsp:nvSpPr>
        <dsp:cNvPr id="0" name=""/>
        <dsp:cNvSpPr/>
      </dsp:nvSpPr>
      <dsp:spPr>
        <a:xfrm>
          <a:off x="3444245" y="481963"/>
          <a:ext cx="1132952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Linearity of Expectation</a:t>
          </a:r>
        </a:p>
      </dsp:txBody>
      <dsp:txXfrm>
        <a:off x="3610162" y="634603"/>
        <a:ext cx="801118" cy="737013"/>
      </dsp:txXfrm>
    </dsp:sp>
    <dsp:sp modelId="{0D3484DE-4E75-45AA-964A-F7F6E93D7488}">
      <dsp:nvSpPr>
        <dsp:cNvPr id="0" name=""/>
        <dsp:cNvSpPr/>
      </dsp:nvSpPr>
      <dsp:spPr>
        <a:xfrm rot="21000000">
          <a:off x="3652837" y="2107857"/>
          <a:ext cx="359061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653655" y="2205805"/>
        <a:ext cx="251343" cy="265784"/>
      </dsp:txXfrm>
    </dsp:sp>
    <dsp:sp modelId="{68A440E0-B9F8-4E5C-BB16-F9AC79AEBB40}">
      <dsp:nvSpPr>
        <dsp:cNvPr id="0" name=""/>
        <dsp:cNvSpPr/>
      </dsp:nvSpPr>
      <dsp:spPr>
        <a:xfrm>
          <a:off x="4168049" y="1657115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Alterations</a:t>
          </a:r>
        </a:p>
      </dsp:txBody>
      <dsp:txXfrm>
        <a:off x="4320689" y="1809755"/>
        <a:ext cx="737013" cy="737013"/>
      </dsp:txXfrm>
    </dsp:sp>
    <dsp:sp modelId="{7FB8A0CE-F068-49B4-B901-8BF50547C525}">
      <dsp:nvSpPr>
        <dsp:cNvPr id="0" name=""/>
        <dsp:cNvSpPr/>
      </dsp:nvSpPr>
      <dsp:spPr>
        <a:xfrm rot="1800000">
          <a:off x="3466356" y="2838458"/>
          <a:ext cx="39946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474384" y="2897094"/>
        <a:ext cx="279622" cy="265784"/>
      </dsp:txXfrm>
    </dsp:sp>
    <dsp:sp modelId="{9040E0F9-D7E6-4C5A-B7E7-ED0750F0B418}">
      <dsp:nvSpPr>
        <dsp:cNvPr id="0" name=""/>
        <dsp:cNvSpPr/>
      </dsp:nvSpPr>
      <dsp:spPr>
        <a:xfrm>
          <a:off x="3932418" y="2993449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Second Moment Method</a:t>
          </a:r>
        </a:p>
      </dsp:txBody>
      <dsp:txXfrm>
        <a:off x="4085058" y="3146089"/>
        <a:ext cx="737013" cy="737013"/>
      </dsp:txXfrm>
    </dsp:sp>
    <dsp:sp modelId="{086E9F34-E244-4093-84F4-886BA1A08EAF}">
      <dsp:nvSpPr>
        <dsp:cNvPr id="0" name=""/>
        <dsp:cNvSpPr/>
      </dsp:nvSpPr>
      <dsp:spPr>
        <a:xfrm rot="4200000">
          <a:off x="2843289" y="3244985"/>
          <a:ext cx="47162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887009" y="3271141"/>
        <a:ext cx="338728" cy="265784"/>
      </dsp:txXfrm>
    </dsp:sp>
    <dsp:sp modelId="{73BEBEBE-C1F5-4FCA-ACEA-5D2DE0C46EFA}">
      <dsp:nvSpPr>
        <dsp:cNvPr id="0" name=""/>
        <dsp:cNvSpPr/>
      </dsp:nvSpPr>
      <dsp:spPr>
        <a:xfrm>
          <a:off x="2892934" y="3865680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The Local Lemma</a:t>
          </a:r>
        </a:p>
      </dsp:txBody>
      <dsp:txXfrm>
        <a:off x="3045574" y="4018320"/>
        <a:ext cx="737013" cy="737013"/>
      </dsp:txXfrm>
    </dsp:sp>
    <dsp:sp modelId="{1FF40A24-EF11-4727-B874-97DF9C2DD2F6}">
      <dsp:nvSpPr>
        <dsp:cNvPr id="0" name=""/>
        <dsp:cNvSpPr/>
      </dsp:nvSpPr>
      <dsp:spPr>
        <a:xfrm rot="6600000">
          <a:off x="2158250" y="3242926"/>
          <a:ext cx="469226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2247422" y="3269082"/>
        <a:ext cx="336334" cy="265784"/>
      </dsp:txXfrm>
    </dsp:sp>
    <dsp:sp modelId="{EC2E144B-26DB-4FC3-B3E9-BF89DF1C0A16}">
      <dsp:nvSpPr>
        <dsp:cNvPr id="0" name=""/>
        <dsp:cNvSpPr/>
      </dsp:nvSpPr>
      <dsp:spPr>
        <a:xfrm>
          <a:off x="1493084" y="3865680"/>
          <a:ext cx="1128095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Quasi-randomness</a:t>
          </a:r>
        </a:p>
      </dsp:txBody>
      <dsp:txXfrm>
        <a:off x="1658290" y="4018320"/>
        <a:ext cx="797683" cy="737013"/>
      </dsp:txXfrm>
    </dsp:sp>
    <dsp:sp modelId="{BCE6F625-F068-4961-A2AA-69CF3D3CECD2}">
      <dsp:nvSpPr>
        <dsp:cNvPr id="0" name=""/>
        <dsp:cNvSpPr/>
      </dsp:nvSpPr>
      <dsp:spPr>
        <a:xfrm rot="9000000">
          <a:off x="1605396" y="2838458"/>
          <a:ext cx="39946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717206" y="2897094"/>
        <a:ext cx="279622" cy="265784"/>
      </dsp:txXfrm>
    </dsp:sp>
    <dsp:sp modelId="{4D80A900-0F9B-4CEF-AFBA-7181A716F990}">
      <dsp:nvSpPr>
        <dsp:cNvPr id="0" name=""/>
        <dsp:cNvSpPr/>
      </dsp:nvSpPr>
      <dsp:spPr>
        <a:xfrm>
          <a:off x="496501" y="2993449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Poisson Paradigm</a:t>
          </a:r>
        </a:p>
      </dsp:txBody>
      <dsp:txXfrm>
        <a:off x="649141" y="3146089"/>
        <a:ext cx="737013" cy="737013"/>
      </dsp:txXfrm>
    </dsp:sp>
    <dsp:sp modelId="{A9156F9F-B700-4561-BCD3-70CA4E1964C8}">
      <dsp:nvSpPr>
        <dsp:cNvPr id="0" name=""/>
        <dsp:cNvSpPr/>
      </dsp:nvSpPr>
      <dsp:spPr>
        <a:xfrm rot="11400000">
          <a:off x="1478946" y="2110083"/>
          <a:ext cx="34505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581675" y="2207666"/>
        <a:ext cx="241535" cy="265784"/>
      </dsp:txXfrm>
    </dsp:sp>
    <dsp:sp modelId="{E49C1AB7-8AD3-4BD0-992A-A47018483173}">
      <dsp:nvSpPr>
        <dsp:cNvPr id="0" name=""/>
        <dsp:cNvSpPr/>
      </dsp:nvSpPr>
      <dsp:spPr>
        <a:xfrm>
          <a:off x="233546" y="1657115"/>
          <a:ext cx="1096941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Correlation Inequalities</a:t>
          </a:r>
        </a:p>
      </dsp:txBody>
      <dsp:txXfrm>
        <a:off x="394189" y="1809755"/>
        <a:ext cx="775655" cy="737013"/>
      </dsp:txXfrm>
    </dsp:sp>
    <dsp:sp modelId="{0A90E9A7-19A1-4E13-84E1-5639FEA356CA}">
      <dsp:nvSpPr>
        <dsp:cNvPr id="0" name=""/>
        <dsp:cNvSpPr/>
      </dsp:nvSpPr>
      <dsp:spPr>
        <a:xfrm rot="13800000">
          <a:off x="1850734" y="1510955"/>
          <a:ext cx="443481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959891" y="1650451"/>
        <a:ext cx="310589" cy="265784"/>
      </dsp:txXfrm>
    </dsp:sp>
    <dsp:sp modelId="{7310978A-CBF4-4AB2-AC95-1375B4EFD251}">
      <dsp:nvSpPr>
        <dsp:cNvPr id="0" name=""/>
        <dsp:cNvSpPr/>
      </dsp:nvSpPr>
      <dsp:spPr>
        <a:xfrm>
          <a:off x="939344" y="481963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Martin-gales</a:t>
          </a:r>
        </a:p>
      </dsp:txBody>
      <dsp:txXfrm>
        <a:off x="1091984" y="634603"/>
        <a:ext cx="737013" cy="737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2F71-53A0-4224-BFC8-93BEA7001422}">
      <dsp:nvSpPr>
        <dsp:cNvPr id="0" name=""/>
        <dsp:cNvSpPr/>
      </dsp:nvSpPr>
      <dsp:spPr>
        <a:xfrm>
          <a:off x="1938008" y="1967539"/>
          <a:ext cx="1595197" cy="1110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1" kern="1200" dirty="0"/>
            <a:t>Techniques</a:t>
          </a:r>
        </a:p>
      </dsp:txBody>
      <dsp:txXfrm>
        <a:off x="2171619" y="2130151"/>
        <a:ext cx="1127975" cy="785163"/>
      </dsp:txXfrm>
    </dsp:sp>
    <dsp:sp modelId="{35F445E2-5949-4A91-BB78-D69E7E3FE2E4}">
      <dsp:nvSpPr>
        <dsp:cNvPr id="0" name=""/>
        <dsp:cNvSpPr/>
      </dsp:nvSpPr>
      <dsp:spPr>
        <a:xfrm rot="16200000">
          <a:off x="2495149" y="1305969"/>
          <a:ext cx="480914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561595" y="1461010"/>
        <a:ext cx="348022" cy="265784"/>
      </dsp:txXfrm>
    </dsp:sp>
    <dsp:sp modelId="{67D23CBD-2272-46FC-8141-FB88E50DD7AB}">
      <dsp:nvSpPr>
        <dsp:cNvPr id="0" name=""/>
        <dsp:cNvSpPr/>
      </dsp:nvSpPr>
      <dsp:spPr>
        <a:xfrm>
          <a:off x="2214460" y="17859"/>
          <a:ext cx="1042293" cy="1042293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Basic Probability Tricks</a:t>
          </a:r>
        </a:p>
      </dsp:txBody>
      <dsp:txXfrm>
        <a:off x="2367100" y="170499"/>
        <a:ext cx="737013" cy="737013"/>
      </dsp:txXfrm>
    </dsp:sp>
    <dsp:sp modelId="{543F9B98-686D-48C2-A315-9DB6EA73F356}">
      <dsp:nvSpPr>
        <dsp:cNvPr id="0" name=""/>
        <dsp:cNvSpPr/>
      </dsp:nvSpPr>
      <dsp:spPr>
        <a:xfrm rot="18600000">
          <a:off x="3176186" y="1517410"/>
          <a:ext cx="434273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199455" y="1655906"/>
        <a:ext cx="303991" cy="265784"/>
      </dsp:txXfrm>
    </dsp:sp>
    <dsp:sp modelId="{ACAE8685-2F83-4630-9D09-51040F555742}">
      <dsp:nvSpPr>
        <dsp:cNvPr id="0" name=""/>
        <dsp:cNvSpPr/>
      </dsp:nvSpPr>
      <dsp:spPr>
        <a:xfrm>
          <a:off x="3444245" y="481963"/>
          <a:ext cx="1132952" cy="104229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Linearity of Expectation</a:t>
          </a:r>
        </a:p>
      </dsp:txBody>
      <dsp:txXfrm>
        <a:off x="3610162" y="634603"/>
        <a:ext cx="801118" cy="737013"/>
      </dsp:txXfrm>
    </dsp:sp>
    <dsp:sp modelId="{0D3484DE-4E75-45AA-964A-F7F6E93D7488}">
      <dsp:nvSpPr>
        <dsp:cNvPr id="0" name=""/>
        <dsp:cNvSpPr/>
      </dsp:nvSpPr>
      <dsp:spPr>
        <a:xfrm rot="21000000">
          <a:off x="3652837" y="2107857"/>
          <a:ext cx="359061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653655" y="2205805"/>
        <a:ext cx="251343" cy="265784"/>
      </dsp:txXfrm>
    </dsp:sp>
    <dsp:sp modelId="{68A440E0-B9F8-4E5C-BB16-F9AC79AEBB40}">
      <dsp:nvSpPr>
        <dsp:cNvPr id="0" name=""/>
        <dsp:cNvSpPr/>
      </dsp:nvSpPr>
      <dsp:spPr>
        <a:xfrm>
          <a:off x="4168049" y="1657115"/>
          <a:ext cx="1042293" cy="104229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Alterations</a:t>
          </a:r>
        </a:p>
      </dsp:txBody>
      <dsp:txXfrm>
        <a:off x="4320689" y="1809755"/>
        <a:ext cx="737013" cy="737013"/>
      </dsp:txXfrm>
    </dsp:sp>
    <dsp:sp modelId="{7FB8A0CE-F068-49B4-B901-8BF50547C525}">
      <dsp:nvSpPr>
        <dsp:cNvPr id="0" name=""/>
        <dsp:cNvSpPr/>
      </dsp:nvSpPr>
      <dsp:spPr>
        <a:xfrm rot="1800000">
          <a:off x="3466356" y="2838458"/>
          <a:ext cx="39946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3474384" y="2897094"/>
        <a:ext cx="279622" cy="265784"/>
      </dsp:txXfrm>
    </dsp:sp>
    <dsp:sp modelId="{9040E0F9-D7E6-4C5A-B7E7-ED0750F0B418}">
      <dsp:nvSpPr>
        <dsp:cNvPr id="0" name=""/>
        <dsp:cNvSpPr/>
      </dsp:nvSpPr>
      <dsp:spPr>
        <a:xfrm>
          <a:off x="3932418" y="2993449"/>
          <a:ext cx="1042293" cy="104229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Second Moment Method</a:t>
          </a:r>
        </a:p>
      </dsp:txBody>
      <dsp:txXfrm>
        <a:off x="4085058" y="3146089"/>
        <a:ext cx="737013" cy="737013"/>
      </dsp:txXfrm>
    </dsp:sp>
    <dsp:sp modelId="{086E9F34-E244-4093-84F4-886BA1A08EAF}">
      <dsp:nvSpPr>
        <dsp:cNvPr id="0" name=""/>
        <dsp:cNvSpPr/>
      </dsp:nvSpPr>
      <dsp:spPr>
        <a:xfrm rot="4200000">
          <a:off x="2843289" y="3244985"/>
          <a:ext cx="47162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887009" y="3271141"/>
        <a:ext cx="338728" cy="265784"/>
      </dsp:txXfrm>
    </dsp:sp>
    <dsp:sp modelId="{73BEBEBE-C1F5-4FCA-ACEA-5D2DE0C46EFA}">
      <dsp:nvSpPr>
        <dsp:cNvPr id="0" name=""/>
        <dsp:cNvSpPr/>
      </dsp:nvSpPr>
      <dsp:spPr>
        <a:xfrm>
          <a:off x="2892934" y="3865680"/>
          <a:ext cx="1042293" cy="1042293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The Local Lemma</a:t>
          </a:r>
        </a:p>
      </dsp:txBody>
      <dsp:txXfrm>
        <a:off x="3045574" y="4018320"/>
        <a:ext cx="737013" cy="737013"/>
      </dsp:txXfrm>
    </dsp:sp>
    <dsp:sp modelId="{1FF40A24-EF11-4727-B874-97DF9C2DD2F6}">
      <dsp:nvSpPr>
        <dsp:cNvPr id="0" name=""/>
        <dsp:cNvSpPr/>
      </dsp:nvSpPr>
      <dsp:spPr>
        <a:xfrm rot="6600000">
          <a:off x="2158250" y="3242926"/>
          <a:ext cx="469226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2247422" y="3269082"/>
        <a:ext cx="336334" cy="265784"/>
      </dsp:txXfrm>
    </dsp:sp>
    <dsp:sp modelId="{EC2E144B-26DB-4FC3-B3E9-BF89DF1C0A16}">
      <dsp:nvSpPr>
        <dsp:cNvPr id="0" name=""/>
        <dsp:cNvSpPr/>
      </dsp:nvSpPr>
      <dsp:spPr>
        <a:xfrm>
          <a:off x="1493084" y="3865680"/>
          <a:ext cx="1128095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Quasi-randomness</a:t>
          </a:r>
        </a:p>
      </dsp:txBody>
      <dsp:txXfrm>
        <a:off x="1658290" y="4018320"/>
        <a:ext cx="797683" cy="737013"/>
      </dsp:txXfrm>
    </dsp:sp>
    <dsp:sp modelId="{BCE6F625-F068-4961-A2AA-69CF3D3CECD2}">
      <dsp:nvSpPr>
        <dsp:cNvPr id="0" name=""/>
        <dsp:cNvSpPr/>
      </dsp:nvSpPr>
      <dsp:spPr>
        <a:xfrm rot="9000000">
          <a:off x="1605396" y="2838458"/>
          <a:ext cx="39946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717206" y="2897094"/>
        <a:ext cx="279622" cy="265784"/>
      </dsp:txXfrm>
    </dsp:sp>
    <dsp:sp modelId="{4D80A900-0F9B-4CEF-AFBA-7181A716F990}">
      <dsp:nvSpPr>
        <dsp:cNvPr id="0" name=""/>
        <dsp:cNvSpPr/>
      </dsp:nvSpPr>
      <dsp:spPr>
        <a:xfrm>
          <a:off x="496501" y="2993449"/>
          <a:ext cx="1042293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Poisson Paradigm</a:t>
          </a:r>
        </a:p>
      </dsp:txBody>
      <dsp:txXfrm>
        <a:off x="649141" y="3146089"/>
        <a:ext cx="737013" cy="737013"/>
      </dsp:txXfrm>
    </dsp:sp>
    <dsp:sp modelId="{A9156F9F-B700-4561-BCD3-70CA4E1964C8}">
      <dsp:nvSpPr>
        <dsp:cNvPr id="0" name=""/>
        <dsp:cNvSpPr/>
      </dsp:nvSpPr>
      <dsp:spPr>
        <a:xfrm rot="11400000">
          <a:off x="1478946" y="2110083"/>
          <a:ext cx="345050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581675" y="2207666"/>
        <a:ext cx="241535" cy="265784"/>
      </dsp:txXfrm>
    </dsp:sp>
    <dsp:sp modelId="{E49C1AB7-8AD3-4BD0-992A-A47018483173}">
      <dsp:nvSpPr>
        <dsp:cNvPr id="0" name=""/>
        <dsp:cNvSpPr/>
      </dsp:nvSpPr>
      <dsp:spPr>
        <a:xfrm>
          <a:off x="233546" y="1657115"/>
          <a:ext cx="1096941" cy="10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Correlation Inequalities</a:t>
          </a:r>
        </a:p>
      </dsp:txBody>
      <dsp:txXfrm>
        <a:off x="394189" y="1809755"/>
        <a:ext cx="775655" cy="737013"/>
      </dsp:txXfrm>
    </dsp:sp>
    <dsp:sp modelId="{0A90E9A7-19A1-4E13-84E1-5639FEA356CA}">
      <dsp:nvSpPr>
        <dsp:cNvPr id="0" name=""/>
        <dsp:cNvSpPr/>
      </dsp:nvSpPr>
      <dsp:spPr>
        <a:xfrm rot="13800000">
          <a:off x="1850734" y="1510955"/>
          <a:ext cx="443481" cy="442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 rot="10800000">
        <a:off x="1959891" y="1650451"/>
        <a:ext cx="310589" cy="265784"/>
      </dsp:txXfrm>
    </dsp:sp>
    <dsp:sp modelId="{7310978A-CBF4-4AB2-AC95-1375B4EFD251}">
      <dsp:nvSpPr>
        <dsp:cNvPr id="0" name=""/>
        <dsp:cNvSpPr/>
      </dsp:nvSpPr>
      <dsp:spPr>
        <a:xfrm>
          <a:off x="939344" y="481963"/>
          <a:ext cx="1042293" cy="104229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Martin-gales</a:t>
          </a:r>
        </a:p>
      </dsp:txBody>
      <dsp:txXfrm>
        <a:off x="1091984" y="634603"/>
        <a:ext cx="737013" cy="737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CE22E-0B36-4E3E-9C1F-3D59EEA05FA7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19D6-CE30-46BD-A072-F39874BF8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6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3544-DC6D-4EB0-9EAA-6841D8CE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" y="90805"/>
            <a:ext cx="11407726" cy="1325563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5D94-55D4-41F0-A543-A22572D11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1498209"/>
            <a:ext cx="11387796" cy="488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0F75-5990-4FD2-8975-803AE51D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834" y="6419655"/>
            <a:ext cx="2743200" cy="365125"/>
          </a:xfrm>
        </p:spPr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0F014-ECD5-40C7-8BD0-1086B8702EB0}"/>
              </a:ext>
            </a:extLst>
          </p:cNvPr>
          <p:cNvCxnSpPr/>
          <p:nvPr userDrawn="1"/>
        </p:nvCxnSpPr>
        <p:spPr>
          <a:xfrm>
            <a:off x="414527" y="1426465"/>
            <a:ext cx="11387328" cy="0"/>
          </a:xfrm>
          <a:prstGeom prst="line">
            <a:avLst/>
          </a:prstGeom>
          <a:ln w="6350"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3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3544-DC6D-4EB0-9EAA-6841D8CE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35" y="90805"/>
            <a:ext cx="11407726" cy="1325563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B0F75-5990-4FD2-8975-803AE51D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834" y="6419655"/>
            <a:ext cx="2743200" cy="365125"/>
          </a:xfrm>
        </p:spPr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0F014-ECD5-40C7-8BD0-1086B8702EB0}"/>
              </a:ext>
            </a:extLst>
          </p:cNvPr>
          <p:cNvCxnSpPr/>
          <p:nvPr userDrawn="1"/>
        </p:nvCxnSpPr>
        <p:spPr>
          <a:xfrm>
            <a:off x="414527" y="1426465"/>
            <a:ext cx="11387328" cy="0"/>
          </a:xfrm>
          <a:prstGeom prst="line">
            <a:avLst/>
          </a:prstGeom>
          <a:ln w="6350"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2009-1448-4FFC-AB28-C798DCD7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463554"/>
            <a:ext cx="11381232" cy="18015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8511-9125-4F3C-BEEF-2C6E1B0F6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02" y="3381517"/>
            <a:ext cx="11341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5DE0-3C32-4141-9183-0F0B9CD6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93" y="6145335"/>
            <a:ext cx="2743200" cy="365125"/>
          </a:xfrm>
        </p:spPr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098AF5-1834-4CA6-A015-5CD4C9BA9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1" y="5647435"/>
            <a:ext cx="3672686" cy="7634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D3E55-5D0E-4526-A75E-05DF607FA0D7}"/>
              </a:ext>
            </a:extLst>
          </p:cNvPr>
          <p:cNvCxnSpPr/>
          <p:nvPr userDrawn="1"/>
        </p:nvCxnSpPr>
        <p:spPr>
          <a:xfrm>
            <a:off x="316054" y="3297467"/>
            <a:ext cx="11387328" cy="0"/>
          </a:xfrm>
          <a:prstGeom prst="line">
            <a:avLst/>
          </a:prstGeom>
          <a:ln w="6350"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8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2009-1448-4FFC-AB28-C798DCD7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61" y="1927788"/>
            <a:ext cx="11381232" cy="1801558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5DE0-3C32-4141-9183-0F0B9CD6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93" y="6145335"/>
            <a:ext cx="2743200" cy="365125"/>
          </a:xfrm>
        </p:spPr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2D3E55-5D0E-4526-A75E-05DF607FA0D7}"/>
              </a:ext>
            </a:extLst>
          </p:cNvPr>
          <p:cNvCxnSpPr/>
          <p:nvPr userDrawn="1"/>
        </p:nvCxnSpPr>
        <p:spPr>
          <a:xfrm>
            <a:off x="344189" y="3839074"/>
            <a:ext cx="11387328" cy="0"/>
          </a:xfrm>
          <a:prstGeom prst="line">
            <a:avLst/>
          </a:prstGeom>
          <a:ln w="6350"/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8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0CF7-1832-4F0D-952A-5358EACC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5163D-19D3-400D-9F5A-2A3E7FAF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6B59-9E77-4F34-87F5-FC88E5ABF041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C9B8A-218E-4053-B960-49C51846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38291-2EF1-48C2-809B-CF0B4961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19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D362-D427-40D7-9F53-52363F8A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1522A-77FF-402F-AF08-DFD3F122D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C2E4-BBF8-4483-90D5-5109BE96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6B59-9E77-4F34-87F5-FC88E5ABF041}" type="datetimeFigureOut">
              <a:rPr lang="en-AU" smtClean="0"/>
              <a:t>11/01/2024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05CE4-B424-49D5-BE0B-52929246E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7BC49-A95B-4117-81D4-10AB6EA4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89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A9B8-4497-4D78-B0FA-CAA74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6B59-9E77-4F34-87F5-FC88E5ABF041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F2F86-0374-436C-A258-CCDF20E1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66E68-C7D2-471D-8660-6CF89C26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78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6357-7D50-4A3D-8D4D-7F8083C4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7547-A03F-418F-B6F8-89269958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49676-722C-4C08-94F9-83776C2B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B269E-DF56-457E-8C93-3A75208E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6B59-9E77-4F34-87F5-FC88E5ABF041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D05B6-69E9-4C53-A162-66633677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C9C94-36AE-4699-84AB-E82D35F3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5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A4B29-B55B-4195-816F-C2A1540B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707D-62AB-4D95-B2C2-75BC82520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D5AF9-31CD-4FC0-AE47-CD648C3D2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6B59-9E77-4F34-87F5-FC88E5ABF041}" type="datetimeFigureOut">
              <a:rPr lang="en-AU" smtClean="0"/>
              <a:t>11/01/2024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BB2FF-5873-41BD-9BC8-A19F7F751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0CEE-4A51-42B9-A5B4-0C88D43AB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7F65-B4AC-4BD4-AE2C-C5A4FF5A0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8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1" r:id="rId3"/>
    <p:sldLayoutId id="2147483660" r:id="rId4"/>
    <p:sldLayoutId id="2147483654" r:id="rId5"/>
    <p:sldLayoutId id="2147483649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320.png"/><Relationship Id="rId4" Type="http://schemas.openxmlformats.org/officeDocument/2006/relationships/image" Target="../media/image35.png"/><Relationship Id="rId9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a-afp.org/entries/Lovasz_Local.html" TargetMode="External"/><Relationship Id="rId2" Type="http://schemas.openxmlformats.org/officeDocument/2006/relationships/hyperlink" Target="https://www.isa-afp.org/entries/Hypergraph_Basic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sa-afp.org/entries/Hypergraph_Colouring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8D3CE-E8FA-37EF-4DDB-F18B95901CDB}"/>
              </a:ext>
            </a:extLst>
          </p:cNvPr>
          <p:cNvSpPr/>
          <p:nvPr/>
        </p:nvSpPr>
        <p:spPr>
          <a:xfrm>
            <a:off x="214685" y="5454595"/>
            <a:ext cx="4146605" cy="114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16D441-5CD3-42D9-BFC0-D12DDACA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AU" sz="4400" b="1" dirty="0"/>
              <a:t>Formal Probabilistic Methods for Combinatorial Structures using the Lovász Local Lemma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5772DA-08BA-40FD-AE22-10A8DADD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102" y="3381516"/>
            <a:ext cx="11302121" cy="207850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AU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Chelsea Edmonds</a:t>
            </a:r>
            <a:r>
              <a:rPr lang="en-AU" sz="2800" b="1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AU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 c.l.edmonds@sheffield.ac.uk</a:t>
            </a:r>
          </a:p>
          <a:p>
            <a:pPr>
              <a:lnSpc>
                <a:spcPct val="150000"/>
              </a:lnSpc>
            </a:pPr>
            <a:r>
              <a:rPr lang="en-A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Lawrence C. Paulson</a:t>
            </a:r>
            <a:r>
              <a:rPr lang="en-AU" sz="2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AU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lp15@cl.cam.ac.uk</a:t>
            </a:r>
          </a:p>
          <a:p>
            <a:pPr>
              <a:lnSpc>
                <a:spcPct val="150000"/>
              </a:lnSpc>
            </a:pPr>
            <a:r>
              <a:rPr lang="en-AU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 of Sheffield</a:t>
            </a:r>
            <a:r>
              <a:rPr lang="en-AU" sz="23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AU" sz="23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University of Cambridge</a:t>
            </a:r>
            <a:r>
              <a:rPr lang="en-AU" sz="23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1,2</a:t>
            </a:r>
            <a:endParaRPr lang="en-AU" sz="23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AU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CPP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3844849-E855-42C7-B58C-1A5B0CB2D41D}"/>
              </a:ext>
            </a:extLst>
          </p:cNvPr>
          <p:cNvSpPr txBox="1">
            <a:spLocks/>
          </p:cNvSpPr>
          <p:nvPr/>
        </p:nvSpPr>
        <p:spPr>
          <a:xfrm>
            <a:off x="6811861" y="5301842"/>
            <a:ext cx="5297033" cy="1426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1050" cap="none" dirty="0">
                <a:solidFill>
                  <a:schemeClr val="tx1"/>
                </a:solidFill>
                <a:latin typeface="+mn-lt"/>
              </a:rPr>
              <a:t>PhD Research supported by a joint Cambridge Australia Scholarship and Cambridge Department of Computer Science Qualcomm Studentship</a:t>
            </a:r>
            <a:r>
              <a:rPr lang="en-AU" sz="1050" cap="none" baseline="30000" dirty="0">
                <a:solidFill>
                  <a:schemeClr val="tx1"/>
                </a:solidFill>
                <a:latin typeface="+mn-lt"/>
              </a:rPr>
              <a:t>1</a:t>
            </a:r>
            <a:endParaRPr lang="en-AU" sz="1050" cap="none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AU" sz="1050" cap="none" dirty="0">
                <a:solidFill>
                  <a:schemeClr val="tx1"/>
                </a:solidFill>
                <a:latin typeface="+mn-lt"/>
              </a:rPr>
              <a:t>Presentation (partially) funded by the EPSRC in the COVERT project</a:t>
            </a:r>
            <a:r>
              <a:rPr lang="en-AU" sz="1050" cap="none" baseline="30000" dirty="0">
                <a:solidFill>
                  <a:schemeClr val="tx1"/>
                </a:solidFill>
                <a:latin typeface="+mn-lt"/>
              </a:rPr>
              <a:t>1</a:t>
            </a:r>
            <a:endParaRPr lang="en-AU" sz="1050" cap="none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en-US" sz="1050" cap="none" dirty="0">
                <a:solidFill>
                  <a:schemeClr val="tx1"/>
                </a:solidFill>
                <a:latin typeface="+mn-lt"/>
              </a:rPr>
              <a:t>Research additionally supported by the ERC Advanced Grant ALEXANDRIA (Project GA 742178).</a:t>
            </a:r>
            <a:r>
              <a:rPr lang="en-US" sz="1050" cap="none" baseline="30000" dirty="0">
                <a:solidFill>
                  <a:schemeClr val="tx1"/>
                </a:solidFill>
                <a:latin typeface="+mn-lt"/>
              </a:rPr>
              <a:t>2</a:t>
            </a:r>
            <a:endParaRPr lang="en-AU" sz="105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09F8BD-3095-4C46-ADF7-F942420DA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76" y="5904614"/>
            <a:ext cx="2694170" cy="560050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CB3B30C-4043-609D-7E03-9A64103B5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2" y="5862669"/>
            <a:ext cx="2241649" cy="6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B37C7-139E-14AC-F044-569782C9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 anchor="ctr">
            <a:normAutofit/>
          </a:bodyPr>
          <a:lstStyle/>
          <a:p>
            <a:pPr algn="ctr"/>
            <a:r>
              <a:rPr lang="en-AU" sz="6600"/>
              <a:t>The Basic Method</a:t>
            </a:r>
            <a:endParaRPr lang="en-AU" sz="6600" dirty="0"/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76711A-3DCC-1222-31C7-247298D2B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/>
              <a:t>Introduce randomness to the problem domain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/>
              <a:t>Identify the desired properties/properties to avoid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/>
              <a:t>Show object has desired properties with P &gt; 0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/>
              <a:t>In a finite space, there must then be an element of the space with the property!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5209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1C51-3967-E12F-BFBC-140FA1C8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Formalisation Framework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CC24-1FD9-E516-2424-E81202E4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1498210"/>
            <a:ext cx="5316670" cy="3912654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b="1" dirty="0"/>
              <a:t>Formal Framework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b="1" dirty="0"/>
              <a:t>Define a probability space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Define object properties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i="1" dirty="0"/>
              <a:t>Calculate probability bounds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b="1" dirty="0"/>
              <a:t>Obtain exemplar object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E090FBF-6376-2042-B346-83FF89DFA3A5}"/>
              </a:ext>
            </a:extLst>
          </p:cNvPr>
          <p:cNvSpPr txBox="1">
            <a:spLocks/>
          </p:cNvSpPr>
          <p:nvPr/>
        </p:nvSpPr>
        <p:spPr>
          <a:xfrm>
            <a:off x="6809741" y="1641945"/>
            <a:ext cx="4702848" cy="470717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400" b="1" dirty="0">
                <a:solidFill>
                  <a:schemeClr val="bg1"/>
                </a:solidFill>
              </a:rPr>
              <a:t>Traditional Framework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Introduce randomness to the Problem Domain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Identify the desired properties/properties to avoid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Show object has desired properties with P &gt; 0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In a finite space, there must then be an element of the space with the property!</a:t>
            </a:r>
          </a:p>
        </p:txBody>
      </p:sp>
    </p:spTree>
    <p:extLst>
      <p:ext uri="{BB962C8B-B14F-4D97-AF65-F5344CB8AC3E}">
        <p14:creationId xmlns:p14="http://schemas.microsoft.com/office/powerpoint/2010/main" val="36908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1C51-3967-E12F-BFBC-140FA1C8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Formalisation Framework –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F457ED3-B57F-9996-734C-0C62D81AD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AU" dirty="0"/>
                  <a:t>To “introduce randomness” we must define a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formally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F457ED3-B57F-9996-734C-0C62D81AD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DC0DA09-E2B4-91BD-989B-5EE2DC0C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14" y="2777209"/>
            <a:ext cx="8782144" cy="2149217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B14BDB9-B498-E829-8A2E-610F4B2EE9B4}"/>
              </a:ext>
            </a:extLst>
          </p:cNvPr>
          <p:cNvSpPr/>
          <p:nvPr/>
        </p:nvSpPr>
        <p:spPr>
          <a:xfrm>
            <a:off x="2132091" y="2826433"/>
            <a:ext cx="45719" cy="393589"/>
          </a:xfrm>
          <a:prstGeom prst="leftBracket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4B383D-A9B9-5E0F-2CEE-666D4F874CA7}"/>
              </a:ext>
            </a:extLst>
          </p:cNvPr>
          <p:cNvCxnSpPr>
            <a:cxnSpLocks/>
          </p:cNvCxnSpPr>
          <p:nvPr/>
        </p:nvCxnSpPr>
        <p:spPr>
          <a:xfrm>
            <a:off x="1778397" y="2960917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387497-20EA-4853-C401-E41253700344}"/>
              </a:ext>
            </a:extLst>
          </p:cNvPr>
          <p:cNvSpPr/>
          <p:nvPr/>
        </p:nvSpPr>
        <p:spPr>
          <a:xfrm>
            <a:off x="2125464" y="3288933"/>
            <a:ext cx="45719" cy="368411"/>
          </a:xfrm>
          <a:prstGeom prst="leftBracket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F88C7620-96F7-EDBB-6275-D1C0F89EE237}"/>
              </a:ext>
            </a:extLst>
          </p:cNvPr>
          <p:cNvSpPr/>
          <p:nvPr/>
        </p:nvSpPr>
        <p:spPr>
          <a:xfrm>
            <a:off x="2127413" y="3691799"/>
            <a:ext cx="68950" cy="1249680"/>
          </a:xfrm>
          <a:prstGeom prst="leftBracket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C3186-178D-ABDE-85D2-7C61FA43E9E5}"/>
              </a:ext>
            </a:extLst>
          </p:cNvPr>
          <p:cNvCxnSpPr>
            <a:cxnSpLocks/>
          </p:cNvCxnSpPr>
          <p:nvPr/>
        </p:nvCxnSpPr>
        <p:spPr>
          <a:xfrm>
            <a:off x="1771771" y="3471126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48D07F-82DD-3A98-8A69-6161C026F2FF}"/>
              </a:ext>
            </a:extLst>
          </p:cNvPr>
          <p:cNvCxnSpPr>
            <a:cxnSpLocks/>
          </p:cNvCxnSpPr>
          <p:nvPr/>
        </p:nvCxnSpPr>
        <p:spPr>
          <a:xfrm>
            <a:off x="1800926" y="4255655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BDB00F-EBAD-4EF7-8C10-06EEB71173BF}"/>
              </a:ext>
            </a:extLst>
          </p:cNvPr>
          <p:cNvSpPr txBox="1"/>
          <p:nvPr/>
        </p:nvSpPr>
        <p:spPr>
          <a:xfrm>
            <a:off x="686321" y="2666632"/>
            <a:ext cx="126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Define the measure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7E77BF-192D-F6DE-7707-CE7768372249}"/>
              </a:ext>
            </a:extLst>
          </p:cNvPr>
          <p:cNvSpPr txBox="1"/>
          <p:nvPr/>
        </p:nvSpPr>
        <p:spPr>
          <a:xfrm>
            <a:off x="667768" y="3244427"/>
            <a:ext cx="126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Define the prob space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D840B-79DB-5152-BE7D-60C5141DEB2D}"/>
              </a:ext>
            </a:extLst>
          </p:cNvPr>
          <p:cNvSpPr txBox="1"/>
          <p:nvPr/>
        </p:nvSpPr>
        <p:spPr>
          <a:xfrm>
            <a:off x="716801" y="3993175"/>
            <a:ext cx="126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Useful lemmas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0EDEB-60A6-6ED0-3713-95E3185A65F3}"/>
              </a:ext>
            </a:extLst>
          </p:cNvPr>
          <p:cNvSpPr txBox="1"/>
          <p:nvPr/>
        </p:nvSpPr>
        <p:spPr>
          <a:xfrm>
            <a:off x="2658800" y="5497540"/>
            <a:ext cx="694239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/>
              <a:t>Can we generalise?</a:t>
            </a:r>
          </a:p>
        </p:txBody>
      </p:sp>
    </p:spTree>
    <p:extLst>
      <p:ext uri="{BB962C8B-B14F-4D97-AF65-F5344CB8AC3E}">
        <p14:creationId xmlns:p14="http://schemas.microsoft.com/office/powerpoint/2010/main" val="1268023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87A1D8-6D25-C231-1A1E-E97B147F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50" y="4298965"/>
            <a:ext cx="8467517" cy="1547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38E78-B3C2-E233-4C45-8C48F6E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Locales Basics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7">
                <a:extLst>
                  <a:ext uri="{FF2B5EF4-FFF2-40B4-BE49-F238E27FC236}">
                    <a16:creationId xmlns:a16="http://schemas.microsoft.com/office/drawing/2014/main" id="{B72E39B6-BF9C-3741-DA6F-9E23F89A23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077" y="1536148"/>
                <a:ext cx="11029615" cy="48412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Locales are Isabelle’s module system. From a logical perspective, they are simply persistent contexts. </a:t>
                </a:r>
              </a:p>
              <a:p>
                <a:pPr marL="0" indent="0" algn="ctr">
                  <a:buFont typeface="Wingdings 2" panose="05020102010507070707" pitchFamily="18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⋀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;…;</m:t>
                            </m:r>
                            <m:sSub>
                              <m:sSubPr>
                                <m:ctrlP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Direct &amp; indirect (</a:t>
                </a:r>
                <a:r>
                  <a:rPr lang="en-GB" b="1" dirty="0" err="1"/>
                  <a:t>sublocale</a:t>
                </a:r>
                <a:r>
                  <a:rPr lang="en-GB" dirty="0"/>
                  <a:t>) inheritance, interpretations.</a:t>
                </a:r>
              </a:p>
              <a:p>
                <a:r>
                  <a:rPr lang="en-GB" dirty="0"/>
                  <a:t>A simple example (incidence system):</a:t>
                </a:r>
              </a:p>
            </p:txBody>
          </p:sp>
        </mc:Choice>
        <mc:Fallback>
          <p:sp>
            <p:nvSpPr>
              <p:cNvPr id="4" name="Content Placeholder 17">
                <a:extLst>
                  <a:ext uri="{FF2B5EF4-FFF2-40B4-BE49-F238E27FC236}">
                    <a16:creationId xmlns:a16="http://schemas.microsoft.com/office/drawing/2014/main" id="{B72E39B6-BF9C-3741-DA6F-9E23F89A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77" y="1536148"/>
                <a:ext cx="11029615" cy="4841233"/>
              </a:xfrm>
              <a:prstGeom prst="rect">
                <a:avLst/>
              </a:prstGeom>
              <a:blipFill>
                <a:blip r:embed="rId3"/>
                <a:stretch>
                  <a:fillRect l="-995" t="-2141" r="-1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C7D5605-B9AB-4C7A-2CCA-A7B2D55611DE}"/>
              </a:ext>
            </a:extLst>
          </p:cNvPr>
          <p:cNvGrpSpPr/>
          <p:nvPr/>
        </p:nvGrpSpPr>
        <p:grpSpPr>
          <a:xfrm>
            <a:off x="847245" y="4229911"/>
            <a:ext cx="9295513" cy="2073441"/>
            <a:chOff x="1035132" y="3649683"/>
            <a:chExt cx="9295513" cy="20734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6B280-12D4-6D35-F1BD-4D121302864A}"/>
                </a:ext>
              </a:extLst>
            </p:cNvPr>
            <p:cNvGrpSpPr/>
            <p:nvPr/>
          </p:nvGrpSpPr>
          <p:grpSpPr>
            <a:xfrm>
              <a:off x="2967049" y="4206510"/>
              <a:ext cx="148245" cy="1089885"/>
              <a:chOff x="2199111" y="4099632"/>
              <a:chExt cx="148245" cy="1089885"/>
            </a:xfrm>
          </p:grpSpPr>
          <p:sp>
            <p:nvSpPr>
              <p:cNvPr id="14" name="Left Bracket 13">
                <a:extLst>
                  <a:ext uri="{FF2B5EF4-FFF2-40B4-BE49-F238E27FC236}">
                    <a16:creationId xmlns:a16="http://schemas.microsoft.com/office/drawing/2014/main" id="{AAB058DB-A571-90EA-323C-22729BD11F25}"/>
                  </a:ext>
                </a:extLst>
              </p:cNvPr>
              <p:cNvSpPr/>
              <p:nvPr/>
            </p:nvSpPr>
            <p:spPr>
              <a:xfrm>
                <a:off x="2199111" y="4099632"/>
                <a:ext cx="45719" cy="286021"/>
              </a:xfrm>
              <a:prstGeom prst="leftBracket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Left Bracket 14">
                <a:extLst>
                  <a:ext uri="{FF2B5EF4-FFF2-40B4-BE49-F238E27FC236}">
                    <a16:creationId xmlns:a16="http://schemas.microsoft.com/office/drawing/2014/main" id="{CF1B8839-7918-D94E-5D56-D2287EE79A5B}"/>
                  </a:ext>
                </a:extLst>
              </p:cNvPr>
              <p:cNvSpPr/>
              <p:nvPr/>
            </p:nvSpPr>
            <p:spPr>
              <a:xfrm>
                <a:off x="2205048" y="4457871"/>
                <a:ext cx="142308" cy="731646"/>
              </a:xfrm>
              <a:prstGeom prst="leftBracket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AF16DD-FBFE-0CB5-87A4-A07BF60250C0}"/>
                </a:ext>
              </a:extLst>
            </p:cNvPr>
            <p:cNvSpPr txBox="1"/>
            <p:nvPr/>
          </p:nvSpPr>
          <p:spPr>
            <a:xfrm>
              <a:off x="1235033" y="4128654"/>
              <a:ext cx="1309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Parameters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9466E5-B3B7-E534-66EA-6A969C628356}"/>
                </a:ext>
              </a:extLst>
            </p:cNvPr>
            <p:cNvSpPr txBox="1"/>
            <p:nvPr/>
          </p:nvSpPr>
          <p:spPr>
            <a:xfrm>
              <a:off x="1035132" y="5353792"/>
              <a:ext cx="1432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Assumptions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772897-8F8F-A662-88D8-09C0A3C7634F}"/>
                </a:ext>
              </a:extLst>
            </p:cNvPr>
            <p:cNvSpPr txBox="1"/>
            <p:nvPr/>
          </p:nvSpPr>
          <p:spPr>
            <a:xfrm>
              <a:off x="9314213" y="3649683"/>
              <a:ext cx="1016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Notation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C29678-125C-724A-B5CE-33C902CFE2CA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2544879" y="4313320"/>
              <a:ext cx="392285" cy="92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FD44BE-CAF2-BA45-A1AC-44B8DFEBCE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2237" y="3949439"/>
              <a:ext cx="1203325" cy="25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CE61837-F8B9-BF21-22D4-9EA1FA7E5C39}"/>
                </a:ext>
              </a:extLst>
            </p:cNvPr>
            <p:cNvCxnSpPr>
              <a:stCxn id="8" idx="3"/>
              <a:endCxn id="15" idx="1"/>
            </p:cNvCxnSpPr>
            <p:nvPr/>
          </p:nvCxnSpPr>
          <p:spPr>
            <a:xfrm flipV="1">
              <a:off x="2468088" y="4930572"/>
              <a:ext cx="504898" cy="607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1CB4B5-9C7B-90FF-03EB-57C4CB7AADB4}"/>
              </a:ext>
            </a:extLst>
          </p:cNvPr>
          <p:cNvCxnSpPr>
            <a:cxnSpLocks/>
          </p:cNvCxnSpPr>
          <p:nvPr/>
        </p:nvCxnSpPr>
        <p:spPr>
          <a:xfrm>
            <a:off x="9969900" y="4599243"/>
            <a:ext cx="359974" cy="49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5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1C51-3967-E12F-BFBC-140FA1C8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Formalisation Framework –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F457ED3-B57F-9996-734C-0C62D81AD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AU" dirty="0"/>
                  <a:t>To “introduce randomness” we must define a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formally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F457ED3-B57F-9996-734C-0C62D81AD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DC0DA09-E2B4-91BD-989B-5EE2DC0C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14" y="2777209"/>
            <a:ext cx="8782144" cy="2149217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id="{0B14BDB9-B498-E829-8A2E-610F4B2EE9B4}"/>
              </a:ext>
            </a:extLst>
          </p:cNvPr>
          <p:cNvSpPr/>
          <p:nvPr/>
        </p:nvSpPr>
        <p:spPr>
          <a:xfrm>
            <a:off x="2132091" y="2826433"/>
            <a:ext cx="45719" cy="393589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4B383D-A9B9-5E0F-2CEE-666D4F874CA7}"/>
              </a:ext>
            </a:extLst>
          </p:cNvPr>
          <p:cNvCxnSpPr>
            <a:cxnSpLocks/>
          </p:cNvCxnSpPr>
          <p:nvPr/>
        </p:nvCxnSpPr>
        <p:spPr>
          <a:xfrm>
            <a:off x="1778397" y="2960917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5387497-20EA-4853-C401-E41253700344}"/>
              </a:ext>
            </a:extLst>
          </p:cNvPr>
          <p:cNvSpPr/>
          <p:nvPr/>
        </p:nvSpPr>
        <p:spPr>
          <a:xfrm>
            <a:off x="2125464" y="3288933"/>
            <a:ext cx="45719" cy="368411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F88C7620-96F7-EDBB-6275-D1C0F89EE237}"/>
              </a:ext>
            </a:extLst>
          </p:cNvPr>
          <p:cNvSpPr/>
          <p:nvPr/>
        </p:nvSpPr>
        <p:spPr>
          <a:xfrm>
            <a:off x="2127413" y="3691799"/>
            <a:ext cx="68950" cy="1249680"/>
          </a:xfrm>
          <a:prstGeom prst="lef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DC3186-178D-ABDE-85D2-7C61FA43E9E5}"/>
              </a:ext>
            </a:extLst>
          </p:cNvPr>
          <p:cNvCxnSpPr>
            <a:cxnSpLocks/>
          </p:cNvCxnSpPr>
          <p:nvPr/>
        </p:nvCxnSpPr>
        <p:spPr>
          <a:xfrm>
            <a:off x="1771771" y="3471126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48D07F-82DD-3A98-8A69-6161C026F2FF}"/>
              </a:ext>
            </a:extLst>
          </p:cNvPr>
          <p:cNvCxnSpPr>
            <a:cxnSpLocks/>
          </p:cNvCxnSpPr>
          <p:nvPr/>
        </p:nvCxnSpPr>
        <p:spPr>
          <a:xfrm>
            <a:off x="1800926" y="4255655"/>
            <a:ext cx="295979" cy="7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BDB00F-EBAD-4EF7-8C10-06EEB71173BF}"/>
              </a:ext>
            </a:extLst>
          </p:cNvPr>
          <p:cNvSpPr txBox="1"/>
          <p:nvPr/>
        </p:nvSpPr>
        <p:spPr>
          <a:xfrm>
            <a:off x="232913" y="2666632"/>
            <a:ext cx="171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Locale definitions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7E77BF-192D-F6DE-7707-CE7768372249}"/>
              </a:ext>
            </a:extLst>
          </p:cNvPr>
          <p:cNvSpPr txBox="1"/>
          <p:nvPr/>
        </p:nvSpPr>
        <p:spPr>
          <a:xfrm>
            <a:off x="214360" y="3244427"/>
            <a:ext cx="171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A </a:t>
            </a:r>
            <a:r>
              <a:rPr lang="en-AU" sz="1600" dirty="0" err="1"/>
              <a:t>sublocale</a:t>
            </a:r>
            <a:r>
              <a:rPr lang="en-AU" sz="1600" dirty="0"/>
              <a:t> relationship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D840B-79DB-5152-BE7D-60C5141DEB2D}"/>
              </a:ext>
            </a:extLst>
          </p:cNvPr>
          <p:cNvSpPr txBox="1"/>
          <p:nvPr/>
        </p:nvSpPr>
        <p:spPr>
          <a:xfrm>
            <a:off x="214360" y="3993175"/>
            <a:ext cx="1764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Locale  lemmas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8AB8AF-C9B9-8A17-8CE1-8BA526A35E41}"/>
              </a:ext>
            </a:extLst>
          </p:cNvPr>
          <p:cNvCxnSpPr>
            <a:cxnSpLocks/>
          </p:cNvCxnSpPr>
          <p:nvPr/>
        </p:nvCxnSpPr>
        <p:spPr>
          <a:xfrm>
            <a:off x="5668035" y="5074250"/>
            <a:ext cx="0" cy="42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4AA4BB3-8425-8FFD-4BE1-264ABF2AB7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2" t="25355" r="44114" b="68565"/>
          <a:stretch/>
        </p:blipFill>
        <p:spPr>
          <a:xfrm>
            <a:off x="5943602" y="5718970"/>
            <a:ext cx="5599727" cy="450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AF3A22-E36B-D403-5DA3-D6B51872E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448" b="71390"/>
          <a:stretch/>
        </p:blipFill>
        <p:spPr>
          <a:xfrm>
            <a:off x="368104" y="5561711"/>
            <a:ext cx="4980273" cy="10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0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1AC1D9-6D88-AE41-AF54-E3A748E9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301"/>
            <a:ext cx="7680983" cy="3553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DDD5B-99EE-4701-0FD1-A1092991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Formalisation Framework – Step 1 General!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79329E-E174-DCED-BF08-2875C4E58C34}"/>
              </a:ext>
            </a:extLst>
          </p:cNvPr>
          <p:cNvCxnSpPr>
            <a:cxnSpLocks/>
          </p:cNvCxnSpPr>
          <p:nvPr/>
        </p:nvCxnSpPr>
        <p:spPr>
          <a:xfrm>
            <a:off x="2457450" y="2398893"/>
            <a:ext cx="1028700" cy="44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C48BDFE-6499-AD08-DBF2-EE4BE62B371F}"/>
              </a:ext>
            </a:extLst>
          </p:cNvPr>
          <p:cNvSpPr txBox="1"/>
          <p:nvPr/>
        </p:nvSpPr>
        <p:spPr>
          <a:xfrm>
            <a:off x="1400696" y="2106506"/>
            <a:ext cx="126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Sublocale</a:t>
            </a:r>
            <a:r>
              <a:rPr lang="en-AU" sz="1600" dirty="0"/>
              <a:t> relationship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CA28E-6CAF-C6B5-9523-08DD2F2BCD51}"/>
              </a:ext>
            </a:extLst>
          </p:cNvPr>
          <p:cNvCxnSpPr>
            <a:cxnSpLocks/>
          </p:cNvCxnSpPr>
          <p:nvPr/>
        </p:nvCxnSpPr>
        <p:spPr>
          <a:xfrm>
            <a:off x="1690564" y="3136612"/>
            <a:ext cx="528761" cy="43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61041F-DCCD-DDCA-56D8-9556E6A29646}"/>
              </a:ext>
            </a:extLst>
          </p:cNvPr>
          <p:cNvSpPr txBox="1"/>
          <p:nvPr/>
        </p:nvSpPr>
        <p:spPr>
          <a:xfrm>
            <a:off x="619399" y="2844225"/>
            <a:ext cx="126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Parameter rewrites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4DD20F-2B40-A146-106F-EB1F54A57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69"/>
          <a:stretch/>
        </p:blipFill>
        <p:spPr>
          <a:xfrm>
            <a:off x="7331994" y="1719660"/>
            <a:ext cx="4305858" cy="1644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794009-9267-1E51-C700-4BF2D1BC3A5D}"/>
              </a:ext>
            </a:extLst>
          </p:cNvPr>
          <p:cNvCxnSpPr>
            <a:cxnSpLocks/>
          </p:cNvCxnSpPr>
          <p:nvPr/>
        </p:nvCxnSpPr>
        <p:spPr>
          <a:xfrm flipV="1">
            <a:off x="6532452" y="2844225"/>
            <a:ext cx="792273" cy="991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DE34208-B881-13B6-78BC-BC4245D6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25" y="5144084"/>
            <a:ext cx="4654198" cy="1325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AAFFD77-B8CA-083D-5C03-64475528648E}"/>
              </a:ext>
            </a:extLst>
          </p:cNvPr>
          <p:cNvCxnSpPr>
            <a:cxnSpLocks/>
          </p:cNvCxnSpPr>
          <p:nvPr/>
        </p:nvCxnSpPr>
        <p:spPr>
          <a:xfrm>
            <a:off x="6333688" y="5603846"/>
            <a:ext cx="991037" cy="58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7362D33-364D-573C-2A9F-FE6A73569F2B}"/>
              </a:ext>
            </a:extLst>
          </p:cNvPr>
          <p:cNvSpPr/>
          <p:nvPr/>
        </p:nvSpPr>
        <p:spPr>
          <a:xfrm>
            <a:off x="7324725" y="6258133"/>
            <a:ext cx="1798516" cy="211514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1C61CEE-88E1-DF3F-FF15-60C5B58C8FA1}"/>
              </a:ext>
            </a:extLst>
          </p:cNvPr>
          <p:cNvSpPr/>
          <p:nvPr/>
        </p:nvSpPr>
        <p:spPr>
          <a:xfrm>
            <a:off x="8118538" y="2759978"/>
            <a:ext cx="1100963" cy="24263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41A24E-C7DD-2C6D-F954-6A735C1A5302}"/>
              </a:ext>
            </a:extLst>
          </p:cNvPr>
          <p:cNvSpPr/>
          <p:nvPr/>
        </p:nvSpPr>
        <p:spPr>
          <a:xfrm>
            <a:off x="6096000" y="4977497"/>
            <a:ext cx="1100963" cy="24263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9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DD5B-99EE-4701-0FD1-A1092991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The Formalisation Framework – Step 3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93FC-12B1-9405-F0D7-61D7E6CA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Union bound: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The Complete Independence Bound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76BC6-A6CC-4A18-5470-9C618129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24" y="4408501"/>
            <a:ext cx="4477138" cy="1581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29E0E-2302-85FE-DF0B-296539E9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426" y="2148880"/>
            <a:ext cx="3908179" cy="12801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78573D-F812-481F-6802-BABEED548F9B}"/>
              </a:ext>
            </a:extLst>
          </p:cNvPr>
          <p:cNvSpPr txBox="1"/>
          <p:nvPr/>
        </p:nvSpPr>
        <p:spPr>
          <a:xfrm>
            <a:off x="7499758" y="2518212"/>
            <a:ext cx="366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Lemma “lifted” from measure theory libraries</a:t>
            </a:r>
            <a:endParaRPr lang="en-GB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37C7C-5C93-0DDB-E732-D2AC286FF83B}"/>
              </a:ext>
            </a:extLst>
          </p:cNvPr>
          <p:cNvSpPr txBox="1"/>
          <p:nvPr/>
        </p:nvSpPr>
        <p:spPr>
          <a:xfrm>
            <a:off x="7499758" y="4829812"/>
            <a:ext cx="366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New formalisation which uses measure theory basics.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1833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2F11-0876-D524-A010-E6437B4A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Formalisation Framework – Step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27FB3-7B54-95E3-8BD8-FCEA2C75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Obtaining an object from a probability!</a:t>
            </a:r>
          </a:p>
          <a:p>
            <a:r>
              <a:rPr lang="en-AU" dirty="0"/>
              <a:t>Some basic rules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Combining steps 3 &amp; 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A4E65-5AEE-F55C-9DD6-B1EA5873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88" y="4883413"/>
            <a:ext cx="5372566" cy="1181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040F-D7E9-8880-AF43-2C6D414C3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0" y="2713973"/>
            <a:ext cx="4496190" cy="952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FCB28F-C445-72D1-FDF5-A2CE94BDF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907" y="2805273"/>
            <a:ext cx="4275190" cy="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3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5ECF1-2683-4860-B294-9713ECD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3. The Lovász Local Lemma (LLL)</a:t>
            </a:r>
          </a:p>
        </p:txBody>
      </p:sp>
    </p:spTree>
    <p:extLst>
      <p:ext uri="{BB962C8B-B14F-4D97-AF65-F5344CB8AC3E}">
        <p14:creationId xmlns:p14="http://schemas.microsoft.com/office/powerpoint/2010/main" val="60348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3D5F-2DB0-EBB8-B6EC-35A24BE3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LLL – Step 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52BC1-AD8D-2B96-78A8-45CAF12D9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099" y="1498209"/>
                <a:ext cx="11387796" cy="1758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Given a set of bad events: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AU" dirty="0"/>
                  <a:t>,  to avoid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552BC1-AD8D-2B96-78A8-45CAF12D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099" y="1498209"/>
                <a:ext cx="11387796" cy="1758338"/>
              </a:xfrm>
              <a:blipFill>
                <a:blip r:embed="rId2"/>
                <a:stretch>
                  <a:fillRect l="-1124" t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5A215A-C662-2C67-2090-93270E8B4D28}"/>
                  </a:ext>
                </a:extLst>
              </p:cNvPr>
              <p:cNvSpPr txBox="1"/>
              <p:nvPr/>
            </p:nvSpPr>
            <p:spPr>
              <a:xfrm>
                <a:off x="5255702" y="4691885"/>
                <a:ext cx="1748589" cy="85299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5A215A-C662-2C67-2090-93270E8B4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02" y="4691885"/>
                <a:ext cx="1748589" cy="85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F71D7-E924-2095-D85C-99DE184EB213}"/>
                  </a:ext>
                </a:extLst>
              </p:cNvPr>
              <p:cNvSpPr txBox="1"/>
              <p:nvPr/>
            </p:nvSpPr>
            <p:spPr>
              <a:xfrm>
                <a:off x="7590383" y="3080492"/>
                <a:ext cx="3269155" cy="88210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5F71D7-E924-2095-D85C-99DE184EB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83" y="3080492"/>
                <a:ext cx="3269155" cy="882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88DE00-0A8F-BDB0-27FA-A1A4FA583998}"/>
                  </a:ext>
                </a:extLst>
              </p:cNvPr>
              <p:cNvSpPr txBox="1"/>
              <p:nvPr/>
            </p:nvSpPr>
            <p:spPr>
              <a:xfrm>
                <a:off x="1165127" y="3061844"/>
                <a:ext cx="3685349" cy="882101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acc>
                                <m:accPr>
                                  <m:chr m:val="̅"/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A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∏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88DE00-0A8F-BDB0-27FA-A1A4FA583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27" y="3061844"/>
                <a:ext cx="3685349" cy="882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186821-889B-9E39-AFAE-F9634D2FFDA2}"/>
                  </a:ext>
                </a:extLst>
              </p:cNvPr>
              <p:cNvSpPr txBox="1"/>
              <p:nvPr/>
            </p:nvSpPr>
            <p:spPr>
              <a:xfrm>
                <a:off x="3960076" y="3962592"/>
                <a:ext cx="1295626" cy="4103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186821-889B-9E39-AFAE-F9634D2F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76" y="3962592"/>
                <a:ext cx="1295626" cy="410367"/>
              </a:xfrm>
              <a:prstGeom prst="rect">
                <a:avLst/>
              </a:prstGeom>
              <a:blipFill>
                <a:blip r:embed="rId6"/>
                <a:stretch>
                  <a:fillRect b="-74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F9816-1725-4643-A069-7CF94FBA6B8A}"/>
                  </a:ext>
                </a:extLst>
              </p:cNvPr>
              <p:cNvSpPr txBox="1"/>
              <p:nvPr/>
            </p:nvSpPr>
            <p:spPr>
              <a:xfrm>
                <a:off x="565233" y="4659819"/>
                <a:ext cx="2914650" cy="85299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AU" dirty="0"/>
                  <a:t>N[</a:t>
                </a:r>
                <a:r>
                  <a:rPr lang="en-AU" dirty="0" err="1"/>
                  <a:t>i</a:t>
                </a:r>
                <a:r>
                  <a:rPr lang="en-AU" dirty="0"/>
                  <a:t>] = set of events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is mutually independent of </a:t>
                </a:r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F9816-1725-4643-A069-7CF94FBA6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33" y="4659819"/>
                <a:ext cx="2914650" cy="852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8282EA5-BC49-DF62-F109-4BCA945000C2}"/>
              </a:ext>
            </a:extLst>
          </p:cNvPr>
          <p:cNvSpPr txBox="1"/>
          <p:nvPr/>
        </p:nvSpPr>
        <p:spPr>
          <a:xfrm>
            <a:off x="7848600" y="2257425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Complete Independence Bound</a:t>
            </a:r>
            <a:endParaRPr lang="en-GB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96FD34-DBE5-5394-FF70-995115011793}"/>
              </a:ext>
            </a:extLst>
          </p:cNvPr>
          <p:cNvSpPr txBox="1"/>
          <p:nvPr/>
        </p:nvSpPr>
        <p:spPr>
          <a:xfrm>
            <a:off x="808870" y="2186328"/>
            <a:ext cx="359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Lovász Local Lemma </a:t>
            </a:r>
          </a:p>
          <a:p>
            <a:pPr algn="ctr"/>
            <a:r>
              <a:rPr lang="en-AU" dirty="0"/>
              <a:t>(Relaxed Mutual Independence)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164247-ADE8-BA54-5CC8-BCF18C2B4BF1}"/>
              </a:ext>
            </a:extLst>
          </p:cNvPr>
          <p:cNvCxnSpPr>
            <a:stCxn id="16" idx="2"/>
            <a:endCxn id="6" idx="1"/>
          </p:cNvCxnSpPr>
          <p:nvPr/>
        </p:nvCxnSpPr>
        <p:spPr>
          <a:xfrm>
            <a:off x="3007802" y="3943945"/>
            <a:ext cx="2247900" cy="117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FCE832-B0FF-FAC3-72BB-C2D72D0369F9}"/>
              </a:ext>
            </a:extLst>
          </p:cNvPr>
          <p:cNvCxnSpPr>
            <a:cxnSpLocks/>
            <a:stCxn id="7" idx="2"/>
            <a:endCxn id="6" idx="3"/>
          </p:cNvCxnSpPr>
          <p:nvPr/>
        </p:nvCxnSpPr>
        <p:spPr>
          <a:xfrm flipH="1">
            <a:off x="7004291" y="3962592"/>
            <a:ext cx="2220670" cy="115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379A6E-EDB2-C3C4-70A3-C3BB54B7E28B}"/>
                  </a:ext>
                </a:extLst>
              </p:cNvPr>
              <p:cNvSpPr txBox="1"/>
              <p:nvPr/>
            </p:nvSpPr>
            <p:spPr>
              <a:xfrm>
                <a:off x="8752880" y="4557111"/>
                <a:ext cx="2914650" cy="85299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AU" dirty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dirty="0"/>
                  <a:t> are independent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AU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379A6E-EDB2-C3C4-70A3-C3BB54B7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880" y="4557111"/>
                <a:ext cx="2914650" cy="852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4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F4E85-FAF4-4746-B2C7-0C4DD7AA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CA4C15-8E40-4AF9-A6CF-A6EBD6B3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65" y="1831875"/>
            <a:ext cx="11387796" cy="45884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Motivation: techniques vs theorems – introducing the probabilistic method</a:t>
            </a:r>
          </a:p>
          <a:p>
            <a:pPr>
              <a:lnSpc>
                <a:spcPct val="150000"/>
              </a:lnSpc>
            </a:pPr>
            <a:r>
              <a:rPr lang="en-AU" b="1" dirty="0"/>
              <a:t>What we did: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AU" b="1" dirty="0"/>
              <a:t>A general framework</a:t>
            </a:r>
            <a:r>
              <a:rPr lang="en-AU" dirty="0"/>
              <a:t>: probabilistic spaces for combinatorial structures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AU" dirty="0"/>
              <a:t>The Lovász local lemma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LcPeriod"/>
            </a:pPr>
            <a:r>
              <a:rPr lang="en-AU" dirty="0"/>
              <a:t>A sample application: Hypergraph Colourings</a:t>
            </a:r>
          </a:p>
          <a:p>
            <a:pPr>
              <a:lnSpc>
                <a:spcPct val="150000"/>
              </a:lnSpc>
            </a:pPr>
            <a:r>
              <a:rPr lang="en-AU" b="1" dirty="0"/>
              <a:t>What we learnt: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Formalisation and mathematical insights</a:t>
            </a:r>
          </a:p>
          <a:p>
            <a:pPr>
              <a:lnSpc>
                <a:spcPct val="150000"/>
              </a:lnSpc>
            </a:pPr>
            <a:r>
              <a:rPr lang="en-AU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261440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6AF4-862C-1182-DAFF-50F3B59B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LLL – Step 3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5B0BE-ABBC-AB23-F0FD-37A9641E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35" y="1629948"/>
            <a:ext cx="5557086" cy="2590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F42AF-7EF5-1CDF-F195-D3CDD791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35" y="4509029"/>
            <a:ext cx="10220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3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6AF4-862C-1182-DAFF-50F3B59B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LLL – Step 3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5B0BE-ABBC-AB23-F0FD-37A9641E9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635" y="1629948"/>
            <a:ext cx="5557086" cy="2590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F42AF-7EF5-1CDF-F195-D3CDD791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1" y="4500562"/>
            <a:ext cx="10220325" cy="18764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E46E9C-2B4A-FC9C-5525-9B64B75CF5EA}"/>
              </a:ext>
            </a:extLst>
          </p:cNvPr>
          <p:cNvCxnSpPr/>
          <p:nvPr/>
        </p:nvCxnSpPr>
        <p:spPr>
          <a:xfrm>
            <a:off x="6524625" y="1905000"/>
            <a:ext cx="1914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45522-CA2C-C951-6781-5AF3F36C1400}"/>
              </a:ext>
            </a:extLst>
          </p:cNvPr>
          <p:cNvCxnSpPr>
            <a:cxnSpLocks/>
          </p:cNvCxnSpPr>
          <p:nvPr/>
        </p:nvCxnSpPr>
        <p:spPr>
          <a:xfrm>
            <a:off x="3115677" y="2105527"/>
            <a:ext cx="220228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9993BC-D7DE-08EB-A0D9-96395DCCAE0B}"/>
              </a:ext>
            </a:extLst>
          </p:cNvPr>
          <p:cNvCxnSpPr>
            <a:cxnSpLocks/>
          </p:cNvCxnSpPr>
          <p:nvPr/>
        </p:nvCxnSpPr>
        <p:spPr>
          <a:xfrm>
            <a:off x="5012154" y="2871538"/>
            <a:ext cx="313723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BACEBE-1C18-A036-0541-372F8220C8F2}"/>
              </a:ext>
            </a:extLst>
          </p:cNvPr>
          <p:cNvCxnSpPr>
            <a:cxnSpLocks/>
          </p:cNvCxnSpPr>
          <p:nvPr/>
        </p:nvCxnSpPr>
        <p:spPr>
          <a:xfrm>
            <a:off x="3104900" y="2867527"/>
            <a:ext cx="408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14999A-15D8-B5C8-C560-4A1538C7FB40}"/>
              </a:ext>
            </a:extLst>
          </p:cNvPr>
          <p:cNvCxnSpPr>
            <a:cxnSpLocks/>
          </p:cNvCxnSpPr>
          <p:nvPr/>
        </p:nvCxnSpPr>
        <p:spPr>
          <a:xfrm>
            <a:off x="3104900" y="3128211"/>
            <a:ext cx="3137235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B5A563-64D2-BBA6-0461-EE0755CD3B69}"/>
              </a:ext>
            </a:extLst>
          </p:cNvPr>
          <p:cNvCxnSpPr>
            <a:cxnSpLocks/>
          </p:cNvCxnSpPr>
          <p:nvPr/>
        </p:nvCxnSpPr>
        <p:spPr>
          <a:xfrm>
            <a:off x="5177965" y="2699085"/>
            <a:ext cx="3261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9F4713B-04B2-F420-F0D6-392F387D200B}"/>
              </a:ext>
            </a:extLst>
          </p:cNvPr>
          <p:cNvSpPr txBox="1"/>
          <p:nvPr/>
        </p:nvSpPr>
        <p:spPr>
          <a:xfrm>
            <a:off x="8408569" y="1688484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A1</a:t>
            </a:r>
            <a:endParaRPr lang="en-GB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E6E90-9996-CE3D-E9E3-E263EE3B8A70}"/>
              </a:ext>
            </a:extLst>
          </p:cNvPr>
          <p:cNvSpPr txBox="1"/>
          <p:nvPr/>
        </p:nvSpPr>
        <p:spPr>
          <a:xfrm>
            <a:off x="8408569" y="2426969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A2</a:t>
            </a:r>
            <a:endParaRPr lang="en-GB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CCC015-4213-D382-4E2C-FBBCCDE92ACB}"/>
              </a:ext>
            </a:extLst>
          </p:cNvPr>
          <p:cNvSpPr txBox="1"/>
          <p:nvPr/>
        </p:nvSpPr>
        <p:spPr>
          <a:xfrm>
            <a:off x="8414961" y="2648128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A3</a:t>
            </a:r>
            <a:endParaRPr lang="en-GB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D8D52A-A9FD-3313-C361-022DF928DB18}"/>
              </a:ext>
            </a:extLst>
          </p:cNvPr>
          <p:cNvSpPr txBox="1"/>
          <p:nvPr/>
        </p:nvSpPr>
        <p:spPr>
          <a:xfrm>
            <a:off x="6573754" y="2849043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A4</a:t>
            </a:r>
            <a:endParaRPr lang="en-GB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077D4-6966-4BAC-84E7-C4BD318CE34D}"/>
              </a:ext>
            </a:extLst>
          </p:cNvPr>
          <p:cNvSpPr txBox="1"/>
          <p:nvPr/>
        </p:nvSpPr>
        <p:spPr>
          <a:xfrm>
            <a:off x="6772963" y="3402288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C1</a:t>
            </a:r>
            <a:endParaRPr lang="en-GB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158706-E965-7D68-FBE2-157CBE413A0D}"/>
              </a:ext>
            </a:extLst>
          </p:cNvPr>
          <p:cNvSpPr txBox="1"/>
          <p:nvPr/>
        </p:nvSpPr>
        <p:spPr>
          <a:xfrm>
            <a:off x="6750217" y="3927447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C2</a:t>
            </a:r>
            <a:endParaRPr lang="en-GB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24F01-15B0-901F-62A3-9C8BCCE99F8B}"/>
              </a:ext>
            </a:extLst>
          </p:cNvPr>
          <p:cNvSpPr txBox="1"/>
          <p:nvPr/>
        </p:nvSpPr>
        <p:spPr>
          <a:xfrm>
            <a:off x="3104900" y="4821132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A1</a:t>
            </a:r>
            <a:endParaRPr lang="en-GB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F835EE-A013-246A-41AB-15716C4722E0}"/>
              </a:ext>
            </a:extLst>
          </p:cNvPr>
          <p:cNvSpPr txBox="1"/>
          <p:nvPr/>
        </p:nvSpPr>
        <p:spPr>
          <a:xfrm>
            <a:off x="3882690" y="5483198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A2</a:t>
            </a:r>
            <a:endParaRPr lang="en-GB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F08A4B-1851-BEC9-ADA5-D313D1426635}"/>
              </a:ext>
            </a:extLst>
          </p:cNvPr>
          <p:cNvSpPr txBox="1"/>
          <p:nvPr/>
        </p:nvSpPr>
        <p:spPr>
          <a:xfrm>
            <a:off x="2806616" y="5889116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A2</a:t>
            </a:r>
            <a:endParaRPr lang="en-GB" sz="1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7B7CAE-D496-9B0D-EC89-06B97EEE0422}"/>
              </a:ext>
            </a:extLst>
          </p:cNvPr>
          <p:cNvSpPr txBox="1"/>
          <p:nvPr/>
        </p:nvSpPr>
        <p:spPr>
          <a:xfrm>
            <a:off x="5382126" y="5289443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A3</a:t>
            </a:r>
            <a:endParaRPr lang="en-GB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9F7376-5014-EA09-842C-81748F91BD32}"/>
              </a:ext>
            </a:extLst>
          </p:cNvPr>
          <p:cNvSpPr txBox="1"/>
          <p:nvPr/>
        </p:nvSpPr>
        <p:spPr>
          <a:xfrm>
            <a:off x="10619874" y="5688759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A4</a:t>
            </a:r>
            <a:endParaRPr lang="en-GB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033A46-72DE-A8FE-F2A6-3A8055B88074}"/>
              </a:ext>
            </a:extLst>
          </p:cNvPr>
          <p:cNvSpPr txBox="1"/>
          <p:nvPr/>
        </p:nvSpPr>
        <p:spPr>
          <a:xfrm>
            <a:off x="4090045" y="6287414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C1</a:t>
            </a:r>
            <a:endParaRPr lang="en-GB" sz="12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ED8B15-147C-5DAF-088E-9DBD2CD7651B}"/>
              </a:ext>
            </a:extLst>
          </p:cNvPr>
          <p:cNvSpPr txBox="1"/>
          <p:nvPr/>
        </p:nvSpPr>
        <p:spPr>
          <a:xfrm>
            <a:off x="8767887" y="6294898"/>
            <a:ext cx="352926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b="1" dirty="0"/>
              <a:t>C2</a:t>
            </a:r>
            <a:endParaRPr lang="en-GB" sz="1200" b="1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E6F7715-D8A2-8596-B727-304976564142}"/>
              </a:ext>
            </a:extLst>
          </p:cNvPr>
          <p:cNvSpPr/>
          <p:nvPr/>
        </p:nvSpPr>
        <p:spPr>
          <a:xfrm>
            <a:off x="3104900" y="4741333"/>
            <a:ext cx="45719" cy="54811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7C0C4D4-20BC-FDC1-CB70-1864B66FC1EC}"/>
              </a:ext>
            </a:extLst>
          </p:cNvPr>
          <p:cNvSpPr/>
          <p:nvPr/>
        </p:nvSpPr>
        <p:spPr>
          <a:xfrm>
            <a:off x="5382126" y="5315837"/>
            <a:ext cx="45719" cy="211008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335A3B8-67C7-2FFB-6E69-22D23C99B254}"/>
              </a:ext>
            </a:extLst>
          </p:cNvPr>
          <p:cNvSpPr/>
          <p:nvPr/>
        </p:nvSpPr>
        <p:spPr>
          <a:xfrm>
            <a:off x="3882690" y="5495507"/>
            <a:ext cx="45719" cy="211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E746E3E-71C3-8AF2-9A12-0AC9F243A255}"/>
              </a:ext>
            </a:extLst>
          </p:cNvPr>
          <p:cNvSpPr/>
          <p:nvPr/>
        </p:nvSpPr>
        <p:spPr>
          <a:xfrm>
            <a:off x="2783756" y="5922111"/>
            <a:ext cx="45719" cy="211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7AFA9DC-69DB-453F-D24C-C2B11FBC22CF}"/>
              </a:ext>
            </a:extLst>
          </p:cNvPr>
          <p:cNvSpPr/>
          <p:nvPr/>
        </p:nvSpPr>
        <p:spPr>
          <a:xfrm>
            <a:off x="10628216" y="5740008"/>
            <a:ext cx="45719" cy="211008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DB1263-056F-3B5F-F69F-326B96BF28C7}"/>
              </a:ext>
            </a:extLst>
          </p:cNvPr>
          <p:cNvSpPr/>
          <p:nvPr/>
        </p:nvSpPr>
        <p:spPr>
          <a:xfrm>
            <a:off x="752475" y="1695450"/>
            <a:ext cx="11163300" cy="3467100"/>
          </a:xfrm>
          <a:prstGeom prst="rect">
            <a:avLst/>
          </a:prstGeom>
          <a:solidFill>
            <a:schemeClr val="dk1">
              <a:alpha val="1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5F0F4-18AB-B61A-6A13-CEDF49F6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LLL – Step 3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CEDC50-0982-D0C7-1EC5-CEB2D860841A}"/>
              </a:ext>
            </a:extLst>
          </p:cNvPr>
          <p:cNvSpPr/>
          <p:nvPr/>
        </p:nvSpPr>
        <p:spPr>
          <a:xfrm>
            <a:off x="4705570" y="1973433"/>
            <a:ext cx="2181226" cy="1110469"/>
          </a:xfrm>
          <a:prstGeom prst="ellipse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General LLL </a:t>
            </a:r>
          </a:p>
          <a:p>
            <a:pPr algn="ctr"/>
            <a:r>
              <a:rPr lang="en-AU" dirty="0"/>
              <a:t>(Dep Graph)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6DAD38-8125-782F-FC72-C97CE6FAC077}"/>
              </a:ext>
            </a:extLst>
          </p:cNvPr>
          <p:cNvSpPr/>
          <p:nvPr/>
        </p:nvSpPr>
        <p:spPr>
          <a:xfrm>
            <a:off x="4705570" y="3849929"/>
            <a:ext cx="2181226" cy="1110469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Symmetric LLL (Dep Graph)</a:t>
            </a: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D5CBC-C0F6-B709-C754-FBA6097D0139}"/>
              </a:ext>
            </a:extLst>
          </p:cNvPr>
          <p:cNvSpPr/>
          <p:nvPr/>
        </p:nvSpPr>
        <p:spPr>
          <a:xfrm>
            <a:off x="8786588" y="1990212"/>
            <a:ext cx="2750675" cy="111046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General LLL (Mutual Event Set)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0EB690-2CF8-9545-5143-C7832C691E3F}"/>
              </a:ext>
            </a:extLst>
          </p:cNvPr>
          <p:cNvSpPr/>
          <p:nvPr/>
        </p:nvSpPr>
        <p:spPr>
          <a:xfrm>
            <a:off x="8950416" y="3849930"/>
            <a:ext cx="2750675" cy="1110468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Symmetric LLL (Mutual Event Set)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0E726F-90D8-4425-626C-86C3A155B6B3}"/>
              </a:ext>
            </a:extLst>
          </p:cNvPr>
          <p:cNvSpPr/>
          <p:nvPr/>
        </p:nvSpPr>
        <p:spPr>
          <a:xfrm>
            <a:off x="1115760" y="1973432"/>
            <a:ext cx="2104658" cy="111046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LLL Helper </a:t>
            </a:r>
          </a:p>
          <a:p>
            <a:pPr algn="ctr"/>
            <a:r>
              <a:rPr lang="en-AU" dirty="0"/>
              <a:t>(Base Step)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0AAAEE-45C4-5DDA-53ED-CB16DB766C6C}"/>
              </a:ext>
            </a:extLst>
          </p:cNvPr>
          <p:cNvSpPr/>
          <p:nvPr/>
        </p:nvSpPr>
        <p:spPr>
          <a:xfrm>
            <a:off x="1095220" y="3849930"/>
            <a:ext cx="2368388" cy="1110469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LLL Helper (Inductive Step)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FD67F1-F7AA-7FD3-7D82-7713ED9055B5}"/>
              </a:ext>
            </a:extLst>
          </p:cNvPr>
          <p:cNvSpPr/>
          <p:nvPr/>
        </p:nvSpPr>
        <p:spPr>
          <a:xfrm>
            <a:off x="6492558" y="5462550"/>
            <a:ext cx="1772377" cy="111046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Probability Library Extensions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A054A1-6735-3D49-C5E4-0AE56105A84B}"/>
              </a:ext>
            </a:extLst>
          </p:cNvPr>
          <p:cNvSpPr/>
          <p:nvPr/>
        </p:nvSpPr>
        <p:spPr>
          <a:xfrm>
            <a:off x="7225396" y="3029809"/>
            <a:ext cx="1386420" cy="92986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Obtain set from graph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FCCE00-D21E-F8F9-CB6C-C9529A1050B7}"/>
              </a:ext>
            </a:extLst>
          </p:cNvPr>
          <p:cNvSpPr/>
          <p:nvPr/>
        </p:nvSpPr>
        <p:spPr>
          <a:xfrm>
            <a:off x="3631964" y="5462550"/>
            <a:ext cx="1772377" cy="111046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Dependency Graph Extensions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4458FC-F03E-4799-5920-CF2F0175AD6B}"/>
              </a:ext>
            </a:extLst>
          </p:cNvPr>
          <p:cNvCxnSpPr>
            <a:stCxn id="12" idx="0"/>
          </p:cNvCxnSpPr>
          <p:nvPr/>
        </p:nvCxnSpPr>
        <p:spPr>
          <a:xfrm flipV="1">
            <a:off x="4518153" y="5162550"/>
            <a:ext cx="25272" cy="3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688528-9847-3131-59D4-2AC80836D309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7296150" y="5162550"/>
            <a:ext cx="82597" cy="3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E2AC85-48EE-982A-9669-016670692F58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220418" y="2528667"/>
            <a:ext cx="14851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EA1364-479D-D1D5-0625-FB75A3886675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3463608" y="2528668"/>
            <a:ext cx="1241962" cy="187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1BC304-63D0-E1F9-E4A8-4ECE5535B49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796183" y="3100680"/>
            <a:ext cx="0" cy="74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E2526D-9AE0-8D35-7B8B-AF9C9864BD0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879196" y="2528667"/>
            <a:ext cx="1907392" cy="16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E0B4D8-F885-E4EA-FFC8-C6C0E23E1B1B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6886796" y="4367285"/>
            <a:ext cx="2063620" cy="37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EBDF2F-B849-F374-367A-0572CF6CE0A8}"/>
              </a:ext>
            </a:extLst>
          </p:cNvPr>
          <p:cNvCxnSpPr>
            <a:cxnSpLocks/>
            <a:stCxn id="11" idx="6"/>
            <a:endCxn id="6" idx="3"/>
          </p:cNvCxnSpPr>
          <p:nvPr/>
        </p:nvCxnSpPr>
        <p:spPr>
          <a:xfrm flipV="1">
            <a:off x="8611816" y="2938056"/>
            <a:ext cx="577599" cy="556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0717FB-8D48-944B-F649-EF8AF50FB6AF}"/>
              </a:ext>
            </a:extLst>
          </p:cNvPr>
          <p:cNvCxnSpPr>
            <a:cxnSpLocks/>
            <a:stCxn id="11" idx="6"/>
            <a:endCxn id="7" idx="1"/>
          </p:cNvCxnSpPr>
          <p:nvPr/>
        </p:nvCxnSpPr>
        <p:spPr>
          <a:xfrm>
            <a:off x="8611816" y="3494739"/>
            <a:ext cx="741427" cy="51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4262BE1-1BC7-337B-1951-529D6CB79BBC}"/>
              </a:ext>
            </a:extLst>
          </p:cNvPr>
          <p:cNvSpPr txBox="1"/>
          <p:nvPr/>
        </p:nvSpPr>
        <p:spPr>
          <a:xfrm>
            <a:off x="3998960" y="1698784"/>
            <a:ext cx="108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Hidden Induction Proof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7D8EB-32C4-CD4E-5374-49C7FCE67913}"/>
              </a:ext>
            </a:extLst>
          </p:cNvPr>
          <p:cNvSpPr txBox="1"/>
          <p:nvPr/>
        </p:nvSpPr>
        <p:spPr>
          <a:xfrm>
            <a:off x="1584099" y="3572930"/>
            <a:ext cx="1451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Induction Proof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451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5ECF1-2683-4860-B294-9713ECD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4.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1742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D17EF5-24A1-4042-B33A-5B1DF0E3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Application: The basic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0CCEA-38D6-C384-252A-1D835E87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4" y="2573079"/>
            <a:ext cx="4813707" cy="2134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B1873-AAD3-19D4-5EED-77873FDE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71" y="1973861"/>
            <a:ext cx="6285357" cy="44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D17EF5-24A1-4042-B33A-5B1DF0E3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Application: the basic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0CCEA-38D6-C384-252A-1D835E87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4" y="2573079"/>
            <a:ext cx="4813707" cy="2134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EB1873-AAD3-19D4-5EED-77873FDE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98" y="1732322"/>
            <a:ext cx="6085097" cy="42942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D1A0A5-0B44-06D8-B030-3E07B6652B97}"/>
              </a:ext>
            </a:extLst>
          </p:cNvPr>
          <p:cNvCxnSpPr>
            <a:cxnSpLocks/>
          </p:cNvCxnSpPr>
          <p:nvPr/>
        </p:nvCxnSpPr>
        <p:spPr>
          <a:xfrm flipV="1">
            <a:off x="5208104" y="1888067"/>
            <a:ext cx="465152" cy="135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52A292-B057-9CB7-7F67-A485D15A157F}"/>
              </a:ext>
            </a:extLst>
          </p:cNvPr>
          <p:cNvCxnSpPr>
            <a:cxnSpLocks/>
          </p:cNvCxnSpPr>
          <p:nvPr/>
        </p:nvCxnSpPr>
        <p:spPr>
          <a:xfrm>
            <a:off x="524786" y="3546282"/>
            <a:ext cx="181687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C6D6E3-A586-6AB9-03FA-5499F3ACD200}"/>
              </a:ext>
            </a:extLst>
          </p:cNvPr>
          <p:cNvCxnSpPr>
            <a:cxnSpLocks/>
          </p:cNvCxnSpPr>
          <p:nvPr/>
        </p:nvCxnSpPr>
        <p:spPr>
          <a:xfrm>
            <a:off x="2454302" y="3551583"/>
            <a:ext cx="27140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7D87A4-A94C-AEB5-39AB-EC7E2D3C639E}"/>
              </a:ext>
            </a:extLst>
          </p:cNvPr>
          <p:cNvCxnSpPr>
            <a:cxnSpLocks/>
          </p:cNvCxnSpPr>
          <p:nvPr/>
        </p:nvCxnSpPr>
        <p:spPr>
          <a:xfrm>
            <a:off x="523461" y="3719885"/>
            <a:ext cx="9276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2ECF97-1CA8-8110-B1EA-5CE3E921F36A}"/>
              </a:ext>
            </a:extLst>
          </p:cNvPr>
          <p:cNvCxnSpPr>
            <a:cxnSpLocks/>
          </p:cNvCxnSpPr>
          <p:nvPr/>
        </p:nvCxnSpPr>
        <p:spPr>
          <a:xfrm>
            <a:off x="1502797" y="3729162"/>
            <a:ext cx="13159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96D812-CE77-0376-317A-F15FCCC63CE1}"/>
              </a:ext>
            </a:extLst>
          </p:cNvPr>
          <p:cNvCxnSpPr/>
          <p:nvPr/>
        </p:nvCxnSpPr>
        <p:spPr>
          <a:xfrm flipV="1">
            <a:off x="2333708" y="2858494"/>
            <a:ext cx="3375329" cy="584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150614-3413-AB60-8281-8551B41AFAF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220032" y="3272056"/>
            <a:ext cx="518590" cy="202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A4D697-4F88-A2DF-097E-59706767C6C7}"/>
              </a:ext>
            </a:extLst>
          </p:cNvPr>
          <p:cNvCxnSpPr>
            <a:cxnSpLocks/>
          </p:cNvCxnSpPr>
          <p:nvPr/>
        </p:nvCxnSpPr>
        <p:spPr>
          <a:xfrm>
            <a:off x="968733" y="3385931"/>
            <a:ext cx="417973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7C9B5D9-4B4E-8CCB-3165-7D6067AF44A8}"/>
              </a:ext>
            </a:extLst>
          </p:cNvPr>
          <p:cNvCxnSpPr>
            <a:cxnSpLocks/>
          </p:cNvCxnSpPr>
          <p:nvPr/>
        </p:nvCxnSpPr>
        <p:spPr>
          <a:xfrm>
            <a:off x="1869882" y="4358641"/>
            <a:ext cx="19348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0DAF7D-6C70-5B7E-7EA9-44961B96F283}"/>
              </a:ext>
            </a:extLst>
          </p:cNvPr>
          <p:cNvCxnSpPr>
            <a:cxnSpLocks/>
          </p:cNvCxnSpPr>
          <p:nvPr/>
        </p:nvCxnSpPr>
        <p:spPr>
          <a:xfrm>
            <a:off x="515510" y="4642237"/>
            <a:ext cx="3249433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EFA0F9-23AE-1CAE-B133-0EB930D22FE4}"/>
              </a:ext>
            </a:extLst>
          </p:cNvPr>
          <p:cNvCxnSpPr>
            <a:cxnSpLocks/>
          </p:cNvCxnSpPr>
          <p:nvPr/>
        </p:nvCxnSpPr>
        <p:spPr>
          <a:xfrm flipV="1">
            <a:off x="2867771" y="3542306"/>
            <a:ext cx="2845241" cy="23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F09A5FE-305A-8F0D-C4DA-D0A7B90D3F6F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839156" y="3879443"/>
            <a:ext cx="1903442" cy="26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407FEA-0BB9-324F-33E4-A94907B62910}"/>
              </a:ext>
            </a:extLst>
          </p:cNvPr>
          <p:cNvCxnSpPr>
            <a:cxnSpLocks/>
          </p:cNvCxnSpPr>
          <p:nvPr/>
        </p:nvCxnSpPr>
        <p:spPr>
          <a:xfrm>
            <a:off x="3816627" y="4591879"/>
            <a:ext cx="1856629" cy="842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Left Brace 7">
            <a:extLst>
              <a:ext uri="{FF2B5EF4-FFF2-40B4-BE49-F238E27FC236}">
                <a16:creationId xmlns:a16="http://schemas.microsoft.com/office/drawing/2014/main" id="{E3877F8E-AC23-2455-8D5D-DA27F82366F0}"/>
              </a:ext>
            </a:extLst>
          </p:cNvPr>
          <p:cNvSpPr/>
          <p:nvPr/>
        </p:nvSpPr>
        <p:spPr>
          <a:xfrm>
            <a:off x="5738623" y="2800190"/>
            <a:ext cx="74645" cy="22775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2A2E0C6-607C-6C5B-8CD0-B883C5E20568}"/>
              </a:ext>
            </a:extLst>
          </p:cNvPr>
          <p:cNvSpPr/>
          <p:nvPr/>
        </p:nvSpPr>
        <p:spPr>
          <a:xfrm>
            <a:off x="5738622" y="3158181"/>
            <a:ext cx="74645" cy="2277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212423A-87EB-BDE9-A4CF-6D90EBFF96B7}"/>
              </a:ext>
            </a:extLst>
          </p:cNvPr>
          <p:cNvSpPr/>
          <p:nvPr/>
        </p:nvSpPr>
        <p:spPr>
          <a:xfrm>
            <a:off x="5762046" y="3497109"/>
            <a:ext cx="74645" cy="22775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B42E332-37EA-B14C-21E2-ACC2FC653353}"/>
              </a:ext>
            </a:extLst>
          </p:cNvPr>
          <p:cNvSpPr/>
          <p:nvPr/>
        </p:nvSpPr>
        <p:spPr>
          <a:xfrm>
            <a:off x="5768082" y="3879442"/>
            <a:ext cx="68610" cy="127127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D522192-3444-0948-25BD-B30707A11AA2}"/>
              </a:ext>
            </a:extLst>
          </p:cNvPr>
          <p:cNvSpPr/>
          <p:nvPr/>
        </p:nvSpPr>
        <p:spPr>
          <a:xfrm>
            <a:off x="5744657" y="5456048"/>
            <a:ext cx="92034" cy="347593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5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131B-65F3-B720-272F-0CAB667B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Application: A more advanced bound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7CF71-EEC9-8EED-36A6-4ACA13F8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992" y="2486584"/>
            <a:ext cx="4937544" cy="1729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6D61D-33C1-D0E7-DDFE-B1FD3289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5" y="2486584"/>
            <a:ext cx="4813707" cy="2134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8FAD6-EA94-90B9-DE66-19FA37CE860E}"/>
              </a:ext>
            </a:extLst>
          </p:cNvPr>
          <p:cNvSpPr txBox="1"/>
          <p:nvPr/>
        </p:nvSpPr>
        <p:spPr>
          <a:xfrm>
            <a:off x="7347559" y="5855654"/>
            <a:ext cx="35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More advanced, but smaller proof?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427E54-BBD0-236C-2E75-2DA96CC7800E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8845420" y="4216526"/>
            <a:ext cx="81496" cy="40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65E05C-A0B9-A3B1-E438-B69B643922FB}"/>
              </a:ext>
            </a:extLst>
          </p:cNvPr>
          <p:cNvSpPr txBox="1"/>
          <p:nvPr/>
        </p:nvSpPr>
        <p:spPr>
          <a:xfrm>
            <a:off x="1752302" y="2009406"/>
            <a:ext cx="236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n-uniform hypergraph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40E9C-D173-ED58-5A50-414FFBD7E395}"/>
              </a:ext>
            </a:extLst>
          </p:cNvPr>
          <p:cNvSpPr txBox="1"/>
          <p:nvPr/>
        </p:nvSpPr>
        <p:spPr>
          <a:xfrm>
            <a:off x="7602935" y="2009406"/>
            <a:ext cx="331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Hypergraph w/ edge conditions</a:t>
            </a:r>
            <a:endParaRPr lang="en-GB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13C002-050C-F189-1F50-83E3954AAC20}"/>
              </a:ext>
            </a:extLst>
          </p:cNvPr>
          <p:cNvCxnSpPr>
            <a:cxnSpLocks/>
          </p:cNvCxnSpPr>
          <p:nvPr/>
        </p:nvCxnSpPr>
        <p:spPr>
          <a:xfrm>
            <a:off x="5437306" y="2853815"/>
            <a:ext cx="10273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114B8EB-A3D3-9051-8AB8-CF68639411EC}"/>
              </a:ext>
            </a:extLst>
          </p:cNvPr>
          <p:cNvSpPr txBox="1"/>
          <p:nvPr/>
        </p:nvSpPr>
        <p:spPr>
          <a:xfrm>
            <a:off x="8066018" y="4624977"/>
            <a:ext cx="1721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Lovász Local Lemma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2B4918-063D-F275-B58D-ADE70B719240}"/>
              </a:ext>
            </a:extLst>
          </p:cNvPr>
          <p:cNvSpPr txBox="1"/>
          <p:nvPr/>
        </p:nvSpPr>
        <p:spPr>
          <a:xfrm>
            <a:off x="3385160" y="4728484"/>
            <a:ext cx="205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Union Bound</a:t>
            </a:r>
            <a:endParaRPr lang="en-GB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72E499-733E-304B-F917-3A9C20B11E81}"/>
              </a:ext>
            </a:extLst>
          </p:cNvPr>
          <p:cNvCxnSpPr>
            <a:cxnSpLocks/>
          </p:cNvCxnSpPr>
          <p:nvPr/>
        </p:nvCxnSpPr>
        <p:spPr>
          <a:xfrm flipH="1" flipV="1">
            <a:off x="3722914" y="4142792"/>
            <a:ext cx="432634" cy="549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3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131B-65F3-B720-272F-0CAB667B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Application: A more advanced bound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30912-321D-6005-F06A-3879499D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3077500"/>
            <a:ext cx="4937544" cy="1729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E39A4-F72E-B9B9-6CFB-A59397E3C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58"/>
          <a:stretch/>
        </p:blipFill>
        <p:spPr>
          <a:xfrm>
            <a:off x="5797685" y="1582910"/>
            <a:ext cx="6151837" cy="3105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3D6FE-6E57-1896-C57C-43A8335F7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33"/>
          <a:stretch/>
        </p:blipFill>
        <p:spPr>
          <a:xfrm>
            <a:off x="5797684" y="4855274"/>
            <a:ext cx="6019177" cy="1789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C365C-8DF1-E729-F1CE-26BB003A3118}"/>
              </a:ext>
            </a:extLst>
          </p:cNvPr>
          <p:cNvSpPr txBox="1"/>
          <p:nvPr/>
        </p:nvSpPr>
        <p:spPr>
          <a:xfrm>
            <a:off x="6212731" y="4636683"/>
            <a:ext cx="72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… (5 lines)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0533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131B-65F3-B720-272F-0CAB667B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Application: A more advanced bound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30912-321D-6005-F06A-3879499D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3077500"/>
            <a:ext cx="4937544" cy="1729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1E39A4-F72E-B9B9-6CFB-A59397E3C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58"/>
          <a:stretch/>
        </p:blipFill>
        <p:spPr>
          <a:xfrm>
            <a:off x="5797685" y="1582910"/>
            <a:ext cx="6151837" cy="3105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3D6FE-6E57-1896-C57C-43A8335F7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33"/>
          <a:stretch/>
        </p:blipFill>
        <p:spPr>
          <a:xfrm>
            <a:off x="5797684" y="4855274"/>
            <a:ext cx="6019177" cy="1789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C365C-8DF1-E729-F1CE-26BB003A3118}"/>
              </a:ext>
            </a:extLst>
          </p:cNvPr>
          <p:cNvSpPr txBox="1"/>
          <p:nvPr/>
        </p:nvSpPr>
        <p:spPr>
          <a:xfrm>
            <a:off x="6212731" y="4636683"/>
            <a:ext cx="722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… (5 lines)</a:t>
            </a:r>
            <a:endParaRPr lang="en-GB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D3C129-60A3-5C89-EBF8-C77D91BE5673}"/>
              </a:ext>
            </a:extLst>
          </p:cNvPr>
          <p:cNvCxnSpPr>
            <a:cxnSpLocks/>
          </p:cNvCxnSpPr>
          <p:nvPr/>
        </p:nvCxnSpPr>
        <p:spPr>
          <a:xfrm>
            <a:off x="1574358" y="4267905"/>
            <a:ext cx="368830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EC7B27-B905-768C-C635-E4ABD31C25A8}"/>
              </a:ext>
            </a:extLst>
          </p:cNvPr>
          <p:cNvCxnSpPr>
            <a:cxnSpLocks/>
          </p:cNvCxnSpPr>
          <p:nvPr/>
        </p:nvCxnSpPr>
        <p:spPr>
          <a:xfrm>
            <a:off x="436099" y="4267905"/>
            <a:ext cx="1071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A80288-374E-4EE8-B04B-2EE58FA1BCDF}"/>
              </a:ext>
            </a:extLst>
          </p:cNvPr>
          <p:cNvCxnSpPr>
            <a:cxnSpLocks/>
          </p:cNvCxnSpPr>
          <p:nvPr/>
        </p:nvCxnSpPr>
        <p:spPr>
          <a:xfrm>
            <a:off x="500117" y="4438966"/>
            <a:ext cx="21484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641622-9A4C-72E1-83BA-33A1991843AD}"/>
              </a:ext>
            </a:extLst>
          </p:cNvPr>
          <p:cNvCxnSpPr>
            <a:cxnSpLocks/>
          </p:cNvCxnSpPr>
          <p:nvPr/>
        </p:nvCxnSpPr>
        <p:spPr>
          <a:xfrm>
            <a:off x="2723913" y="4430340"/>
            <a:ext cx="2538751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65A958-244E-0E00-98DE-A7AF98B1CF2E}"/>
              </a:ext>
            </a:extLst>
          </p:cNvPr>
          <p:cNvCxnSpPr>
            <a:cxnSpLocks/>
          </p:cNvCxnSpPr>
          <p:nvPr/>
        </p:nvCxnSpPr>
        <p:spPr>
          <a:xfrm>
            <a:off x="500117" y="4636683"/>
            <a:ext cx="44544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20A657-5BD8-9E36-1400-F0932A368323}"/>
              </a:ext>
            </a:extLst>
          </p:cNvPr>
          <p:cNvCxnSpPr>
            <a:cxnSpLocks/>
          </p:cNvCxnSpPr>
          <p:nvPr/>
        </p:nvCxnSpPr>
        <p:spPr>
          <a:xfrm>
            <a:off x="436099" y="4809921"/>
            <a:ext cx="10716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12E4C5-F777-4468-0B56-2B1FC7BD4927}"/>
              </a:ext>
            </a:extLst>
          </p:cNvPr>
          <p:cNvCxnSpPr>
            <a:cxnSpLocks/>
          </p:cNvCxnSpPr>
          <p:nvPr/>
        </p:nvCxnSpPr>
        <p:spPr>
          <a:xfrm flipV="1">
            <a:off x="5013790" y="2668913"/>
            <a:ext cx="939141" cy="1273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5124E4-3008-AE2D-4C84-2644CA8C3DB1}"/>
              </a:ext>
            </a:extLst>
          </p:cNvPr>
          <p:cNvCxnSpPr>
            <a:cxnSpLocks/>
          </p:cNvCxnSpPr>
          <p:nvPr/>
        </p:nvCxnSpPr>
        <p:spPr>
          <a:xfrm>
            <a:off x="919205" y="4089287"/>
            <a:ext cx="445443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66E170-2A60-2A5F-F0CA-61A4E2AA1AB6}"/>
              </a:ext>
            </a:extLst>
          </p:cNvPr>
          <p:cNvCxnSpPr>
            <a:cxnSpLocks/>
          </p:cNvCxnSpPr>
          <p:nvPr/>
        </p:nvCxnSpPr>
        <p:spPr>
          <a:xfrm flipV="1">
            <a:off x="5240906" y="3490081"/>
            <a:ext cx="712025" cy="73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816838A5-487C-409B-471B-6DBA5F47D293}"/>
              </a:ext>
            </a:extLst>
          </p:cNvPr>
          <p:cNvSpPr/>
          <p:nvPr/>
        </p:nvSpPr>
        <p:spPr>
          <a:xfrm>
            <a:off x="5952931" y="2590095"/>
            <a:ext cx="74645" cy="22775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DCAC751A-716E-5F34-0C6A-CF355B48182B}"/>
              </a:ext>
            </a:extLst>
          </p:cNvPr>
          <p:cNvSpPr/>
          <p:nvPr/>
        </p:nvSpPr>
        <p:spPr>
          <a:xfrm>
            <a:off x="5931161" y="3447072"/>
            <a:ext cx="74645" cy="22775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18C811-5747-3787-A1A4-EBA1E8992821}"/>
              </a:ext>
            </a:extLst>
          </p:cNvPr>
          <p:cNvCxnSpPr>
            <a:cxnSpLocks/>
          </p:cNvCxnSpPr>
          <p:nvPr/>
        </p:nvCxnSpPr>
        <p:spPr>
          <a:xfrm flipV="1">
            <a:off x="1574357" y="4788645"/>
            <a:ext cx="1149556" cy="24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1A84B95B-7466-C89A-C014-FC67D8E91BEA}"/>
              </a:ext>
            </a:extLst>
          </p:cNvPr>
          <p:cNvSpPr/>
          <p:nvPr/>
        </p:nvSpPr>
        <p:spPr>
          <a:xfrm>
            <a:off x="5803906" y="5801119"/>
            <a:ext cx="127255" cy="702317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E834D178-27D5-2ACC-1666-981B398557A3}"/>
              </a:ext>
            </a:extLst>
          </p:cNvPr>
          <p:cNvSpPr/>
          <p:nvPr/>
        </p:nvSpPr>
        <p:spPr>
          <a:xfrm>
            <a:off x="5816346" y="3977035"/>
            <a:ext cx="127255" cy="1729942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3EC6A7D-2CCD-3262-12A5-EDC8CB6DABB6}"/>
              </a:ext>
            </a:extLst>
          </p:cNvPr>
          <p:cNvSpPr/>
          <p:nvPr/>
        </p:nvSpPr>
        <p:spPr>
          <a:xfrm>
            <a:off x="5971592" y="4107806"/>
            <a:ext cx="74645" cy="77509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BE287727-10CD-0850-1DF6-E6EA4FF9FF38}"/>
              </a:ext>
            </a:extLst>
          </p:cNvPr>
          <p:cNvSpPr/>
          <p:nvPr/>
        </p:nvSpPr>
        <p:spPr>
          <a:xfrm>
            <a:off x="5966276" y="4937482"/>
            <a:ext cx="70632" cy="25753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0D49A3-DA4C-1916-0799-BB0EFAA99D20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2648598" y="4362986"/>
            <a:ext cx="3317678" cy="70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F48030D-E1AB-0E45-6012-EF0A4F303496}"/>
              </a:ext>
            </a:extLst>
          </p:cNvPr>
          <p:cNvCxnSpPr>
            <a:cxnSpLocks/>
          </p:cNvCxnSpPr>
          <p:nvPr/>
        </p:nvCxnSpPr>
        <p:spPr>
          <a:xfrm>
            <a:off x="5316111" y="4361300"/>
            <a:ext cx="650165" cy="98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232307-A693-20F7-625D-506D6D3C864B}"/>
              </a:ext>
            </a:extLst>
          </p:cNvPr>
          <p:cNvCxnSpPr>
            <a:cxnSpLocks/>
          </p:cNvCxnSpPr>
          <p:nvPr/>
        </p:nvCxnSpPr>
        <p:spPr>
          <a:xfrm>
            <a:off x="2723913" y="4789884"/>
            <a:ext cx="3092433" cy="383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C390A7-5236-7106-B362-B7F123AA36EC}"/>
              </a:ext>
            </a:extLst>
          </p:cNvPr>
          <p:cNvCxnSpPr>
            <a:cxnSpLocks/>
          </p:cNvCxnSpPr>
          <p:nvPr/>
        </p:nvCxnSpPr>
        <p:spPr>
          <a:xfrm>
            <a:off x="1090312" y="4860519"/>
            <a:ext cx="4580117" cy="129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58C8EB2-2DA2-719F-AC9B-289B0363E82F}"/>
              </a:ext>
            </a:extLst>
          </p:cNvPr>
          <p:cNvSpPr txBox="1"/>
          <p:nvPr/>
        </p:nvSpPr>
        <p:spPr>
          <a:xfrm>
            <a:off x="1090312" y="5997847"/>
            <a:ext cx="35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+ Mutual Independence Principle!!!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980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97C00-5C5E-4564-B14D-D4DB16F3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Formalisation Insights</a:t>
            </a:r>
          </a:p>
        </p:txBody>
      </p:sp>
    </p:spTree>
    <p:extLst>
      <p:ext uri="{BB962C8B-B14F-4D97-AF65-F5344CB8AC3E}">
        <p14:creationId xmlns:p14="http://schemas.microsoft.com/office/powerpoint/2010/main" val="91300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5ECF1-2683-4860-B294-9713ECD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1. The Motivating Problem</a:t>
            </a:r>
          </a:p>
        </p:txBody>
      </p:sp>
    </p:spTree>
    <p:extLst>
      <p:ext uri="{BB962C8B-B14F-4D97-AF65-F5344CB8AC3E}">
        <p14:creationId xmlns:p14="http://schemas.microsoft.com/office/powerpoint/2010/main" val="3234983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4C31-244F-4930-AF33-D90541FC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1: Intuition in Probabilistic Proofs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D02F2E3-9A0C-1084-5771-0ED11501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02" y="2183586"/>
            <a:ext cx="11387796" cy="709832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Intuition is everywhere in probability proofs for combinatorics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10540-C164-7E94-8334-D9F6375DE4DF}"/>
              </a:ext>
            </a:extLst>
          </p:cNvPr>
          <p:cNvSpPr/>
          <p:nvPr/>
        </p:nvSpPr>
        <p:spPr>
          <a:xfrm>
            <a:off x="925865" y="3660637"/>
            <a:ext cx="2529840" cy="13411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Introducing Randomness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471523-062C-205E-8A22-90B591265196}"/>
              </a:ext>
            </a:extLst>
          </p:cNvPr>
          <p:cNvSpPr/>
          <p:nvPr/>
        </p:nvSpPr>
        <p:spPr>
          <a:xfrm>
            <a:off x="4870534" y="3713977"/>
            <a:ext cx="2443383" cy="128778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“Obtaining” an exemplar structure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E65B8F-4C5A-4517-A5A3-9C121FEDBC90}"/>
              </a:ext>
            </a:extLst>
          </p:cNvPr>
          <p:cNvSpPr/>
          <p:nvPr/>
        </p:nvSpPr>
        <p:spPr>
          <a:xfrm>
            <a:off x="8728747" y="3660637"/>
            <a:ext cx="2443383" cy="128778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Many calculation specific examples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469E0F-9F9B-071B-D827-C563AE23435D}"/>
              </a:ext>
            </a:extLst>
          </p:cNvPr>
          <p:cNvSpPr txBox="1"/>
          <p:nvPr/>
        </p:nvSpPr>
        <p:spPr>
          <a:xfrm>
            <a:off x="2313177" y="5768976"/>
            <a:ext cx="36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General framework = partial solution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BD9182-8707-4881-D64E-CD02961BF2E0}"/>
              </a:ext>
            </a:extLst>
          </p:cNvPr>
          <p:cNvCxnSpPr>
            <a:cxnSpLocks/>
            <a:stCxn id="27" idx="0"/>
            <a:endCxn id="24" idx="2"/>
          </p:cNvCxnSpPr>
          <p:nvPr/>
        </p:nvCxnSpPr>
        <p:spPr>
          <a:xfrm flipH="1" flipV="1">
            <a:off x="2190785" y="5001757"/>
            <a:ext cx="1943896" cy="76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42BFA-2A98-96C3-AF15-D293B6FCA267}"/>
              </a:ext>
            </a:extLst>
          </p:cNvPr>
          <p:cNvCxnSpPr>
            <a:cxnSpLocks/>
            <a:stCxn id="27" idx="0"/>
            <a:endCxn id="25" idx="2"/>
          </p:cNvCxnSpPr>
          <p:nvPr/>
        </p:nvCxnSpPr>
        <p:spPr>
          <a:xfrm flipV="1">
            <a:off x="4134681" y="5001757"/>
            <a:ext cx="1957545" cy="76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00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4C31-244F-4930-AF33-D90541FC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1: Intuition in Probabilistic Proofs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4A063F-AA69-6D38-D8E1-B5F5891F5408}"/>
              </a:ext>
            </a:extLst>
          </p:cNvPr>
          <p:cNvGrpSpPr/>
          <p:nvPr/>
        </p:nvGrpSpPr>
        <p:grpSpPr>
          <a:xfrm>
            <a:off x="4153947" y="2115733"/>
            <a:ext cx="3884105" cy="3986517"/>
            <a:chOff x="897618" y="1918160"/>
            <a:chExt cx="3884105" cy="398651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6A49ED-0DFE-D113-17D5-357E54CADD31}"/>
                </a:ext>
              </a:extLst>
            </p:cNvPr>
            <p:cNvSpPr/>
            <p:nvPr/>
          </p:nvSpPr>
          <p:spPr>
            <a:xfrm>
              <a:off x="1602297" y="1918160"/>
              <a:ext cx="2533475" cy="1214306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Independent Events</a:t>
              </a:r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C2EAF3-EAB7-BEF8-AE7B-542AEA05E4B0}"/>
                </a:ext>
              </a:extLst>
            </p:cNvPr>
            <p:cNvSpPr/>
            <p:nvPr/>
          </p:nvSpPr>
          <p:spPr>
            <a:xfrm>
              <a:off x="1602297" y="4690371"/>
              <a:ext cx="2533475" cy="1214306"/>
            </a:xfrm>
            <a:prstGeom prst="ellipse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The multiplication law</a:t>
              </a:r>
              <a:endParaRPr lang="en-GB" dirty="0"/>
            </a:p>
          </p:txBody>
        </p:sp>
        <p:sp>
          <p:nvSpPr>
            <p:cNvPr id="14" name="Arrow: Curved Left 13">
              <a:extLst>
                <a:ext uri="{FF2B5EF4-FFF2-40B4-BE49-F238E27FC236}">
                  <a16:creationId xmlns:a16="http://schemas.microsoft.com/office/drawing/2014/main" id="{A69CED88-0B0D-BC21-1487-A0F537EEBD97}"/>
                </a:ext>
              </a:extLst>
            </p:cNvPr>
            <p:cNvSpPr/>
            <p:nvPr/>
          </p:nvSpPr>
          <p:spPr>
            <a:xfrm>
              <a:off x="4135772" y="2853183"/>
              <a:ext cx="645951" cy="2229356"/>
            </a:xfrm>
            <a:prstGeom prst="curvedLeft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Arrow: Curved Left 14">
              <a:extLst>
                <a:ext uri="{FF2B5EF4-FFF2-40B4-BE49-F238E27FC236}">
                  <a16:creationId xmlns:a16="http://schemas.microsoft.com/office/drawing/2014/main" id="{B1A7FC33-869A-8BFD-BDA1-4037650B1EEE}"/>
                </a:ext>
              </a:extLst>
            </p:cNvPr>
            <p:cNvSpPr/>
            <p:nvPr/>
          </p:nvSpPr>
          <p:spPr>
            <a:xfrm flipH="1" flipV="1">
              <a:off x="897618" y="2853180"/>
              <a:ext cx="645951" cy="2229359"/>
            </a:xfrm>
            <a:prstGeom prst="curvedLeftArrow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A6C6BC-4CDC-F8A7-178B-043243B886AA}"/>
              </a:ext>
            </a:extLst>
          </p:cNvPr>
          <p:cNvSpPr txBox="1"/>
          <p:nvPr/>
        </p:nvSpPr>
        <p:spPr>
          <a:xfrm>
            <a:off x="7715076" y="1654404"/>
            <a:ext cx="38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Two events are said to be independent if either can occur </a:t>
            </a:r>
            <a:r>
              <a:rPr lang="en-AU" i="1" dirty="0"/>
              <a:t>without being affected by the occurrence of the other </a:t>
            </a:r>
            <a:r>
              <a:rPr lang="en-AU" dirty="0"/>
              <a:t>(Chalmers, 2018).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699EA2-00BA-DB05-B876-5414243F21C2}"/>
                  </a:ext>
                </a:extLst>
              </p:cNvPr>
              <p:cNvSpPr txBox="1"/>
              <p:nvPr/>
            </p:nvSpPr>
            <p:spPr>
              <a:xfrm>
                <a:off x="610647" y="5655117"/>
                <a:ext cx="45643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The basic multiplication law for independent events states: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699EA2-00BA-DB05-B876-5414243F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47" y="5655117"/>
                <a:ext cx="4564381" cy="646331"/>
              </a:xfrm>
              <a:prstGeom prst="rect">
                <a:avLst/>
              </a:prstGeom>
              <a:blipFill>
                <a:blip r:embed="rId2"/>
                <a:stretch>
                  <a:fillRect l="-1068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AD609B-15B0-576A-230F-66B0547E1D90}"/>
              </a:ext>
            </a:extLst>
          </p:cNvPr>
          <p:cNvSpPr txBox="1"/>
          <p:nvPr/>
        </p:nvSpPr>
        <p:spPr>
          <a:xfrm>
            <a:off x="1549308" y="3644692"/>
            <a:ext cx="229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Formally defining independent events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49E0C-5670-55F3-7904-4C7BE848599D}"/>
              </a:ext>
            </a:extLst>
          </p:cNvPr>
          <p:cNvSpPr txBox="1"/>
          <p:nvPr/>
        </p:nvSpPr>
        <p:spPr>
          <a:xfrm>
            <a:off x="8572500" y="3750826"/>
            <a:ext cx="287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Physical intuition to establish independence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A4D0E-9BFD-FD71-B39D-33E02B35C4F3}"/>
              </a:ext>
            </a:extLst>
          </p:cNvPr>
          <p:cNvSpPr txBox="1"/>
          <p:nvPr/>
        </p:nvSpPr>
        <p:spPr>
          <a:xfrm>
            <a:off x="5743513" y="3767852"/>
            <a:ext cx="738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VS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80620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BDE5-1DB7-C1FC-3822-8D37A267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2: An Isabelle Probability Library Issue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F6C4-E495-B71E-2058-879F364D0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1498209"/>
            <a:ext cx="11387796" cy="52689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             </a:t>
            </a:r>
            <a:r>
              <a:rPr lang="en-AU" sz="3600" dirty="0"/>
              <a:t>The issue 			  For example…                        Therefore …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i="1" dirty="0"/>
              <a:t>The first time in four years that simple type theory caused me issues…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10A055-F496-B25E-FC7D-15E2B9C1EAB6}"/>
                  </a:ext>
                </a:extLst>
              </p:cNvPr>
              <p:cNvSpPr/>
              <p:nvPr/>
            </p:nvSpPr>
            <p:spPr>
              <a:xfrm>
                <a:off x="562062" y="2013358"/>
                <a:ext cx="3221374" cy="83051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in Isabelle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10A055-F496-B25E-FC7D-15E2B9C1E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2" y="2013358"/>
                <a:ext cx="3221374" cy="830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82F3D7-E564-0D79-601C-1E407A3EB6F2}"/>
                  </a:ext>
                </a:extLst>
              </p:cNvPr>
              <p:cNvSpPr/>
              <p:nvPr/>
            </p:nvSpPr>
            <p:spPr>
              <a:xfrm>
                <a:off x="562061" y="3334536"/>
                <a:ext cx="3221374" cy="83051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>
                    <a:sym typeface="Wingdings" panose="05000000000000000000" pitchFamily="2" charset="2"/>
                  </a:rPr>
                  <a:t>Typically</a:t>
                </a:r>
                <a14:m>
                  <m:oMath xmlns:m="http://schemas.openxmlformats.org/officeDocument/2006/math">
                    <m:r>
                      <a:rPr lang="en-A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C82F3D7-E564-0D79-601C-1E407A3EB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" y="3334536"/>
                <a:ext cx="3221374" cy="830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ABB1-A31B-587C-1C21-2103F580F642}"/>
                  </a:ext>
                </a:extLst>
              </p:cNvPr>
              <p:cNvSpPr/>
              <p:nvPr/>
            </p:nvSpPr>
            <p:spPr>
              <a:xfrm>
                <a:off x="562061" y="4655714"/>
                <a:ext cx="3221374" cy="83051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A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𝕌</m:t>
                          </m:r>
                        </m:e>
                      </m:d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=0≠1=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24ABB1-A31B-587C-1C21-2103F580F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61" y="4655714"/>
                <a:ext cx="3221374" cy="830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840204-5B2D-5F5E-3CA8-A1AD7D60F61B}"/>
                  </a:ext>
                </a:extLst>
              </p:cNvPr>
              <p:cNvSpPr/>
              <p:nvPr/>
            </p:nvSpPr>
            <p:spPr>
              <a:xfrm>
                <a:off x="4485314" y="2004793"/>
                <a:ext cx="3221374" cy="83051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/>
                  <a:t> all vertex colouring functions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AU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</m:oMath>
                </a14:m>
                <a:r>
                  <a:rPr lang="en-GB" sz="1600" dirty="0"/>
                  <a:t> = all functions of type ‘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𝑛𝑎𝑡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840204-5B2D-5F5E-3CA8-A1AD7D60F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14" y="2004793"/>
                <a:ext cx="3221374" cy="830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C54CF9-C3A4-1B67-1817-CACB6ABC7887}"/>
                  </a:ext>
                </a:extLst>
              </p:cNvPr>
              <p:cNvSpPr/>
              <p:nvPr/>
            </p:nvSpPr>
            <p:spPr>
              <a:xfrm>
                <a:off x="4485313" y="3325971"/>
                <a:ext cx="3221374" cy="83051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400" dirty="0">
                    <a:sym typeface="Wingdings" panose="05000000000000000000" pitchFamily="2" charset="2"/>
                  </a:rPr>
                  <a:t>Clearly have</a:t>
                </a:r>
                <a14:m>
                  <m:oMath xmlns:m="http://schemas.openxmlformats.org/officeDocument/2006/math">
                    <m:r>
                      <a:rPr lang="en-AU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A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C54CF9-C3A4-1B67-1817-CACB6ABC78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13" y="3325971"/>
                <a:ext cx="3221374" cy="830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2653BD-7B5A-0E6A-E975-DB9344BFB70D}"/>
                  </a:ext>
                </a:extLst>
              </p:cNvPr>
              <p:cNvSpPr/>
              <p:nvPr/>
            </p:nvSpPr>
            <p:spPr>
              <a:xfrm>
                <a:off x="4485313" y="4647149"/>
                <a:ext cx="3221374" cy="830510"/>
              </a:xfrm>
              <a:prstGeom prst="rect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A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𝕌</m:t>
                          </m:r>
                        </m:e>
                      </m:d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=0≠1=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52653BD-7B5A-0E6A-E975-DB9344BFB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13" y="4647149"/>
                <a:ext cx="3221374" cy="8305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57D4B1-9541-BF6E-9DA9-5EDD635A98EE}"/>
                  </a:ext>
                </a:extLst>
              </p:cNvPr>
              <p:cNvSpPr txBox="1"/>
              <p:nvPr/>
            </p:nvSpPr>
            <p:spPr>
              <a:xfrm>
                <a:off x="8324676" y="2106387"/>
                <a:ext cx="3305262" cy="10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bHide m:val="on"/>
                              <m:supHide m:val="on"/>
                              <m:ctrlPr>
                                <a:rPr lang="en-A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A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∅</m:t>
                              </m:r>
                            </m:e>
                          </m:nary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A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𝕌</m:t>
                          </m:r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557D4B1-9541-BF6E-9DA9-5EDD635A9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676" y="2106387"/>
                <a:ext cx="3305262" cy="10753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84B218-F176-000A-EE0D-D1BA695CCD63}"/>
                  </a:ext>
                </a:extLst>
              </p:cNvPr>
              <p:cNvSpPr txBox="1"/>
              <p:nvPr/>
            </p:nvSpPr>
            <p:spPr>
              <a:xfrm>
                <a:off x="8408565" y="3181746"/>
                <a:ext cx="33052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dirty="0"/>
                  <a:t>(in Isabelle)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84B218-F176-000A-EE0D-D1BA695CC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65" y="3181746"/>
                <a:ext cx="3305262" cy="830997"/>
              </a:xfrm>
              <a:prstGeom prst="rect">
                <a:avLst/>
              </a:prstGeom>
              <a:blipFill>
                <a:blip r:embed="rId9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A197584-29F5-3201-E65A-76273309924C}"/>
              </a:ext>
            </a:extLst>
          </p:cNvPr>
          <p:cNvSpPr txBox="1"/>
          <p:nvPr/>
        </p:nvSpPr>
        <p:spPr>
          <a:xfrm>
            <a:off x="8408565" y="5088102"/>
            <a:ext cx="3305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(on paper proofs)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835AC-14FD-6D78-2A74-FD82C86832A9}"/>
                  </a:ext>
                </a:extLst>
              </p:cNvPr>
              <p:cNvSpPr txBox="1"/>
              <p:nvPr/>
            </p:nvSpPr>
            <p:spPr>
              <a:xfrm>
                <a:off x="8408565" y="4012743"/>
                <a:ext cx="3305262" cy="107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nary>
                            <m:naryPr>
                              <m:chr m:val="⋂"/>
                              <m:subHide m:val="on"/>
                              <m:supHide m:val="on"/>
                              <m:ctrlPr>
                                <a:rPr lang="en-A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A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∅</m:t>
                              </m:r>
                            </m:e>
                          </m:nary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ℙ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6835AC-14FD-6D78-2A74-FD82C868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65" y="4012743"/>
                <a:ext cx="3305262" cy="10753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789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7E5C-13B6-2CBC-9CC2-81E41B47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Theme 3: The importance of generality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E5B9-9B6F-770C-111C-0553AC70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b="1" dirty="0"/>
              <a:t>Modular</a:t>
            </a:r>
            <a:r>
              <a:rPr lang="en-AU" dirty="0"/>
              <a:t>, </a:t>
            </a:r>
            <a:r>
              <a:rPr lang="en-AU" b="1" dirty="0"/>
              <a:t>reusable, </a:t>
            </a:r>
            <a:r>
              <a:rPr lang="en-AU" dirty="0"/>
              <a:t>and </a:t>
            </a:r>
            <a:r>
              <a:rPr lang="en-AU" b="1" dirty="0"/>
              <a:t>extensible</a:t>
            </a:r>
            <a:r>
              <a:rPr lang="en-AU" dirty="0"/>
              <a:t> formal libraries</a:t>
            </a:r>
            <a:endParaRPr lang="en-AU" b="1" dirty="0"/>
          </a:p>
          <a:p>
            <a:pPr>
              <a:lnSpc>
                <a:spcPct val="150000"/>
              </a:lnSpc>
            </a:pPr>
            <a:r>
              <a:rPr lang="en-AU" dirty="0"/>
              <a:t>Reducing duplication in formal libraries</a:t>
            </a:r>
          </a:p>
          <a:p>
            <a:pPr>
              <a:lnSpc>
                <a:spcPct val="150000"/>
              </a:lnSpc>
            </a:pPr>
            <a:r>
              <a:rPr lang="en-AU" dirty="0"/>
              <a:t>This work’s general framework -&gt; successfully minimised rework.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Interesting new use case of Isabelle’s </a:t>
            </a:r>
            <a:r>
              <a:rPr lang="en-AU" b="1" dirty="0"/>
              <a:t>locales.</a:t>
            </a:r>
          </a:p>
          <a:p>
            <a:pPr>
              <a:lnSpc>
                <a:spcPct val="150000"/>
              </a:lnSpc>
            </a:pPr>
            <a:r>
              <a:rPr lang="en-AU" dirty="0"/>
              <a:t>General efforts -&gt; formalise new proofs more naturally.</a:t>
            </a:r>
          </a:p>
          <a:p>
            <a:pPr>
              <a:lnSpc>
                <a:spcPct val="150000"/>
              </a:lnSpc>
            </a:pPr>
            <a:r>
              <a:rPr lang="en-AU" dirty="0"/>
              <a:t>Balance </a:t>
            </a:r>
            <a:r>
              <a:rPr lang="en-AU" b="1" dirty="0"/>
              <a:t>practicality </a:t>
            </a:r>
            <a:r>
              <a:rPr lang="en-AU" dirty="0"/>
              <a:t>vs </a:t>
            </a:r>
            <a:r>
              <a:rPr lang="en-AU" b="1" dirty="0"/>
              <a:t>generality</a:t>
            </a:r>
            <a:r>
              <a:rPr lang="en-AU" dirty="0"/>
              <a:t> for ultimate </a:t>
            </a:r>
            <a:r>
              <a:rPr lang="en-AU" b="1" dirty="0"/>
              <a:t>usability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72135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97C00-5C5E-4564-B14D-D4DB16F3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5. </a:t>
            </a:r>
            <a:r>
              <a:rPr lang="en-AU"/>
              <a:t>Conclusions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300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480E-D8AF-13FB-BE2B-1DE3DE46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E397-7FE2-A0F8-25A1-35AAA302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Key contributions: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Significant expansions to </a:t>
            </a:r>
            <a:r>
              <a:rPr lang="en-AU" b="1" dirty="0"/>
              <a:t>probability and hypergraph libraries </a:t>
            </a:r>
            <a:r>
              <a:rPr lang="en-AU" dirty="0"/>
              <a:t>in Isabelle/HOL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The </a:t>
            </a:r>
            <a:r>
              <a:rPr lang="en-AU" b="1" dirty="0"/>
              <a:t>general framework </a:t>
            </a:r>
            <a:r>
              <a:rPr lang="en-AU" dirty="0"/>
              <a:t>from the probabilistic method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First formalisation of the </a:t>
            </a:r>
            <a:r>
              <a:rPr lang="en-AU" b="1" dirty="0"/>
              <a:t>Lovász local lemma.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Formal proof of the “</a:t>
            </a:r>
            <a:r>
              <a:rPr lang="en-AU" b="1" dirty="0"/>
              <a:t>Mutual independence principle</a:t>
            </a:r>
            <a:r>
              <a:rPr lang="en-AU" dirty="0"/>
              <a:t>” (for hypergraphs).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Applications: formalised several bounds on </a:t>
            </a:r>
            <a:r>
              <a:rPr lang="en-AU" b="1" dirty="0"/>
              <a:t>hypergraph colourings</a:t>
            </a:r>
            <a:r>
              <a:rPr lang="en-AU" dirty="0"/>
              <a:t>.</a:t>
            </a:r>
          </a:p>
          <a:p>
            <a:pPr>
              <a:lnSpc>
                <a:spcPct val="150000"/>
              </a:lnSpc>
            </a:pPr>
            <a:r>
              <a:rPr lang="en-AU" dirty="0"/>
              <a:t>Key lessons: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Generalisation is both possible &amp; important in formalisation, </a:t>
            </a:r>
            <a:r>
              <a:rPr lang="en-AU" b="1" dirty="0"/>
              <a:t>particularly as formal mathematical libraries grow at a rapid pace! </a:t>
            </a:r>
            <a:r>
              <a:rPr lang="en-AU" dirty="0"/>
              <a:t>The up-front time investment is worth it.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Several insights into the mathematical intuition around probabilistic proofs. </a:t>
            </a:r>
          </a:p>
        </p:txBody>
      </p:sp>
    </p:spTree>
    <p:extLst>
      <p:ext uri="{BB962C8B-B14F-4D97-AF65-F5344CB8AC3E}">
        <p14:creationId xmlns:p14="http://schemas.microsoft.com/office/powerpoint/2010/main" val="4206169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480E-D8AF-13FB-BE2B-1DE3DE46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E397-7FE2-A0F8-25A1-35AAA3023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AU" dirty="0"/>
              <a:t>Future work?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Expand on probabilistic methods in framework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Experimenting with more applications in different combinatorial structures.</a:t>
            </a:r>
          </a:p>
          <a:p>
            <a:pPr lvl="2">
              <a:lnSpc>
                <a:spcPct val="150000"/>
              </a:lnSpc>
            </a:pPr>
            <a:r>
              <a:rPr lang="en-AU" dirty="0"/>
              <a:t>Already some success with Balog-</a:t>
            </a:r>
            <a:r>
              <a:rPr lang="en-AU" dirty="0" err="1"/>
              <a:t>Szemeredi</a:t>
            </a:r>
            <a:r>
              <a:rPr lang="en-AU" dirty="0"/>
              <a:t>-Gowers proof</a:t>
            </a:r>
          </a:p>
          <a:p>
            <a:pPr>
              <a:lnSpc>
                <a:spcPct val="150000"/>
              </a:lnSpc>
            </a:pPr>
            <a:r>
              <a:rPr lang="en-AU" dirty="0"/>
              <a:t>Full AFP Formalisations available online: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https://www.isa-afp.org/entries/Hypergraph_Basics.html</a:t>
            </a:r>
            <a:endParaRPr lang="en-AU" dirty="0">
              <a:solidFill>
                <a:schemeClr val="accent4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AU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https://www.isa-afp.org/entries/Lovasz_Local.html</a:t>
            </a:r>
            <a:endParaRPr lang="en-AU" dirty="0">
              <a:solidFill>
                <a:schemeClr val="accent4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AU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https://www.isa-afp.org/entries/Hypergraph_Colourings.html</a:t>
            </a:r>
            <a:endParaRPr lang="en-AU" dirty="0">
              <a:solidFill>
                <a:schemeClr val="accent4"/>
              </a:solidFill>
            </a:endParaRPr>
          </a:p>
          <a:p>
            <a:endParaRPr lang="en-AU" dirty="0"/>
          </a:p>
          <a:p>
            <a:pPr marL="0" indent="0" algn="ctr">
              <a:buNone/>
            </a:pPr>
            <a:r>
              <a:rPr lang="en-AU" b="1" dirty="0"/>
              <a:t>Contact: c.l.edmonds@sheffield.ac.uk</a:t>
            </a:r>
          </a:p>
        </p:txBody>
      </p:sp>
    </p:spTree>
    <p:extLst>
      <p:ext uri="{BB962C8B-B14F-4D97-AF65-F5344CB8AC3E}">
        <p14:creationId xmlns:p14="http://schemas.microsoft.com/office/powerpoint/2010/main" val="294724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7DA8C-81D5-F541-9BBD-D9B72365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Probabilistic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0EDDB-3512-68D0-B3D8-B4AF56075F9C}"/>
              </a:ext>
            </a:extLst>
          </p:cNvPr>
          <p:cNvSpPr txBox="1"/>
          <p:nvPr/>
        </p:nvSpPr>
        <p:spPr>
          <a:xfrm>
            <a:off x="726549" y="2119874"/>
            <a:ext cx="4906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800" b="1" dirty="0"/>
              <a:t>Key Idea</a:t>
            </a:r>
          </a:p>
          <a:p>
            <a:pPr marL="0" indent="0" algn="ctr">
              <a:buNone/>
            </a:pPr>
            <a:endParaRPr lang="en-AU" sz="2800" b="1" dirty="0"/>
          </a:p>
          <a:p>
            <a:pPr marL="0" indent="0" algn="ctr">
              <a:buNone/>
            </a:pPr>
            <a:r>
              <a:rPr lang="en-AU" sz="2800" dirty="0"/>
              <a:t>Given a probability space over some combinatorial structure…</a:t>
            </a:r>
          </a:p>
          <a:p>
            <a:pPr marL="0" indent="0" algn="ctr">
              <a:buNone/>
            </a:pPr>
            <a:endParaRPr lang="en-AU" sz="2800" dirty="0"/>
          </a:p>
          <a:p>
            <a:pPr marL="0" indent="0" algn="ctr">
              <a:buNone/>
            </a:pPr>
            <a:r>
              <a:rPr lang="en-AU" sz="2800" dirty="0"/>
              <a:t>Show the structure has the desired properties with positive probability.</a:t>
            </a:r>
          </a:p>
          <a:p>
            <a:pPr marL="0" indent="0" algn="ctr">
              <a:buNone/>
            </a:pPr>
            <a:r>
              <a:rPr lang="en-AU" sz="2800" dirty="0"/>
              <a:t>(May be via complement)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6BA75A1E-2AA5-0527-F720-958358A69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201130"/>
              </p:ext>
            </p:extLst>
          </p:nvPr>
        </p:nvGraphicFramePr>
        <p:xfrm>
          <a:off x="6027192" y="1635317"/>
          <a:ext cx="5443890" cy="492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0B866D-3412-FB9B-E921-C733BED4AB36}"/>
              </a:ext>
            </a:extLst>
          </p:cNvPr>
          <p:cNvSpPr txBox="1"/>
          <p:nvPr/>
        </p:nvSpPr>
        <p:spPr>
          <a:xfrm>
            <a:off x="10100345" y="6333688"/>
            <a:ext cx="197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Alon &amp; Spencer. (2004). </a:t>
            </a:r>
          </a:p>
          <a:p>
            <a:r>
              <a:rPr lang="en-AU" sz="1200" dirty="0"/>
              <a:t>The Probabilistic Method.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221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1C2EA-4196-39BB-2119-D82A3316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Basic Proof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C0FC1C-37A8-3C6D-2568-1018F7525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333" y="3054674"/>
            <a:ext cx="7330527" cy="32498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18125-8E5A-C29B-0420-305499B18C67}"/>
              </a:ext>
            </a:extLst>
          </p:cNvPr>
          <p:cNvSpPr txBox="1"/>
          <p:nvPr/>
        </p:nvSpPr>
        <p:spPr>
          <a:xfrm>
            <a:off x="567567" y="1458299"/>
            <a:ext cx="10226328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sz="2000" i="1" dirty="0"/>
              <a:t>The Probabilistic Method: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sz="2000" i="1" dirty="0"/>
              <a:t>Prove existence by showing a structure has a desired property with probability &gt; 0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AU" sz="2000" i="1" dirty="0"/>
              <a:t>(or avoids bad properties with probability &lt; 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5749DA-32D4-9F5A-FFEF-9D132767BFB0}"/>
              </a:ext>
            </a:extLst>
          </p:cNvPr>
          <p:cNvGrpSpPr/>
          <p:nvPr/>
        </p:nvGrpSpPr>
        <p:grpSpPr>
          <a:xfrm>
            <a:off x="9764894" y="138680"/>
            <a:ext cx="1673732" cy="1319619"/>
            <a:chOff x="1032680" y="2215486"/>
            <a:chExt cx="3320955" cy="3129887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1729C19-74A4-35C0-A8F4-E99889E83E77}"/>
                </a:ext>
              </a:extLst>
            </p:cNvPr>
            <p:cNvSpPr/>
            <p:nvPr/>
          </p:nvSpPr>
          <p:spPr>
            <a:xfrm>
              <a:off x="1260141" y="3830473"/>
              <a:ext cx="2856931" cy="918949"/>
            </a:xfrm>
            <a:prstGeom prst="triangle">
              <a:avLst>
                <a:gd name="adj" fmla="val 50776"/>
              </a:avLst>
            </a:prstGeom>
            <a:solidFill>
              <a:schemeClr val="accent5">
                <a:alpha val="5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E2423CA-0D3C-6438-FBF4-F02B9BCDA790}"/>
                </a:ext>
              </a:extLst>
            </p:cNvPr>
            <p:cNvSpPr/>
            <p:nvPr/>
          </p:nvSpPr>
          <p:spPr>
            <a:xfrm rot="7249898">
              <a:off x="991737" y="3457433"/>
              <a:ext cx="2856931" cy="918949"/>
            </a:xfrm>
            <a:prstGeom prst="triangle">
              <a:avLst>
                <a:gd name="adj" fmla="val 46010"/>
              </a:avLst>
            </a:prstGeom>
            <a:solidFill>
              <a:schemeClr val="accent5">
                <a:alpha val="5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E177D80-EA29-C7C2-2DA5-D3FA11C120B9}"/>
                </a:ext>
              </a:extLst>
            </p:cNvPr>
            <p:cNvSpPr/>
            <p:nvPr/>
          </p:nvSpPr>
          <p:spPr>
            <a:xfrm rot="14260783">
              <a:off x="1567217" y="3414215"/>
              <a:ext cx="2856931" cy="918949"/>
            </a:xfrm>
            <a:prstGeom prst="triangle">
              <a:avLst>
                <a:gd name="adj" fmla="val 53005"/>
              </a:avLst>
            </a:prstGeom>
            <a:solidFill>
              <a:schemeClr val="accent5">
                <a:alpha val="5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2732BFB-5A8F-3F8E-F639-5A88DE0132E7}"/>
                </a:ext>
              </a:extLst>
            </p:cNvPr>
            <p:cNvSpPr/>
            <p:nvPr/>
          </p:nvSpPr>
          <p:spPr>
            <a:xfrm>
              <a:off x="2613546" y="2709081"/>
              <a:ext cx="186519" cy="186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969A83-B4BA-6784-8C8D-61CDFC5B7824}"/>
                </a:ext>
              </a:extLst>
            </p:cNvPr>
            <p:cNvSpPr/>
            <p:nvPr/>
          </p:nvSpPr>
          <p:spPr>
            <a:xfrm>
              <a:off x="1362502" y="4628867"/>
              <a:ext cx="186519" cy="1865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1700C5-F84F-885F-D856-D3B7781C81D1}"/>
                </a:ext>
              </a:extLst>
            </p:cNvPr>
            <p:cNvSpPr/>
            <p:nvPr/>
          </p:nvSpPr>
          <p:spPr>
            <a:xfrm>
              <a:off x="2618096" y="3855498"/>
              <a:ext cx="186519" cy="186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D16B97-B273-BC02-D0A7-38CCB7559C48}"/>
                </a:ext>
              </a:extLst>
            </p:cNvPr>
            <p:cNvSpPr/>
            <p:nvPr/>
          </p:nvSpPr>
          <p:spPr>
            <a:xfrm>
              <a:off x="3887337" y="4619769"/>
              <a:ext cx="186519" cy="1865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C2021A-46EA-BCC1-1D12-2192D103A76B}"/>
                </a:ext>
              </a:extLst>
            </p:cNvPr>
            <p:cNvCxnSpPr>
              <a:cxnSpLocks/>
              <a:stCxn id="10" idx="7"/>
              <a:endCxn id="9" idx="3"/>
            </p:cNvCxnSpPr>
            <p:nvPr/>
          </p:nvCxnSpPr>
          <p:spPr>
            <a:xfrm flipV="1">
              <a:off x="1521706" y="2868285"/>
              <a:ext cx="1119155" cy="1787897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9AE964-0215-8BBE-CFB3-4360383F7F10}"/>
                </a:ext>
              </a:extLst>
            </p:cNvPr>
            <p:cNvCxnSpPr>
              <a:cxnSpLocks/>
              <a:stCxn id="10" idx="6"/>
              <a:endCxn id="12" idx="2"/>
            </p:cNvCxnSpPr>
            <p:nvPr/>
          </p:nvCxnSpPr>
          <p:spPr>
            <a:xfrm flipV="1">
              <a:off x="1549021" y="4713029"/>
              <a:ext cx="2338316" cy="909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6B0430-DA57-DBD5-1E80-7155B992EF3A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2772750" y="2868285"/>
              <a:ext cx="1141902" cy="177879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015021-86C7-3ADA-DA52-4CE61E478D6E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2706806" y="2895600"/>
              <a:ext cx="4550" cy="95989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19B76D-8130-4024-9F52-26F03CD13166}"/>
                </a:ext>
              </a:extLst>
            </p:cNvPr>
            <p:cNvCxnSpPr>
              <a:cxnSpLocks/>
              <a:stCxn id="11" idx="3"/>
              <a:endCxn id="10" idx="7"/>
            </p:cNvCxnSpPr>
            <p:nvPr/>
          </p:nvCxnSpPr>
          <p:spPr>
            <a:xfrm flipH="1">
              <a:off x="1521706" y="4014702"/>
              <a:ext cx="1123705" cy="64148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47F4E-66E9-7917-00AB-3D726C8561A9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2777300" y="4014702"/>
              <a:ext cx="1137352" cy="63238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8ED54E4-CF92-5FD3-447C-B28D7BC864E1}"/>
                </a:ext>
              </a:extLst>
            </p:cNvPr>
            <p:cNvSpPr/>
            <p:nvPr/>
          </p:nvSpPr>
          <p:spPr>
            <a:xfrm>
              <a:off x="1032680" y="2215486"/>
              <a:ext cx="3320955" cy="2779594"/>
            </a:xfrm>
            <a:prstGeom prst="triangle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88762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D8EC-CD39-5B62-AB51-137CFF43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Probabilistic Method - Why Formalise?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E8C-B1FF-AE5E-41F5-8F6A20C83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2688446"/>
            <a:ext cx="11387796" cy="36982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Interest in formalised maths has grown significantly -&gt; particularly in combinatorics.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Only three pre-existing formalisations which use the probabilistic method in combinatorics  -&gt; focused on theorems not general techniques.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Predominance of this method in modern combinatorics research -&gt; motivated by many applications -&gt; how can we make this easy for people to formalise future work?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BEAAC-8F6A-4F58-3187-8A32E022C0EF}"/>
              </a:ext>
            </a:extLst>
          </p:cNvPr>
          <p:cNvSpPr txBox="1"/>
          <p:nvPr/>
        </p:nvSpPr>
        <p:spPr>
          <a:xfrm>
            <a:off x="833936" y="1362884"/>
            <a:ext cx="10226328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AU" sz="2000" i="1" dirty="0"/>
              <a:t>The Probabilistic Method is one of the most powerful and widely used tools applied in combinatorics (Alon &amp; Spencer, 2015).</a:t>
            </a:r>
          </a:p>
        </p:txBody>
      </p:sp>
    </p:spTree>
    <p:extLst>
      <p:ext uri="{BB962C8B-B14F-4D97-AF65-F5344CB8AC3E}">
        <p14:creationId xmlns:p14="http://schemas.microsoft.com/office/powerpoint/2010/main" val="427819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7DA8C-81D5-F541-9BBD-D9B72365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the Probabilistic Method?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885D5C-2F6D-C6B6-C76C-8FA276695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894569"/>
              </p:ext>
            </p:extLst>
          </p:nvPr>
        </p:nvGraphicFramePr>
        <p:xfrm>
          <a:off x="5966232" y="1697603"/>
          <a:ext cx="5443890" cy="492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80EDDB-3512-68D0-B3D8-B4AF56075F9C}"/>
              </a:ext>
            </a:extLst>
          </p:cNvPr>
          <p:cNvSpPr txBox="1"/>
          <p:nvPr/>
        </p:nvSpPr>
        <p:spPr>
          <a:xfrm>
            <a:off x="726549" y="2119874"/>
            <a:ext cx="490694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800" b="1" dirty="0"/>
              <a:t>Key Idea</a:t>
            </a:r>
          </a:p>
          <a:p>
            <a:pPr marL="0" indent="0" algn="ctr">
              <a:buNone/>
            </a:pPr>
            <a:endParaRPr lang="en-AU" sz="2800" b="1" dirty="0"/>
          </a:p>
          <a:p>
            <a:pPr marL="0" indent="0" algn="ctr">
              <a:buNone/>
            </a:pPr>
            <a:r>
              <a:rPr lang="en-AU" sz="2800" dirty="0"/>
              <a:t>Given a probability space over some combinatorial structure…</a:t>
            </a:r>
          </a:p>
          <a:p>
            <a:pPr marL="0" indent="0" algn="ctr">
              <a:buNone/>
            </a:pPr>
            <a:endParaRPr lang="en-AU" sz="2800" dirty="0"/>
          </a:p>
          <a:p>
            <a:pPr marL="0" indent="0" algn="ctr">
              <a:buNone/>
            </a:pPr>
            <a:r>
              <a:rPr lang="en-AU" sz="2800" dirty="0"/>
              <a:t>Show the structure has the desired properties with positive probability</a:t>
            </a:r>
          </a:p>
          <a:p>
            <a:pPr algn="ctr"/>
            <a:r>
              <a:rPr lang="en-AU" sz="2800" dirty="0"/>
              <a:t>(May be via complement)</a:t>
            </a:r>
          </a:p>
        </p:txBody>
      </p:sp>
    </p:spTree>
    <p:extLst>
      <p:ext uri="{BB962C8B-B14F-4D97-AF65-F5344CB8AC3E}">
        <p14:creationId xmlns:p14="http://schemas.microsoft.com/office/powerpoint/2010/main" val="186403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5ECF1-2683-4860-B294-9713ECD5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2. A General Framework</a:t>
            </a:r>
          </a:p>
        </p:txBody>
      </p:sp>
    </p:spTree>
    <p:extLst>
      <p:ext uri="{BB962C8B-B14F-4D97-AF65-F5344CB8AC3E}">
        <p14:creationId xmlns:p14="http://schemas.microsoft.com/office/powerpoint/2010/main" val="149586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B1E66-BDFA-2A36-50D8-B2BD6A03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Identified Formalisation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7E239-6201-E1FF-28D4-F4A1589F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9" y="1498209"/>
            <a:ext cx="5793533" cy="4888524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en-AU" dirty="0"/>
              <a:t>Reliance on human intuition</a:t>
            </a:r>
          </a:p>
          <a:p>
            <a:pPr>
              <a:lnSpc>
                <a:spcPct val="200000"/>
              </a:lnSpc>
            </a:pPr>
            <a:r>
              <a:rPr lang="en-AU" dirty="0"/>
              <a:t>Complex calculations</a:t>
            </a:r>
          </a:p>
          <a:p>
            <a:pPr>
              <a:lnSpc>
                <a:spcPct val="200000"/>
              </a:lnSpc>
            </a:pPr>
            <a:r>
              <a:rPr lang="en-AU" dirty="0"/>
              <a:t>Set up involved</a:t>
            </a:r>
          </a:p>
          <a:p>
            <a:pPr>
              <a:lnSpc>
                <a:spcPct val="200000"/>
              </a:lnSpc>
            </a:pPr>
            <a:r>
              <a:rPr lang="en-AU" dirty="0"/>
              <a:t>Definitions and notation</a:t>
            </a:r>
          </a:p>
          <a:p>
            <a:pPr>
              <a:lnSpc>
                <a:spcPct val="200000"/>
              </a:lnSpc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22E54-FA86-D818-0BD1-93ACE5EB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80" y="1840281"/>
            <a:ext cx="4623749" cy="4875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D2DFE-C1F0-C295-455D-9C196F50CF3F}"/>
              </a:ext>
            </a:extLst>
          </p:cNvPr>
          <p:cNvSpPr txBox="1"/>
          <p:nvPr/>
        </p:nvSpPr>
        <p:spPr>
          <a:xfrm>
            <a:off x="6444531" y="1563282"/>
            <a:ext cx="4759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1200" dirty="0"/>
              <a:t>A first attempt at formalising a proof written in 1 line on paper!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A85BC-D02A-BCCE-66E9-6B73D62F47EA}"/>
              </a:ext>
            </a:extLst>
          </p:cNvPr>
          <p:cNvSpPr txBox="1"/>
          <p:nvPr/>
        </p:nvSpPr>
        <p:spPr>
          <a:xfrm>
            <a:off x="776576" y="5492552"/>
            <a:ext cx="47598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800" b="1" i="1" dirty="0"/>
              <a:t>General techniques are needed!</a:t>
            </a:r>
          </a:p>
        </p:txBody>
      </p:sp>
    </p:spTree>
    <p:extLst>
      <p:ext uri="{BB962C8B-B14F-4D97-AF65-F5344CB8AC3E}">
        <p14:creationId xmlns:p14="http://schemas.microsoft.com/office/powerpoint/2010/main" val="411573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3E72"/>
      </a:dk1>
      <a:lt1>
        <a:sysClr val="window" lastClr="FFFFFF"/>
      </a:lt1>
      <a:dk2>
        <a:srgbClr val="323232"/>
      </a:dk2>
      <a:lt2>
        <a:srgbClr val="E3DED1"/>
      </a:lt2>
      <a:accent1>
        <a:srgbClr val="9F2936"/>
      </a:accent1>
      <a:accent2>
        <a:srgbClr val="F07F09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1364</Words>
  <Application>Microsoft Office PowerPoint</Application>
  <PresentationFormat>Widescreen</PresentationFormat>
  <Paragraphs>250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Formal Probabilistic Methods for Combinatorial Structures using the Lovász Local Lemma</vt:lpstr>
      <vt:lpstr>Overview</vt:lpstr>
      <vt:lpstr>1. The Motivating Problem</vt:lpstr>
      <vt:lpstr>What is the Probabilistic Method?</vt:lpstr>
      <vt:lpstr>A Basic Proof</vt:lpstr>
      <vt:lpstr>The Probabilistic Method - Why Formalise?</vt:lpstr>
      <vt:lpstr>What is the Probabilistic Method?</vt:lpstr>
      <vt:lpstr>2. A General Framework</vt:lpstr>
      <vt:lpstr>Identified Formalisation Challenges</vt:lpstr>
      <vt:lpstr>The Basic Method</vt:lpstr>
      <vt:lpstr>Formalisation Framework - Summary</vt:lpstr>
      <vt:lpstr>The Formalisation Framework – Step 1</vt:lpstr>
      <vt:lpstr>Locales Basics</vt:lpstr>
      <vt:lpstr>The Formalisation Framework – Step 1</vt:lpstr>
      <vt:lpstr>The Formalisation Framework – Step 1 General!</vt:lpstr>
      <vt:lpstr>The Formalisation Framework – Step 3</vt:lpstr>
      <vt:lpstr>The Formalisation Framework – Step 4</vt:lpstr>
      <vt:lpstr>3. The Lovász Local Lemma (LLL)</vt:lpstr>
      <vt:lpstr>LLL – Step 3</vt:lpstr>
      <vt:lpstr>LLL – Step 3</vt:lpstr>
      <vt:lpstr>LLL – Step 3</vt:lpstr>
      <vt:lpstr>LLL – Step 3</vt:lpstr>
      <vt:lpstr>4. Applications</vt:lpstr>
      <vt:lpstr>Application: The basic method</vt:lpstr>
      <vt:lpstr>Application: the basic method</vt:lpstr>
      <vt:lpstr>Application: A more advanced bound</vt:lpstr>
      <vt:lpstr>Application: A more advanced bound</vt:lpstr>
      <vt:lpstr>Application: A more advanced bound</vt:lpstr>
      <vt:lpstr>5. Formalisation Insights</vt:lpstr>
      <vt:lpstr>Theme 1: Intuition in Probabilistic Proofs</vt:lpstr>
      <vt:lpstr>Theme 1: Intuition in Probabilistic Proofs</vt:lpstr>
      <vt:lpstr>Theme 2: An Isabelle Probability Library Issue</vt:lpstr>
      <vt:lpstr>Theme 3: The importance of generality</vt:lpstr>
      <vt:lpstr>5. Conclusions</vt:lpstr>
      <vt:lpstr>Concluding Thoughts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Edmonds</dc:creator>
  <cp:lastModifiedBy>Chelsea Edmonds</cp:lastModifiedBy>
  <cp:revision>37</cp:revision>
  <dcterms:created xsi:type="dcterms:W3CDTF">2021-05-05T05:38:10Z</dcterms:created>
  <dcterms:modified xsi:type="dcterms:W3CDTF">2024-01-11T22:01:33Z</dcterms:modified>
</cp:coreProperties>
</file>