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8.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0.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1.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2.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2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4.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280" r:id="rId2"/>
    <p:sldId id="289" r:id="rId3"/>
    <p:sldId id="290" r:id="rId4"/>
    <p:sldId id="291" r:id="rId5"/>
    <p:sldId id="292" r:id="rId6"/>
    <p:sldId id="285" r:id="rId7"/>
    <p:sldId id="294" r:id="rId8"/>
    <p:sldId id="287" r:id="rId9"/>
    <p:sldId id="288" r:id="rId10"/>
    <p:sldId id="286" r:id="rId11"/>
    <p:sldId id="296" r:id="rId12"/>
    <p:sldId id="284" r:id="rId13"/>
    <p:sldId id="302" r:id="rId14"/>
    <p:sldId id="298" r:id="rId15"/>
    <p:sldId id="299" r:id="rId16"/>
    <p:sldId id="300" r:id="rId17"/>
    <p:sldId id="301" r:id="rId18"/>
    <p:sldId id="303" r:id="rId19"/>
    <p:sldId id="304" r:id="rId20"/>
    <p:sldId id="305" r:id="rId21"/>
    <p:sldId id="295" r:id="rId22"/>
    <p:sldId id="272" r:id="rId23"/>
    <p:sldId id="264" r:id="rId24"/>
    <p:sldId id="267" r:id="rId25"/>
    <p:sldId id="265" r:id="rId26"/>
    <p:sldId id="260" r:id="rId27"/>
    <p:sldId id="275" r:id="rId28"/>
    <p:sldId id="261" r:id="rId29"/>
    <p:sldId id="276" r:id="rId30"/>
    <p:sldId id="277" r:id="rId31"/>
    <p:sldId id="278" r:id="rId32"/>
    <p:sldId id="263" r:id="rId33"/>
    <p:sldId id="259" r:id="rId34"/>
    <p:sldId id="273" r:id="rId35"/>
    <p:sldId id="279" r:id="rId36"/>
    <p:sldId id="29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68" autoAdjust="0"/>
  </p:normalViewPr>
  <p:slideViewPr>
    <p:cSldViewPr snapToGrid="0">
      <p:cViewPr varScale="1">
        <p:scale>
          <a:sx n="71" d="100"/>
          <a:sy n="71" d="100"/>
        </p:scale>
        <p:origin x="-1264" y="-112"/>
      </p:cViewPr>
      <p:guideLst>
        <p:guide orient="horz" pos="2160"/>
        <p:guide pos="3840"/>
      </p:guideLst>
    </p:cSldViewPr>
  </p:slideViewPr>
  <p:notesTextViewPr>
    <p:cViewPr>
      <p:scale>
        <a:sx n="1" d="1"/>
        <a:sy n="1" d="1"/>
      </p:scale>
      <p:origin x="0" y="0"/>
    </p:cViewPr>
  </p:notesTextViewPr>
  <p:sorterViewPr>
    <p:cViewPr>
      <p:scale>
        <a:sx n="66" d="100"/>
        <a:sy n="66" d="100"/>
      </p:scale>
      <p:origin x="0" y="104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iagrams/_rels/data11.xml.rels><?xml version="1.0" encoding="UTF-8" standalone="yes"?>
<Relationships xmlns="http://schemas.openxmlformats.org/package/2006/relationships"><Relationship Id="rId1" Type="http://schemas.openxmlformats.org/officeDocument/2006/relationships/image" Target="../media/image11.png"/></Relationships>
</file>

<file path=ppt/diagrams/_rels/data13.xml.rels><?xml version="1.0" encoding="UTF-8" standalone="yes"?>
<Relationships xmlns="http://schemas.openxmlformats.org/package/2006/relationships"><Relationship Id="rId1" Type="http://schemas.openxmlformats.org/officeDocument/2006/relationships/image" Target="../media/image12.png"/></Relationships>
</file>

<file path=ppt/diagrams/_rels/data15.xml.rels><?xml version="1.0" encoding="UTF-8" standalone="yes"?>
<Relationships xmlns="http://schemas.openxmlformats.org/package/2006/relationships"><Relationship Id="rId1" Type="http://schemas.openxmlformats.org/officeDocument/2006/relationships/image" Target="../media/image13.png"/></Relationships>
</file>

<file path=ppt/diagrams/_rels/data17.xml.rels><?xml version="1.0" encoding="UTF-8" standalone="yes"?>
<Relationships xmlns="http://schemas.openxmlformats.org/package/2006/relationships"><Relationship Id="rId1" Type="http://schemas.openxmlformats.org/officeDocument/2006/relationships/image" Target="../media/image14.png"/></Relationships>
</file>

<file path=ppt/diagrams/_rels/data19.xml.rels><?xml version="1.0" encoding="UTF-8" standalone="yes"?>
<Relationships xmlns="http://schemas.openxmlformats.org/package/2006/relationships"><Relationship Id="rId1" Type="http://schemas.openxmlformats.org/officeDocument/2006/relationships/image" Target="../media/image15.png"/></Relationships>
</file>

<file path=ppt/diagrams/_rels/data21.xml.rels><?xml version="1.0" encoding="UTF-8" standalone="yes"?>
<Relationships xmlns="http://schemas.openxmlformats.org/package/2006/relationships"><Relationship Id="rId1" Type="http://schemas.openxmlformats.org/officeDocument/2006/relationships/image" Target="../media/image16.png"/></Relationships>
</file>

<file path=ppt/diagrams/_rels/data23.xml.rels><?xml version="1.0" encoding="UTF-8" standalone="yes"?>
<Relationships xmlns="http://schemas.openxmlformats.org/package/2006/relationships"><Relationship Id="rId1" Type="http://schemas.openxmlformats.org/officeDocument/2006/relationships/image" Target="../media/image17.png"/></Relationships>
</file>

<file path=ppt/diagrams/_rels/data25.xml.rels><?xml version="1.0" encoding="UTF-8" standalone="yes"?>
<Relationships xmlns="http://schemas.openxmlformats.org/package/2006/relationships"><Relationship Id="rId1" Type="http://schemas.openxmlformats.org/officeDocument/2006/relationships/image" Target="../media/image18.png"/></Relationships>
</file>

<file path=ppt/diagrams/_rels/data27.xml.rels><?xml version="1.0" encoding="UTF-8" standalone="yes"?>
<Relationships xmlns="http://schemas.openxmlformats.org/package/2006/relationships"><Relationship Id="rId1" Type="http://schemas.openxmlformats.org/officeDocument/2006/relationships/image" Target="../media/image19.png"/></Relationships>
</file>

<file path=ppt/diagrams/_rels/data29.xml.rels><?xml version="1.0" encoding="UTF-8" standalone="yes"?>
<Relationships xmlns="http://schemas.openxmlformats.org/package/2006/relationships"><Relationship Id="rId1" Type="http://schemas.openxmlformats.org/officeDocument/2006/relationships/image" Target="../media/image20.png"/></Relationships>
</file>

<file path=ppt/diagrams/_rels/data3.xml.rels><?xml version="1.0" encoding="UTF-8" standalone="yes"?>
<Relationships xmlns="http://schemas.openxmlformats.org/package/2006/relationships"><Relationship Id="rId1" Type="http://schemas.openxmlformats.org/officeDocument/2006/relationships/image" Target="../media/image7.png"/></Relationships>
</file>

<file path=ppt/diagrams/_rels/data5.xml.rels><?xml version="1.0" encoding="UTF-8" standalone="yes"?>
<Relationships xmlns="http://schemas.openxmlformats.org/package/2006/relationships"><Relationship Id="rId1" Type="http://schemas.openxmlformats.org/officeDocument/2006/relationships/image" Target="../media/image8.png"/></Relationships>
</file>

<file path=ppt/diagrams/_rels/data7.xml.rels><?xml version="1.0" encoding="UTF-8" standalone="yes"?>
<Relationships xmlns="http://schemas.openxmlformats.org/package/2006/relationships"><Relationship Id="rId1" Type="http://schemas.openxmlformats.org/officeDocument/2006/relationships/image" Target="../media/image9.png"/></Relationships>
</file>

<file path=ppt/diagrams/_rels/data9.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1.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13.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14.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15.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18.png"/></Relationships>
</file>

<file path=ppt/diagrams/_rels/drawing27.xml.rels><?xml version="1.0" encoding="UTF-8" standalone="yes"?>
<Relationships xmlns="http://schemas.openxmlformats.org/package/2006/relationships"><Relationship Id="rId1" Type="http://schemas.openxmlformats.org/officeDocument/2006/relationships/image" Target="../media/image19.png"/></Relationships>
</file>

<file path=ppt/diagrams/_rels/drawing29.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3.xml.rels><?xml version="1.0" encoding="UTF-8" standalone="yes"?>
<Relationships xmlns="http://schemas.openxmlformats.org/package/2006/relationships"><Relationship Id="rId1" Type="http://schemas.openxmlformats.org/officeDocument/2006/relationships/image" Target="../media/image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8.png"/></Relationships>
</file>

<file path=ppt/diagrams/_rels/drawing7.xml.rels><?xml version="1.0" encoding="UTF-8" standalone="yes"?>
<Relationships xmlns="http://schemas.openxmlformats.org/package/2006/relationships"><Relationship Id="rId1" Type="http://schemas.openxmlformats.org/officeDocument/2006/relationships/image" Target="../media/image9.png"/></Relationships>
</file>

<file path=ppt/diagrams/_rels/drawing9.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0486DA-E2EE-4F4B-A19B-F57BD652345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9259B55F-C14B-4AB0-BCA6-13C9312B3AB8}">
      <dgm:prSet phldrT="[Text]"/>
      <dgm:spPr/>
      <dgm:t>
        <a:bodyPr/>
        <a:lstStyle/>
        <a:p>
          <a:r>
            <a:rPr lang="en-GB" dirty="0"/>
            <a:t>Personal Data Storage</a:t>
          </a:r>
        </a:p>
      </dgm:t>
    </dgm:pt>
    <dgm:pt modelId="{F9983D0D-9754-4F14-A5F1-A34F94E102C9}" type="parTrans" cxnId="{734C5AF5-B511-480C-BCA9-DBE1C5103DCC}">
      <dgm:prSet/>
      <dgm:spPr/>
      <dgm:t>
        <a:bodyPr/>
        <a:lstStyle/>
        <a:p>
          <a:endParaRPr lang="en-GB"/>
        </a:p>
      </dgm:t>
    </dgm:pt>
    <dgm:pt modelId="{21C48684-AFA1-4696-8197-4B21FDA75E0A}" type="sibTrans" cxnId="{734C5AF5-B511-480C-BCA9-DBE1C5103DCC}">
      <dgm:prSet/>
      <dgm:spPr/>
      <dgm:t>
        <a:bodyPr/>
        <a:lstStyle/>
        <a:p>
          <a:endParaRPr lang="en-GB"/>
        </a:p>
      </dgm:t>
    </dgm:pt>
    <dgm:pt modelId="{359D72DA-4C55-4C5E-A9D5-92B381DA5745}">
      <dgm:prSet phldrT="[Text]"/>
      <dgm:spPr/>
      <dgm:t>
        <a:bodyPr/>
        <a:lstStyle/>
        <a:p>
          <a:r>
            <a:rPr lang="en-GB" dirty="0"/>
            <a:t>Legal</a:t>
          </a:r>
        </a:p>
      </dgm:t>
    </dgm:pt>
    <dgm:pt modelId="{7E2F5409-495C-4345-B614-F05B22533411}" type="parTrans" cxnId="{0A4CE687-0F1E-4348-A287-A8074BB4A6A8}">
      <dgm:prSet/>
      <dgm:spPr/>
      <dgm:t>
        <a:bodyPr/>
        <a:lstStyle/>
        <a:p>
          <a:endParaRPr lang="en-GB"/>
        </a:p>
      </dgm:t>
    </dgm:pt>
    <dgm:pt modelId="{51246613-8E3D-4A64-9AFB-BC2BB80EE485}" type="sibTrans" cxnId="{0A4CE687-0F1E-4348-A287-A8074BB4A6A8}">
      <dgm:prSet/>
      <dgm:spPr/>
      <dgm:t>
        <a:bodyPr/>
        <a:lstStyle/>
        <a:p>
          <a:endParaRPr lang="en-GB"/>
        </a:p>
      </dgm:t>
    </dgm:pt>
    <dgm:pt modelId="{67FC947E-1CA0-4B5A-B5A7-1D4D6686900F}">
      <dgm:prSet phldrT="[Text]"/>
      <dgm:spPr/>
      <dgm:t>
        <a:bodyPr/>
        <a:lstStyle/>
        <a:p>
          <a:r>
            <a:rPr lang="en-GB" dirty="0"/>
            <a:t>Horizontal Data</a:t>
          </a:r>
        </a:p>
      </dgm:t>
    </dgm:pt>
    <dgm:pt modelId="{0D2783D0-BE82-42C7-AFF4-7FEFBE20EABB}" type="parTrans" cxnId="{FAC8D049-DFE6-41E0-BAFA-2BEA70C1BFE0}">
      <dgm:prSet/>
      <dgm:spPr/>
      <dgm:t>
        <a:bodyPr/>
        <a:lstStyle/>
        <a:p>
          <a:endParaRPr lang="en-GB"/>
        </a:p>
      </dgm:t>
    </dgm:pt>
    <dgm:pt modelId="{03B830CA-B85A-46BB-BACD-D4C15B9B6360}" type="sibTrans" cxnId="{FAC8D049-DFE6-41E0-BAFA-2BEA70C1BFE0}">
      <dgm:prSet/>
      <dgm:spPr/>
      <dgm:t>
        <a:bodyPr/>
        <a:lstStyle/>
        <a:p>
          <a:endParaRPr lang="en-GB"/>
        </a:p>
      </dgm:t>
    </dgm:pt>
    <dgm:pt modelId="{D38720D1-5B12-4FF1-8F7A-4B62D65945C5}">
      <dgm:prSet phldrT="[Text]"/>
      <dgm:spPr/>
      <dgm:t>
        <a:bodyPr/>
        <a:lstStyle/>
        <a:p>
          <a:r>
            <a:rPr lang="en-GB" dirty="0"/>
            <a:t>Connect</a:t>
          </a:r>
        </a:p>
      </dgm:t>
    </dgm:pt>
    <dgm:pt modelId="{47994C41-E780-40AB-AA61-6601FEE5AEBD}" type="parTrans" cxnId="{85FE97DB-5A62-4470-A4DF-E911E566C8C1}">
      <dgm:prSet/>
      <dgm:spPr/>
      <dgm:t>
        <a:bodyPr/>
        <a:lstStyle/>
        <a:p>
          <a:endParaRPr lang="en-GB"/>
        </a:p>
      </dgm:t>
    </dgm:pt>
    <dgm:pt modelId="{0BCEB735-26EA-488F-9390-380B4620866C}" type="sibTrans" cxnId="{85FE97DB-5A62-4470-A4DF-E911E566C8C1}">
      <dgm:prSet/>
      <dgm:spPr/>
      <dgm:t>
        <a:bodyPr/>
        <a:lstStyle/>
        <a:p>
          <a:endParaRPr lang="en-GB"/>
        </a:p>
      </dgm:t>
    </dgm:pt>
    <dgm:pt modelId="{C3FEC343-FCB3-4DA7-8BD0-3E2BDEA6B1E6}">
      <dgm:prSet phldrT="[Text]"/>
      <dgm:spPr/>
      <dgm:t>
        <a:bodyPr/>
        <a:lstStyle/>
        <a:p>
          <a:r>
            <a:rPr lang="en-GB" dirty="0"/>
            <a:t>Personal Data Economy</a:t>
          </a:r>
        </a:p>
      </dgm:t>
    </dgm:pt>
    <dgm:pt modelId="{252E6593-C231-4059-A9C8-E91B0A60D0D5}" type="parTrans" cxnId="{B6F078A6-0DDC-4EF9-B44E-8E73F62A8B5B}">
      <dgm:prSet/>
      <dgm:spPr/>
      <dgm:t>
        <a:bodyPr/>
        <a:lstStyle/>
        <a:p>
          <a:endParaRPr lang="en-GB"/>
        </a:p>
      </dgm:t>
    </dgm:pt>
    <dgm:pt modelId="{2FF76972-17F2-4135-A2B4-501A0943CE00}" type="sibTrans" cxnId="{B6F078A6-0DDC-4EF9-B44E-8E73F62A8B5B}">
      <dgm:prSet/>
      <dgm:spPr/>
      <dgm:t>
        <a:bodyPr/>
        <a:lstStyle/>
        <a:p>
          <a:endParaRPr lang="en-GB"/>
        </a:p>
      </dgm:t>
    </dgm:pt>
    <dgm:pt modelId="{2E022A03-BFC7-4577-8EE4-E73420ADF8E7}">
      <dgm:prSet phldrT="[Text]"/>
      <dgm:spPr/>
      <dgm:t>
        <a:bodyPr/>
        <a:lstStyle/>
        <a:p>
          <a:r>
            <a:rPr lang="en-GB" baseline="0" dirty="0"/>
            <a:t>Better Targeting</a:t>
          </a:r>
          <a:endParaRPr lang="en-GB" dirty="0"/>
        </a:p>
      </dgm:t>
    </dgm:pt>
    <dgm:pt modelId="{3801D05E-00B8-44C8-A3E6-16D5E784B199}" type="parTrans" cxnId="{91D9FBD0-BDC2-42C9-9F7D-26E6AE92E2E7}">
      <dgm:prSet/>
      <dgm:spPr/>
      <dgm:t>
        <a:bodyPr/>
        <a:lstStyle/>
        <a:p>
          <a:endParaRPr lang="en-GB"/>
        </a:p>
      </dgm:t>
    </dgm:pt>
    <dgm:pt modelId="{68D06FCB-E140-4171-BF02-576D53033FD8}" type="sibTrans" cxnId="{91D9FBD0-BDC2-42C9-9F7D-26E6AE92E2E7}">
      <dgm:prSet/>
      <dgm:spPr/>
      <dgm:t>
        <a:bodyPr/>
        <a:lstStyle/>
        <a:p>
          <a:endParaRPr lang="en-GB"/>
        </a:p>
      </dgm:t>
    </dgm:pt>
    <dgm:pt modelId="{5730D5EC-44B6-421E-A31F-B9C162B23C0A}">
      <dgm:prSet phldrT="[Text]"/>
      <dgm:spPr/>
      <dgm:t>
        <a:bodyPr/>
        <a:lstStyle/>
        <a:p>
          <a:r>
            <a:rPr lang="en-GB"/>
            <a:t>Security</a:t>
          </a:r>
          <a:endParaRPr lang="en-GB" dirty="0"/>
        </a:p>
      </dgm:t>
    </dgm:pt>
    <dgm:pt modelId="{09B1BD16-3051-4C1B-8FBB-79F262102277}" type="parTrans" cxnId="{CFFB701D-29C0-4232-9D05-E77C1DC52F41}">
      <dgm:prSet/>
      <dgm:spPr/>
      <dgm:t>
        <a:bodyPr/>
        <a:lstStyle/>
        <a:p>
          <a:endParaRPr lang="en-GB"/>
        </a:p>
      </dgm:t>
    </dgm:pt>
    <dgm:pt modelId="{4C5976A3-085E-4E2A-A00F-F159472BC72B}" type="sibTrans" cxnId="{CFFB701D-29C0-4232-9D05-E77C1DC52F41}">
      <dgm:prSet/>
      <dgm:spPr/>
      <dgm:t>
        <a:bodyPr/>
        <a:lstStyle/>
        <a:p>
          <a:endParaRPr lang="en-GB"/>
        </a:p>
      </dgm:t>
    </dgm:pt>
    <dgm:pt modelId="{2D186BEC-7ED3-415F-80CA-9A7211548A85}">
      <dgm:prSet phldrT="[Text]"/>
      <dgm:spPr/>
      <dgm:t>
        <a:bodyPr/>
        <a:lstStyle/>
        <a:p>
          <a:r>
            <a:rPr lang="en-GB" dirty="0"/>
            <a:t>Contextual</a:t>
          </a:r>
        </a:p>
      </dgm:t>
    </dgm:pt>
    <dgm:pt modelId="{4B1E1A05-D67C-4257-B46A-2741C0622411}" type="parTrans" cxnId="{BDCA610A-C14A-4483-A21F-7443C435E236}">
      <dgm:prSet/>
      <dgm:spPr/>
      <dgm:t>
        <a:bodyPr/>
        <a:lstStyle/>
        <a:p>
          <a:endParaRPr lang="en-GB"/>
        </a:p>
      </dgm:t>
    </dgm:pt>
    <dgm:pt modelId="{210F3CEA-9BA9-47D4-AA34-CFAAAE72C1A7}" type="sibTrans" cxnId="{BDCA610A-C14A-4483-A21F-7443C435E236}">
      <dgm:prSet/>
      <dgm:spPr/>
      <dgm:t>
        <a:bodyPr/>
        <a:lstStyle/>
        <a:p>
          <a:endParaRPr lang="en-GB"/>
        </a:p>
      </dgm:t>
    </dgm:pt>
    <dgm:pt modelId="{AFAB3D5D-50D5-4F80-BEB4-50B60E19EE75}">
      <dgm:prSet phldrT="[Text]"/>
      <dgm:spPr/>
      <dgm:t>
        <a:bodyPr/>
        <a:lstStyle/>
        <a:p>
          <a:r>
            <a:rPr lang="en-GB" dirty="0"/>
            <a:t>Data Offers</a:t>
          </a:r>
        </a:p>
      </dgm:t>
    </dgm:pt>
    <dgm:pt modelId="{5FA972AD-A00E-4FED-9407-2A8310817E59}" type="parTrans" cxnId="{FA75A0C2-C935-40F5-8F2E-0C33A48F5A6E}">
      <dgm:prSet/>
      <dgm:spPr/>
      <dgm:t>
        <a:bodyPr/>
        <a:lstStyle/>
        <a:p>
          <a:endParaRPr lang="en-GB"/>
        </a:p>
      </dgm:t>
    </dgm:pt>
    <dgm:pt modelId="{07A76FC1-C0AE-4C8A-BB40-A53F2EFD9F38}" type="sibTrans" cxnId="{FA75A0C2-C935-40F5-8F2E-0C33A48F5A6E}">
      <dgm:prSet/>
      <dgm:spPr/>
      <dgm:t>
        <a:bodyPr/>
        <a:lstStyle/>
        <a:p>
          <a:endParaRPr lang="en-GB"/>
        </a:p>
      </dgm:t>
    </dgm:pt>
    <dgm:pt modelId="{ED4FBFE8-A940-44A0-A966-483CBE238A4B}">
      <dgm:prSet phldrT="[Text]"/>
      <dgm:spPr/>
      <dgm:t>
        <a:bodyPr/>
        <a:lstStyle/>
        <a:p>
          <a:r>
            <a:rPr lang="en-GB" dirty="0"/>
            <a:t>Market Square</a:t>
          </a:r>
        </a:p>
      </dgm:t>
    </dgm:pt>
    <dgm:pt modelId="{794B7FB5-4BDA-4B94-A293-064395B5D1D6}" type="parTrans" cxnId="{8CB1C8B8-B450-4AD5-ABA6-12381689BE9E}">
      <dgm:prSet/>
      <dgm:spPr/>
      <dgm:t>
        <a:bodyPr/>
        <a:lstStyle/>
        <a:p>
          <a:endParaRPr lang="en-US"/>
        </a:p>
      </dgm:t>
    </dgm:pt>
    <dgm:pt modelId="{8CA5FB7A-515B-494C-AB67-32FBAE6D9E62}" type="sibTrans" cxnId="{8CB1C8B8-B450-4AD5-ABA6-12381689BE9E}">
      <dgm:prSet/>
      <dgm:spPr/>
      <dgm:t>
        <a:bodyPr/>
        <a:lstStyle/>
        <a:p>
          <a:endParaRPr lang="en-US"/>
        </a:p>
      </dgm:t>
    </dgm:pt>
    <dgm:pt modelId="{795BE59E-E120-4BBC-B96E-74097B2072AF}">
      <dgm:prSet phldrT="[Text]"/>
      <dgm:spPr/>
      <dgm:t>
        <a:bodyPr/>
        <a:lstStyle/>
        <a:p>
          <a:r>
            <a:rPr lang="en-GB" dirty="0"/>
            <a:t>Contain</a:t>
          </a:r>
        </a:p>
      </dgm:t>
    </dgm:pt>
    <dgm:pt modelId="{A09413CA-9A9E-4485-A982-3614CCDA0764}" type="parTrans" cxnId="{306C2CD4-3643-4FF1-9577-31F4F6F74F53}">
      <dgm:prSet/>
      <dgm:spPr/>
      <dgm:t>
        <a:bodyPr/>
        <a:lstStyle/>
        <a:p>
          <a:endParaRPr lang="en-US"/>
        </a:p>
      </dgm:t>
    </dgm:pt>
    <dgm:pt modelId="{804538D8-BA24-4A7A-8B81-B29DFB1632A4}" type="sibTrans" cxnId="{306C2CD4-3643-4FF1-9577-31F4F6F74F53}">
      <dgm:prSet/>
      <dgm:spPr/>
      <dgm:t>
        <a:bodyPr/>
        <a:lstStyle/>
        <a:p>
          <a:endParaRPr lang="en-US"/>
        </a:p>
      </dgm:t>
    </dgm:pt>
    <dgm:pt modelId="{D27533F5-1F76-4F5D-9CCF-32B7A4F6A8DA}">
      <dgm:prSet phldrT="[Text]"/>
      <dgm:spPr/>
      <dgm:t>
        <a:bodyPr/>
        <a:lstStyle/>
        <a:p>
          <a:r>
            <a:rPr lang="en-GB" dirty="0"/>
            <a:t>“Privacy”</a:t>
          </a:r>
        </a:p>
      </dgm:t>
    </dgm:pt>
    <dgm:pt modelId="{A8AF4404-F920-465B-978E-4D6C9017A0C6}" type="parTrans" cxnId="{3EF05F6B-E08B-4673-90A6-BB5DD8E7C50C}">
      <dgm:prSet/>
      <dgm:spPr/>
      <dgm:t>
        <a:bodyPr/>
        <a:lstStyle/>
        <a:p>
          <a:endParaRPr lang="en-US"/>
        </a:p>
      </dgm:t>
    </dgm:pt>
    <dgm:pt modelId="{D001B63B-EC51-4BCB-B528-7B77E42F4F03}" type="sibTrans" cxnId="{3EF05F6B-E08B-4673-90A6-BB5DD8E7C50C}">
      <dgm:prSet/>
      <dgm:spPr/>
      <dgm:t>
        <a:bodyPr/>
        <a:lstStyle/>
        <a:p>
          <a:endParaRPr lang="en-US"/>
        </a:p>
      </dgm:t>
    </dgm:pt>
    <dgm:pt modelId="{D4E8A250-408C-4AC5-A7CB-C76A6A7B2C68}" type="pres">
      <dgm:prSet presAssocID="{3A0486DA-E2EE-4F4B-A19B-F57BD6523454}" presName="theList" presStyleCnt="0">
        <dgm:presLayoutVars>
          <dgm:dir/>
          <dgm:animLvl val="lvl"/>
          <dgm:resizeHandles val="exact"/>
        </dgm:presLayoutVars>
      </dgm:prSet>
      <dgm:spPr/>
      <dgm:t>
        <a:bodyPr/>
        <a:lstStyle/>
        <a:p>
          <a:endParaRPr lang="en-US"/>
        </a:p>
      </dgm:t>
    </dgm:pt>
    <dgm:pt modelId="{16D55EA9-BF1F-4561-89E7-6E4C043832AB}" type="pres">
      <dgm:prSet presAssocID="{9259B55F-C14B-4AB0-BCA6-13C9312B3AB8}" presName="compNode" presStyleCnt="0"/>
      <dgm:spPr/>
    </dgm:pt>
    <dgm:pt modelId="{4F80A020-C7C5-4552-80CF-AFDA3ADB193C}" type="pres">
      <dgm:prSet presAssocID="{9259B55F-C14B-4AB0-BCA6-13C9312B3AB8}" presName="aNode" presStyleLbl="bgShp" presStyleIdx="0" presStyleCnt="3"/>
      <dgm:spPr/>
      <dgm:t>
        <a:bodyPr/>
        <a:lstStyle/>
        <a:p>
          <a:endParaRPr lang="en-US"/>
        </a:p>
      </dgm:t>
    </dgm:pt>
    <dgm:pt modelId="{80448B2C-68CD-4DA5-B59A-17D6B44CD642}" type="pres">
      <dgm:prSet presAssocID="{9259B55F-C14B-4AB0-BCA6-13C9312B3AB8}" presName="textNode" presStyleLbl="bgShp" presStyleIdx="0" presStyleCnt="3"/>
      <dgm:spPr/>
      <dgm:t>
        <a:bodyPr/>
        <a:lstStyle/>
        <a:p>
          <a:endParaRPr lang="en-US"/>
        </a:p>
      </dgm:t>
    </dgm:pt>
    <dgm:pt modelId="{F152E684-A009-49FD-B320-87F6D546B0FD}" type="pres">
      <dgm:prSet presAssocID="{9259B55F-C14B-4AB0-BCA6-13C9312B3AB8}" presName="compChildNode" presStyleCnt="0"/>
      <dgm:spPr/>
    </dgm:pt>
    <dgm:pt modelId="{D4FB1427-228B-40C3-BD15-44C1FB78E76D}" type="pres">
      <dgm:prSet presAssocID="{9259B55F-C14B-4AB0-BCA6-13C9312B3AB8}" presName="theInnerList" presStyleCnt="0"/>
      <dgm:spPr/>
    </dgm:pt>
    <dgm:pt modelId="{4643C5EE-8EA1-471F-BFE4-8470269FCFC5}" type="pres">
      <dgm:prSet presAssocID="{359D72DA-4C55-4C5E-A9D5-92B381DA5745}" presName="childNode" presStyleLbl="node1" presStyleIdx="0" presStyleCnt="9">
        <dgm:presLayoutVars>
          <dgm:bulletEnabled val="1"/>
        </dgm:presLayoutVars>
      </dgm:prSet>
      <dgm:spPr/>
      <dgm:t>
        <a:bodyPr/>
        <a:lstStyle/>
        <a:p>
          <a:endParaRPr lang="en-US"/>
        </a:p>
      </dgm:t>
    </dgm:pt>
    <dgm:pt modelId="{06FCA5D8-95BA-4ACA-AF66-A5BE6C3EC80A}" type="pres">
      <dgm:prSet presAssocID="{359D72DA-4C55-4C5E-A9D5-92B381DA5745}" presName="aSpace2" presStyleCnt="0"/>
      <dgm:spPr/>
    </dgm:pt>
    <dgm:pt modelId="{EBBD3302-CF99-4401-8B0B-AA546CCED051}" type="pres">
      <dgm:prSet presAssocID="{D27533F5-1F76-4F5D-9CCF-32B7A4F6A8DA}" presName="childNode" presStyleLbl="node1" presStyleIdx="1" presStyleCnt="9">
        <dgm:presLayoutVars>
          <dgm:bulletEnabled val="1"/>
        </dgm:presLayoutVars>
      </dgm:prSet>
      <dgm:spPr/>
      <dgm:t>
        <a:bodyPr/>
        <a:lstStyle/>
        <a:p>
          <a:endParaRPr lang="en-US"/>
        </a:p>
      </dgm:t>
    </dgm:pt>
    <dgm:pt modelId="{C0ACD48A-360C-4098-A9D3-FD174C26DD07}" type="pres">
      <dgm:prSet presAssocID="{D27533F5-1F76-4F5D-9CCF-32B7A4F6A8DA}" presName="aSpace2" presStyleCnt="0"/>
      <dgm:spPr/>
    </dgm:pt>
    <dgm:pt modelId="{BB539A3E-D501-4CDB-8353-9F51A468AF04}" type="pres">
      <dgm:prSet presAssocID="{5730D5EC-44B6-421E-A31F-B9C162B23C0A}" presName="childNode" presStyleLbl="node1" presStyleIdx="2" presStyleCnt="9">
        <dgm:presLayoutVars>
          <dgm:bulletEnabled val="1"/>
        </dgm:presLayoutVars>
      </dgm:prSet>
      <dgm:spPr/>
      <dgm:t>
        <a:bodyPr/>
        <a:lstStyle/>
        <a:p>
          <a:endParaRPr lang="en-US"/>
        </a:p>
      </dgm:t>
    </dgm:pt>
    <dgm:pt modelId="{27E716B2-4690-4EA8-8521-C0D39675F94E}" type="pres">
      <dgm:prSet presAssocID="{9259B55F-C14B-4AB0-BCA6-13C9312B3AB8}" presName="aSpace" presStyleCnt="0"/>
      <dgm:spPr/>
    </dgm:pt>
    <dgm:pt modelId="{578C2948-0802-4070-9C3B-9AA1A5940CD2}" type="pres">
      <dgm:prSet presAssocID="{67FC947E-1CA0-4B5A-B5A7-1D4D6686900F}" presName="compNode" presStyleCnt="0"/>
      <dgm:spPr/>
    </dgm:pt>
    <dgm:pt modelId="{8C8CE842-DF1C-421B-88FA-E15451CF6580}" type="pres">
      <dgm:prSet presAssocID="{67FC947E-1CA0-4B5A-B5A7-1D4D6686900F}" presName="aNode" presStyleLbl="bgShp" presStyleIdx="1" presStyleCnt="3"/>
      <dgm:spPr/>
      <dgm:t>
        <a:bodyPr/>
        <a:lstStyle/>
        <a:p>
          <a:endParaRPr lang="en-US"/>
        </a:p>
      </dgm:t>
    </dgm:pt>
    <dgm:pt modelId="{9B569484-4B11-49D5-A073-62708052651D}" type="pres">
      <dgm:prSet presAssocID="{67FC947E-1CA0-4B5A-B5A7-1D4D6686900F}" presName="textNode" presStyleLbl="bgShp" presStyleIdx="1" presStyleCnt="3"/>
      <dgm:spPr/>
      <dgm:t>
        <a:bodyPr/>
        <a:lstStyle/>
        <a:p>
          <a:endParaRPr lang="en-US"/>
        </a:p>
      </dgm:t>
    </dgm:pt>
    <dgm:pt modelId="{C52AD06B-C9E8-4427-9302-B36F804750D1}" type="pres">
      <dgm:prSet presAssocID="{67FC947E-1CA0-4B5A-B5A7-1D4D6686900F}" presName="compChildNode" presStyleCnt="0"/>
      <dgm:spPr/>
    </dgm:pt>
    <dgm:pt modelId="{BF5554C6-59F4-4085-A9FB-7DC919E8490D}" type="pres">
      <dgm:prSet presAssocID="{67FC947E-1CA0-4B5A-B5A7-1D4D6686900F}" presName="theInnerList" presStyleCnt="0"/>
      <dgm:spPr/>
    </dgm:pt>
    <dgm:pt modelId="{02A3F32C-DAA3-423B-8D94-76918BBC3D84}" type="pres">
      <dgm:prSet presAssocID="{D38720D1-5B12-4FF1-8F7A-4B62D65945C5}" presName="childNode" presStyleLbl="node1" presStyleIdx="3" presStyleCnt="9">
        <dgm:presLayoutVars>
          <dgm:bulletEnabled val="1"/>
        </dgm:presLayoutVars>
      </dgm:prSet>
      <dgm:spPr/>
      <dgm:t>
        <a:bodyPr/>
        <a:lstStyle/>
        <a:p>
          <a:endParaRPr lang="en-US"/>
        </a:p>
      </dgm:t>
    </dgm:pt>
    <dgm:pt modelId="{4C8D20CE-FF73-44BC-ADDF-E80787A583B4}" type="pres">
      <dgm:prSet presAssocID="{D38720D1-5B12-4FF1-8F7A-4B62D65945C5}" presName="aSpace2" presStyleCnt="0"/>
      <dgm:spPr/>
    </dgm:pt>
    <dgm:pt modelId="{F5C19120-C11C-4394-9464-B25CA4291390}" type="pres">
      <dgm:prSet presAssocID="{795BE59E-E120-4BBC-B96E-74097B2072AF}" presName="childNode" presStyleLbl="node1" presStyleIdx="4" presStyleCnt="9">
        <dgm:presLayoutVars>
          <dgm:bulletEnabled val="1"/>
        </dgm:presLayoutVars>
      </dgm:prSet>
      <dgm:spPr/>
      <dgm:t>
        <a:bodyPr/>
        <a:lstStyle/>
        <a:p>
          <a:endParaRPr lang="en-US"/>
        </a:p>
      </dgm:t>
    </dgm:pt>
    <dgm:pt modelId="{F2949923-46CF-4E18-8103-EFA8FB81FD80}" type="pres">
      <dgm:prSet presAssocID="{795BE59E-E120-4BBC-B96E-74097B2072AF}" presName="aSpace2" presStyleCnt="0"/>
      <dgm:spPr/>
    </dgm:pt>
    <dgm:pt modelId="{F16412FC-7937-4BEB-8E49-8F94A89A0253}" type="pres">
      <dgm:prSet presAssocID="{2D186BEC-7ED3-415F-80CA-9A7211548A85}" presName="childNode" presStyleLbl="node1" presStyleIdx="5" presStyleCnt="9">
        <dgm:presLayoutVars>
          <dgm:bulletEnabled val="1"/>
        </dgm:presLayoutVars>
      </dgm:prSet>
      <dgm:spPr/>
      <dgm:t>
        <a:bodyPr/>
        <a:lstStyle/>
        <a:p>
          <a:endParaRPr lang="en-US"/>
        </a:p>
      </dgm:t>
    </dgm:pt>
    <dgm:pt modelId="{3AFB636D-81D8-41C7-A220-C2DE02F5B963}" type="pres">
      <dgm:prSet presAssocID="{67FC947E-1CA0-4B5A-B5A7-1D4D6686900F}" presName="aSpace" presStyleCnt="0"/>
      <dgm:spPr/>
    </dgm:pt>
    <dgm:pt modelId="{0E6711AB-4E3B-401C-9A31-8939061DDDD7}" type="pres">
      <dgm:prSet presAssocID="{C3FEC343-FCB3-4DA7-8BD0-3E2BDEA6B1E6}" presName="compNode" presStyleCnt="0"/>
      <dgm:spPr/>
    </dgm:pt>
    <dgm:pt modelId="{239333C0-077C-4D17-9BAB-F60579922A66}" type="pres">
      <dgm:prSet presAssocID="{C3FEC343-FCB3-4DA7-8BD0-3E2BDEA6B1E6}" presName="aNode" presStyleLbl="bgShp" presStyleIdx="2" presStyleCnt="3"/>
      <dgm:spPr/>
      <dgm:t>
        <a:bodyPr/>
        <a:lstStyle/>
        <a:p>
          <a:endParaRPr lang="en-US"/>
        </a:p>
      </dgm:t>
    </dgm:pt>
    <dgm:pt modelId="{4B2AFF68-7356-4A87-89EA-F723FAEE6ADB}" type="pres">
      <dgm:prSet presAssocID="{C3FEC343-FCB3-4DA7-8BD0-3E2BDEA6B1E6}" presName="textNode" presStyleLbl="bgShp" presStyleIdx="2" presStyleCnt="3"/>
      <dgm:spPr/>
      <dgm:t>
        <a:bodyPr/>
        <a:lstStyle/>
        <a:p>
          <a:endParaRPr lang="en-US"/>
        </a:p>
      </dgm:t>
    </dgm:pt>
    <dgm:pt modelId="{36370E29-3129-47E6-AFFF-A654B91DBFEF}" type="pres">
      <dgm:prSet presAssocID="{C3FEC343-FCB3-4DA7-8BD0-3E2BDEA6B1E6}" presName="compChildNode" presStyleCnt="0"/>
      <dgm:spPr/>
    </dgm:pt>
    <dgm:pt modelId="{378EFCB4-FAF9-48B6-BF7F-93541B3C33C1}" type="pres">
      <dgm:prSet presAssocID="{C3FEC343-FCB3-4DA7-8BD0-3E2BDEA6B1E6}" presName="theInnerList" presStyleCnt="0"/>
      <dgm:spPr/>
    </dgm:pt>
    <dgm:pt modelId="{7496F5B3-B00A-45C8-BA9F-36D7504CE935}" type="pres">
      <dgm:prSet presAssocID="{2E022A03-BFC7-4577-8EE4-E73420ADF8E7}" presName="childNode" presStyleLbl="node1" presStyleIdx="6" presStyleCnt="9">
        <dgm:presLayoutVars>
          <dgm:bulletEnabled val="1"/>
        </dgm:presLayoutVars>
      </dgm:prSet>
      <dgm:spPr/>
      <dgm:t>
        <a:bodyPr/>
        <a:lstStyle/>
        <a:p>
          <a:endParaRPr lang="en-US"/>
        </a:p>
      </dgm:t>
    </dgm:pt>
    <dgm:pt modelId="{BDBF6DDB-0708-435C-8CD4-3155E66EFC37}" type="pres">
      <dgm:prSet presAssocID="{2E022A03-BFC7-4577-8EE4-E73420ADF8E7}" presName="aSpace2" presStyleCnt="0"/>
      <dgm:spPr/>
    </dgm:pt>
    <dgm:pt modelId="{1850A338-D3C8-4401-9FC9-63B0A61FEFC3}" type="pres">
      <dgm:prSet presAssocID="{AFAB3D5D-50D5-4F80-BEB4-50B60E19EE75}" presName="childNode" presStyleLbl="node1" presStyleIdx="7" presStyleCnt="9">
        <dgm:presLayoutVars>
          <dgm:bulletEnabled val="1"/>
        </dgm:presLayoutVars>
      </dgm:prSet>
      <dgm:spPr/>
      <dgm:t>
        <a:bodyPr/>
        <a:lstStyle/>
        <a:p>
          <a:endParaRPr lang="en-US"/>
        </a:p>
      </dgm:t>
    </dgm:pt>
    <dgm:pt modelId="{2820E358-9FD0-4725-AC70-54905829AE41}" type="pres">
      <dgm:prSet presAssocID="{AFAB3D5D-50D5-4F80-BEB4-50B60E19EE75}" presName="aSpace2" presStyleCnt="0"/>
      <dgm:spPr/>
    </dgm:pt>
    <dgm:pt modelId="{2A8DF502-15A6-4648-BE48-8A18F076355B}" type="pres">
      <dgm:prSet presAssocID="{ED4FBFE8-A940-44A0-A966-483CBE238A4B}" presName="childNode" presStyleLbl="node1" presStyleIdx="8" presStyleCnt="9">
        <dgm:presLayoutVars>
          <dgm:bulletEnabled val="1"/>
        </dgm:presLayoutVars>
      </dgm:prSet>
      <dgm:spPr/>
      <dgm:t>
        <a:bodyPr/>
        <a:lstStyle/>
        <a:p>
          <a:endParaRPr lang="en-US"/>
        </a:p>
      </dgm:t>
    </dgm:pt>
  </dgm:ptLst>
  <dgm:cxnLst>
    <dgm:cxn modelId="{3542B441-F65B-4745-BE65-6C81A5153901}" type="presOf" srcId="{AFAB3D5D-50D5-4F80-BEB4-50B60E19EE75}" destId="{1850A338-D3C8-4401-9FC9-63B0A61FEFC3}" srcOrd="0" destOrd="0" presId="urn:microsoft.com/office/officeart/2005/8/layout/lProcess2"/>
    <dgm:cxn modelId="{31489CB0-2A23-EF4F-AF3C-400A8106DC9B}" type="presOf" srcId="{3A0486DA-E2EE-4F4B-A19B-F57BD6523454}" destId="{D4E8A250-408C-4AC5-A7CB-C76A6A7B2C68}" srcOrd="0" destOrd="0" presId="urn:microsoft.com/office/officeart/2005/8/layout/lProcess2"/>
    <dgm:cxn modelId="{C66246C6-494D-0541-9394-780DB03CFF24}" type="presOf" srcId="{ED4FBFE8-A940-44A0-A966-483CBE238A4B}" destId="{2A8DF502-15A6-4648-BE48-8A18F076355B}" srcOrd="0" destOrd="0" presId="urn:microsoft.com/office/officeart/2005/8/layout/lProcess2"/>
    <dgm:cxn modelId="{38325418-D29B-2A48-800A-400D3849056C}" type="presOf" srcId="{2E022A03-BFC7-4577-8EE4-E73420ADF8E7}" destId="{7496F5B3-B00A-45C8-BA9F-36D7504CE935}" srcOrd="0" destOrd="0" presId="urn:microsoft.com/office/officeart/2005/8/layout/lProcess2"/>
    <dgm:cxn modelId="{A0473EC9-42F1-2741-9C3F-4EAFF7B18E31}" type="presOf" srcId="{C3FEC343-FCB3-4DA7-8BD0-3E2BDEA6B1E6}" destId="{4B2AFF68-7356-4A87-89EA-F723FAEE6ADB}" srcOrd="1" destOrd="0" presId="urn:microsoft.com/office/officeart/2005/8/layout/lProcess2"/>
    <dgm:cxn modelId="{734C5AF5-B511-480C-BCA9-DBE1C5103DCC}" srcId="{3A0486DA-E2EE-4F4B-A19B-F57BD6523454}" destId="{9259B55F-C14B-4AB0-BCA6-13C9312B3AB8}" srcOrd="0" destOrd="0" parTransId="{F9983D0D-9754-4F14-A5F1-A34F94E102C9}" sibTransId="{21C48684-AFA1-4696-8197-4B21FDA75E0A}"/>
    <dgm:cxn modelId="{0F57ADAE-E0C4-734D-8D0A-FFFB99DCA8BA}" type="presOf" srcId="{9259B55F-C14B-4AB0-BCA6-13C9312B3AB8}" destId="{80448B2C-68CD-4DA5-B59A-17D6B44CD642}" srcOrd="1" destOrd="0" presId="urn:microsoft.com/office/officeart/2005/8/layout/lProcess2"/>
    <dgm:cxn modelId="{715CC4A4-0629-E946-8E84-D7BF8A5FEA12}" type="presOf" srcId="{67FC947E-1CA0-4B5A-B5A7-1D4D6686900F}" destId="{8C8CE842-DF1C-421B-88FA-E15451CF6580}" srcOrd="0" destOrd="0" presId="urn:microsoft.com/office/officeart/2005/8/layout/lProcess2"/>
    <dgm:cxn modelId="{A7ADA146-A4D9-B54D-A0DC-8507966B93CC}" type="presOf" srcId="{D27533F5-1F76-4F5D-9CCF-32B7A4F6A8DA}" destId="{EBBD3302-CF99-4401-8B0B-AA546CCED051}" srcOrd="0" destOrd="0" presId="urn:microsoft.com/office/officeart/2005/8/layout/lProcess2"/>
    <dgm:cxn modelId="{E7F3FD49-0938-3140-8C91-51772CAFE604}" type="presOf" srcId="{67FC947E-1CA0-4B5A-B5A7-1D4D6686900F}" destId="{9B569484-4B11-49D5-A073-62708052651D}" srcOrd="1" destOrd="0" presId="urn:microsoft.com/office/officeart/2005/8/layout/lProcess2"/>
    <dgm:cxn modelId="{4A14A50C-1CAC-9F48-B4FB-FB71D7367A42}" type="presOf" srcId="{2D186BEC-7ED3-415F-80CA-9A7211548A85}" destId="{F16412FC-7937-4BEB-8E49-8F94A89A0253}" srcOrd="0" destOrd="0" presId="urn:microsoft.com/office/officeart/2005/8/layout/lProcess2"/>
    <dgm:cxn modelId="{306C2CD4-3643-4FF1-9577-31F4F6F74F53}" srcId="{67FC947E-1CA0-4B5A-B5A7-1D4D6686900F}" destId="{795BE59E-E120-4BBC-B96E-74097B2072AF}" srcOrd="1" destOrd="0" parTransId="{A09413CA-9A9E-4485-A982-3614CCDA0764}" sibTransId="{804538D8-BA24-4A7A-8B81-B29DFB1632A4}"/>
    <dgm:cxn modelId="{6E3F294C-3F13-2E42-BD2F-56E9FDAD4B25}" type="presOf" srcId="{5730D5EC-44B6-421E-A31F-B9C162B23C0A}" destId="{BB539A3E-D501-4CDB-8353-9F51A468AF04}" srcOrd="0" destOrd="0" presId="urn:microsoft.com/office/officeart/2005/8/layout/lProcess2"/>
    <dgm:cxn modelId="{62673CC5-9C72-5243-A683-C0BE70112FFF}" type="presOf" srcId="{C3FEC343-FCB3-4DA7-8BD0-3E2BDEA6B1E6}" destId="{239333C0-077C-4D17-9BAB-F60579922A66}" srcOrd="0" destOrd="0" presId="urn:microsoft.com/office/officeart/2005/8/layout/lProcess2"/>
    <dgm:cxn modelId="{975BFD08-93DE-DF4C-A12B-6D9A942DB721}" type="presOf" srcId="{9259B55F-C14B-4AB0-BCA6-13C9312B3AB8}" destId="{4F80A020-C7C5-4552-80CF-AFDA3ADB193C}" srcOrd="0" destOrd="0" presId="urn:microsoft.com/office/officeart/2005/8/layout/lProcess2"/>
    <dgm:cxn modelId="{91D9FBD0-BDC2-42C9-9F7D-26E6AE92E2E7}" srcId="{C3FEC343-FCB3-4DA7-8BD0-3E2BDEA6B1E6}" destId="{2E022A03-BFC7-4577-8EE4-E73420ADF8E7}" srcOrd="0" destOrd="0" parTransId="{3801D05E-00B8-44C8-A3E6-16D5E784B199}" sibTransId="{68D06FCB-E140-4171-BF02-576D53033FD8}"/>
    <dgm:cxn modelId="{8CB1C8B8-B450-4AD5-ABA6-12381689BE9E}" srcId="{C3FEC343-FCB3-4DA7-8BD0-3E2BDEA6B1E6}" destId="{ED4FBFE8-A940-44A0-A966-483CBE238A4B}" srcOrd="2" destOrd="0" parTransId="{794B7FB5-4BDA-4B94-A293-064395B5D1D6}" sibTransId="{8CA5FB7A-515B-494C-AB67-32FBAE6D9E62}"/>
    <dgm:cxn modelId="{0A4CE687-0F1E-4348-A287-A8074BB4A6A8}" srcId="{9259B55F-C14B-4AB0-BCA6-13C9312B3AB8}" destId="{359D72DA-4C55-4C5E-A9D5-92B381DA5745}" srcOrd="0" destOrd="0" parTransId="{7E2F5409-495C-4345-B614-F05B22533411}" sibTransId="{51246613-8E3D-4A64-9AFB-BC2BB80EE485}"/>
    <dgm:cxn modelId="{FAC8D049-DFE6-41E0-BAFA-2BEA70C1BFE0}" srcId="{3A0486DA-E2EE-4F4B-A19B-F57BD6523454}" destId="{67FC947E-1CA0-4B5A-B5A7-1D4D6686900F}" srcOrd="1" destOrd="0" parTransId="{0D2783D0-BE82-42C7-AFF4-7FEFBE20EABB}" sibTransId="{03B830CA-B85A-46BB-BACD-D4C15B9B6360}"/>
    <dgm:cxn modelId="{FA75A0C2-C935-40F5-8F2E-0C33A48F5A6E}" srcId="{C3FEC343-FCB3-4DA7-8BD0-3E2BDEA6B1E6}" destId="{AFAB3D5D-50D5-4F80-BEB4-50B60E19EE75}" srcOrd="1" destOrd="0" parTransId="{5FA972AD-A00E-4FED-9407-2A8310817E59}" sibTransId="{07A76FC1-C0AE-4C8A-BB40-A53F2EFD9F38}"/>
    <dgm:cxn modelId="{BDCA610A-C14A-4483-A21F-7443C435E236}" srcId="{67FC947E-1CA0-4B5A-B5A7-1D4D6686900F}" destId="{2D186BEC-7ED3-415F-80CA-9A7211548A85}" srcOrd="2" destOrd="0" parTransId="{4B1E1A05-D67C-4257-B46A-2741C0622411}" sibTransId="{210F3CEA-9BA9-47D4-AA34-CFAAAE72C1A7}"/>
    <dgm:cxn modelId="{B6F078A6-0DDC-4EF9-B44E-8E73F62A8B5B}" srcId="{3A0486DA-E2EE-4F4B-A19B-F57BD6523454}" destId="{C3FEC343-FCB3-4DA7-8BD0-3E2BDEA6B1E6}" srcOrd="2" destOrd="0" parTransId="{252E6593-C231-4059-A9C8-E91B0A60D0D5}" sibTransId="{2FF76972-17F2-4135-A2B4-501A0943CE00}"/>
    <dgm:cxn modelId="{3EF05F6B-E08B-4673-90A6-BB5DD8E7C50C}" srcId="{9259B55F-C14B-4AB0-BCA6-13C9312B3AB8}" destId="{D27533F5-1F76-4F5D-9CCF-32B7A4F6A8DA}" srcOrd="1" destOrd="0" parTransId="{A8AF4404-F920-465B-978E-4D6C9017A0C6}" sibTransId="{D001B63B-EC51-4BCB-B528-7B77E42F4F03}"/>
    <dgm:cxn modelId="{470BC314-094A-3642-B288-B198C1B4B2EB}" type="presOf" srcId="{D38720D1-5B12-4FF1-8F7A-4B62D65945C5}" destId="{02A3F32C-DAA3-423B-8D94-76918BBC3D84}" srcOrd="0" destOrd="0" presId="urn:microsoft.com/office/officeart/2005/8/layout/lProcess2"/>
    <dgm:cxn modelId="{5E07A91F-0517-504C-A03C-A89592F02307}" type="presOf" srcId="{359D72DA-4C55-4C5E-A9D5-92B381DA5745}" destId="{4643C5EE-8EA1-471F-BFE4-8470269FCFC5}" srcOrd="0" destOrd="0" presId="urn:microsoft.com/office/officeart/2005/8/layout/lProcess2"/>
    <dgm:cxn modelId="{85FE97DB-5A62-4470-A4DF-E911E566C8C1}" srcId="{67FC947E-1CA0-4B5A-B5A7-1D4D6686900F}" destId="{D38720D1-5B12-4FF1-8F7A-4B62D65945C5}" srcOrd="0" destOrd="0" parTransId="{47994C41-E780-40AB-AA61-6601FEE5AEBD}" sibTransId="{0BCEB735-26EA-488F-9390-380B4620866C}"/>
    <dgm:cxn modelId="{CFFB701D-29C0-4232-9D05-E77C1DC52F41}" srcId="{9259B55F-C14B-4AB0-BCA6-13C9312B3AB8}" destId="{5730D5EC-44B6-421E-A31F-B9C162B23C0A}" srcOrd="2" destOrd="0" parTransId="{09B1BD16-3051-4C1B-8FBB-79F262102277}" sibTransId="{4C5976A3-085E-4E2A-A00F-F159472BC72B}"/>
    <dgm:cxn modelId="{D05F0FD3-A682-184E-8FD7-2DC8D1EEDF2C}" type="presOf" srcId="{795BE59E-E120-4BBC-B96E-74097B2072AF}" destId="{F5C19120-C11C-4394-9464-B25CA4291390}" srcOrd="0" destOrd="0" presId="urn:microsoft.com/office/officeart/2005/8/layout/lProcess2"/>
    <dgm:cxn modelId="{D7101CA3-8468-3A49-A330-0AB902DA41D3}" type="presParOf" srcId="{D4E8A250-408C-4AC5-A7CB-C76A6A7B2C68}" destId="{16D55EA9-BF1F-4561-89E7-6E4C043832AB}" srcOrd="0" destOrd="0" presId="urn:microsoft.com/office/officeart/2005/8/layout/lProcess2"/>
    <dgm:cxn modelId="{1D49F958-CE42-8143-9D3B-DD4C187A3077}" type="presParOf" srcId="{16D55EA9-BF1F-4561-89E7-6E4C043832AB}" destId="{4F80A020-C7C5-4552-80CF-AFDA3ADB193C}" srcOrd="0" destOrd="0" presId="urn:microsoft.com/office/officeart/2005/8/layout/lProcess2"/>
    <dgm:cxn modelId="{E09C8D32-D4D7-C34F-825D-5CABE5CF9791}" type="presParOf" srcId="{16D55EA9-BF1F-4561-89E7-6E4C043832AB}" destId="{80448B2C-68CD-4DA5-B59A-17D6B44CD642}" srcOrd="1" destOrd="0" presId="urn:microsoft.com/office/officeart/2005/8/layout/lProcess2"/>
    <dgm:cxn modelId="{23FD0491-CFF2-A342-9FFB-2CF41B0D08B8}" type="presParOf" srcId="{16D55EA9-BF1F-4561-89E7-6E4C043832AB}" destId="{F152E684-A009-49FD-B320-87F6D546B0FD}" srcOrd="2" destOrd="0" presId="urn:microsoft.com/office/officeart/2005/8/layout/lProcess2"/>
    <dgm:cxn modelId="{C79743A8-3D89-004B-9EBD-166120DB414B}" type="presParOf" srcId="{F152E684-A009-49FD-B320-87F6D546B0FD}" destId="{D4FB1427-228B-40C3-BD15-44C1FB78E76D}" srcOrd="0" destOrd="0" presId="urn:microsoft.com/office/officeart/2005/8/layout/lProcess2"/>
    <dgm:cxn modelId="{3C1A2B0E-6CF6-CA4A-A755-824E6D5B30AC}" type="presParOf" srcId="{D4FB1427-228B-40C3-BD15-44C1FB78E76D}" destId="{4643C5EE-8EA1-471F-BFE4-8470269FCFC5}" srcOrd="0" destOrd="0" presId="urn:microsoft.com/office/officeart/2005/8/layout/lProcess2"/>
    <dgm:cxn modelId="{C42FFD3D-1329-D348-8B6F-2D2D39277AC0}" type="presParOf" srcId="{D4FB1427-228B-40C3-BD15-44C1FB78E76D}" destId="{06FCA5D8-95BA-4ACA-AF66-A5BE6C3EC80A}" srcOrd="1" destOrd="0" presId="urn:microsoft.com/office/officeart/2005/8/layout/lProcess2"/>
    <dgm:cxn modelId="{B421D109-D31F-4046-8246-11F2F11D725E}" type="presParOf" srcId="{D4FB1427-228B-40C3-BD15-44C1FB78E76D}" destId="{EBBD3302-CF99-4401-8B0B-AA546CCED051}" srcOrd="2" destOrd="0" presId="urn:microsoft.com/office/officeart/2005/8/layout/lProcess2"/>
    <dgm:cxn modelId="{C503AA94-2A3F-7C42-8ADB-C829F876D38D}" type="presParOf" srcId="{D4FB1427-228B-40C3-BD15-44C1FB78E76D}" destId="{C0ACD48A-360C-4098-A9D3-FD174C26DD07}" srcOrd="3" destOrd="0" presId="urn:microsoft.com/office/officeart/2005/8/layout/lProcess2"/>
    <dgm:cxn modelId="{1B24A362-FEF0-CF41-A2FD-A5B673F33934}" type="presParOf" srcId="{D4FB1427-228B-40C3-BD15-44C1FB78E76D}" destId="{BB539A3E-D501-4CDB-8353-9F51A468AF04}" srcOrd="4" destOrd="0" presId="urn:microsoft.com/office/officeart/2005/8/layout/lProcess2"/>
    <dgm:cxn modelId="{382603E8-2362-9347-B1D6-F91D478F09C8}" type="presParOf" srcId="{D4E8A250-408C-4AC5-A7CB-C76A6A7B2C68}" destId="{27E716B2-4690-4EA8-8521-C0D39675F94E}" srcOrd="1" destOrd="0" presId="urn:microsoft.com/office/officeart/2005/8/layout/lProcess2"/>
    <dgm:cxn modelId="{E652E434-1FA3-4A4A-A5D6-8B7CFE48075E}" type="presParOf" srcId="{D4E8A250-408C-4AC5-A7CB-C76A6A7B2C68}" destId="{578C2948-0802-4070-9C3B-9AA1A5940CD2}" srcOrd="2" destOrd="0" presId="urn:microsoft.com/office/officeart/2005/8/layout/lProcess2"/>
    <dgm:cxn modelId="{9159D6C0-A805-5C42-BC32-1702367AADD4}" type="presParOf" srcId="{578C2948-0802-4070-9C3B-9AA1A5940CD2}" destId="{8C8CE842-DF1C-421B-88FA-E15451CF6580}" srcOrd="0" destOrd="0" presId="urn:microsoft.com/office/officeart/2005/8/layout/lProcess2"/>
    <dgm:cxn modelId="{D5A0C68D-210D-9A4A-8A19-E94B1FF8FB8E}" type="presParOf" srcId="{578C2948-0802-4070-9C3B-9AA1A5940CD2}" destId="{9B569484-4B11-49D5-A073-62708052651D}" srcOrd="1" destOrd="0" presId="urn:microsoft.com/office/officeart/2005/8/layout/lProcess2"/>
    <dgm:cxn modelId="{E7AC8102-8C7D-744E-BD02-37720D97274C}" type="presParOf" srcId="{578C2948-0802-4070-9C3B-9AA1A5940CD2}" destId="{C52AD06B-C9E8-4427-9302-B36F804750D1}" srcOrd="2" destOrd="0" presId="urn:microsoft.com/office/officeart/2005/8/layout/lProcess2"/>
    <dgm:cxn modelId="{DE9D214C-704D-DE49-A16B-F7E079B55342}" type="presParOf" srcId="{C52AD06B-C9E8-4427-9302-B36F804750D1}" destId="{BF5554C6-59F4-4085-A9FB-7DC919E8490D}" srcOrd="0" destOrd="0" presId="urn:microsoft.com/office/officeart/2005/8/layout/lProcess2"/>
    <dgm:cxn modelId="{EB156B2F-4B6B-424D-A6D1-FEB709FDA760}" type="presParOf" srcId="{BF5554C6-59F4-4085-A9FB-7DC919E8490D}" destId="{02A3F32C-DAA3-423B-8D94-76918BBC3D84}" srcOrd="0" destOrd="0" presId="urn:microsoft.com/office/officeart/2005/8/layout/lProcess2"/>
    <dgm:cxn modelId="{FD2A5B7C-F852-564A-82F0-C5DDFBD0E059}" type="presParOf" srcId="{BF5554C6-59F4-4085-A9FB-7DC919E8490D}" destId="{4C8D20CE-FF73-44BC-ADDF-E80787A583B4}" srcOrd="1" destOrd="0" presId="urn:microsoft.com/office/officeart/2005/8/layout/lProcess2"/>
    <dgm:cxn modelId="{A4B62CCD-C1A0-C642-BD1D-58EC9C2CB19F}" type="presParOf" srcId="{BF5554C6-59F4-4085-A9FB-7DC919E8490D}" destId="{F5C19120-C11C-4394-9464-B25CA4291390}" srcOrd="2" destOrd="0" presId="urn:microsoft.com/office/officeart/2005/8/layout/lProcess2"/>
    <dgm:cxn modelId="{BE0C3D35-C359-F44D-9EBA-6346A44CEA00}" type="presParOf" srcId="{BF5554C6-59F4-4085-A9FB-7DC919E8490D}" destId="{F2949923-46CF-4E18-8103-EFA8FB81FD80}" srcOrd="3" destOrd="0" presId="urn:microsoft.com/office/officeart/2005/8/layout/lProcess2"/>
    <dgm:cxn modelId="{A2174291-FE44-1A4F-A82F-C74486C3F4D4}" type="presParOf" srcId="{BF5554C6-59F4-4085-A9FB-7DC919E8490D}" destId="{F16412FC-7937-4BEB-8E49-8F94A89A0253}" srcOrd="4" destOrd="0" presId="urn:microsoft.com/office/officeart/2005/8/layout/lProcess2"/>
    <dgm:cxn modelId="{53E166CA-9AE3-434B-AD45-3EDE88312285}" type="presParOf" srcId="{D4E8A250-408C-4AC5-A7CB-C76A6A7B2C68}" destId="{3AFB636D-81D8-41C7-A220-C2DE02F5B963}" srcOrd="3" destOrd="0" presId="urn:microsoft.com/office/officeart/2005/8/layout/lProcess2"/>
    <dgm:cxn modelId="{5E8C2818-6972-B44B-BE33-BA7CC36A66A8}" type="presParOf" srcId="{D4E8A250-408C-4AC5-A7CB-C76A6A7B2C68}" destId="{0E6711AB-4E3B-401C-9A31-8939061DDDD7}" srcOrd="4" destOrd="0" presId="urn:microsoft.com/office/officeart/2005/8/layout/lProcess2"/>
    <dgm:cxn modelId="{8EE8E1F8-998E-C749-971D-03D3F0085645}" type="presParOf" srcId="{0E6711AB-4E3B-401C-9A31-8939061DDDD7}" destId="{239333C0-077C-4D17-9BAB-F60579922A66}" srcOrd="0" destOrd="0" presId="urn:microsoft.com/office/officeart/2005/8/layout/lProcess2"/>
    <dgm:cxn modelId="{CFE7EFC0-A68E-7640-8E98-113C269704C0}" type="presParOf" srcId="{0E6711AB-4E3B-401C-9A31-8939061DDDD7}" destId="{4B2AFF68-7356-4A87-89EA-F723FAEE6ADB}" srcOrd="1" destOrd="0" presId="urn:microsoft.com/office/officeart/2005/8/layout/lProcess2"/>
    <dgm:cxn modelId="{9DDDAD14-A2BD-5C42-B3A8-F7EE0BD0BA6E}" type="presParOf" srcId="{0E6711AB-4E3B-401C-9A31-8939061DDDD7}" destId="{36370E29-3129-47E6-AFFF-A654B91DBFEF}" srcOrd="2" destOrd="0" presId="urn:microsoft.com/office/officeart/2005/8/layout/lProcess2"/>
    <dgm:cxn modelId="{91CBD9C1-075B-6943-9F00-495B36266E74}" type="presParOf" srcId="{36370E29-3129-47E6-AFFF-A654B91DBFEF}" destId="{378EFCB4-FAF9-48B6-BF7F-93541B3C33C1}" srcOrd="0" destOrd="0" presId="urn:microsoft.com/office/officeart/2005/8/layout/lProcess2"/>
    <dgm:cxn modelId="{67EC3760-FBC5-5C43-8DCB-8623B7A036BC}" type="presParOf" srcId="{378EFCB4-FAF9-48B6-BF7F-93541B3C33C1}" destId="{7496F5B3-B00A-45C8-BA9F-36D7504CE935}" srcOrd="0" destOrd="0" presId="urn:microsoft.com/office/officeart/2005/8/layout/lProcess2"/>
    <dgm:cxn modelId="{4B11BCBE-81F1-7741-892C-AFE8420E9BBB}" type="presParOf" srcId="{378EFCB4-FAF9-48B6-BF7F-93541B3C33C1}" destId="{BDBF6DDB-0708-435C-8CD4-3155E66EFC37}" srcOrd="1" destOrd="0" presId="urn:microsoft.com/office/officeart/2005/8/layout/lProcess2"/>
    <dgm:cxn modelId="{D08822A7-1458-E44F-B200-1559CD3EC020}" type="presParOf" srcId="{378EFCB4-FAF9-48B6-BF7F-93541B3C33C1}" destId="{1850A338-D3C8-4401-9FC9-63B0A61FEFC3}" srcOrd="2" destOrd="0" presId="urn:microsoft.com/office/officeart/2005/8/layout/lProcess2"/>
    <dgm:cxn modelId="{6A8F7484-08EF-2C46-83D3-0A5D6271C53E}" type="presParOf" srcId="{378EFCB4-FAF9-48B6-BF7F-93541B3C33C1}" destId="{2820E358-9FD0-4725-AC70-54905829AE41}" srcOrd="3" destOrd="0" presId="urn:microsoft.com/office/officeart/2005/8/layout/lProcess2"/>
    <dgm:cxn modelId="{56FE78E7-55BC-584E-B71E-1469C4D87CAF}" type="presParOf" srcId="{378EFCB4-FAF9-48B6-BF7F-93541B3C33C1}" destId="{2A8DF502-15A6-4648-BE48-8A18F076355B}"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4D5034C7-7AC2-4235-8B2C-C21DB391AF71}" type="presOf" srcId="{FCBBAC0A-AC7D-4CD2-A4A2-0011593631EA}" destId="{2E33FE21-43F5-43C9-9D11-05BFC295D425}" srcOrd="0" destOrd="0" presId="urn:microsoft.com/office/officeart/2005/8/layout/process2"/>
    <dgm:cxn modelId="{3E63DD09-91DF-4824-9212-64DD887F7FED}" type="presOf" srcId="{EFD33799-5AB6-44EC-AF26-3D630E52B82B}" destId="{00918D01-45B4-44DC-8530-D8BEB53C17DB}" srcOrd="0" destOrd="0" presId="urn:microsoft.com/office/officeart/2005/8/layout/process2"/>
    <dgm:cxn modelId="{E51CEFC8-D093-47DF-BFEC-4B0A7C106242}" type="presOf" srcId="{7811D218-5E12-4254-B855-D9FC6CEC3ECD}" destId="{3A5F02B1-1A56-490F-968E-BB645CF2B865}" srcOrd="0" destOrd="0" presId="urn:microsoft.com/office/officeart/2005/8/layout/process2"/>
    <dgm:cxn modelId="{B472B341-8F22-4971-8946-91534A7EC5CD}" type="presOf" srcId="{55FF4FE4-8B7B-4784-AFCF-D55DA1A359D8}" destId="{8605E5FE-0B50-4B5D-9953-AE682FC816C4}" srcOrd="0" destOrd="0" presId="urn:microsoft.com/office/officeart/2005/8/layout/process2"/>
    <dgm:cxn modelId="{B5349AF4-446F-4800-BC92-8B4326D32309}" type="presOf" srcId="{1C058B8B-F3EC-40A9-8B06-7EBE8172E819}" destId="{FD42767F-763A-4678-8CE6-7C63210C9562}" srcOrd="0" destOrd="0" presId="urn:microsoft.com/office/officeart/2005/8/layout/process2"/>
    <dgm:cxn modelId="{10AD33C8-F8AC-42FF-843C-E08F82FF0BEB}" srcId="{FCBBAC0A-AC7D-4CD2-A4A2-0011593631EA}" destId="{7811D218-5E12-4254-B855-D9FC6CEC3ECD}" srcOrd="3" destOrd="0" parTransId="{D7411EF4-B3E0-454E-9964-82DC5AB4B61B}" sibTransId="{35DD3D73-EB43-4119-AC7B-91AC1303FBB5}"/>
    <dgm:cxn modelId="{D480E699-1725-401B-8735-380F8E784C9C}" srcId="{FCBBAC0A-AC7D-4CD2-A4A2-0011593631EA}" destId="{EFD33799-5AB6-44EC-AF26-3D630E52B82B}" srcOrd="1" destOrd="0" parTransId="{2D3CFFE4-A8F6-4E42-A04F-E7DE7BA002B7}" sibTransId="{1C058B8B-F3EC-40A9-8B06-7EBE8172E819}"/>
    <dgm:cxn modelId="{29C9459D-1BB8-4220-AFD4-D5895488EB33}" type="presOf" srcId="{BF656E89-F604-4DA3-93B6-68623A10B546}" destId="{387B03AB-112E-482F-B717-8AA6EA8AE673}" srcOrd="1" destOrd="0" presId="urn:microsoft.com/office/officeart/2005/8/layout/process2"/>
    <dgm:cxn modelId="{8A5FFE57-A3E3-4DCB-A3BD-3AB07219ECF6}" srcId="{FCBBAC0A-AC7D-4CD2-A4A2-0011593631EA}" destId="{61B91931-5FBE-4C94-B1C6-E93B29A7BE5C}" srcOrd="0" destOrd="0" parTransId="{5285D296-A6F6-4C77-9F14-DAAD4C1041A4}" sibTransId="{BF656E89-F604-4DA3-93B6-68623A10B546}"/>
    <dgm:cxn modelId="{CAE86E07-4D80-4B83-B2CC-EB9DC96E7E94}" type="presOf" srcId="{61B91931-5FBE-4C94-B1C6-E93B29A7BE5C}" destId="{C929127D-2D6D-4491-BFB9-D9C0A079CB94}" srcOrd="0" destOrd="0" presId="urn:microsoft.com/office/officeart/2005/8/layout/process2"/>
    <dgm:cxn modelId="{4EC654A4-513C-4DE0-AE25-5A7D1375FFE8}" type="presOf" srcId="{1C058B8B-F3EC-40A9-8B06-7EBE8172E819}" destId="{C98F7466-889F-492B-A99C-6E8AA84CB259}" srcOrd="1" destOrd="0" presId="urn:microsoft.com/office/officeart/2005/8/layout/process2"/>
    <dgm:cxn modelId="{F34B16DA-479D-451A-8BD8-51EF706691B3}" type="presOf" srcId="{55FF4FE4-8B7B-4784-AFCF-D55DA1A359D8}" destId="{459B0C33-DAA1-47A9-AA42-D8E30C71D9F3}" srcOrd="1" destOrd="0" presId="urn:microsoft.com/office/officeart/2005/8/layout/process2"/>
    <dgm:cxn modelId="{E4F40F49-3F1C-4970-9665-C86180691563}" type="presOf" srcId="{BF656E89-F604-4DA3-93B6-68623A10B546}" destId="{135B6D58-3923-45B0-BF5F-309FBE30C85A}" srcOrd="0" destOrd="0" presId="urn:microsoft.com/office/officeart/2005/8/layout/process2"/>
    <dgm:cxn modelId="{61D5F2ED-7CF2-433D-A498-5CC872730225}" type="presOf" srcId="{3C318DEC-13F1-4855-95F5-BEB89DF080A0}" destId="{DA1C5464-4516-44BB-9604-A890B28FE70D}"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7370D052-9F9F-4628-A0A4-62B6683A8BB4}" type="presParOf" srcId="{2E33FE21-43F5-43C9-9D11-05BFC295D425}" destId="{C929127D-2D6D-4491-BFB9-D9C0A079CB94}" srcOrd="0" destOrd="0" presId="urn:microsoft.com/office/officeart/2005/8/layout/process2"/>
    <dgm:cxn modelId="{F6DE0277-404D-4C1F-990B-A2689D619AA2}" type="presParOf" srcId="{2E33FE21-43F5-43C9-9D11-05BFC295D425}" destId="{135B6D58-3923-45B0-BF5F-309FBE30C85A}" srcOrd="1" destOrd="0" presId="urn:microsoft.com/office/officeart/2005/8/layout/process2"/>
    <dgm:cxn modelId="{EC27F718-A3BA-4673-BD2E-0AAEA1B6D174}" type="presParOf" srcId="{135B6D58-3923-45B0-BF5F-309FBE30C85A}" destId="{387B03AB-112E-482F-B717-8AA6EA8AE673}" srcOrd="0" destOrd="0" presId="urn:microsoft.com/office/officeart/2005/8/layout/process2"/>
    <dgm:cxn modelId="{528B3C01-8332-4A67-ACA9-AF0E7C550C8F}" type="presParOf" srcId="{2E33FE21-43F5-43C9-9D11-05BFC295D425}" destId="{00918D01-45B4-44DC-8530-D8BEB53C17DB}" srcOrd="2" destOrd="0" presId="urn:microsoft.com/office/officeart/2005/8/layout/process2"/>
    <dgm:cxn modelId="{EC837EF7-1DDF-4093-A917-28B74F1EC25A}" type="presParOf" srcId="{2E33FE21-43F5-43C9-9D11-05BFC295D425}" destId="{FD42767F-763A-4678-8CE6-7C63210C9562}" srcOrd="3" destOrd="0" presId="urn:microsoft.com/office/officeart/2005/8/layout/process2"/>
    <dgm:cxn modelId="{50EF1DCF-A7E3-481F-BF33-6FBF21A2110B}" type="presParOf" srcId="{FD42767F-763A-4678-8CE6-7C63210C9562}" destId="{C98F7466-889F-492B-A99C-6E8AA84CB259}" srcOrd="0" destOrd="0" presId="urn:microsoft.com/office/officeart/2005/8/layout/process2"/>
    <dgm:cxn modelId="{132BFFD9-0AFF-4D3B-81D5-AFDBE0D6D85C}" type="presParOf" srcId="{2E33FE21-43F5-43C9-9D11-05BFC295D425}" destId="{DA1C5464-4516-44BB-9604-A890B28FE70D}" srcOrd="4" destOrd="0" presId="urn:microsoft.com/office/officeart/2005/8/layout/process2"/>
    <dgm:cxn modelId="{E9BAC7F3-50F5-4C3E-896D-037316D52654}" type="presParOf" srcId="{2E33FE21-43F5-43C9-9D11-05BFC295D425}" destId="{8605E5FE-0B50-4B5D-9953-AE682FC816C4}" srcOrd="5" destOrd="0" presId="urn:microsoft.com/office/officeart/2005/8/layout/process2"/>
    <dgm:cxn modelId="{5F8F7E83-2440-45E3-AEFB-84569F5A72B1}" type="presParOf" srcId="{8605E5FE-0B50-4B5D-9953-AE682FC816C4}" destId="{459B0C33-DAA1-47A9-AA42-D8E30C71D9F3}" srcOrd="0" destOrd="0" presId="urn:microsoft.com/office/officeart/2005/8/layout/process2"/>
    <dgm:cxn modelId="{6A09D188-CC65-4212-9158-1E6BC7B115A4}"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Insurance</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b="1" dirty="0" smtClean="0"/>
            <a:t>Motor insurance:</a:t>
          </a:r>
          <a:r>
            <a:rPr lang="en-GB" dirty="0" smtClean="0"/>
            <a:t> A leading insurance provider in the UK is working with </a:t>
          </a:r>
          <a:r>
            <a:rPr lang="en-GB" dirty="0" err="1" smtClean="0"/>
            <a:t>HATDeX</a:t>
          </a:r>
          <a:r>
            <a:rPr lang="en-GB" dirty="0" smtClean="0"/>
            <a:t> to better verify personal information provided such as actual address. By accessing to driving data from a car / mobile, and dynamic user data, the insurance provider is to provide “insure as you drive” insurance. </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276987CC-1493-4BB1-A4A0-C069081B681E}">
      <dgm:prSet/>
      <dgm:spPr/>
      <dgm:t>
        <a:bodyPr/>
        <a:lstStyle/>
        <a:p>
          <a:r>
            <a:rPr lang="en-GB" b="1" dirty="0" smtClean="0"/>
            <a:t>Home Insurance:</a:t>
          </a:r>
          <a:r>
            <a:rPr lang="en-GB" dirty="0" smtClean="0"/>
            <a:t> Insurance providers can now protect home from theft 24 hours a day, and better render intruder notification with personal data such as location, smart home data such as smoke sensor, motion sensor, flood sensor, door sensor etc. And this smarter alarm system actually reduces home insurance premium significantly.</a:t>
          </a:r>
          <a:endParaRPr lang="en-GB" dirty="0"/>
        </a:p>
      </dgm:t>
    </dgm:pt>
    <dgm:pt modelId="{2E5F23D4-2B89-4CCF-9BCB-614082981B26}" type="parTrans" cxnId="{276EFB8A-32AA-4F7F-93AE-795082F1408F}">
      <dgm:prSet/>
      <dgm:spPr/>
      <dgm:t>
        <a:bodyPr/>
        <a:lstStyle/>
        <a:p>
          <a:endParaRPr lang="en-US"/>
        </a:p>
      </dgm:t>
    </dgm:pt>
    <dgm:pt modelId="{B15DDE97-1423-4F59-B6A3-CAFFD6C0133E}" type="sibTrans" cxnId="{276EFB8A-32AA-4F7F-93AE-795082F1408F}">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EFF21816-64EE-4F94-92F0-B35D7DC7433A}" srcId="{45A1221B-83AC-4533-8AEB-CE573BE49C90}" destId="{256337D3-D288-433B-8B1A-AE241A4E8D99}" srcOrd="0" destOrd="0" parTransId="{6CF6FD5C-5983-477E-81A9-DBAACB07CD8C}" sibTransId="{22CC72A0-4C9D-41E3-A74E-58B04EBB6D04}"/>
    <dgm:cxn modelId="{95B1C653-03F3-430B-8DB9-BC2DE320C0D6}" type="presOf" srcId="{256337D3-D288-433B-8B1A-AE241A4E8D99}" destId="{5FEB000E-A520-4D19-ADE5-75EAA4CEECBD}" srcOrd="0" destOrd="0" presId="urn:microsoft.com/office/officeart/2009/3/layout/SnapshotPictureList"/>
    <dgm:cxn modelId="{0BE1CFB5-DC9C-4B09-8E75-176444C0674E}" type="presOf" srcId="{45A1221B-83AC-4533-8AEB-CE573BE49C90}" destId="{4EDF2D15-55B0-4D95-AB83-9C5C72D99227}" srcOrd="0" destOrd="0" presId="urn:microsoft.com/office/officeart/2009/3/layout/SnapshotPictureList"/>
    <dgm:cxn modelId="{276EFB8A-32AA-4F7F-93AE-795082F1408F}" srcId="{256337D3-D288-433B-8B1A-AE241A4E8D99}" destId="{276987CC-1493-4BB1-A4A0-C069081B681E}" srcOrd="1" destOrd="0" parTransId="{2E5F23D4-2B89-4CCF-9BCB-614082981B26}" sibTransId="{B15DDE97-1423-4F59-B6A3-CAFFD6C0133E}"/>
    <dgm:cxn modelId="{2B0BCE6D-9D74-43A3-906C-8974EDCF226C}" type="presOf" srcId="{4F58592F-DF0F-41C3-A333-78510C63A38B}" destId="{22D8238D-A5AE-46CA-A9BE-3334A0B2EEC4}" srcOrd="0" destOrd="0" presId="urn:microsoft.com/office/officeart/2009/3/layout/SnapshotPictureList"/>
    <dgm:cxn modelId="{484C831A-7D5A-495C-B3C2-A8B854885E41}" srcId="{256337D3-D288-433B-8B1A-AE241A4E8D99}" destId="{4F58592F-DF0F-41C3-A333-78510C63A38B}" srcOrd="0" destOrd="0" parTransId="{9841F4F3-3057-4FF6-A4DD-1957582D15C0}" sibTransId="{F432C07A-BC9B-4524-A58A-906B6032AFA2}"/>
    <dgm:cxn modelId="{7DCE5EB8-3CCC-4A97-8B24-6DF118F74913}" type="presOf" srcId="{276987CC-1493-4BB1-A4A0-C069081B681E}" destId="{22D8238D-A5AE-46CA-A9BE-3334A0B2EEC4}" srcOrd="0" destOrd="1" presId="urn:microsoft.com/office/officeart/2009/3/layout/SnapshotPictureList"/>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5" qsCatId="simple" csTypeId="urn:microsoft.com/office/officeart/2005/8/colors/accent1_2" csCatId="accent1" phldr="1"/>
      <dgm:spPr/>
    </dgm:pt>
    <dgm:pt modelId="{61B91931-5FBE-4C94-B1C6-E93B29A7BE5C}">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65674377-1B7F-4FED-A9EC-0299B29D3D7E}" type="presOf" srcId="{61B91931-5FBE-4C94-B1C6-E93B29A7BE5C}" destId="{C929127D-2D6D-4491-BFB9-D9C0A079CB94}" srcOrd="0" destOrd="0" presId="urn:microsoft.com/office/officeart/2005/8/layout/process2"/>
    <dgm:cxn modelId="{0E25A384-103E-4A99-9147-83CCDD863D20}" type="presOf" srcId="{FCBBAC0A-AC7D-4CD2-A4A2-0011593631EA}" destId="{2E33FE21-43F5-43C9-9D11-05BFC295D425}"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D480E699-1725-401B-8735-380F8E784C9C}" srcId="{FCBBAC0A-AC7D-4CD2-A4A2-0011593631EA}" destId="{EFD33799-5AB6-44EC-AF26-3D630E52B82B}" srcOrd="1" destOrd="0" parTransId="{2D3CFFE4-A8F6-4E42-A04F-E7DE7BA002B7}" sibTransId="{1C058B8B-F3EC-40A9-8B06-7EBE8172E819}"/>
    <dgm:cxn modelId="{CA47A147-5936-4FA0-8C51-974FAA0DFF18}" type="presOf" srcId="{BF656E89-F604-4DA3-93B6-68623A10B546}" destId="{387B03AB-112E-482F-B717-8AA6EA8AE673}" srcOrd="1" destOrd="0" presId="urn:microsoft.com/office/officeart/2005/8/layout/process2"/>
    <dgm:cxn modelId="{10AD33C8-F8AC-42FF-843C-E08F82FF0BEB}" srcId="{FCBBAC0A-AC7D-4CD2-A4A2-0011593631EA}" destId="{7811D218-5E12-4254-B855-D9FC6CEC3ECD}" srcOrd="3" destOrd="0" parTransId="{D7411EF4-B3E0-454E-9964-82DC5AB4B61B}" sibTransId="{35DD3D73-EB43-4119-AC7B-91AC1303FBB5}"/>
    <dgm:cxn modelId="{8A5FFE57-A3E3-4DCB-A3BD-3AB07219ECF6}" srcId="{FCBBAC0A-AC7D-4CD2-A4A2-0011593631EA}" destId="{61B91931-5FBE-4C94-B1C6-E93B29A7BE5C}" srcOrd="0" destOrd="0" parTransId="{5285D296-A6F6-4C77-9F14-DAAD4C1041A4}" sibTransId="{BF656E89-F604-4DA3-93B6-68623A10B546}"/>
    <dgm:cxn modelId="{21CDA083-1C66-452A-9832-EDBC042AE234}" type="presOf" srcId="{EFD33799-5AB6-44EC-AF26-3D630E52B82B}" destId="{00918D01-45B4-44DC-8530-D8BEB53C17DB}" srcOrd="0" destOrd="0" presId="urn:microsoft.com/office/officeart/2005/8/layout/process2"/>
    <dgm:cxn modelId="{1D84D997-AB6D-4E3D-8938-5F7C4DAAC5FF}" type="presOf" srcId="{3C318DEC-13F1-4855-95F5-BEB89DF080A0}" destId="{DA1C5464-4516-44BB-9604-A890B28FE70D}" srcOrd="0" destOrd="0" presId="urn:microsoft.com/office/officeart/2005/8/layout/process2"/>
    <dgm:cxn modelId="{794330A5-C174-40DD-85DE-4A369F077395}" type="presOf" srcId="{BF656E89-F604-4DA3-93B6-68623A10B546}" destId="{135B6D58-3923-45B0-BF5F-309FBE30C85A}" srcOrd="0" destOrd="0" presId="urn:microsoft.com/office/officeart/2005/8/layout/process2"/>
    <dgm:cxn modelId="{BBA88194-2ECC-4AF0-9DC0-014031D704EE}" type="presOf" srcId="{1C058B8B-F3EC-40A9-8B06-7EBE8172E819}" destId="{FD42767F-763A-4678-8CE6-7C63210C9562}" srcOrd="0" destOrd="0" presId="urn:microsoft.com/office/officeart/2005/8/layout/process2"/>
    <dgm:cxn modelId="{617F4D86-D83F-4CE7-9169-135BAADDE368}" type="presOf" srcId="{7811D218-5E12-4254-B855-D9FC6CEC3ECD}" destId="{3A5F02B1-1A56-490F-968E-BB645CF2B865}" srcOrd="0" destOrd="0" presId="urn:microsoft.com/office/officeart/2005/8/layout/process2"/>
    <dgm:cxn modelId="{9934F68D-CE95-4D86-9C27-952495A8FBF0}" type="presOf" srcId="{55FF4FE4-8B7B-4784-AFCF-D55DA1A359D8}" destId="{8605E5FE-0B50-4B5D-9953-AE682FC816C4}" srcOrd="0" destOrd="0" presId="urn:microsoft.com/office/officeart/2005/8/layout/process2"/>
    <dgm:cxn modelId="{FB8AD35D-B282-4C88-9973-214ED57B05CD}" type="presOf" srcId="{1C058B8B-F3EC-40A9-8B06-7EBE8172E819}" destId="{C98F7466-889F-492B-A99C-6E8AA84CB259}" srcOrd="1" destOrd="0" presId="urn:microsoft.com/office/officeart/2005/8/layout/process2"/>
    <dgm:cxn modelId="{DCCAEDAB-9C6D-4819-9ED2-8FF0579AE4F9}" type="presOf" srcId="{55FF4FE4-8B7B-4784-AFCF-D55DA1A359D8}" destId="{459B0C33-DAA1-47A9-AA42-D8E30C71D9F3}" srcOrd="1" destOrd="0" presId="urn:microsoft.com/office/officeart/2005/8/layout/process2"/>
    <dgm:cxn modelId="{41C79355-5EDF-409C-951F-0CE3A9C23ABF}" type="presParOf" srcId="{2E33FE21-43F5-43C9-9D11-05BFC295D425}" destId="{C929127D-2D6D-4491-BFB9-D9C0A079CB94}" srcOrd="0" destOrd="0" presId="urn:microsoft.com/office/officeart/2005/8/layout/process2"/>
    <dgm:cxn modelId="{AFFF45BA-31FC-403D-B051-5929FB7F51BB}" type="presParOf" srcId="{2E33FE21-43F5-43C9-9D11-05BFC295D425}" destId="{135B6D58-3923-45B0-BF5F-309FBE30C85A}" srcOrd="1" destOrd="0" presId="urn:microsoft.com/office/officeart/2005/8/layout/process2"/>
    <dgm:cxn modelId="{5F6A6216-CDD4-443F-B465-545D9743F98B}" type="presParOf" srcId="{135B6D58-3923-45B0-BF5F-309FBE30C85A}" destId="{387B03AB-112E-482F-B717-8AA6EA8AE673}" srcOrd="0" destOrd="0" presId="urn:microsoft.com/office/officeart/2005/8/layout/process2"/>
    <dgm:cxn modelId="{57A0266E-0884-4F59-9E79-F53509D1D052}" type="presParOf" srcId="{2E33FE21-43F5-43C9-9D11-05BFC295D425}" destId="{00918D01-45B4-44DC-8530-D8BEB53C17DB}" srcOrd="2" destOrd="0" presId="urn:microsoft.com/office/officeart/2005/8/layout/process2"/>
    <dgm:cxn modelId="{38A19D15-ECDC-44F9-AD7C-7AEF9CF3C99D}" type="presParOf" srcId="{2E33FE21-43F5-43C9-9D11-05BFC295D425}" destId="{FD42767F-763A-4678-8CE6-7C63210C9562}" srcOrd="3" destOrd="0" presId="urn:microsoft.com/office/officeart/2005/8/layout/process2"/>
    <dgm:cxn modelId="{89C039F2-9B15-4384-B533-F55E4635AE52}" type="presParOf" srcId="{FD42767F-763A-4678-8CE6-7C63210C9562}" destId="{C98F7466-889F-492B-A99C-6E8AA84CB259}" srcOrd="0" destOrd="0" presId="urn:microsoft.com/office/officeart/2005/8/layout/process2"/>
    <dgm:cxn modelId="{5027CB5C-7F50-4A5C-B7C9-8C370B180F3D}" type="presParOf" srcId="{2E33FE21-43F5-43C9-9D11-05BFC295D425}" destId="{DA1C5464-4516-44BB-9604-A890B28FE70D}" srcOrd="4" destOrd="0" presId="urn:microsoft.com/office/officeart/2005/8/layout/process2"/>
    <dgm:cxn modelId="{DDDB8674-E90A-4473-B7AF-7B2CCC1278D7}" type="presParOf" srcId="{2E33FE21-43F5-43C9-9D11-05BFC295D425}" destId="{8605E5FE-0B50-4B5D-9953-AE682FC816C4}" srcOrd="5" destOrd="0" presId="urn:microsoft.com/office/officeart/2005/8/layout/process2"/>
    <dgm:cxn modelId="{8AAF99A5-A619-4C5F-8AB7-6C0E6906E274}" type="presParOf" srcId="{8605E5FE-0B50-4B5D-9953-AE682FC816C4}" destId="{459B0C33-DAA1-47A9-AA42-D8E30C71D9F3}" srcOrd="0" destOrd="0" presId="urn:microsoft.com/office/officeart/2005/8/layout/process2"/>
    <dgm:cxn modelId="{344CF210-91BA-4EFC-A527-170849D166E7}"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Price Comparison Website</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custT="1"/>
      <dgm:spPr/>
      <dgm:t>
        <a:bodyPr/>
        <a:lstStyle/>
        <a:p>
          <a:r>
            <a:rPr lang="en-GB" sz="2000" b="0" dirty="0" smtClean="0"/>
            <a:t>An innovative Price Comparison Website is to champion HAT in the market. It is to pilot with HAT so that consumers will be in full control of personal data; in exchange, it will propose data offers to the consumers in accessing a combination of their live social updates, live opinion, and other dynamic data, so as to better understand consumers’ preference and suggest best deals.</a:t>
          </a:r>
          <a:endParaRPr lang="en-US" sz="2000" b="0"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custScaleX="100175">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84B90E2C-7F42-406B-8497-3FFE8F41A91C}"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11D38BE8-63D6-4E36-85F8-1B1320ECEBA5}" type="presOf" srcId="{4F58592F-DF0F-41C3-A333-78510C63A38B}" destId="{22D8238D-A5AE-46CA-A9BE-3334A0B2EEC4}" srcOrd="0" destOrd="0" presId="urn:microsoft.com/office/officeart/2009/3/layout/SnapshotPictureList"/>
    <dgm:cxn modelId="{484C831A-7D5A-495C-B3C2-A8B854885E41}" srcId="{256337D3-D288-433B-8B1A-AE241A4E8D99}" destId="{4F58592F-DF0F-41C3-A333-78510C63A38B}" srcOrd="0" destOrd="0" parTransId="{9841F4F3-3057-4FF6-A4DD-1957582D15C0}" sibTransId="{F432C07A-BC9B-4524-A58A-906B6032AFA2}"/>
    <dgm:cxn modelId="{7AAFA5D9-7DBC-4F8C-989F-65C3F44C8812}" type="presOf" srcId="{256337D3-D288-433B-8B1A-AE241A4E8D99}" destId="{5FEB000E-A520-4D19-ADE5-75EAA4CEECBD}" srcOrd="0" destOrd="0" presId="urn:microsoft.com/office/officeart/2009/3/layout/SnapshotPictureList"/>
    <dgm:cxn modelId="{F992024B-3DC6-477A-BB66-245D842EA258}" type="presParOf" srcId="{4EDF2D15-55B0-4D95-AB83-9C5C72D99227}" destId="{E708DB7C-BBB1-413C-91BD-1D61DB01D93D}" srcOrd="0" destOrd="0" presId="urn:microsoft.com/office/officeart/2009/3/layout/SnapshotPictureList"/>
    <dgm:cxn modelId="{7B71C0CE-B003-4804-9802-CFAAD5830BC7}" type="presParOf" srcId="{E708DB7C-BBB1-413C-91BD-1D61DB01D93D}" destId="{7E55A591-AAC6-4631-A9D6-88F7869536E9}" srcOrd="0" destOrd="0" presId="urn:microsoft.com/office/officeart/2009/3/layout/SnapshotPictureList"/>
    <dgm:cxn modelId="{475751FB-9B7E-4C02-8705-4F3258443BCD}" type="presParOf" srcId="{E708DB7C-BBB1-413C-91BD-1D61DB01D93D}" destId="{5FEB000E-A520-4D19-ADE5-75EAA4CEECBD}" srcOrd="1" destOrd="0" presId="urn:microsoft.com/office/officeart/2009/3/layout/SnapshotPictureList"/>
    <dgm:cxn modelId="{C1B033A4-121A-48CD-8EC1-88A707403DEC}" type="presParOf" srcId="{E708DB7C-BBB1-413C-91BD-1D61DB01D93D}" destId="{22D8238D-A5AE-46CA-A9BE-3334A0B2EEC4}" srcOrd="2" destOrd="0" presId="urn:microsoft.com/office/officeart/2009/3/layout/SnapshotPictureList"/>
    <dgm:cxn modelId="{E60E2BC9-A73B-4D8C-B597-EDD61D6DB06D}" type="presParOf" srcId="{E708DB7C-BBB1-413C-91BD-1D61DB01D93D}" destId="{DEC7AB01-D7ED-41E1-A24C-1E45E066EBF2}" srcOrd="3" destOrd="0" presId="urn:microsoft.com/office/officeart/2009/3/layout/SnapshotPictureList"/>
    <dgm:cxn modelId="{7038C65C-65B2-47BE-84ED-F870C6CA9AB0}"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69BFE642-3380-417B-B177-AC3B30310CC2}" type="presOf" srcId="{1C058B8B-F3EC-40A9-8B06-7EBE8172E819}" destId="{C98F7466-889F-492B-A99C-6E8AA84CB259}" srcOrd="1" destOrd="0" presId="urn:microsoft.com/office/officeart/2005/8/layout/process2"/>
    <dgm:cxn modelId="{DD39B338-97A3-4857-A45D-972E5C713CBA}" type="presOf" srcId="{BF656E89-F604-4DA3-93B6-68623A10B546}" destId="{387B03AB-112E-482F-B717-8AA6EA8AE673}" srcOrd="1" destOrd="0" presId="urn:microsoft.com/office/officeart/2005/8/layout/process2"/>
    <dgm:cxn modelId="{B1D4C518-05ED-4FCF-8862-9F25ABF39383}" type="presOf" srcId="{BF656E89-F604-4DA3-93B6-68623A10B546}" destId="{135B6D58-3923-45B0-BF5F-309FBE30C85A}" srcOrd="0" destOrd="0" presId="urn:microsoft.com/office/officeart/2005/8/layout/process2"/>
    <dgm:cxn modelId="{ADF217AE-A324-412C-92BD-DC730AE7CB90}" type="presOf" srcId="{7811D218-5E12-4254-B855-D9FC6CEC3ECD}" destId="{3A5F02B1-1A56-490F-968E-BB645CF2B865}" srcOrd="0"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285240B1-1DD9-4369-9922-2CAE9856CF51}" type="presOf" srcId="{1C058B8B-F3EC-40A9-8B06-7EBE8172E819}" destId="{FD42767F-763A-4678-8CE6-7C63210C9562}" srcOrd="0" destOrd="0" presId="urn:microsoft.com/office/officeart/2005/8/layout/process2"/>
    <dgm:cxn modelId="{8A5FFE57-A3E3-4DCB-A3BD-3AB07219ECF6}" srcId="{FCBBAC0A-AC7D-4CD2-A4A2-0011593631EA}" destId="{61B91931-5FBE-4C94-B1C6-E93B29A7BE5C}" srcOrd="0" destOrd="0" parTransId="{5285D296-A6F6-4C77-9F14-DAAD4C1041A4}" sibTransId="{BF656E89-F604-4DA3-93B6-68623A10B546}"/>
    <dgm:cxn modelId="{4FD9261D-4A71-4D13-8BA2-D4AC2DDEEA56}" type="presOf" srcId="{55FF4FE4-8B7B-4784-AFCF-D55DA1A359D8}" destId="{459B0C33-DAA1-47A9-AA42-D8E30C71D9F3}" srcOrd="1" destOrd="0" presId="urn:microsoft.com/office/officeart/2005/8/layout/process2"/>
    <dgm:cxn modelId="{10AD33C8-F8AC-42FF-843C-E08F82FF0BEB}" srcId="{FCBBAC0A-AC7D-4CD2-A4A2-0011593631EA}" destId="{7811D218-5E12-4254-B855-D9FC6CEC3ECD}" srcOrd="3" destOrd="0" parTransId="{D7411EF4-B3E0-454E-9964-82DC5AB4B61B}" sibTransId="{35DD3D73-EB43-4119-AC7B-91AC1303FBB5}"/>
    <dgm:cxn modelId="{C652159C-D259-453B-9D60-AD5B1B9DB1B5}" type="presOf" srcId="{55FF4FE4-8B7B-4784-AFCF-D55DA1A359D8}" destId="{8605E5FE-0B50-4B5D-9953-AE682FC816C4}" srcOrd="0" destOrd="0" presId="urn:microsoft.com/office/officeart/2005/8/layout/process2"/>
    <dgm:cxn modelId="{08BDA9E0-DAA8-4E22-8C7C-342EA37FA388}" type="presOf" srcId="{FCBBAC0A-AC7D-4CD2-A4A2-0011593631EA}" destId="{2E33FE21-43F5-43C9-9D11-05BFC295D425}" srcOrd="0" destOrd="0" presId="urn:microsoft.com/office/officeart/2005/8/layout/process2"/>
    <dgm:cxn modelId="{81B7A560-CF2C-4A0F-B652-F9A408720873}" type="presOf" srcId="{EFD33799-5AB6-44EC-AF26-3D630E52B82B}" destId="{00918D01-45B4-44DC-8530-D8BEB53C17DB}" srcOrd="0" destOrd="0" presId="urn:microsoft.com/office/officeart/2005/8/layout/process2"/>
    <dgm:cxn modelId="{07691282-0D35-4FC4-AC20-0D3C5B4534A9}" type="presOf" srcId="{61B91931-5FBE-4C94-B1C6-E93B29A7BE5C}" destId="{C929127D-2D6D-4491-BFB9-D9C0A079CB94}" srcOrd="0" destOrd="0" presId="urn:microsoft.com/office/officeart/2005/8/layout/process2"/>
    <dgm:cxn modelId="{E619EB0A-0E27-41E7-AF76-49B51D7A19FD}" type="presOf" srcId="{3C318DEC-13F1-4855-95F5-BEB89DF080A0}" destId="{DA1C5464-4516-44BB-9604-A890B28FE70D}"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5AA05DE3-47D5-4AC9-B45B-2A90ABEADC61}" type="presParOf" srcId="{2E33FE21-43F5-43C9-9D11-05BFC295D425}" destId="{C929127D-2D6D-4491-BFB9-D9C0A079CB94}" srcOrd="0" destOrd="0" presId="urn:microsoft.com/office/officeart/2005/8/layout/process2"/>
    <dgm:cxn modelId="{CEFF573C-37E4-464A-8EBE-2742F3B7760C}" type="presParOf" srcId="{2E33FE21-43F5-43C9-9D11-05BFC295D425}" destId="{135B6D58-3923-45B0-BF5F-309FBE30C85A}" srcOrd="1" destOrd="0" presId="urn:microsoft.com/office/officeart/2005/8/layout/process2"/>
    <dgm:cxn modelId="{17C291A7-E270-4E14-B864-968F14B562DE}" type="presParOf" srcId="{135B6D58-3923-45B0-BF5F-309FBE30C85A}" destId="{387B03AB-112E-482F-B717-8AA6EA8AE673}" srcOrd="0" destOrd="0" presId="urn:microsoft.com/office/officeart/2005/8/layout/process2"/>
    <dgm:cxn modelId="{5E78AD8E-41B1-49B5-8299-5783E8E8F21F}" type="presParOf" srcId="{2E33FE21-43F5-43C9-9D11-05BFC295D425}" destId="{00918D01-45B4-44DC-8530-D8BEB53C17DB}" srcOrd="2" destOrd="0" presId="urn:microsoft.com/office/officeart/2005/8/layout/process2"/>
    <dgm:cxn modelId="{A43F82FC-B674-4E39-9D7D-A4CE62FD4E4B}" type="presParOf" srcId="{2E33FE21-43F5-43C9-9D11-05BFC295D425}" destId="{FD42767F-763A-4678-8CE6-7C63210C9562}" srcOrd="3" destOrd="0" presId="urn:microsoft.com/office/officeart/2005/8/layout/process2"/>
    <dgm:cxn modelId="{5E55C701-38C5-483E-9993-C91FA62CC3EE}" type="presParOf" srcId="{FD42767F-763A-4678-8CE6-7C63210C9562}" destId="{C98F7466-889F-492B-A99C-6E8AA84CB259}" srcOrd="0" destOrd="0" presId="urn:microsoft.com/office/officeart/2005/8/layout/process2"/>
    <dgm:cxn modelId="{0EDC5B0D-5BBB-4D12-BAE3-2B8423857F0A}" type="presParOf" srcId="{2E33FE21-43F5-43C9-9D11-05BFC295D425}" destId="{DA1C5464-4516-44BB-9604-A890B28FE70D}" srcOrd="4" destOrd="0" presId="urn:microsoft.com/office/officeart/2005/8/layout/process2"/>
    <dgm:cxn modelId="{4FF0898F-0486-4E10-9D6C-7E9F9AFC8763}" type="presParOf" srcId="{2E33FE21-43F5-43C9-9D11-05BFC295D425}" destId="{8605E5FE-0B50-4B5D-9953-AE682FC816C4}" srcOrd="5" destOrd="0" presId="urn:microsoft.com/office/officeart/2005/8/layout/process2"/>
    <dgm:cxn modelId="{38C1B820-5610-42CA-90BC-79F74A9F3753}" type="presParOf" srcId="{8605E5FE-0B50-4B5D-9953-AE682FC816C4}" destId="{459B0C33-DAA1-47A9-AA42-D8E30C71D9F3}" srcOrd="0" destOrd="0" presId="urn:microsoft.com/office/officeart/2005/8/layout/process2"/>
    <dgm:cxn modelId="{001A09AB-D88F-47D6-8DBD-658EEC997E5D}"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Advertising</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b="1" dirty="0" smtClean="0"/>
            <a:t>“Half the money I spend on advertising is wasted; the trouble is I don’t know which half”.  </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A60111AA-7DA8-4805-A994-16226252C0A7}">
      <dgm:prSet/>
      <dgm:spPr/>
      <dgm:t>
        <a:bodyPr/>
        <a:lstStyle/>
        <a:p>
          <a:r>
            <a:rPr lang="en-GB" dirty="0" smtClean="0"/>
            <a:t>Brands could have spent a lot of money on direct marketing, social media marketing, promotions…. With no idea about what consumer really wants.  Noggin Asia is to host HATs for consumers in Singapore, and to create a platform to link brands to consumer insights, </a:t>
          </a:r>
          <a:r>
            <a:rPr lang="en-GB" i="1" dirty="0" smtClean="0"/>
            <a:t>direct from the consumer.</a:t>
          </a:r>
          <a:r>
            <a:rPr lang="en-GB" dirty="0" smtClean="0"/>
            <a:t> Extending service from </a:t>
          </a:r>
          <a:r>
            <a:rPr lang="en-GB" dirty="0" err="1" smtClean="0"/>
            <a:t>MarketSquare</a:t>
          </a:r>
          <a:r>
            <a:rPr lang="en-GB" dirty="0" smtClean="0"/>
            <a:t>, real-time feedback about offers will be available to brands, for modification</a:t>
          </a:r>
          <a:r>
            <a:rPr lang="en-GB" i="1" dirty="0" smtClean="0"/>
            <a:t> the offer to suit real-time contextual consumer needs</a:t>
          </a:r>
          <a:r>
            <a:rPr lang="en-GB" dirty="0" smtClean="0"/>
            <a:t>, leading to better value on a lesser marketing spend.</a:t>
          </a:r>
          <a:endParaRPr lang="en-US" dirty="0"/>
        </a:p>
      </dgm:t>
    </dgm:pt>
    <dgm:pt modelId="{1090F5B3-B253-426B-B839-55A6428CF99D}" type="parTrans" cxnId="{71A6E1D8-49DF-4297-B19D-86A899B5187B}">
      <dgm:prSet/>
      <dgm:spPr/>
      <dgm:t>
        <a:bodyPr/>
        <a:lstStyle/>
        <a:p>
          <a:endParaRPr lang="en-US"/>
        </a:p>
      </dgm:t>
    </dgm:pt>
    <dgm:pt modelId="{ACE4CAFA-29F4-46DB-9552-3B21D30FD93A}" type="sibTrans" cxnId="{71A6E1D8-49DF-4297-B19D-86A899B5187B}">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EFF21816-64EE-4F94-92F0-B35D7DC7433A}" srcId="{45A1221B-83AC-4533-8AEB-CE573BE49C90}" destId="{256337D3-D288-433B-8B1A-AE241A4E8D99}" srcOrd="0" destOrd="0" parTransId="{6CF6FD5C-5983-477E-81A9-DBAACB07CD8C}" sibTransId="{22CC72A0-4C9D-41E3-A74E-58B04EBB6D04}"/>
    <dgm:cxn modelId="{95B1C653-03F3-430B-8DB9-BC2DE320C0D6}" type="presOf" srcId="{256337D3-D288-433B-8B1A-AE241A4E8D99}" destId="{5FEB000E-A520-4D19-ADE5-75EAA4CEECBD}" srcOrd="0" destOrd="0" presId="urn:microsoft.com/office/officeart/2009/3/layout/SnapshotPictureList"/>
    <dgm:cxn modelId="{0BE1CFB5-DC9C-4B09-8E75-176444C0674E}" type="presOf" srcId="{45A1221B-83AC-4533-8AEB-CE573BE49C90}" destId="{4EDF2D15-55B0-4D95-AB83-9C5C72D99227}" srcOrd="0" destOrd="0" presId="urn:microsoft.com/office/officeart/2009/3/layout/SnapshotPictureList"/>
    <dgm:cxn modelId="{2B0BCE6D-9D74-43A3-906C-8974EDCF226C}" type="presOf" srcId="{4F58592F-DF0F-41C3-A333-78510C63A38B}" destId="{22D8238D-A5AE-46CA-A9BE-3334A0B2EEC4}" srcOrd="0" destOrd="0" presId="urn:microsoft.com/office/officeart/2009/3/layout/SnapshotPictureList"/>
    <dgm:cxn modelId="{48095A68-4C81-417A-BDD9-78FDB674EDD6}" type="presOf" srcId="{A60111AA-7DA8-4805-A994-16226252C0A7}" destId="{22D8238D-A5AE-46CA-A9BE-3334A0B2EEC4}" srcOrd="0" destOrd="1" presId="urn:microsoft.com/office/officeart/2009/3/layout/SnapshotPictureList"/>
    <dgm:cxn modelId="{484C831A-7D5A-495C-B3C2-A8B854885E41}" srcId="{256337D3-D288-433B-8B1A-AE241A4E8D99}" destId="{4F58592F-DF0F-41C3-A333-78510C63A38B}" srcOrd="0" destOrd="0" parTransId="{9841F4F3-3057-4FF6-A4DD-1957582D15C0}" sibTransId="{F432C07A-BC9B-4524-A58A-906B6032AFA2}"/>
    <dgm:cxn modelId="{71A6E1D8-49DF-4297-B19D-86A899B5187B}" srcId="{256337D3-D288-433B-8B1A-AE241A4E8D99}" destId="{A60111AA-7DA8-4805-A994-16226252C0A7}" srcOrd="1" destOrd="0" parTransId="{1090F5B3-B253-426B-B839-55A6428CF99D}" sibTransId="{ACE4CAFA-29F4-46DB-9552-3B21D30FD93A}"/>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DB833D67-DE0C-4704-9D2A-EDD7A81B72DF}" type="presOf" srcId="{EFD33799-5AB6-44EC-AF26-3D630E52B82B}" destId="{00918D01-45B4-44DC-8530-D8BEB53C17DB}" srcOrd="0" destOrd="0" presId="urn:microsoft.com/office/officeart/2005/8/layout/process2"/>
    <dgm:cxn modelId="{5AE1BA45-32D7-4409-9B4D-DFDF70BC4ECE}" type="presOf" srcId="{55FF4FE4-8B7B-4784-AFCF-D55DA1A359D8}" destId="{8605E5FE-0B50-4B5D-9953-AE682FC816C4}" srcOrd="0" destOrd="0" presId="urn:microsoft.com/office/officeart/2005/8/layout/process2"/>
    <dgm:cxn modelId="{1B6FB002-D169-4638-BBE8-486A5883B236}" type="presOf" srcId="{BF656E89-F604-4DA3-93B6-68623A10B546}" destId="{135B6D58-3923-45B0-BF5F-309FBE30C85A}" srcOrd="0" destOrd="0" presId="urn:microsoft.com/office/officeart/2005/8/layout/process2"/>
    <dgm:cxn modelId="{C0EA73EB-44C5-4EC2-BA93-2D938205C77D}" type="presOf" srcId="{3C318DEC-13F1-4855-95F5-BEB89DF080A0}" destId="{DA1C5464-4516-44BB-9604-A890B28FE70D}" srcOrd="0" destOrd="0" presId="urn:microsoft.com/office/officeart/2005/8/layout/process2"/>
    <dgm:cxn modelId="{453A61B4-BF64-4019-92B4-F21C369B4FF5}" type="presOf" srcId="{FCBBAC0A-AC7D-4CD2-A4A2-0011593631EA}" destId="{2E33FE21-43F5-43C9-9D11-05BFC295D425}" srcOrd="0"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E6940544-9B6A-4AD7-9EA6-17806D139158}" type="presOf" srcId="{BF656E89-F604-4DA3-93B6-68623A10B546}" destId="{387B03AB-112E-482F-B717-8AA6EA8AE673}" srcOrd="1" destOrd="0" presId="urn:microsoft.com/office/officeart/2005/8/layout/process2"/>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83301ECD-ED98-41D9-AF66-2C8C84DD3EA1}" type="presOf" srcId="{61B91931-5FBE-4C94-B1C6-E93B29A7BE5C}" destId="{C929127D-2D6D-4491-BFB9-D9C0A079CB94}" srcOrd="0" destOrd="0" presId="urn:microsoft.com/office/officeart/2005/8/layout/process2"/>
    <dgm:cxn modelId="{2C797832-BC28-44A8-9988-800693D93360}" type="presOf" srcId="{55FF4FE4-8B7B-4784-AFCF-D55DA1A359D8}" destId="{459B0C33-DAA1-47A9-AA42-D8E30C71D9F3}" srcOrd="1" destOrd="0" presId="urn:microsoft.com/office/officeart/2005/8/layout/process2"/>
    <dgm:cxn modelId="{F86CE8C7-13AB-43F9-80A7-B35E4E494CE2}" type="presOf" srcId="{1C058B8B-F3EC-40A9-8B06-7EBE8172E819}" destId="{FD42767F-763A-4678-8CE6-7C63210C9562}" srcOrd="0" destOrd="0" presId="urn:microsoft.com/office/officeart/2005/8/layout/process2"/>
    <dgm:cxn modelId="{D42D61EE-8DAF-4F85-9A1E-3C9AA1A1BACC}" type="presOf" srcId="{7811D218-5E12-4254-B855-D9FC6CEC3ECD}" destId="{3A5F02B1-1A56-490F-968E-BB645CF2B865}" srcOrd="0" destOrd="0" presId="urn:microsoft.com/office/officeart/2005/8/layout/process2"/>
    <dgm:cxn modelId="{415FB972-FDEE-4DEB-92D3-9020978B1706}" type="presOf" srcId="{1C058B8B-F3EC-40A9-8B06-7EBE8172E819}" destId="{C98F7466-889F-492B-A99C-6E8AA84CB259}" srcOrd="1"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F041F616-F23E-49FB-87F2-03EDFD0BDBCF}" type="presParOf" srcId="{2E33FE21-43F5-43C9-9D11-05BFC295D425}" destId="{C929127D-2D6D-4491-BFB9-D9C0A079CB94}" srcOrd="0" destOrd="0" presId="urn:microsoft.com/office/officeart/2005/8/layout/process2"/>
    <dgm:cxn modelId="{D8008C87-3AF8-49A5-B236-80E16FFFD834}" type="presParOf" srcId="{2E33FE21-43F5-43C9-9D11-05BFC295D425}" destId="{135B6D58-3923-45B0-BF5F-309FBE30C85A}" srcOrd="1" destOrd="0" presId="urn:microsoft.com/office/officeart/2005/8/layout/process2"/>
    <dgm:cxn modelId="{CEA5D4F3-764D-4262-AD12-24F4FD856434}" type="presParOf" srcId="{135B6D58-3923-45B0-BF5F-309FBE30C85A}" destId="{387B03AB-112E-482F-B717-8AA6EA8AE673}" srcOrd="0" destOrd="0" presId="urn:microsoft.com/office/officeart/2005/8/layout/process2"/>
    <dgm:cxn modelId="{7C744F53-0847-422D-A2A2-AF99FBD29CE7}" type="presParOf" srcId="{2E33FE21-43F5-43C9-9D11-05BFC295D425}" destId="{00918D01-45B4-44DC-8530-D8BEB53C17DB}" srcOrd="2" destOrd="0" presId="urn:microsoft.com/office/officeart/2005/8/layout/process2"/>
    <dgm:cxn modelId="{C92F6C63-86C4-400A-80B5-91560551FB68}" type="presParOf" srcId="{2E33FE21-43F5-43C9-9D11-05BFC295D425}" destId="{FD42767F-763A-4678-8CE6-7C63210C9562}" srcOrd="3" destOrd="0" presId="urn:microsoft.com/office/officeart/2005/8/layout/process2"/>
    <dgm:cxn modelId="{3CA7DC50-21F5-478C-B809-E1182E86C05B}" type="presParOf" srcId="{FD42767F-763A-4678-8CE6-7C63210C9562}" destId="{C98F7466-889F-492B-A99C-6E8AA84CB259}" srcOrd="0" destOrd="0" presId="urn:microsoft.com/office/officeart/2005/8/layout/process2"/>
    <dgm:cxn modelId="{24A82C69-7EFF-4294-9CBA-FB31BF6AB9A7}" type="presParOf" srcId="{2E33FE21-43F5-43C9-9D11-05BFC295D425}" destId="{DA1C5464-4516-44BB-9604-A890B28FE70D}" srcOrd="4" destOrd="0" presId="urn:microsoft.com/office/officeart/2005/8/layout/process2"/>
    <dgm:cxn modelId="{D95E0ABB-B99C-4B2E-97BB-2FCCE2B4E2F8}" type="presParOf" srcId="{2E33FE21-43F5-43C9-9D11-05BFC295D425}" destId="{8605E5FE-0B50-4B5D-9953-AE682FC816C4}" srcOrd="5" destOrd="0" presId="urn:microsoft.com/office/officeart/2005/8/layout/process2"/>
    <dgm:cxn modelId="{BBACB102-087A-47C0-BD99-FB8A9EA8867D}" type="presParOf" srcId="{8605E5FE-0B50-4B5D-9953-AE682FC816C4}" destId="{459B0C33-DAA1-47A9-AA42-D8E30C71D9F3}" srcOrd="0" destOrd="0" presId="urn:microsoft.com/office/officeart/2005/8/layout/process2"/>
    <dgm:cxn modelId="{BCB19338-FA34-4006-9744-5733E383DF7B}"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Authorities / Public Sector</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custT="1"/>
      <dgm:spPr/>
      <dgm:t>
        <a:bodyPr/>
        <a:lstStyle/>
        <a:p>
          <a:r>
            <a:rPr lang="en-GB" sz="1800" dirty="0" smtClean="0"/>
            <a:t>A government department who holds personal data in considering using HAT as the baseline technology for its personal information management system. Benefiting from HAT ecosystem privacy by design framework, the department will automatically comply with the General Data Protection Regulation (GDPR). The new system will put citizen in charge of personal data, feed departmental generated personal records to HATs accordingly, and share such information with other organisations with a joint consent from both the individual and the department. </a:t>
          </a:r>
          <a:endParaRPr lang="en-US" sz="1800"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custScaleX="113657">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EFF21816-64EE-4F94-92F0-B35D7DC7433A}" srcId="{45A1221B-83AC-4533-8AEB-CE573BE49C90}" destId="{256337D3-D288-433B-8B1A-AE241A4E8D99}" srcOrd="0" destOrd="0" parTransId="{6CF6FD5C-5983-477E-81A9-DBAACB07CD8C}" sibTransId="{22CC72A0-4C9D-41E3-A74E-58B04EBB6D04}"/>
    <dgm:cxn modelId="{5C93CC66-1972-4F8A-B23F-8AB90DA35353}" type="presOf" srcId="{256337D3-D288-433B-8B1A-AE241A4E8D99}" destId="{5FEB000E-A520-4D19-ADE5-75EAA4CEECBD}" srcOrd="0" destOrd="0" presId="urn:microsoft.com/office/officeart/2009/3/layout/SnapshotPictureList"/>
    <dgm:cxn modelId="{9AA0103B-E05D-401B-9367-4C278A2999B9}" type="presOf" srcId="{45A1221B-83AC-4533-8AEB-CE573BE49C90}" destId="{4EDF2D15-55B0-4D95-AB83-9C5C72D99227}" srcOrd="0" destOrd="0" presId="urn:microsoft.com/office/officeart/2009/3/layout/SnapshotPictureList"/>
    <dgm:cxn modelId="{225F0D23-A1E9-41A4-983A-2F8021C3D7E0}" type="presOf" srcId="{4F58592F-DF0F-41C3-A333-78510C63A38B}" destId="{22D8238D-A5AE-46CA-A9BE-3334A0B2EEC4}" srcOrd="0" destOrd="0" presId="urn:microsoft.com/office/officeart/2009/3/layout/SnapshotPictureList"/>
    <dgm:cxn modelId="{484C831A-7D5A-495C-B3C2-A8B854885E41}" srcId="{256337D3-D288-433B-8B1A-AE241A4E8D99}" destId="{4F58592F-DF0F-41C3-A333-78510C63A38B}" srcOrd="0" destOrd="0" parTransId="{9841F4F3-3057-4FF6-A4DD-1957582D15C0}" sibTransId="{F432C07A-BC9B-4524-A58A-906B6032AFA2}"/>
    <dgm:cxn modelId="{CCFED380-76C9-4645-AEA5-5C43B570C8B7}" type="presParOf" srcId="{4EDF2D15-55B0-4D95-AB83-9C5C72D99227}" destId="{E708DB7C-BBB1-413C-91BD-1D61DB01D93D}" srcOrd="0" destOrd="0" presId="urn:microsoft.com/office/officeart/2009/3/layout/SnapshotPictureList"/>
    <dgm:cxn modelId="{1171D355-2BB8-4525-8044-F323CEA435DB}" type="presParOf" srcId="{E708DB7C-BBB1-413C-91BD-1D61DB01D93D}" destId="{7E55A591-AAC6-4631-A9D6-88F7869536E9}" srcOrd="0" destOrd="0" presId="urn:microsoft.com/office/officeart/2009/3/layout/SnapshotPictureList"/>
    <dgm:cxn modelId="{CB1A1A78-A5BF-4181-9A39-27857384F274}" type="presParOf" srcId="{E708DB7C-BBB1-413C-91BD-1D61DB01D93D}" destId="{5FEB000E-A520-4D19-ADE5-75EAA4CEECBD}" srcOrd="1" destOrd="0" presId="urn:microsoft.com/office/officeart/2009/3/layout/SnapshotPictureList"/>
    <dgm:cxn modelId="{B94AC5C3-D534-410C-A9DE-E62CFA95BD36}" type="presParOf" srcId="{E708DB7C-BBB1-413C-91BD-1D61DB01D93D}" destId="{22D8238D-A5AE-46CA-A9BE-3334A0B2EEC4}" srcOrd="2" destOrd="0" presId="urn:microsoft.com/office/officeart/2009/3/layout/SnapshotPictureList"/>
    <dgm:cxn modelId="{652DAEF0-5EA8-4911-87A6-523D75CE6E7B}" type="presParOf" srcId="{E708DB7C-BBB1-413C-91BD-1D61DB01D93D}" destId="{DEC7AB01-D7ED-41E1-A24C-1E45E066EBF2}" srcOrd="3" destOrd="0" presId="urn:microsoft.com/office/officeart/2009/3/layout/SnapshotPictureList"/>
    <dgm:cxn modelId="{8A9DD438-C22A-461E-A390-4B655989D72B}"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5056ED0B-EB1F-4A93-9E17-BD119D09012A}" type="presOf" srcId="{61B91931-5FBE-4C94-B1C6-E93B29A7BE5C}" destId="{C929127D-2D6D-4491-BFB9-D9C0A079CB94}" srcOrd="0" destOrd="0" presId="urn:microsoft.com/office/officeart/2005/8/layout/process2"/>
    <dgm:cxn modelId="{C91EDFCE-0EB2-481C-88E2-B69755FB250C}" type="presOf" srcId="{1C058B8B-F3EC-40A9-8B06-7EBE8172E819}" destId="{C98F7466-889F-492B-A99C-6E8AA84CB259}" srcOrd="1" destOrd="0" presId="urn:microsoft.com/office/officeart/2005/8/layout/process2"/>
    <dgm:cxn modelId="{78141665-C011-434D-94C8-50F99E64E03C}" type="presOf" srcId="{3C318DEC-13F1-4855-95F5-BEB89DF080A0}" destId="{DA1C5464-4516-44BB-9604-A890B28FE70D}" srcOrd="0" destOrd="0" presId="urn:microsoft.com/office/officeart/2005/8/layout/process2"/>
    <dgm:cxn modelId="{96FC41B0-7310-458B-8B97-06B85C1A9A97}" type="presOf" srcId="{BF656E89-F604-4DA3-93B6-68623A10B546}" destId="{387B03AB-112E-482F-B717-8AA6EA8AE673}" srcOrd="1" destOrd="0" presId="urn:microsoft.com/office/officeart/2005/8/layout/process2"/>
    <dgm:cxn modelId="{B46A583D-B0EF-44CF-8A4A-602BE129991F}" type="presOf" srcId="{7811D218-5E12-4254-B855-D9FC6CEC3ECD}" destId="{3A5F02B1-1A56-490F-968E-BB645CF2B865}" srcOrd="0" destOrd="0" presId="urn:microsoft.com/office/officeart/2005/8/layout/process2"/>
    <dgm:cxn modelId="{DD71D5C3-3BA3-4210-8981-D36F7AFB0FD2}" type="presOf" srcId="{FCBBAC0A-AC7D-4CD2-A4A2-0011593631EA}" destId="{2E33FE21-43F5-43C9-9D11-05BFC295D425}" srcOrd="0" destOrd="0" presId="urn:microsoft.com/office/officeart/2005/8/layout/process2"/>
    <dgm:cxn modelId="{10AD33C8-F8AC-42FF-843C-E08F82FF0BEB}" srcId="{FCBBAC0A-AC7D-4CD2-A4A2-0011593631EA}" destId="{7811D218-5E12-4254-B855-D9FC6CEC3ECD}" srcOrd="3" destOrd="0" parTransId="{D7411EF4-B3E0-454E-9964-82DC5AB4B61B}" sibTransId="{35DD3D73-EB43-4119-AC7B-91AC1303FBB5}"/>
    <dgm:cxn modelId="{D480E699-1725-401B-8735-380F8E784C9C}" srcId="{FCBBAC0A-AC7D-4CD2-A4A2-0011593631EA}" destId="{EFD33799-5AB6-44EC-AF26-3D630E52B82B}" srcOrd="1" destOrd="0" parTransId="{2D3CFFE4-A8F6-4E42-A04F-E7DE7BA002B7}" sibTransId="{1C058B8B-F3EC-40A9-8B06-7EBE8172E819}"/>
    <dgm:cxn modelId="{8A5FFE57-A3E3-4DCB-A3BD-3AB07219ECF6}" srcId="{FCBBAC0A-AC7D-4CD2-A4A2-0011593631EA}" destId="{61B91931-5FBE-4C94-B1C6-E93B29A7BE5C}" srcOrd="0" destOrd="0" parTransId="{5285D296-A6F6-4C77-9F14-DAAD4C1041A4}" sibTransId="{BF656E89-F604-4DA3-93B6-68623A10B546}"/>
    <dgm:cxn modelId="{C469D159-960B-46AF-A261-33D37742CFF4}" type="presOf" srcId="{EFD33799-5AB6-44EC-AF26-3D630E52B82B}" destId="{00918D01-45B4-44DC-8530-D8BEB53C17DB}" srcOrd="0" destOrd="0" presId="urn:microsoft.com/office/officeart/2005/8/layout/process2"/>
    <dgm:cxn modelId="{657DA9C1-0AE2-4ABC-938D-F04A0A3865FD}" type="presOf" srcId="{BF656E89-F604-4DA3-93B6-68623A10B546}" destId="{135B6D58-3923-45B0-BF5F-309FBE30C85A}"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31C3F727-7DCA-4019-9D5B-8B7EF0B7E8A6}" type="presOf" srcId="{1C058B8B-F3EC-40A9-8B06-7EBE8172E819}" destId="{FD42767F-763A-4678-8CE6-7C63210C9562}" srcOrd="0" destOrd="0" presId="urn:microsoft.com/office/officeart/2005/8/layout/process2"/>
    <dgm:cxn modelId="{9B97420E-B497-403B-B456-577A00FC5C7D}" type="presOf" srcId="{55FF4FE4-8B7B-4784-AFCF-D55DA1A359D8}" destId="{8605E5FE-0B50-4B5D-9953-AE682FC816C4}" srcOrd="0" destOrd="0" presId="urn:microsoft.com/office/officeart/2005/8/layout/process2"/>
    <dgm:cxn modelId="{89E98EE3-8D38-428C-A14F-B98D5D91FF02}" type="presOf" srcId="{55FF4FE4-8B7B-4784-AFCF-D55DA1A359D8}" destId="{459B0C33-DAA1-47A9-AA42-D8E30C71D9F3}" srcOrd="1" destOrd="0" presId="urn:microsoft.com/office/officeart/2005/8/layout/process2"/>
    <dgm:cxn modelId="{10C91025-98A9-414F-88E5-42A3AEF46E68}" type="presParOf" srcId="{2E33FE21-43F5-43C9-9D11-05BFC295D425}" destId="{C929127D-2D6D-4491-BFB9-D9C0A079CB94}" srcOrd="0" destOrd="0" presId="urn:microsoft.com/office/officeart/2005/8/layout/process2"/>
    <dgm:cxn modelId="{0ACDC2C2-16F6-4375-BD40-F5F42687EBFC}" type="presParOf" srcId="{2E33FE21-43F5-43C9-9D11-05BFC295D425}" destId="{135B6D58-3923-45B0-BF5F-309FBE30C85A}" srcOrd="1" destOrd="0" presId="urn:microsoft.com/office/officeart/2005/8/layout/process2"/>
    <dgm:cxn modelId="{184EC81F-C2E8-4F16-B5B4-5AE0BD9CDF11}" type="presParOf" srcId="{135B6D58-3923-45B0-BF5F-309FBE30C85A}" destId="{387B03AB-112E-482F-B717-8AA6EA8AE673}" srcOrd="0" destOrd="0" presId="urn:microsoft.com/office/officeart/2005/8/layout/process2"/>
    <dgm:cxn modelId="{7BCF1E53-9D50-4858-8A24-A337B4DBFFE1}" type="presParOf" srcId="{2E33FE21-43F5-43C9-9D11-05BFC295D425}" destId="{00918D01-45B4-44DC-8530-D8BEB53C17DB}" srcOrd="2" destOrd="0" presId="urn:microsoft.com/office/officeart/2005/8/layout/process2"/>
    <dgm:cxn modelId="{6E66D117-FB53-4994-B19A-24FCC3564D4C}" type="presParOf" srcId="{2E33FE21-43F5-43C9-9D11-05BFC295D425}" destId="{FD42767F-763A-4678-8CE6-7C63210C9562}" srcOrd="3" destOrd="0" presId="urn:microsoft.com/office/officeart/2005/8/layout/process2"/>
    <dgm:cxn modelId="{4C77962F-2630-4648-BC21-999C64E39C87}" type="presParOf" srcId="{FD42767F-763A-4678-8CE6-7C63210C9562}" destId="{C98F7466-889F-492B-A99C-6E8AA84CB259}" srcOrd="0" destOrd="0" presId="urn:microsoft.com/office/officeart/2005/8/layout/process2"/>
    <dgm:cxn modelId="{82056673-5692-4573-A8FD-15338F26915C}" type="presParOf" srcId="{2E33FE21-43F5-43C9-9D11-05BFC295D425}" destId="{DA1C5464-4516-44BB-9604-A890B28FE70D}" srcOrd="4" destOrd="0" presId="urn:microsoft.com/office/officeart/2005/8/layout/process2"/>
    <dgm:cxn modelId="{5D15DFD7-E45F-4E07-BB89-617EE39F51C3}" type="presParOf" srcId="{2E33FE21-43F5-43C9-9D11-05BFC295D425}" destId="{8605E5FE-0B50-4B5D-9953-AE682FC816C4}" srcOrd="5" destOrd="0" presId="urn:microsoft.com/office/officeart/2005/8/layout/process2"/>
    <dgm:cxn modelId="{95779005-0670-4123-AA46-C9BBCA512762}" type="presParOf" srcId="{8605E5FE-0B50-4B5D-9953-AE682FC816C4}" destId="{459B0C33-DAA1-47A9-AA42-D8E30C71D9F3}" srcOrd="0" destOrd="0" presId="urn:microsoft.com/office/officeart/2005/8/layout/process2"/>
    <dgm:cxn modelId="{1919100C-D7D2-4C1E-8C83-2564ADF8B81E}"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Mobility – Authorities &amp; Operators</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dirty="0" smtClean="0"/>
            <a:t>A local authority attempts offer HATs to traveller to allow crowd-sourced network intelligence. The intelligence will help foreseeing disruptions, ensure business continuity, easing the over-crowding of its transport infrastructure, improve health and safety, as well as leveraging the data exchange of HAT ecosystem to economically benefit from its own data.</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51FF9B9A-4CED-4AAD-8255-300265DB02AF}"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D07157FF-0BDA-419F-9879-CF6DB24DFA57}" type="presOf" srcId="{4F58592F-DF0F-41C3-A333-78510C63A38B}" destId="{22D8238D-A5AE-46CA-A9BE-3334A0B2EEC4}" srcOrd="0" destOrd="0" presId="urn:microsoft.com/office/officeart/2009/3/layout/SnapshotPictureList"/>
    <dgm:cxn modelId="{484C831A-7D5A-495C-B3C2-A8B854885E41}" srcId="{256337D3-D288-433B-8B1A-AE241A4E8D99}" destId="{4F58592F-DF0F-41C3-A333-78510C63A38B}" srcOrd="0" destOrd="0" parTransId="{9841F4F3-3057-4FF6-A4DD-1957582D15C0}" sibTransId="{F432C07A-BC9B-4524-A58A-906B6032AFA2}"/>
    <dgm:cxn modelId="{3944BDC6-4968-49E4-BB26-6AD2B5D52E4B}" type="presOf" srcId="{256337D3-D288-433B-8B1A-AE241A4E8D99}" destId="{5FEB000E-A520-4D19-ADE5-75EAA4CEECBD}" srcOrd="0" destOrd="0" presId="urn:microsoft.com/office/officeart/2009/3/layout/SnapshotPictureList"/>
    <dgm:cxn modelId="{E27C2194-7A9A-412A-96B3-A75A30A03EDF}" type="presParOf" srcId="{4EDF2D15-55B0-4D95-AB83-9C5C72D99227}" destId="{E708DB7C-BBB1-413C-91BD-1D61DB01D93D}" srcOrd="0" destOrd="0" presId="urn:microsoft.com/office/officeart/2009/3/layout/SnapshotPictureList"/>
    <dgm:cxn modelId="{32F6308B-C543-40F8-B410-ED65748BBC35}" type="presParOf" srcId="{E708DB7C-BBB1-413C-91BD-1D61DB01D93D}" destId="{7E55A591-AAC6-4631-A9D6-88F7869536E9}" srcOrd="0" destOrd="0" presId="urn:microsoft.com/office/officeart/2009/3/layout/SnapshotPictureList"/>
    <dgm:cxn modelId="{BAC0FE91-6BFF-4011-99C4-F2F8F9BC97CF}" type="presParOf" srcId="{E708DB7C-BBB1-413C-91BD-1D61DB01D93D}" destId="{5FEB000E-A520-4D19-ADE5-75EAA4CEECBD}" srcOrd="1" destOrd="0" presId="urn:microsoft.com/office/officeart/2009/3/layout/SnapshotPictureList"/>
    <dgm:cxn modelId="{528B25A7-411F-4FF7-91B4-249927D5AD9A}" type="presParOf" srcId="{E708DB7C-BBB1-413C-91BD-1D61DB01D93D}" destId="{22D8238D-A5AE-46CA-A9BE-3334A0B2EEC4}" srcOrd="2" destOrd="0" presId="urn:microsoft.com/office/officeart/2009/3/layout/SnapshotPictureList"/>
    <dgm:cxn modelId="{8CEFD69E-5E42-47C3-A450-D04259845000}" type="presParOf" srcId="{E708DB7C-BBB1-413C-91BD-1D61DB01D93D}" destId="{DEC7AB01-D7ED-41E1-A24C-1E45E066EBF2}" srcOrd="3" destOrd="0" presId="urn:microsoft.com/office/officeart/2009/3/layout/SnapshotPictureList"/>
    <dgm:cxn modelId="{C792E9DA-9E9C-43FA-A976-1DADDCC26403}"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0486DA-E2EE-4F4B-A19B-F57BD6523454}"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GB"/>
        </a:p>
      </dgm:t>
    </dgm:pt>
    <dgm:pt modelId="{9259B55F-C14B-4AB0-BCA6-13C9312B3AB8}">
      <dgm:prSet phldrT="[Text]"/>
      <dgm:spPr/>
      <dgm:t>
        <a:bodyPr/>
        <a:lstStyle/>
        <a:p>
          <a:r>
            <a:rPr lang="en-GB" dirty="0" smtClean="0"/>
            <a:t>Separation</a:t>
          </a:r>
          <a:endParaRPr lang="en-GB" dirty="0"/>
        </a:p>
      </dgm:t>
    </dgm:pt>
    <dgm:pt modelId="{F9983D0D-9754-4F14-A5F1-A34F94E102C9}" type="parTrans" cxnId="{734C5AF5-B511-480C-BCA9-DBE1C5103DCC}">
      <dgm:prSet/>
      <dgm:spPr/>
      <dgm:t>
        <a:bodyPr/>
        <a:lstStyle/>
        <a:p>
          <a:endParaRPr lang="en-GB"/>
        </a:p>
      </dgm:t>
    </dgm:pt>
    <dgm:pt modelId="{21C48684-AFA1-4696-8197-4B21FDA75E0A}" type="sibTrans" cxnId="{734C5AF5-B511-480C-BCA9-DBE1C5103DCC}">
      <dgm:prSet/>
      <dgm:spPr/>
      <dgm:t>
        <a:bodyPr/>
        <a:lstStyle/>
        <a:p>
          <a:endParaRPr lang="en-GB"/>
        </a:p>
      </dgm:t>
    </dgm:pt>
    <dgm:pt modelId="{359D72DA-4C55-4C5E-A9D5-92B381DA5745}">
      <dgm:prSet phldrT="[Text]"/>
      <dgm:spPr/>
      <dgm:t>
        <a:bodyPr/>
        <a:lstStyle/>
        <a:p>
          <a:r>
            <a:rPr lang="en-GB" dirty="0" smtClean="0"/>
            <a:t>Decoupling from Source</a:t>
          </a:r>
          <a:endParaRPr lang="en-GB" dirty="0"/>
        </a:p>
      </dgm:t>
    </dgm:pt>
    <dgm:pt modelId="{7E2F5409-495C-4345-B614-F05B22533411}" type="parTrans" cxnId="{0A4CE687-0F1E-4348-A287-A8074BB4A6A8}">
      <dgm:prSet/>
      <dgm:spPr/>
      <dgm:t>
        <a:bodyPr/>
        <a:lstStyle/>
        <a:p>
          <a:endParaRPr lang="en-GB"/>
        </a:p>
      </dgm:t>
    </dgm:pt>
    <dgm:pt modelId="{51246613-8E3D-4A64-9AFB-BC2BB80EE485}" type="sibTrans" cxnId="{0A4CE687-0F1E-4348-A287-A8074BB4A6A8}">
      <dgm:prSet/>
      <dgm:spPr/>
      <dgm:t>
        <a:bodyPr/>
        <a:lstStyle/>
        <a:p>
          <a:endParaRPr lang="en-GB"/>
        </a:p>
      </dgm:t>
    </dgm:pt>
    <dgm:pt modelId="{67FC947E-1CA0-4B5A-B5A7-1D4D6686900F}">
      <dgm:prSet phldrT="[Text]"/>
      <dgm:spPr/>
      <dgm:t>
        <a:bodyPr/>
        <a:lstStyle/>
        <a:p>
          <a:r>
            <a:rPr lang="en-GB" dirty="0" smtClean="0"/>
            <a:t>Encapsulation</a:t>
          </a:r>
          <a:endParaRPr lang="en-GB" dirty="0"/>
        </a:p>
      </dgm:t>
    </dgm:pt>
    <dgm:pt modelId="{0D2783D0-BE82-42C7-AFF4-7FEFBE20EABB}" type="parTrans" cxnId="{FAC8D049-DFE6-41E0-BAFA-2BEA70C1BFE0}">
      <dgm:prSet/>
      <dgm:spPr/>
      <dgm:t>
        <a:bodyPr/>
        <a:lstStyle/>
        <a:p>
          <a:endParaRPr lang="en-GB"/>
        </a:p>
      </dgm:t>
    </dgm:pt>
    <dgm:pt modelId="{03B830CA-B85A-46BB-BACD-D4C15B9B6360}" type="sibTrans" cxnId="{FAC8D049-DFE6-41E0-BAFA-2BEA70C1BFE0}">
      <dgm:prSet/>
      <dgm:spPr/>
      <dgm:t>
        <a:bodyPr/>
        <a:lstStyle/>
        <a:p>
          <a:endParaRPr lang="en-GB"/>
        </a:p>
      </dgm:t>
    </dgm:pt>
    <dgm:pt modelId="{D38720D1-5B12-4FF1-8F7A-4B62D65945C5}">
      <dgm:prSet phldrT="[Text]"/>
      <dgm:spPr/>
      <dgm:t>
        <a:bodyPr/>
        <a:lstStyle/>
        <a:p>
          <a:r>
            <a:rPr lang="en-GB" dirty="0" smtClean="0"/>
            <a:t>Data Vault</a:t>
          </a:r>
          <a:endParaRPr lang="en-GB" dirty="0"/>
        </a:p>
      </dgm:t>
    </dgm:pt>
    <dgm:pt modelId="{47994C41-E780-40AB-AA61-6601FEE5AEBD}" type="parTrans" cxnId="{85FE97DB-5A62-4470-A4DF-E911E566C8C1}">
      <dgm:prSet/>
      <dgm:spPr/>
      <dgm:t>
        <a:bodyPr/>
        <a:lstStyle/>
        <a:p>
          <a:endParaRPr lang="en-GB"/>
        </a:p>
      </dgm:t>
    </dgm:pt>
    <dgm:pt modelId="{0BCEB735-26EA-488F-9390-380B4620866C}" type="sibTrans" cxnId="{85FE97DB-5A62-4470-A4DF-E911E566C8C1}">
      <dgm:prSet/>
      <dgm:spPr/>
      <dgm:t>
        <a:bodyPr/>
        <a:lstStyle/>
        <a:p>
          <a:endParaRPr lang="en-GB"/>
        </a:p>
      </dgm:t>
    </dgm:pt>
    <dgm:pt modelId="{C3FEC343-FCB3-4DA7-8BD0-3E2BDEA6B1E6}">
      <dgm:prSet phldrT="[Text]"/>
      <dgm:spPr/>
      <dgm:t>
        <a:bodyPr/>
        <a:lstStyle/>
        <a:p>
          <a:r>
            <a:rPr lang="en-GB" dirty="0" smtClean="0"/>
            <a:t>Combination</a:t>
          </a:r>
          <a:endParaRPr lang="en-GB" dirty="0"/>
        </a:p>
      </dgm:t>
    </dgm:pt>
    <dgm:pt modelId="{252E6593-C231-4059-A9C8-E91B0A60D0D5}" type="parTrans" cxnId="{B6F078A6-0DDC-4EF9-B44E-8E73F62A8B5B}">
      <dgm:prSet/>
      <dgm:spPr/>
      <dgm:t>
        <a:bodyPr/>
        <a:lstStyle/>
        <a:p>
          <a:endParaRPr lang="en-GB"/>
        </a:p>
      </dgm:t>
    </dgm:pt>
    <dgm:pt modelId="{2FF76972-17F2-4135-A2B4-501A0943CE00}" type="sibTrans" cxnId="{B6F078A6-0DDC-4EF9-B44E-8E73F62A8B5B}">
      <dgm:prSet/>
      <dgm:spPr/>
      <dgm:t>
        <a:bodyPr/>
        <a:lstStyle/>
        <a:p>
          <a:endParaRPr lang="en-GB"/>
        </a:p>
      </dgm:t>
    </dgm:pt>
    <dgm:pt modelId="{2E022A03-BFC7-4577-8EE4-E73420ADF8E7}">
      <dgm:prSet phldrT="[Text]"/>
      <dgm:spPr/>
      <dgm:t>
        <a:bodyPr/>
        <a:lstStyle/>
        <a:p>
          <a:r>
            <a:rPr lang="en-GB" baseline="0" dirty="0" smtClean="0"/>
            <a:t>Schema Based</a:t>
          </a:r>
          <a:endParaRPr lang="en-GB" strike="sngStrike" dirty="0"/>
        </a:p>
      </dgm:t>
    </dgm:pt>
    <dgm:pt modelId="{3801D05E-00B8-44C8-A3E6-16D5E784B199}" type="parTrans" cxnId="{91D9FBD0-BDC2-42C9-9F7D-26E6AE92E2E7}">
      <dgm:prSet/>
      <dgm:spPr/>
      <dgm:t>
        <a:bodyPr/>
        <a:lstStyle/>
        <a:p>
          <a:endParaRPr lang="en-GB"/>
        </a:p>
      </dgm:t>
    </dgm:pt>
    <dgm:pt modelId="{68D06FCB-E140-4171-BF02-576D53033FD8}" type="sibTrans" cxnId="{91D9FBD0-BDC2-42C9-9F7D-26E6AE92E2E7}">
      <dgm:prSet/>
      <dgm:spPr/>
      <dgm:t>
        <a:bodyPr/>
        <a:lstStyle/>
        <a:p>
          <a:endParaRPr lang="en-GB"/>
        </a:p>
      </dgm:t>
    </dgm:pt>
    <dgm:pt modelId="{5730D5EC-44B6-421E-A31F-B9C162B23C0A}">
      <dgm:prSet phldrT="[Text]"/>
      <dgm:spPr/>
      <dgm:t>
        <a:bodyPr/>
        <a:lstStyle/>
        <a:p>
          <a:r>
            <a:rPr lang="en-GB" dirty="0" smtClean="0"/>
            <a:t>Moving freely</a:t>
          </a:r>
          <a:endParaRPr lang="en-GB" dirty="0"/>
        </a:p>
      </dgm:t>
    </dgm:pt>
    <dgm:pt modelId="{09B1BD16-3051-4C1B-8FBB-79F262102277}" type="parTrans" cxnId="{CFFB701D-29C0-4232-9D05-E77C1DC52F41}">
      <dgm:prSet/>
      <dgm:spPr/>
      <dgm:t>
        <a:bodyPr/>
        <a:lstStyle/>
        <a:p>
          <a:endParaRPr lang="en-GB"/>
        </a:p>
      </dgm:t>
    </dgm:pt>
    <dgm:pt modelId="{4C5976A3-085E-4E2A-A00F-F159472BC72B}" type="sibTrans" cxnId="{CFFB701D-29C0-4232-9D05-E77C1DC52F41}">
      <dgm:prSet/>
      <dgm:spPr/>
      <dgm:t>
        <a:bodyPr/>
        <a:lstStyle/>
        <a:p>
          <a:endParaRPr lang="en-GB"/>
        </a:p>
      </dgm:t>
    </dgm:pt>
    <dgm:pt modelId="{2D186BEC-7ED3-415F-80CA-9A7211548A85}">
      <dgm:prSet phldrT="[Text]"/>
      <dgm:spPr/>
      <dgm:t>
        <a:bodyPr/>
        <a:lstStyle/>
        <a:p>
          <a:r>
            <a:rPr lang="en-GB" dirty="0" smtClean="0"/>
            <a:t>Better Security</a:t>
          </a:r>
          <a:endParaRPr lang="en-GB" dirty="0"/>
        </a:p>
      </dgm:t>
    </dgm:pt>
    <dgm:pt modelId="{4B1E1A05-D67C-4257-B46A-2741C0622411}" type="parTrans" cxnId="{BDCA610A-C14A-4483-A21F-7443C435E236}">
      <dgm:prSet/>
      <dgm:spPr/>
      <dgm:t>
        <a:bodyPr/>
        <a:lstStyle/>
        <a:p>
          <a:endParaRPr lang="en-GB"/>
        </a:p>
      </dgm:t>
    </dgm:pt>
    <dgm:pt modelId="{210F3CEA-9BA9-47D4-AA34-CFAAAE72C1A7}" type="sibTrans" cxnId="{BDCA610A-C14A-4483-A21F-7443C435E236}">
      <dgm:prSet/>
      <dgm:spPr/>
      <dgm:t>
        <a:bodyPr/>
        <a:lstStyle/>
        <a:p>
          <a:endParaRPr lang="en-GB"/>
        </a:p>
      </dgm:t>
    </dgm:pt>
    <dgm:pt modelId="{ED4FBFE8-A940-44A0-A966-483CBE238A4B}">
      <dgm:prSet phldrT="[Text]"/>
      <dgm:spPr/>
      <dgm:t>
        <a:bodyPr/>
        <a:lstStyle/>
        <a:p>
          <a:r>
            <a:rPr lang="en-GB" dirty="0" smtClean="0"/>
            <a:t>Customised Package</a:t>
          </a:r>
          <a:endParaRPr lang="en-GB" dirty="0"/>
        </a:p>
      </dgm:t>
    </dgm:pt>
    <dgm:pt modelId="{794B7FB5-4BDA-4B94-A293-064395B5D1D6}" type="parTrans" cxnId="{8CB1C8B8-B450-4AD5-ABA6-12381689BE9E}">
      <dgm:prSet/>
      <dgm:spPr/>
      <dgm:t>
        <a:bodyPr/>
        <a:lstStyle/>
        <a:p>
          <a:endParaRPr lang="en-US"/>
        </a:p>
      </dgm:t>
    </dgm:pt>
    <dgm:pt modelId="{8CA5FB7A-515B-494C-AB67-32FBAE6D9E62}" type="sibTrans" cxnId="{8CB1C8B8-B450-4AD5-ABA6-12381689BE9E}">
      <dgm:prSet/>
      <dgm:spPr/>
      <dgm:t>
        <a:bodyPr/>
        <a:lstStyle/>
        <a:p>
          <a:endParaRPr lang="en-US"/>
        </a:p>
      </dgm:t>
    </dgm:pt>
    <dgm:pt modelId="{D27533F5-1F76-4F5D-9CCF-32B7A4F6A8DA}">
      <dgm:prSet phldrT="[Text]"/>
      <dgm:spPr/>
      <dgm:t>
        <a:bodyPr/>
        <a:lstStyle/>
        <a:p>
          <a:r>
            <a:rPr lang="en-GB" dirty="0" smtClean="0"/>
            <a:t>Residing at “your place”</a:t>
          </a:r>
          <a:endParaRPr lang="en-GB" dirty="0"/>
        </a:p>
      </dgm:t>
    </dgm:pt>
    <dgm:pt modelId="{A8AF4404-F920-465B-978E-4D6C9017A0C6}" type="parTrans" cxnId="{3EF05F6B-E08B-4673-90A6-BB5DD8E7C50C}">
      <dgm:prSet/>
      <dgm:spPr/>
      <dgm:t>
        <a:bodyPr/>
        <a:lstStyle/>
        <a:p>
          <a:endParaRPr lang="en-US"/>
        </a:p>
      </dgm:t>
    </dgm:pt>
    <dgm:pt modelId="{D001B63B-EC51-4BCB-B528-7B77E42F4F03}" type="sibTrans" cxnId="{3EF05F6B-E08B-4673-90A6-BB5DD8E7C50C}">
      <dgm:prSet/>
      <dgm:spPr/>
      <dgm:t>
        <a:bodyPr/>
        <a:lstStyle/>
        <a:p>
          <a:endParaRPr lang="en-US"/>
        </a:p>
      </dgm:t>
    </dgm:pt>
    <dgm:pt modelId="{7B5A71CE-9212-4112-9D41-A1307BE83F89}">
      <dgm:prSet phldrT="[Text]"/>
      <dgm:spPr/>
      <dgm:t>
        <a:bodyPr/>
        <a:lstStyle/>
        <a:p>
          <a:r>
            <a:rPr lang="en-GB" dirty="0" smtClean="0"/>
            <a:t>Modular Design</a:t>
          </a:r>
          <a:endParaRPr lang="en-GB" dirty="0"/>
        </a:p>
      </dgm:t>
    </dgm:pt>
    <dgm:pt modelId="{7DE63C7D-6947-4687-9039-81F116B16942}" type="parTrans" cxnId="{3C74F81F-3BAC-40F2-9A85-3C555A03143A}">
      <dgm:prSet/>
      <dgm:spPr/>
      <dgm:t>
        <a:bodyPr/>
        <a:lstStyle/>
        <a:p>
          <a:endParaRPr lang="en-US"/>
        </a:p>
      </dgm:t>
    </dgm:pt>
    <dgm:pt modelId="{8F7313CA-AB35-4B56-BDC7-A131B3F2964C}" type="sibTrans" cxnId="{3C74F81F-3BAC-40F2-9A85-3C555A03143A}">
      <dgm:prSet/>
      <dgm:spPr/>
      <dgm:t>
        <a:bodyPr/>
        <a:lstStyle/>
        <a:p>
          <a:endParaRPr lang="en-US"/>
        </a:p>
      </dgm:t>
    </dgm:pt>
    <dgm:pt modelId="{0A86B689-3040-43E0-8D3E-65AD35BA06E5}">
      <dgm:prSet phldrT="[Text]"/>
      <dgm:spPr/>
      <dgm:t>
        <a:bodyPr/>
        <a:lstStyle/>
        <a:p>
          <a:r>
            <a:rPr lang="en-GB" strike="sngStrike" dirty="0" smtClean="0"/>
            <a:t>Application Barriers</a:t>
          </a:r>
          <a:endParaRPr lang="en-GB" strike="sngStrike" dirty="0"/>
        </a:p>
      </dgm:t>
    </dgm:pt>
    <dgm:pt modelId="{DA54B064-D247-4E56-B9F0-505E71574B24}" type="parTrans" cxnId="{CB8677B0-181B-4B43-B822-FD33B6AB6113}">
      <dgm:prSet/>
      <dgm:spPr/>
      <dgm:t>
        <a:bodyPr/>
        <a:lstStyle/>
        <a:p>
          <a:endParaRPr lang="en-US"/>
        </a:p>
      </dgm:t>
    </dgm:pt>
    <dgm:pt modelId="{E60ACB96-B4C9-455F-B48C-F11CA323C563}" type="sibTrans" cxnId="{CB8677B0-181B-4B43-B822-FD33B6AB6113}">
      <dgm:prSet/>
      <dgm:spPr/>
      <dgm:t>
        <a:bodyPr/>
        <a:lstStyle/>
        <a:p>
          <a:endParaRPr lang="en-US"/>
        </a:p>
      </dgm:t>
    </dgm:pt>
    <dgm:pt modelId="{D55F308A-D53F-4E81-B48C-F1074675AAE3}">
      <dgm:prSet phldrT="[Text]"/>
      <dgm:spPr/>
      <dgm:t>
        <a:bodyPr/>
        <a:lstStyle/>
        <a:p>
          <a:r>
            <a:rPr lang="en-GB" dirty="0" smtClean="0"/>
            <a:t>Exchange</a:t>
          </a:r>
          <a:endParaRPr lang="en-GB" dirty="0"/>
        </a:p>
      </dgm:t>
    </dgm:pt>
    <dgm:pt modelId="{15E158CB-4EBA-4392-A655-02BB2E5E4BEF}" type="parTrans" cxnId="{FEC6B40A-6893-4289-900B-B75E2311C83F}">
      <dgm:prSet/>
      <dgm:spPr/>
      <dgm:t>
        <a:bodyPr/>
        <a:lstStyle/>
        <a:p>
          <a:endParaRPr lang="en-US"/>
        </a:p>
      </dgm:t>
    </dgm:pt>
    <dgm:pt modelId="{AB4CB42C-5554-4CBA-B177-5EBF5386894F}" type="sibTrans" cxnId="{FEC6B40A-6893-4289-900B-B75E2311C83F}">
      <dgm:prSet/>
      <dgm:spPr/>
      <dgm:t>
        <a:bodyPr/>
        <a:lstStyle/>
        <a:p>
          <a:endParaRPr lang="en-US"/>
        </a:p>
      </dgm:t>
    </dgm:pt>
    <dgm:pt modelId="{5D47A1ED-0586-4117-B0FD-6977D62776FD}">
      <dgm:prSet phldrT="[Text]"/>
      <dgm:spPr/>
      <dgm:t>
        <a:bodyPr/>
        <a:lstStyle/>
        <a:p>
          <a:r>
            <a:rPr lang="en-GB" dirty="0" smtClean="0"/>
            <a:t>$$$ </a:t>
          </a:r>
        </a:p>
        <a:p>
          <a:r>
            <a:rPr lang="en-GB" dirty="0" smtClean="0"/>
            <a:t>Per Transaction</a:t>
          </a:r>
          <a:endParaRPr lang="en-GB" dirty="0"/>
        </a:p>
      </dgm:t>
    </dgm:pt>
    <dgm:pt modelId="{0CCD432F-3294-4AC7-A9FE-437915E79ADA}" type="parTrans" cxnId="{1F46D94E-D79B-40FE-BDFF-0E162D44ACA6}">
      <dgm:prSet/>
      <dgm:spPr/>
      <dgm:t>
        <a:bodyPr/>
        <a:lstStyle/>
        <a:p>
          <a:endParaRPr lang="en-US"/>
        </a:p>
      </dgm:t>
    </dgm:pt>
    <dgm:pt modelId="{1921DAAF-8C78-466A-8EA7-5ADA6DECBADE}" type="sibTrans" cxnId="{1F46D94E-D79B-40FE-BDFF-0E162D44ACA6}">
      <dgm:prSet/>
      <dgm:spPr/>
      <dgm:t>
        <a:bodyPr/>
        <a:lstStyle/>
        <a:p>
          <a:endParaRPr lang="en-US"/>
        </a:p>
      </dgm:t>
    </dgm:pt>
    <dgm:pt modelId="{F923B7EF-DB63-4C0A-ABBD-15C64CDCCF95}">
      <dgm:prSet phldrT="[Text]"/>
      <dgm:spPr/>
      <dgm:t>
        <a:bodyPr/>
        <a:lstStyle/>
        <a:p>
          <a:r>
            <a:rPr lang="en-GB" dirty="0" smtClean="0"/>
            <a:t>Applications</a:t>
          </a:r>
          <a:endParaRPr lang="en-GB" dirty="0"/>
        </a:p>
      </dgm:t>
    </dgm:pt>
    <dgm:pt modelId="{1FF08C08-82AC-4293-A8A8-1979F7F0A546}" type="parTrans" cxnId="{A2A59C5F-A8E6-4019-8D13-BF3CC67FC0AE}">
      <dgm:prSet/>
      <dgm:spPr/>
      <dgm:t>
        <a:bodyPr/>
        <a:lstStyle/>
        <a:p>
          <a:endParaRPr lang="en-US"/>
        </a:p>
      </dgm:t>
    </dgm:pt>
    <dgm:pt modelId="{5648D997-001F-4BB1-BCBE-1770C0DB09DD}" type="sibTrans" cxnId="{A2A59C5F-A8E6-4019-8D13-BF3CC67FC0AE}">
      <dgm:prSet/>
      <dgm:spPr/>
      <dgm:t>
        <a:bodyPr/>
        <a:lstStyle/>
        <a:p>
          <a:endParaRPr lang="en-US"/>
        </a:p>
      </dgm:t>
    </dgm:pt>
    <dgm:pt modelId="{9FB241EE-BC55-42F1-9076-5E0E2BD2DA9F}">
      <dgm:prSet phldrT="[Text]"/>
      <dgm:spPr/>
      <dgm:t>
        <a:bodyPr/>
        <a:lstStyle/>
        <a:p>
          <a:r>
            <a:rPr lang="en-GB" dirty="0" smtClean="0"/>
            <a:t>Ecosystem</a:t>
          </a:r>
          <a:endParaRPr lang="en-GB" dirty="0"/>
        </a:p>
      </dgm:t>
    </dgm:pt>
    <dgm:pt modelId="{635E518C-0093-457A-BEE1-82790D99F4D7}" type="parTrans" cxnId="{D10442E6-0BC9-4916-B285-9E826776CFCF}">
      <dgm:prSet/>
      <dgm:spPr/>
      <dgm:t>
        <a:bodyPr/>
        <a:lstStyle/>
        <a:p>
          <a:endParaRPr lang="en-GB"/>
        </a:p>
      </dgm:t>
    </dgm:pt>
    <dgm:pt modelId="{C18821FA-288D-4B08-B9BB-1EEC0744A7A5}" type="sibTrans" cxnId="{D10442E6-0BC9-4916-B285-9E826776CFCF}">
      <dgm:prSet/>
      <dgm:spPr/>
      <dgm:t>
        <a:bodyPr/>
        <a:lstStyle/>
        <a:p>
          <a:endParaRPr lang="en-GB"/>
        </a:p>
      </dgm:t>
    </dgm:pt>
    <dgm:pt modelId="{23F47497-66C6-4D4B-9808-C7947E36DF5E}">
      <dgm:prSet phldrT="[Text]"/>
      <dgm:spPr/>
      <dgm:t>
        <a:bodyPr/>
        <a:lstStyle/>
        <a:p>
          <a:r>
            <a:rPr lang="en-GB" dirty="0" smtClean="0"/>
            <a:t>Open Source Technology</a:t>
          </a:r>
          <a:endParaRPr lang="en-GB" dirty="0"/>
        </a:p>
      </dgm:t>
    </dgm:pt>
    <dgm:pt modelId="{B0EC7899-9918-433B-87D0-81F2D5E1C115}" type="parTrans" cxnId="{37A4CCB4-0069-4F38-A8E3-A81D77387363}">
      <dgm:prSet/>
      <dgm:spPr/>
      <dgm:t>
        <a:bodyPr/>
        <a:lstStyle/>
        <a:p>
          <a:endParaRPr lang="en-GB"/>
        </a:p>
      </dgm:t>
    </dgm:pt>
    <dgm:pt modelId="{C5BE1B37-E472-4921-B14F-8A76AF4EFD24}" type="sibTrans" cxnId="{37A4CCB4-0069-4F38-A8E3-A81D77387363}">
      <dgm:prSet/>
      <dgm:spPr/>
      <dgm:t>
        <a:bodyPr/>
        <a:lstStyle/>
        <a:p>
          <a:endParaRPr lang="en-GB"/>
        </a:p>
      </dgm:t>
    </dgm:pt>
    <dgm:pt modelId="{82F547A5-8FC7-4475-A6B4-6F06ECA0D4B1}">
      <dgm:prSet phldrT="[Text]"/>
      <dgm:spPr/>
      <dgm:t>
        <a:bodyPr/>
        <a:lstStyle/>
        <a:p>
          <a:r>
            <a:rPr lang="en-GB" dirty="0" smtClean="0"/>
            <a:t>Hosting Service Provider</a:t>
          </a:r>
          <a:endParaRPr lang="en-GB" dirty="0"/>
        </a:p>
      </dgm:t>
    </dgm:pt>
    <dgm:pt modelId="{C8714F27-6C03-451F-B24B-7B549CD8E0C7}" type="parTrans" cxnId="{79EC4F62-EEBA-4E43-8AA3-325CE5FE0060}">
      <dgm:prSet/>
      <dgm:spPr/>
      <dgm:t>
        <a:bodyPr/>
        <a:lstStyle/>
        <a:p>
          <a:endParaRPr lang="en-GB"/>
        </a:p>
      </dgm:t>
    </dgm:pt>
    <dgm:pt modelId="{BE19BEA4-C282-4252-92B5-CD14FD80279D}" type="sibTrans" cxnId="{79EC4F62-EEBA-4E43-8AA3-325CE5FE0060}">
      <dgm:prSet/>
      <dgm:spPr/>
      <dgm:t>
        <a:bodyPr/>
        <a:lstStyle/>
        <a:p>
          <a:endParaRPr lang="en-GB"/>
        </a:p>
      </dgm:t>
    </dgm:pt>
    <dgm:pt modelId="{E06CAF14-3F5F-4585-BF28-976B57950DA1}">
      <dgm:prSet phldrT="[Text]"/>
      <dgm:spPr/>
      <dgm:t>
        <a:bodyPr/>
        <a:lstStyle/>
        <a:p>
          <a:r>
            <a:rPr lang="en-GB" dirty="0" smtClean="0"/>
            <a:t>Fully-Identified Exchange</a:t>
          </a:r>
          <a:endParaRPr lang="en-GB" dirty="0"/>
        </a:p>
      </dgm:t>
    </dgm:pt>
    <dgm:pt modelId="{53580A4D-1068-4130-81B4-F1ABD2A0A4B2}" type="parTrans" cxnId="{6E010871-6CA7-42C6-93F5-5C6375D8008F}">
      <dgm:prSet/>
      <dgm:spPr/>
      <dgm:t>
        <a:bodyPr/>
        <a:lstStyle/>
        <a:p>
          <a:endParaRPr lang="en-GB"/>
        </a:p>
      </dgm:t>
    </dgm:pt>
    <dgm:pt modelId="{31881BF9-6C0C-4541-9E89-9109751C7C34}" type="sibTrans" cxnId="{6E010871-6CA7-42C6-93F5-5C6375D8008F}">
      <dgm:prSet/>
      <dgm:spPr/>
      <dgm:t>
        <a:bodyPr/>
        <a:lstStyle/>
        <a:p>
          <a:endParaRPr lang="en-GB"/>
        </a:p>
      </dgm:t>
    </dgm:pt>
    <dgm:pt modelId="{6A4512E3-F30C-4F9B-9EF6-14A40439C5B5}">
      <dgm:prSet phldrT="[Text]"/>
      <dgm:spPr/>
      <dgm:t>
        <a:bodyPr/>
        <a:lstStyle/>
        <a:p>
          <a:r>
            <a:rPr lang="en-GB" dirty="0" smtClean="0"/>
            <a:t>Social Enterprise</a:t>
          </a:r>
          <a:endParaRPr lang="en-GB" dirty="0"/>
        </a:p>
      </dgm:t>
    </dgm:pt>
    <dgm:pt modelId="{95FF91A2-E58C-4DFE-8A26-63B8E7E4C888}" type="parTrans" cxnId="{A58DC1AA-75C7-48BA-893B-ED177E76872A}">
      <dgm:prSet/>
      <dgm:spPr/>
      <dgm:t>
        <a:bodyPr/>
        <a:lstStyle/>
        <a:p>
          <a:endParaRPr lang="en-GB"/>
        </a:p>
      </dgm:t>
    </dgm:pt>
    <dgm:pt modelId="{6E6ABE97-0F8B-44AB-A5A8-836AF06ACBF6}" type="sibTrans" cxnId="{A58DC1AA-75C7-48BA-893B-ED177E76872A}">
      <dgm:prSet/>
      <dgm:spPr/>
      <dgm:t>
        <a:bodyPr/>
        <a:lstStyle/>
        <a:p>
          <a:endParaRPr lang="en-GB"/>
        </a:p>
      </dgm:t>
    </dgm:pt>
    <dgm:pt modelId="{E3566476-AC74-4969-AAE8-C4A33C250D01}">
      <dgm:prSet phldrT="[Text]"/>
      <dgm:spPr/>
      <dgm:t>
        <a:bodyPr/>
        <a:lstStyle/>
        <a:p>
          <a:r>
            <a:rPr lang="en-GB" dirty="0" smtClean="0"/>
            <a:t>Preparatory Structure</a:t>
          </a:r>
          <a:endParaRPr lang="en-GB" dirty="0"/>
        </a:p>
      </dgm:t>
    </dgm:pt>
    <dgm:pt modelId="{78987D85-3BF8-42F5-B506-5A9B2C34A762}" type="parTrans" cxnId="{7E877DE2-27B6-4178-A756-65DAAD5820A1}">
      <dgm:prSet/>
      <dgm:spPr/>
      <dgm:t>
        <a:bodyPr/>
        <a:lstStyle/>
        <a:p>
          <a:endParaRPr lang="en-GB"/>
        </a:p>
      </dgm:t>
    </dgm:pt>
    <dgm:pt modelId="{EA4DC89C-FFB9-4305-A910-ADD29DD23676}" type="sibTrans" cxnId="{7E877DE2-27B6-4178-A756-65DAAD5820A1}">
      <dgm:prSet/>
      <dgm:spPr/>
      <dgm:t>
        <a:bodyPr/>
        <a:lstStyle/>
        <a:p>
          <a:endParaRPr lang="en-GB"/>
        </a:p>
      </dgm:t>
    </dgm:pt>
    <dgm:pt modelId="{7F8E383B-A3DD-49D7-A7CF-4D3186621E9B}">
      <dgm:prSet phldrT="[Text]"/>
      <dgm:spPr/>
      <dgm:t>
        <a:bodyPr/>
        <a:lstStyle/>
        <a:p>
          <a:r>
            <a:rPr lang="en-GB" dirty="0" smtClean="0"/>
            <a:t>Consent per transaction</a:t>
          </a:r>
          <a:endParaRPr lang="en-GB" dirty="0"/>
        </a:p>
      </dgm:t>
    </dgm:pt>
    <dgm:pt modelId="{77A0516A-7B39-4F00-B0D4-BFCEA0333279}" type="parTrans" cxnId="{B3781C2B-5E8E-47F5-8A1F-BDB958A32496}">
      <dgm:prSet/>
      <dgm:spPr/>
      <dgm:t>
        <a:bodyPr/>
        <a:lstStyle/>
        <a:p>
          <a:endParaRPr lang="en-US"/>
        </a:p>
      </dgm:t>
    </dgm:pt>
    <dgm:pt modelId="{0991B9E0-C087-463A-9318-D30AF05DDC81}" type="sibTrans" cxnId="{B3781C2B-5E8E-47F5-8A1F-BDB958A32496}">
      <dgm:prSet/>
      <dgm:spPr/>
      <dgm:t>
        <a:bodyPr/>
        <a:lstStyle/>
        <a:p>
          <a:endParaRPr lang="en-US"/>
        </a:p>
      </dgm:t>
    </dgm:pt>
    <dgm:pt modelId="{D4E8A250-408C-4AC5-A7CB-C76A6A7B2C68}" type="pres">
      <dgm:prSet presAssocID="{3A0486DA-E2EE-4F4B-A19B-F57BD6523454}" presName="theList" presStyleCnt="0">
        <dgm:presLayoutVars>
          <dgm:dir/>
          <dgm:animLvl val="lvl"/>
          <dgm:resizeHandles val="exact"/>
        </dgm:presLayoutVars>
      </dgm:prSet>
      <dgm:spPr/>
      <dgm:t>
        <a:bodyPr/>
        <a:lstStyle/>
        <a:p>
          <a:endParaRPr lang="en-GB"/>
        </a:p>
      </dgm:t>
    </dgm:pt>
    <dgm:pt modelId="{16D55EA9-BF1F-4561-89E7-6E4C043832AB}" type="pres">
      <dgm:prSet presAssocID="{9259B55F-C14B-4AB0-BCA6-13C9312B3AB8}" presName="compNode" presStyleCnt="0"/>
      <dgm:spPr/>
    </dgm:pt>
    <dgm:pt modelId="{4F80A020-C7C5-4552-80CF-AFDA3ADB193C}" type="pres">
      <dgm:prSet presAssocID="{9259B55F-C14B-4AB0-BCA6-13C9312B3AB8}" presName="aNode" presStyleLbl="bgShp" presStyleIdx="0" presStyleCnt="5"/>
      <dgm:spPr/>
      <dgm:t>
        <a:bodyPr/>
        <a:lstStyle/>
        <a:p>
          <a:endParaRPr lang="en-GB"/>
        </a:p>
      </dgm:t>
    </dgm:pt>
    <dgm:pt modelId="{80448B2C-68CD-4DA5-B59A-17D6B44CD642}" type="pres">
      <dgm:prSet presAssocID="{9259B55F-C14B-4AB0-BCA6-13C9312B3AB8}" presName="textNode" presStyleLbl="bgShp" presStyleIdx="0" presStyleCnt="5"/>
      <dgm:spPr/>
      <dgm:t>
        <a:bodyPr/>
        <a:lstStyle/>
        <a:p>
          <a:endParaRPr lang="en-GB"/>
        </a:p>
      </dgm:t>
    </dgm:pt>
    <dgm:pt modelId="{F152E684-A009-49FD-B320-87F6D546B0FD}" type="pres">
      <dgm:prSet presAssocID="{9259B55F-C14B-4AB0-BCA6-13C9312B3AB8}" presName="compChildNode" presStyleCnt="0"/>
      <dgm:spPr/>
    </dgm:pt>
    <dgm:pt modelId="{D4FB1427-228B-40C3-BD15-44C1FB78E76D}" type="pres">
      <dgm:prSet presAssocID="{9259B55F-C14B-4AB0-BCA6-13C9312B3AB8}" presName="theInnerList" presStyleCnt="0"/>
      <dgm:spPr/>
    </dgm:pt>
    <dgm:pt modelId="{4643C5EE-8EA1-471F-BFE4-8470269FCFC5}" type="pres">
      <dgm:prSet presAssocID="{359D72DA-4C55-4C5E-A9D5-92B381DA5745}" presName="childNode" presStyleLbl="node1" presStyleIdx="0" presStyleCnt="17">
        <dgm:presLayoutVars>
          <dgm:bulletEnabled val="1"/>
        </dgm:presLayoutVars>
      </dgm:prSet>
      <dgm:spPr/>
      <dgm:t>
        <a:bodyPr/>
        <a:lstStyle/>
        <a:p>
          <a:endParaRPr lang="en-GB"/>
        </a:p>
      </dgm:t>
    </dgm:pt>
    <dgm:pt modelId="{06FCA5D8-95BA-4ACA-AF66-A5BE6C3EC80A}" type="pres">
      <dgm:prSet presAssocID="{359D72DA-4C55-4C5E-A9D5-92B381DA5745}" presName="aSpace2" presStyleCnt="0"/>
      <dgm:spPr/>
    </dgm:pt>
    <dgm:pt modelId="{EBBD3302-CF99-4401-8B0B-AA546CCED051}" type="pres">
      <dgm:prSet presAssocID="{D27533F5-1F76-4F5D-9CCF-32B7A4F6A8DA}" presName="childNode" presStyleLbl="node1" presStyleIdx="1" presStyleCnt="17">
        <dgm:presLayoutVars>
          <dgm:bulletEnabled val="1"/>
        </dgm:presLayoutVars>
      </dgm:prSet>
      <dgm:spPr/>
      <dgm:t>
        <a:bodyPr/>
        <a:lstStyle/>
        <a:p>
          <a:endParaRPr lang="en-US"/>
        </a:p>
      </dgm:t>
    </dgm:pt>
    <dgm:pt modelId="{C0ACD48A-360C-4098-A9D3-FD174C26DD07}" type="pres">
      <dgm:prSet presAssocID="{D27533F5-1F76-4F5D-9CCF-32B7A4F6A8DA}" presName="aSpace2" presStyleCnt="0"/>
      <dgm:spPr/>
    </dgm:pt>
    <dgm:pt modelId="{BB539A3E-D501-4CDB-8353-9F51A468AF04}" type="pres">
      <dgm:prSet presAssocID="{5730D5EC-44B6-421E-A31F-B9C162B23C0A}" presName="childNode" presStyleLbl="node1" presStyleIdx="2" presStyleCnt="17">
        <dgm:presLayoutVars>
          <dgm:bulletEnabled val="1"/>
        </dgm:presLayoutVars>
      </dgm:prSet>
      <dgm:spPr/>
      <dgm:t>
        <a:bodyPr/>
        <a:lstStyle/>
        <a:p>
          <a:endParaRPr lang="en-GB"/>
        </a:p>
      </dgm:t>
    </dgm:pt>
    <dgm:pt modelId="{27E716B2-4690-4EA8-8521-C0D39675F94E}" type="pres">
      <dgm:prSet presAssocID="{9259B55F-C14B-4AB0-BCA6-13C9312B3AB8}" presName="aSpace" presStyleCnt="0"/>
      <dgm:spPr/>
    </dgm:pt>
    <dgm:pt modelId="{578C2948-0802-4070-9C3B-9AA1A5940CD2}" type="pres">
      <dgm:prSet presAssocID="{67FC947E-1CA0-4B5A-B5A7-1D4D6686900F}" presName="compNode" presStyleCnt="0"/>
      <dgm:spPr/>
    </dgm:pt>
    <dgm:pt modelId="{8C8CE842-DF1C-421B-88FA-E15451CF6580}" type="pres">
      <dgm:prSet presAssocID="{67FC947E-1CA0-4B5A-B5A7-1D4D6686900F}" presName="aNode" presStyleLbl="bgShp" presStyleIdx="1" presStyleCnt="5"/>
      <dgm:spPr/>
      <dgm:t>
        <a:bodyPr/>
        <a:lstStyle/>
        <a:p>
          <a:endParaRPr lang="en-GB"/>
        </a:p>
      </dgm:t>
    </dgm:pt>
    <dgm:pt modelId="{9B569484-4B11-49D5-A073-62708052651D}" type="pres">
      <dgm:prSet presAssocID="{67FC947E-1CA0-4B5A-B5A7-1D4D6686900F}" presName="textNode" presStyleLbl="bgShp" presStyleIdx="1" presStyleCnt="5"/>
      <dgm:spPr/>
      <dgm:t>
        <a:bodyPr/>
        <a:lstStyle/>
        <a:p>
          <a:endParaRPr lang="en-GB"/>
        </a:p>
      </dgm:t>
    </dgm:pt>
    <dgm:pt modelId="{C52AD06B-C9E8-4427-9302-B36F804750D1}" type="pres">
      <dgm:prSet presAssocID="{67FC947E-1CA0-4B5A-B5A7-1D4D6686900F}" presName="compChildNode" presStyleCnt="0"/>
      <dgm:spPr/>
    </dgm:pt>
    <dgm:pt modelId="{BF5554C6-59F4-4085-A9FB-7DC919E8490D}" type="pres">
      <dgm:prSet presAssocID="{67FC947E-1CA0-4B5A-B5A7-1D4D6686900F}" presName="theInnerList" presStyleCnt="0"/>
      <dgm:spPr/>
    </dgm:pt>
    <dgm:pt modelId="{02A3F32C-DAA3-423B-8D94-76918BBC3D84}" type="pres">
      <dgm:prSet presAssocID="{D38720D1-5B12-4FF1-8F7A-4B62D65945C5}" presName="childNode" presStyleLbl="node1" presStyleIdx="3" presStyleCnt="17">
        <dgm:presLayoutVars>
          <dgm:bulletEnabled val="1"/>
        </dgm:presLayoutVars>
      </dgm:prSet>
      <dgm:spPr/>
      <dgm:t>
        <a:bodyPr/>
        <a:lstStyle/>
        <a:p>
          <a:endParaRPr lang="en-GB"/>
        </a:p>
      </dgm:t>
    </dgm:pt>
    <dgm:pt modelId="{4C8D20CE-FF73-44BC-ADDF-E80787A583B4}" type="pres">
      <dgm:prSet presAssocID="{D38720D1-5B12-4FF1-8F7A-4B62D65945C5}" presName="aSpace2" presStyleCnt="0"/>
      <dgm:spPr/>
    </dgm:pt>
    <dgm:pt modelId="{E8271F29-4AF2-4CCD-829F-4BE96DDE3220}" type="pres">
      <dgm:prSet presAssocID="{7B5A71CE-9212-4112-9D41-A1307BE83F89}" presName="childNode" presStyleLbl="node1" presStyleIdx="4" presStyleCnt="17">
        <dgm:presLayoutVars>
          <dgm:bulletEnabled val="1"/>
        </dgm:presLayoutVars>
      </dgm:prSet>
      <dgm:spPr/>
      <dgm:t>
        <a:bodyPr/>
        <a:lstStyle/>
        <a:p>
          <a:endParaRPr lang="en-US"/>
        </a:p>
      </dgm:t>
    </dgm:pt>
    <dgm:pt modelId="{460EA9E4-50C1-4156-AE4F-A41D0B4ADF54}" type="pres">
      <dgm:prSet presAssocID="{7B5A71CE-9212-4112-9D41-A1307BE83F89}" presName="aSpace2" presStyleCnt="0"/>
      <dgm:spPr/>
    </dgm:pt>
    <dgm:pt modelId="{F16412FC-7937-4BEB-8E49-8F94A89A0253}" type="pres">
      <dgm:prSet presAssocID="{2D186BEC-7ED3-415F-80CA-9A7211548A85}" presName="childNode" presStyleLbl="node1" presStyleIdx="5" presStyleCnt="17">
        <dgm:presLayoutVars>
          <dgm:bulletEnabled val="1"/>
        </dgm:presLayoutVars>
      </dgm:prSet>
      <dgm:spPr/>
      <dgm:t>
        <a:bodyPr/>
        <a:lstStyle/>
        <a:p>
          <a:endParaRPr lang="en-GB"/>
        </a:p>
      </dgm:t>
    </dgm:pt>
    <dgm:pt modelId="{3AFB636D-81D8-41C7-A220-C2DE02F5B963}" type="pres">
      <dgm:prSet presAssocID="{67FC947E-1CA0-4B5A-B5A7-1D4D6686900F}" presName="aSpace" presStyleCnt="0"/>
      <dgm:spPr/>
    </dgm:pt>
    <dgm:pt modelId="{0E6711AB-4E3B-401C-9A31-8939061DDDD7}" type="pres">
      <dgm:prSet presAssocID="{C3FEC343-FCB3-4DA7-8BD0-3E2BDEA6B1E6}" presName="compNode" presStyleCnt="0"/>
      <dgm:spPr/>
    </dgm:pt>
    <dgm:pt modelId="{239333C0-077C-4D17-9BAB-F60579922A66}" type="pres">
      <dgm:prSet presAssocID="{C3FEC343-FCB3-4DA7-8BD0-3E2BDEA6B1E6}" presName="aNode" presStyleLbl="bgShp" presStyleIdx="2" presStyleCnt="5"/>
      <dgm:spPr/>
      <dgm:t>
        <a:bodyPr/>
        <a:lstStyle/>
        <a:p>
          <a:endParaRPr lang="en-GB"/>
        </a:p>
      </dgm:t>
    </dgm:pt>
    <dgm:pt modelId="{4B2AFF68-7356-4A87-89EA-F723FAEE6ADB}" type="pres">
      <dgm:prSet presAssocID="{C3FEC343-FCB3-4DA7-8BD0-3E2BDEA6B1E6}" presName="textNode" presStyleLbl="bgShp" presStyleIdx="2" presStyleCnt="5"/>
      <dgm:spPr/>
      <dgm:t>
        <a:bodyPr/>
        <a:lstStyle/>
        <a:p>
          <a:endParaRPr lang="en-GB"/>
        </a:p>
      </dgm:t>
    </dgm:pt>
    <dgm:pt modelId="{36370E29-3129-47E6-AFFF-A654B91DBFEF}" type="pres">
      <dgm:prSet presAssocID="{C3FEC343-FCB3-4DA7-8BD0-3E2BDEA6B1E6}" presName="compChildNode" presStyleCnt="0"/>
      <dgm:spPr/>
    </dgm:pt>
    <dgm:pt modelId="{378EFCB4-FAF9-48B6-BF7F-93541B3C33C1}" type="pres">
      <dgm:prSet presAssocID="{C3FEC343-FCB3-4DA7-8BD0-3E2BDEA6B1E6}" presName="theInnerList" presStyleCnt="0"/>
      <dgm:spPr/>
    </dgm:pt>
    <dgm:pt modelId="{7496F5B3-B00A-45C8-BA9F-36D7504CE935}" type="pres">
      <dgm:prSet presAssocID="{2E022A03-BFC7-4577-8EE4-E73420ADF8E7}" presName="childNode" presStyleLbl="node1" presStyleIdx="6" presStyleCnt="17">
        <dgm:presLayoutVars>
          <dgm:bulletEnabled val="1"/>
        </dgm:presLayoutVars>
      </dgm:prSet>
      <dgm:spPr/>
      <dgm:t>
        <a:bodyPr/>
        <a:lstStyle/>
        <a:p>
          <a:endParaRPr lang="en-GB"/>
        </a:p>
      </dgm:t>
    </dgm:pt>
    <dgm:pt modelId="{BDBF6DDB-0708-435C-8CD4-3155E66EFC37}" type="pres">
      <dgm:prSet presAssocID="{2E022A03-BFC7-4577-8EE4-E73420ADF8E7}" presName="aSpace2" presStyleCnt="0"/>
      <dgm:spPr/>
    </dgm:pt>
    <dgm:pt modelId="{D8F85EE7-1454-442D-BA2D-F779A0B69358}" type="pres">
      <dgm:prSet presAssocID="{0A86B689-3040-43E0-8D3E-65AD35BA06E5}" presName="childNode" presStyleLbl="node1" presStyleIdx="7" presStyleCnt="17">
        <dgm:presLayoutVars>
          <dgm:bulletEnabled val="1"/>
        </dgm:presLayoutVars>
      </dgm:prSet>
      <dgm:spPr/>
      <dgm:t>
        <a:bodyPr/>
        <a:lstStyle/>
        <a:p>
          <a:endParaRPr lang="en-US"/>
        </a:p>
      </dgm:t>
    </dgm:pt>
    <dgm:pt modelId="{EE7CD50F-8724-458C-9656-741C1FEAB175}" type="pres">
      <dgm:prSet presAssocID="{0A86B689-3040-43E0-8D3E-65AD35BA06E5}" presName="aSpace2" presStyleCnt="0"/>
      <dgm:spPr/>
    </dgm:pt>
    <dgm:pt modelId="{2A8DF502-15A6-4648-BE48-8A18F076355B}" type="pres">
      <dgm:prSet presAssocID="{ED4FBFE8-A940-44A0-A966-483CBE238A4B}" presName="childNode" presStyleLbl="node1" presStyleIdx="8" presStyleCnt="17">
        <dgm:presLayoutVars>
          <dgm:bulletEnabled val="1"/>
        </dgm:presLayoutVars>
      </dgm:prSet>
      <dgm:spPr/>
      <dgm:t>
        <a:bodyPr/>
        <a:lstStyle/>
        <a:p>
          <a:endParaRPr lang="en-US"/>
        </a:p>
      </dgm:t>
    </dgm:pt>
    <dgm:pt modelId="{CC2F4A13-3AC2-43DF-88A8-8F269D03ED6E}" type="pres">
      <dgm:prSet presAssocID="{C3FEC343-FCB3-4DA7-8BD0-3E2BDEA6B1E6}" presName="aSpace" presStyleCnt="0"/>
      <dgm:spPr/>
    </dgm:pt>
    <dgm:pt modelId="{D8ECF0E8-A53F-4083-BF53-3DDA724F6E53}" type="pres">
      <dgm:prSet presAssocID="{D55F308A-D53F-4E81-B48C-F1074675AAE3}" presName="compNode" presStyleCnt="0"/>
      <dgm:spPr/>
    </dgm:pt>
    <dgm:pt modelId="{77B3A264-AA41-4C0B-A65F-4F225BAAAEE7}" type="pres">
      <dgm:prSet presAssocID="{D55F308A-D53F-4E81-B48C-F1074675AAE3}" presName="aNode" presStyleLbl="bgShp" presStyleIdx="3" presStyleCnt="5"/>
      <dgm:spPr/>
      <dgm:t>
        <a:bodyPr/>
        <a:lstStyle/>
        <a:p>
          <a:endParaRPr lang="en-US"/>
        </a:p>
      </dgm:t>
    </dgm:pt>
    <dgm:pt modelId="{F01B6429-42BE-4BDC-98EC-7FFF681B7F16}" type="pres">
      <dgm:prSet presAssocID="{D55F308A-D53F-4E81-B48C-F1074675AAE3}" presName="textNode" presStyleLbl="bgShp" presStyleIdx="3" presStyleCnt="5"/>
      <dgm:spPr/>
      <dgm:t>
        <a:bodyPr/>
        <a:lstStyle/>
        <a:p>
          <a:endParaRPr lang="en-US"/>
        </a:p>
      </dgm:t>
    </dgm:pt>
    <dgm:pt modelId="{D1028363-68EA-4A5A-A505-8F511A914EAC}" type="pres">
      <dgm:prSet presAssocID="{D55F308A-D53F-4E81-B48C-F1074675AAE3}" presName="compChildNode" presStyleCnt="0"/>
      <dgm:spPr/>
    </dgm:pt>
    <dgm:pt modelId="{1088F474-69FF-4520-8A22-2B2DAF032758}" type="pres">
      <dgm:prSet presAssocID="{D55F308A-D53F-4E81-B48C-F1074675AAE3}" presName="theInnerList" presStyleCnt="0"/>
      <dgm:spPr/>
    </dgm:pt>
    <dgm:pt modelId="{F2A64504-C811-4277-BAAA-995CC204DE02}" type="pres">
      <dgm:prSet presAssocID="{7F8E383B-A3DD-49D7-A7CF-4D3186621E9B}" presName="childNode" presStyleLbl="node1" presStyleIdx="9" presStyleCnt="17">
        <dgm:presLayoutVars>
          <dgm:bulletEnabled val="1"/>
        </dgm:presLayoutVars>
      </dgm:prSet>
      <dgm:spPr/>
      <dgm:t>
        <a:bodyPr/>
        <a:lstStyle/>
        <a:p>
          <a:endParaRPr lang="en-US"/>
        </a:p>
      </dgm:t>
    </dgm:pt>
    <dgm:pt modelId="{52AA6A1D-0CD6-4719-B7D5-19DDD01EE654}" type="pres">
      <dgm:prSet presAssocID="{7F8E383B-A3DD-49D7-A7CF-4D3186621E9B}" presName="aSpace2" presStyleCnt="0"/>
      <dgm:spPr/>
    </dgm:pt>
    <dgm:pt modelId="{AED9CB2E-AFD7-4CF6-AA42-447726F441BE}" type="pres">
      <dgm:prSet presAssocID="{5D47A1ED-0586-4117-B0FD-6977D62776FD}" presName="childNode" presStyleLbl="node1" presStyleIdx="10" presStyleCnt="17">
        <dgm:presLayoutVars>
          <dgm:bulletEnabled val="1"/>
        </dgm:presLayoutVars>
      </dgm:prSet>
      <dgm:spPr/>
      <dgm:t>
        <a:bodyPr/>
        <a:lstStyle/>
        <a:p>
          <a:endParaRPr lang="en-US"/>
        </a:p>
      </dgm:t>
    </dgm:pt>
    <dgm:pt modelId="{80AF04EB-1D20-4AC9-85C3-F712A9D7C56B}" type="pres">
      <dgm:prSet presAssocID="{5D47A1ED-0586-4117-B0FD-6977D62776FD}" presName="aSpace2" presStyleCnt="0"/>
      <dgm:spPr/>
    </dgm:pt>
    <dgm:pt modelId="{41E2394D-FE6D-4802-9BAD-B65B1512DFF9}" type="pres">
      <dgm:prSet presAssocID="{82F547A5-8FC7-4475-A6B4-6F06ECA0D4B1}" presName="childNode" presStyleLbl="node1" presStyleIdx="11" presStyleCnt="17">
        <dgm:presLayoutVars>
          <dgm:bulletEnabled val="1"/>
        </dgm:presLayoutVars>
      </dgm:prSet>
      <dgm:spPr/>
      <dgm:t>
        <a:bodyPr/>
        <a:lstStyle/>
        <a:p>
          <a:endParaRPr lang="en-GB"/>
        </a:p>
      </dgm:t>
    </dgm:pt>
    <dgm:pt modelId="{3F9428FD-4776-4508-A108-2F00632D6FA5}" type="pres">
      <dgm:prSet presAssocID="{82F547A5-8FC7-4475-A6B4-6F06ECA0D4B1}" presName="aSpace2" presStyleCnt="0"/>
      <dgm:spPr/>
    </dgm:pt>
    <dgm:pt modelId="{76D0846F-31C3-4D2C-A26C-0542B07AB323}" type="pres">
      <dgm:prSet presAssocID="{F923B7EF-DB63-4C0A-ABBD-15C64CDCCF95}" presName="childNode" presStyleLbl="node1" presStyleIdx="12" presStyleCnt="17">
        <dgm:presLayoutVars>
          <dgm:bulletEnabled val="1"/>
        </dgm:presLayoutVars>
      </dgm:prSet>
      <dgm:spPr/>
      <dgm:t>
        <a:bodyPr/>
        <a:lstStyle/>
        <a:p>
          <a:endParaRPr lang="en-US"/>
        </a:p>
      </dgm:t>
    </dgm:pt>
    <dgm:pt modelId="{AB6719DE-8E35-4FB7-9937-6B9ABD6C73DE}" type="pres">
      <dgm:prSet presAssocID="{D55F308A-D53F-4E81-B48C-F1074675AAE3}" presName="aSpace" presStyleCnt="0"/>
      <dgm:spPr/>
    </dgm:pt>
    <dgm:pt modelId="{9A854A5B-854C-41A5-A88C-DFC942755B64}" type="pres">
      <dgm:prSet presAssocID="{9FB241EE-BC55-42F1-9076-5E0E2BD2DA9F}" presName="compNode" presStyleCnt="0"/>
      <dgm:spPr/>
    </dgm:pt>
    <dgm:pt modelId="{B2EE0F5C-6646-4282-BD2A-DED1081FB55E}" type="pres">
      <dgm:prSet presAssocID="{9FB241EE-BC55-42F1-9076-5E0E2BD2DA9F}" presName="aNode" presStyleLbl="bgShp" presStyleIdx="4" presStyleCnt="5"/>
      <dgm:spPr/>
      <dgm:t>
        <a:bodyPr/>
        <a:lstStyle/>
        <a:p>
          <a:endParaRPr lang="en-GB"/>
        </a:p>
      </dgm:t>
    </dgm:pt>
    <dgm:pt modelId="{C42FCC1A-3640-4E1C-BB42-92251EF14180}" type="pres">
      <dgm:prSet presAssocID="{9FB241EE-BC55-42F1-9076-5E0E2BD2DA9F}" presName="textNode" presStyleLbl="bgShp" presStyleIdx="4" presStyleCnt="5"/>
      <dgm:spPr/>
      <dgm:t>
        <a:bodyPr/>
        <a:lstStyle/>
        <a:p>
          <a:endParaRPr lang="en-GB"/>
        </a:p>
      </dgm:t>
    </dgm:pt>
    <dgm:pt modelId="{7411BF8F-A27D-4116-9882-64E4087704C6}" type="pres">
      <dgm:prSet presAssocID="{9FB241EE-BC55-42F1-9076-5E0E2BD2DA9F}" presName="compChildNode" presStyleCnt="0"/>
      <dgm:spPr/>
    </dgm:pt>
    <dgm:pt modelId="{ED96E8D3-F658-4A9C-8995-A5A61507A4CC}" type="pres">
      <dgm:prSet presAssocID="{9FB241EE-BC55-42F1-9076-5E0E2BD2DA9F}" presName="theInnerList" presStyleCnt="0"/>
      <dgm:spPr/>
    </dgm:pt>
    <dgm:pt modelId="{C3DAF24F-04B9-4693-87B8-4BED5545C6E1}" type="pres">
      <dgm:prSet presAssocID="{E3566476-AC74-4969-AAE8-C4A33C250D01}" presName="childNode" presStyleLbl="node1" presStyleIdx="13" presStyleCnt="17">
        <dgm:presLayoutVars>
          <dgm:bulletEnabled val="1"/>
        </dgm:presLayoutVars>
      </dgm:prSet>
      <dgm:spPr/>
      <dgm:t>
        <a:bodyPr/>
        <a:lstStyle/>
        <a:p>
          <a:endParaRPr lang="en-GB"/>
        </a:p>
      </dgm:t>
    </dgm:pt>
    <dgm:pt modelId="{CC3C9168-DDF0-4521-9DEC-6EEAC44F3204}" type="pres">
      <dgm:prSet presAssocID="{E3566476-AC74-4969-AAE8-C4A33C250D01}" presName="aSpace2" presStyleCnt="0"/>
      <dgm:spPr/>
    </dgm:pt>
    <dgm:pt modelId="{F2144A34-9AFF-4B96-81CB-75A15F430146}" type="pres">
      <dgm:prSet presAssocID="{E06CAF14-3F5F-4585-BF28-976B57950DA1}" presName="childNode" presStyleLbl="node1" presStyleIdx="14" presStyleCnt="17">
        <dgm:presLayoutVars>
          <dgm:bulletEnabled val="1"/>
        </dgm:presLayoutVars>
      </dgm:prSet>
      <dgm:spPr/>
      <dgm:t>
        <a:bodyPr/>
        <a:lstStyle/>
        <a:p>
          <a:endParaRPr lang="en-GB"/>
        </a:p>
      </dgm:t>
    </dgm:pt>
    <dgm:pt modelId="{8C29C94E-838A-432A-8561-4992E63D7007}" type="pres">
      <dgm:prSet presAssocID="{E06CAF14-3F5F-4585-BF28-976B57950DA1}" presName="aSpace2" presStyleCnt="0"/>
      <dgm:spPr/>
    </dgm:pt>
    <dgm:pt modelId="{06DDA9BA-3A2B-4A66-9445-421678DBEF1E}" type="pres">
      <dgm:prSet presAssocID="{6A4512E3-F30C-4F9B-9EF6-14A40439C5B5}" presName="childNode" presStyleLbl="node1" presStyleIdx="15" presStyleCnt="17">
        <dgm:presLayoutVars>
          <dgm:bulletEnabled val="1"/>
        </dgm:presLayoutVars>
      </dgm:prSet>
      <dgm:spPr/>
      <dgm:t>
        <a:bodyPr/>
        <a:lstStyle/>
        <a:p>
          <a:endParaRPr lang="en-GB"/>
        </a:p>
      </dgm:t>
    </dgm:pt>
    <dgm:pt modelId="{2E7F11D0-54C7-429B-90FB-FBC2D4AADD24}" type="pres">
      <dgm:prSet presAssocID="{6A4512E3-F30C-4F9B-9EF6-14A40439C5B5}" presName="aSpace2" presStyleCnt="0"/>
      <dgm:spPr/>
    </dgm:pt>
    <dgm:pt modelId="{BE31BDFD-2228-4A40-90C1-406AB4FF1177}" type="pres">
      <dgm:prSet presAssocID="{23F47497-66C6-4D4B-9808-C7947E36DF5E}" presName="childNode" presStyleLbl="node1" presStyleIdx="16" presStyleCnt="17">
        <dgm:presLayoutVars>
          <dgm:bulletEnabled val="1"/>
        </dgm:presLayoutVars>
      </dgm:prSet>
      <dgm:spPr/>
      <dgm:t>
        <a:bodyPr/>
        <a:lstStyle/>
        <a:p>
          <a:endParaRPr lang="en-GB"/>
        </a:p>
      </dgm:t>
    </dgm:pt>
  </dgm:ptLst>
  <dgm:cxnLst>
    <dgm:cxn modelId="{CB8677B0-181B-4B43-B822-FD33B6AB6113}" srcId="{C3FEC343-FCB3-4DA7-8BD0-3E2BDEA6B1E6}" destId="{0A86B689-3040-43E0-8D3E-65AD35BA06E5}" srcOrd="1" destOrd="0" parTransId="{DA54B064-D247-4E56-B9F0-505E71574B24}" sibTransId="{E60ACB96-B4C9-455F-B48C-F11CA323C563}"/>
    <dgm:cxn modelId="{BDCA610A-C14A-4483-A21F-7443C435E236}" srcId="{67FC947E-1CA0-4B5A-B5A7-1D4D6686900F}" destId="{2D186BEC-7ED3-415F-80CA-9A7211548A85}" srcOrd="2" destOrd="0" parTransId="{4B1E1A05-D67C-4257-B46A-2741C0622411}" sibTransId="{210F3CEA-9BA9-47D4-AA34-CFAAAE72C1A7}"/>
    <dgm:cxn modelId="{A964A9B2-C85A-4FD9-9934-A1B7BDEC5162}" type="presOf" srcId="{E3566476-AC74-4969-AAE8-C4A33C250D01}" destId="{C3DAF24F-04B9-4693-87B8-4BED5545C6E1}" srcOrd="0" destOrd="0" presId="urn:microsoft.com/office/officeart/2005/8/layout/lProcess2"/>
    <dgm:cxn modelId="{9BFF493A-BC21-4DC9-8CC9-A05A2462D19F}" type="presOf" srcId="{82F547A5-8FC7-4475-A6B4-6F06ECA0D4B1}" destId="{41E2394D-FE6D-4802-9BAD-B65B1512DFF9}" srcOrd="0" destOrd="0" presId="urn:microsoft.com/office/officeart/2005/8/layout/lProcess2"/>
    <dgm:cxn modelId="{FEC6B40A-6893-4289-900B-B75E2311C83F}" srcId="{3A0486DA-E2EE-4F4B-A19B-F57BD6523454}" destId="{D55F308A-D53F-4E81-B48C-F1074675AAE3}" srcOrd="3" destOrd="0" parTransId="{15E158CB-4EBA-4392-A655-02BB2E5E4BEF}" sibTransId="{AB4CB42C-5554-4CBA-B177-5EBF5386894F}"/>
    <dgm:cxn modelId="{D10442E6-0BC9-4916-B285-9E826776CFCF}" srcId="{3A0486DA-E2EE-4F4B-A19B-F57BD6523454}" destId="{9FB241EE-BC55-42F1-9076-5E0E2BD2DA9F}" srcOrd="4" destOrd="0" parTransId="{635E518C-0093-457A-BEE1-82790D99F4D7}" sibTransId="{C18821FA-288D-4B08-B9BB-1EEC0744A7A5}"/>
    <dgm:cxn modelId="{734C5AF5-B511-480C-BCA9-DBE1C5103DCC}" srcId="{3A0486DA-E2EE-4F4B-A19B-F57BD6523454}" destId="{9259B55F-C14B-4AB0-BCA6-13C9312B3AB8}" srcOrd="0" destOrd="0" parTransId="{F9983D0D-9754-4F14-A5F1-A34F94E102C9}" sibTransId="{21C48684-AFA1-4696-8197-4B21FDA75E0A}"/>
    <dgm:cxn modelId="{B8763582-9EE9-4252-8844-CDEA6E38F19C}" type="presOf" srcId="{7B5A71CE-9212-4112-9D41-A1307BE83F89}" destId="{E8271F29-4AF2-4CCD-829F-4BE96DDE3220}" srcOrd="0" destOrd="0" presId="urn:microsoft.com/office/officeart/2005/8/layout/lProcess2"/>
    <dgm:cxn modelId="{3EF05F6B-E08B-4673-90A6-BB5DD8E7C50C}" srcId="{9259B55F-C14B-4AB0-BCA6-13C9312B3AB8}" destId="{D27533F5-1F76-4F5D-9CCF-32B7A4F6A8DA}" srcOrd="1" destOrd="0" parTransId="{A8AF4404-F920-465B-978E-4D6C9017A0C6}" sibTransId="{D001B63B-EC51-4BCB-B528-7B77E42F4F03}"/>
    <dgm:cxn modelId="{CFFB701D-29C0-4232-9D05-E77C1DC52F41}" srcId="{9259B55F-C14B-4AB0-BCA6-13C9312B3AB8}" destId="{5730D5EC-44B6-421E-A31F-B9C162B23C0A}" srcOrd="2" destOrd="0" parTransId="{09B1BD16-3051-4C1B-8FBB-79F262102277}" sibTransId="{4C5976A3-085E-4E2A-A00F-F159472BC72B}"/>
    <dgm:cxn modelId="{761E4579-8498-4E15-989C-BD46FE0C83E7}" type="presOf" srcId="{0A86B689-3040-43E0-8D3E-65AD35BA06E5}" destId="{D8F85EE7-1454-442D-BA2D-F779A0B69358}" srcOrd="0" destOrd="0" presId="urn:microsoft.com/office/officeart/2005/8/layout/lProcess2"/>
    <dgm:cxn modelId="{B3781C2B-5E8E-47F5-8A1F-BDB958A32496}" srcId="{D55F308A-D53F-4E81-B48C-F1074675AAE3}" destId="{7F8E383B-A3DD-49D7-A7CF-4D3186621E9B}" srcOrd="0" destOrd="0" parTransId="{77A0516A-7B39-4F00-B0D4-BFCEA0333279}" sibTransId="{0991B9E0-C087-463A-9318-D30AF05DDC81}"/>
    <dgm:cxn modelId="{6E010871-6CA7-42C6-93F5-5C6375D8008F}" srcId="{9FB241EE-BC55-42F1-9076-5E0E2BD2DA9F}" destId="{E06CAF14-3F5F-4585-BF28-976B57950DA1}" srcOrd="1" destOrd="0" parTransId="{53580A4D-1068-4130-81B4-F1ABD2A0A4B2}" sibTransId="{31881BF9-6C0C-4541-9E89-9109751C7C34}"/>
    <dgm:cxn modelId="{ADA1F0FF-55CA-4AAE-BFC8-57583B6A5CEF}" type="presOf" srcId="{67FC947E-1CA0-4B5A-B5A7-1D4D6686900F}" destId="{9B569484-4B11-49D5-A073-62708052651D}" srcOrd="1" destOrd="0" presId="urn:microsoft.com/office/officeart/2005/8/layout/lProcess2"/>
    <dgm:cxn modelId="{5FE82B23-C7E8-43B7-8702-9B2D10F61873}" type="presOf" srcId="{2D186BEC-7ED3-415F-80CA-9A7211548A85}" destId="{F16412FC-7937-4BEB-8E49-8F94A89A0253}" srcOrd="0" destOrd="0" presId="urn:microsoft.com/office/officeart/2005/8/layout/lProcess2"/>
    <dgm:cxn modelId="{121032C6-48DB-42FF-9D88-47B921ADF306}" type="presOf" srcId="{2E022A03-BFC7-4577-8EE4-E73420ADF8E7}" destId="{7496F5B3-B00A-45C8-BA9F-36D7504CE935}" srcOrd="0" destOrd="0" presId="urn:microsoft.com/office/officeart/2005/8/layout/lProcess2"/>
    <dgm:cxn modelId="{8CB1C8B8-B450-4AD5-ABA6-12381689BE9E}" srcId="{C3FEC343-FCB3-4DA7-8BD0-3E2BDEA6B1E6}" destId="{ED4FBFE8-A940-44A0-A966-483CBE238A4B}" srcOrd="2" destOrd="0" parTransId="{794B7FB5-4BDA-4B94-A293-064395B5D1D6}" sibTransId="{8CA5FB7A-515B-494C-AB67-32FBAE6D9E62}"/>
    <dgm:cxn modelId="{CE76CCD9-A12D-4C3E-92AD-BE1D3E94CC23}" type="presOf" srcId="{67FC947E-1CA0-4B5A-B5A7-1D4D6686900F}" destId="{8C8CE842-DF1C-421B-88FA-E15451CF6580}" srcOrd="0" destOrd="0" presId="urn:microsoft.com/office/officeart/2005/8/layout/lProcess2"/>
    <dgm:cxn modelId="{E352777D-8279-4C35-8D86-E3A44F82DD54}" type="presOf" srcId="{9259B55F-C14B-4AB0-BCA6-13C9312B3AB8}" destId="{80448B2C-68CD-4DA5-B59A-17D6B44CD642}" srcOrd="1" destOrd="0" presId="urn:microsoft.com/office/officeart/2005/8/layout/lProcess2"/>
    <dgm:cxn modelId="{3A203414-CFF2-4B19-AE95-44AA349483F2}" type="presOf" srcId="{D55F308A-D53F-4E81-B48C-F1074675AAE3}" destId="{77B3A264-AA41-4C0B-A65F-4F225BAAAEE7}" srcOrd="0" destOrd="0" presId="urn:microsoft.com/office/officeart/2005/8/layout/lProcess2"/>
    <dgm:cxn modelId="{22E0731A-EB21-4BC3-9361-F47BECD6FE66}" type="presOf" srcId="{23F47497-66C6-4D4B-9808-C7947E36DF5E}" destId="{BE31BDFD-2228-4A40-90C1-406AB4FF1177}" srcOrd="0" destOrd="0" presId="urn:microsoft.com/office/officeart/2005/8/layout/lProcess2"/>
    <dgm:cxn modelId="{C81BDC8C-B951-4596-91E9-D304E7F288D4}" type="presOf" srcId="{5730D5EC-44B6-421E-A31F-B9C162B23C0A}" destId="{BB539A3E-D501-4CDB-8353-9F51A468AF04}" srcOrd="0" destOrd="0" presId="urn:microsoft.com/office/officeart/2005/8/layout/lProcess2"/>
    <dgm:cxn modelId="{E26CDF5D-107F-4ADC-A703-8F9E87CD4CE2}" type="presOf" srcId="{9FB241EE-BC55-42F1-9076-5E0E2BD2DA9F}" destId="{C42FCC1A-3640-4E1C-BB42-92251EF14180}" srcOrd="1" destOrd="0" presId="urn:microsoft.com/office/officeart/2005/8/layout/lProcess2"/>
    <dgm:cxn modelId="{7E877DE2-27B6-4178-A756-65DAAD5820A1}" srcId="{9FB241EE-BC55-42F1-9076-5E0E2BD2DA9F}" destId="{E3566476-AC74-4969-AAE8-C4A33C250D01}" srcOrd="0" destOrd="0" parTransId="{78987D85-3BF8-42F5-B506-5A9B2C34A762}" sibTransId="{EA4DC89C-FFB9-4305-A910-ADD29DD23676}"/>
    <dgm:cxn modelId="{91D9FBD0-BDC2-42C9-9F7D-26E6AE92E2E7}" srcId="{C3FEC343-FCB3-4DA7-8BD0-3E2BDEA6B1E6}" destId="{2E022A03-BFC7-4577-8EE4-E73420ADF8E7}" srcOrd="0" destOrd="0" parTransId="{3801D05E-00B8-44C8-A3E6-16D5E784B199}" sibTransId="{68D06FCB-E140-4171-BF02-576D53033FD8}"/>
    <dgm:cxn modelId="{FAC8D049-DFE6-41E0-BAFA-2BEA70C1BFE0}" srcId="{3A0486DA-E2EE-4F4B-A19B-F57BD6523454}" destId="{67FC947E-1CA0-4B5A-B5A7-1D4D6686900F}" srcOrd="1" destOrd="0" parTransId="{0D2783D0-BE82-42C7-AFF4-7FEFBE20EABB}" sibTransId="{03B830CA-B85A-46BB-BACD-D4C15B9B6360}"/>
    <dgm:cxn modelId="{1F46D94E-D79B-40FE-BDFF-0E162D44ACA6}" srcId="{D55F308A-D53F-4E81-B48C-F1074675AAE3}" destId="{5D47A1ED-0586-4117-B0FD-6977D62776FD}" srcOrd="1" destOrd="0" parTransId="{0CCD432F-3294-4AC7-A9FE-437915E79ADA}" sibTransId="{1921DAAF-8C78-466A-8EA7-5ADA6DECBADE}"/>
    <dgm:cxn modelId="{BFB5A4D6-851B-4122-A542-8FA7BCA81E9A}" type="presOf" srcId="{6A4512E3-F30C-4F9B-9EF6-14A40439C5B5}" destId="{06DDA9BA-3A2B-4A66-9445-421678DBEF1E}" srcOrd="0" destOrd="0" presId="urn:microsoft.com/office/officeart/2005/8/layout/lProcess2"/>
    <dgm:cxn modelId="{58DA448D-91CB-4133-A422-4BA232123A30}" type="presOf" srcId="{D38720D1-5B12-4FF1-8F7A-4B62D65945C5}" destId="{02A3F32C-DAA3-423B-8D94-76918BBC3D84}" srcOrd="0" destOrd="0" presId="urn:microsoft.com/office/officeart/2005/8/layout/lProcess2"/>
    <dgm:cxn modelId="{CC078813-9263-4F99-B3AD-1E0DCDCAE338}" type="presOf" srcId="{9259B55F-C14B-4AB0-BCA6-13C9312B3AB8}" destId="{4F80A020-C7C5-4552-80CF-AFDA3ADB193C}" srcOrd="0" destOrd="0" presId="urn:microsoft.com/office/officeart/2005/8/layout/lProcess2"/>
    <dgm:cxn modelId="{87C6C5B1-53CD-4FEC-9291-312D2082213E}" type="presOf" srcId="{C3FEC343-FCB3-4DA7-8BD0-3E2BDEA6B1E6}" destId="{4B2AFF68-7356-4A87-89EA-F723FAEE6ADB}" srcOrd="1" destOrd="0" presId="urn:microsoft.com/office/officeart/2005/8/layout/lProcess2"/>
    <dgm:cxn modelId="{064AEB80-EE2E-4427-9395-E10236049327}" type="presOf" srcId="{ED4FBFE8-A940-44A0-A966-483CBE238A4B}" destId="{2A8DF502-15A6-4648-BE48-8A18F076355B}" srcOrd="0" destOrd="0" presId="urn:microsoft.com/office/officeart/2005/8/layout/lProcess2"/>
    <dgm:cxn modelId="{A2A59C5F-A8E6-4019-8D13-BF3CC67FC0AE}" srcId="{D55F308A-D53F-4E81-B48C-F1074675AAE3}" destId="{F923B7EF-DB63-4C0A-ABBD-15C64CDCCF95}" srcOrd="3" destOrd="0" parTransId="{1FF08C08-82AC-4293-A8A8-1979F7F0A546}" sibTransId="{5648D997-001F-4BB1-BCBE-1770C0DB09DD}"/>
    <dgm:cxn modelId="{61ECF22C-1D66-4DAD-BC64-D96E2AD4E272}" type="presOf" srcId="{C3FEC343-FCB3-4DA7-8BD0-3E2BDEA6B1E6}" destId="{239333C0-077C-4D17-9BAB-F60579922A66}" srcOrd="0" destOrd="0" presId="urn:microsoft.com/office/officeart/2005/8/layout/lProcess2"/>
    <dgm:cxn modelId="{16045C94-2D13-4FEC-91D7-AFC936241493}" type="presOf" srcId="{7F8E383B-A3DD-49D7-A7CF-4D3186621E9B}" destId="{F2A64504-C811-4277-BAAA-995CC204DE02}" srcOrd="0" destOrd="0" presId="urn:microsoft.com/office/officeart/2005/8/layout/lProcess2"/>
    <dgm:cxn modelId="{3C74F81F-3BAC-40F2-9A85-3C555A03143A}" srcId="{67FC947E-1CA0-4B5A-B5A7-1D4D6686900F}" destId="{7B5A71CE-9212-4112-9D41-A1307BE83F89}" srcOrd="1" destOrd="0" parTransId="{7DE63C7D-6947-4687-9039-81F116B16942}" sibTransId="{8F7313CA-AB35-4B56-BDC7-A131B3F2964C}"/>
    <dgm:cxn modelId="{6B1E17DB-083F-4F3C-A334-4DA9A0090CE4}" type="presOf" srcId="{9FB241EE-BC55-42F1-9076-5E0E2BD2DA9F}" destId="{B2EE0F5C-6646-4282-BD2A-DED1081FB55E}" srcOrd="0" destOrd="0" presId="urn:microsoft.com/office/officeart/2005/8/layout/lProcess2"/>
    <dgm:cxn modelId="{A58DC1AA-75C7-48BA-893B-ED177E76872A}" srcId="{9FB241EE-BC55-42F1-9076-5E0E2BD2DA9F}" destId="{6A4512E3-F30C-4F9B-9EF6-14A40439C5B5}" srcOrd="2" destOrd="0" parTransId="{95FF91A2-E58C-4DFE-8A26-63B8E7E4C888}" sibTransId="{6E6ABE97-0F8B-44AB-A5A8-836AF06ACBF6}"/>
    <dgm:cxn modelId="{37A4CCB4-0069-4F38-A8E3-A81D77387363}" srcId="{9FB241EE-BC55-42F1-9076-5E0E2BD2DA9F}" destId="{23F47497-66C6-4D4B-9808-C7947E36DF5E}" srcOrd="3" destOrd="0" parTransId="{B0EC7899-9918-433B-87D0-81F2D5E1C115}" sibTransId="{C5BE1B37-E472-4921-B14F-8A76AF4EFD24}"/>
    <dgm:cxn modelId="{0A4CE687-0F1E-4348-A287-A8074BB4A6A8}" srcId="{9259B55F-C14B-4AB0-BCA6-13C9312B3AB8}" destId="{359D72DA-4C55-4C5E-A9D5-92B381DA5745}" srcOrd="0" destOrd="0" parTransId="{7E2F5409-495C-4345-B614-F05B22533411}" sibTransId="{51246613-8E3D-4A64-9AFB-BC2BB80EE485}"/>
    <dgm:cxn modelId="{85FE97DB-5A62-4470-A4DF-E911E566C8C1}" srcId="{67FC947E-1CA0-4B5A-B5A7-1D4D6686900F}" destId="{D38720D1-5B12-4FF1-8F7A-4B62D65945C5}" srcOrd="0" destOrd="0" parTransId="{47994C41-E780-40AB-AA61-6601FEE5AEBD}" sibTransId="{0BCEB735-26EA-488F-9390-380B4620866C}"/>
    <dgm:cxn modelId="{C690780B-CE2A-44C5-9058-3718217A0EAF}" type="presOf" srcId="{5D47A1ED-0586-4117-B0FD-6977D62776FD}" destId="{AED9CB2E-AFD7-4CF6-AA42-447726F441BE}" srcOrd="0" destOrd="0" presId="urn:microsoft.com/office/officeart/2005/8/layout/lProcess2"/>
    <dgm:cxn modelId="{208E8335-0517-4E1B-A645-22A7B659740D}" type="presOf" srcId="{E06CAF14-3F5F-4585-BF28-976B57950DA1}" destId="{F2144A34-9AFF-4B96-81CB-75A15F430146}" srcOrd="0" destOrd="0" presId="urn:microsoft.com/office/officeart/2005/8/layout/lProcess2"/>
    <dgm:cxn modelId="{B6F078A6-0DDC-4EF9-B44E-8E73F62A8B5B}" srcId="{3A0486DA-E2EE-4F4B-A19B-F57BD6523454}" destId="{C3FEC343-FCB3-4DA7-8BD0-3E2BDEA6B1E6}" srcOrd="2" destOrd="0" parTransId="{252E6593-C231-4059-A9C8-E91B0A60D0D5}" sibTransId="{2FF76972-17F2-4135-A2B4-501A0943CE00}"/>
    <dgm:cxn modelId="{30060FEF-6323-42F8-A226-0DF6EC75B83F}" type="presOf" srcId="{3A0486DA-E2EE-4F4B-A19B-F57BD6523454}" destId="{D4E8A250-408C-4AC5-A7CB-C76A6A7B2C68}" srcOrd="0" destOrd="0" presId="urn:microsoft.com/office/officeart/2005/8/layout/lProcess2"/>
    <dgm:cxn modelId="{57F96F39-C4E8-41FD-BE2D-6548BBD13E18}" type="presOf" srcId="{F923B7EF-DB63-4C0A-ABBD-15C64CDCCF95}" destId="{76D0846F-31C3-4D2C-A26C-0542B07AB323}" srcOrd="0" destOrd="0" presId="urn:microsoft.com/office/officeart/2005/8/layout/lProcess2"/>
    <dgm:cxn modelId="{99F2C9AB-0848-4B84-A3EA-EAF55FBD42BA}" type="presOf" srcId="{D55F308A-D53F-4E81-B48C-F1074675AAE3}" destId="{F01B6429-42BE-4BDC-98EC-7FFF681B7F16}" srcOrd="1" destOrd="0" presId="urn:microsoft.com/office/officeart/2005/8/layout/lProcess2"/>
    <dgm:cxn modelId="{D577DD3E-6903-4213-9CF1-EC70942E34D7}" type="presOf" srcId="{D27533F5-1F76-4F5D-9CCF-32B7A4F6A8DA}" destId="{EBBD3302-CF99-4401-8B0B-AA546CCED051}" srcOrd="0" destOrd="0" presId="urn:microsoft.com/office/officeart/2005/8/layout/lProcess2"/>
    <dgm:cxn modelId="{7D6E40B2-0538-4372-9BCA-EE03F1F5BC5C}" type="presOf" srcId="{359D72DA-4C55-4C5E-A9D5-92B381DA5745}" destId="{4643C5EE-8EA1-471F-BFE4-8470269FCFC5}" srcOrd="0" destOrd="0" presId="urn:microsoft.com/office/officeart/2005/8/layout/lProcess2"/>
    <dgm:cxn modelId="{79EC4F62-EEBA-4E43-8AA3-325CE5FE0060}" srcId="{D55F308A-D53F-4E81-B48C-F1074675AAE3}" destId="{82F547A5-8FC7-4475-A6B4-6F06ECA0D4B1}" srcOrd="2" destOrd="0" parTransId="{C8714F27-6C03-451F-B24B-7B549CD8E0C7}" sibTransId="{BE19BEA4-C282-4252-92B5-CD14FD80279D}"/>
    <dgm:cxn modelId="{6A152FD4-18C5-419D-A12A-420E0A712E2C}" type="presParOf" srcId="{D4E8A250-408C-4AC5-A7CB-C76A6A7B2C68}" destId="{16D55EA9-BF1F-4561-89E7-6E4C043832AB}" srcOrd="0" destOrd="0" presId="urn:microsoft.com/office/officeart/2005/8/layout/lProcess2"/>
    <dgm:cxn modelId="{7522300D-61AA-442B-8841-2560C60EE075}" type="presParOf" srcId="{16D55EA9-BF1F-4561-89E7-6E4C043832AB}" destId="{4F80A020-C7C5-4552-80CF-AFDA3ADB193C}" srcOrd="0" destOrd="0" presId="urn:microsoft.com/office/officeart/2005/8/layout/lProcess2"/>
    <dgm:cxn modelId="{02550127-ABD0-4144-B11D-661409E8A48D}" type="presParOf" srcId="{16D55EA9-BF1F-4561-89E7-6E4C043832AB}" destId="{80448B2C-68CD-4DA5-B59A-17D6B44CD642}" srcOrd="1" destOrd="0" presId="urn:microsoft.com/office/officeart/2005/8/layout/lProcess2"/>
    <dgm:cxn modelId="{ADA3855B-378C-45C6-BD64-1A8A88744797}" type="presParOf" srcId="{16D55EA9-BF1F-4561-89E7-6E4C043832AB}" destId="{F152E684-A009-49FD-B320-87F6D546B0FD}" srcOrd="2" destOrd="0" presId="urn:microsoft.com/office/officeart/2005/8/layout/lProcess2"/>
    <dgm:cxn modelId="{26459923-2A8B-4D13-83E5-E802A4443C23}" type="presParOf" srcId="{F152E684-A009-49FD-B320-87F6D546B0FD}" destId="{D4FB1427-228B-40C3-BD15-44C1FB78E76D}" srcOrd="0" destOrd="0" presId="urn:microsoft.com/office/officeart/2005/8/layout/lProcess2"/>
    <dgm:cxn modelId="{46E70906-E6BE-496A-836E-5E76270DC467}" type="presParOf" srcId="{D4FB1427-228B-40C3-BD15-44C1FB78E76D}" destId="{4643C5EE-8EA1-471F-BFE4-8470269FCFC5}" srcOrd="0" destOrd="0" presId="urn:microsoft.com/office/officeart/2005/8/layout/lProcess2"/>
    <dgm:cxn modelId="{22211F8E-A682-4CEC-87D0-9555E6FE70D8}" type="presParOf" srcId="{D4FB1427-228B-40C3-BD15-44C1FB78E76D}" destId="{06FCA5D8-95BA-4ACA-AF66-A5BE6C3EC80A}" srcOrd="1" destOrd="0" presId="urn:microsoft.com/office/officeart/2005/8/layout/lProcess2"/>
    <dgm:cxn modelId="{65F5D700-1E5A-42D9-9C2B-D13E98318AE6}" type="presParOf" srcId="{D4FB1427-228B-40C3-BD15-44C1FB78E76D}" destId="{EBBD3302-CF99-4401-8B0B-AA546CCED051}" srcOrd="2" destOrd="0" presId="urn:microsoft.com/office/officeart/2005/8/layout/lProcess2"/>
    <dgm:cxn modelId="{A05F8E62-F872-4295-B2FE-6C844BF49C39}" type="presParOf" srcId="{D4FB1427-228B-40C3-BD15-44C1FB78E76D}" destId="{C0ACD48A-360C-4098-A9D3-FD174C26DD07}" srcOrd="3" destOrd="0" presId="urn:microsoft.com/office/officeart/2005/8/layout/lProcess2"/>
    <dgm:cxn modelId="{F7998F67-8142-4DA3-A4FF-44C0AEB938F5}" type="presParOf" srcId="{D4FB1427-228B-40C3-BD15-44C1FB78E76D}" destId="{BB539A3E-D501-4CDB-8353-9F51A468AF04}" srcOrd="4" destOrd="0" presId="urn:microsoft.com/office/officeart/2005/8/layout/lProcess2"/>
    <dgm:cxn modelId="{CB8FDBFA-B3E7-4885-A0A7-F7F75B1A1A9F}" type="presParOf" srcId="{D4E8A250-408C-4AC5-A7CB-C76A6A7B2C68}" destId="{27E716B2-4690-4EA8-8521-C0D39675F94E}" srcOrd="1" destOrd="0" presId="urn:microsoft.com/office/officeart/2005/8/layout/lProcess2"/>
    <dgm:cxn modelId="{A4707FD1-CCCD-4A5E-83CA-7449045D5607}" type="presParOf" srcId="{D4E8A250-408C-4AC5-A7CB-C76A6A7B2C68}" destId="{578C2948-0802-4070-9C3B-9AA1A5940CD2}" srcOrd="2" destOrd="0" presId="urn:microsoft.com/office/officeart/2005/8/layout/lProcess2"/>
    <dgm:cxn modelId="{F2AD1097-5106-4676-8FC8-80D68BF922BB}" type="presParOf" srcId="{578C2948-0802-4070-9C3B-9AA1A5940CD2}" destId="{8C8CE842-DF1C-421B-88FA-E15451CF6580}" srcOrd="0" destOrd="0" presId="urn:microsoft.com/office/officeart/2005/8/layout/lProcess2"/>
    <dgm:cxn modelId="{46830EA9-C6E0-4A03-B31A-0B94A34287D1}" type="presParOf" srcId="{578C2948-0802-4070-9C3B-9AA1A5940CD2}" destId="{9B569484-4B11-49D5-A073-62708052651D}" srcOrd="1" destOrd="0" presId="urn:microsoft.com/office/officeart/2005/8/layout/lProcess2"/>
    <dgm:cxn modelId="{85D83A75-711D-4EB4-B008-25677138FFD9}" type="presParOf" srcId="{578C2948-0802-4070-9C3B-9AA1A5940CD2}" destId="{C52AD06B-C9E8-4427-9302-B36F804750D1}" srcOrd="2" destOrd="0" presId="urn:microsoft.com/office/officeart/2005/8/layout/lProcess2"/>
    <dgm:cxn modelId="{D59DBCD5-9FD2-4F1F-BD0C-1A7E103DFF3E}" type="presParOf" srcId="{C52AD06B-C9E8-4427-9302-B36F804750D1}" destId="{BF5554C6-59F4-4085-A9FB-7DC919E8490D}" srcOrd="0" destOrd="0" presId="urn:microsoft.com/office/officeart/2005/8/layout/lProcess2"/>
    <dgm:cxn modelId="{2CCDD5B9-F221-43F1-ABBD-60E90B0C97D2}" type="presParOf" srcId="{BF5554C6-59F4-4085-A9FB-7DC919E8490D}" destId="{02A3F32C-DAA3-423B-8D94-76918BBC3D84}" srcOrd="0" destOrd="0" presId="urn:microsoft.com/office/officeart/2005/8/layout/lProcess2"/>
    <dgm:cxn modelId="{4453DDF3-237E-44BB-BF06-C3B48000898C}" type="presParOf" srcId="{BF5554C6-59F4-4085-A9FB-7DC919E8490D}" destId="{4C8D20CE-FF73-44BC-ADDF-E80787A583B4}" srcOrd="1" destOrd="0" presId="urn:microsoft.com/office/officeart/2005/8/layout/lProcess2"/>
    <dgm:cxn modelId="{789895D0-BB23-4998-B0AB-020F5CC105D2}" type="presParOf" srcId="{BF5554C6-59F4-4085-A9FB-7DC919E8490D}" destId="{E8271F29-4AF2-4CCD-829F-4BE96DDE3220}" srcOrd="2" destOrd="0" presId="urn:microsoft.com/office/officeart/2005/8/layout/lProcess2"/>
    <dgm:cxn modelId="{76C751B7-4BF4-47E4-9EE4-4DF0FE2F253E}" type="presParOf" srcId="{BF5554C6-59F4-4085-A9FB-7DC919E8490D}" destId="{460EA9E4-50C1-4156-AE4F-A41D0B4ADF54}" srcOrd="3" destOrd="0" presId="urn:microsoft.com/office/officeart/2005/8/layout/lProcess2"/>
    <dgm:cxn modelId="{262D436E-6E63-49C6-AC61-F7C8EE0FABB5}" type="presParOf" srcId="{BF5554C6-59F4-4085-A9FB-7DC919E8490D}" destId="{F16412FC-7937-4BEB-8E49-8F94A89A0253}" srcOrd="4" destOrd="0" presId="urn:microsoft.com/office/officeart/2005/8/layout/lProcess2"/>
    <dgm:cxn modelId="{B1DFF5A1-CD61-41B4-AF4D-1CAEA71A6F54}" type="presParOf" srcId="{D4E8A250-408C-4AC5-A7CB-C76A6A7B2C68}" destId="{3AFB636D-81D8-41C7-A220-C2DE02F5B963}" srcOrd="3" destOrd="0" presId="urn:microsoft.com/office/officeart/2005/8/layout/lProcess2"/>
    <dgm:cxn modelId="{CC643917-FA25-4F8C-9E77-54DA0DEB40BA}" type="presParOf" srcId="{D4E8A250-408C-4AC5-A7CB-C76A6A7B2C68}" destId="{0E6711AB-4E3B-401C-9A31-8939061DDDD7}" srcOrd="4" destOrd="0" presId="urn:microsoft.com/office/officeart/2005/8/layout/lProcess2"/>
    <dgm:cxn modelId="{B255EA95-EED4-431C-B69B-8D9096841BB4}" type="presParOf" srcId="{0E6711AB-4E3B-401C-9A31-8939061DDDD7}" destId="{239333C0-077C-4D17-9BAB-F60579922A66}" srcOrd="0" destOrd="0" presId="urn:microsoft.com/office/officeart/2005/8/layout/lProcess2"/>
    <dgm:cxn modelId="{81CE1E42-FB9E-438B-A151-4C516A9ACB4C}" type="presParOf" srcId="{0E6711AB-4E3B-401C-9A31-8939061DDDD7}" destId="{4B2AFF68-7356-4A87-89EA-F723FAEE6ADB}" srcOrd="1" destOrd="0" presId="urn:microsoft.com/office/officeart/2005/8/layout/lProcess2"/>
    <dgm:cxn modelId="{324FC618-4E22-49DF-97B9-5DC6FD71CE17}" type="presParOf" srcId="{0E6711AB-4E3B-401C-9A31-8939061DDDD7}" destId="{36370E29-3129-47E6-AFFF-A654B91DBFEF}" srcOrd="2" destOrd="0" presId="urn:microsoft.com/office/officeart/2005/8/layout/lProcess2"/>
    <dgm:cxn modelId="{9719C212-B59A-4C24-B8B0-079BA550213B}" type="presParOf" srcId="{36370E29-3129-47E6-AFFF-A654B91DBFEF}" destId="{378EFCB4-FAF9-48B6-BF7F-93541B3C33C1}" srcOrd="0" destOrd="0" presId="urn:microsoft.com/office/officeart/2005/8/layout/lProcess2"/>
    <dgm:cxn modelId="{A3D14FF1-E61B-4F0B-B38C-97A286CF6408}" type="presParOf" srcId="{378EFCB4-FAF9-48B6-BF7F-93541B3C33C1}" destId="{7496F5B3-B00A-45C8-BA9F-36D7504CE935}" srcOrd="0" destOrd="0" presId="urn:microsoft.com/office/officeart/2005/8/layout/lProcess2"/>
    <dgm:cxn modelId="{566620BA-CADD-4E17-82D6-A0AA20E79933}" type="presParOf" srcId="{378EFCB4-FAF9-48B6-BF7F-93541B3C33C1}" destId="{BDBF6DDB-0708-435C-8CD4-3155E66EFC37}" srcOrd="1" destOrd="0" presId="urn:microsoft.com/office/officeart/2005/8/layout/lProcess2"/>
    <dgm:cxn modelId="{3DBC9D0B-F555-4B78-8F8C-E05EB8000FF6}" type="presParOf" srcId="{378EFCB4-FAF9-48B6-BF7F-93541B3C33C1}" destId="{D8F85EE7-1454-442D-BA2D-F779A0B69358}" srcOrd="2" destOrd="0" presId="urn:microsoft.com/office/officeart/2005/8/layout/lProcess2"/>
    <dgm:cxn modelId="{D76A3835-48E6-447E-976F-68E01E47EBCF}" type="presParOf" srcId="{378EFCB4-FAF9-48B6-BF7F-93541B3C33C1}" destId="{EE7CD50F-8724-458C-9656-741C1FEAB175}" srcOrd="3" destOrd="0" presId="urn:microsoft.com/office/officeart/2005/8/layout/lProcess2"/>
    <dgm:cxn modelId="{C0315C5F-01F6-4B00-9AEB-18DC6C1BBE23}" type="presParOf" srcId="{378EFCB4-FAF9-48B6-BF7F-93541B3C33C1}" destId="{2A8DF502-15A6-4648-BE48-8A18F076355B}" srcOrd="4" destOrd="0" presId="urn:microsoft.com/office/officeart/2005/8/layout/lProcess2"/>
    <dgm:cxn modelId="{D56FF2A5-144B-4AAA-90E3-657773389F19}" type="presParOf" srcId="{D4E8A250-408C-4AC5-A7CB-C76A6A7B2C68}" destId="{CC2F4A13-3AC2-43DF-88A8-8F269D03ED6E}" srcOrd="5" destOrd="0" presId="urn:microsoft.com/office/officeart/2005/8/layout/lProcess2"/>
    <dgm:cxn modelId="{8D224AD3-4B2F-443B-B919-2DEC920E891A}" type="presParOf" srcId="{D4E8A250-408C-4AC5-A7CB-C76A6A7B2C68}" destId="{D8ECF0E8-A53F-4083-BF53-3DDA724F6E53}" srcOrd="6" destOrd="0" presId="urn:microsoft.com/office/officeart/2005/8/layout/lProcess2"/>
    <dgm:cxn modelId="{01C97BD5-6B4F-4523-B7E1-2B6A50C5BFB5}" type="presParOf" srcId="{D8ECF0E8-A53F-4083-BF53-3DDA724F6E53}" destId="{77B3A264-AA41-4C0B-A65F-4F225BAAAEE7}" srcOrd="0" destOrd="0" presId="urn:microsoft.com/office/officeart/2005/8/layout/lProcess2"/>
    <dgm:cxn modelId="{01EB29FD-5615-4BAC-8883-39BC70A3CC5D}" type="presParOf" srcId="{D8ECF0E8-A53F-4083-BF53-3DDA724F6E53}" destId="{F01B6429-42BE-4BDC-98EC-7FFF681B7F16}" srcOrd="1" destOrd="0" presId="urn:microsoft.com/office/officeart/2005/8/layout/lProcess2"/>
    <dgm:cxn modelId="{5125D544-F67E-43E3-A250-2F36F77446D0}" type="presParOf" srcId="{D8ECF0E8-A53F-4083-BF53-3DDA724F6E53}" destId="{D1028363-68EA-4A5A-A505-8F511A914EAC}" srcOrd="2" destOrd="0" presId="urn:microsoft.com/office/officeart/2005/8/layout/lProcess2"/>
    <dgm:cxn modelId="{C70EA0B6-045B-4953-AA5E-3A6A14606BF2}" type="presParOf" srcId="{D1028363-68EA-4A5A-A505-8F511A914EAC}" destId="{1088F474-69FF-4520-8A22-2B2DAF032758}" srcOrd="0" destOrd="0" presId="urn:microsoft.com/office/officeart/2005/8/layout/lProcess2"/>
    <dgm:cxn modelId="{FF77538A-AC5B-42E3-B0B6-F3D1873138AA}" type="presParOf" srcId="{1088F474-69FF-4520-8A22-2B2DAF032758}" destId="{F2A64504-C811-4277-BAAA-995CC204DE02}" srcOrd="0" destOrd="0" presId="urn:microsoft.com/office/officeart/2005/8/layout/lProcess2"/>
    <dgm:cxn modelId="{FE34FDDF-CA82-4140-A53C-C19A1A30E78D}" type="presParOf" srcId="{1088F474-69FF-4520-8A22-2B2DAF032758}" destId="{52AA6A1D-0CD6-4719-B7D5-19DDD01EE654}" srcOrd="1" destOrd="0" presId="urn:microsoft.com/office/officeart/2005/8/layout/lProcess2"/>
    <dgm:cxn modelId="{A1F2E9E8-2C6A-4CB5-BB5C-48BE65C13DE7}" type="presParOf" srcId="{1088F474-69FF-4520-8A22-2B2DAF032758}" destId="{AED9CB2E-AFD7-4CF6-AA42-447726F441BE}" srcOrd="2" destOrd="0" presId="urn:microsoft.com/office/officeart/2005/8/layout/lProcess2"/>
    <dgm:cxn modelId="{E9798FE7-545B-4C46-8F99-C17A91CF6BCA}" type="presParOf" srcId="{1088F474-69FF-4520-8A22-2B2DAF032758}" destId="{80AF04EB-1D20-4AC9-85C3-F712A9D7C56B}" srcOrd="3" destOrd="0" presId="urn:microsoft.com/office/officeart/2005/8/layout/lProcess2"/>
    <dgm:cxn modelId="{A0CA384F-C529-48CF-A24F-0B2BFEC9E8E1}" type="presParOf" srcId="{1088F474-69FF-4520-8A22-2B2DAF032758}" destId="{41E2394D-FE6D-4802-9BAD-B65B1512DFF9}" srcOrd="4" destOrd="0" presId="urn:microsoft.com/office/officeart/2005/8/layout/lProcess2"/>
    <dgm:cxn modelId="{4AF9FD43-69E2-460A-83EE-48D54173BC85}" type="presParOf" srcId="{1088F474-69FF-4520-8A22-2B2DAF032758}" destId="{3F9428FD-4776-4508-A108-2F00632D6FA5}" srcOrd="5" destOrd="0" presId="urn:microsoft.com/office/officeart/2005/8/layout/lProcess2"/>
    <dgm:cxn modelId="{18D1EAB9-D93D-47D2-8624-5EC1AC941D03}" type="presParOf" srcId="{1088F474-69FF-4520-8A22-2B2DAF032758}" destId="{76D0846F-31C3-4D2C-A26C-0542B07AB323}" srcOrd="6" destOrd="0" presId="urn:microsoft.com/office/officeart/2005/8/layout/lProcess2"/>
    <dgm:cxn modelId="{6AF6127F-FCEA-41AD-A374-E7FA0B1973FB}" type="presParOf" srcId="{D4E8A250-408C-4AC5-A7CB-C76A6A7B2C68}" destId="{AB6719DE-8E35-4FB7-9937-6B9ABD6C73DE}" srcOrd="7" destOrd="0" presId="urn:microsoft.com/office/officeart/2005/8/layout/lProcess2"/>
    <dgm:cxn modelId="{7518FB55-18F6-43B1-8B8B-87F7E447931A}" type="presParOf" srcId="{D4E8A250-408C-4AC5-A7CB-C76A6A7B2C68}" destId="{9A854A5B-854C-41A5-A88C-DFC942755B64}" srcOrd="8" destOrd="0" presId="urn:microsoft.com/office/officeart/2005/8/layout/lProcess2"/>
    <dgm:cxn modelId="{2D2F0565-3AC9-4DAF-9545-7F6CF22A6E70}" type="presParOf" srcId="{9A854A5B-854C-41A5-A88C-DFC942755B64}" destId="{B2EE0F5C-6646-4282-BD2A-DED1081FB55E}" srcOrd="0" destOrd="0" presId="urn:microsoft.com/office/officeart/2005/8/layout/lProcess2"/>
    <dgm:cxn modelId="{7146F14D-7E10-4147-AD2A-E5CDFEB22E3C}" type="presParOf" srcId="{9A854A5B-854C-41A5-A88C-DFC942755B64}" destId="{C42FCC1A-3640-4E1C-BB42-92251EF14180}" srcOrd="1" destOrd="0" presId="urn:microsoft.com/office/officeart/2005/8/layout/lProcess2"/>
    <dgm:cxn modelId="{9341A24F-B430-4FD2-87F7-DBF763071A28}" type="presParOf" srcId="{9A854A5B-854C-41A5-A88C-DFC942755B64}" destId="{7411BF8F-A27D-4116-9882-64E4087704C6}" srcOrd="2" destOrd="0" presId="urn:microsoft.com/office/officeart/2005/8/layout/lProcess2"/>
    <dgm:cxn modelId="{DBC6C3D3-9219-4C98-AB94-D2DA7ABA74F3}" type="presParOf" srcId="{7411BF8F-A27D-4116-9882-64E4087704C6}" destId="{ED96E8D3-F658-4A9C-8995-A5A61507A4CC}" srcOrd="0" destOrd="0" presId="urn:microsoft.com/office/officeart/2005/8/layout/lProcess2"/>
    <dgm:cxn modelId="{58825C7F-790A-4CA6-9F26-680C1F71D1F5}" type="presParOf" srcId="{ED96E8D3-F658-4A9C-8995-A5A61507A4CC}" destId="{C3DAF24F-04B9-4693-87B8-4BED5545C6E1}" srcOrd="0" destOrd="0" presId="urn:microsoft.com/office/officeart/2005/8/layout/lProcess2"/>
    <dgm:cxn modelId="{F3BEBA34-776D-4F4A-8E3A-63952CAB6F3D}" type="presParOf" srcId="{ED96E8D3-F658-4A9C-8995-A5A61507A4CC}" destId="{CC3C9168-DDF0-4521-9DEC-6EEAC44F3204}" srcOrd="1" destOrd="0" presId="urn:microsoft.com/office/officeart/2005/8/layout/lProcess2"/>
    <dgm:cxn modelId="{78887C24-9896-40B5-A1D1-558FB9DEDFA9}" type="presParOf" srcId="{ED96E8D3-F658-4A9C-8995-A5A61507A4CC}" destId="{F2144A34-9AFF-4B96-81CB-75A15F430146}" srcOrd="2" destOrd="0" presId="urn:microsoft.com/office/officeart/2005/8/layout/lProcess2"/>
    <dgm:cxn modelId="{6D4BCAEE-B368-41FE-8294-785AC1DEDA2B}" type="presParOf" srcId="{ED96E8D3-F658-4A9C-8995-A5A61507A4CC}" destId="{8C29C94E-838A-432A-8561-4992E63D7007}" srcOrd="3" destOrd="0" presId="urn:microsoft.com/office/officeart/2005/8/layout/lProcess2"/>
    <dgm:cxn modelId="{E8C4632C-E859-4C0E-A547-B629D585D25B}" type="presParOf" srcId="{ED96E8D3-F658-4A9C-8995-A5A61507A4CC}" destId="{06DDA9BA-3A2B-4A66-9445-421678DBEF1E}" srcOrd="4" destOrd="0" presId="urn:microsoft.com/office/officeart/2005/8/layout/lProcess2"/>
    <dgm:cxn modelId="{FB61A27E-77EF-489A-9E30-99FA2788BCBF}" type="presParOf" srcId="{ED96E8D3-F658-4A9C-8995-A5A61507A4CC}" destId="{2E7F11D0-54C7-429B-90FB-FBC2D4AADD24}" srcOrd="5" destOrd="0" presId="urn:microsoft.com/office/officeart/2005/8/layout/lProcess2"/>
    <dgm:cxn modelId="{42B2C55B-D68D-47CA-AA24-9652076D8922}" type="presParOf" srcId="{ED96E8D3-F658-4A9C-8995-A5A61507A4CC}" destId="{BE31BDFD-2228-4A40-90C1-406AB4FF1177}"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D7A84CD7-8BB7-422A-9672-4DB2B057F315}" type="presOf" srcId="{1C058B8B-F3EC-40A9-8B06-7EBE8172E819}" destId="{FD42767F-763A-4678-8CE6-7C63210C9562}" srcOrd="0" destOrd="0" presId="urn:microsoft.com/office/officeart/2005/8/layout/process2"/>
    <dgm:cxn modelId="{15FFB243-497D-4DAB-A337-70D288FC6679}" type="presOf" srcId="{7811D218-5E12-4254-B855-D9FC6CEC3ECD}" destId="{3A5F02B1-1A56-490F-968E-BB645CF2B865}" srcOrd="0" destOrd="0" presId="urn:microsoft.com/office/officeart/2005/8/layout/process2"/>
    <dgm:cxn modelId="{82BE6F21-14AA-4E7A-BB34-363AE669034A}" type="presOf" srcId="{BF656E89-F604-4DA3-93B6-68623A10B546}" destId="{387B03AB-112E-482F-B717-8AA6EA8AE673}" srcOrd="1" destOrd="0" presId="urn:microsoft.com/office/officeart/2005/8/layout/process2"/>
    <dgm:cxn modelId="{C3657519-C899-48F6-9B8B-479BF482AC8E}" type="presOf" srcId="{3C318DEC-13F1-4855-95F5-BEB89DF080A0}" destId="{DA1C5464-4516-44BB-9604-A890B28FE70D}" srcOrd="0"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7C22BC04-28FB-49D0-B1E2-E0E1E7BD7C3E}" type="presOf" srcId="{EFD33799-5AB6-44EC-AF26-3D630E52B82B}" destId="{00918D01-45B4-44DC-8530-D8BEB53C17DB}" srcOrd="0" destOrd="0" presId="urn:microsoft.com/office/officeart/2005/8/layout/process2"/>
    <dgm:cxn modelId="{60CC04EE-77FB-4402-BD4E-FE2F1AAB93EF}" type="presOf" srcId="{1C058B8B-F3EC-40A9-8B06-7EBE8172E819}" destId="{C98F7466-889F-492B-A99C-6E8AA84CB259}" srcOrd="1" destOrd="0" presId="urn:microsoft.com/office/officeart/2005/8/layout/process2"/>
    <dgm:cxn modelId="{B233CCE9-748A-4227-A642-8E3FFAF554A3}" type="presOf" srcId="{61B91931-5FBE-4C94-B1C6-E93B29A7BE5C}" destId="{C929127D-2D6D-4491-BFB9-D9C0A079CB94}" srcOrd="0" destOrd="0" presId="urn:microsoft.com/office/officeart/2005/8/layout/process2"/>
    <dgm:cxn modelId="{415061F7-AB7F-4E0D-AE27-60B350F16BA6}" type="presOf" srcId="{FCBBAC0A-AC7D-4CD2-A4A2-0011593631EA}" destId="{2E33FE21-43F5-43C9-9D11-05BFC295D425}" srcOrd="0" destOrd="0" presId="urn:microsoft.com/office/officeart/2005/8/layout/process2"/>
    <dgm:cxn modelId="{24787F82-FDB2-4F9A-A10E-DEF66EED9A36}" type="presOf" srcId="{55FF4FE4-8B7B-4784-AFCF-D55DA1A359D8}" destId="{459B0C33-DAA1-47A9-AA42-D8E30C71D9F3}" srcOrd="1" destOrd="0" presId="urn:microsoft.com/office/officeart/2005/8/layout/process2"/>
    <dgm:cxn modelId="{6A5B896B-93E7-4E55-A38F-EB7B3BE18354}" type="presOf" srcId="{55FF4FE4-8B7B-4784-AFCF-D55DA1A359D8}" destId="{8605E5FE-0B50-4B5D-9953-AE682FC816C4}" srcOrd="0" destOrd="0" presId="urn:microsoft.com/office/officeart/2005/8/layout/process2"/>
    <dgm:cxn modelId="{223131AA-E16F-40A1-A3D8-5E1E71BD637B}" type="presOf" srcId="{BF656E89-F604-4DA3-93B6-68623A10B546}" destId="{135B6D58-3923-45B0-BF5F-309FBE30C85A}"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1572BEA4-B022-4908-9ADD-6EF692AC11F3}" type="presParOf" srcId="{2E33FE21-43F5-43C9-9D11-05BFC295D425}" destId="{C929127D-2D6D-4491-BFB9-D9C0A079CB94}" srcOrd="0" destOrd="0" presId="urn:microsoft.com/office/officeart/2005/8/layout/process2"/>
    <dgm:cxn modelId="{676BD4E5-73FC-4854-896A-442504BE4EC8}" type="presParOf" srcId="{2E33FE21-43F5-43C9-9D11-05BFC295D425}" destId="{135B6D58-3923-45B0-BF5F-309FBE30C85A}" srcOrd="1" destOrd="0" presId="urn:microsoft.com/office/officeart/2005/8/layout/process2"/>
    <dgm:cxn modelId="{B4EA665C-36EF-4CD6-A921-252A262748E8}" type="presParOf" srcId="{135B6D58-3923-45B0-BF5F-309FBE30C85A}" destId="{387B03AB-112E-482F-B717-8AA6EA8AE673}" srcOrd="0" destOrd="0" presId="urn:microsoft.com/office/officeart/2005/8/layout/process2"/>
    <dgm:cxn modelId="{3F4944DC-473C-43BD-A981-CB61EACD4E1D}" type="presParOf" srcId="{2E33FE21-43F5-43C9-9D11-05BFC295D425}" destId="{00918D01-45B4-44DC-8530-D8BEB53C17DB}" srcOrd="2" destOrd="0" presId="urn:microsoft.com/office/officeart/2005/8/layout/process2"/>
    <dgm:cxn modelId="{9AF7D333-7B1F-4D31-83E8-D9FF367986EF}" type="presParOf" srcId="{2E33FE21-43F5-43C9-9D11-05BFC295D425}" destId="{FD42767F-763A-4678-8CE6-7C63210C9562}" srcOrd="3" destOrd="0" presId="urn:microsoft.com/office/officeart/2005/8/layout/process2"/>
    <dgm:cxn modelId="{2076D521-4398-47A0-A13C-D4B340C21694}" type="presParOf" srcId="{FD42767F-763A-4678-8CE6-7C63210C9562}" destId="{C98F7466-889F-492B-A99C-6E8AA84CB259}" srcOrd="0" destOrd="0" presId="urn:microsoft.com/office/officeart/2005/8/layout/process2"/>
    <dgm:cxn modelId="{58EA8200-FCA8-4FD8-BD57-9295DDB2D1A3}" type="presParOf" srcId="{2E33FE21-43F5-43C9-9D11-05BFC295D425}" destId="{DA1C5464-4516-44BB-9604-A890B28FE70D}" srcOrd="4" destOrd="0" presId="urn:microsoft.com/office/officeart/2005/8/layout/process2"/>
    <dgm:cxn modelId="{4C6FBE6E-DC23-46B4-8665-C6C8C1D829E5}" type="presParOf" srcId="{2E33FE21-43F5-43C9-9D11-05BFC295D425}" destId="{8605E5FE-0B50-4B5D-9953-AE682FC816C4}" srcOrd="5" destOrd="0" presId="urn:microsoft.com/office/officeart/2005/8/layout/process2"/>
    <dgm:cxn modelId="{0C8CE52F-E14A-4CF2-9EFA-52EB153B5AFF}" type="presParOf" srcId="{8605E5FE-0B50-4B5D-9953-AE682FC816C4}" destId="{459B0C33-DAA1-47A9-AA42-D8E30C71D9F3}" srcOrd="0" destOrd="0" presId="urn:microsoft.com/office/officeart/2005/8/layout/process2"/>
    <dgm:cxn modelId="{D106FEA1-81A4-4912-98B9-14D0CC9E376D}"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Mobility - Businesses</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dirty="0" smtClean="0"/>
            <a:t>A HAT inspired application – </a:t>
          </a:r>
          <a:r>
            <a:rPr lang="en-GB" dirty="0" err="1" smtClean="0"/>
            <a:t>MyJrny</a:t>
          </a:r>
          <a:r>
            <a:rPr lang="en-GB" dirty="0" smtClean="0"/>
            <a:t>, is delivering uniquely personalised travel forecasts whilst preserving users’ privacy. It covers key modes of transport, giving people advanced notice of situations that affect their plans, before they set off as well as </a:t>
          </a:r>
          <a:r>
            <a:rPr lang="en-GB" dirty="0" err="1" smtClean="0"/>
            <a:t>en</a:t>
          </a:r>
          <a:r>
            <a:rPr lang="en-GB" dirty="0" smtClean="0"/>
            <a:t>-route. It guides people to venues, outlets or events based on circumstances and specific journey requirements. </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1E3EFB3C-85D5-4D30-8EA9-26AD1E308E12}">
      <dgm:prSet/>
      <dgm:spPr/>
      <dgm:t>
        <a:bodyPr/>
        <a:lstStyle/>
        <a:p>
          <a:r>
            <a:rPr lang="en-GB" dirty="0" smtClean="0"/>
            <a:t>The application further allows additional revenue streams for businesses along the travel routes to integrate transport advice as part of their offering.</a:t>
          </a:r>
          <a:endParaRPr lang="en-GB" dirty="0"/>
        </a:p>
      </dgm:t>
    </dgm:pt>
    <dgm:pt modelId="{72C10CB6-6CE5-4491-BBD3-CB36676CB5F7}" type="parTrans" cxnId="{B6617900-55EF-4778-A823-07FD7CFDA4B9}">
      <dgm:prSet/>
      <dgm:spPr/>
      <dgm:t>
        <a:bodyPr/>
        <a:lstStyle/>
        <a:p>
          <a:endParaRPr lang="en-US"/>
        </a:p>
      </dgm:t>
    </dgm:pt>
    <dgm:pt modelId="{8C2D920E-8D45-464E-B06C-B30A7D5DA506}" type="sibTrans" cxnId="{B6617900-55EF-4778-A823-07FD7CFDA4B9}">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custScaleX="11254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EFF21816-64EE-4F94-92F0-B35D7DC7433A}" srcId="{45A1221B-83AC-4533-8AEB-CE573BE49C90}" destId="{256337D3-D288-433B-8B1A-AE241A4E8D99}" srcOrd="0" destOrd="0" parTransId="{6CF6FD5C-5983-477E-81A9-DBAACB07CD8C}" sibTransId="{22CC72A0-4C9D-41E3-A74E-58B04EBB6D04}"/>
    <dgm:cxn modelId="{C0EA9DAE-56FC-48FD-A7A6-AB486FDBF10D}" type="presOf" srcId="{4F58592F-DF0F-41C3-A333-78510C63A38B}" destId="{22D8238D-A5AE-46CA-A9BE-3334A0B2EEC4}" srcOrd="0" destOrd="0" presId="urn:microsoft.com/office/officeart/2009/3/layout/SnapshotPictureList"/>
    <dgm:cxn modelId="{B6617900-55EF-4778-A823-07FD7CFDA4B9}" srcId="{256337D3-D288-433B-8B1A-AE241A4E8D99}" destId="{1E3EFB3C-85D5-4D30-8EA9-26AD1E308E12}" srcOrd="1" destOrd="0" parTransId="{72C10CB6-6CE5-4491-BBD3-CB36676CB5F7}" sibTransId="{8C2D920E-8D45-464E-B06C-B30A7D5DA506}"/>
    <dgm:cxn modelId="{2403652A-E2BC-4FCB-A9ED-5BE08DF30766}" type="presOf" srcId="{256337D3-D288-433B-8B1A-AE241A4E8D99}" destId="{5FEB000E-A520-4D19-ADE5-75EAA4CEECBD}" srcOrd="0" destOrd="0" presId="urn:microsoft.com/office/officeart/2009/3/layout/SnapshotPictureList"/>
    <dgm:cxn modelId="{484C831A-7D5A-495C-B3C2-A8B854885E41}" srcId="{256337D3-D288-433B-8B1A-AE241A4E8D99}" destId="{4F58592F-DF0F-41C3-A333-78510C63A38B}" srcOrd="0" destOrd="0" parTransId="{9841F4F3-3057-4FF6-A4DD-1957582D15C0}" sibTransId="{F432C07A-BC9B-4524-A58A-906B6032AFA2}"/>
    <dgm:cxn modelId="{476AC7DA-FCA8-4198-9D01-937C5F09491E}" type="presOf" srcId="{45A1221B-83AC-4533-8AEB-CE573BE49C90}" destId="{4EDF2D15-55B0-4D95-AB83-9C5C72D99227}" srcOrd="0" destOrd="0" presId="urn:microsoft.com/office/officeart/2009/3/layout/SnapshotPictureList"/>
    <dgm:cxn modelId="{0C5D4668-4883-4C10-B710-490420D624E3}" type="presOf" srcId="{1E3EFB3C-85D5-4D30-8EA9-26AD1E308E12}" destId="{22D8238D-A5AE-46CA-A9BE-3334A0B2EEC4}" srcOrd="0" destOrd="1" presId="urn:microsoft.com/office/officeart/2009/3/layout/SnapshotPictureList"/>
    <dgm:cxn modelId="{C590CF75-046F-4C86-9889-59B98DE35139}" type="presParOf" srcId="{4EDF2D15-55B0-4D95-AB83-9C5C72D99227}" destId="{E708DB7C-BBB1-413C-91BD-1D61DB01D93D}" srcOrd="0" destOrd="0" presId="urn:microsoft.com/office/officeart/2009/3/layout/SnapshotPictureList"/>
    <dgm:cxn modelId="{8EB295F8-B82D-476D-AA4A-FB03F213B336}" type="presParOf" srcId="{E708DB7C-BBB1-413C-91BD-1D61DB01D93D}" destId="{7E55A591-AAC6-4631-A9D6-88F7869536E9}" srcOrd="0" destOrd="0" presId="urn:microsoft.com/office/officeart/2009/3/layout/SnapshotPictureList"/>
    <dgm:cxn modelId="{226F242E-47BE-4804-AD6E-5024D3FA3836}" type="presParOf" srcId="{E708DB7C-BBB1-413C-91BD-1D61DB01D93D}" destId="{5FEB000E-A520-4D19-ADE5-75EAA4CEECBD}" srcOrd="1" destOrd="0" presId="urn:microsoft.com/office/officeart/2009/3/layout/SnapshotPictureList"/>
    <dgm:cxn modelId="{7AA513A9-9973-45B0-A8C6-A939D59BE4D2}" type="presParOf" srcId="{E708DB7C-BBB1-413C-91BD-1D61DB01D93D}" destId="{22D8238D-A5AE-46CA-A9BE-3334A0B2EEC4}" srcOrd="2" destOrd="0" presId="urn:microsoft.com/office/officeart/2009/3/layout/SnapshotPictureList"/>
    <dgm:cxn modelId="{3D80B15A-750D-4BA6-BA42-F3ED817C36A9}" type="presParOf" srcId="{E708DB7C-BBB1-413C-91BD-1D61DB01D93D}" destId="{DEC7AB01-D7ED-41E1-A24C-1E45E066EBF2}" srcOrd="3" destOrd="0" presId="urn:microsoft.com/office/officeart/2009/3/layout/SnapshotPictureList"/>
    <dgm:cxn modelId="{4505A7C3-A505-40C9-A020-ED151172CBEB}"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CE3DC424-5290-4F30-8FBE-E29124FFA332}" type="presOf" srcId="{61B91931-5FBE-4C94-B1C6-E93B29A7BE5C}" destId="{C929127D-2D6D-4491-BFB9-D9C0A079CB94}" srcOrd="0" destOrd="0" presId="urn:microsoft.com/office/officeart/2005/8/layout/process2"/>
    <dgm:cxn modelId="{DCD2ED98-5543-4D62-BBFC-CF03A52CDC4B}" type="presOf" srcId="{7811D218-5E12-4254-B855-D9FC6CEC3ECD}" destId="{3A5F02B1-1A56-490F-968E-BB645CF2B865}" srcOrd="0" destOrd="0" presId="urn:microsoft.com/office/officeart/2005/8/layout/process2"/>
    <dgm:cxn modelId="{0E565244-E97F-4650-9E96-A1C1D8535B7E}" type="presOf" srcId="{1C058B8B-F3EC-40A9-8B06-7EBE8172E819}" destId="{FD42767F-763A-4678-8CE6-7C63210C9562}" srcOrd="0" destOrd="0" presId="urn:microsoft.com/office/officeart/2005/8/layout/process2"/>
    <dgm:cxn modelId="{F0053FE6-2E21-41C5-B628-0515A65DF582}" type="presOf" srcId="{3C318DEC-13F1-4855-95F5-BEB89DF080A0}" destId="{DA1C5464-4516-44BB-9604-A890B28FE70D}" srcOrd="0"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DD4F7394-D878-411E-AE36-837D78673291}" type="presOf" srcId="{55FF4FE4-8B7B-4784-AFCF-D55DA1A359D8}" destId="{459B0C33-DAA1-47A9-AA42-D8E30C71D9F3}" srcOrd="1" destOrd="0" presId="urn:microsoft.com/office/officeart/2005/8/layout/process2"/>
    <dgm:cxn modelId="{1FF16A1A-927F-4B21-AF4C-BE2E88ADB1AD}" type="presOf" srcId="{EFD33799-5AB6-44EC-AF26-3D630E52B82B}" destId="{00918D01-45B4-44DC-8530-D8BEB53C17DB}" srcOrd="0" destOrd="0" presId="urn:microsoft.com/office/officeart/2005/8/layout/process2"/>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96F5FB34-B276-46BB-A873-6C7CE17B70C2}" type="presOf" srcId="{BF656E89-F604-4DA3-93B6-68623A10B546}" destId="{387B03AB-112E-482F-B717-8AA6EA8AE673}" srcOrd="1" destOrd="0" presId="urn:microsoft.com/office/officeart/2005/8/layout/process2"/>
    <dgm:cxn modelId="{1CC4632C-A5EF-4E65-9175-1E614E924E4F}" type="presOf" srcId="{1C058B8B-F3EC-40A9-8B06-7EBE8172E819}" destId="{C98F7466-889F-492B-A99C-6E8AA84CB259}" srcOrd="1" destOrd="0" presId="urn:microsoft.com/office/officeart/2005/8/layout/process2"/>
    <dgm:cxn modelId="{FA611229-C285-440C-805F-EDC4E1336B29}" type="presOf" srcId="{55FF4FE4-8B7B-4784-AFCF-D55DA1A359D8}" destId="{8605E5FE-0B50-4B5D-9953-AE682FC816C4}" srcOrd="0" destOrd="0" presId="urn:microsoft.com/office/officeart/2005/8/layout/process2"/>
    <dgm:cxn modelId="{A38DAA4C-42BD-447A-A57C-E5492CFEDC9E}" type="presOf" srcId="{FCBBAC0A-AC7D-4CD2-A4A2-0011593631EA}" destId="{2E33FE21-43F5-43C9-9D11-05BFC295D425}" srcOrd="0" destOrd="0" presId="urn:microsoft.com/office/officeart/2005/8/layout/process2"/>
    <dgm:cxn modelId="{CE4A8B7B-CE74-41B0-A171-C0F5E4DDE357}" type="presOf" srcId="{BF656E89-F604-4DA3-93B6-68623A10B546}" destId="{135B6D58-3923-45B0-BF5F-309FBE30C85A}"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BB933609-0F5A-4FC3-B5B0-BCE8B6CBF90F}" type="presParOf" srcId="{2E33FE21-43F5-43C9-9D11-05BFC295D425}" destId="{C929127D-2D6D-4491-BFB9-D9C0A079CB94}" srcOrd="0" destOrd="0" presId="urn:microsoft.com/office/officeart/2005/8/layout/process2"/>
    <dgm:cxn modelId="{88CE8250-C8EA-459B-9600-58F34A693850}" type="presParOf" srcId="{2E33FE21-43F5-43C9-9D11-05BFC295D425}" destId="{135B6D58-3923-45B0-BF5F-309FBE30C85A}" srcOrd="1" destOrd="0" presId="urn:microsoft.com/office/officeart/2005/8/layout/process2"/>
    <dgm:cxn modelId="{9B47C6C5-51A4-4F26-BEF6-97059B2BFA0E}" type="presParOf" srcId="{135B6D58-3923-45B0-BF5F-309FBE30C85A}" destId="{387B03AB-112E-482F-B717-8AA6EA8AE673}" srcOrd="0" destOrd="0" presId="urn:microsoft.com/office/officeart/2005/8/layout/process2"/>
    <dgm:cxn modelId="{C306B8CB-4374-40FC-87E8-FF3F55BE2B7A}" type="presParOf" srcId="{2E33FE21-43F5-43C9-9D11-05BFC295D425}" destId="{00918D01-45B4-44DC-8530-D8BEB53C17DB}" srcOrd="2" destOrd="0" presId="urn:microsoft.com/office/officeart/2005/8/layout/process2"/>
    <dgm:cxn modelId="{6DCCA293-9551-40C7-97D2-F7E078B189D2}" type="presParOf" srcId="{2E33FE21-43F5-43C9-9D11-05BFC295D425}" destId="{FD42767F-763A-4678-8CE6-7C63210C9562}" srcOrd="3" destOrd="0" presId="urn:microsoft.com/office/officeart/2005/8/layout/process2"/>
    <dgm:cxn modelId="{08451A4D-EF01-4AAF-B272-AAFCC5669C1E}" type="presParOf" srcId="{FD42767F-763A-4678-8CE6-7C63210C9562}" destId="{C98F7466-889F-492B-A99C-6E8AA84CB259}" srcOrd="0" destOrd="0" presId="urn:microsoft.com/office/officeart/2005/8/layout/process2"/>
    <dgm:cxn modelId="{D2155388-1E1A-4CF8-A618-B359FB054729}" type="presParOf" srcId="{2E33FE21-43F5-43C9-9D11-05BFC295D425}" destId="{DA1C5464-4516-44BB-9604-A890B28FE70D}" srcOrd="4" destOrd="0" presId="urn:microsoft.com/office/officeart/2005/8/layout/process2"/>
    <dgm:cxn modelId="{2D3E12CD-D700-48F9-A328-E5E0B9762265}" type="presParOf" srcId="{2E33FE21-43F5-43C9-9D11-05BFC295D425}" destId="{8605E5FE-0B50-4B5D-9953-AE682FC816C4}" srcOrd="5" destOrd="0" presId="urn:microsoft.com/office/officeart/2005/8/layout/process2"/>
    <dgm:cxn modelId="{24EBE250-D871-4E52-AF26-C4AD343B168F}" type="presParOf" srcId="{8605E5FE-0B50-4B5D-9953-AE682FC816C4}" destId="{459B0C33-DAA1-47A9-AA42-D8E30C71D9F3}" srcOrd="0" destOrd="0" presId="urn:microsoft.com/office/officeart/2005/8/layout/process2"/>
    <dgm:cxn modelId="{9555DB6C-A46C-4425-B310-F1E7C16274A3}"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Car Manufacturer</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dirty="0" smtClean="0"/>
            <a:t>A car manufacturer is t</a:t>
          </a:r>
          <a:r>
            <a:rPr lang="en-US" dirty="0" smtClean="0"/>
            <a:t>o try HAT as drivers’ data store, and draw insights on personal data available from HAT (events, social media, calendar, location tracking), combined with car telematics and public data such as weather and traffic, to understand use cases of cars (before and after journey) with dynamic transportation requirement for subscription driving model.  The better understanding of use cases and driver preference will inform user experience optimization (including dashboard, interior and exterior). A driver centric data ecosystem system will further change the perception of a manufacturer brand, and open up other opportunities for the manufacture to tap into related industries such as motor insurance.</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0BE1CFB5-DC9C-4B09-8E75-176444C0674E}"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484C831A-7D5A-495C-B3C2-A8B854885E41}" srcId="{256337D3-D288-433B-8B1A-AE241A4E8D99}" destId="{4F58592F-DF0F-41C3-A333-78510C63A38B}" srcOrd="0" destOrd="0" parTransId="{9841F4F3-3057-4FF6-A4DD-1957582D15C0}" sibTransId="{F432C07A-BC9B-4524-A58A-906B6032AFA2}"/>
    <dgm:cxn modelId="{2B0BCE6D-9D74-43A3-906C-8974EDCF226C}" type="presOf" srcId="{4F58592F-DF0F-41C3-A333-78510C63A38B}" destId="{22D8238D-A5AE-46CA-A9BE-3334A0B2EEC4}" srcOrd="0" destOrd="0" presId="urn:microsoft.com/office/officeart/2009/3/layout/SnapshotPictureList"/>
    <dgm:cxn modelId="{95B1C653-03F3-430B-8DB9-BC2DE320C0D6}" type="presOf" srcId="{256337D3-D288-433B-8B1A-AE241A4E8D99}" destId="{5FEB000E-A520-4D19-ADE5-75EAA4CEECBD}" srcOrd="0" destOrd="0" presId="urn:microsoft.com/office/officeart/2009/3/layout/SnapshotPictureList"/>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7DE39BE9-6DD1-4259-B235-5174BE8EF53E}" type="presOf" srcId="{BF656E89-F604-4DA3-93B6-68623A10B546}" destId="{135B6D58-3923-45B0-BF5F-309FBE30C85A}" srcOrd="0" destOrd="0" presId="urn:microsoft.com/office/officeart/2005/8/layout/process2"/>
    <dgm:cxn modelId="{F2478EB9-EC37-4B06-8BBB-8EF375E95B02}" type="presOf" srcId="{BF656E89-F604-4DA3-93B6-68623A10B546}" destId="{387B03AB-112E-482F-B717-8AA6EA8AE673}" srcOrd="1"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B2A920BA-DA1E-4B8F-8B25-58C320195639}" type="presOf" srcId="{FCBBAC0A-AC7D-4CD2-A4A2-0011593631EA}" destId="{2E33FE21-43F5-43C9-9D11-05BFC295D425}" srcOrd="0" destOrd="0" presId="urn:microsoft.com/office/officeart/2005/8/layout/process2"/>
    <dgm:cxn modelId="{7280A0B6-DB7A-4E4A-A9D1-9F189A505049}" type="presOf" srcId="{1C058B8B-F3EC-40A9-8B06-7EBE8172E819}" destId="{FD42767F-763A-4678-8CE6-7C63210C9562}" srcOrd="0" destOrd="0" presId="urn:microsoft.com/office/officeart/2005/8/layout/process2"/>
    <dgm:cxn modelId="{66ECC4C8-1891-4B26-8482-564ABE7ADF95}" type="presOf" srcId="{61B91931-5FBE-4C94-B1C6-E93B29A7BE5C}" destId="{C929127D-2D6D-4491-BFB9-D9C0A079CB94}" srcOrd="0" destOrd="0" presId="urn:microsoft.com/office/officeart/2005/8/layout/process2"/>
    <dgm:cxn modelId="{7483B7C1-B3FC-4D62-B64A-06AB470529B4}" type="presOf" srcId="{1C058B8B-F3EC-40A9-8B06-7EBE8172E819}" destId="{C98F7466-889F-492B-A99C-6E8AA84CB259}" srcOrd="1" destOrd="0" presId="urn:microsoft.com/office/officeart/2005/8/layout/process2"/>
    <dgm:cxn modelId="{4241EE7E-B643-4F54-9313-E96C96F96B20}" type="presOf" srcId="{55FF4FE4-8B7B-4784-AFCF-D55DA1A359D8}" destId="{8605E5FE-0B50-4B5D-9953-AE682FC816C4}" srcOrd="0" destOrd="0" presId="urn:microsoft.com/office/officeart/2005/8/layout/process2"/>
    <dgm:cxn modelId="{AC62772E-ED3E-4513-A8C4-FF4359F89F3A}" type="presOf" srcId="{7811D218-5E12-4254-B855-D9FC6CEC3ECD}" destId="{3A5F02B1-1A56-490F-968E-BB645CF2B865}" srcOrd="0" destOrd="0" presId="urn:microsoft.com/office/officeart/2005/8/layout/process2"/>
    <dgm:cxn modelId="{4465B4BF-CC23-4A3C-8D36-83F4D115F954}" type="presOf" srcId="{55FF4FE4-8B7B-4784-AFCF-D55DA1A359D8}" destId="{459B0C33-DAA1-47A9-AA42-D8E30C71D9F3}" srcOrd="1" destOrd="0" presId="urn:microsoft.com/office/officeart/2005/8/layout/process2"/>
    <dgm:cxn modelId="{86CDB55D-3B12-4376-A2A4-554442C8887F}" type="presOf" srcId="{3C318DEC-13F1-4855-95F5-BEB89DF080A0}" destId="{DA1C5464-4516-44BB-9604-A890B28FE70D}"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ADB3976D-1EE2-4994-A79D-EA8FE1A8E62A}" type="presOf" srcId="{EFD33799-5AB6-44EC-AF26-3D630E52B82B}" destId="{00918D01-45B4-44DC-8530-D8BEB53C17DB}" srcOrd="0" destOrd="0" presId="urn:microsoft.com/office/officeart/2005/8/layout/process2"/>
    <dgm:cxn modelId="{5DA67F0D-CD58-481D-9AB2-20A8115BA142}" type="presParOf" srcId="{2E33FE21-43F5-43C9-9D11-05BFC295D425}" destId="{C929127D-2D6D-4491-BFB9-D9C0A079CB94}" srcOrd="0" destOrd="0" presId="urn:microsoft.com/office/officeart/2005/8/layout/process2"/>
    <dgm:cxn modelId="{343E720F-4C3D-4C1B-A082-8EDFE291DD16}" type="presParOf" srcId="{2E33FE21-43F5-43C9-9D11-05BFC295D425}" destId="{135B6D58-3923-45B0-BF5F-309FBE30C85A}" srcOrd="1" destOrd="0" presId="urn:microsoft.com/office/officeart/2005/8/layout/process2"/>
    <dgm:cxn modelId="{76A8526A-9AAD-4959-A706-967729E5736D}" type="presParOf" srcId="{135B6D58-3923-45B0-BF5F-309FBE30C85A}" destId="{387B03AB-112E-482F-B717-8AA6EA8AE673}" srcOrd="0" destOrd="0" presId="urn:microsoft.com/office/officeart/2005/8/layout/process2"/>
    <dgm:cxn modelId="{67118293-5199-4D28-A5D3-490CC9F9DBAF}" type="presParOf" srcId="{2E33FE21-43F5-43C9-9D11-05BFC295D425}" destId="{00918D01-45B4-44DC-8530-D8BEB53C17DB}" srcOrd="2" destOrd="0" presId="urn:microsoft.com/office/officeart/2005/8/layout/process2"/>
    <dgm:cxn modelId="{0C9B2AEB-688A-4E0A-AE54-F04375453787}" type="presParOf" srcId="{2E33FE21-43F5-43C9-9D11-05BFC295D425}" destId="{FD42767F-763A-4678-8CE6-7C63210C9562}" srcOrd="3" destOrd="0" presId="urn:microsoft.com/office/officeart/2005/8/layout/process2"/>
    <dgm:cxn modelId="{F5E02205-17DC-4618-BECA-EE243A790A9B}" type="presParOf" srcId="{FD42767F-763A-4678-8CE6-7C63210C9562}" destId="{C98F7466-889F-492B-A99C-6E8AA84CB259}" srcOrd="0" destOrd="0" presId="urn:microsoft.com/office/officeart/2005/8/layout/process2"/>
    <dgm:cxn modelId="{316544C6-5EF5-4142-ABCD-60CAD3AC3660}" type="presParOf" srcId="{2E33FE21-43F5-43C9-9D11-05BFC295D425}" destId="{DA1C5464-4516-44BB-9604-A890B28FE70D}" srcOrd="4" destOrd="0" presId="urn:microsoft.com/office/officeart/2005/8/layout/process2"/>
    <dgm:cxn modelId="{007DC5C5-D92F-459E-B378-122215BB2BEB}" type="presParOf" srcId="{2E33FE21-43F5-43C9-9D11-05BFC295D425}" destId="{8605E5FE-0B50-4B5D-9953-AE682FC816C4}" srcOrd="5" destOrd="0" presId="urn:microsoft.com/office/officeart/2005/8/layout/process2"/>
    <dgm:cxn modelId="{DE5854C6-6691-45F2-80E5-D5F37BCB78B4}" type="presParOf" srcId="{8605E5FE-0B50-4B5D-9953-AE682FC816C4}" destId="{459B0C33-DAA1-47A9-AA42-D8E30C71D9F3}" srcOrd="0" destOrd="0" presId="urn:microsoft.com/office/officeart/2005/8/layout/process2"/>
    <dgm:cxn modelId="{5142C993-119E-44C7-AAE6-04BB39A4CFBF}"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Healthcare</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dirty="0" smtClean="0"/>
            <a:t>Three large local hospitals in USA have agreed to collaborate to combine their patient data. A new HAT platform provider will build the service for users to bring in their own data into their HATs, integrated with other data such as Fitbit and other wearables data so that hospitals and patients can work together to better manage non-acute conditions such as early stage diabetes, sleep apnoea etc. Other, more complex wearable monitoring devices can be added as needed to better create assist in Behavioural changes in cooperation with patients and clinicians</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0BE1CFB5-DC9C-4B09-8E75-176444C0674E}"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484C831A-7D5A-495C-B3C2-A8B854885E41}" srcId="{256337D3-D288-433B-8B1A-AE241A4E8D99}" destId="{4F58592F-DF0F-41C3-A333-78510C63A38B}" srcOrd="0" destOrd="0" parTransId="{9841F4F3-3057-4FF6-A4DD-1957582D15C0}" sibTransId="{F432C07A-BC9B-4524-A58A-906B6032AFA2}"/>
    <dgm:cxn modelId="{2B0BCE6D-9D74-43A3-906C-8974EDCF226C}" type="presOf" srcId="{4F58592F-DF0F-41C3-A333-78510C63A38B}" destId="{22D8238D-A5AE-46CA-A9BE-3334A0B2EEC4}" srcOrd="0" destOrd="0" presId="urn:microsoft.com/office/officeart/2009/3/layout/SnapshotPictureList"/>
    <dgm:cxn modelId="{95B1C653-03F3-430B-8DB9-BC2DE320C0D6}" type="presOf" srcId="{256337D3-D288-433B-8B1A-AE241A4E8D99}" destId="{5FEB000E-A520-4D19-ADE5-75EAA4CEECBD}" srcOrd="0" destOrd="0" presId="urn:microsoft.com/office/officeart/2009/3/layout/SnapshotPictureList"/>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5" qsCatId="simple" csTypeId="urn:microsoft.com/office/officeart/2005/8/colors/accent1_2" csCatId="accent1" phldr="1"/>
      <dgm:spPr/>
    </dgm:pt>
    <dgm:pt modelId="{61B91931-5FBE-4C94-B1C6-E93B29A7BE5C}">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A669DDB7-743F-4857-942F-83E718D2FC5E}" type="presOf" srcId="{EFD33799-5AB6-44EC-AF26-3D630E52B82B}" destId="{00918D01-45B4-44DC-8530-D8BEB53C17DB}" srcOrd="0" destOrd="0" presId="urn:microsoft.com/office/officeart/2005/8/layout/process2"/>
    <dgm:cxn modelId="{191CECE5-6509-4480-B6BE-2E83C4CC2B60}" type="presOf" srcId="{BF656E89-F604-4DA3-93B6-68623A10B546}" destId="{135B6D58-3923-45B0-BF5F-309FBE30C85A}" srcOrd="0" destOrd="0" presId="urn:microsoft.com/office/officeart/2005/8/layout/process2"/>
    <dgm:cxn modelId="{FE691D4E-239A-47A7-9D9E-F3D4CA3A00F8}" type="presOf" srcId="{BF656E89-F604-4DA3-93B6-68623A10B546}" destId="{387B03AB-112E-482F-B717-8AA6EA8AE673}" srcOrd="1" destOrd="0" presId="urn:microsoft.com/office/officeart/2005/8/layout/process2"/>
    <dgm:cxn modelId="{E2A0400E-388E-4D35-8D38-299CC04E6BDB}" type="presOf" srcId="{3C318DEC-13F1-4855-95F5-BEB89DF080A0}" destId="{DA1C5464-4516-44BB-9604-A890B28FE70D}" srcOrd="0" destOrd="0" presId="urn:microsoft.com/office/officeart/2005/8/layout/process2"/>
    <dgm:cxn modelId="{5E038295-F846-47A5-AD28-31E4951D7116}" type="presOf" srcId="{7811D218-5E12-4254-B855-D9FC6CEC3ECD}" destId="{3A5F02B1-1A56-490F-968E-BB645CF2B865}" srcOrd="0" destOrd="0" presId="urn:microsoft.com/office/officeart/2005/8/layout/process2"/>
    <dgm:cxn modelId="{531FB903-A0C0-4188-8A21-2DAC93D62D12}" type="presOf" srcId="{1C058B8B-F3EC-40A9-8B06-7EBE8172E819}" destId="{C98F7466-889F-492B-A99C-6E8AA84CB259}" srcOrd="1" destOrd="0" presId="urn:microsoft.com/office/officeart/2005/8/layout/process2"/>
    <dgm:cxn modelId="{10AD33C8-F8AC-42FF-843C-E08F82FF0BEB}" srcId="{FCBBAC0A-AC7D-4CD2-A4A2-0011593631EA}" destId="{7811D218-5E12-4254-B855-D9FC6CEC3ECD}" srcOrd="3" destOrd="0" parTransId="{D7411EF4-B3E0-454E-9964-82DC5AB4B61B}" sibTransId="{35DD3D73-EB43-4119-AC7B-91AC1303FBB5}"/>
    <dgm:cxn modelId="{D480E699-1725-401B-8735-380F8E784C9C}" srcId="{FCBBAC0A-AC7D-4CD2-A4A2-0011593631EA}" destId="{EFD33799-5AB6-44EC-AF26-3D630E52B82B}" srcOrd="1" destOrd="0" parTransId="{2D3CFFE4-A8F6-4E42-A04F-E7DE7BA002B7}" sibTransId="{1C058B8B-F3EC-40A9-8B06-7EBE8172E819}"/>
    <dgm:cxn modelId="{389B0314-844C-4058-83C8-D509C4C5B65D}" type="presOf" srcId="{55FF4FE4-8B7B-4784-AFCF-D55DA1A359D8}" destId="{459B0C33-DAA1-47A9-AA42-D8E30C71D9F3}" srcOrd="1" destOrd="0" presId="urn:microsoft.com/office/officeart/2005/8/layout/process2"/>
    <dgm:cxn modelId="{0C5C4E40-ADEB-4F3B-BC48-5FF839BD3342}" type="presOf" srcId="{55FF4FE4-8B7B-4784-AFCF-D55DA1A359D8}" destId="{8605E5FE-0B50-4B5D-9953-AE682FC816C4}" srcOrd="0" destOrd="0" presId="urn:microsoft.com/office/officeart/2005/8/layout/process2"/>
    <dgm:cxn modelId="{8A5FFE57-A3E3-4DCB-A3BD-3AB07219ECF6}" srcId="{FCBBAC0A-AC7D-4CD2-A4A2-0011593631EA}" destId="{61B91931-5FBE-4C94-B1C6-E93B29A7BE5C}" srcOrd="0" destOrd="0" parTransId="{5285D296-A6F6-4C77-9F14-DAAD4C1041A4}" sibTransId="{BF656E89-F604-4DA3-93B6-68623A10B546}"/>
    <dgm:cxn modelId="{DB75BA96-70A6-4754-A273-3A3EF7EF7CCE}" srcId="{FCBBAC0A-AC7D-4CD2-A4A2-0011593631EA}" destId="{3C318DEC-13F1-4855-95F5-BEB89DF080A0}" srcOrd="2" destOrd="0" parTransId="{21C5FAEE-E847-4750-BD48-960ECA7E7656}" sibTransId="{55FF4FE4-8B7B-4784-AFCF-D55DA1A359D8}"/>
    <dgm:cxn modelId="{E6BA6967-4206-4B37-83DF-7BE918157D4F}" type="presOf" srcId="{FCBBAC0A-AC7D-4CD2-A4A2-0011593631EA}" destId="{2E33FE21-43F5-43C9-9D11-05BFC295D425}" srcOrd="0" destOrd="0" presId="urn:microsoft.com/office/officeart/2005/8/layout/process2"/>
    <dgm:cxn modelId="{4652F921-CC68-4578-9591-26A4F0EC3BC6}" type="presOf" srcId="{1C058B8B-F3EC-40A9-8B06-7EBE8172E819}" destId="{FD42767F-763A-4678-8CE6-7C63210C9562}" srcOrd="0" destOrd="0" presId="urn:microsoft.com/office/officeart/2005/8/layout/process2"/>
    <dgm:cxn modelId="{4435B2B8-BE3A-44FB-B559-387EB83C8698}" type="presOf" srcId="{61B91931-5FBE-4C94-B1C6-E93B29A7BE5C}" destId="{C929127D-2D6D-4491-BFB9-D9C0A079CB94}" srcOrd="0" destOrd="0" presId="urn:microsoft.com/office/officeart/2005/8/layout/process2"/>
    <dgm:cxn modelId="{EF266758-F217-4FD9-8911-28C55C4E1031}" type="presParOf" srcId="{2E33FE21-43F5-43C9-9D11-05BFC295D425}" destId="{C929127D-2D6D-4491-BFB9-D9C0A079CB94}" srcOrd="0" destOrd="0" presId="urn:microsoft.com/office/officeart/2005/8/layout/process2"/>
    <dgm:cxn modelId="{874A73D6-BED6-47F1-9F02-8D472C628BB6}" type="presParOf" srcId="{2E33FE21-43F5-43C9-9D11-05BFC295D425}" destId="{135B6D58-3923-45B0-BF5F-309FBE30C85A}" srcOrd="1" destOrd="0" presId="urn:microsoft.com/office/officeart/2005/8/layout/process2"/>
    <dgm:cxn modelId="{B0FD093E-1683-4DD0-AB2D-1FAB796920F0}" type="presParOf" srcId="{135B6D58-3923-45B0-BF5F-309FBE30C85A}" destId="{387B03AB-112E-482F-B717-8AA6EA8AE673}" srcOrd="0" destOrd="0" presId="urn:microsoft.com/office/officeart/2005/8/layout/process2"/>
    <dgm:cxn modelId="{E5E2D702-6017-4059-BF7E-5371B0AE40D4}" type="presParOf" srcId="{2E33FE21-43F5-43C9-9D11-05BFC295D425}" destId="{00918D01-45B4-44DC-8530-D8BEB53C17DB}" srcOrd="2" destOrd="0" presId="urn:microsoft.com/office/officeart/2005/8/layout/process2"/>
    <dgm:cxn modelId="{491CE0C7-B0B0-44F1-A35A-35F1129C70BA}" type="presParOf" srcId="{2E33FE21-43F5-43C9-9D11-05BFC295D425}" destId="{FD42767F-763A-4678-8CE6-7C63210C9562}" srcOrd="3" destOrd="0" presId="urn:microsoft.com/office/officeart/2005/8/layout/process2"/>
    <dgm:cxn modelId="{C2CDF9F4-88F4-47B6-B5EC-5F3BA124FC56}" type="presParOf" srcId="{FD42767F-763A-4678-8CE6-7C63210C9562}" destId="{C98F7466-889F-492B-A99C-6E8AA84CB259}" srcOrd="0" destOrd="0" presId="urn:microsoft.com/office/officeart/2005/8/layout/process2"/>
    <dgm:cxn modelId="{D1C720B6-E308-48AF-BE15-979914ACD0B1}" type="presParOf" srcId="{2E33FE21-43F5-43C9-9D11-05BFC295D425}" destId="{DA1C5464-4516-44BB-9604-A890B28FE70D}" srcOrd="4" destOrd="0" presId="urn:microsoft.com/office/officeart/2005/8/layout/process2"/>
    <dgm:cxn modelId="{9F2706BE-0FFB-43EE-A441-B3325948326B}" type="presParOf" srcId="{2E33FE21-43F5-43C9-9D11-05BFC295D425}" destId="{8605E5FE-0B50-4B5D-9953-AE682FC816C4}" srcOrd="5" destOrd="0" presId="urn:microsoft.com/office/officeart/2005/8/layout/process2"/>
    <dgm:cxn modelId="{93E40F01-B537-4CD3-AA95-194DA1C24547}" type="presParOf" srcId="{8605E5FE-0B50-4B5D-9953-AE682FC816C4}" destId="{459B0C33-DAA1-47A9-AA42-D8E30C71D9F3}" srcOrd="0" destOrd="0" presId="urn:microsoft.com/office/officeart/2005/8/layout/process2"/>
    <dgm:cxn modelId="{6332E49A-167D-4674-8280-DF1D89D364C1}"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University / Research - Surrey</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custT="1"/>
      <dgm:spPr/>
      <dgm:t>
        <a:bodyPr/>
        <a:lstStyle/>
        <a:p>
          <a:r>
            <a:rPr lang="en-GB" sz="1800" b="1" dirty="0" smtClean="0"/>
            <a:t>ACCEPT: </a:t>
          </a:r>
          <a:r>
            <a:rPr lang="en-GB" sz="1800" b="0" dirty="0" smtClean="0"/>
            <a:t>Addressing Cybersecurity and Cybercrime via a co-Evolutionary approach to reducing human-related risks</a:t>
          </a:r>
          <a:endParaRPr lang="en-US" sz="1800" b="0"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79571EE1-D639-4EC9-B737-B53B46F80B5B}">
      <dgm:prSet custT="1"/>
      <dgm:spPr/>
      <dgm:t>
        <a:bodyPr/>
        <a:lstStyle/>
        <a:p>
          <a:r>
            <a:rPr lang="en-GB" sz="1800" dirty="0" smtClean="0"/>
            <a:t>help foster a better culture of more active collaboration between individuals, communities and other stakeholders to reduce the whole society's risk level to cyber threats.</a:t>
          </a:r>
        </a:p>
        <a:p>
          <a:r>
            <a:rPr lang="en-GB" sz="1800" dirty="0" smtClean="0"/>
            <a:t>Provide clearly-defined and practical design principles and knowledge/understanding for cyber security solution providers, to improved capacity on generating plausible crime preventive innovations, and integrate security with other requirements.</a:t>
          </a:r>
          <a:endParaRPr lang="en-US" sz="1800" dirty="0"/>
        </a:p>
      </dgm:t>
    </dgm:pt>
    <dgm:pt modelId="{52D4C7AB-87A6-40AD-A618-4A9183C6219C}" type="parTrans" cxnId="{FC88F7FE-718B-431C-8CC5-EADE12F6853A}">
      <dgm:prSet/>
      <dgm:spPr/>
      <dgm:t>
        <a:bodyPr/>
        <a:lstStyle/>
        <a:p>
          <a:endParaRPr lang="en-US"/>
        </a:p>
      </dgm:t>
    </dgm:pt>
    <dgm:pt modelId="{7AA58E4F-7621-4CC5-8E56-0D284C103717}" type="sibTrans" cxnId="{FC88F7FE-718B-431C-8CC5-EADE12F6853A}">
      <dgm:prSet/>
      <dgm:spPr/>
      <dgm:t>
        <a:bodyPr/>
        <a:lstStyle/>
        <a:p>
          <a:endParaRPr lang="en-US"/>
        </a:p>
      </dgm:t>
    </dgm:pt>
    <dgm:pt modelId="{AFADE75E-FABA-4DBC-8121-A72D8E379CC5}">
      <dgm:prSet custT="1"/>
      <dgm:spPr/>
      <dgm:t>
        <a:bodyPr/>
        <a:lstStyle/>
        <a:p>
          <a:endParaRPr lang="en-US" sz="1800" dirty="0"/>
        </a:p>
      </dgm:t>
    </dgm:pt>
    <dgm:pt modelId="{A90907FF-F06B-447C-8B1A-836E1BB3854A}" type="parTrans" cxnId="{47DAFACA-E232-4B18-AADB-BB30689DCC6B}">
      <dgm:prSet/>
      <dgm:spPr/>
      <dgm:t>
        <a:bodyPr/>
        <a:lstStyle/>
        <a:p>
          <a:endParaRPr lang="en-US"/>
        </a:p>
      </dgm:t>
    </dgm:pt>
    <dgm:pt modelId="{4DA61E6C-52CD-401A-BFBA-F2D988DCB11D}" type="sibTrans" cxnId="{47DAFACA-E232-4B18-AADB-BB30689DCC6B}">
      <dgm:prSet/>
      <dgm:spPr/>
      <dgm:t>
        <a:bodyPr/>
        <a:lstStyle/>
        <a:p>
          <a:endParaRPr lang="en-US"/>
        </a:p>
      </dgm:t>
    </dgm:pt>
    <dgm:pt modelId="{0287A32A-45C8-4A66-AA95-C515F5AF4ECD}">
      <dgm:prSet custT="1"/>
      <dgm:spPr/>
      <dgm:t>
        <a:bodyPr/>
        <a:lstStyle/>
        <a:p>
          <a:endParaRPr lang="en-US" sz="1800" dirty="0" smtClean="0"/>
        </a:p>
      </dgm:t>
    </dgm:pt>
    <dgm:pt modelId="{B580C1C0-0E0F-4917-9545-36748614CB51}" type="parTrans" cxnId="{43610A8D-A93C-4DFC-BDA2-79D58F454AAD}">
      <dgm:prSet/>
      <dgm:spPr/>
      <dgm:t>
        <a:bodyPr/>
        <a:lstStyle/>
        <a:p>
          <a:endParaRPr lang="en-US"/>
        </a:p>
      </dgm:t>
    </dgm:pt>
    <dgm:pt modelId="{4BE25EF2-5967-431F-95D1-BC4A6883EB20}" type="sibTrans" cxnId="{43610A8D-A93C-4DFC-BDA2-79D58F454AAD}">
      <dgm:prSet/>
      <dgm:spPr/>
      <dgm:t>
        <a:bodyPr/>
        <a:lstStyle/>
        <a:p>
          <a:endParaRPr lang="en-US"/>
        </a:p>
      </dgm:t>
    </dgm:pt>
    <dgm:pt modelId="{1C5CE63B-D588-429D-8BF0-B392B963A3AA}">
      <dgm:prSet custT="1"/>
      <dgm:spPr/>
      <dgm:t>
        <a:bodyPr/>
        <a:lstStyle/>
        <a:p>
          <a:endParaRPr lang="en-US" sz="1800" dirty="0" smtClean="0"/>
        </a:p>
      </dgm:t>
    </dgm:pt>
    <dgm:pt modelId="{1CA3F44E-E0FE-4BF2-9E14-7BCE4EA4D9CF}" type="parTrans" cxnId="{A7647CD9-60D0-4E3D-AA01-84D91388D0FF}">
      <dgm:prSet/>
      <dgm:spPr/>
      <dgm:t>
        <a:bodyPr/>
        <a:lstStyle/>
        <a:p>
          <a:endParaRPr lang="en-US"/>
        </a:p>
      </dgm:t>
    </dgm:pt>
    <dgm:pt modelId="{D0E7E7ED-A740-4D80-8F38-394C62592F03}" type="sibTrans" cxnId="{A7647CD9-60D0-4E3D-AA01-84D91388D0FF}">
      <dgm:prSet/>
      <dgm:spPr/>
      <dgm:t>
        <a:bodyPr/>
        <a:lstStyle/>
        <a:p>
          <a:endParaRPr lang="en-US"/>
        </a:p>
      </dgm:t>
    </dgm:pt>
    <dgm:pt modelId="{74A7ECD2-1FCD-4E67-A0F3-799791E90467}">
      <dgm:prSet custT="1"/>
      <dgm:spPr/>
      <dgm:t>
        <a:bodyPr/>
        <a:lstStyle/>
        <a:p>
          <a:endParaRPr lang="en-GB" sz="1800" dirty="0" smtClean="0"/>
        </a:p>
      </dgm:t>
    </dgm:pt>
    <dgm:pt modelId="{EE310CD7-A37C-4DDD-892B-31648E6A9E86}" type="parTrans" cxnId="{D1A53481-5271-44CA-9194-D52FAD2B9049}">
      <dgm:prSet/>
      <dgm:spPr/>
      <dgm:t>
        <a:bodyPr/>
        <a:lstStyle/>
        <a:p>
          <a:endParaRPr lang="en-US"/>
        </a:p>
      </dgm:t>
    </dgm:pt>
    <dgm:pt modelId="{CD6D3949-A8F5-4BC6-8F55-27C25028A39E}" type="sibTrans" cxnId="{D1A53481-5271-44CA-9194-D52FAD2B9049}">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custScaleX="113657">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EFF21816-64EE-4F94-92F0-B35D7DC7433A}" srcId="{45A1221B-83AC-4533-8AEB-CE573BE49C90}" destId="{256337D3-D288-433B-8B1A-AE241A4E8D99}" srcOrd="0" destOrd="0" parTransId="{6CF6FD5C-5983-477E-81A9-DBAACB07CD8C}" sibTransId="{22CC72A0-4C9D-41E3-A74E-58B04EBB6D04}"/>
    <dgm:cxn modelId="{95B1C653-03F3-430B-8DB9-BC2DE320C0D6}" type="presOf" srcId="{256337D3-D288-433B-8B1A-AE241A4E8D99}" destId="{5FEB000E-A520-4D19-ADE5-75EAA4CEECBD}" srcOrd="0" destOrd="0" presId="urn:microsoft.com/office/officeart/2009/3/layout/SnapshotPictureList"/>
    <dgm:cxn modelId="{4999C8D4-CF91-4152-93C2-52D04FA9E57E}" type="presOf" srcId="{1C5CE63B-D588-429D-8BF0-B392B963A3AA}" destId="{22D8238D-A5AE-46CA-A9BE-3334A0B2EEC4}" srcOrd="0" destOrd="2" presId="urn:microsoft.com/office/officeart/2009/3/layout/SnapshotPictureList"/>
    <dgm:cxn modelId="{0BE1CFB5-DC9C-4B09-8E75-176444C0674E}" type="presOf" srcId="{45A1221B-83AC-4533-8AEB-CE573BE49C90}" destId="{4EDF2D15-55B0-4D95-AB83-9C5C72D99227}" srcOrd="0" destOrd="0" presId="urn:microsoft.com/office/officeart/2009/3/layout/SnapshotPictureList"/>
    <dgm:cxn modelId="{FC88F7FE-718B-431C-8CC5-EADE12F6853A}" srcId="{256337D3-D288-433B-8B1A-AE241A4E8D99}" destId="{79571EE1-D639-4EC9-B737-B53B46F80B5B}" srcOrd="1" destOrd="0" parTransId="{52D4C7AB-87A6-40AD-A618-4A9183C6219C}" sibTransId="{7AA58E4F-7621-4CC5-8E56-0D284C103717}"/>
    <dgm:cxn modelId="{5882AC7A-DA71-4317-B6C4-98DBE26956FE}" type="presOf" srcId="{74A7ECD2-1FCD-4E67-A0F3-799791E90467}" destId="{22D8238D-A5AE-46CA-A9BE-3334A0B2EEC4}" srcOrd="0" destOrd="3" presId="urn:microsoft.com/office/officeart/2009/3/layout/SnapshotPictureList"/>
    <dgm:cxn modelId="{2B0BCE6D-9D74-43A3-906C-8974EDCF226C}" type="presOf" srcId="{4F58592F-DF0F-41C3-A333-78510C63A38B}" destId="{22D8238D-A5AE-46CA-A9BE-3334A0B2EEC4}" srcOrd="0" destOrd="0" presId="urn:microsoft.com/office/officeart/2009/3/layout/SnapshotPictureList"/>
    <dgm:cxn modelId="{DB585523-1538-4C19-B501-E6436DE3A402}" type="presOf" srcId="{AFADE75E-FABA-4DBC-8121-A72D8E379CC5}" destId="{22D8238D-A5AE-46CA-A9BE-3334A0B2EEC4}" srcOrd="0" destOrd="5" presId="urn:microsoft.com/office/officeart/2009/3/layout/SnapshotPictureList"/>
    <dgm:cxn modelId="{A7647CD9-60D0-4E3D-AA01-84D91388D0FF}" srcId="{256337D3-D288-433B-8B1A-AE241A4E8D99}" destId="{1C5CE63B-D588-429D-8BF0-B392B963A3AA}" srcOrd="2" destOrd="0" parTransId="{1CA3F44E-E0FE-4BF2-9E14-7BCE4EA4D9CF}" sibTransId="{D0E7E7ED-A740-4D80-8F38-394C62592F03}"/>
    <dgm:cxn modelId="{484C831A-7D5A-495C-B3C2-A8B854885E41}" srcId="{256337D3-D288-433B-8B1A-AE241A4E8D99}" destId="{4F58592F-DF0F-41C3-A333-78510C63A38B}" srcOrd="0" destOrd="0" parTransId="{9841F4F3-3057-4FF6-A4DD-1957582D15C0}" sibTransId="{F432C07A-BC9B-4524-A58A-906B6032AFA2}"/>
    <dgm:cxn modelId="{2E084415-2AE1-4EFB-8A1A-F724215DA582}" type="presOf" srcId="{79571EE1-D639-4EC9-B737-B53B46F80B5B}" destId="{22D8238D-A5AE-46CA-A9BE-3334A0B2EEC4}" srcOrd="0" destOrd="1" presId="urn:microsoft.com/office/officeart/2009/3/layout/SnapshotPictureList"/>
    <dgm:cxn modelId="{91DAE28B-4A9D-4793-A399-08609B7DC6A6}" type="presOf" srcId="{0287A32A-45C8-4A66-AA95-C515F5AF4ECD}" destId="{22D8238D-A5AE-46CA-A9BE-3334A0B2EEC4}" srcOrd="0" destOrd="4" presId="urn:microsoft.com/office/officeart/2009/3/layout/SnapshotPictureList"/>
    <dgm:cxn modelId="{47DAFACA-E232-4B18-AADB-BB30689DCC6B}" srcId="{256337D3-D288-433B-8B1A-AE241A4E8D99}" destId="{AFADE75E-FABA-4DBC-8121-A72D8E379CC5}" srcOrd="5" destOrd="0" parTransId="{A90907FF-F06B-447C-8B1A-836E1BB3854A}" sibTransId="{4DA61E6C-52CD-401A-BFBA-F2D988DCB11D}"/>
    <dgm:cxn modelId="{D1A53481-5271-44CA-9194-D52FAD2B9049}" srcId="{256337D3-D288-433B-8B1A-AE241A4E8D99}" destId="{74A7ECD2-1FCD-4E67-A0F3-799791E90467}" srcOrd="3" destOrd="0" parTransId="{EE310CD7-A37C-4DDD-892B-31648E6A9E86}" sibTransId="{CD6D3949-A8F5-4BC6-8F55-27C25028A39E}"/>
    <dgm:cxn modelId="{43610A8D-A93C-4DFC-BDA2-79D58F454AAD}" srcId="{256337D3-D288-433B-8B1A-AE241A4E8D99}" destId="{0287A32A-45C8-4A66-AA95-C515F5AF4ECD}" srcOrd="4" destOrd="0" parTransId="{B580C1C0-0E0F-4917-9545-36748614CB51}" sibTransId="{4BE25EF2-5967-431F-95D1-BC4A6883EB20}"/>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ABE504D2-5B98-4C71-8C12-607A64DFA567}" type="presOf" srcId="{55FF4FE4-8B7B-4784-AFCF-D55DA1A359D8}" destId="{8605E5FE-0B50-4B5D-9953-AE682FC816C4}" srcOrd="0" destOrd="0" presId="urn:microsoft.com/office/officeart/2005/8/layout/process2"/>
    <dgm:cxn modelId="{6035CF24-5B96-4868-872E-024C75360BDE}" type="presOf" srcId="{55FF4FE4-8B7B-4784-AFCF-D55DA1A359D8}" destId="{459B0C33-DAA1-47A9-AA42-D8E30C71D9F3}" srcOrd="1"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C0995929-4F53-4960-8168-C94E54553428}" type="presOf" srcId="{FCBBAC0A-AC7D-4CD2-A4A2-0011593631EA}" destId="{2E33FE21-43F5-43C9-9D11-05BFC295D425}" srcOrd="0" destOrd="0" presId="urn:microsoft.com/office/officeart/2005/8/layout/process2"/>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3EA203B1-41C3-4D62-8AC8-1909CB71627B}" type="presOf" srcId="{BF656E89-F604-4DA3-93B6-68623A10B546}" destId="{387B03AB-112E-482F-B717-8AA6EA8AE673}" srcOrd="1" destOrd="0" presId="urn:microsoft.com/office/officeart/2005/8/layout/process2"/>
    <dgm:cxn modelId="{962EE01B-D362-493C-8570-8191F51902C4}" type="presOf" srcId="{BF656E89-F604-4DA3-93B6-68623A10B546}" destId="{135B6D58-3923-45B0-BF5F-309FBE30C85A}" srcOrd="0" destOrd="0" presId="urn:microsoft.com/office/officeart/2005/8/layout/process2"/>
    <dgm:cxn modelId="{462AFC44-DFCC-4CF2-BE03-F89124ADF7E9}" type="presOf" srcId="{EFD33799-5AB6-44EC-AF26-3D630E52B82B}" destId="{00918D01-45B4-44DC-8530-D8BEB53C17DB}" srcOrd="0" destOrd="0" presId="urn:microsoft.com/office/officeart/2005/8/layout/process2"/>
    <dgm:cxn modelId="{5B66E801-D9FF-4AA5-B201-BE63B6022F45}" type="presOf" srcId="{7811D218-5E12-4254-B855-D9FC6CEC3ECD}" destId="{3A5F02B1-1A56-490F-968E-BB645CF2B865}" srcOrd="0" destOrd="0" presId="urn:microsoft.com/office/officeart/2005/8/layout/process2"/>
    <dgm:cxn modelId="{89F1C9B6-8C9C-41F6-ACD3-3EDDD67FEF34}" type="presOf" srcId="{1C058B8B-F3EC-40A9-8B06-7EBE8172E819}" destId="{FD42767F-763A-4678-8CE6-7C63210C9562}" srcOrd="0" destOrd="0" presId="urn:microsoft.com/office/officeart/2005/8/layout/process2"/>
    <dgm:cxn modelId="{AC58AB45-E0CD-45EA-B7B6-FD46CBFD2BFD}" type="presOf" srcId="{3C318DEC-13F1-4855-95F5-BEB89DF080A0}" destId="{DA1C5464-4516-44BB-9604-A890B28FE70D}" srcOrd="0" destOrd="0" presId="urn:microsoft.com/office/officeart/2005/8/layout/process2"/>
    <dgm:cxn modelId="{097B2478-AFBB-448A-967F-84981648B800}" type="presOf" srcId="{61B91931-5FBE-4C94-B1C6-E93B29A7BE5C}" destId="{C929127D-2D6D-4491-BFB9-D9C0A079CB94}" srcOrd="0" destOrd="0" presId="urn:microsoft.com/office/officeart/2005/8/layout/process2"/>
    <dgm:cxn modelId="{B956A785-E48B-4B59-BBBF-EF32447B82D8}" type="presOf" srcId="{1C058B8B-F3EC-40A9-8B06-7EBE8172E819}" destId="{C98F7466-889F-492B-A99C-6E8AA84CB259}" srcOrd="1"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B87FFDE4-4B94-448B-BBE7-325E8EAE9750}" type="presParOf" srcId="{2E33FE21-43F5-43C9-9D11-05BFC295D425}" destId="{C929127D-2D6D-4491-BFB9-D9C0A079CB94}" srcOrd="0" destOrd="0" presId="urn:microsoft.com/office/officeart/2005/8/layout/process2"/>
    <dgm:cxn modelId="{3CF0F017-D80A-47A6-A9E9-4CF8DFDCEB1C}" type="presParOf" srcId="{2E33FE21-43F5-43C9-9D11-05BFC295D425}" destId="{135B6D58-3923-45B0-BF5F-309FBE30C85A}" srcOrd="1" destOrd="0" presId="urn:microsoft.com/office/officeart/2005/8/layout/process2"/>
    <dgm:cxn modelId="{1FB44C56-85F5-4D55-AF21-35665D5F40C1}" type="presParOf" srcId="{135B6D58-3923-45B0-BF5F-309FBE30C85A}" destId="{387B03AB-112E-482F-B717-8AA6EA8AE673}" srcOrd="0" destOrd="0" presId="urn:microsoft.com/office/officeart/2005/8/layout/process2"/>
    <dgm:cxn modelId="{5A23F317-7553-4BF2-BBE7-A49DAEA63A8B}" type="presParOf" srcId="{2E33FE21-43F5-43C9-9D11-05BFC295D425}" destId="{00918D01-45B4-44DC-8530-D8BEB53C17DB}" srcOrd="2" destOrd="0" presId="urn:microsoft.com/office/officeart/2005/8/layout/process2"/>
    <dgm:cxn modelId="{5BABD42E-6701-4E38-A2F6-1D26648FD97C}" type="presParOf" srcId="{2E33FE21-43F5-43C9-9D11-05BFC295D425}" destId="{FD42767F-763A-4678-8CE6-7C63210C9562}" srcOrd="3" destOrd="0" presId="urn:microsoft.com/office/officeart/2005/8/layout/process2"/>
    <dgm:cxn modelId="{A57A2092-C2BA-4895-BF3B-DC9F46AEE96E}" type="presParOf" srcId="{FD42767F-763A-4678-8CE6-7C63210C9562}" destId="{C98F7466-889F-492B-A99C-6E8AA84CB259}" srcOrd="0" destOrd="0" presId="urn:microsoft.com/office/officeart/2005/8/layout/process2"/>
    <dgm:cxn modelId="{AF13E1CD-1109-41E3-8E3C-97968EF6278F}" type="presParOf" srcId="{2E33FE21-43F5-43C9-9D11-05BFC295D425}" destId="{DA1C5464-4516-44BB-9604-A890B28FE70D}" srcOrd="4" destOrd="0" presId="urn:microsoft.com/office/officeart/2005/8/layout/process2"/>
    <dgm:cxn modelId="{DF204539-76B6-41FA-9DF5-E3FAF65FC264}" type="presParOf" srcId="{2E33FE21-43F5-43C9-9D11-05BFC295D425}" destId="{8605E5FE-0B50-4B5D-9953-AE682FC816C4}" srcOrd="5" destOrd="0" presId="urn:microsoft.com/office/officeart/2005/8/layout/process2"/>
    <dgm:cxn modelId="{0FA97115-EE42-4612-B9B1-F9FE00745E2C}" type="presParOf" srcId="{8605E5FE-0B50-4B5D-9953-AE682FC816C4}" destId="{459B0C33-DAA1-47A9-AA42-D8E30C71D9F3}" srcOrd="0" destOrd="0" presId="urn:microsoft.com/office/officeart/2005/8/layout/process2"/>
    <dgm:cxn modelId="{466F8253-9AE0-425B-A3EC-334AA5D08161}"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University / Research - Warwick</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custT="1"/>
      <dgm:spPr/>
      <dgm:t>
        <a:bodyPr/>
        <a:lstStyle/>
        <a:p>
          <a:r>
            <a:rPr lang="en-GB" sz="1800" b="1" dirty="0" smtClean="0"/>
            <a:t>Contrive</a:t>
          </a:r>
          <a:r>
            <a:rPr lang="en-GB" sz="1800" dirty="0" smtClean="0"/>
            <a:t>: Control and Trust as Moderating Mechanisms in addressing Vulnerability for the Design of Business and Economic Models.</a:t>
          </a:r>
          <a:endParaRPr lang="en-US" sz="1800"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79571EE1-D639-4EC9-B737-B53B46F80B5B}">
      <dgm:prSet custT="1"/>
      <dgm:spPr/>
      <dgm:t>
        <a:bodyPr/>
        <a:lstStyle/>
        <a:p>
          <a:r>
            <a:rPr lang="en-GB" sz="1800" dirty="0" smtClean="0"/>
            <a:t>Enable consumers to make "better" (more optimal) use of technology and inform product and service consumption decisions. </a:t>
          </a:r>
          <a:endParaRPr lang="en-US" sz="1800" dirty="0"/>
        </a:p>
      </dgm:t>
    </dgm:pt>
    <dgm:pt modelId="{52D4C7AB-87A6-40AD-A618-4A9183C6219C}" type="parTrans" cxnId="{FC88F7FE-718B-431C-8CC5-EADE12F6853A}">
      <dgm:prSet/>
      <dgm:spPr/>
      <dgm:t>
        <a:bodyPr/>
        <a:lstStyle/>
        <a:p>
          <a:endParaRPr lang="en-US"/>
        </a:p>
      </dgm:t>
    </dgm:pt>
    <dgm:pt modelId="{7AA58E4F-7621-4CC5-8E56-0D284C103717}" type="sibTrans" cxnId="{FC88F7FE-718B-431C-8CC5-EADE12F6853A}">
      <dgm:prSet/>
      <dgm:spPr/>
      <dgm:t>
        <a:bodyPr/>
        <a:lstStyle/>
        <a:p>
          <a:endParaRPr lang="en-US"/>
        </a:p>
      </dgm:t>
    </dgm:pt>
    <dgm:pt modelId="{A437F7E7-E370-47EC-9C9A-D992E5674C56}">
      <dgm:prSet custT="1"/>
      <dgm:spPr/>
      <dgm:t>
        <a:bodyPr/>
        <a:lstStyle/>
        <a:p>
          <a:r>
            <a:rPr lang="en-GB" sz="1800" dirty="0" smtClean="0"/>
            <a:t>Offer policy makers new ways in which users will interact with ICT which will make useful policy recommendations as to how the interactions between consumers and their self-generated data could be regulated and supported by the public sector. </a:t>
          </a:r>
          <a:endParaRPr lang="en-US" sz="1800" dirty="0"/>
        </a:p>
      </dgm:t>
    </dgm:pt>
    <dgm:pt modelId="{33A863E7-80F6-441A-869A-C89401EE9146}" type="parTrans" cxnId="{FB8D7192-A394-41B3-9D0D-7B9478546A98}">
      <dgm:prSet/>
      <dgm:spPr/>
      <dgm:t>
        <a:bodyPr/>
        <a:lstStyle/>
        <a:p>
          <a:endParaRPr lang="en-US"/>
        </a:p>
      </dgm:t>
    </dgm:pt>
    <dgm:pt modelId="{F29BC37D-8366-4F23-8221-D722E19D2260}" type="sibTrans" cxnId="{FB8D7192-A394-41B3-9D0D-7B9478546A98}">
      <dgm:prSet/>
      <dgm:spPr/>
      <dgm:t>
        <a:bodyPr/>
        <a:lstStyle/>
        <a:p>
          <a:endParaRPr lang="en-US"/>
        </a:p>
      </dgm:t>
    </dgm:pt>
    <dgm:pt modelId="{AFADE75E-FABA-4DBC-8121-A72D8E379CC5}">
      <dgm:prSet custT="1"/>
      <dgm:spPr/>
      <dgm:t>
        <a:bodyPr/>
        <a:lstStyle/>
        <a:p>
          <a:endParaRPr lang="en-US" sz="1800" dirty="0"/>
        </a:p>
      </dgm:t>
    </dgm:pt>
    <dgm:pt modelId="{A90907FF-F06B-447C-8B1A-836E1BB3854A}" type="parTrans" cxnId="{47DAFACA-E232-4B18-AADB-BB30689DCC6B}">
      <dgm:prSet/>
      <dgm:spPr/>
      <dgm:t>
        <a:bodyPr/>
        <a:lstStyle/>
        <a:p>
          <a:endParaRPr lang="en-US"/>
        </a:p>
      </dgm:t>
    </dgm:pt>
    <dgm:pt modelId="{4DA61E6C-52CD-401A-BFBA-F2D988DCB11D}" type="sibTrans" cxnId="{47DAFACA-E232-4B18-AADB-BB30689DCC6B}">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custScaleX="113657">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EFF21816-64EE-4F94-92F0-B35D7DC7433A}" srcId="{45A1221B-83AC-4533-8AEB-CE573BE49C90}" destId="{256337D3-D288-433B-8B1A-AE241A4E8D99}" srcOrd="0" destOrd="0" parTransId="{6CF6FD5C-5983-477E-81A9-DBAACB07CD8C}" sibTransId="{22CC72A0-4C9D-41E3-A74E-58B04EBB6D04}"/>
    <dgm:cxn modelId="{805B0938-2F6E-4960-BB49-E7B187183EB9}" type="presOf" srcId="{45A1221B-83AC-4533-8AEB-CE573BE49C90}" destId="{4EDF2D15-55B0-4D95-AB83-9C5C72D99227}" srcOrd="0" destOrd="0" presId="urn:microsoft.com/office/officeart/2009/3/layout/SnapshotPictureList"/>
    <dgm:cxn modelId="{FC88F7FE-718B-431C-8CC5-EADE12F6853A}" srcId="{256337D3-D288-433B-8B1A-AE241A4E8D99}" destId="{79571EE1-D639-4EC9-B737-B53B46F80B5B}" srcOrd="1" destOrd="0" parTransId="{52D4C7AB-87A6-40AD-A618-4A9183C6219C}" sibTransId="{7AA58E4F-7621-4CC5-8E56-0D284C103717}"/>
    <dgm:cxn modelId="{FB8D7192-A394-41B3-9D0D-7B9478546A98}" srcId="{256337D3-D288-433B-8B1A-AE241A4E8D99}" destId="{A437F7E7-E370-47EC-9C9A-D992E5674C56}" srcOrd="2" destOrd="0" parTransId="{33A863E7-80F6-441A-869A-C89401EE9146}" sibTransId="{F29BC37D-8366-4F23-8221-D722E19D2260}"/>
    <dgm:cxn modelId="{6EE554DA-9ECD-44E5-8E61-F3A2D7847C35}" type="presOf" srcId="{256337D3-D288-433B-8B1A-AE241A4E8D99}" destId="{5FEB000E-A520-4D19-ADE5-75EAA4CEECBD}" srcOrd="0" destOrd="0" presId="urn:microsoft.com/office/officeart/2009/3/layout/SnapshotPictureList"/>
    <dgm:cxn modelId="{4AC79DE7-BD54-4771-8726-A49327DBE608}" type="presOf" srcId="{4F58592F-DF0F-41C3-A333-78510C63A38B}" destId="{22D8238D-A5AE-46CA-A9BE-3334A0B2EEC4}" srcOrd="0" destOrd="0" presId="urn:microsoft.com/office/officeart/2009/3/layout/SnapshotPictureList"/>
    <dgm:cxn modelId="{D0AB17A2-5312-44ED-BAA2-A4BA38B2D4C5}" type="presOf" srcId="{AFADE75E-FABA-4DBC-8121-A72D8E379CC5}" destId="{22D8238D-A5AE-46CA-A9BE-3334A0B2EEC4}" srcOrd="0" destOrd="3" presId="urn:microsoft.com/office/officeart/2009/3/layout/SnapshotPictureList"/>
    <dgm:cxn modelId="{484C831A-7D5A-495C-B3C2-A8B854885E41}" srcId="{256337D3-D288-433B-8B1A-AE241A4E8D99}" destId="{4F58592F-DF0F-41C3-A333-78510C63A38B}" srcOrd="0" destOrd="0" parTransId="{9841F4F3-3057-4FF6-A4DD-1957582D15C0}" sibTransId="{F432C07A-BC9B-4524-A58A-906B6032AFA2}"/>
    <dgm:cxn modelId="{4DBBF615-3700-4BF2-9D66-AFF133107871}" type="presOf" srcId="{A437F7E7-E370-47EC-9C9A-D992E5674C56}" destId="{22D8238D-A5AE-46CA-A9BE-3334A0B2EEC4}" srcOrd="0" destOrd="2" presId="urn:microsoft.com/office/officeart/2009/3/layout/SnapshotPictureList"/>
    <dgm:cxn modelId="{47DAFACA-E232-4B18-AADB-BB30689DCC6B}" srcId="{256337D3-D288-433B-8B1A-AE241A4E8D99}" destId="{AFADE75E-FABA-4DBC-8121-A72D8E379CC5}" srcOrd="3" destOrd="0" parTransId="{A90907FF-F06B-447C-8B1A-836E1BB3854A}" sibTransId="{4DA61E6C-52CD-401A-BFBA-F2D988DCB11D}"/>
    <dgm:cxn modelId="{95ABA5B4-7865-45F8-AC4B-6D0A11FEA0FB}" type="presOf" srcId="{79571EE1-D639-4EC9-B737-B53B46F80B5B}" destId="{22D8238D-A5AE-46CA-A9BE-3334A0B2EEC4}" srcOrd="0" destOrd="1" presId="urn:microsoft.com/office/officeart/2009/3/layout/SnapshotPictureList"/>
    <dgm:cxn modelId="{A35E2F16-8C76-4609-8896-1D8B8F51FF3B}" type="presParOf" srcId="{4EDF2D15-55B0-4D95-AB83-9C5C72D99227}" destId="{E708DB7C-BBB1-413C-91BD-1D61DB01D93D}" srcOrd="0" destOrd="0" presId="urn:microsoft.com/office/officeart/2009/3/layout/SnapshotPictureList"/>
    <dgm:cxn modelId="{FD0D6E1F-B1FD-42B6-8E0E-88E250FEB5C5}" type="presParOf" srcId="{E708DB7C-BBB1-413C-91BD-1D61DB01D93D}" destId="{7E55A591-AAC6-4631-A9D6-88F7869536E9}" srcOrd="0" destOrd="0" presId="urn:microsoft.com/office/officeart/2009/3/layout/SnapshotPictureList"/>
    <dgm:cxn modelId="{DD11F7A1-448D-410E-8FCC-6E2EB83E5A62}" type="presParOf" srcId="{E708DB7C-BBB1-413C-91BD-1D61DB01D93D}" destId="{5FEB000E-A520-4D19-ADE5-75EAA4CEECBD}" srcOrd="1" destOrd="0" presId="urn:microsoft.com/office/officeart/2009/3/layout/SnapshotPictureList"/>
    <dgm:cxn modelId="{5C13034A-E07C-41CD-9E7A-B3D7945AB428}" type="presParOf" srcId="{E708DB7C-BBB1-413C-91BD-1D61DB01D93D}" destId="{22D8238D-A5AE-46CA-A9BE-3334A0B2EEC4}" srcOrd="2" destOrd="0" presId="urn:microsoft.com/office/officeart/2009/3/layout/SnapshotPictureList"/>
    <dgm:cxn modelId="{96C322AE-7DDF-47C5-A5D0-8283AF2D02EB}" type="presParOf" srcId="{E708DB7C-BBB1-413C-91BD-1D61DB01D93D}" destId="{DEC7AB01-D7ED-41E1-A24C-1E45E066EBF2}" srcOrd="3" destOrd="0" presId="urn:microsoft.com/office/officeart/2009/3/layout/SnapshotPictureList"/>
    <dgm:cxn modelId="{FA2C3982-5C80-474C-8C99-FCA8A44F19BC}"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Energy and Utilities</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dirty="0" smtClean="0"/>
            <a:t>An innovative energy provider is creating a real-time energy consumption optimisation solution. Envisaging linking personal data (left home or coming back), smart home (water usage, air quality, smart meters for heating and electricity), the solution will offer smarter real-time in-context energy management, such as switching heating status based on your calendar and location, and scheduling wash machine for non-peak time usage. It also extends to integrated maintenance recording, status report, and suggests optimised energy switch deals for consumers.</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custScaleX="104246">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0BE1CFB5-DC9C-4B09-8E75-176444C0674E}"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484C831A-7D5A-495C-B3C2-A8B854885E41}" srcId="{256337D3-D288-433B-8B1A-AE241A4E8D99}" destId="{4F58592F-DF0F-41C3-A333-78510C63A38B}" srcOrd="0" destOrd="0" parTransId="{9841F4F3-3057-4FF6-A4DD-1957582D15C0}" sibTransId="{F432C07A-BC9B-4524-A58A-906B6032AFA2}"/>
    <dgm:cxn modelId="{2B0BCE6D-9D74-43A3-906C-8974EDCF226C}" type="presOf" srcId="{4F58592F-DF0F-41C3-A333-78510C63A38B}" destId="{22D8238D-A5AE-46CA-A9BE-3334A0B2EEC4}" srcOrd="0" destOrd="0" presId="urn:microsoft.com/office/officeart/2009/3/layout/SnapshotPictureList"/>
    <dgm:cxn modelId="{95B1C653-03F3-430B-8DB9-BC2DE320C0D6}" type="presOf" srcId="{256337D3-D288-433B-8B1A-AE241A4E8D99}" destId="{5FEB000E-A520-4D19-ADE5-75EAA4CEECBD}" srcOrd="0" destOrd="0" presId="urn:microsoft.com/office/officeart/2009/3/layout/SnapshotPictureList"/>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05A8CF86-8BDD-4D06-8685-66DF2A01F42A}" type="presOf" srcId="{1C058B8B-F3EC-40A9-8B06-7EBE8172E819}" destId="{FD42767F-763A-4678-8CE6-7C63210C9562}" srcOrd="0" destOrd="0" presId="urn:microsoft.com/office/officeart/2005/8/layout/process2"/>
    <dgm:cxn modelId="{88A4B2C6-E93D-4B09-9D8C-9B1D2DAF5C5F}" type="presOf" srcId="{BF656E89-F604-4DA3-93B6-68623A10B546}" destId="{135B6D58-3923-45B0-BF5F-309FBE30C85A}" srcOrd="0" destOrd="0" presId="urn:microsoft.com/office/officeart/2005/8/layout/process2"/>
    <dgm:cxn modelId="{FDDE7DC3-D946-4FCC-BA7E-BA23FE81ED1C}" type="presOf" srcId="{7811D218-5E12-4254-B855-D9FC6CEC3ECD}" destId="{3A5F02B1-1A56-490F-968E-BB645CF2B865}" srcOrd="0"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9F402628-2994-42C6-BF97-AD93ACA661A8}" type="presOf" srcId="{55FF4FE4-8B7B-4784-AFCF-D55DA1A359D8}" destId="{459B0C33-DAA1-47A9-AA42-D8E30C71D9F3}" srcOrd="1" destOrd="0" presId="urn:microsoft.com/office/officeart/2005/8/layout/process2"/>
    <dgm:cxn modelId="{FDCE63DB-CA98-4C83-B9FA-AC536938D182}" type="presOf" srcId="{61B91931-5FBE-4C94-B1C6-E93B29A7BE5C}" destId="{C929127D-2D6D-4491-BFB9-D9C0A079CB94}" srcOrd="0" destOrd="0" presId="urn:microsoft.com/office/officeart/2005/8/layout/process2"/>
    <dgm:cxn modelId="{5A84DCE8-3121-476D-843D-E54B0BF6CABE}" type="presOf" srcId="{FCBBAC0A-AC7D-4CD2-A4A2-0011593631EA}" destId="{2E33FE21-43F5-43C9-9D11-05BFC295D425}" srcOrd="0" destOrd="0" presId="urn:microsoft.com/office/officeart/2005/8/layout/process2"/>
    <dgm:cxn modelId="{BB96CCAF-A3EE-4772-9062-9B4C783F7A2A}" type="presOf" srcId="{EFD33799-5AB6-44EC-AF26-3D630E52B82B}" destId="{00918D01-45B4-44DC-8530-D8BEB53C17DB}" srcOrd="0" destOrd="0" presId="urn:microsoft.com/office/officeart/2005/8/layout/process2"/>
    <dgm:cxn modelId="{242AE55E-92FB-447D-80A8-DE222505F38C}" type="presOf" srcId="{3C318DEC-13F1-4855-95F5-BEB89DF080A0}" destId="{DA1C5464-4516-44BB-9604-A890B28FE70D}" srcOrd="0" destOrd="0" presId="urn:microsoft.com/office/officeart/2005/8/layout/process2"/>
    <dgm:cxn modelId="{CE24770E-6CA3-48A1-80CE-F5EC76115C02}" type="presOf" srcId="{55FF4FE4-8B7B-4784-AFCF-D55DA1A359D8}" destId="{8605E5FE-0B50-4B5D-9953-AE682FC816C4}" srcOrd="0" destOrd="0" presId="urn:microsoft.com/office/officeart/2005/8/layout/process2"/>
    <dgm:cxn modelId="{D27E4A9E-F68E-4FA9-ACC3-61DC418FB77D}" type="presOf" srcId="{BF656E89-F604-4DA3-93B6-68623A10B546}" destId="{387B03AB-112E-482F-B717-8AA6EA8AE673}" srcOrd="1" destOrd="0" presId="urn:microsoft.com/office/officeart/2005/8/layout/process2"/>
    <dgm:cxn modelId="{80790F5E-69C2-4482-B3E5-66B9A8A46F2C}" type="presOf" srcId="{1C058B8B-F3EC-40A9-8B06-7EBE8172E819}" destId="{C98F7466-889F-492B-A99C-6E8AA84CB259}" srcOrd="1"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D661BA5B-988E-4A40-AB9A-AE3DF53EF98A}" type="presParOf" srcId="{2E33FE21-43F5-43C9-9D11-05BFC295D425}" destId="{C929127D-2D6D-4491-BFB9-D9C0A079CB94}" srcOrd="0" destOrd="0" presId="urn:microsoft.com/office/officeart/2005/8/layout/process2"/>
    <dgm:cxn modelId="{8A694E7B-C4E1-4207-8050-D4A585FA239E}" type="presParOf" srcId="{2E33FE21-43F5-43C9-9D11-05BFC295D425}" destId="{135B6D58-3923-45B0-BF5F-309FBE30C85A}" srcOrd="1" destOrd="0" presId="urn:microsoft.com/office/officeart/2005/8/layout/process2"/>
    <dgm:cxn modelId="{C464CA2C-74F6-45E6-8926-1D4398F3780A}" type="presParOf" srcId="{135B6D58-3923-45B0-BF5F-309FBE30C85A}" destId="{387B03AB-112E-482F-B717-8AA6EA8AE673}" srcOrd="0" destOrd="0" presId="urn:microsoft.com/office/officeart/2005/8/layout/process2"/>
    <dgm:cxn modelId="{CA0685B0-370E-4DED-89F0-B52E73AF6199}" type="presParOf" srcId="{2E33FE21-43F5-43C9-9D11-05BFC295D425}" destId="{00918D01-45B4-44DC-8530-D8BEB53C17DB}" srcOrd="2" destOrd="0" presId="urn:microsoft.com/office/officeart/2005/8/layout/process2"/>
    <dgm:cxn modelId="{8093F870-6D54-40E5-B5FD-8E53C6E24C67}" type="presParOf" srcId="{2E33FE21-43F5-43C9-9D11-05BFC295D425}" destId="{FD42767F-763A-4678-8CE6-7C63210C9562}" srcOrd="3" destOrd="0" presId="urn:microsoft.com/office/officeart/2005/8/layout/process2"/>
    <dgm:cxn modelId="{4E810512-1934-49ED-BBE7-E9EFBF06B63A}" type="presParOf" srcId="{FD42767F-763A-4678-8CE6-7C63210C9562}" destId="{C98F7466-889F-492B-A99C-6E8AA84CB259}" srcOrd="0" destOrd="0" presId="urn:microsoft.com/office/officeart/2005/8/layout/process2"/>
    <dgm:cxn modelId="{6DF5E669-CA50-487D-9E63-D7F987841A67}" type="presParOf" srcId="{2E33FE21-43F5-43C9-9D11-05BFC295D425}" destId="{DA1C5464-4516-44BB-9604-A890B28FE70D}" srcOrd="4" destOrd="0" presId="urn:microsoft.com/office/officeart/2005/8/layout/process2"/>
    <dgm:cxn modelId="{601CC213-D2DC-4476-B2CC-B3F160251DEB}" type="presParOf" srcId="{2E33FE21-43F5-43C9-9D11-05BFC295D425}" destId="{8605E5FE-0B50-4B5D-9953-AE682FC816C4}" srcOrd="5" destOrd="0" presId="urn:microsoft.com/office/officeart/2005/8/layout/process2"/>
    <dgm:cxn modelId="{D58FEE99-A0D6-47D4-BB4B-684B6C42569D}" type="presParOf" srcId="{8605E5FE-0B50-4B5D-9953-AE682FC816C4}" destId="{459B0C33-DAA1-47A9-AA42-D8E30C71D9F3}" srcOrd="0" destOrd="0" presId="urn:microsoft.com/office/officeart/2005/8/layout/process2"/>
    <dgm:cxn modelId="{2171BF61-D5AC-4BEB-9373-C0BF556C5E02}"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5" qsCatId="simple" csTypeId="urn:microsoft.com/office/officeart/2005/8/colors/accent1_2" csCatId="accent1" phldr="1"/>
      <dgm:spPr/>
    </dgm:pt>
    <dgm:pt modelId="{61B91931-5FBE-4C94-B1C6-E93B29A7BE5C}">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8DFDC0F8-93C2-4C66-A942-71D07F2E8C0F}" type="presOf" srcId="{EFD33799-5AB6-44EC-AF26-3D630E52B82B}" destId="{00918D01-45B4-44DC-8530-D8BEB53C17DB}" srcOrd="0" destOrd="0" presId="urn:microsoft.com/office/officeart/2005/8/layout/process2"/>
    <dgm:cxn modelId="{9A7EA7D6-B0EC-46D5-A0F7-A30C4ABD48B1}" type="presOf" srcId="{3C318DEC-13F1-4855-95F5-BEB89DF080A0}" destId="{DA1C5464-4516-44BB-9604-A890B28FE70D}" srcOrd="0"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C928D9DE-2F61-4634-A404-5C1DFC0842ED}" type="presOf" srcId="{BF656E89-F604-4DA3-93B6-68623A10B546}" destId="{135B6D58-3923-45B0-BF5F-309FBE30C85A}" srcOrd="0" destOrd="0" presId="urn:microsoft.com/office/officeart/2005/8/layout/process2"/>
    <dgm:cxn modelId="{6DE1C960-0FBE-4D3A-A59A-E3FF9E6110CD}" type="presOf" srcId="{55FF4FE4-8B7B-4784-AFCF-D55DA1A359D8}" destId="{459B0C33-DAA1-47A9-AA42-D8E30C71D9F3}" srcOrd="1" destOrd="0" presId="urn:microsoft.com/office/officeart/2005/8/layout/process2"/>
    <dgm:cxn modelId="{23D57476-B993-45C7-907B-4A24CCFCF046}" type="presOf" srcId="{61B91931-5FBE-4C94-B1C6-E93B29A7BE5C}" destId="{C929127D-2D6D-4491-BFB9-D9C0A079CB94}" srcOrd="0" destOrd="0" presId="urn:microsoft.com/office/officeart/2005/8/layout/process2"/>
    <dgm:cxn modelId="{814555E3-2501-4188-8CAB-A5A46097927F}" type="presOf" srcId="{1C058B8B-F3EC-40A9-8B06-7EBE8172E819}" destId="{C98F7466-889F-492B-A99C-6E8AA84CB259}" srcOrd="1" destOrd="0" presId="urn:microsoft.com/office/officeart/2005/8/layout/process2"/>
    <dgm:cxn modelId="{0C5E685C-51DC-4385-857B-0F76AB97FEA6}" type="presOf" srcId="{55FF4FE4-8B7B-4784-AFCF-D55DA1A359D8}" destId="{8605E5FE-0B50-4B5D-9953-AE682FC816C4}" srcOrd="0" destOrd="0" presId="urn:microsoft.com/office/officeart/2005/8/layout/process2"/>
    <dgm:cxn modelId="{74001716-665D-4D75-81EE-CEB481E3BF66}" type="presOf" srcId="{BF656E89-F604-4DA3-93B6-68623A10B546}" destId="{387B03AB-112E-482F-B717-8AA6EA8AE673}" srcOrd="1" destOrd="0" presId="urn:microsoft.com/office/officeart/2005/8/layout/process2"/>
    <dgm:cxn modelId="{AD481031-2CED-4DF4-A607-DF5D9EB10850}" type="presOf" srcId="{1C058B8B-F3EC-40A9-8B06-7EBE8172E819}" destId="{FD42767F-763A-4678-8CE6-7C63210C9562}" srcOrd="0" destOrd="0" presId="urn:microsoft.com/office/officeart/2005/8/layout/process2"/>
    <dgm:cxn modelId="{B4E3F3C5-7E25-4130-8425-C3AEFFE6D0A6}" type="presOf" srcId="{7811D218-5E12-4254-B855-D9FC6CEC3ECD}" destId="{3A5F02B1-1A56-490F-968E-BB645CF2B865}"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164E95CC-1AF7-4A7F-97F3-0BDFD423D1EF}" type="presOf" srcId="{FCBBAC0A-AC7D-4CD2-A4A2-0011593631EA}" destId="{2E33FE21-43F5-43C9-9D11-05BFC295D425}" srcOrd="0" destOrd="0" presId="urn:microsoft.com/office/officeart/2005/8/layout/process2"/>
    <dgm:cxn modelId="{777DFB54-DB45-48A2-9A7F-24BCAFDE60C5}" type="presParOf" srcId="{2E33FE21-43F5-43C9-9D11-05BFC295D425}" destId="{C929127D-2D6D-4491-BFB9-D9C0A079CB94}" srcOrd="0" destOrd="0" presId="urn:microsoft.com/office/officeart/2005/8/layout/process2"/>
    <dgm:cxn modelId="{096401F2-DDB9-4D63-A2CE-515E5E26F426}" type="presParOf" srcId="{2E33FE21-43F5-43C9-9D11-05BFC295D425}" destId="{135B6D58-3923-45B0-BF5F-309FBE30C85A}" srcOrd="1" destOrd="0" presId="urn:microsoft.com/office/officeart/2005/8/layout/process2"/>
    <dgm:cxn modelId="{C109E822-6AC0-4885-B81D-585FA1103422}" type="presParOf" srcId="{135B6D58-3923-45B0-BF5F-309FBE30C85A}" destId="{387B03AB-112E-482F-B717-8AA6EA8AE673}" srcOrd="0" destOrd="0" presId="urn:microsoft.com/office/officeart/2005/8/layout/process2"/>
    <dgm:cxn modelId="{CB967FFF-70C9-4E85-AEBC-64CD3B42DC54}" type="presParOf" srcId="{2E33FE21-43F5-43C9-9D11-05BFC295D425}" destId="{00918D01-45B4-44DC-8530-D8BEB53C17DB}" srcOrd="2" destOrd="0" presId="urn:microsoft.com/office/officeart/2005/8/layout/process2"/>
    <dgm:cxn modelId="{9B69C1DA-2733-4EA9-B856-7000020C65B4}" type="presParOf" srcId="{2E33FE21-43F5-43C9-9D11-05BFC295D425}" destId="{FD42767F-763A-4678-8CE6-7C63210C9562}" srcOrd="3" destOrd="0" presId="urn:microsoft.com/office/officeart/2005/8/layout/process2"/>
    <dgm:cxn modelId="{3FB4F2F7-C2D9-4223-90EC-0C8DA30C4024}" type="presParOf" srcId="{FD42767F-763A-4678-8CE6-7C63210C9562}" destId="{C98F7466-889F-492B-A99C-6E8AA84CB259}" srcOrd="0" destOrd="0" presId="urn:microsoft.com/office/officeart/2005/8/layout/process2"/>
    <dgm:cxn modelId="{A5C5B219-F862-40BA-8B0A-BFB6DF566D40}" type="presParOf" srcId="{2E33FE21-43F5-43C9-9D11-05BFC295D425}" destId="{DA1C5464-4516-44BB-9604-A890B28FE70D}" srcOrd="4" destOrd="0" presId="urn:microsoft.com/office/officeart/2005/8/layout/process2"/>
    <dgm:cxn modelId="{1CDF5DA3-8F4A-44F6-A9EE-029B87B6C12E}" type="presParOf" srcId="{2E33FE21-43F5-43C9-9D11-05BFC295D425}" destId="{8605E5FE-0B50-4B5D-9953-AE682FC816C4}" srcOrd="5" destOrd="0" presId="urn:microsoft.com/office/officeart/2005/8/layout/process2"/>
    <dgm:cxn modelId="{469031C8-B638-453D-806D-26092AD910F6}" type="presParOf" srcId="{8605E5FE-0B50-4B5D-9953-AE682FC816C4}" destId="{459B0C33-DAA1-47A9-AA42-D8E30C71D9F3}" srcOrd="0" destOrd="0" presId="urn:microsoft.com/office/officeart/2005/8/layout/process2"/>
    <dgm:cxn modelId="{1F681DBC-7D4A-4DA0-9FF5-AE55AD9D8949}"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Banking / Finance</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dirty="0" smtClean="0"/>
            <a:t>A retail bank is to extend its service to become the “data bank” of consumers. It is proposing to host HATs for customers, and getting customers to store their data from multiple sources for the potential of curate a rich living context. Via assessing data such as Identity, health, personal finance, mobility, it is to deliver a new generation of financial planning services tailored to individual circumstances, assess true affordability and lending application more accurately, and directly link underwritten services to lending applications.</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0BE1CFB5-DC9C-4B09-8E75-176444C0674E}"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484C831A-7D5A-495C-B3C2-A8B854885E41}" srcId="{256337D3-D288-433B-8B1A-AE241A4E8D99}" destId="{4F58592F-DF0F-41C3-A333-78510C63A38B}" srcOrd="0" destOrd="0" parTransId="{9841F4F3-3057-4FF6-A4DD-1957582D15C0}" sibTransId="{F432C07A-BC9B-4524-A58A-906B6032AFA2}"/>
    <dgm:cxn modelId="{2B0BCE6D-9D74-43A3-906C-8974EDCF226C}" type="presOf" srcId="{4F58592F-DF0F-41C3-A333-78510C63A38B}" destId="{22D8238D-A5AE-46CA-A9BE-3334A0B2EEC4}" srcOrd="0" destOrd="0" presId="urn:microsoft.com/office/officeart/2009/3/layout/SnapshotPictureList"/>
    <dgm:cxn modelId="{95B1C653-03F3-430B-8DB9-BC2DE320C0D6}" type="presOf" srcId="{256337D3-D288-433B-8B1A-AE241A4E8D99}" destId="{5FEB000E-A520-4D19-ADE5-75EAA4CEECBD}" srcOrd="0" destOrd="0" presId="urn:microsoft.com/office/officeart/2009/3/layout/SnapshotPictureList"/>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FFCB0857-CCD9-4E72-AC51-96FDF6734D12}" type="presOf" srcId="{61B91931-5FBE-4C94-B1C6-E93B29A7BE5C}" destId="{C929127D-2D6D-4491-BFB9-D9C0A079CB94}" srcOrd="0" destOrd="0" presId="urn:microsoft.com/office/officeart/2005/8/layout/process2"/>
    <dgm:cxn modelId="{39F62E01-23B8-4EF3-8EDE-F413FA72AB7D}" type="presOf" srcId="{7811D218-5E12-4254-B855-D9FC6CEC3ECD}" destId="{3A5F02B1-1A56-490F-968E-BB645CF2B865}" srcOrd="0" destOrd="0" presId="urn:microsoft.com/office/officeart/2005/8/layout/process2"/>
    <dgm:cxn modelId="{6B553E8A-0C18-4808-819E-9218CA6E2F73}" type="presOf" srcId="{1C058B8B-F3EC-40A9-8B06-7EBE8172E819}" destId="{C98F7466-889F-492B-A99C-6E8AA84CB259}" srcOrd="1" destOrd="0" presId="urn:microsoft.com/office/officeart/2005/8/layout/process2"/>
    <dgm:cxn modelId="{6B06DEF6-5F70-44E7-99F0-BEC087708E02}" type="presOf" srcId="{BF656E89-F604-4DA3-93B6-68623A10B546}" destId="{135B6D58-3923-45B0-BF5F-309FBE30C85A}" srcOrd="0" destOrd="0" presId="urn:microsoft.com/office/officeart/2005/8/layout/process2"/>
    <dgm:cxn modelId="{56848EF9-79EE-45DA-BAA1-EA20147B0730}" type="presOf" srcId="{55FF4FE4-8B7B-4784-AFCF-D55DA1A359D8}" destId="{8605E5FE-0B50-4B5D-9953-AE682FC816C4}" srcOrd="0" destOrd="0" presId="urn:microsoft.com/office/officeart/2005/8/layout/process2"/>
    <dgm:cxn modelId="{10AD33C8-F8AC-42FF-843C-E08F82FF0BEB}" srcId="{FCBBAC0A-AC7D-4CD2-A4A2-0011593631EA}" destId="{7811D218-5E12-4254-B855-D9FC6CEC3ECD}" srcOrd="3" destOrd="0" parTransId="{D7411EF4-B3E0-454E-9964-82DC5AB4B61B}" sibTransId="{35DD3D73-EB43-4119-AC7B-91AC1303FBB5}"/>
    <dgm:cxn modelId="{14868A3E-2CBF-4DAF-B9B9-E2B94C1FA391}" type="presOf" srcId="{55FF4FE4-8B7B-4784-AFCF-D55DA1A359D8}" destId="{459B0C33-DAA1-47A9-AA42-D8E30C71D9F3}" srcOrd="1"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8A5FFE57-A3E3-4DCB-A3BD-3AB07219ECF6}" srcId="{FCBBAC0A-AC7D-4CD2-A4A2-0011593631EA}" destId="{61B91931-5FBE-4C94-B1C6-E93B29A7BE5C}" srcOrd="0" destOrd="0" parTransId="{5285D296-A6F6-4C77-9F14-DAAD4C1041A4}" sibTransId="{BF656E89-F604-4DA3-93B6-68623A10B546}"/>
    <dgm:cxn modelId="{2A26B63B-E114-4D2E-B927-A1382E509DF4}" type="presOf" srcId="{BF656E89-F604-4DA3-93B6-68623A10B546}" destId="{387B03AB-112E-482F-B717-8AA6EA8AE673}" srcOrd="1" destOrd="0" presId="urn:microsoft.com/office/officeart/2005/8/layout/process2"/>
    <dgm:cxn modelId="{CFED9BD1-A703-4F6B-A43B-E5DCF455B4A9}" type="presOf" srcId="{FCBBAC0A-AC7D-4CD2-A4A2-0011593631EA}" destId="{2E33FE21-43F5-43C9-9D11-05BFC295D425}" srcOrd="0" destOrd="0" presId="urn:microsoft.com/office/officeart/2005/8/layout/process2"/>
    <dgm:cxn modelId="{7CE9B3B9-201E-4492-8E34-2FB4F6EE1CE6}" type="presOf" srcId="{1C058B8B-F3EC-40A9-8B06-7EBE8172E819}" destId="{FD42767F-763A-4678-8CE6-7C63210C9562}"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2CDA1CC3-0646-4720-BAA1-09A2FAD7A6C1}" type="presOf" srcId="{3C318DEC-13F1-4855-95F5-BEB89DF080A0}" destId="{DA1C5464-4516-44BB-9604-A890B28FE70D}" srcOrd="0" destOrd="0" presId="urn:microsoft.com/office/officeart/2005/8/layout/process2"/>
    <dgm:cxn modelId="{8DC30961-4E94-406A-A1B3-8360A119766F}" type="presOf" srcId="{EFD33799-5AB6-44EC-AF26-3D630E52B82B}" destId="{00918D01-45B4-44DC-8530-D8BEB53C17DB}" srcOrd="0" destOrd="0" presId="urn:microsoft.com/office/officeart/2005/8/layout/process2"/>
    <dgm:cxn modelId="{5217E1AD-5ED7-4C48-B1B1-CABFFE1DD576}" type="presParOf" srcId="{2E33FE21-43F5-43C9-9D11-05BFC295D425}" destId="{C929127D-2D6D-4491-BFB9-D9C0A079CB94}" srcOrd="0" destOrd="0" presId="urn:microsoft.com/office/officeart/2005/8/layout/process2"/>
    <dgm:cxn modelId="{4CC6FD28-AF2B-4D5A-A925-E90B83B38465}" type="presParOf" srcId="{2E33FE21-43F5-43C9-9D11-05BFC295D425}" destId="{135B6D58-3923-45B0-BF5F-309FBE30C85A}" srcOrd="1" destOrd="0" presId="urn:microsoft.com/office/officeart/2005/8/layout/process2"/>
    <dgm:cxn modelId="{2168A4EB-59B7-4675-9FBC-4106A9A32D2F}" type="presParOf" srcId="{135B6D58-3923-45B0-BF5F-309FBE30C85A}" destId="{387B03AB-112E-482F-B717-8AA6EA8AE673}" srcOrd="0" destOrd="0" presId="urn:microsoft.com/office/officeart/2005/8/layout/process2"/>
    <dgm:cxn modelId="{CFACB655-1C63-41C8-B039-C13313AB4C25}" type="presParOf" srcId="{2E33FE21-43F5-43C9-9D11-05BFC295D425}" destId="{00918D01-45B4-44DC-8530-D8BEB53C17DB}" srcOrd="2" destOrd="0" presId="urn:microsoft.com/office/officeart/2005/8/layout/process2"/>
    <dgm:cxn modelId="{63142802-D42E-45CB-80EB-4C0531D44271}" type="presParOf" srcId="{2E33FE21-43F5-43C9-9D11-05BFC295D425}" destId="{FD42767F-763A-4678-8CE6-7C63210C9562}" srcOrd="3" destOrd="0" presId="urn:microsoft.com/office/officeart/2005/8/layout/process2"/>
    <dgm:cxn modelId="{92A1C933-680F-4750-B54B-522CAE707451}" type="presParOf" srcId="{FD42767F-763A-4678-8CE6-7C63210C9562}" destId="{C98F7466-889F-492B-A99C-6E8AA84CB259}" srcOrd="0" destOrd="0" presId="urn:microsoft.com/office/officeart/2005/8/layout/process2"/>
    <dgm:cxn modelId="{058BD0A6-2A5F-435E-BA95-E5D03E973816}" type="presParOf" srcId="{2E33FE21-43F5-43C9-9D11-05BFC295D425}" destId="{DA1C5464-4516-44BB-9604-A890B28FE70D}" srcOrd="4" destOrd="0" presId="urn:microsoft.com/office/officeart/2005/8/layout/process2"/>
    <dgm:cxn modelId="{F3796EF1-A883-4EB4-B79F-8A709390006A}" type="presParOf" srcId="{2E33FE21-43F5-43C9-9D11-05BFC295D425}" destId="{8605E5FE-0B50-4B5D-9953-AE682FC816C4}" srcOrd="5" destOrd="0" presId="urn:microsoft.com/office/officeart/2005/8/layout/process2"/>
    <dgm:cxn modelId="{BB8E0769-69E2-417A-8F9D-75C986D86761}" type="presParOf" srcId="{8605E5FE-0B50-4B5D-9953-AE682FC816C4}" destId="{459B0C33-DAA1-47A9-AA42-D8E30C71D9F3}" srcOrd="0" destOrd="0" presId="urn:microsoft.com/office/officeart/2005/8/layout/process2"/>
    <dgm:cxn modelId="{DE860FED-24E2-4E44-95DF-390D107B1E8C}"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Property / Finance / Real Estate</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custT="1"/>
      <dgm:spPr/>
      <dgm:t>
        <a:bodyPr/>
        <a:lstStyle/>
        <a:p>
          <a:r>
            <a:rPr lang="en-US" sz="1800" dirty="0" smtClean="0"/>
            <a:t>A significant stakeholder consortium in Real Estate is establishing a disruptive platform. It proposes HAT as property data bank for property owners / tenants, and adopt HAT data plugs to integrate data held by various other stakeholders such as tenants living style, dynamically updated condition of the property, contents in property, maintenance record, surrounding environment, and historical trading data. This platform is to allow each stakeholder to offer their data via a real case through a particular property, and provide “best data of its kind” to requests from property developers, surveyors, lenders, insurers, industry ombudsman and regulators. </a:t>
          </a:r>
          <a:endParaRPr lang="en-US" sz="1800"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custScaleX="12810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0BE1CFB5-DC9C-4B09-8E75-176444C0674E}"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484C831A-7D5A-495C-B3C2-A8B854885E41}" srcId="{256337D3-D288-433B-8B1A-AE241A4E8D99}" destId="{4F58592F-DF0F-41C3-A333-78510C63A38B}" srcOrd="0" destOrd="0" parTransId="{9841F4F3-3057-4FF6-A4DD-1957582D15C0}" sibTransId="{F432C07A-BC9B-4524-A58A-906B6032AFA2}"/>
    <dgm:cxn modelId="{2B0BCE6D-9D74-43A3-906C-8974EDCF226C}" type="presOf" srcId="{4F58592F-DF0F-41C3-A333-78510C63A38B}" destId="{22D8238D-A5AE-46CA-A9BE-3334A0B2EEC4}" srcOrd="0" destOrd="0" presId="urn:microsoft.com/office/officeart/2009/3/layout/SnapshotPictureList"/>
    <dgm:cxn modelId="{95B1C653-03F3-430B-8DB9-BC2DE320C0D6}" type="presOf" srcId="{256337D3-D288-433B-8B1A-AE241A4E8D99}" destId="{5FEB000E-A520-4D19-ADE5-75EAA4CEECBD}" srcOrd="0" destOrd="0" presId="urn:microsoft.com/office/officeart/2009/3/layout/SnapshotPictureList"/>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CBBAC0A-AC7D-4CD2-A4A2-0011593631EA}" type="doc">
      <dgm:prSet loTypeId="urn:microsoft.com/office/officeart/2005/8/layout/process2" loCatId="process" qsTypeId="urn:microsoft.com/office/officeart/2005/8/quickstyle/simple2" qsCatId="simple" csTypeId="urn:microsoft.com/office/officeart/2005/8/colors/accent1_2" csCatId="accent1" phldr="1"/>
      <dgm:spPr/>
    </dgm:pt>
    <dgm:pt modelId="{61B91931-5FBE-4C94-B1C6-E93B29A7BE5C}">
      <dgm:prSet phldrT="[Text]"/>
      <dgm:spPr/>
      <dgm:t>
        <a:bodyPr vert="eaVert"/>
        <a:lstStyle/>
        <a:p>
          <a:r>
            <a:rPr lang="en-GB" dirty="0" smtClean="0"/>
            <a:t>Discussion</a:t>
          </a:r>
          <a:endParaRPr lang="en-GB" dirty="0"/>
        </a:p>
      </dgm:t>
    </dgm:pt>
    <dgm:pt modelId="{5285D296-A6F6-4C77-9F14-DAAD4C1041A4}" type="parTrans" cxnId="{8A5FFE57-A3E3-4DCB-A3BD-3AB07219ECF6}">
      <dgm:prSet/>
      <dgm:spPr/>
      <dgm:t>
        <a:bodyPr/>
        <a:lstStyle/>
        <a:p>
          <a:endParaRPr lang="en-GB"/>
        </a:p>
      </dgm:t>
    </dgm:pt>
    <dgm:pt modelId="{BF656E89-F604-4DA3-93B6-68623A10B546}" type="sibTrans" cxnId="{8A5FFE57-A3E3-4DCB-A3BD-3AB07219ECF6}">
      <dgm:prSet/>
      <dgm:spPr/>
      <dgm:t>
        <a:bodyPr/>
        <a:lstStyle/>
        <a:p>
          <a:endParaRPr lang="en-GB"/>
        </a:p>
      </dgm:t>
    </dgm:pt>
    <dgm:pt modelId="{EFD33799-5AB6-44EC-AF26-3D630E52B82B}">
      <dgm:prSet phldrT="[Text]">
        <dgm:style>
          <a:lnRef idx="2">
            <a:schemeClr val="accent6">
              <a:shade val="50000"/>
            </a:schemeClr>
          </a:lnRef>
          <a:fillRef idx="1">
            <a:schemeClr val="accent6"/>
          </a:fillRef>
          <a:effectRef idx="0">
            <a:schemeClr val="accent6"/>
          </a:effectRef>
          <a:fontRef idx="minor">
            <a:schemeClr val="lt1"/>
          </a:fontRef>
        </dgm:style>
      </dgm:prSet>
      <dgm:spPr/>
      <dgm:t>
        <a:bodyPr vert="eaVert"/>
        <a:lstStyle/>
        <a:p>
          <a:r>
            <a:rPr lang="en-GB" dirty="0" smtClean="0"/>
            <a:t>Proposal</a:t>
          </a:r>
          <a:endParaRPr lang="en-GB" dirty="0"/>
        </a:p>
      </dgm:t>
    </dgm:pt>
    <dgm:pt modelId="{2D3CFFE4-A8F6-4E42-A04F-E7DE7BA002B7}" type="parTrans" cxnId="{D480E699-1725-401B-8735-380F8E784C9C}">
      <dgm:prSet/>
      <dgm:spPr/>
      <dgm:t>
        <a:bodyPr/>
        <a:lstStyle/>
        <a:p>
          <a:endParaRPr lang="en-GB"/>
        </a:p>
      </dgm:t>
    </dgm:pt>
    <dgm:pt modelId="{1C058B8B-F3EC-40A9-8B06-7EBE8172E819}" type="sibTrans" cxnId="{D480E699-1725-401B-8735-380F8E784C9C}">
      <dgm:prSet/>
      <dgm:spPr/>
      <dgm:t>
        <a:bodyPr/>
        <a:lstStyle/>
        <a:p>
          <a:endParaRPr lang="en-GB"/>
        </a:p>
      </dgm:t>
    </dgm:pt>
    <dgm:pt modelId="{3C318DEC-13F1-4855-95F5-BEB89DF080A0}">
      <dgm:prSet phldrT="[Text]"/>
      <dgm:spPr/>
      <dgm:t>
        <a:bodyPr vert="eaVert"/>
        <a:lstStyle/>
        <a:p>
          <a:r>
            <a:rPr lang="en-GB" dirty="0" smtClean="0"/>
            <a:t>Pilot</a:t>
          </a:r>
          <a:endParaRPr lang="en-GB" dirty="0"/>
        </a:p>
      </dgm:t>
    </dgm:pt>
    <dgm:pt modelId="{21C5FAEE-E847-4750-BD48-960ECA7E7656}" type="parTrans" cxnId="{DB75BA96-70A6-4754-A273-3A3EF7EF7CCE}">
      <dgm:prSet/>
      <dgm:spPr/>
      <dgm:t>
        <a:bodyPr/>
        <a:lstStyle/>
        <a:p>
          <a:endParaRPr lang="en-GB"/>
        </a:p>
      </dgm:t>
    </dgm:pt>
    <dgm:pt modelId="{55FF4FE4-8B7B-4784-AFCF-D55DA1A359D8}" type="sibTrans" cxnId="{DB75BA96-70A6-4754-A273-3A3EF7EF7CCE}">
      <dgm:prSet/>
      <dgm:spPr/>
      <dgm:t>
        <a:bodyPr/>
        <a:lstStyle/>
        <a:p>
          <a:endParaRPr lang="en-GB"/>
        </a:p>
      </dgm:t>
    </dgm:pt>
    <dgm:pt modelId="{7811D218-5E12-4254-B855-D9FC6CEC3ECD}">
      <dgm:prSet phldrT="[Text]"/>
      <dgm:spPr/>
      <dgm:t>
        <a:bodyPr vert="eaVert"/>
        <a:lstStyle/>
        <a:p>
          <a:r>
            <a:rPr lang="en-GB" dirty="0" smtClean="0"/>
            <a:t>Adoption</a:t>
          </a:r>
          <a:endParaRPr lang="en-GB" dirty="0"/>
        </a:p>
      </dgm:t>
    </dgm:pt>
    <dgm:pt modelId="{D7411EF4-B3E0-454E-9964-82DC5AB4B61B}" type="parTrans" cxnId="{10AD33C8-F8AC-42FF-843C-E08F82FF0BEB}">
      <dgm:prSet/>
      <dgm:spPr/>
      <dgm:t>
        <a:bodyPr/>
        <a:lstStyle/>
        <a:p>
          <a:endParaRPr lang="en-GB"/>
        </a:p>
      </dgm:t>
    </dgm:pt>
    <dgm:pt modelId="{35DD3D73-EB43-4119-AC7B-91AC1303FBB5}" type="sibTrans" cxnId="{10AD33C8-F8AC-42FF-843C-E08F82FF0BEB}">
      <dgm:prSet/>
      <dgm:spPr/>
      <dgm:t>
        <a:bodyPr/>
        <a:lstStyle/>
        <a:p>
          <a:endParaRPr lang="en-GB"/>
        </a:p>
      </dgm:t>
    </dgm:pt>
    <dgm:pt modelId="{2E33FE21-43F5-43C9-9D11-05BFC295D425}" type="pres">
      <dgm:prSet presAssocID="{FCBBAC0A-AC7D-4CD2-A4A2-0011593631EA}" presName="linearFlow" presStyleCnt="0">
        <dgm:presLayoutVars>
          <dgm:resizeHandles val="exact"/>
        </dgm:presLayoutVars>
      </dgm:prSet>
      <dgm:spPr/>
    </dgm:pt>
    <dgm:pt modelId="{C929127D-2D6D-4491-BFB9-D9C0A079CB94}" type="pres">
      <dgm:prSet presAssocID="{61B91931-5FBE-4C94-B1C6-E93B29A7BE5C}" presName="node" presStyleLbl="node1" presStyleIdx="0" presStyleCnt="4">
        <dgm:presLayoutVars>
          <dgm:bulletEnabled val="1"/>
        </dgm:presLayoutVars>
      </dgm:prSet>
      <dgm:spPr/>
      <dgm:t>
        <a:bodyPr/>
        <a:lstStyle/>
        <a:p>
          <a:endParaRPr lang="en-GB"/>
        </a:p>
      </dgm:t>
    </dgm:pt>
    <dgm:pt modelId="{135B6D58-3923-45B0-BF5F-309FBE30C85A}" type="pres">
      <dgm:prSet presAssocID="{BF656E89-F604-4DA3-93B6-68623A10B546}" presName="sibTrans" presStyleLbl="sibTrans2D1" presStyleIdx="0" presStyleCnt="3"/>
      <dgm:spPr/>
      <dgm:t>
        <a:bodyPr/>
        <a:lstStyle/>
        <a:p>
          <a:endParaRPr lang="en-GB"/>
        </a:p>
      </dgm:t>
    </dgm:pt>
    <dgm:pt modelId="{387B03AB-112E-482F-B717-8AA6EA8AE673}" type="pres">
      <dgm:prSet presAssocID="{BF656E89-F604-4DA3-93B6-68623A10B546}" presName="connectorText" presStyleLbl="sibTrans2D1" presStyleIdx="0" presStyleCnt="3"/>
      <dgm:spPr/>
      <dgm:t>
        <a:bodyPr/>
        <a:lstStyle/>
        <a:p>
          <a:endParaRPr lang="en-GB"/>
        </a:p>
      </dgm:t>
    </dgm:pt>
    <dgm:pt modelId="{00918D01-45B4-44DC-8530-D8BEB53C17DB}" type="pres">
      <dgm:prSet presAssocID="{EFD33799-5AB6-44EC-AF26-3D630E52B82B}" presName="node" presStyleLbl="node1" presStyleIdx="1" presStyleCnt="4">
        <dgm:presLayoutVars>
          <dgm:bulletEnabled val="1"/>
        </dgm:presLayoutVars>
      </dgm:prSet>
      <dgm:spPr/>
      <dgm:t>
        <a:bodyPr/>
        <a:lstStyle/>
        <a:p>
          <a:endParaRPr lang="en-GB"/>
        </a:p>
      </dgm:t>
    </dgm:pt>
    <dgm:pt modelId="{FD42767F-763A-4678-8CE6-7C63210C9562}" type="pres">
      <dgm:prSet presAssocID="{1C058B8B-F3EC-40A9-8B06-7EBE8172E819}" presName="sibTrans" presStyleLbl="sibTrans2D1" presStyleIdx="1" presStyleCnt="3"/>
      <dgm:spPr/>
      <dgm:t>
        <a:bodyPr/>
        <a:lstStyle/>
        <a:p>
          <a:endParaRPr lang="en-GB"/>
        </a:p>
      </dgm:t>
    </dgm:pt>
    <dgm:pt modelId="{C98F7466-889F-492B-A99C-6E8AA84CB259}" type="pres">
      <dgm:prSet presAssocID="{1C058B8B-F3EC-40A9-8B06-7EBE8172E819}" presName="connectorText" presStyleLbl="sibTrans2D1" presStyleIdx="1" presStyleCnt="3"/>
      <dgm:spPr/>
      <dgm:t>
        <a:bodyPr/>
        <a:lstStyle/>
        <a:p>
          <a:endParaRPr lang="en-GB"/>
        </a:p>
      </dgm:t>
    </dgm:pt>
    <dgm:pt modelId="{DA1C5464-4516-44BB-9604-A890B28FE70D}" type="pres">
      <dgm:prSet presAssocID="{3C318DEC-13F1-4855-95F5-BEB89DF080A0}" presName="node" presStyleLbl="node1" presStyleIdx="2" presStyleCnt="4">
        <dgm:presLayoutVars>
          <dgm:bulletEnabled val="1"/>
        </dgm:presLayoutVars>
      </dgm:prSet>
      <dgm:spPr/>
      <dgm:t>
        <a:bodyPr/>
        <a:lstStyle/>
        <a:p>
          <a:endParaRPr lang="en-GB"/>
        </a:p>
      </dgm:t>
    </dgm:pt>
    <dgm:pt modelId="{8605E5FE-0B50-4B5D-9953-AE682FC816C4}" type="pres">
      <dgm:prSet presAssocID="{55FF4FE4-8B7B-4784-AFCF-D55DA1A359D8}" presName="sibTrans" presStyleLbl="sibTrans2D1" presStyleIdx="2" presStyleCnt="3"/>
      <dgm:spPr/>
      <dgm:t>
        <a:bodyPr/>
        <a:lstStyle/>
        <a:p>
          <a:endParaRPr lang="en-GB"/>
        </a:p>
      </dgm:t>
    </dgm:pt>
    <dgm:pt modelId="{459B0C33-DAA1-47A9-AA42-D8E30C71D9F3}" type="pres">
      <dgm:prSet presAssocID="{55FF4FE4-8B7B-4784-AFCF-D55DA1A359D8}" presName="connectorText" presStyleLbl="sibTrans2D1" presStyleIdx="2" presStyleCnt="3"/>
      <dgm:spPr/>
      <dgm:t>
        <a:bodyPr/>
        <a:lstStyle/>
        <a:p>
          <a:endParaRPr lang="en-GB"/>
        </a:p>
      </dgm:t>
    </dgm:pt>
    <dgm:pt modelId="{3A5F02B1-1A56-490F-968E-BB645CF2B865}" type="pres">
      <dgm:prSet presAssocID="{7811D218-5E12-4254-B855-D9FC6CEC3ECD}" presName="node" presStyleLbl="node1" presStyleIdx="3" presStyleCnt="4">
        <dgm:presLayoutVars>
          <dgm:bulletEnabled val="1"/>
        </dgm:presLayoutVars>
      </dgm:prSet>
      <dgm:spPr/>
      <dgm:t>
        <a:bodyPr/>
        <a:lstStyle/>
        <a:p>
          <a:endParaRPr lang="en-GB"/>
        </a:p>
      </dgm:t>
    </dgm:pt>
  </dgm:ptLst>
  <dgm:cxnLst>
    <dgm:cxn modelId="{25F715FD-E409-49B8-ACC0-0D78E0F1467A}" type="presOf" srcId="{EFD33799-5AB6-44EC-AF26-3D630E52B82B}" destId="{00918D01-45B4-44DC-8530-D8BEB53C17DB}" srcOrd="0" destOrd="0" presId="urn:microsoft.com/office/officeart/2005/8/layout/process2"/>
    <dgm:cxn modelId="{46DF6AC1-1A86-4CF1-96B9-EF5C465F6FCE}" type="presOf" srcId="{55FF4FE4-8B7B-4784-AFCF-D55DA1A359D8}" destId="{459B0C33-DAA1-47A9-AA42-D8E30C71D9F3}" srcOrd="1" destOrd="0" presId="urn:microsoft.com/office/officeart/2005/8/layout/process2"/>
    <dgm:cxn modelId="{D480E699-1725-401B-8735-380F8E784C9C}" srcId="{FCBBAC0A-AC7D-4CD2-A4A2-0011593631EA}" destId="{EFD33799-5AB6-44EC-AF26-3D630E52B82B}" srcOrd="1" destOrd="0" parTransId="{2D3CFFE4-A8F6-4E42-A04F-E7DE7BA002B7}" sibTransId="{1C058B8B-F3EC-40A9-8B06-7EBE8172E819}"/>
    <dgm:cxn modelId="{8A5FFE57-A3E3-4DCB-A3BD-3AB07219ECF6}" srcId="{FCBBAC0A-AC7D-4CD2-A4A2-0011593631EA}" destId="{61B91931-5FBE-4C94-B1C6-E93B29A7BE5C}" srcOrd="0" destOrd="0" parTransId="{5285D296-A6F6-4C77-9F14-DAAD4C1041A4}" sibTransId="{BF656E89-F604-4DA3-93B6-68623A10B546}"/>
    <dgm:cxn modelId="{10AD33C8-F8AC-42FF-843C-E08F82FF0BEB}" srcId="{FCBBAC0A-AC7D-4CD2-A4A2-0011593631EA}" destId="{7811D218-5E12-4254-B855-D9FC6CEC3ECD}" srcOrd="3" destOrd="0" parTransId="{D7411EF4-B3E0-454E-9964-82DC5AB4B61B}" sibTransId="{35DD3D73-EB43-4119-AC7B-91AC1303FBB5}"/>
    <dgm:cxn modelId="{AAE600C8-9F39-454B-8695-66D2EBB17F30}" type="presOf" srcId="{3C318DEC-13F1-4855-95F5-BEB89DF080A0}" destId="{DA1C5464-4516-44BB-9604-A890B28FE70D}" srcOrd="0" destOrd="0" presId="urn:microsoft.com/office/officeart/2005/8/layout/process2"/>
    <dgm:cxn modelId="{445B41A6-4ED5-4B2D-B65B-98593A794782}" type="presOf" srcId="{61B91931-5FBE-4C94-B1C6-E93B29A7BE5C}" destId="{C929127D-2D6D-4491-BFB9-D9C0A079CB94}" srcOrd="0" destOrd="0" presId="urn:microsoft.com/office/officeart/2005/8/layout/process2"/>
    <dgm:cxn modelId="{7F161639-B42F-4934-82A3-10FF9CAE6349}" type="presOf" srcId="{1C058B8B-F3EC-40A9-8B06-7EBE8172E819}" destId="{C98F7466-889F-492B-A99C-6E8AA84CB259}" srcOrd="1" destOrd="0" presId="urn:microsoft.com/office/officeart/2005/8/layout/process2"/>
    <dgm:cxn modelId="{726A51A9-F9F3-49B0-B8C9-460352F4D341}" type="presOf" srcId="{55FF4FE4-8B7B-4784-AFCF-D55DA1A359D8}" destId="{8605E5FE-0B50-4B5D-9953-AE682FC816C4}" srcOrd="0" destOrd="0" presId="urn:microsoft.com/office/officeart/2005/8/layout/process2"/>
    <dgm:cxn modelId="{15384D5B-7293-4FDA-B31E-875188E699EC}" type="presOf" srcId="{7811D218-5E12-4254-B855-D9FC6CEC3ECD}" destId="{3A5F02B1-1A56-490F-968E-BB645CF2B865}" srcOrd="0" destOrd="0" presId="urn:microsoft.com/office/officeart/2005/8/layout/process2"/>
    <dgm:cxn modelId="{B0785A1C-FEC0-4E96-8F95-3B1758D7D55A}" type="presOf" srcId="{FCBBAC0A-AC7D-4CD2-A4A2-0011593631EA}" destId="{2E33FE21-43F5-43C9-9D11-05BFC295D425}" srcOrd="0" destOrd="0" presId="urn:microsoft.com/office/officeart/2005/8/layout/process2"/>
    <dgm:cxn modelId="{0CE37034-CB16-4E4A-94EB-C2C1BC24FF4D}" type="presOf" srcId="{BF656E89-F604-4DA3-93B6-68623A10B546}" destId="{135B6D58-3923-45B0-BF5F-309FBE30C85A}" srcOrd="0" destOrd="0" presId="urn:microsoft.com/office/officeart/2005/8/layout/process2"/>
    <dgm:cxn modelId="{3EE8AA4C-7991-4429-B585-641867DFD7B5}" type="presOf" srcId="{BF656E89-F604-4DA3-93B6-68623A10B546}" destId="{387B03AB-112E-482F-B717-8AA6EA8AE673}" srcOrd="1" destOrd="0" presId="urn:microsoft.com/office/officeart/2005/8/layout/process2"/>
    <dgm:cxn modelId="{EBDF21EB-C53D-4702-B438-196BF7700262}" type="presOf" srcId="{1C058B8B-F3EC-40A9-8B06-7EBE8172E819}" destId="{FD42767F-763A-4678-8CE6-7C63210C9562}" srcOrd="0" destOrd="0" presId="urn:microsoft.com/office/officeart/2005/8/layout/process2"/>
    <dgm:cxn modelId="{DB75BA96-70A6-4754-A273-3A3EF7EF7CCE}" srcId="{FCBBAC0A-AC7D-4CD2-A4A2-0011593631EA}" destId="{3C318DEC-13F1-4855-95F5-BEB89DF080A0}" srcOrd="2" destOrd="0" parTransId="{21C5FAEE-E847-4750-BD48-960ECA7E7656}" sibTransId="{55FF4FE4-8B7B-4784-AFCF-D55DA1A359D8}"/>
    <dgm:cxn modelId="{6C7A82CF-88C2-4923-8CC3-6FD7F82F9567}" type="presParOf" srcId="{2E33FE21-43F5-43C9-9D11-05BFC295D425}" destId="{C929127D-2D6D-4491-BFB9-D9C0A079CB94}" srcOrd="0" destOrd="0" presId="urn:microsoft.com/office/officeart/2005/8/layout/process2"/>
    <dgm:cxn modelId="{D638DFE6-C5EF-437B-BFA3-E7D5CB3265B2}" type="presParOf" srcId="{2E33FE21-43F5-43C9-9D11-05BFC295D425}" destId="{135B6D58-3923-45B0-BF5F-309FBE30C85A}" srcOrd="1" destOrd="0" presId="urn:microsoft.com/office/officeart/2005/8/layout/process2"/>
    <dgm:cxn modelId="{A755C332-58F1-43A1-986F-2ED8C97C3FF8}" type="presParOf" srcId="{135B6D58-3923-45B0-BF5F-309FBE30C85A}" destId="{387B03AB-112E-482F-B717-8AA6EA8AE673}" srcOrd="0" destOrd="0" presId="urn:microsoft.com/office/officeart/2005/8/layout/process2"/>
    <dgm:cxn modelId="{349E97AB-3E03-4F5F-B3BB-2E28BE70007D}" type="presParOf" srcId="{2E33FE21-43F5-43C9-9D11-05BFC295D425}" destId="{00918D01-45B4-44DC-8530-D8BEB53C17DB}" srcOrd="2" destOrd="0" presId="urn:microsoft.com/office/officeart/2005/8/layout/process2"/>
    <dgm:cxn modelId="{7C9ED550-DE21-4A86-9290-B97264027F6A}" type="presParOf" srcId="{2E33FE21-43F5-43C9-9D11-05BFC295D425}" destId="{FD42767F-763A-4678-8CE6-7C63210C9562}" srcOrd="3" destOrd="0" presId="urn:microsoft.com/office/officeart/2005/8/layout/process2"/>
    <dgm:cxn modelId="{66D29491-0D6A-4BA9-BDBE-45AA6456AE88}" type="presParOf" srcId="{FD42767F-763A-4678-8CE6-7C63210C9562}" destId="{C98F7466-889F-492B-A99C-6E8AA84CB259}" srcOrd="0" destOrd="0" presId="urn:microsoft.com/office/officeart/2005/8/layout/process2"/>
    <dgm:cxn modelId="{6731094C-D884-46BF-809D-91780C8E687A}" type="presParOf" srcId="{2E33FE21-43F5-43C9-9D11-05BFC295D425}" destId="{DA1C5464-4516-44BB-9604-A890B28FE70D}" srcOrd="4" destOrd="0" presId="urn:microsoft.com/office/officeart/2005/8/layout/process2"/>
    <dgm:cxn modelId="{1EE95FAF-CF77-4D95-B8E5-4BF3F875EAA8}" type="presParOf" srcId="{2E33FE21-43F5-43C9-9D11-05BFC295D425}" destId="{8605E5FE-0B50-4B5D-9953-AE682FC816C4}" srcOrd="5" destOrd="0" presId="urn:microsoft.com/office/officeart/2005/8/layout/process2"/>
    <dgm:cxn modelId="{2C60CF91-7505-46ED-915E-3257AC402410}" type="presParOf" srcId="{8605E5FE-0B50-4B5D-9953-AE682FC816C4}" destId="{459B0C33-DAA1-47A9-AA42-D8E30C71D9F3}" srcOrd="0" destOrd="0" presId="urn:microsoft.com/office/officeart/2005/8/layout/process2"/>
    <dgm:cxn modelId="{D1570B5E-EC08-4C8A-ABD1-AC4B8D4C4F76}" type="presParOf" srcId="{2E33FE21-43F5-43C9-9D11-05BFC295D425}" destId="{3A5F02B1-1A56-490F-968E-BB645CF2B865}"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5A1221B-83AC-4533-8AEB-CE573BE49C90}" type="doc">
      <dgm:prSet loTypeId="urn:microsoft.com/office/officeart/2009/3/layout/SnapshotPictureList" loCatId="picture" qsTypeId="urn:microsoft.com/office/officeart/2005/8/quickstyle/simple1" qsCatId="simple" csTypeId="urn:microsoft.com/office/officeart/2005/8/colors/accent1_2" csCatId="accent1" phldr="1"/>
      <dgm:spPr/>
      <dgm:t>
        <a:bodyPr/>
        <a:lstStyle/>
        <a:p>
          <a:endParaRPr lang="en-US"/>
        </a:p>
      </dgm:t>
    </dgm:pt>
    <dgm:pt modelId="{256337D3-D288-433B-8B1A-AE241A4E8D99}">
      <dgm:prSet phldrT="[Text]"/>
      <dgm:spPr/>
      <dgm:t>
        <a:bodyPr/>
        <a:lstStyle/>
        <a:p>
          <a:r>
            <a:rPr lang="en-GB" dirty="0" smtClean="0"/>
            <a:t>Retail</a:t>
          </a:r>
          <a:endParaRPr lang="en-US" dirty="0"/>
        </a:p>
      </dgm:t>
    </dgm:pt>
    <dgm:pt modelId="{6CF6FD5C-5983-477E-81A9-DBAACB07CD8C}" type="parTrans" cxnId="{EFF21816-64EE-4F94-92F0-B35D7DC7433A}">
      <dgm:prSet/>
      <dgm:spPr/>
      <dgm:t>
        <a:bodyPr/>
        <a:lstStyle/>
        <a:p>
          <a:endParaRPr lang="en-US"/>
        </a:p>
      </dgm:t>
    </dgm:pt>
    <dgm:pt modelId="{22CC72A0-4C9D-41E3-A74E-58B04EBB6D04}" type="sibTrans" cxnId="{EFF21816-64EE-4F94-92F0-B35D7DC7433A}">
      <dgm:prSet/>
      <dgm:spPr/>
      <dgm:t>
        <a:bodyPr/>
        <a:lstStyle/>
        <a:p>
          <a:endParaRPr lang="en-US"/>
        </a:p>
      </dgm:t>
    </dgm:pt>
    <dgm:pt modelId="{4F58592F-DF0F-41C3-A333-78510C63A38B}">
      <dgm:prSet/>
      <dgm:spPr/>
      <dgm:t>
        <a:bodyPr/>
        <a:lstStyle/>
        <a:p>
          <a:r>
            <a:rPr lang="en-GB" dirty="0" smtClean="0"/>
            <a:t>A few retailers has expressed their interest in adopting HAT as customer data stores and integrating shopping data with consumption data from </a:t>
          </a:r>
          <a:r>
            <a:rPr lang="en-GB" dirty="0" err="1" smtClean="0"/>
            <a:t>IoT</a:t>
          </a:r>
          <a:r>
            <a:rPr lang="en-GB" dirty="0" smtClean="0"/>
            <a:t> devices, wearables, and smart homes. The vision is to auto-replenish based on usage for applicable products, and personalise products promotion dynamically for usage based on consumption insights and events.</a:t>
          </a:r>
          <a:endParaRPr lang="en-US" dirty="0"/>
        </a:p>
      </dgm:t>
    </dgm:pt>
    <dgm:pt modelId="{9841F4F3-3057-4FF6-A4DD-1957582D15C0}" type="parTrans" cxnId="{484C831A-7D5A-495C-B3C2-A8B854885E41}">
      <dgm:prSet/>
      <dgm:spPr/>
      <dgm:t>
        <a:bodyPr/>
        <a:lstStyle/>
        <a:p>
          <a:endParaRPr lang="en-US"/>
        </a:p>
      </dgm:t>
    </dgm:pt>
    <dgm:pt modelId="{F432C07A-BC9B-4524-A58A-906B6032AFA2}" type="sibTrans" cxnId="{484C831A-7D5A-495C-B3C2-A8B854885E41}">
      <dgm:prSet/>
      <dgm:spPr/>
      <dgm:t>
        <a:bodyPr/>
        <a:lstStyle/>
        <a:p>
          <a:endParaRPr lang="en-US"/>
        </a:p>
      </dgm:t>
    </dgm:pt>
    <dgm:pt modelId="{4EDF2D15-55B0-4D95-AB83-9C5C72D99227}" type="pres">
      <dgm:prSet presAssocID="{45A1221B-83AC-4533-8AEB-CE573BE49C90}" presName="Name0" presStyleCnt="0">
        <dgm:presLayoutVars>
          <dgm:chMax/>
          <dgm:chPref/>
          <dgm:dir/>
          <dgm:animLvl val="lvl"/>
        </dgm:presLayoutVars>
      </dgm:prSet>
      <dgm:spPr/>
      <dgm:t>
        <a:bodyPr/>
        <a:lstStyle/>
        <a:p>
          <a:endParaRPr lang="en-US"/>
        </a:p>
      </dgm:t>
    </dgm:pt>
    <dgm:pt modelId="{E708DB7C-BBB1-413C-91BD-1D61DB01D93D}" type="pres">
      <dgm:prSet presAssocID="{256337D3-D288-433B-8B1A-AE241A4E8D99}" presName="composite" presStyleCnt="0"/>
      <dgm:spPr/>
      <dgm:t>
        <a:bodyPr/>
        <a:lstStyle/>
        <a:p>
          <a:endParaRPr lang="en-US"/>
        </a:p>
      </dgm:t>
    </dgm:pt>
    <dgm:pt modelId="{7E55A591-AAC6-4631-A9D6-88F7869536E9}" type="pres">
      <dgm:prSet presAssocID="{256337D3-D288-433B-8B1A-AE241A4E8D99}" presName="ParentAccentShape" presStyleLbl="trBgShp" presStyleIdx="0" presStyleCnt="2"/>
      <dgm:spPr/>
      <dgm:t>
        <a:bodyPr/>
        <a:lstStyle/>
        <a:p>
          <a:endParaRPr lang="en-US"/>
        </a:p>
      </dgm:t>
    </dgm:pt>
    <dgm:pt modelId="{5FEB000E-A520-4D19-ADE5-75EAA4CEECBD}" type="pres">
      <dgm:prSet presAssocID="{256337D3-D288-433B-8B1A-AE241A4E8D99}" presName="ParentText" presStyleLbl="revTx" presStyleIdx="0" presStyleCnt="2">
        <dgm:presLayoutVars>
          <dgm:chMax val="1"/>
          <dgm:chPref val="1"/>
          <dgm:bulletEnabled val="1"/>
        </dgm:presLayoutVars>
      </dgm:prSet>
      <dgm:spPr/>
      <dgm:t>
        <a:bodyPr/>
        <a:lstStyle/>
        <a:p>
          <a:endParaRPr lang="en-US"/>
        </a:p>
      </dgm:t>
    </dgm:pt>
    <dgm:pt modelId="{22D8238D-A5AE-46CA-A9BE-3334A0B2EEC4}" type="pres">
      <dgm:prSet presAssocID="{256337D3-D288-433B-8B1A-AE241A4E8D99}" presName="ChildText" presStyleLbl="revTx" presStyleIdx="1" presStyleCnt="2">
        <dgm:presLayoutVars>
          <dgm:chMax val="0"/>
          <dgm:chPref val="0"/>
        </dgm:presLayoutVars>
      </dgm:prSet>
      <dgm:spPr/>
      <dgm:t>
        <a:bodyPr/>
        <a:lstStyle/>
        <a:p>
          <a:endParaRPr lang="en-US"/>
        </a:p>
      </dgm:t>
    </dgm:pt>
    <dgm:pt modelId="{DEC7AB01-D7ED-41E1-A24C-1E45E066EBF2}" type="pres">
      <dgm:prSet presAssocID="{256337D3-D288-433B-8B1A-AE241A4E8D99}" presName="ChildAccentShape" presStyleLbl="trBgShp" presStyleIdx="1" presStyleCnt="2"/>
      <dgm:spPr/>
      <dgm:t>
        <a:bodyPr/>
        <a:lstStyle/>
        <a:p>
          <a:endParaRPr lang="en-US"/>
        </a:p>
      </dgm:t>
    </dgm:pt>
    <dgm:pt modelId="{59CC51B2-085C-4F0E-8250-D2D6B40EE06F}" type="pres">
      <dgm:prSet presAssocID="{256337D3-D288-433B-8B1A-AE241A4E8D99}" presName="Image" presStyleLbl="alignImgPlace1" presStyleIdx="0" presStyleCnt="1"/>
      <dgm:spPr>
        <a:blipFill rotWithShape="1">
          <a:blip xmlns:r="http://schemas.openxmlformats.org/officeDocument/2006/relationships" r:embed="rId1"/>
          <a:stretch>
            <a:fillRect/>
          </a:stretch>
        </a:blipFill>
      </dgm:spPr>
      <dgm:t>
        <a:bodyPr/>
        <a:lstStyle/>
        <a:p>
          <a:endParaRPr lang="en-US"/>
        </a:p>
      </dgm:t>
    </dgm:pt>
  </dgm:ptLst>
  <dgm:cxnLst>
    <dgm:cxn modelId="{0BE1CFB5-DC9C-4B09-8E75-176444C0674E}" type="presOf" srcId="{45A1221B-83AC-4533-8AEB-CE573BE49C90}" destId="{4EDF2D15-55B0-4D95-AB83-9C5C72D99227}" srcOrd="0" destOrd="0" presId="urn:microsoft.com/office/officeart/2009/3/layout/SnapshotPictureList"/>
    <dgm:cxn modelId="{EFF21816-64EE-4F94-92F0-B35D7DC7433A}" srcId="{45A1221B-83AC-4533-8AEB-CE573BE49C90}" destId="{256337D3-D288-433B-8B1A-AE241A4E8D99}" srcOrd="0" destOrd="0" parTransId="{6CF6FD5C-5983-477E-81A9-DBAACB07CD8C}" sibTransId="{22CC72A0-4C9D-41E3-A74E-58B04EBB6D04}"/>
    <dgm:cxn modelId="{484C831A-7D5A-495C-B3C2-A8B854885E41}" srcId="{256337D3-D288-433B-8B1A-AE241A4E8D99}" destId="{4F58592F-DF0F-41C3-A333-78510C63A38B}" srcOrd="0" destOrd="0" parTransId="{9841F4F3-3057-4FF6-A4DD-1957582D15C0}" sibTransId="{F432C07A-BC9B-4524-A58A-906B6032AFA2}"/>
    <dgm:cxn modelId="{2B0BCE6D-9D74-43A3-906C-8974EDCF226C}" type="presOf" srcId="{4F58592F-DF0F-41C3-A333-78510C63A38B}" destId="{22D8238D-A5AE-46CA-A9BE-3334A0B2EEC4}" srcOrd="0" destOrd="0" presId="urn:microsoft.com/office/officeart/2009/3/layout/SnapshotPictureList"/>
    <dgm:cxn modelId="{95B1C653-03F3-430B-8DB9-BC2DE320C0D6}" type="presOf" srcId="{256337D3-D288-433B-8B1A-AE241A4E8D99}" destId="{5FEB000E-A520-4D19-ADE5-75EAA4CEECBD}" srcOrd="0" destOrd="0" presId="urn:microsoft.com/office/officeart/2009/3/layout/SnapshotPictureList"/>
    <dgm:cxn modelId="{B7745D36-BD06-49C0-9FF2-2662CFD3A18A}" type="presParOf" srcId="{4EDF2D15-55B0-4D95-AB83-9C5C72D99227}" destId="{E708DB7C-BBB1-413C-91BD-1D61DB01D93D}" srcOrd="0" destOrd="0" presId="urn:microsoft.com/office/officeart/2009/3/layout/SnapshotPictureList"/>
    <dgm:cxn modelId="{B96C802F-F3D4-4FBF-BC21-7E835353F4FD}" type="presParOf" srcId="{E708DB7C-BBB1-413C-91BD-1D61DB01D93D}" destId="{7E55A591-AAC6-4631-A9D6-88F7869536E9}" srcOrd="0" destOrd="0" presId="urn:microsoft.com/office/officeart/2009/3/layout/SnapshotPictureList"/>
    <dgm:cxn modelId="{E0128773-514C-4006-8EC4-C44BE1A725E5}" type="presParOf" srcId="{E708DB7C-BBB1-413C-91BD-1D61DB01D93D}" destId="{5FEB000E-A520-4D19-ADE5-75EAA4CEECBD}" srcOrd="1" destOrd="0" presId="urn:microsoft.com/office/officeart/2009/3/layout/SnapshotPictureList"/>
    <dgm:cxn modelId="{F3F59B9D-C971-4F98-B133-AEA02B19AFDD}" type="presParOf" srcId="{E708DB7C-BBB1-413C-91BD-1D61DB01D93D}" destId="{22D8238D-A5AE-46CA-A9BE-3334A0B2EEC4}" srcOrd="2" destOrd="0" presId="urn:microsoft.com/office/officeart/2009/3/layout/SnapshotPictureList"/>
    <dgm:cxn modelId="{6804C4A7-CDFA-4FDE-981E-D03DD97C6D4B}" type="presParOf" srcId="{E708DB7C-BBB1-413C-91BD-1D61DB01D93D}" destId="{DEC7AB01-D7ED-41E1-A24C-1E45E066EBF2}" srcOrd="3" destOrd="0" presId="urn:microsoft.com/office/officeart/2009/3/layout/SnapshotPictureList"/>
    <dgm:cxn modelId="{623599B5-DF92-41B4-B56C-A806CFDB4AE2}" type="presParOf" srcId="{E708DB7C-BBB1-413C-91BD-1D61DB01D93D}" destId="{59CC51B2-085C-4F0E-8250-D2D6B40EE06F}" srcOrd="4" destOrd="0" presId="urn:microsoft.com/office/officeart/2009/3/layout/Snapshot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0A020-C7C5-4552-80CF-AFDA3ADB193C}">
      <dsp:nvSpPr>
        <dsp:cNvPr id="0" name=""/>
        <dsp:cNvSpPr/>
      </dsp:nvSpPr>
      <dsp:spPr>
        <a:xfrm>
          <a:off x="783" y="0"/>
          <a:ext cx="2038252" cy="3361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a:t>Personal Data Storage</a:t>
          </a:r>
        </a:p>
      </dsp:txBody>
      <dsp:txXfrm>
        <a:off x="783" y="0"/>
        <a:ext cx="2038252" cy="1008360"/>
      </dsp:txXfrm>
    </dsp:sp>
    <dsp:sp modelId="{4643C5EE-8EA1-471F-BFE4-8470269FCFC5}">
      <dsp:nvSpPr>
        <dsp:cNvPr id="0" name=""/>
        <dsp:cNvSpPr/>
      </dsp:nvSpPr>
      <dsp:spPr>
        <a:xfrm>
          <a:off x="204609" y="1008647"/>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a:t>Legal</a:t>
          </a:r>
        </a:p>
      </dsp:txBody>
      <dsp:txXfrm>
        <a:off x="223950" y="1027988"/>
        <a:ext cx="1591919" cy="621659"/>
      </dsp:txXfrm>
    </dsp:sp>
    <dsp:sp modelId="{EBBD3302-CF99-4401-8B0B-AA546CCED051}">
      <dsp:nvSpPr>
        <dsp:cNvPr id="0" name=""/>
        <dsp:cNvSpPr/>
      </dsp:nvSpPr>
      <dsp:spPr>
        <a:xfrm>
          <a:off x="204609" y="1770579"/>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a:t>“Privacy”</a:t>
          </a:r>
        </a:p>
      </dsp:txBody>
      <dsp:txXfrm>
        <a:off x="223950" y="1789920"/>
        <a:ext cx="1591919" cy="621659"/>
      </dsp:txXfrm>
    </dsp:sp>
    <dsp:sp modelId="{BB539A3E-D501-4CDB-8353-9F51A468AF04}">
      <dsp:nvSpPr>
        <dsp:cNvPr id="0" name=""/>
        <dsp:cNvSpPr/>
      </dsp:nvSpPr>
      <dsp:spPr>
        <a:xfrm>
          <a:off x="204609" y="2532511"/>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a:t>Security</a:t>
          </a:r>
          <a:endParaRPr lang="en-GB" sz="1900" kern="1200" dirty="0"/>
        </a:p>
      </dsp:txBody>
      <dsp:txXfrm>
        <a:off x="223950" y="2551852"/>
        <a:ext cx="1591919" cy="621659"/>
      </dsp:txXfrm>
    </dsp:sp>
    <dsp:sp modelId="{8C8CE842-DF1C-421B-88FA-E15451CF6580}">
      <dsp:nvSpPr>
        <dsp:cNvPr id="0" name=""/>
        <dsp:cNvSpPr/>
      </dsp:nvSpPr>
      <dsp:spPr>
        <a:xfrm>
          <a:off x="2191905" y="0"/>
          <a:ext cx="2038252" cy="3361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a:t>Horizontal Data</a:t>
          </a:r>
        </a:p>
      </dsp:txBody>
      <dsp:txXfrm>
        <a:off x="2191905" y="0"/>
        <a:ext cx="2038252" cy="1008360"/>
      </dsp:txXfrm>
    </dsp:sp>
    <dsp:sp modelId="{02A3F32C-DAA3-423B-8D94-76918BBC3D84}">
      <dsp:nvSpPr>
        <dsp:cNvPr id="0" name=""/>
        <dsp:cNvSpPr/>
      </dsp:nvSpPr>
      <dsp:spPr>
        <a:xfrm>
          <a:off x="2395730" y="1008647"/>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a:t>Connect</a:t>
          </a:r>
        </a:p>
      </dsp:txBody>
      <dsp:txXfrm>
        <a:off x="2415071" y="1027988"/>
        <a:ext cx="1591919" cy="621659"/>
      </dsp:txXfrm>
    </dsp:sp>
    <dsp:sp modelId="{F5C19120-C11C-4394-9464-B25CA4291390}">
      <dsp:nvSpPr>
        <dsp:cNvPr id="0" name=""/>
        <dsp:cNvSpPr/>
      </dsp:nvSpPr>
      <dsp:spPr>
        <a:xfrm>
          <a:off x="2395730" y="1770579"/>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a:t>Contain</a:t>
          </a:r>
        </a:p>
      </dsp:txBody>
      <dsp:txXfrm>
        <a:off x="2415071" y="1789920"/>
        <a:ext cx="1591919" cy="621659"/>
      </dsp:txXfrm>
    </dsp:sp>
    <dsp:sp modelId="{F16412FC-7937-4BEB-8E49-8F94A89A0253}">
      <dsp:nvSpPr>
        <dsp:cNvPr id="0" name=""/>
        <dsp:cNvSpPr/>
      </dsp:nvSpPr>
      <dsp:spPr>
        <a:xfrm>
          <a:off x="2395730" y="2532511"/>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a:t>Contextual</a:t>
          </a:r>
        </a:p>
      </dsp:txBody>
      <dsp:txXfrm>
        <a:off x="2415071" y="2551852"/>
        <a:ext cx="1591919" cy="621659"/>
      </dsp:txXfrm>
    </dsp:sp>
    <dsp:sp modelId="{239333C0-077C-4D17-9BAB-F60579922A66}">
      <dsp:nvSpPr>
        <dsp:cNvPr id="0" name=""/>
        <dsp:cNvSpPr/>
      </dsp:nvSpPr>
      <dsp:spPr>
        <a:xfrm>
          <a:off x="4383026" y="0"/>
          <a:ext cx="2038252" cy="3361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GB" sz="2500" kern="1200" dirty="0"/>
            <a:t>Personal Data Economy</a:t>
          </a:r>
        </a:p>
      </dsp:txBody>
      <dsp:txXfrm>
        <a:off x="4383026" y="0"/>
        <a:ext cx="2038252" cy="1008360"/>
      </dsp:txXfrm>
    </dsp:sp>
    <dsp:sp modelId="{7496F5B3-B00A-45C8-BA9F-36D7504CE935}">
      <dsp:nvSpPr>
        <dsp:cNvPr id="0" name=""/>
        <dsp:cNvSpPr/>
      </dsp:nvSpPr>
      <dsp:spPr>
        <a:xfrm>
          <a:off x="4586851" y="1008647"/>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baseline="0" dirty="0"/>
            <a:t>Better Targeting</a:t>
          </a:r>
          <a:endParaRPr lang="en-GB" sz="1900" kern="1200" dirty="0"/>
        </a:p>
      </dsp:txBody>
      <dsp:txXfrm>
        <a:off x="4606192" y="1027988"/>
        <a:ext cx="1591919" cy="621659"/>
      </dsp:txXfrm>
    </dsp:sp>
    <dsp:sp modelId="{1850A338-D3C8-4401-9FC9-63B0A61FEFC3}">
      <dsp:nvSpPr>
        <dsp:cNvPr id="0" name=""/>
        <dsp:cNvSpPr/>
      </dsp:nvSpPr>
      <dsp:spPr>
        <a:xfrm>
          <a:off x="4586851" y="1770579"/>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a:t>Data Offers</a:t>
          </a:r>
        </a:p>
      </dsp:txBody>
      <dsp:txXfrm>
        <a:off x="4606192" y="1789920"/>
        <a:ext cx="1591919" cy="621659"/>
      </dsp:txXfrm>
    </dsp:sp>
    <dsp:sp modelId="{2A8DF502-15A6-4648-BE48-8A18F076355B}">
      <dsp:nvSpPr>
        <dsp:cNvPr id="0" name=""/>
        <dsp:cNvSpPr/>
      </dsp:nvSpPr>
      <dsp:spPr>
        <a:xfrm>
          <a:off x="4586851" y="2532511"/>
          <a:ext cx="1630601" cy="66034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a:t>Market Square</a:t>
          </a:r>
        </a:p>
      </dsp:txBody>
      <dsp:txXfrm>
        <a:off x="4606192" y="2551852"/>
        <a:ext cx="1591919" cy="62165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Insurance</a:t>
          </a:r>
          <a:endParaRPr lang="en-US" sz="2400" kern="1200" dirty="0"/>
        </a:p>
      </dsp:txBody>
      <dsp:txXfrm>
        <a:off x="1236207" y="4287876"/>
        <a:ext cx="5874077" cy="537887"/>
      </dsp:txXfrm>
    </dsp:sp>
    <dsp:sp modelId="{22D8238D-A5AE-46CA-A9BE-3334A0B2EEC4}">
      <dsp:nvSpPr>
        <dsp:cNvPr id="0" name=""/>
        <dsp:cNvSpPr/>
      </dsp:nvSpPr>
      <dsp:spPr>
        <a:xfrm>
          <a:off x="7614365" y="542961"/>
          <a:ext cx="2911320"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66750">
            <a:lnSpc>
              <a:spcPct val="90000"/>
            </a:lnSpc>
            <a:spcBef>
              <a:spcPct val="0"/>
            </a:spcBef>
            <a:spcAft>
              <a:spcPct val="35000"/>
            </a:spcAft>
          </a:pPr>
          <a:r>
            <a:rPr lang="en-GB" sz="1500" b="1" kern="1200" dirty="0" smtClean="0"/>
            <a:t>Motor insurance:</a:t>
          </a:r>
          <a:r>
            <a:rPr lang="en-GB" sz="1500" kern="1200" dirty="0" smtClean="0"/>
            <a:t> A leading insurance provider in the UK is working with </a:t>
          </a:r>
          <a:r>
            <a:rPr lang="en-GB" sz="1500" kern="1200" dirty="0" err="1" smtClean="0"/>
            <a:t>HATDeX</a:t>
          </a:r>
          <a:r>
            <a:rPr lang="en-GB" sz="1500" kern="1200" dirty="0" smtClean="0"/>
            <a:t> to better verify personal information provided such as actual address. By accessing to driving data from a car / mobile, and dynamic user data, the insurance provider is to provide “insure as you drive” insurance. </a:t>
          </a:r>
          <a:endParaRPr lang="en-US" sz="1500" kern="1200" dirty="0"/>
        </a:p>
        <a:p>
          <a:pPr lvl="0" algn="l" defTabSz="666750">
            <a:lnSpc>
              <a:spcPct val="90000"/>
            </a:lnSpc>
            <a:spcBef>
              <a:spcPct val="0"/>
            </a:spcBef>
            <a:spcAft>
              <a:spcPct val="35000"/>
            </a:spcAft>
          </a:pPr>
          <a:r>
            <a:rPr lang="en-GB" sz="1500" b="1" kern="1200" dirty="0" smtClean="0"/>
            <a:t>Home Insurance:</a:t>
          </a:r>
          <a:r>
            <a:rPr lang="en-GB" sz="1500" kern="1200" dirty="0" smtClean="0"/>
            <a:t> Insurance providers can now protect home from theft 24 hours a day, and better render intruder notification with personal data such as location, smart home data such as smoke sensor, motion sensor, flood sensor, door sensor etc. And this smarter alarm system actually reduces home insurance premium significantly.</a:t>
          </a:r>
          <a:endParaRPr lang="en-GB" sz="1500" kern="1200" dirty="0"/>
        </a:p>
      </dsp:txBody>
      <dsp:txXfrm>
        <a:off x="7614365" y="542961"/>
        <a:ext cx="2911320" cy="453144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Price Comparison Website</a:t>
          </a:r>
          <a:endParaRPr lang="en-US" sz="2400" kern="1200" dirty="0"/>
        </a:p>
      </dsp:txBody>
      <dsp:txXfrm>
        <a:off x="1236207" y="4287876"/>
        <a:ext cx="5874077" cy="537887"/>
      </dsp:txXfrm>
    </dsp:sp>
    <dsp:sp modelId="{22D8238D-A5AE-46CA-A9BE-3334A0B2EEC4}">
      <dsp:nvSpPr>
        <dsp:cNvPr id="0" name=""/>
        <dsp:cNvSpPr/>
      </dsp:nvSpPr>
      <dsp:spPr>
        <a:xfrm>
          <a:off x="7611818" y="542961"/>
          <a:ext cx="2916415"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90000"/>
            </a:lnSpc>
            <a:spcBef>
              <a:spcPct val="0"/>
            </a:spcBef>
            <a:spcAft>
              <a:spcPct val="35000"/>
            </a:spcAft>
          </a:pPr>
          <a:r>
            <a:rPr lang="en-GB" sz="2000" b="0" kern="1200" dirty="0" smtClean="0"/>
            <a:t>An innovative Price Comparison Website is to champion HAT in the market. It is to pilot with HAT so that consumers will be in full control of personal data; in exchange, it will propose data offers to the consumers in accessing a combination of their live social updates, live opinion, and other dynamic data, so as to better understand consumers’ preference and suggest best deals.</a:t>
          </a:r>
          <a:endParaRPr lang="en-US" sz="2000" b="0" kern="1200" dirty="0"/>
        </a:p>
      </dsp:txBody>
      <dsp:txXfrm>
        <a:off x="7611818" y="542961"/>
        <a:ext cx="2916415" cy="45314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Advertising</a:t>
          </a:r>
          <a:endParaRPr lang="en-US" sz="2400" kern="1200" dirty="0"/>
        </a:p>
      </dsp:txBody>
      <dsp:txXfrm>
        <a:off x="1236207" y="4287876"/>
        <a:ext cx="5874077" cy="537887"/>
      </dsp:txXfrm>
    </dsp:sp>
    <dsp:sp modelId="{22D8238D-A5AE-46CA-A9BE-3334A0B2EEC4}">
      <dsp:nvSpPr>
        <dsp:cNvPr id="0" name=""/>
        <dsp:cNvSpPr/>
      </dsp:nvSpPr>
      <dsp:spPr>
        <a:xfrm>
          <a:off x="7614365" y="542961"/>
          <a:ext cx="2911320"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11200">
            <a:lnSpc>
              <a:spcPct val="90000"/>
            </a:lnSpc>
            <a:spcBef>
              <a:spcPct val="0"/>
            </a:spcBef>
            <a:spcAft>
              <a:spcPct val="35000"/>
            </a:spcAft>
          </a:pPr>
          <a:r>
            <a:rPr lang="en-GB" sz="1600" b="1" kern="1200" dirty="0" smtClean="0"/>
            <a:t>“Half the money I spend on advertising is wasted; the trouble is I don’t know which half”.  </a:t>
          </a:r>
          <a:endParaRPr lang="en-US" sz="1600" kern="1200" dirty="0"/>
        </a:p>
        <a:p>
          <a:pPr lvl="0" algn="l" defTabSz="711200">
            <a:lnSpc>
              <a:spcPct val="90000"/>
            </a:lnSpc>
            <a:spcBef>
              <a:spcPct val="0"/>
            </a:spcBef>
            <a:spcAft>
              <a:spcPct val="35000"/>
            </a:spcAft>
          </a:pPr>
          <a:r>
            <a:rPr lang="en-GB" sz="1600" kern="1200" dirty="0" smtClean="0"/>
            <a:t>Brands could have spent a lot of money on direct marketing, social media marketing, promotions…. With no idea about what consumer really wants.  Noggin Asia is to host HATs for consumers in Singapore, and to create a platform to link brands to consumer insights, </a:t>
          </a:r>
          <a:r>
            <a:rPr lang="en-GB" sz="1600" i="1" kern="1200" dirty="0" smtClean="0"/>
            <a:t>direct from the consumer.</a:t>
          </a:r>
          <a:r>
            <a:rPr lang="en-GB" sz="1600" kern="1200" dirty="0" smtClean="0"/>
            <a:t> Extending service from </a:t>
          </a:r>
          <a:r>
            <a:rPr lang="en-GB" sz="1600" kern="1200" dirty="0" err="1" smtClean="0"/>
            <a:t>MarketSquare</a:t>
          </a:r>
          <a:r>
            <a:rPr lang="en-GB" sz="1600" kern="1200" dirty="0" smtClean="0"/>
            <a:t>, real-time feedback about offers will be available to brands, for modification</a:t>
          </a:r>
          <a:r>
            <a:rPr lang="en-GB" sz="1600" i="1" kern="1200" dirty="0" smtClean="0"/>
            <a:t> the offer to suit real-time contextual consumer needs</a:t>
          </a:r>
          <a:r>
            <a:rPr lang="en-GB" sz="1600" kern="1200" dirty="0" smtClean="0"/>
            <a:t>, leading to better value on a lesser marketing spend.</a:t>
          </a:r>
          <a:endParaRPr lang="en-US" sz="1600" kern="1200" dirty="0"/>
        </a:p>
      </dsp:txBody>
      <dsp:txXfrm>
        <a:off x="7614365" y="542961"/>
        <a:ext cx="2911320" cy="453144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0143" y="544909"/>
          <a:ext cx="244599" cy="45270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92037" y="544909"/>
          <a:ext cx="6361651" cy="452702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7437" y="2477"/>
          <a:ext cx="6117052" cy="428216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40748" y="4286166"/>
          <a:ext cx="5868341" cy="53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Authorities / Public Sector</a:t>
          </a:r>
          <a:endParaRPr lang="en-US" sz="2400" kern="1200" dirty="0"/>
        </a:p>
      </dsp:txBody>
      <dsp:txXfrm>
        <a:off x="1240748" y="4286166"/>
        <a:ext cx="5868341" cy="537362"/>
      </dsp:txXfrm>
    </dsp:sp>
    <dsp:sp modelId="{22D8238D-A5AE-46CA-A9BE-3334A0B2EEC4}">
      <dsp:nvSpPr>
        <dsp:cNvPr id="0" name=""/>
        <dsp:cNvSpPr/>
      </dsp:nvSpPr>
      <dsp:spPr>
        <a:xfrm>
          <a:off x="7414072" y="544909"/>
          <a:ext cx="3305688" cy="452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en-GB" sz="1800" kern="1200" dirty="0" smtClean="0"/>
            <a:t>A government department who holds personal data in considering using HAT as the baseline technology for its personal information management system. Benefiting from HAT ecosystem privacy by design framework, the department will automatically comply with the General Data Protection Regulation (GDPR). The new system will put citizen in charge of personal data, feed departmental generated personal records to HATs accordingly, and share such information with other organisations with a joint consent from both the individual and the department. </a:t>
          </a:r>
          <a:endParaRPr lang="en-US" sz="1800" kern="1200" dirty="0"/>
        </a:p>
      </dsp:txBody>
      <dsp:txXfrm>
        <a:off x="7414072" y="544909"/>
        <a:ext cx="3305688" cy="452702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Mobility – Authorities &amp; Operators</a:t>
          </a:r>
          <a:endParaRPr lang="en-US" sz="2400" kern="1200" dirty="0"/>
        </a:p>
      </dsp:txBody>
      <dsp:txXfrm>
        <a:off x="1236207" y="4287876"/>
        <a:ext cx="5874077" cy="537887"/>
      </dsp:txXfrm>
    </dsp:sp>
    <dsp:sp modelId="{22D8238D-A5AE-46CA-A9BE-3334A0B2EEC4}">
      <dsp:nvSpPr>
        <dsp:cNvPr id="0" name=""/>
        <dsp:cNvSpPr/>
      </dsp:nvSpPr>
      <dsp:spPr>
        <a:xfrm>
          <a:off x="7614365" y="542961"/>
          <a:ext cx="2911320"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90000"/>
            </a:lnSpc>
            <a:spcBef>
              <a:spcPct val="0"/>
            </a:spcBef>
            <a:spcAft>
              <a:spcPct val="35000"/>
            </a:spcAft>
          </a:pPr>
          <a:r>
            <a:rPr lang="en-GB" sz="2000" kern="1200" dirty="0" smtClean="0"/>
            <a:t>A local authority attempts offer HATs to traveller to allow crowd-sourced network intelligence. The intelligence will help foreseeing disruptions, ensure business continuity, easing the over-crowding of its transport infrastructure, improve health and safety, as well as leveraging the data exchange of HAT ecosystem to economically benefit from its own data.</a:t>
          </a:r>
          <a:endParaRPr lang="en-US" sz="2000" kern="1200" dirty="0"/>
        </a:p>
      </dsp:txBody>
      <dsp:txXfrm>
        <a:off x="7614365" y="542961"/>
        <a:ext cx="2911320" cy="45314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0A020-C7C5-4552-80CF-AFDA3ADB193C}">
      <dsp:nvSpPr>
        <dsp:cNvPr id="0" name=""/>
        <dsp:cNvSpPr/>
      </dsp:nvSpPr>
      <dsp:spPr>
        <a:xfrm>
          <a:off x="6155" y="0"/>
          <a:ext cx="2160031" cy="5447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kern="1200" dirty="0" smtClean="0"/>
            <a:t>Separation</a:t>
          </a:r>
          <a:endParaRPr lang="en-GB" sz="2700" kern="1200" dirty="0"/>
        </a:p>
      </dsp:txBody>
      <dsp:txXfrm>
        <a:off x="6155" y="0"/>
        <a:ext cx="2160031" cy="1634376"/>
      </dsp:txXfrm>
    </dsp:sp>
    <dsp:sp modelId="{4643C5EE-8EA1-471F-BFE4-8470269FCFC5}">
      <dsp:nvSpPr>
        <dsp:cNvPr id="0" name=""/>
        <dsp:cNvSpPr/>
      </dsp:nvSpPr>
      <dsp:spPr>
        <a:xfrm>
          <a:off x="222158" y="163484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Decoupling from Source</a:t>
          </a:r>
          <a:endParaRPr lang="en-GB" sz="1900" kern="1200" dirty="0"/>
        </a:p>
      </dsp:txBody>
      <dsp:txXfrm>
        <a:off x="253506" y="1666190"/>
        <a:ext cx="1665329" cy="1007602"/>
      </dsp:txXfrm>
    </dsp:sp>
    <dsp:sp modelId="{EBBD3302-CF99-4401-8B0B-AA546CCED051}">
      <dsp:nvSpPr>
        <dsp:cNvPr id="0" name=""/>
        <dsp:cNvSpPr/>
      </dsp:nvSpPr>
      <dsp:spPr>
        <a:xfrm>
          <a:off x="222158" y="286980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Residing at “your place”</a:t>
          </a:r>
          <a:endParaRPr lang="en-GB" sz="1900" kern="1200" dirty="0"/>
        </a:p>
      </dsp:txBody>
      <dsp:txXfrm>
        <a:off x="253506" y="2901150"/>
        <a:ext cx="1665329" cy="1007602"/>
      </dsp:txXfrm>
    </dsp:sp>
    <dsp:sp modelId="{BB539A3E-D501-4CDB-8353-9F51A468AF04}">
      <dsp:nvSpPr>
        <dsp:cNvPr id="0" name=""/>
        <dsp:cNvSpPr/>
      </dsp:nvSpPr>
      <dsp:spPr>
        <a:xfrm>
          <a:off x="222158" y="410476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Moving freely</a:t>
          </a:r>
          <a:endParaRPr lang="en-GB" sz="1900" kern="1200" dirty="0"/>
        </a:p>
      </dsp:txBody>
      <dsp:txXfrm>
        <a:off x="253506" y="4136110"/>
        <a:ext cx="1665329" cy="1007602"/>
      </dsp:txXfrm>
    </dsp:sp>
    <dsp:sp modelId="{8C8CE842-DF1C-421B-88FA-E15451CF6580}">
      <dsp:nvSpPr>
        <dsp:cNvPr id="0" name=""/>
        <dsp:cNvSpPr/>
      </dsp:nvSpPr>
      <dsp:spPr>
        <a:xfrm>
          <a:off x="2328189" y="0"/>
          <a:ext cx="2160031" cy="5447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kern="1200" dirty="0" smtClean="0"/>
            <a:t>Encapsulation</a:t>
          </a:r>
          <a:endParaRPr lang="en-GB" sz="2700" kern="1200" dirty="0"/>
        </a:p>
      </dsp:txBody>
      <dsp:txXfrm>
        <a:off x="2328189" y="0"/>
        <a:ext cx="2160031" cy="1634376"/>
      </dsp:txXfrm>
    </dsp:sp>
    <dsp:sp modelId="{02A3F32C-DAA3-423B-8D94-76918BBC3D84}">
      <dsp:nvSpPr>
        <dsp:cNvPr id="0" name=""/>
        <dsp:cNvSpPr/>
      </dsp:nvSpPr>
      <dsp:spPr>
        <a:xfrm>
          <a:off x="2544192" y="163484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Data Vault</a:t>
          </a:r>
          <a:endParaRPr lang="en-GB" sz="1900" kern="1200" dirty="0"/>
        </a:p>
      </dsp:txBody>
      <dsp:txXfrm>
        <a:off x="2575540" y="1666190"/>
        <a:ext cx="1665329" cy="1007602"/>
      </dsp:txXfrm>
    </dsp:sp>
    <dsp:sp modelId="{E8271F29-4AF2-4CCD-829F-4BE96DDE3220}">
      <dsp:nvSpPr>
        <dsp:cNvPr id="0" name=""/>
        <dsp:cNvSpPr/>
      </dsp:nvSpPr>
      <dsp:spPr>
        <a:xfrm>
          <a:off x="2544192" y="286980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Modular Design</a:t>
          </a:r>
          <a:endParaRPr lang="en-GB" sz="1900" kern="1200" dirty="0"/>
        </a:p>
      </dsp:txBody>
      <dsp:txXfrm>
        <a:off x="2575540" y="2901150"/>
        <a:ext cx="1665329" cy="1007602"/>
      </dsp:txXfrm>
    </dsp:sp>
    <dsp:sp modelId="{F16412FC-7937-4BEB-8E49-8F94A89A0253}">
      <dsp:nvSpPr>
        <dsp:cNvPr id="0" name=""/>
        <dsp:cNvSpPr/>
      </dsp:nvSpPr>
      <dsp:spPr>
        <a:xfrm>
          <a:off x="2544192" y="410476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Better Security</a:t>
          </a:r>
          <a:endParaRPr lang="en-GB" sz="1900" kern="1200" dirty="0"/>
        </a:p>
      </dsp:txBody>
      <dsp:txXfrm>
        <a:off x="2575540" y="4136110"/>
        <a:ext cx="1665329" cy="1007602"/>
      </dsp:txXfrm>
    </dsp:sp>
    <dsp:sp modelId="{239333C0-077C-4D17-9BAB-F60579922A66}">
      <dsp:nvSpPr>
        <dsp:cNvPr id="0" name=""/>
        <dsp:cNvSpPr/>
      </dsp:nvSpPr>
      <dsp:spPr>
        <a:xfrm>
          <a:off x="4650224" y="0"/>
          <a:ext cx="2160031" cy="5447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kern="1200" dirty="0" smtClean="0"/>
            <a:t>Combination</a:t>
          </a:r>
          <a:endParaRPr lang="en-GB" sz="2700" kern="1200" dirty="0"/>
        </a:p>
      </dsp:txBody>
      <dsp:txXfrm>
        <a:off x="4650224" y="0"/>
        <a:ext cx="2160031" cy="1634376"/>
      </dsp:txXfrm>
    </dsp:sp>
    <dsp:sp modelId="{7496F5B3-B00A-45C8-BA9F-36D7504CE935}">
      <dsp:nvSpPr>
        <dsp:cNvPr id="0" name=""/>
        <dsp:cNvSpPr/>
      </dsp:nvSpPr>
      <dsp:spPr>
        <a:xfrm>
          <a:off x="4866227" y="163484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baseline="0" dirty="0" smtClean="0"/>
            <a:t>Schema Based</a:t>
          </a:r>
          <a:endParaRPr lang="en-GB" sz="1900" strike="sngStrike" kern="1200" dirty="0"/>
        </a:p>
      </dsp:txBody>
      <dsp:txXfrm>
        <a:off x="4897575" y="1666190"/>
        <a:ext cx="1665329" cy="1007602"/>
      </dsp:txXfrm>
    </dsp:sp>
    <dsp:sp modelId="{D8F85EE7-1454-442D-BA2D-F779A0B69358}">
      <dsp:nvSpPr>
        <dsp:cNvPr id="0" name=""/>
        <dsp:cNvSpPr/>
      </dsp:nvSpPr>
      <dsp:spPr>
        <a:xfrm>
          <a:off x="4866227" y="286980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strike="sngStrike" kern="1200" dirty="0" smtClean="0"/>
            <a:t>Application Barriers</a:t>
          </a:r>
          <a:endParaRPr lang="en-GB" sz="1900" strike="sngStrike" kern="1200" dirty="0"/>
        </a:p>
      </dsp:txBody>
      <dsp:txXfrm>
        <a:off x="4897575" y="2901150"/>
        <a:ext cx="1665329" cy="1007602"/>
      </dsp:txXfrm>
    </dsp:sp>
    <dsp:sp modelId="{2A8DF502-15A6-4648-BE48-8A18F076355B}">
      <dsp:nvSpPr>
        <dsp:cNvPr id="0" name=""/>
        <dsp:cNvSpPr/>
      </dsp:nvSpPr>
      <dsp:spPr>
        <a:xfrm>
          <a:off x="4866227" y="4104762"/>
          <a:ext cx="1728025" cy="107029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Customised Package</a:t>
          </a:r>
          <a:endParaRPr lang="en-GB" sz="1900" kern="1200" dirty="0"/>
        </a:p>
      </dsp:txBody>
      <dsp:txXfrm>
        <a:off x="4897575" y="4136110"/>
        <a:ext cx="1665329" cy="1007602"/>
      </dsp:txXfrm>
    </dsp:sp>
    <dsp:sp modelId="{77B3A264-AA41-4C0B-A65F-4F225BAAAEE7}">
      <dsp:nvSpPr>
        <dsp:cNvPr id="0" name=""/>
        <dsp:cNvSpPr/>
      </dsp:nvSpPr>
      <dsp:spPr>
        <a:xfrm>
          <a:off x="6972258" y="0"/>
          <a:ext cx="2160031" cy="5447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kern="1200" dirty="0" smtClean="0"/>
            <a:t>Exchange</a:t>
          </a:r>
          <a:endParaRPr lang="en-GB" sz="2700" kern="1200" dirty="0"/>
        </a:p>
      </dsp:txBody>
      <dsp:txXfrm>
        <a:off x="6972258" y="0"/>
        <a:ext cx="2160031" cy="1634376"/>
      </dsp:txXfrm>
    </dsp:sp>
    <dsp:sp modelId="{F2A64504-C811-4277-BAAA-995CC204DE02}">
      <dsp:nvSpPr>
        <dsp:cNvPr id="0" name=""/>
        <dsp:cNvSpPr/>
      </dsp:nvSpPr>
      <dsp:spPr>
        <a:xfrm>
          <a:off x="7188261" y="1634509"/>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Consent per transaction</a:t>
          </a:r>
          <a:endParaRPr lang="en-GB" sz="1900" kern="1200" dirty="0"/>
        </a:p>
      </dsp:txBody>
      <dsp:txXfrm>
        <a:off x="7211506" y="1657754"/>
        <a:ext cx="1681535" cy="747156"/>
      </dsp:txXfrm>
    </dsp:sp>
    <dsp:sp modelId="{AED9CB2E-AFD7-4CF6-AA42-447726F441BE}">
      <dsp:nvSpPr>
        <dsp:cNvPr id="0" name=""/>
        <dsp:cNvSpPr/>
      </dsp:nvSpPr>
      <dsp:spPr>
        <a:xfrm>
          <a:off x="7188261" y="2550255"/>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 </a:t>
          </a:r>
        </a:p>
        <a:p>
          <a:pPr lvl="0" algn="ctr" defTabSz="844550">
            <a:lnSpc>
              <a:spcPct val="90000"/>
            </a:lnSpc>
            <a:spcBef>
              <a:spcPct val="0"/>
            </a:spcBef>
            <a:spcAft>
              <a:spcPct val="35000"/>
            </a:spcAft>
          </a:pPr>
          <a:r>
            <a:rPr lang="en-GB" sz="1900" kern="1200" dirty="0" smtClean="0"/>
            <a:t>Per Transaction</a:t>
          </a:r>
          <a:endParaRPr lang="en-GB" sz="1900" kern="1200" dirty="0"/>
        </a:p>
      </dsp:txBody>
      <dsp:txXfrm>
        <a:off x="7211506" y="2573500"/>
        <a:ext cx="1681535" cy="747156"/>
      </dsp:txXfrm>
    </dsp:sp>
    <dsp:sp modelId="{41E2394D-FE6D-4802-9BAD-B65B1512DFF9}">
      <dsp:nvSpPr>
        <dsp:cNvPr id="0" name=""/>
        <dsp:cNvSpPr/>
      </dsp:nvSpPr>
      <dsp:spPr>
        <a:xfrm>
          <a:off x="7188261" y="3466001"/>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Hosting Service Provider</a:t>
          </a:r>
          <a:endParaRPr lang="en-GB" sz="1900" kern="1200" dirty="0"/>
        </a:p>
      </dsp:txBody>
      <dsp:txXfrm>
        <a:off x="7211506" y="3489246"/>
        <a:ext cx="1681535" cy="747156"/>
      </dsp:txXfrm>
    </dsp:sp>
    <dsp:sp modelId="{76D0846F-31C3-4D2C-A26C-0542B07AB323}">
      <dsp:nvSpPr>
        <dsp:cNvPr id="0" name=""/>
        <dsp:cNvSpPr/>
      </dsp:nvSpPr>
      <dsp:spPr>
        <a:xfrm>
          <a:off x="7188261" y="4381747"/>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Applications</a:t>
          </a:r>
          <a:endParaRPr lang="en-GB" sz="1900" kern="1200" dirty="0"/>
        </a:p>
      </dsp:txBody>
      <dsp:txXfrm>
        <a:off x="7211506" y="4404992"/>
        <a:ext cx="1681535" cy="747156"/>
      </dsp:txXfrm>
    </dsp:sp>
    <dsp:sp modelId="{B2EE0F5C-6646-4282-BD2A-DED1081FB55E}">
      <dsp:nvSpPr>
        <dsp:cNvPr id="0" name=""/>
        <dsp:cNvSpPr/>
      </dsp:nvSpPr>
      <dsp:spPr>
        <a:xfrm>
          <a:off x="9294292" y="0"/>
          <a:ext cx="2160031" cy="544792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GB" sz="2700" kern="1200" dirty="0" smtClean="0"/>
            <a:t>Ecosystem</a:t>
          </a:r>
          <a:endParaRPr lang="en-GB" sz="2700" kern="1200" dirty="0"/>
        </a:p>
      </dsp:txBody>
      <dsp:txXfrm>
        <a:off x="9294292" y="0"/>
        <a:ext cx="2160031" cy="1634376"/>
      </dsp:txXfrm>
    </dsp:sp>
    <dsp:sp modelId="{C3DAF24F-04B9-4693-87B8-4BED5545C6E1}">
      <dsp:nvSpPr>
        <dsp:cNvPr id="0" name=""/>
        <dsp:cNvSpPr/>
      </dsp:nvSpPr>
      <dsp:spPr>
        <a:xfrm>
          <a:off x="9510295" y="1634509"/>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Preparatory Structure</a:t>
          </a:r>
          <a:endParaRPr lang="en-GB" sz="1900" kern="1200" dirty="0"/>
        </a:p>
      </dsp:txBody>
      <dsp:txXfrm>
        <a:off x="9533540" y="1657754"/>
        <a:ext cx="1681535" cy="747156"/>
      </dsp:txXfrm>
    </dsp:sp>
    <dsp:sp modelId="{F2144A34-9AFF-4B96-81CB-75A15F430146}">
      <dsp:nvSpPr>
        <dsp:cNvPr id="0" name=""/>
        <dsp:cNvSpPr/>
      </dsp:nvSpPr>
      <dsp:spPr>
        <a:xfrm>
          <a:off x="9510295" y="2550255"/>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Fully-Identified Exchange</a:t>
          </a:r>
          <a:endParaRPr lang="en-GB" sz="1900" kern="1200" dirty="0"/>
        </a:p>
      </dsp:txBody>
      <dsp:txXfrm>
        <a:off x="9533540" y="2573500"/>
        <a:ext cx="1681535" cy="747156"/>
      </dsp:txXfrm>
    </dsp:sp>
    <dsp:sp modelId="{06DDA9BA-3A2B-4A66-9445-421678DBEF1E}">
      <dsp:nvSpPr>
        <dsp:cNvPr id="0" name=""/>
        <dsp:cNvSpPr/>
      </dsp:nvSpPr>
      <dsp:spPr>
        <a:xfrm>
          <a:off x="9510295" y="3466001"/>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Social Enterprise</a:t>
          </a:r>
          <a:endParaRPr lang="en-GB" sz="1900" kern="1200" dirty="0"/>
        </a:p>
      </dsp:txBody>
      <dsp:txXfrm>
        <a:off x="9533540" y="3489246"/>
        <a:ext cx="1681535" cy="747156"/>
      </dsp:txXfrm>
    </dsp:sp>
    <dsp:sp modelId="{BE31BDFD-2228-4A40-90C1-406AB4FF1177}">
      <dsp:nvSpPr>
        <dsp:cNvPr id="0" name=""/>
        <dsp:cNvSpPr/>
      </dsp:nvSpPr>
      <dsp:spPr>
        <a:xfrm>
          <a:off x="9510295" y="4381747"/>
          <a:ext cx="1728025" cy="7936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GB" sz="1900" kern="1200" dirty="0" smtClean="0"/>
            <a:t>Open Source Technology</a:t>
          </a:r>
          <a:endParaRPr lang="en-GB" sz="1900" kern="1200" dirty="0"/>
        </a:p>
      </dsp:txBody>
      <dsp:txXfrm>
        <a:off x="9533540" y="4404992"/>
        <a:ext cx="1681535" cy="74715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Mobility - Businesses</a:t>
          </a:r>
          <a:endParaRPr lang="en-US" sz="2400" kern="1200" dirty="0"/>
        </a:p>
      </dsp:txBody>
      <dsp:txXfrm>
        <a:off x="1236207" y="4287876"/>
        <a:ext cx="5874077" cy="537887"/>
      </dsp:txXfrm>
    </dsp:sp>
    <dsp:sp modelId="{22D8238D-A5AE-46CA-A9BE-3334A0B2EEC4}">
      <dsp:nvSpPr>
        <dsp:cNvPr id="0" name=""/>
        <dsp:cNvSpPr/>
      </dsp:nvSpPr>
      <dsp:spPr>
        <a:xfrm>
          <a:off x="7431796" y="542961"/>
          <a:ext cx="3276458"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en-GB" sz="1800" kern="1200" dirty="0" smtClean="0"/>
            <a:t>A HAT inspired application – </a:t>
          </a:r>
          <a:r>
            <a:rPr lang="en-GB" sz="1800" kern="1200" dirty="0" err="1" smtClean="0"/>
            <a:t>MyJrny</a:t>
          </a:r>
          <a:r>
            <a:rPr lang="en-GB" sz="1800" kern="1200" dirty="0" smtClean="0"/>
            <a:t>, is delivering uniquely personalised travel forecasts whilst preserving users’ privacy. It covers key modes of transport, giving people advanced notice of situations that affect their plans, before they set off as well as </a:t>
          </a:r>
          <a:r>
            <a:rPr lang="en-GB" sz="1800" kern="1200" dirty="0" err="1" smtClean="0"/>
            <a:t>en</a:t>
          </a:r>
          <a:r>
            <a:rPr lang="en-GB" sz="1800" kern="1200" dirty="0" smtClean="0"/>
            <a:t>-route. It guides people to venues, outlets or events based on circumstances and specific journey requirements. </a:t>
          </a:r>
          <a:endParaRPr lang="en-US" sz="1800" kern="1200" dirty="0"/>
        </a:p>
        <a:p>
          <a:pPr lvl="0" algn="l" defTabSz="800100">
            <a:lnSpc>
              <a:spcPct val="90000"/>
            </a:lnSpc>
            <a:spcBef>
              <a:spcPct val="0"/>
            </a:spcBef>
            <a:spcAft>
              <a:spcPct val="35000"/>
            </a:spcAft>
          </a:pPr>
          <a:r>
            <a:rPr lang="en-GB" sz="1800" kern="1200" dirty="0" smtClean="0"/>
            <a:t>The application further allows additional revenue streams for businesses along the travel routes to integrate transport advice as part of their offering.</a:t>
          </a:r>
          <a:endParaRPr lang="en-GB" sz="1800" kern="1200" dirty="0"/>
        </a:p>
      </dsp:txBody>
      <dsp:txXfrm>
        <a:off x="7431796" y="542961"/>
        <a:ext cx="3276458" cy="453144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Car Manufacturer</a:t>
          </a:r>
          <a:endParaRPr lang="en-US" sz="2400" kern="1200" dirty="0"/>
        </a:p>
      </dsp:txBody>
      <dsp:txXfrm>
        <a:off x="1236207" y="4287876"/>
        <a:ext cx="5874077" cy="537887"/>
      </dsp:txXfrm>
    </dsp:sp>
    <dsp:sp modelId="{22D8238D-A5AE-46CA-A9BE-3334A0B2EEC4}">
      <dsp:nvSpPr>
        <dsp:cNvPr id="0" name=""/>
        <dsp:cNvSpPr/>
      </dsp:nvSpPr>
      <dsp:spPr>
        <a:xfrm>
          <a:off x="7614365" y="542961"/>
          <a:ext cx="2911320"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666750">
            <a:lnSpc>
              <a:spcPct val="90000"/>
            </a:lnSpc>
            <a:spcBef>
              <a:spcPct val="0"/>
            </a:spcBef>
            <a:spcAft>
              <a:spcPct val="35000"/>
            </a:spcAft>
          </a:pPr>
          <a:r>
            <a:rPr lang="en-GB" sz="1500" kern="1200" dirty="0" smtClean="0"/>
            <a:t>A car manufacturer is t</a:t>
          </a:r>
          <a:r>
            <a:rPr lang="en-US" sz="1500" kern="1200" dirty="0" smtClean="0"/>
            <a:t>o try HAT as drivers’ data store, and draw insights on personal data available from HAT (events, social media, calendar, location tracking), combined with car telematics and public data such as weather and traffic, to understand use cases of cars (before and after journey) with dynamic transportation requirement for subscription driving model.  The better understanding of use cases and driver preference will inform user experience optimization (including dashboard, interior and exterior). A driver centric data ecosystem system will further change the perception of a manufacturer brand, and open up other opportunities for the manufacture to tap into related industries such as motor insurance.</a:t>
          </a:r>
          <a:endParaRPr lang="en-US" sz="1500" kern="1200" dirty="0"/>
        </a:p>
      </dsp:txBody>
      <dsp:txXfrm>
        <a:off x="7614365" y="542961"/>
        <a:ext cx="2911320" cy="453144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Healthcare</a:t>
          </a:r>
          <a:endParaRPr lang="en-US" sz="2400" kern="1200" dirty="0"/>
        </a:p>
      </dsp:txBody>
      <dsp:txXfrm>
        <a:off x="1236207" y="4287876"/>
        <a:ext cx="5874077" cy="537887"/>
      </dsp:txXfrm>
    </dsp:sp>
    <dsp:sp modelId="{22D8238D-A5AE-46CA-A9BE-3334A0B2EEC4}">
      <dsp:nvSpPr>
        <dsp:cNvPr id="0" name=""/>
        <dsp:cNvSpPr/>
      </dsp:nvSpPr>
      <dsp:spPr>
        <a:xfrm>
          <a:off x="7614365" y="542961"/>
          <a:ext cx="2911320"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90000"/>
            </a:lnSpc>
            <a:spcBef>
              <a:spcPct val="0"/>
            </a:spcBef>
            <a:spcAft>
              <a:spcPct val="35000"/>
            </a:spcAft>
          </a:pPr>
          <a:r>
            <a:rPr lang="en-GB" sz="1700" kern="1200" dirty="0" smtClean="0"/>
            <a:t>Three large local hospitals in USA have agreed to collaborate to combine their patient data. A new HAT platform provider will build the service for users to bring in their own data into their HATs, integrated with other data such as Fitbit and other wearables data so that hospitals and patients can work together to better manage non-acute conditions such as early stage diabetes, sleep apnoea etc. Other, more complex wearable monitoring devices can be added as needed to better create assist in Behavioural changes in cooperation with patients and clinicians</a:t>
          </a:r>
          <a:endParaRPr lang="en-US" sz="1700" kern="1200" dirty="0"/>
        </a:p>
      </dsp:txBody>
      <dsp:txXfrm>
        <a:off x="7614365" y="542961"/>
        <a:ext cx="2911320" cy="453144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0143" y="544909"/>
          <a:ext cx="244599" cy="45270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92037" y="544909"/>
          <a:ext cx="6361651" cy="452702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7437" y="2477"/>
          <a:ext cx="6117052" cy="428216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40748" y="4286166"/>
          <a:ext cx="5868341" cy="53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University / Research - Surrey</a:t>
          </a:r>
          <a:endParaRPr lang="en-US" sz="2400" kern="1200" dirty="0"/>
        </a:p>
      </dsp:txBody>
      <dsp:txXfrm>
        <a:off x="1240748" y="4286166"/>
        <a:ext cx="5868341" cy="537362"/>
      </dsp:txXfrm>
    </dsp:sp>
    <dsp:sp modelId="{22D8238D-A5AE-46CA-A9BE-3334A0B2EEC4}">
      <dsp:nvSpPr>
        <dsp:cNvPr id="0" name=""/>
        <dsp:cNvSpPr/>
      </dsp:nvSpPr>
      <dsp:spPr>
        <a:xfrm>
          <a:off x="7414072" y="544909"/>
          <a:ext cx="3305688" cy="452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en-GB" sz="1800" b="1" kern="1200" dirty="0" smtClean="0"/>
            <a:t>ACCEPT: </a:t>
          </a:r>
          <a:r>
            <a:rPr lang="en-GB" sz="1800" b="0" kern="1200" dirty="0" smtClean="0"/>
            <a:t>Addressing Cybersecurity and Cybercrime via a co-Evolutionary approach to reducing human-related risks</a:t>
          </a:r>
          <a:endParaRPr lang="en-US" sz="1800" b="0" kern="1200" dirty="0"/>
        </a:p>
        <a:p>
          <a:pPr lvl="0" algn="l" defTabSz="800100">
            <a:lnSpc>
              <a:spcPct val="90000"/>
            </a:lnSpc>
            <a:spcBef>
              <a:spcPct val="0"/>
            </a:spcBef>
            <a:spcAft>
              <a:spcPct val="35000"/>
            </a:spcAft>
          </a:pPr>
          <a:r>
            <a:rPr lang="en-GB" sz="1800" kern="1200" dirty="0" smtClean="0"/>
            <a:t>help foster a better culture of more active collaboration between individuals, communities and other stakeholders to reduce the whole society's risk level to cyber threats.</a:t>
          </a:r>
        </a:p>
        <a:p>
          <a:pPr lvl="0" algn="l" defTabSz="800100">
            <a:lnSpc>
              <a:spcPct val="90000"/>
            </a:lnSpc>
            <a:spcBef>
              <a:spcPct val="0"/>
            </a:spcBef>
            <a:spcAft>
              <a:spcPct val="35000"/>
            </a:spcAft>
          </a:pPr>
          <a:r>
            <a:rPr lang="en-GB" sz="1800" kern="1200" dirty="0" smtClean="0"/>
            <a:t>Provide clearly-defined and practical design principles and knowledge/understanding for cyber security solution providers, to improved capacity on generating plausible crime preventive innovations, and integrate security with other requirements.</a:t>
          </a:r>
          <a:endParaRPr lang="en-US" sz="1800" kern="1200" dirty="0"/>
        </a:p>
        <a:p>
          <a:pPr lvl="0" algn="l" defTabSz="800100">
            <a:lnSpc>
              <a:spcPct val="90000"/>
            </a:lnSpc>
            <a:spcBef>
              <a:spcPct val="0"/>
            </a:spcBef>
            <a:spcAft>
              <a:spcPct val="35000"/>
            </a:spcAft>
          </a:pPr>
          <a:endParaRPr lang="en-US" sz="1800" kern="1200" dirty="0" smtClean="0"/>
        </a:p>
        <a:p>
          <a:pPr lvl="0" algn="l" defTabSz="800100">
            <a:lnSpc>
              <a:spcPct val="90000"/>
            </a:lnSpc>
            <a:spcBef>
              <a:spcPct val="0"/>
            </a:spcBef>
            <a:spcAft>
              <a:spcPct val="35000"/>
            </a:spcAft>
          </a:pPr>
          <a:endParaRPr lang="en-GB" sz="1800" kern="1200" dirty="0" smtClean="0"/>
        </a:p>
        <a:p>
          <a:pPr lvl="0" algn="l" defTabSz="800100">
            <a:lnSpc>
              <a:spcPct val="90000"/>
            </a:lnSpc>
            <a:spcBef>
              <a:spcPct val="0"/>
            </a:spcBef>
            <a:spcAft>
              <a:spcPct val="35000"/>
            </a:spcAft>
          </a:pPr>
          <a:endParaRPr lang="en-US" sz="1800" kern="1200" dirty="0" smtClean="0"/>
        </a:p>
        <a:p>
          <a:pPr lvl="0" algn="l" defTabSz="800100">
            <a:lnSpc>
              <a:spcPct val="90000"/>
            </a:lnSpc>
            <a:spcBef>
              <a:spcPct val="0"/>
            </a:spcBef>
            <a:spcAft>
              <a:spcPct val="35000"/>
            </a:spcAft>
          </a:pPr>
          <a:endParaRPr lang="en-US" sz="1800" kern="1200" dirty="0"/>
        </a:p>
      </dsp:txBody>
      <dsp:txXfrm>
        <a:off x="7414072" y="544909"/>
        <a:ext cx="3305688" cy="4527022"/>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0143" y="544909"/>
          <a:ext cx="244599" cy="45270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92037" y="544909"/>
          <a:ext cx="6361651" cy="452702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7437" y="2477"/>
          <a:ext cx="6117052" cy="428216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40748" y="4286166"/>
          <a:ext cx="5868341" cy="53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University / Research - Warwick</a:t>
          </a:r>
          <a:endParaRPr lang="en-US" sz="2400" kern="1200" dirty="0"/>
        </a:p>
      </dsp:txBody>
      <dsp:txXfrm>
        <a:off x="1240748" y="4286166"/>
        <a:ext cx="5868341" cy="537362"/>
      </dsp:txXfrm>
    </dsp:sp>
    <dsp:sp modelId="{22D8238D-A5AE-46CA-A9BE-3334A0B2EEC4}">
      <dsp:nvSpPr>
        <dsp:cNvPr id="0" name=""/>
        <dsp:cNvSpPr/>
      </dsp:nvSpPr>
      <dsp:spPr>
        <a:xfrm>
          <a:off x="7414072" y="544909"/>
          <a:ext cx="3305688" cy="452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en-GB" sz="1800" b="1" kern="1200" dirty="0" smtClean="0"/>
            <a:t>Contrive</a:t>
          </a:r>
          <a:r>
            <a:rPr lang="en-GB" sz="1800" kern="1200" dirty="0" smtClean="0"/>
            <a:t>: Control and Trust as Moderating Mechanisms in addressing Vulnerability for the Design of Business and Economic Models.</a:t>
          </a:r>
          <a:endParaRPr lang="en-US" sz="1800" kern="1200" dirty="0"/>
        </a:p>
        <a:p>
          <a:pPr lvl="0" algn="l" defTabSz="800100">
            <a:lnSpc>
              <a:spcPct val="90000"/>
            </a:lnSpc>
            <a:spcBef>
              <a:spcPct val="0"/>
            </a:spcBef>
            <a:spcAft>
              <a:spcPct val="35000"/>
            </a:spcAft>
          </a:pPr>
          <a:r>
            <a:rPr lang="en-GB" sz="1800" kern="1200" dirty="0" smtClean="0"/>
            <a:t>Enable consumers to make "better" (more optimal) use of technology and inform product and service consumption decisions. </a:t>
          </a:r>
          <a:endParaRPr lang="en-US" sz="1800" kern="1200" dirty="0"/>
        </a:p>
        <a:p>
          <a:pPr lvl="0" algn="l" defTabSz="800100">
            <a:lnSpc>
              <a:spcPct val="90000"/>
            </a:lnSpc>
            <a:spcBef>
              <a:spcPct val="0"/>
            </a:spcBef>
            <a:spcAft>
              <a:spcPct val="35000"/>
            </a:spcAft>
          </a:pPr>
          <a:r>
            <a:rPr lang="en-GB" sz="1800" kern="1200" dirty="0" smtClean="0"/>
            <a:t>Offer policy makers new ways in which users will interact with ICT which will make useful policy recommendations as to how the interactions between consumers and their self-generated data could be regulated and supported by the public sector. </a:t>
          </a:r>
          <a:endParaRPr lang="en-US" sz="1800" kern="1200" dirty="0"/>
        </a:p>
        <a:p>
          <a:pPr lvl="0" algn="l" defTabSz="800100">
            <a:lnSpc>
              <a:spcPct val="90000"/>
            </a:lnSpc>
            <a:spcBef>
              <a:spcPct val="0"/>
            </a:spcBef>
            <a:spcAft>
              <a:spcPct val="35000"/>
            </a:spcAft>
          </a:pPr>
          <a:endParaRPr lang="en-US" sz="1800" kern="1200" dirty="0"/>
        </a:p>
      </dsp:txBody>
      <dsp:txXfrm>
        <a:off x="7414072" y="544909"/>
        <a:ext cx="3305688" cy="45270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Energy and Utilities</a:t>
          </a:r>
          <a:endParaRPr lang="en-US" sz="2400" kern="1200" dirty="0"/>
        </a:p>
      </dsp:txBody>
      <dsp:txXfrm>
        <a:off x="1236207" y="4287876"/>
        <a:ext cx="5874077" cy="537887"/>
      </dsp:txXfrm>
    </dsp:sp>
    <dsp:sp modelId="{22D8238D-A5AE-46CA-A9BE-3334A0B2EEC4}">
      <dsp:nvSpPr>
        <dsp:cNvPr id="0" name=""/>
        <dsp:cNvSpPr/>
      </dsp:nvSpPr>
      <dsp:spPr>
        <a:xfrm>
          <a:off x="7552558" y="542961"/>
          <a:ext cx="3034935"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90000"/>
            </a:lnSpc>
            <a:spcBef>
              <a:spcPct val="0"/>
            </a:spcBef>
            <a:spcAft>
              <a:spcPct val="35000"/>
            </a:spcAft>
          </a:pPr>
          <a:r>
            <a:rPr lang="en-GB" sz="1700" kern="1200" dirty="0" smtClean="0"/>
            <a:t>An innovative energy provider is creating a real-time energy consumption optimisation solution. Envisaging linking personal data (left home or coming back), smart home (water usage, air quality, smart meters for heating and electricity), the solution will offer smarter real-time in-context energy management, such as switching heating status based on your calendar and location, and scheduling wash machine for non-peak time usage. It also extends to integrated maintenance recording, status report, and suggests optimised energy switch deals for consumers.</a:t>
          </a:r>
          <a:endParaRPr lang="en-US" sz="1700" kern="1200" dirty="0"/>
        </a:p>
      </dsp:txBody>
      <dsp:txXfrm>
        <a:off x="7552558" y="542961"/>
        <a:ext cx="3034935" cy="4531448"/>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Banking / Finance</a:t>
          </a:r>
          <a:endParaRPr lang="en-US" sz="2400" kern="1200" dirty="0"/>
        </a:p>
      </dsp:txBody>
      <dsp:txXfrm>
        <a:off x="1236207" y="4287876"/>
        <a:ext cx="5874077" cy="537887"/>
      </dsp:txXfrm>
    </dsp:sp>
    <dsp:sp modelId="{22D8238D-A5AE-46CA-A9BE-3334A0B2EEC4}">
      <dsp:nvSpPr>
        <dsp:cNvPr id="0" name=""/>
        <dsp:cNvSpPr/>
      </dsp:nvSpPr>
      <dsp:spPr>
        <a:xfrm>
          <a:off x="7614365" y="542961"/>
          <a:ext cx="2911320"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755650">
            <a:lnSpc>
              <a:spcPct val="90000"/>
            </a:lnSpc>
            <a:spcBef>
              <a:spcPct val="0"/>
            </a:spcBef>
            <a:spcAft>
              <a:spcPct val="35000"/>
            </a:spcAft>
          </a:pPr>
          <a:r>
            <a:rPr lang="en-GB" sz="1700" kern="1200" dirty="0" smtClean="0"/>
            <a:t>A retail bank is to extend its service to become the “data bank” of consumers. It is proposing to host HATs for customers, and getting customers to store their data from multiple sources for the potential of curate a rich living context. Via assessing data such as Identity, health, personal finance, mobility, it is to deliver a new generation of financial planning services tailored to individual circumstances, assess true affordability and lending application more accurately, and directly link underwritten services to lending applications.</a:t>
          </a:r>
          <a:endParaRPr lang="en-US" sz="1700" kern="1200" dirty="0"/>
        </a:p>
      </dsp:txBody>
      <dsp:txXfrm>
        <a:off x="7614365" y="542961"/>
        <a:ext cx="2911320" cy="45314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0143" y="544909"/>
          <a:ext cx="244599" cy="452702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92037" y="544909"/>
          <a:ext cx="6361651" cy="4527022"/>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7437" y="2477"/>
          <a:ext cx="6117052" cy="428216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40748" y="4286166"/>
          <a:ext cx="5868341" cy="5373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Property / Finance / Real Estate</a:t>
          </a:r>
          <a:endParaRPr lang="en-US" sz="2400" kern="1200" dirty="0"/>
        </a:p>
      </dsp:txBody>
      <dsp:txXfrm>
        <a:off x="1240748" y="4286166"/>
        <a:ext cx="5868341" cy="537362"/>
      </dsp:txXfrm>
    </dsp:sp>
    <dsp:sp modelId="{22D8238D-A5AE-46CA-A9BE-3334A0B2EEC4}">
      <dsp:nvSpPr>
        <dsp:cNvPr id="0" name=""/>
        <dsp:cNvSpPr/>
      </dsp:nvSpPr>
      <dsp:spPr>
        <a:xfrm>
          <a:off x="7204007" y="544909"/>
          <a:ext cx="3725817" cy="452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00100">
            <a:lnSpc>
              <a:spcPct val="90000"/>
            </a:lnSpc>
            <a:spcBef>
              <a:spcPct val="0"/>
            </a:spcBef>
            <a:spcAft>
              <a:spcPct val="35000"/>
            </a:spcAft>
          </a:pPr>
          <a:r>
            <a:rPr lang="en-US" sz="1800" kern="1200" dirty="0" smtClean="0"/>
            <a:t>A significant stakeholder consortium in Real Estate is establishing a disruptive platform. It proposes HAT as property data bank for property owners / tenants, and adopt HAT data plugs to integrate data held by various other stakeholders such as tenants living style, dynamically updated condition of the property, contents in property, maintenance record, surrounding environment, and historical trading data. This platform is to allow each stakeholder to offer their data via a real case through a particular property, and provide “best data of its kind” to requests from property developers, surveyors, lenders, insurers, industry ombudsman and regulators. </a:t>
          </a:r>
          <a:endParaRPr lang="en-US" sz="1800" kern="1200" dirty="0"/>
        </a:p>
      </dsp:txBody>
      <dsp:txXfrm>
        <a:off x="7204007" y="544909"/>
        <a:ext cx="3725817" cy="452702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29127D-2D6D-4491-BFB9-D9C0A079CB94}">
      <dsp:nvSpPr>
        <dsp:cNvPr id="0" name=""/>
        <dsp:cNvSpPr/>
      </dsp:nvSpPr>
      <dsp:spPr>
        <a:xfrm>
          <a:off x="0" y="3090"/>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Discussion</a:t>
          </a:r>
          <a:endParaRPr lang="en-GB" sz="1800" kern="1200" dirty="0"/>
        </a:p>
      </dsp:txBody>
      <dsp:txXfrm>
        <a:off x="22201" y="25291"/>
        <a:ext cx="713588" cy="1105130"/>
      </dsp:txXfrm>
    </dsp:sp>
    <dsp:sp modelId="{135B6D58-3923-45B0-BF5F-309FBE30C85A}">
      <dsp:nvSpPr>
        <dsp:cNvPr id="0" name=""/>
        <dsp:cNvSpPr/>
      </dsp:nvSpPr>
      <dsp:spPr>
        <a:xfrm rot="5400000">
          <a:off x="163457" y="1181361"/>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1224468"/>
        <a:ext cx="310373" cy="301752"/>
      </dsp:txXfrm>
    </dsp:sp>
    <dsp:sp modelId="{00918D01-45B4-44DC-8530-D8BEB53C17DB}">
      <dsp:nvSpPr>
        <dsp:cNvPr id="0" name=""/>
        <dsp:cNvSpPr/>
      </dsp:nvSpPr>
      <dsp:spPr>
        <a:xfrm>
          <a:off x="0" y="1727389"/>
          <a:ext cx="757990" cy="1149532"/>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Proposal</a:t>
          </a:r>
          <a:endParaRPr lang="en-GB" sz="1800" kern="1200" dirty="0"/>
        </a:p>
      </dsp:txBody>
      <dsp:txXfrm>
        <a:off x="22201" y="1749590"/>
        <a:ext cx="713588" cy="1105130"/>
      </dsp:txXfrm>
    </dsp:sp>
    <dsp:sp modelId="{FD42767F-763A-4678-8CE6-7C63210C9562}">
      <dsp:nvSpPr>
        <dsp:cNvPr id="0" name=""/>
        <dsp:cNvSpPr/>
      </dsp:nvSpPr>
      <dsp:spPr>
        <a:xfrm rot="5400000">
          <a:off x="163457" y="2905660"/>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2948767"/>
        <a:ext cx="310373" cy="301752"/>
      </dsp:txXfrm>
    </dsp:sp>
    <dsp:sp modelId="{DA1C5464-4516-44BB-9604-A890B28FE70D}">
      <dsp:nvSpPr>
        <dsp:cNvPr id="0" name=""/>
        <dsp:cNvSpPr/>
      </dsp:nvSpPr>
      <dsp:spPr>
        <a:xfrm>
          <a:off x="0" y="34516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Pilot</a:t>
          </a:r>
          <a:endParaRPr lang="en-GB" sz="1800" kern="1200" dirty="0"/>
        </a:p>
      </dsp:txBody>
      <dsp:txXfrm>
        <a:off x="22201" y="3473889"/>
        <a:ext cx="713588" cy="1105130"/>
      </dsp:txXfrm>
    </dsp:sp>
    <dsp:sp modelId="{8605E5FE-0B50-4B5D-9953-AE682FC816C4}">
      <dsp:nvSpPr>
        <dsp:cNvPr id="0" name=""/>
        <dsp:cNvSpPr/>
      </dsp:nvSpPr>
      <dsp:spPr>
        <a:xfrm rot="5400000">
          <a:off x="163457" y="4629959"/>
          <a:ext cx="431074" cy="51728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GB" sz="1400" kern="1200"/>
        </a:p>
      </dsp:txBody>
      <dsp:txXfrm rot="-5400000">
        <a:off x="223808" y="4673066"/>
        <a:ext cx="310373" cy="301752"/>
      </dsp:txXfrm>
    </dsp:sp>
    <dsp:sp modelId="{3A5F02B1-1A56-490F-968E-BB645CF2B865}">
      <dsp:nvSpPr>
        <dsp:cNvPr id="0" name=""/>
        <dsp:cNvSpPr/>
      </dsp:nvSpPr>
      <dsp:spPr>
        <a:xfrm>
          <a:off x="0" y="5175988"/>
          <a:ext cx="757990" cy="114953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eaVert"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Adoption</a:t>
          </a:r>
          <a:endParaRPr lang="en-GB" sz="1800" kern="1200" dirty="0"/>
        </a:p>
      </dsp:txBody>
      <dsp:txXfrm>
        <a:off x="22201" y="5198189"/>
        <a:ext cx="713588" cy="11051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C7AB01-D7ED-41E1-A24C-1E45E066EBF2}">
      <dsp:nvSpPr>
        <dsp:cNvPr id="0" name=""/>
        <dsp:cNvSpPr/>
      </dsp:nvSpPr>
      <dsp:spPr>
        <a:xfrm>
          <a:off x="10784927" y="542961"/>
          <a:ext cx="244838" cy="453144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55A591-AAC6-4631-A9D6-88F7869536E9}">
      <dsp:nvSpPr>
        <dsp:cNvPr id="0" name=""/>
        <dsp:cNvSpPr/>
      </dsp:nvSpPr>
      <dsp:spPr>
        <a:xfrm>
          <a:off x="987253" y="542961"/>
          <a:ext cx="6367870" cy="4531448"/>
        </a:xfrm>
        <a:prstGeom prst="frame">
          <a:avLst>
            <a:gd name="adj1" fmla="val 5450"/>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C51B2-085C-4F0E-8250-D2D6B40EE06F}">
      <dsp:nvSpPr>
        <dsp:cNvPr id="0" name=""/>
        <dsp:cNvSpPr/>
      </dsp:nvSpPr>
      <dsp:spPr>
        <a:xfrm>
          <a:off x="742414" y="0"/>
          <a:ext cx="6123031" cy="4286354"/>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EB000E-A520-4D19-ADE5-75EAA4CEECBD}">
      <dsp:nvSpPr>
        <dsp:cNvPr id="0" name=""/>
        <dsp:cNvSpPr/>
      </dsp:nvSpPr>
      <dsp:spPr>
        <a:xfrm>
          <a:off x="1236207" y="4287876"/>
          <a:ext cx="5874077" cy="5378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840" tIns="91440" rIns="243840" bIns="91440" numCol="1" spcCol="1270" anchor="ctr" anchorCtr="0">
          <a:noAutofit/>
        </a:bodyPr>
        <a:lstStyle/>
        <a:p>
          <a:pPr lvl="0" algn="l" defTabSz="1066800">
            <a:lnSpc>
              <a:spcPct val="90000"/>
            </a:lnSpc>
            <a:spcBef>
              <a:spcPct val="0"/>
            </a:spcBef>
            <a:spcAft>
              <a:spcPct val="35000"/>
            </a:spcAft>
          </a:pPr>
          <a:r>
            <a:rPr lang="en-GB" sz="2400" kern="1200" dirty="0" smtClean="0"/>
            <a:t>Retail</a:t>
          </a:r>
          <a:endParaRPr lang="en-US" sz="2400" kern="1200" dirty="0"/>
        </a:p>
      </dsp:txBody>
      <dsp:txXfrm>
        <a:off x="1236207" y="4287876"/>
        <a:ext cx="5874077" cy="537887"/>
      </dsp:txXfrm>
    </dsp:sp>
    <dsp:sp modelId="{22D8238D-A5AE-46CA-A9BE-3334A0B2EEC4}">
      <dsp:nvSpPr>
        <dsp:cNvPr id="0" name=""/>
        <dsp:cNvSpPr/>
      </dsp:nvSpPr>
      <dsp:spPr>
        <a:xfrm>
          <a:off x="7614365" y="542961"/>
          <a:ext cx="2911320" cy="45314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l" defTabSz="889000">
            <a:lnSpc>
              <a:spcPct val="90000"/>
            </a:lnSpc>
            <a:spcBef>
              <a:spcPct val="0"/>
            </a:spcBef>
            <a:spcAft>
              <a:spcPct val="35000"/>
            </a:spcAft>
          </a:pPr>
          <a:r>
            <a:rPr lang="en-GB" sz="2000" kern="1200" dirty="0" smtClean="0"/>
            <a:t>A few retailers has expressed their interest in adopting HAT as customer data stores and integrating shopping data with consumption data from </a:t>
          </a:r>
          <a:r>
            <a:rPr lang="en-GB" sz="2000" kern="1200" dirty="0" err="1" smtClean="0"/>
            <a:t>IoT</a:t>
          </a:r>
          <a:r>
            <a:rPr lang="en-GB" sz="2000" kern="1200" dirty="0" smtClean="0"/>
            <a:t> devices, wearables, and smart homes. The vision is to auto-replenish based on usage for applicable products, and personalise products promotion dynamically for usage based on consumption insights and events.</a:t>
          </a:r>
          <a:endParaRPr lang="en-US" sz="2000" kern="1200" dirty="0"/>
        </a:p>
      </dsp:txBody>
      <dsp:txXfrm>
        <a:off x="7614365" y="542961"/>
        <a:ext cx="2911320" cy="453144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7936103-892D-8344-81B9-C43D257AC37C}" type="datetimeFigureOut">
              <a:rPr lang="en-US" smtClean="0"/>
              <a:t>05/04/17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BAA486-09D3-A640-870F-6CFA7571A21F}" type="slidenum">
              <a:rPr lang="en-US" smtClean="0"/>
              <a:t>‹#›</a:t>
            </a:fld>
            <a:endParaRPr lang="en-US"/>
          </a:p>
        </p:txBody>
      </p:sp>
    </p:spTree>
    <p:extLst>
      <p:ext uri="{BB962C8B-B14F-4D97-AF65-F5344CB8AC3E}">
        <p14:creationId xmlns:p14="http://schemas.microsoft.com/office/powerpoint/2010/main" val="853367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49E69-F495-40A0-99C0-7BFC83939753}" type="datetimeFigureOut">
              <a:rPr lang="en-GB" smtClean="0"/>
              <a:t>05/04/17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3191B5-73D3-4FF2-B1C4-5400B931FFE0}" type="slidenum">
              <a:rPr lang="en-GB" smtClean="0"/>
              <a:t>‹#›</a:t>
            </a:fld>
            <a:endParaRPr lang="en-GB"/>
          </a:p>
        </p:txBody>
      </p:sp>
    </p:spTree>
    <p:extLst>
      <p:ext uri="{BB962C8B-B14F-4D97-AF65-F5344CB8AC3E}">
        <p14:creationId xmlns:p14="http://schemas.microsoft.com/office/powerpoint/2010/main" val="30214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2F190ECE-7E2C-45D6-89DA-1AE70DAEE9AF}" type="slidenum">
              <a:rPr lang="en-GB" smtClean="0"/>
              <a:t>1</a:t>
            </a:fld>
            <a:endParaRPr lang="en-GB"/>
          </a:p>
        </p:txBody>
      </p:sp>
    </p:spTree>
    <p:extLst>
      <p:ext uri="{BB962C8B-B14F-4D97-AF65-F5344CB8AC3E}">
        <p14:creationId xmlns:p14="http://schemas.microsoft.com/office/powerpoint/2010/main" val="29311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2F190ECE-7E2C-45D6-89DA-1AE70DAEE9AF}" type="slidenum">
              <a:rPr lang="en-GB" smtClean="0"/>
              <a:t>21</a:t>
            </a:fld>
            <a:endParaRPr lang="en-GB"/>
          </a:p>
        </p:txBody>
      </p:sp>
    </p:spTree>
    <p:extLst>
      <p:ext uri="{BB962C8B-B14F-4D97-AF65-F5344CB8AC3E}">
        <p14:creationId xmlns:p14="http://schemas.microsoft.com/office/powerpoint/2010/main" val="3675453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22</a:t>
            </a:fld>
            <a:endParaRPr lang="en-GB"/>
          </a:p>
        </p:txBody>
      </p:sp>
    </p:spTree>
    <p:extLst>
      <p:ext uri="{BB962C8B-B14F-4D97-AF65-F5344CB8AC3E}">
        <p14:creationId xmlns:p14="http://schemas.microsoft.com/office/powerpoint/2010/main" val="31368442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23</a:t>
            </a:fld>
            <a:endParaRPr lang="en-GB"/>
          </a:p>
        </p:txBody>
      </p:sp>
    </p:spTree>
    <p:extLst>
      <p:ext uri="{BB962C8B-B14F-4D97-AF65-F5344CB8AC3E}">
        <p14:creationId xmlns:p14="http://schemas.microsoft.com/office/powerpoint/2010/main" val="1251742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24</a:t>
            </a:fld>
            <a:endParaRPr lang="en-GB"/>
          </a:p>
        </p:txBody>
      </p:sp>
    </p:spTree>
    <p:extLst>
      <p:ext uri="{BB962C8B-B14F-4D97-AF65-F5344CB8AC3E}">
        <p14:creationId xmlns:p14="http://schemas.microsoft.com/office/powerpoint/2010/main" val="3304265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25</a:t>
            </a:fld>
            <a:endParaRPr lang="en-GB"/>
          </a:p>
        </p:txBody>
      </p:sp>
    </p:spTree>
    <p:extLst>
      <p:ext uri="{BB962C8B-B14F-4D97-AF65-F5344CB8AC3E}">
        <p14:creationId xmlns:p14="http://schemas.microsoft.com/office/powerpoint/2010/main" val="2804307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26</a:t>
            </a:fld>
            <a:endParaRPr lang="en-GB"/>
          </a:p>
        </p:txBody>
      </p:sp>
    </p:spTree>
    <p:extLst>
      <p:ext uri="{BB962C8B-B14F-4D97-AF65-F5344CB8AC3E}">
        <p14:creationId xmlns:p14="http://schemas.microsoft.com/office/powerpoint/2010/main" val="4185771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27</a:t>
            </a:fld>
            <a:endParaRPr lang="en-GB"/>
          </a:p>
        </p:txBody>
      </p:sp>
    </p:spTree>
    <p:extLst>
      <p:ext uri="{BB962C8B-B14F-4D97-AF65-F5344CB8AC3E}">
        <p14:creationId xmlns:p14="http://schemas.microsoft.com/office/powerpoint/2010/main" val="11904173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28</a:t>
            </a:fld>
            <a:endParaRPr lang="en-GB"/>
          </a:p>
        </p:txBody>
      </p:sp>
    </p:spTree>
    <p:extLst>
      <p:ext uri="{BB962C8B-B14F-4D97-AF65-F5344CB8AC3E}">
        <p14:creationId xmlns:p14="http://schemas.microsoft.com/office/powerpoint/2010/main" val="1170155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29</a:t>
            </a:fld>
            <a:endParaRPr lang="en-GB"/>
          </a:p>
        </p:txBody>
      </p:sp>
    </p:spTree>
    <p:extLst>
      <p:ext uri="{BB962C8B-B14F-4D97-AF65-F5344CB8AC3E}">
        <p14:creationId xmlns:p14="http://schemas.microsoft.com/office/powerpoint/2010/main" val="3374582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30</a:t>
            </a:fld>
            <a:endParaRPr lang="en-GB"/>
          </a:p>
        </p:txBody>
      </p:sp>
    </p:spTree>
    <p:extLst>
      <p:ext uri="{BB962C8B-B14F-4D97-AF65-F5344CB8AC3E}">
        <p14:creationId xmlns:p14="http://schemas.microsoft.com/office/powerpoint/2010/main" val="1800747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give sear</a:t>
            </a:r>
            <a:r>
              <a:rPr lang="en-US" baseline="0" dirty="0" smtClean="0"/>
              <a:t>ch data to google</a:t>
            </a:r>
          </a:p>
          <a:p>
            <a:r>
              <a:rPr lang="en-US" baseline="0" dirty="0" smtClean="0"/>
              <a:t>But even google got it wrong, advertising for previous search terms</a:t>
            </a:r>
            <a:endParaRPr lang="en-GB" dirty="0"/>
          </a:p>
        </p:txBody>
      </p:sp>
      <p:sp>
        <p:nvSpPr>
          <p:cNvPr id="4" name="Slide Number Placeholder 3"/>
          <p:cNvSpPr>
            <a:spLocks noGrp="1"/>
          </p:cNvSpPr>
          <p:nvPr>
            <p:ph type="sldNum" sz="quarter" idx="10"/>
          </p:nvPr>
        </p:nvSpPr>
        <p:spPr/>
        <p:txBody>
          <a:bodyPr/>
          <a:lstStyle/>
          <a:p>
            <a:fld id="{42F01939-3B38-4DFF-90D7-BE8DB25F486F}" type="slidenum">
              <a:rPr lang="en-GB" smtClean="0"/>
              <a:t>2</a:t>
            </a:fld>
            <a:endParaRPr lang="en-GB"/>
          </a:p>
        </p:txBody>
      </p:sp>
    </p:spTree>
    <p:extLst>
      <p:ext uri="{BB962C8B-B14F-4D97-AF65-F5344CB8AC3E}">
        <p14:creationId xmlns:p14="http://schemas.microsoft.com/office/powerpoint/2010/main" val="3458665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31</a:t>
            </a:fld>
            <a:endParaRPr lang="en-GB"/>
          </a:p>
        </p:txBody>
      </p:sp>
    </p:spTree>
    <p:extLst>
      <p:ext uri="{BB962C8B-B14F-4D97-AF65-F5344CB8AC3E}">
        <p14:creationId xmlns:p14="http://schemas.microsoft.com/office/powerpoint/2010/main" val="3206956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32</a:t>
            </a:fld>
            <a:endParaRPr lang="en-GB"/>
          </a:p>
        </p:txBody>
      </p:sp>
    </p:spTree>
    <p:extLst>
      <p:ext uri="{BB962C8B-B14F-4D97-AF65-F5344CB8AC3E}">
        <p14:creationId xmlns:p14="http://schemas.microsoft.com/office/powerpoint/2010/main" val="4073027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33</a:t>
            </a:fld>
            <a:endParaRPr lang="en-GB"/>
          </a:p>
        </p:txBody>
      </p:sp>
    </p:spTree>
    <p:extLst>
      <p:ext uri="{BB962C8B-B14F-4D97-AF65-F5344CB8AC3E}">
        <p14:creationId xmlns:p14="http://schemas.microsoft.com/office/powerpoint/2010/main" val="2999916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34</a:t>
            </a:fld>
            <a:endParaRPr lang="en-GB"/>
          </a:p>
        </p:txBody>
      </p:sp>
    </p:spTree>
    <p:extLst>
      <p:ext uri="{BB962C8B-B14F-4D97-AF65-F5344CB8AC3E}">
        <p14:creationId xmlns:p14="http://schemas.microsoft.com/office/powerpoint/2010/main" val="22227480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p:txBody>
      </p:sp>
      <p:sp>
        <p:nvSpPr>
          <p:cNvPr id="4" name="Slide Number Placeholder 3"/>
          <p:cNvSpPr>
            <a:spLocks noGrp="1"/>
          </p:cNvSpPr>
          <p:nvPr>
            <p:ph type="sldNum" sz="quarter" idx="10"/>
          </p:nvPr>
        </p:nvSpPr>
        <p:spPr/>
        <p:txBody>
          <a:bodyPr/>
          <a:lstStyle/>
          <a:p>
            <a:fld id="{42F01939-3B38-4DFF-90D7-BE8DB25F486F}" type="slidenum">
              <a:rPr lang="en-GB" smtClean="0"/>
              <a:t>35</a:t>
            </a:fld>
            <a:endParaRPr lang="en-GB"/>
          </a:p>
        </p:txBody>
      </p:sp>
    </p:spTree>
    <p:extLst>
      <p:ext uri="{BB962C8B-B14F-4D97-AF65-F5344CB8AC3E}">
        <p14:creationId xmlns:p14="http://schemas.microsoft.com/office/powerpoint/2010/main" val="1059789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13191B5-73D3-4FF2-B1C4-5400B931FFE0}" type="slidenum">
              <a:rPr lang="en-GB" smtClean="0"/>
              <a:t>4</a:t>
            </a:fld>
            <a:endParaRPr lang="en-GB"/>
          </a:p>
        </p:txBody>
      </p:sp>
    </p:spTree>
    <p:extLst>
      <p:ext uri="{BB962C8B-B14F-4D97-AF65-F5344CB8AC3E}">
        <p14:creationId xmlns:p14="http://schemas.microsoft.com/office/powerpoint/2010/main" val="179144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Value proposition to firms:</a:t>
            </a:r>
          </a:p>
          <a:p>
            <a:endParaRPr lang="en-US" dirty="0" smtClean="0"/>
          </a:p>
          <a:p>
            <a:pPr lvl="0"/>
            <a:r>
              <a:rPr lang="en-GB" b="1" dirty="0" smtClean="0"/>
              <a:t>Regarding personal data storage</a:t>
            </a:r>
          </a:p>
          <a:p>
            <a:pPr marL="228600" lvl="0" indent="-228600">
              <a:buFont typeface="+mj-lt"/>
              <a:buAutoNum type="arabicPeriod"/>
            </a:pPr>
            <a:r>
              <a:rPr lang="en-GB" b="1" dirty="0" smtClean="0"/>
              <a:t>Legal</a:t>
            </a:r>
            <a:r>
              <a:rPr lang="en-GB" dirty="0" smtClean="0"/>
              <a:t> – Clarify the ownership – no breach of custodial rights (Apple </a:t>
            </a:r>
            <a:r>
              <a:rPr lang="en-GB" dirty="0" err="1" smtClean="0"/>
              <a:t>vs</a:t>
            </a:r>
            <a:r>
              <a:rPr lang="en-GB" dirty="0" smtClean="0"/>
              <a:t> FBI) / clear boundary of data sets / better, clearer transaction</a:t>
            </a:r>
            <a:r>
              <a:rPr lang="en-GB" baseline="0" dirty="0" smtClean="0"/>
              <a:t> solution</a:t>
            </a:r>
            <a:r>
              <a:rPr lang="en-GB" dirty="0" smtClean="0"/>
              <a:t> </a:t>
            </a:r>
          </a:p>
          <a:p>
            <a:pPr marL="216233" indent="-216233" defTabSz="864931">
              <a:buFontTx/>
              <a:buAutoNum type="arabicPeriod"/>
              <a:defRPr/>
            </a:pPr>
            <a:r>
              <a:rPr lang="en-GB" b="1" dirty="0" smtClean="0"/>
              <a:t>“Privacy” </a:t>
            </a:r>
            <a:r>
              <a:rPr lang="en-GB" dirty="0" smtClean="0"/>
              <a:t>–</a:t>
            </a:r>
            <a:r>
              <a:rPr lang="en-GB" baseline="0" dirty="0" smtClean="0"/>
              <a:t> current WWW solution for privacy is anonymity – but account-based (uncontained) data presents vulnerability</a:t>
            </a:r>
            <a:r>
              <a:rPr lang="en-GB" dirty="0" smtClean="0"/>
              <a:t> AND anonymity reduces the value of data. With </a:t>
            </a:r>
            <a:r>
              <a:rPr lang="en-GB" baseline="0" dirty="0" smtClean="0"/>
              <a:t>Market Square – you are not anonymous, but you are not vulnerable because of the containerised solution with access controlled by the data owner alone - you can build guilds, such as a police guilds to police the system</a:t>
            </a:r>
          </a:p>
          <a:p>
            <a:pPr marL="216233" indent="-216233" defTabSz="864931">
              <a:buFontTx/>
              <a:buAutoNum type="arabicPeriod"/>
              <a:defRPr/>
            </a:pPr>
            <a:r>
              <a:rPr lang="en-GB" b="1" baseline="0" dirty="0" smtClean="0"/>
              <a:t>Security</a:t>
            </a:r>
            <a:r>
              <a:rPr lang="en-GB" b="0" baseline="0" dirty="0" smtClean="0"/>
              <a:t> – d</a:t>
            </a:r>
            <a:r>
              <a:rPr lang="en-GB" baseline="0" dirty="0" smtClean="0"/>
              <a:t>istributed data storage – each user has an isolated micro-server </a:t>
            </a:r>
            <a:r>
              <a:rPr lang="en-GB" b="1" baseline="0" dirty="0" smtClean="0"/>
              <a:t>container</a:t>
            </a:r>
            <a:r>
              <a:rPr lang="en-GB" baseline="0" dirty="0" smtClean="0"/>
              <a:t> (</a:t>
            </a:r>
            <a:r>
              <a:rPr lang="en-GB" baseline="0" dirty="0" err="1" smtClean="0"/>
              <a:t>vs</a:t>
            </a:r>
            <a:r>
              <a:rPr lang="en-GB" baseline="0" dirty="0" smtClean="0"/>
              <a:t> account based system – TalkTalk)</a:t>
            </a:r>
            <a:r>
              <a:rPr lang="en-GB" dirty="0" smtClean="0"/>
              <a:t> with industry standard solution + added layers security solution –</a:t>
            </a:r>
            <a:r>
              <a:rPr lang="en-GB" baseline="0" dirty="0" smtClean="0"/>
              <a:t> dis</a:t>
            </a:r>
            <a:r>
              <a:rPr lang="en-GB" dirty="0" smtClean="0"/>
              <a:t>-incentivises</a:t>
            </a:r>
            <a:r>
              <a:rPr lang="en-GB" baseline="0" dirty="0" smtClean="0"/>
              <a:t> hacking</a:t>
            </a:r>
          </a:p>
          <a:p>
            <a:pPr marL="216233" indent="-216233">
              <a:buAutoNum type="arabicPeriod"/>
            </a:pPr>
            <a:endParaRPr lang="en-GB" baseline="0" dirty="0" smtClean="0"/>
          </a:p>
          <a:p>
            <a:r>
              <a:rPr lang="en-GB" b="1" baseline="0" dirty="0" smtClean="0"/>
              <a:t>Horizontal data</a:t>
            </a:r>
          </a:p>
          <a:p>
            <a:pPr marL="228600" indent="-228600">
              <a:buFont typeface="+mj-lt"/>
              <a:buAutoNum type="arabicPeriod"/>
            </a:pPr>
            <a:r>
              <a:rPr lang="en-GB" b="1" baseline="0" dirty="0" smtClean="0"/>
              <a:t>Connect</a:t>
            </a:r>
            <a:r>
              <a:rPr lang="en-GB" baseline="0" dirty="0" smtClean="0"/>
              <a:t> – to gain personal data from all sources such as connected homes, retail data, health – we will have Facebook, Location, Calendar, Photos,  weather - travel example … </a:t>
            </a:r>
            <a:r>
              <a:rPr lang="en-GB" baseline="0" dirty="0" err="1" smtClean="0"/>
              <a:t>etc</a:t>
            </a:r>
            <a:r>
              <a:rPr lang="en-GB" baseline="0" dirty="0" smtClean="0"/>
              <a:t>, </a:t>
            </a:r>
            <a:r>
              <a:rPr lang="en-GB" baseline="0" dirty="0" err="1" smtClean="0"/>
              <a:t>etc</a:t>
            </a:r>
            <a:endParaRPr lang="en-GB" baseline="0" dirty="0" smtClean="0"/>
          </a:p>
          <a:p>
            <a:pPr marL="228600" indent="-228600">
              <a:buFont typeface="+mj-lt"/>
              <a:buAutoNum type="arabicPeriod"/>
            </a:pPr>
            <a:r>
              <a:rPr lang="en-GB" b="1" baseline="0" dirty="0" smtClean="0"/>
              <a:t>Contain</a:t>
            </a:r>
            <a:r>
              <a:rPr lang="en-GB" b="0" baseline="0" dirty="0" smtClean="0"/>
              <a:t> – a personal containerised, transportable solution as above (security)</a:t>
            </a:r>
            <a:endParaRPr lang="en-GB" b="1" baseline="0" dirty="0" smtClean="0"/>
          </a:p>
          <a:p>
            <a:pPr marL="228600" indent="-228600">
              <a:buFont typeface="+mj-lt"/>
              <a:buAutoNum type="arabicPeriod"/>
            </a:pPr>
            <a:r>
              <a:rPr lang="en-GB" b="1" baseline="0" dirty="0" smtClean="0"/>
              <a:t>Contextual</a:t>
            </a:r>
            <a:r>
              <a:rPr lang="en-GB" baseline="0" dirty="0" smtClean="0"/>
              <a:t> – personalising and combining data adds significant value regarding the context of consumption, needs and wants: you brought a whole chicken from Tesco, why? What event, who are invited, when did that happen, what else is on the table? – Big questions for how Tesco / Waitrose improve their service to satisfy you more</a:t>
            </a:r>
            <a:br>
              <a:rPr lang="en-GB" baseline="0" dirty="0" smtClean="0"/>
            </a:br>
            <a:r>
              <a:rPr lang="en-GB" baseline="0" dirty="0" smtClean="0"/>
              <a:t/>
            </a:r>
            <a:br>
              <a:rPr lang="en-GB" baseline="0" dirty="0" smtClean="0"/>
            </a:br>
            <a:r>
              <a:rPr lang="en-GB" baseline="0" dirty="0" smtClean="0"/>
              <a:t>Connected homes – what time is it, what’s my physical status, what’s my mood, hence what lighting / temperature / sound requirement should be there. Ex </a:t>
            </a:r>
            <a:r>
              <a:rPr lang="en-GB" baseline="0" dirty="0" err="1" smtClean="0"/>
              <a:t>Fibaro</a:t>
            </a:r>
            <a:r>
              <a:rPr lang="en-GB" baseline="0" dirty="0" smtClean="0"/>
              <a:t> UK boss is collaborating with us to look at contextualised home insurance and predictive emergency services</a:t>
            </a:r>
            <a:br>
              <a:rPr lang="en-GB" baseline="0" dirty="0" smtClean="0"/>
            </a:br>
            <a:endParaRPr lang="en-GB" baseline="0" dirty="0" smtClean="0"/>
          </a:p>
          <a:p>
            <a:pPr marL="0" indent="0">
              <a:buFont typeface="+mj-lt"/>
              <a:buNone/>
            </a:pPr>
            <a:r>
              <a:rPr lang="en-GB" b="1" baseline="0" dirty="0" smtClean="0"/>
              <a:t>Personal data economy</a:t>
            </a:r>
          </a:p>
          <a:p>
            <a:pPr marL="228600" indent="-228600">
              <a:buFont typeface="+mj-lt"/>
              <a:buAutoNum type="arabicPeriod"/>
            </a:pPr>
            <a:r>
              <a:rPr lang="en-GB" b="1" baseline="0" dirty="0" smtClean="0"/>
              <a:t>Better Ad targeting </a:t>
            </a:r>
            <a:r>
              <a:rPr lang="en-GB" baseline="0" dirty="0" smtClean="0"/>
              <a:t>– 0.1% click through rate at present. It is that low! We should have better intend forecasting. Meta data to allow better targeting, saves budget, increases conversion / better segmentation – demographic &amp; preference</a:t>
            </a:r>
          </a:p>
          <a:p>
            <a:pPr marL="228600" indent="-228600">
              <a:buFont typeface="+mj-lt"/>
              <a:buAutoNum type="arabicPeriod"/>
            </a:pPr>
            <a:r>
              <a:rPr lang="en-GB" b="1" baseline="0" dirty="0" smtClean="0"/>
              <a:t>Data offers</a:t>
            </a:r>
            <a:r>
              <a:rPr lang="en-GB" baseline="0" dirty="0" smtClean="0"/>
              <a:t> – Mechanism to propose an exchange of personal data, managed through</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GB" b="1" baseline="0" dirty="0" smtClean="0"/>
              <a:t>Market Square</a:t>
            </a:r>
            <a:r>
              <a:rPr lang="en-GB" baseline="0" dirty="0" smtClean="0"/>
              <a:t> – you see the aggregated data of the ecosystem / meta-data based proposition (like FB) but with user pull </a:t>
            </a:r>
            <a:r>
              <a:rPr lang="en-GB" baseline="0" dirty="0" err="1" smtClean="0"/>
              <a:t>vs</a:t>
            </a:r>
            <a:r>
              <a:rPr lang="en-GB" baseline="0" dirty="0" smtClean="0"/>
              <a:t> vendor push – user sees only those offers he wants to / supports intent forecasting and matching. Otherwise like a Stock Exchange concept </a:t>
            </a:r>
            <a:endParaRPr lang="en-GB" dirty="0" smtClean="0"/>
          </a:p>
        </p:txBody>
      </p:sp>
      <p:sp>
        <p:nvSpPr>
          <p:cNvPr id="4" name="Slide Number Placeholder 3"/>
          <p:cNvSpPr>
            <a:spLocks noGrp="1"/>
          </p:cNvSpPr>
          <p:nvPr>
            <p:ph type="sldNum" sz="quarter" idx="10"/>
          </p:nvPr>
        </p:nvSpPr>
        <p:spPr/>
        <p:txBody>
          <a:bodyPr/>
          <a:lstStyle/>
          <a:p>
            <a:fld id="{0EA557F2-F453-9441-9416-8CB5B529ACA3}" type="slidenum">
              <a:rPr lang="en-US" smtClean="0"/>
              <a:t>8</a:t>
            </a:fld>
            <a:endParaRPr lang="en-US"/>
          </a:p>
        </p:txBody>
      </p:sp>
    </p:spTree>
    <p:extLst>
      <p:ext uri="{BB962C8B-B14F-4D97-AF65-F5344CB8AC3E}">
        <p14:creationId xmlns:p14="http://schemas.microsoft.com/office/powerpoint/2010/main" val="217977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lvl="0"/>
            <a:endParaRPr lang="en-GB" dirty="0" smtClean="0"/>
          </a:p>
          <a:p>
            <a:pPr lvl="0"/>
            <a:endParaRPr lang="en-GB" dirty="0" smtClean="0"/>
          </a:p>
          <a:p>
            <a:pPr lvl="0"/>
            <a:r>
              <a:rPr lang="en-GB" dirty="0" smtClean="0"/>
              <a:t>Separation</a:t>
            </a:r>
          </a:p>
          <a:p>
            <a:pPr lvl="0"/>
            <a:r>
              <a:rPr lang="en-GB" dirty="0" smtClean="0"/>
              <a:t>Decoupling from Source – using API to pull</a:t>
            </a:r>
            <a:r>
              <a:rPr lang="en-GB" baseline="0" dirty="0" smtClean="0"/>
              <a:t> application data away from sources</a:t>
            </a:r>
          </a:p>
          <a:p>
            <a:pPr lvl="0"/>
            <a:r>
              <a:rPr lang="en-GB" dirty="0" smtClean="0"/>
              <a:t>Residing at “your place” – store your data at a place of your choice</a:t>
            </a:r>
            <a:r>
              <a:rPr lang="en-GB" baseline="0" dirty="0" smtClean="0"/>
              <a:t> – your storage</a:t>
            </a:r>
          </a:p>
          <a:p>
            <a:pPr lvl="0"/>
            <a:r>
              <a:rPr lang="en-GB" dirty="0" smtClean="0"/>
              <a:t>Moving freely – it is your data now, so move wherever, and whenever you wanted</a:t>
            </a:r>
          </a:p>
          <a:p>
            <a:pPr lvl="0"/>
            <a:endParaRPr lang="en-GB" dirty="0" smtClean="0"/>
          </a:p>
          <a:p>
            <a:pPr lvl="0"/>
            <a:endParaRPr lang="en-GB" dirty="0" smtClean="0"/>
          </a:p>
          <a:p>
            <a:pPr lvl="0"/>
            <a:r>
              <a:rPr lang="en-GB" dirty="0" smtClean="0"/>
              <a:t>Encapsulation</a:t>
            </a:r>
          </a:p>
          <a:p>
            <a:pPr lvl="0"/>
            <a:r>
              <a:rPr lang="en-GB" dirty="0" smtClean="0"/>
              <a:t>Data Vault – a physically</a:t>
            </a:r>
            <a:r>
              <a:rPr lang="en-GB" baseline="0" dirty="0" smtClean="0"/>
              <a:t> encapsulated space, you have the only private key for each vault you have</a:t>
            </a:r>
          </a:p>
          <a:p>
            <a:pPr lvl="0"/>
            <a:r>
              <a:rPr lang="en-GB" dirty="0" smtClean="0"/>
              <a:t>Modular Design – the</a:t>
            </a:r>
            <a:r>
              <a:rPr lang="en-GB" baseline="0" dirty="0" smtClean="0"/>
              <a:t> data vault can be used for a selection of your corp. data, or data from a product, or a component</a:t>
            </a:r>
          </a:p>
          <a:p>
            <a:pPr lvl="0"/>
            <a:r>
              <a:rPr lang="en-GB" dirty="0" smtClean="0"/>
              <a:t>Better Security – API</a:t>
            </a:r>
            <a:r>
              <a:rPr lang="en-GB" baseline="0" dirty="0" smtClean="0"/>
              <a:t> only access, vault based system avoids all-in-one security / privacy issues</a:t>
            </a:r>
          </a:p>
          <a:p>
            <a:pPr lvl="0"/>
            <a:endParaRPr lang="en-GB" baseline="0" dirty="0" smtClean="0"/>
          </a:p>
          <a:p>
            <a:pPr lvl="0"/>
            <a:r>
              <a:rPr lang="en-GB" dirty="0" smtClean="0"/>
              <a:t>Combination</a:t>
            </a:r>
          </a:p>
          <a:p>
            <a:pPr lvl="0"/>
            <a:r>
              <a:rPr lang="en-GB" baseline="0" dirty="0" smtClean="0"/>
              <a:t>Schema Based – multiple schema, for interoperability and </a:t>
            </a:r>
            <a:endParaRPr lang="en-GB" strike="sngStrike" baseline="0" dirty="0" smtClean="0"/>
          </a:p>
          <a:p>
            <a:pPr lvl="0"/>
            <a:r>
              <a:rPr lang="en-GB" strike="sngStrike" dirty="0" smtClean="0"/>
              <a:t>Application Barriers </a:t>
            </a:r>
            <a:r>
              <a:rPr lang="en-GB" strike="noStrike" dirty="0" smtClean="0"/>
              <a:t>–</a:t>
            </a:r>
            <a:r>
              <a:rPr lang="en-GB" strike="noStrike" baseline="0" dirty="0" smtClean="0"/>
              <a:t> break up the boundaries of applications, so you can bring data from multiple source together</a:t>
            </a:r>
            <a:endParaRPr lang="en-GB" strike="sngStrike" dirty="0" smtClean="0"/>
          </a:p>
          <a:p>
            <a:pPr lvl="0"/>
            <a:r>
              <a:rPr lang="en-GB" dirty="0" smtClean="0"/>
              <a:t>Customised Package – reconfigure</a:t>
            </a:r>
            <a:r>
              <a:rPr lang="en-GB" baseline="0" dirty="0" smtClean="0"/>
              <a:t> the data points and create contextual data packages to share</a:t>
            </a:r>
            <a:endParaRPr lang="en-GB" dirty="0" smtClean="0"/>
          </a:p>
          <a:p>
            <a:pPr lvl="0"/>
            <a:endParaRPr lang="en-GB" dirty="0" smtClean="0"/>
          </a:p>
          <a:p>
            <a:pPr lvl="0"/>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Preparatory Structure</a:t>
            </a:r>
            <a:r>
              <a:rPr lang="en-GB" baseline="0" dirty="0" smtClean="0"/>
              <a:t> – deployment services, data shoppers, </a:t>
            </a:r>
            <a:r>
              <a:rPr lang="en-GB" baseline="0" dirty="0" err="1" smtClean="0"/>
              <a:t>marketsqure</a:t>
            </a:r>
            <a:r>
              <a:rPr lang="en-GB" baseline="0" dirty="0" smtClean="0"/>
              <a:t>, </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Fully-Identified Exchange –</a:t>
            </a:r>
            <a:r>
              <a:rPr lang="en-GB" baseline="0" dirty="0" smtClean="0"/>
              <a:t> like stock exchange</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Social Enterprise</a:t>
            </a:r>
            <a:r>
              <a:rPr lang="en-GB" baseline="0" dirty="0" smtClean="0"/>
              <a:t> – a layer of central bank role, and a layer of exchange platform role – hence suitable for government ministry and industry association to take it on; even allow industry reform via power restructure</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Open Source Technology – key baseline</a:t>
            </a:r>
            <a:r>
              <a:rPr lang="en-GB" baseline="0" dirty="0" smtClean="0"/>
              <a:t> technology – HAT and browser; </a:t>
            </a:r>
            <a:r>
              <a:rPr lang="en-GB" dirty="0" smtClean="0"/>
              <a:t>for</a:t>
            </a:r>
            <a:r>
              <a:rPr lang="en-GB" baseline="0" dirty="0" smtClean="0"/>
              <a:t> easy adoption and open innovation.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 social enterprise structure – allows industry association or key stakeholders to gain ecosystem level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lvl="0"/>
            <a:endParaRPr lang="en-GB" dirty="0" smtClean="0"/>
          </a:p>
          <a:p>
            <a:pPr lvl="0"/>
            <a:endParaRPr lang="en-GB" dirty="0"/>
          </a:p>
        </p:txBody>
      </p:sp>
      <p:sp>
        <p:nvSpPr>
          <p:cNvPr id="4" name="Slide Number Placeholder 3"/>
          <p:cNvSpPr>
            <a:spLocks noGrp="1"/>
          </p:cNvSpPr>
          <p:nvPr>
            <p:ph type="sldNum" sz="quarter" idx="10"/>
          </p:nvPr>
        </p:nvSpPr>
        <p:spPr/>
        <p:txBody>
          <a:bodyPr/>
          <a:lstStyle/>
          <a:p>
            <a:fld id="{2F190ECE-7E2C-45D6-89DA-1AE70DAEE9AF}" type="slidenum">
              <a:rPr lang="en-GB" smtClean="0"/>
              <a:t>9</a:t>
            </a:fld>
            <a:endParaRPr lang="en-GB"/>
          </a:p>
        </p:txBody>
      </p:sp>
    </p:spTree>
    <p:extLst>
      <p:ext uri="{BB962C8B-B14F-4D97-AF65-F5344CB8AC3E}">
        <p14:creationId xmlns:p14="http://schemas.microsoft.com/office/powerpoint/2010/main" val="1066414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GDPR 101 for</a:t>
            </a:r>
            <a:r>
              <a:rPr lang="en-GB" baseline="0" dirty="0" smtClean="0"/>
              <a:t> internal use - https://docs.google.com/spreadsheets/d/1Z4kct1PH3scJ1f2WolNEUODP2Afjp9I8yiwFMLRc5ec/edit#gid=0</a:t>
            </a:r>
            <a:endParaRPr lang="en-GB" dirty="0"/>
          </a:p>
        </p:txBody>
      </p:sp>
      <p:sp>
        <p:nvSpPr>
          <p:cNvPr id="4" name="Slide Number Placeholder 3"/>
          <p:cNvSpPr>
            <a:spLocks noGrp="1"/>
          </p:cNvSpPr>
          <p:nvPr>
            <p:ph type="sldNum" sz="quarter" idx="10"/>
          </p:nvPr>
        </p:nvSpPr>
        <p:spPr/>
        <p:txBody>
          <a:bodyPr/>
          <a:lstStyle/>
          <a:p>
            <a:fld id="{9700CDF1-584A-EB48-8573-4952FABE2592}" type="slidenum">
              <a:rPr lang="en-US" smtClean="0"/>
              <a:t>10</a:t>
            </a:fld>
            <a:endParaRPr lang="en-US"/>
          </a:p>
        </p:txBody>
      </p:sp>
    </p:spTree>
    <p:extLst>
      <p:ext uri="{BB962C8B-B14F-4D97-AF65-F5344CB8AC3E}">
        <p14:creationId xmlns:p14="http://schemas.microsoft.com/office/powerpoint/2010/main" val="780336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smtClean="0"/>
              <a:t>http://hub-of-all-things.github.io/rumpel/</a:t>
            </a:r>
          </a:p>
          <a:p>
            <a:endParaRPr lang="en-GB" b="1" dirty="0" smtClean="0"/>
          </a:p>
          <a:p>
            <a:r>
              <a:rPr lang="en-GB" b="1" dirty="0" smtClean="0"/>
              <a:t>the original story:</a:t>
            </a:r>
            <a:endParaRPr lang="en-GB" dirty="0" smtClean="0"/>
          </a:p>
          <a:p>
            <a:r>
              <a:rPr lang="en-GB" sz="1200" i="1" kern="1200" dirty="0" smtClean="0">
                <a:solidFill>
                  <a:schemeClr val="tx1"/>
                </a:solidFill>
                <a:effectLst/>
                <a:latin typeface="+mn-lt"/>
                <a:ea typeface="+mn-ea"/>
                <a:cs typeface="+mn-cs"/>
              </a:rPr>
              <a:t>Personal Data - “All information about me in existence”</a:t>
            </a:r>
            <a:r>
              <a:rPr lang="en-GB" dirty="0" smtClean="0">
                <a:effectLst/>
              </a:rPr>
              <a:t/>
            </a:r>
            <a:br>
              <a:rPr lang="en-GB" dirty="0" smtClean="0">
                <a:effectLst/>
              </a:rPr>
            </a:br>
            <a:endParaRPr lang="en-GB" dirty="0" smtClean="0">
              <a:effectLst/>
            </a:endParaRPr>
          </a:p>
          <a:p>
            <a:r>
              <a:rPr lang="en-GB" dirty="0" smtClean="0"/>
              <a:t>You can monetise your personal data, and change society at the same time. We're launching The HAT to help you do just that.</a:t>
            </a:r>
          </a:p>
          <a:p>
            <a:r>
              <a:rPr lang="en-GB" dirty="0" smtClean="0"/>
              <a:t>What does monetising data mean? Claim back all of the information corporations keep on you. Package it up and trade it - and change the way corporations rule the Internet. That's what The HAT lets you do.</a:t>
            </a:r>
          </a:p>
          <a:p>
            <a:r>
              <a:rPr lang="en-GB" b="1" dirty="0" smtClean="0"/>
              <a:t>Over 60% of people believe their data is worth £30 per month.* In reality, it could be a lot more.</a:t>
            </a:r>
            <a:endParaRPr lang="en-GB" dirty="0" smtClean="0"/>
          </a:p>
          <a:p>
            <a:r>
              <a:rPr lang="en-GB" dirty="0" smtClean="0"/>
              <a:t>Forget everything you know about data, and about how corporations rule the Internet. We’ve got a brand new solution - The HAT!</a:t>
            </a:r>
          </a:p>
          <a:p>
            <a:r>
              <a:rPr lang="en-GB" b="1" dirty="0" smtClean="0"/>
              <a:t>The HAT is a personal data store and a multisided platform technology that allows you to see, control and share your personal data. </a:t>
            </a:r>
            <a:r>
              <a:rPr lang="en-GB" dirty="0" smtClean="0"/>
              <a:t>(Keep reading and we explain why that's more exciting than it sounds!)</a:t>
            </a:r>
          </a:p>
          <a:p>
            <a:r>
              <a:rPr lang="en-GB" dirty="0" smtClean="0"/>
              <a:t>We’re a company that started as a big research project - a partnership between 6 universities. Together, we realised that we can change the Internet. We can help people who give away their data online start to benefit from this - and make real money from their ordinary behaviour!</a:t>
            </a:r>
          </a:p>
          <a:p>
            <a:r>
              <a:rPr lang="en-GB" b="1" dirty="0" smtClean="0">
                <a:effectLst/>
              </a:rPr>
              <a:t/>
            </a:r>
            <a:br>
              <a:rPr lang="en-GB" b="1" dirty="0" smtClean="0">
                <a:effectLst/>
              </a:rPr>
            </a:br>
            <a:r>
              <a:rPr lang="en-GB" b="1" dirty="0" smtClean="0">
                <a:effectLst/>
              </a:rPr>
              <a:t>This is the Bigger Data Revolution.</a:t>
            </a:r>
            <a:endParaRPr lang="en-GB" dirty="0" smtClean="0">
              <a:effectLst/>
            </a:endParaRPr>
          </a:p>
          <a:p>
            <a:r>
              <a:rPr lang="en-GB" i="1" dirty="0" smtClean="0"/>
              <a:t>“If the HAT project’s model of data as a form of currency comes to pass, it will represent a turning point for businesses that have so far been helping themselves.”</a:t>
            </a:r>
            <a:r>
              <a:rPr lang="en-GB" dirty="0" smtClean="0"/>
              <a:t> </a:t>
            </a:r>
            <a:r>
              <a:rPr lang="en-GB" sz="1200" kern="1200" dirty="0" smtClean="0">
                <a:solidFill>
                  <a:schemeClr val="tx1"/>
                </a:solidFill>
                <a:effectLst/>
                <a:latin typeface="+mn-lt"/>
                <a:ea typeface="+mn-ea"/>
                <a:cs typeface="+mn-cs"/>
              </a:rPr>
              <a:t>Financial Times</a:t>
            </a:r>
            <a:endParaRPr lang="en-GB" dirty="0" smtClean="0"/>
          </a:p>
          <a:p>
            <a:r>
              <a:rPr lang="en-GB" i="1" dirty="0" smtClean="0"/>
              <a:t>“This HAT project has the potential to redefine the way that the Internet works. It's a true breakthrough movement.”</a:t>
            </a:r>
            <a:r>
              <a:rPr lang="en-GB" dirty="0" smtClean="0"/>
              <a:t> </a:t>
            </a:r>
            <a:r>
              <a:rPr lang="en-GB" sz="1200" kern="1200" dirty="0" smtClean="0">
                <a:solidFill>
                  <a:schemeClr val="tx1"/>
                </a:solidFill>
                <a:effectLst/>
                <a:latin typeface="+mn-lt"/>
                <a:ea typeface="+mn-ea"/>
                <a:cs typeface="+mn-cs"/>
              </a:rPr>
              <a:t>Digital Catapult</a:t>
            </a:r>
            <a:endParaRPr lang="en-GB" dirty="0" smtClean="0"/>
          </a:p>
          <a:p>
            <a:r>
              <a:rPr lang="en-GB" i="1" dirty="0" smtClean="0"/>
              <a:t>“The platform allows the effective brokering, exchanging or monetising of personal data to benefit individuals, giving individuals a voice in the commercial world.” </a:t>
            </a:r>
            <a:r>
              <a:rPr lang="en-GB" sz="1200" kern="1200" dirty="0" smtClean="0">
                <a:solidFill>
                  <a:schemeClr val="tx1"/>
                </a:solidFill>
                <a:effectLst/>
                <a:latin typeface="+mn-lt"/>
                <a:ea typeface="+mn-ea"/>
                <a:cs typeface="+mn-cs"/>
              </a:rPr>
              <a:t>ZDNet</a:t>
            </a:r>
            <a:endParaRPr lang="en-GB" dirty="0" smtClean="0"/>
          </a:p>
          <a:p>
            <a:r>
              <a:rPr lang="en-GB" b="1" dirty="0" smtClean="0">
                <a:effectLst/>
              </a:rPr>
              <a:t>How does it work?</a:t>
            </a:r>
            <a:endParaRPr lang="en-GB" dirty="0" smtClean="0">
              <a:effectLst/>
            </a:endParaRPr>
          </a:p>
          <a:p>
            <a:r>
              <a:rPr lang="en-GB" dirty="0" smtClean="0"/>
              <a:t>Every time you log in with Facebook, go anywhere with Google Maps, shop online, use a search engine - you are GIVING AWAY your personal data to corporations. Those corporations become custodian of your data, and they analyse, harvest and profit from it.</a:t>
            </a:r>
          </a:p>
          <a:p>
            <a:r>
              <a:rPr lang="en-GB" dirty="0" smtClean="0"/>
              <a:t>You can’t see it, and you don’t have the ability to trade it like they do. But it’s yours! And we believe you should be able to track and trade just as the biggest companies in the world do.</a:t>
            </a:r>
          </a:p>
          <a:p>
            <a:r>
              <a:rPr lang="en-GB" dirty="0" smtClean="0"/>
              <a:t>With the HAT, you can take control, combine and start benefiting from of all of your personal data scattered around the Internet.</a:t>
            </a:r>
          </a:p>
          <a:p>
            <a:r>
              <a:rPr lang="en-GB" dirty="0" smtClean="0"/>
              <a:t/>
            </a:r>
            <a:br>
              <a:rPr lang="en-GB" dirty="0" smtClean="0"/>
            </a:br>
            <a:endParaRPr lang="en-GB" dirty="0" smtClean="0"/>
          </a:p>
          <a:p>
            <a:r>
              <a:rPr lang="en-GB" b="1" dirty="0" smtClean="0">
                <a:effectLst/>
              </a:rPr>
              <a:t>Why get a HAT?</a:t>
            </a:r>
            <a:endParaRPr lang="en-GB" dirty="0" smtClean="0">
              <a:effectLst/>
            </a:endParaRPr>
          </a:p>
          <a:p>
            <a:r>
              <a:rPr lang="en-GB" b="1" dirty="0" smtClean="0"/>
              <a:t>Finally see what corporations know about you</a:t>
            </a:r>
            <a:r>
              <a:rPr lang="en-GB" dirty="0" smtClean="0"/>
              <a:t> - because knowledge can provide peace of mind</a:t>
            </a:r>
          </a:p>
          <a:p>
            <a:r>
              <a:rPr lang="en-GB" b="1" dirty="0" smtClean="0"/>
              <a:t>Combine ALL of your personal data for the first time</a:t>
            </a:r>
            <a:r>
              <a:rPr lang="en-GB" dirty="0" smtClean="0"/>
              <a:t> - make cool visualisations about your life</a:t>
            </a:r>
          </a:p>
          <a:p>
            <a:r>
              <a:rPr lang="en-GB" b="1" dirty="0" smtClean="0"/>
              <a:t>Trade your data for financial incentives </a:t>
            </a:r>
            <a:r>
              <a:rPr lang="en-GB" dirty="0" smtClean="0"/>
              <a:t>- corporations sell your data, now you can too</a:t>
            </a:r>
          </a:p>
          <a:p>
            <a:r>
              <a:rPr lang="en-GB" b="1" dirty="0" smtClean="0"/>
              <a:t>Give society a gift</a:t>
            </a:r>
            <a:r>
              <a:rPr lang="en-GB" dirty="0" smtClean="0"/>
              <a:t> - health advances and more can be achieved faster with more data available</a:t>
            </a:r>
          </a:p>
          <a:p>
            <a:r>
              <a:rPr lang="en-GB" b="1" dirty="0" smtClean="0"/>
              <a:t>Make the Internet truly work for you</a:t>
            </a:r>
            <a:r>
              <a:rPr lang="en-GB" dirty="0" smtClean="0"/>
              <a:t> - if all your data is one place, recommendations become more useful than ever</a:t>
            </a:r>
          </a:p>
          <a:p>
            <a:r>
              <a:rPr lang="en-GB" b="1" dirty="0" smtClean="0"/>
              <a:t>Change the Internet forever</a:t>
            </a:r>
            <a:r>
              <a:rPr lang="en-GB" dirty="0" smtClean="0"/>
              <a:t> - if we all got HATs, we could take the power back from the corporations using our data to line their pockets</a:t>
            </a:r>
          </a:p>
          <a:p>
            <a:r>
              <a:rPr lang="en-GB" b="1" dirty="0" smtClean="0">
                <a:effectLst/>
              </a:rPr>
              <a:t>What exactly can you do with your HAT?</a:t>
            </a:r>
            <a:endParaRPr lang="en-GB" dirty="0" smtClean="0">
              <a:effectLst/>
            </a:endParaRPr>
          </a:p>
          <a:p>
            <a:r>
              <a:rPr lang="en-GB" dirty="0" smtClean="0"/>
              <a:t>The possibilities are endless! The HAT is a vision as well as a great service. Here’s what you can start with:</a:t>
            </a:r>
          </a:p>
          <a:p>
            <a:r>
              <a:rPr lang="en-GB" b="1" dirty="0" smtClean="0"/>
              <a:t>You can claim your data</a:t>
            </a:r>
            <a:r>
              <a:rPr lang="en-GB" dirty="0" smtClean="0"/>
              <a:t> - for the first time see what organisations like Facebook, Google, broadband providers, supermarkets, online stores, streaming services and transport providers and more know about you</a:t>
            </a:r>
          </a:p>
          <a:p>
            <a:r>
              <a:rPr lang="en-GB" b="1" dirty="0" smtClean="0"/>
              <a:t>You can organise this data</a:t>
            </a:r>
            <a:r>
              <a:rPr lang="en-GB" dirty="0" smtClean="0"/>
              <a:t> - combine your personal information like calendar, photos and emails with the data you’ve claimed and use wonderful visualisations to see what the digital version of you really looks like</a:t>
            </a:r>
          </a:p>
          <a:p>
            <a:r>
              <a:rPr lang="en-GB" b="1" dirty="0" smtClean="0"/>
              <a:t>You can trade this data </a:t>
            </a:r>
            <a:r>
              <a:rPr lang="en-GB" dirty="0" smtClean="0"/>
              <a:t>- companies offer you financial and product incentives to share what you’ve found out about yourself in an anonymous, safe way</a:t>
            </a:r>
          </a:p>
          <a:p>
            <a:r>
              <a:rPr lang="en-GB" dirty="0" smtClean="0"/>
              <a:t>This is the Internet revolution we’ve been waiting for - claiming data from the Internet corporations who have been taking advantage of us for far too long!</a:t>
            </a:r>
          </a:p>
          <a:p>
            <a:r>
              <a:rPr lang="en-GB" dirty="0" smtClean="0"/>
              <a:t>With the dawn of the Internet of Things, it’s time to take control of our connected lives and start benefiting from the new data rules.</a:t>
            </a:r>
          </a:p>
          <a:p>
            <a:r>
              <a:rPr lang="en-GB" sz="1200" i="1" kern="1200" dirty="0" smtClean="0">
                <a:solidFill>
                  <a:schemeClr val="tx1"/>
                </a:solidFill>
                <a:effectLst/>
                <a:latin typeface="+mn-lt"/>
                <a:ea typeface="+mn-ea"/>
                <a:cs typeface="+mn-cs"/>
              </a:rPr>
              <a:t>HAT stands for Hub Of All Things - because that’s what it is.</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With PEOPLE, at the centre of it.</a:t>
            </a:r>
            <a:endParaRPr lang="en-GB" dirty="0" smtClean="0">
              <a:effectLst/>
            </a:endParaRPr>
          </a:p>
          <a:p>
            <a:endParaRPr lang="en-GB" b="1" dirty="0" smtClean="0">
              <a:effectLst/>
            </a:endParaRPr>
          </a:p>
          <a:p>
            <a:r>
              <a:rPr lang="en-GB" dirty="0" smtClean="0"/>
              <a:t>50bn devices connected to the Internet by 2020.</a:t>
            </a:r>
            <a:endParaRPr lang="en-GB" dirty="0"/>
          </a:p>
        </p:txBody>
      </p:sp>
      <p:sp>
        <p:nvSpPr>
          <p:cNvPr id="4" name="Slide Number Placeholder 3"/>
          <p:cNvSpPr>
            <a:spLocks noGrp="1"/>
          </p:cNvSpPr>
          <p:nvPr>
            <p:ph type="sldNum" sz="quarter" idx="10"/>
          </p:nvPr>
        </p:nvSpPr>
        <p:spPr/>
        <p:txBody>
          <a:bodyPr/>
          <a:lstStyle/>
          <a:p>
            <a:fld id="{2F190ECE-7E2C-45D6-89DA-1AE70DAEE9AF}" type="slidenum">
              <a:rPr lang="en-GB" smtClean="0"/>
              <a:t>12</a:t>
            </a:fld>
            <a:endParaRPr lang="en-GB"/>
          </a:p>
        </p:txBody>
      </p:sp>
    </p:spTree>
    <p:extLst>
      <p:ext uri="{BB962C8B-B14F-4D97-AF65-F5344CB8AC3E}">
        <p14:creationId xmlns:p14="http://schemas.microsoft.com/office/powerpoint/2010/main" val="4248514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2F190ECE-7E2C-45D6-89DA-1AE70DAEE9AF}" type="slidenum">
              <a:rPr lang="en-GB" smtClean="0"/>
              <a:t>13</a:t>
            </a:fld>
            <a:endParaRPr lang="en-GB"/>
          </a:p>
        </p:txBody>
      </p:sp>
    </p:spTree>
    <p:extLst>
      <p:ext uri="{BB962C8B-B14F-4D97-AF65-F5344CB8AC3E}">
        <p14:creationId xmlns:p14="http://schemas.microsoft.com/office/powerpoint/2010/main" val="367545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2F190ECE-7E2C-45D6-89DA-1AE70DAEE9AF}" type="slidenum">
              <a:rPr lang="en-GB" smtClean="0"/>
              <a:t>18</a:t>
            </a:fld>
            <a:endParaRPr lang="en-GB"/>
          </a:p>
        </p:txBody>
      </p:sp>
    </p:spTree>
    <p:extLst>
      <p:ext uri="{BB962C8B-B14F-4D97-AF65-F5344CB8AC3E}">
        <p14:creationId xmlns:p14="http://schemas.microsoft.com/office/powerpoint/2010/main" val="367545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D85825B6-7886-4B00-AC27-5E3B7D975D39}" type="datetimeFigureOut">
              <a:rPr lang="en-GB" smtClean="0"/>
              <a:t>05/04/17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2159993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5825B6-7886-4B00-AC27-5E3B7D975D39}" type="datetimeFigureOut">
              <a:rPr lang="en-GB" smtClean="0"/>
              <a:t>05/04/17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406689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5825B6-7886-4B00-AC27-5E3B7D975D39}" type="datetimeFigureOut">
              <a:rPr lang="en-GB" smtClean="0"/>
              <a:t>05/04/17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140837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85825B6-7886-4B00-AC27-5E3B7D975D39}" type="datetimeFigureOut">
              <a:rPr lang="en-GB" smtClean="0"/>
              <a:t>05/04/17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3311267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85825B6-7886-4B00-AC27-5E3B7D975D39}" type="datetimeFigureOut">
              <a:rPr lang="en-GB" smtClean="0"/>
              <a:t>05/04/17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4113572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D85825B6-7886-4B00-AC27-5E3B7D975D39}" type="datetimeFigureOut">
              <a:rPr lang="en-GB" smtClean="0"/>
              <a:t>05/04/17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880046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85825B6-7886-4B00-AC27-5E3B7D975D39}" type="datetimeFigureOut">
              <a:rPr lang="en-GB" smtClean="0"/>
              <a:t>05/04/17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731124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D85825B6-7886-4B00-AC27-5E3B7D975D39}" type="datetimeFigureOut">
              <a:rPr lang="en-GB" smtClean="0"/>
              <a:t>05/04/17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1310320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5825B6-7886-4B00-AC27-5E3B7D975D39}" type="datetimeFigureOut">
              <a:rPr lang="en-GB" smtClean="0"/>
              <a:t>05/04/17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1018766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5825B6-7886-4B00-AC27-5E3B7D975D39}" type="datetimeFigureOut">
              <a:rPr lang="en-GB" smtClean="0"/>
              <a:t>05/04/17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895263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85825B6-7886-4B00-AC27-5E3B7D975D39}" type="datetimeFigureOut">
              <a:rPr lang="en-GB" smtClean="0"/>
              <a:t>05/04/17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EC0030A-F97E-4187-97E2-00B2E7D0678C}" type="slidenum">
              <a:rPr lang="en-GB" smtClean="0"/>
              <a:t>‹#›</a:t>
            </a:fld>
            <a:endParaRPr lang="en-GB"/>
          </a:p>
        </p:txBody>
      </p:sp>
    </p:spTree>
    <p:extLst>
      <p:ext uri="{BB962C8B-B14F-4D97-AF65-F5344CB8AC3E}">
        <p14:creationId xmlns:p14="http://schemas.microsoft.com/office/powerpoint/2010/main" val="1331215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5825B6-7886-4B00-AC27-5E3B7D975D39}" type="datetimeFigureOut">
              <a:rPr lang="en-GB" smtClean="0"/>
              <a:t>05/04/17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C0030A-F97E-4187-97E2-00B2E7D0678C}" type="slidenum">
              <a:rPr lang="en-GB" smtClean="0"/>
              <a:t>‹#›</a:t>
            </a:fld>
            <a:endParaRPr lang="en-GB"/>
          </a:p>
        </p:txBody>
      </p:sp>
    </p:spTree>
    <p:extLst>
      <p:ext uri="{BB962C8B-B14F-4D97-AF65-F5344CB8AC3E}">
        <p14:creationId xmlns:p14="http://schemas.microsoft.com/office/powerpoint/2010/main" val="1224562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hyperlink" Target="http://www.hatdex.org/wp-content/uploads/2016/06/hatdex-briefing-Issue-2_FINAL.pdf" TargetMode="External"/><Relationship Id="rId4" Type="http://schemas.openxmlformats.org/officeDocument/2006/relationships/hyperlink" Target="http://hatcommunity.org/other-resources/"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microsoft.com/en-us/research/publication/vc3-trustworthy-data-analytics-in-the-clou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emf"/></Relationships>
</file>

<file path=ppt/slides/_rels/slide22.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1" Type="http://schemas.openxmlformats.org/officeDocument/2006/relationships/diagramColors" Target="../diagrams/colors6.xml"/><Relationship Id="rId12"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diagramData" Target="../diagrams/data5.xml"/><Relationship Id="rId4" Type="http://schemas.openxmlformats.org/officeDocument/2006/relationships/diagramLayout" Target="../diagrams/layout5.xml"/><Relationship Id="rId5" Type="http://schemas.openxmlformats.org/officeDocument/2006/relationships/diagramQuickStyle" Target="../diagrams/quickStyle5.xml"/><Relationship Id="rId6" Type="http://schemas.openxmlformats.org/officeDocument/2006/relationships/diagramColors" Target="../diagrams/colors5.xml"/><Relationship Id="rId7" Type="http://schemas.microsoft.com/office/2007/relationships/diagramDrawing" Target="../diagrams/drawing5.xml"/><Relationship Id="rId8" Type="http://schemas.openxmlformats.org/officeDocument/2006/relationships/diagramData" Target="../diagrams/data6.xml"/><Relationship Id="rId9" Type="http://schemas.openxmlformats.org/officeDocument/2006/relationships/diagramLayout" Target="../diagrams/layout6.xml"/><Relationship Id="rId10" Type="http://schemas.openxmlformats.org/officeDocument/2006/relationships/diagramQuickStyle" Target="../diagrams/quickStyle6.xml"/></Relationships>
</file>

<file path=ppt/slides/_rels/slide24.xml.rels><?xml version="1.0" encoding="UTF-8" standalone="yes"?>
<Relationships xmlns="http://schemas.openxmlformats.org/package/2006/relationships"><Relationship Id="rId11" Type="http://schemas.openxmlformats.org/officeDocument/2006/relationships/diagramColors" Target="../diagrams/colors8.xml"/><Relationship Id="rId12" Type="http://schemas.microsoft.com/office/2007/relationships/diagramDrawing" Target="../diagrams/drawing8.xml"/><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diagramData" Target="../diagrams/data7.xml"/><Relationship Id="rId4" Type="http://schemas.openxmlformats.org/officeDocument/2006/relationships/diagramLayout" Target="../diagrams/layout7.xml"/><Relationship Id="rId5" Type="http://schemas.openxmlformats.org/officeDocument/2006/relationships/diagramQuickStyle" Target="../diagrams/quickStyle7.xml"/><Relationship Id="rId6" Type="http://schemas.openxmlformats.org/officeDocument/2006/relationships/diagramColors" Target="../diagrams/colors7.xml"/><Relationship Id="rId7" Type="http://schemas.microsoft.com/office/2007/relationships/diagramDrawing" Target="../diagrams/drawing7.xml"/><Relationship Id="rId8" Type="http://schemas.openxmlformats.org/officeDocument/2006/relationships/diagramData" Target="../diagrams/data8.xml"/><Relationship Id="rId9" Type="http://schemas.openxmlformats.org/officeDocument/2006/relationships/diagramLayout" Target="../diagrams/layout8.xml"/><Relationship Id="rId10" Type="http://schemas.openxmlformats.org/officeDocument/2006/relationships/diagramQuickStyle" Target="../diagrams/quickStyle8.xml"/></Relationships>
</file>

<file path=ppt/slides/_rels/slide25.xml.rels><?xml version="1.0" encoding="UTF-8" standalone="yes"?>
<Relationships xmlns="http://schemas.openxmlformats.org/package/2006/relationships"><Relationship Id="rId11" Type="http://schemas.openxmlformats.org/officeDocument/2006/relationships/diagramColors" Target="../diagrams/colors10.xml"/><Relationship Id="rId12" Type="http://schemas.microsoft.com/office/2007/relationships/diagramDrawing" Target="../diagrams/drawing10.xml"/><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diagramData" Target="../diagrams/data9.xml"/><Relationship Id="rId4" Type="http://schemas.openxmlformats.org/officeDocument/2006/relationships/diagramLayout" Target="../diagrams/layout9.xml"/><Relationship Id="rId5" Type="http://schemas.openxmlformats.org/officeDocument/2006/relationships/diagramQuickStyle" Target="../diagrams/quickStyle9.xml"/><Relationship Id="rId6" Type="http://schemas.openxmlformats.org/officeDocument/2006/relationships/diagramColors" Target="../diagrams/colors9.xml"/><Relationship Id="rId7" Type="http://schemas.microsoft.com/office/2007/relationships/diagramDrawing" Target="../diagrams/drawing9.xml"/><Relationship Id="rId8" Type="http://schemas.openxmlformats.org/officeDocument/2006/relationships/diagramData" Target="../diagrams/data10.xml"/><Relationship Id="rId9" Type="http://schemas.openxmlformats.org/officeDocument/2006/relationships/diagramLayout" Target="../diagrams/layout10.xml"/><Relationship Id="rId10"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11" Type="http://schemas.openxmlformats.org/officeDocument/2006/relationships/diagramColors" Target="../diagrams/colors12.xml"/><Relationship Id="rId12" Type="http://schemas.microsoft.com/office/2007/relationships/diagramDrawing" Target="../diagrams/drawing12.xml"/><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8" Type="http://schemas.openxmlformats.org/officeDocument/2006/relationships/diagramData" Target="../diagrams/data12.xml"/><Relationship Id="rId9" Type="http://schemas.openxmlformats.org/officeDocument/2006/relationships/diagramLayout" Target="../diagrams/layout12.xml"/><Relationship Id="rId10" Type="http://schemas.openxmlformats.org/officeDocument/2006/relationships/diagramQuickStyle" Target="../diagrams/quickStyle12.xml"/></Relationships>
</file>

<file path=ppt/slides/_rels/slide27.xml.rels><?xml version="1.0" encoding="UTF-8" standalone="yes"?>
<Relationships xmlns="http://schemas.openxmlformats.org/package/2006/relationships"><Relationship Id="rId11" Type="http://schemas.openxmlformats.org/officeDocument/2006/relationships/diagramColors" Target="../diagrams/colors14.xml"/><Relationship Id="rId12" Type="http://schemas.microsoft.com/office/2007/relationships/diagramDrawing" Target="../diagrams/drawing14.xml"/><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8" Type="http://schemas.openxmlformats.org/officeDocument/2006/relationships/diagramData" Target="../diagrams/data14.xml"/><Relationship Id="rId9" Type="http://schemas.openxmlformats.org/officeDocument/2006/relationships/diagramLayout" Target="../diagrams/layout14.xml"/><Relationship Id="rId10" Type="http://schemas.openxmlformats.org/officeDocument/2006/relationships/diagramQuickStyle" Target="../diagrams/quickStyle14.xml"/></Relationships>
</file>

<file path=ppt/slides/_rels/slide28.xml.rels><?xml version="1.0" encoding="UTF-8" standalone="yes"?>
<Relationships xmlns="http://schemas.openxmlformats.org/package/2006/relationships"><Relationship Id="rId11" Type="http://schemas.openxmlformats.org/officeDocument/2006/relationships/diagramColors" Target="../diagrams/colors16.xml"/><Relationship Id="rId12" Type="http://schemas.microsoft.com/office/2007/relationships/diagramDrawing" Target="../diagrams/drawing16.xml"/><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diagramData" Target="../diagrams/data15.xml"/><Relationship Id="rId4" Type="http://schemas.openxmlformats.org/officeDocument/2006/relationships/diagramLayout" Target="../diagrams/layout15.xml"/><Relationship Id="rId5" Type="http://schemas.openxmlformats.org/officeDocument/2006/relationships/diagramQuickStyle" Target="../diagrams/quickStyle15.xml"/><Relationship Id="rId6" Type="http://schemas.openxmlformats.org/officeDocument/2006/relationships/diagramColors" Target="../diagrams/colors15.xml"/><Relationship Id="rId7" Type="http://schemas.microsoft.com/office/2007/relationships/diagramDrawing" Target="../diagrams/drawing15.xml"/><Relationship Id="rId8" Type="http://schemas.openxmlformats.org/officeDocument/2006/relationships/diagramData" Target="../diagrams/data16.xml"/><Relationship Id="rId9" Type="http://schemas.openxmlformats.org/officeDocument/2006/relationships/diagramLayout" Target="../diagrams/layout16.xml"/><Relationship Id="rId10" Type="http://schemas.openxmlformats.org/officeDocument/2006/relationships/diagramQuickStyle" Target="../diagrams/quickStyle16.xml"/></Relationships>
</file>

<file path=ppt/slides/_rels/slide29.xml.rels><?xml version="1.0" encoding="UTF-8" standalone="yes"?>
<Relationships xmlns="http://schemas.openxmlformats.org/package/2006/relationships"><Relationship Id="rId11" Type="http://schemas.openxmlformats.org/officeDocument/2006/relationships/diagramColors" Target="../diagrams/colors18.xml"/><Relationship Id="rId12" Type="http://schemas.microsoft.com/office/2007/relationships/diagramDrawing" Target="../diagrams/drawing18.xml"/><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diagramData" Target="../diagrams/data17.xml"/><Relationship Id="rId4" Type="http://schemas.openxmlformats.org/officeDocument/2006/relationships/diagramLayout" Target="../diagrams/layout17.xml"/><Relationship Id="rId5" Type="http://schemas.openxmlformats.org/officeDocument/2006/relationships/diagramQuickStyle" Target="../diagrams/quickStyle17.xml"/><Relationship Id="rId6" Type="http://schemas.openxmlformats.org/officeDocument/2006/relationships/diagramColors" Target="../diagrams/colors17.xml"/><Relationship Id="rId7" Type="http://schemas.microsoft.com/office/2007/relationships/diagramDrawing" Target="../diagrams/drawing17.xml"/><Relationship Id="rId8" Type="http://schemas.openxmlformats.org/officeDocument/2006/relationships/diagramData" Target="../diagrams/data18.xml"/><Relationship Id="rId9" Type="http://schemas.openxmlformats.org/officeDocument/2006/relationships/diagramLayout" Target="../diagrams/layout18.xml"/><Relationship Id="rId10" Type="http://schemas.openxmlformats.org/officeDocument/2006/relationships/diagramQuickStyle" Target="../diagrams/quickStyle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1" Type="http://schemas.openxmlformats.org/officeDocument/2006/relationships/diagramColors" Target="../diagrams/colors20.xml"/><Relationship Id="rId12" Type="http://schemas.microsoft.com/office/2007/relationships/diagramDrawing" Target="../diagrams/drawing20.xml"/><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diagramData" Target="../diagrams/data19.xml"/><Relationship Id="rId4" Type="http://schemas.openxmlformats.org/officeDocument/2006/relationships/diagramLayout" Target="../diagrams/layout19.xml"/><Relationship Id="rId5" Type="http://schemas.openxmlformats.org/officeDocument/2006/relationships/diagramQuickStyle" Target="../diagrams/quickStyle19.xml"/><Relationship Id="rId6" Type="http://schemas.openxmlformats.org/officeDocument/2006/relationships/diagramColors" Target="../diagrams/colors19.xml"/><Relationship Id="rId7" Type="http://schemas.microsoft.com/office/2007/relationships/diagramDrawing" Target="../diagrams/drawing19.xml"/><Relationship Id="rId8" Type="http://schemas.openxmlformats.org/officeDocument/2006/relationships/diagramData" Target="../diagrams/data20.xml"/><Relationship Id="rId9" Type="http://schemas.openxmlformats.org/officeDocument/2006/relationships/diagramLayout" Target="../diagrams/layout20.xml"/><Relationship Id="rId10" Type="http://schemas.openxmlformats.org/officeDocument/2006/relationships/diagramQuickStyle" Target="../diagrams/quickStyle20.xml"/></Relationships>
</file>

<file path=ppt/slides/_rels/slide31.xml.rels><?xml version="1.0" encoding="UTF-8" standalone="yes"?>
<Relationships xmlns="http://schemas.openxmlformats.org/package/2006/relationships"><Relationship Id="rId11" Type="http://schemas.openxmlformats.org/officeDocument/2006/relationships/diagramColors" Target="../diagrams/colors22.xml"/><Relationship Id="rId12" Type="http://schemas.microsoft.com/office/2007/relationships/diagramDrawing" Target="../diagrams/drawing22.xml"/><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diagramData" Target="../diagrams/data21.xml"/><Relationship Id="rId4" Type="http://schemas.openxmlformats.org/officeDocument/2006/relationships/diagramLayout" Target="../diagrams/layout21.xml"/><Relationship Id="rId5" Type="http://schemas.openxmlformats.org/officeDocument/2006/relationships/diagramQuickStyle" Target="../diagrams/quickStyle21.xml"/><Relationship Id="rId6" Type="http://schemas.openxmlformats.org/officeDocument/2006/relationships/diagramColors" Target="../diagrams/colors21.xml"/><Relationship Id="rId7" Type="http://schemas.microsoft.com/office/2007/relationships/diagramDrawing" Target="../diagrams/drawing21.xml"/><Relationship Id="rId8" Type="http://schemas.openxmlformats.org/officeDocument/2006/relationships/diagramData" Target="../diagrams/data22.xml"/><Relationship Id="rId9" Type="http://schemas.openxmlformats.org/officeDocument/2006/relationships/diagramLayout" Target="../diagrams/layout22.xml"/><Relationship Id="rId10" Type="http://schemas.openxmlformats.org/officeDocument/2006/relationships/diagramQuickStyle" Target="../diagrams/quickStyle22.xml"/></Relationships>
</file>

<file path=ppt/slides/_rels/slide32.xml.rels><?xml version="1.0" encoding="UTF-8" standalone="yes"?>
<Relationships xmlns="http://schemas.openxmlformats.org/package/2006/relationships"><Relationship Id="rId11" Type="http://schemas.openxmlformats.org/officeDocument/2006/relationships/diagramColors" Target="../diagrams/colors24.xml"/><Relationship Id="rId12" Type="http://schemas.microsoft.com/office/2007/relationships/diagramDrawing" Target="../diagrams/drawing24.xml"/><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diagramData" Target="../diagrams/data23.xml"/><Relationship Id="rId4" Type="http://schemas.openxmlformats.org/officeDocument/2006/relationships/diagramLayout" Target="../diagrams/layout23.xml"/><Relationship Id="rId5" Type="http://schemas.openxmlformats.org/officeDocument/2006/relationships/diagramQuickStyle" Target="../diagrams/quickStyle23.xml"/><Relationship Id="rId6" Type="http://schemas.openxmlformats.org/officeDocument/2006/relationships/diagramColors" Target="../diagrams/colors23.xml"/><Relationship Id="rId7" Type="http://schemas.microsoft.com/office/2007/relationships/diagramDrawing" Target="../diagrams/drawing23.xml"/><Relationship Id="rId8" Type="http://schemas.openxmlformats.org/officeDocument/2006/relationships/diagramData" Target="../diagrams/data24.xml"/><Relationship Id="rId9" Type="http://schemas.openxmlformats.org/officeDocument/2006/relationships/diagramLayout" Target="../diagrams/layout24.xml"/><Relationship Id="rId10" Type="http://schemas.openxmlformats.org/officeDocument/2006/relationships/diagramQuickStyle" Target="../diagrams/quickStyle24.xml"/></Relationships>
</file>

<file path=ppt/slides/_rels/slide33.xml.rels><?xml version="1.0" encoding="UTF-8" standalone="yes"?>
<Relationships xmlns="http://schemas.openxmlformats.org/package/2006/relationships"><Relationship Id="rId11" Type="http://schemas.openxmlformats.org/officeDocument/2006/relationships/diagramColors" Target="../diagrams/colors26.xml"/><Relationship Id="rId12" Type="http://schemas.microsoft.com/office/2007/relationships/diagramDrawing" Target="../diagrams/drawing26.xml"/><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diagramData" Target="../diagrams/data25.xml"/><Relationship Id="rId4" Type="http://schemas.openxmlformats.org/officeDocument/2006/relationships/diagramLayout" Target="../diagrams/layout25.xml"/><Relationship Id="rId5" Type="http://schemas.openxmlformats.org/officeDocument/2006/relationships/diagramQuickStyle" Target="../diagrams/quickStyle25.xml"/><Relationship Id="rId6" Type="http://schemas.openxmlformats.org/officeDocument/2006/relationships/diagramColors" Target="../diagrams/colors25.xml"/><Relationship Id="rId7" Type="http://schemas.microsoft.com/office/2007/relationships/diagramDrawing" Target="../diagrams/drawing25.xml"/><Relationship Id="rId8" Type="http://schemas.openxmlformats.org/officeDocument/2006/relationships/diagramData" Target="../diagrams/data26.xml"/><Relationship Id="rId9" Type="http://schemas.openxmlformats.org/officeDocument/2006/relationships/diagramLayout" Target="../diagrams/layout26.xml"/><Relationship Id="rId10"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11" Type="http://schemas.openxmlformats.org/officeDocument/2006/relationships/diagramColors" Target="../diagrams/colors28.xml"/><Relationship Id="rId12" Type="http://schemas.microsoft.com/office/2007/relationships/diagramDrawing" Target="../diagrams/drawing28.xml"/><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diagramData" Target="../diagrams/data27.xml"/><Relationship Id="rId4" Type="http://schemas.openxmlformats.org/officeDocument/2006/relationships/diagramLayout" Target="../diagrams/layout27.xml"/><Relationship Id="rId5" Type="http://schemas.openxmlformats.org/officeDocument/2006/relationships/diagramQuickStyle" Target="../diagrams/quickStyle27.xml"/><Relationship Id="rId6" Type="http://schemas.openxmlformats.org/officeDocument/2006/relationships/diagramColors" Target="../diagrams/colors27.xml"/><Relationship Id="rId7" Type="http://schemas.microsoft.com/office/2007/relationships/diagramDrawing" Target="../diagrams/drawing27.xml"/><Relationship Id="rId8" Type="http://schemas.openxmlformats.org/officeDocument/2006/relationships/diagramData" Target="../diagrams/data28.xml"/><Relationship Id="rId9" Type="http://schemas.openxmlformats.org/officeDocument/2006/relationships/diagramLayout" Target="../diagrams/layout28.xml"/><Relationship Id="rId10" Type="http://schemas.openxmlformats.org/officeDocument/2006/relationships/diagramQuickStyle" Target="../diagrams/quickStyle28.xml"/></Relationships>
</file>

<file path=ppt/slides/_rels/slide35.xml.rels><?xml version="1.0" encoding="UTF-8" standalone="yes"?>
<Relationships xmlns="http://schemas.openxmlformats.org/package/2006/relationships"><Relationship Id="rId11" Type="http://schemas.openxmlformats.org/officeDocument/2006/relationships/diagramColors" Target="../diagrams/colors30.xml"/><Relationship Id="rId12" Type="http://schemas.microsoft.com/office/2007/relationships/diagramDrawing" Target="../diagrams/drawing30.xml"/><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diagramData" Target="../diagrams/data29.xml"/><Relationship Id="rId4" Type="http://schemas.openxmlformats.org/officeDocument/2006/relationships/diagramLayout" Target="../diagrams/layout29.xml"/><Relationship Id="rId5" Type="http://schemas.openxmlformats.org/officeDocument/2006/relationships/diagramQuickStyle" Target="../diagrams/quickStyle29.xml"/><Relationship Id="rId6" Type="http://schemas.openxmlformats.org/officeDocument/2006/relationships/diagramColors" Target="../diagrams/colors29.xml"/><Relationship Id="rId7" Type="http://schemas.microsoft.com/office/2007/relationships/diagramDrawing" Target="../diagrams/drawing29.xml"/><Relationship Id="rId8" Type="http://schemas.openxmlformats.org/officeDocument/2006/relationships/diagramData" Target="../diagrams/data30.xml"/><Relationship Id="rId9" Type="http://schemas.openxmlformats.org/officeDocument/2006/relationships/diagramLayout" Target="../diagrams/layout30.xml"/><Relationship Id="rId10" Type="http://schemas.openxmlformats.org/officeDocument/2006/relationships/diagramQuickStyle" Target="../diagrams/quickStyle30.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899557" y="4974284"/>
            <a:ext cx="8392886" cy="1000125"/>
          </a:xfrm>
        </p:spPr>
        <p:txBody>
          <a:bodyPr>
            <a:normAutofit/>
          </a:bodyPr>
          <a:lstStyle/>
          <a:p>
            <a:r>
              <a:rPr lang="en-GB" sz="3200" dirty="0" smtClean="0"/>
              <a:t>A </a:t>
            </a:r>
            <a:r>
              <a:rPr lang="en-GB" sz="3200" dirty="0"/>
              <a:t>personal data store, exchange platform and ecosystem enabling a market in personal data</a:t>
            </a:r>
          </a:p>
          <a:p>
            <a:endParaRPr lang="en-GB" sz="3200" dirty="0"/>
          </a:p>
        </p:txBody>
      </p:sp>
      <p:pic>
        <p:nvPicPr>
          <p:cNvPr id="5" name="Picture 4"/>
          <p:cNvPicPr>
            <a:picLocks noChangeAspect="1"/>
          </p:cNvPicPr>
          <p:nvPr/>
        </p:nvPicPr>
        <p:blipFill>
          <a:blip r:embed="rId3"/>
          <a:stretch>
            <a:fillRect/>
          </a:stretch>
        </p:blipFill>
        <p:spPr>
          <a:xfrm>
            <a:off x="1899557" y="1042767"/>
            <a:ext cx="8392886" cy="3556443"/>
          </a:xfrm>
          <a:prstGeom prst="rect">
            <a:avLst/>
          </a:prstGeom>
        </p:spPr>
      </p:pic>
      <p:sp>
        <p:nvSpPr>
          <p:cNvPr id="4" name="Rectangle 3"/>
          <p:cNvSpPr/>
          <p:nvPr/>
        </p:nvSpPr>
        <p:spPr>
          <a:xfrm>
            <a:off x="9346337" y="5821669"/>
            <a:ext cx="2845663" cy="923330"/>
          </a:xfrm>
          <a:prstGeom prst="rect">
            <a:avLst/>
          </a:prstGeom>
        </p:spPr>
        <p:txBody>
          <a:bodyPr wrap="none">
            <a:spAutoFit/>
          </a:bodyPr>
          <a:lstStyle/>
          <a:p>
            <a:r>
              <a:rPr lang="en-GB" dirty="0" err="1" smtClean="0"/>
              <a:t>Dr.</a:t>
            </a:r>
            <a:r>
              <a:rPr lang="en-GB" dirty="0" smtClean="0"/>
              <a:t> Xiao Ma &amp; Jon </a:t>
            </a:r>
            <a:r>
              <a:rPr lang="en-GB" dirty="0" err="1" smtClean="0"/>
              <a:t>Crowcroft</a:t>
            </a:r>
            <a:endParaRPr lang="en-GB" dirty="0" smtClean="0"/>
          </a:p>
          <a:p>
            <a:r>
              <a:rPr lang="en-GB" smtClean="0"/>
              <a:t> </a:t>
            </a:r>
            <a:r>
              <a:rPr lang="en-GB" dirty="0" smtClean="0"/>
              <a:t>HAT Data Exchange</a:t>
            </a:r>
          </a:p>
          <a:p>
            <a:r>
              <a:rPr lang="en-GB" dirty="0" smtClean="0"/>
              <a:t>xiao.ma@hatdex.org</a:t>
            </a:r>
            <a:endParaRPr lang="en-GB" dirty="0"/>
          </a:p>
        </p:txBody>
      </p:sp>
    </p:spTree>
    <p:extLst>
      <p:ext uri="{BB962C8B-B14F-4D97-AF65-F5344CB8AC3E}">
        <p14:creationId xmlns:p14="http://schemas.microsoft.com/office/powerpoint/2010/main" val="37830311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7800"/>
            <a:ext cx="10515600" cy="711200"/>
          </a:xfrm>
        </p:spPr>
        <p:txBody>
          <a:bodyPr>
            <a:normAutofit/>
          </a:bodyPr>
          <a:lstStyle/>
          <a:p>
            <a:r>
              <a:rPr lang="en-GB" dirty="0" smtClean="0"/>
              <a:t>Future Proof for GDPR</a:t>
            </a:r>
            <a:endParaRPr lang="en-GB" dirty="0"/>
          </a:p>
        </p:txBody>
      </p:sp>
      <p:sp>
        <p:nvSpPr>
          <p:cNvPr id="3" name="Content Placeholder 2"/>
          <p:cNvSpPr>
            <a:spLocks noGrp="1"/>
          </p:cNvSpPr>
          <p:nvPr>
            <p:ph idx="1"/>
          </p:nvPr>
        </p:nvSpPr>
        <p:spPr>
          <a:xfrm>
            <a:off x="838200" y="889000"/>
            <a:ext cx="10515600" cy="5467352"/>
          </a:xfrm>
        </p:spPr>
        <p:txBody>
          <a:bodyPr>
            <a:noAutofit/>
          </a:bodyPr>
          <a:lstStyle/>
          <a:p>
            <a:r>
              <a:rPr lang="en-GB" sz="1467" dirty="0"/>
              <a:t>Privacy by Design and by Default – HAT address all GDPR privacy requirement from its design principle to its security solution.</a:t>
            </a:r>
          </a:p>
          <a:p>
            <a:pPr lvl="1"/>
            <a:r>
              <a:rPr lang="en-GB" sz="1467" dirty="0"/>
              <a:t>HAT ecosystem data exchange is based on fully specified privacy terms - time specific, recipient specific, minimum data points</a:t>
            </a:r>
            <a:r>
              <a:rPr lang="en-GB" sz="1467" b="1" dirty="0"/>
              <a:t> specific</a:t>
            </a:r>
            <a:r>
              <a:rPr lang="en-GB" sz="1467" dirty="0"/>
              <a:t> with </a:t>
            </a:r>
            <a:r>
              <a:rPr lang="en-GB" sz="1467" b="1" dirty="0"/>
              <a:t>full intention disclosed. </a:t>
            </a:r>
            <a:r>
              <a:rPr lang="en-GB" sz="1467" dirty="0"/>
              <a:t>Violation against any of such terms may result a ban from the Ecosystem.</a:t>
            </a:r>
          </a:p>
          <a:p>
            <a:r>
              <a:rPr lang="en-GB" sz="1467" dirty="0"/>
              <a:t>Consent by design and by default - </a:t>
            </a:r>
          </a:p>
          <a:p>
            <a:pPr lvl="1"/>
            <a:r>
              <a:rPr lang="en-GB" sz="1467" dirty="0"/>
              <a:t>the PCST </a:t>
            </a:r>
            <a:r>
              <a:rPr lang="en-GB" sz="1467" dirty="0" err="1"/>
              <a:t>PoC</a:t>
            </a:r>
            <a:r>
              <a:rPr lang="en-GB" sz="1467" dirty="0"/>
              <a:t> mandates a “specific, informed and freely given and unambiguous” intension disclosure of data usage, for every single personal data access instances. </a:t>
            </a:r>
          </a:p>
          <a:p>
            <a:pPr lvl="1"/>
            <a:r>
              <a:rPr lang="en-GB" sz="1467" dirty="0"/>
              <a:t>HAT technology ensures that an exchange is only authorised and kept valid by individual’s case specific consent</a:t>
            </a:r>
          </a:p>
          <a:p>
            <a:r>
              <a:rPr lang="en-GB" sz="1467" dirty="0"/>
              <a:t>Rights for Individuals by design and by default – encapsulated personal data containers isolated for each individual, allows an individual is in full control of its HAT, hence inherently owns all of the following: </a:t>
            </a:r>
          </a:p>
          <a:p>
            <a:pPr lvl="1"/>
            <a:r>
              <a:rPr lang="en-GB" sz="1467" dirty="0"/>
              <a:t>Right to Access | Right to be informed | Right to rectification | Right to restrict processing | Right to object to market</a:t>
            </a:r>
          </a:p>
          <a:p>
            <a:pPr lvl="1"/>
            <a:r>
              <a:rPr lang="en-GB" sz="1467" dirty="0"/>
              <a:t>Right of data portability | Right to be forgotten | Right to object to automated decision making and profiling</a:t>
            </a:r>
          </a:p>
          <a:p>
            <a:r>
              <a:rPr lang="en-GB" sz="1467" dirty="0"/>
              <a:t>Accountability and governance - PCST </a:t>
            </a:r>
            <a:r>
              <a:rPr lang="en-GB" sz="1467" dirty="0" err="1"/>
              <a:t>CoP</a:t>
            </a:r>
            <a:r>
              <a:rPr lang="en-GB" sz="1467" dirty="0"/>
              <a:t> mandates every ecosystem member to higher level of accountability and governance practice.</a:t>
            </a:r>
          </a:p>
          <a:p>
            <a:pPr lvl="1"/>
            <a:r>
              <a:rPr lang="en-GB" sz="1467" dirty="0"/>
              <a:t>Record keeping – HAT ecosystem automatically tracks data exchange, even at a much more granular level than GDPR requires – it documents the exchange parties, time of access, detailed data points, intension and T&amp;C, for every single transaction.</a:t>
            </a:r>
          </a:p>
          <a:p>
            <a:pPr lvl="1"/>
            <a:r>
              <a:rPr lang="en-GB" sz="1467" dirty="0"/>
              <a:t>Data protection by design and by default - The </a:t>
            </a:r>
            <a:r>
              <a:rPr lang="en-GB" sz="1467" dirty="0" err="1"/>
              <a:t>HATDeX</a:t>
            </a:r>
            <a:r>
              <a:rPr lang="en-GB" sz="1467" dirty="0"/>
              <a:t>-serviced HAT is designed with multiple layers of protection, covering Data at Rest, Data in Transit and Data in Use. ( </a:t>
            </a:r>
            <a:r>
              <a:rPr lang="en-GB" sz="1467" dirty="0">
                <a:hlinkClick r:id="rId3"/>
              </a:rPr>
              <a:t>http://www.hatdex.org/wp-content/uploads/2016/06/hatdex-briefing-Issue-2_FINAL.pdf</a:t>
            </a:r>
            <a:r>
              <a:rPr lang="en-GB" sz="1467" dirty="0"/>
              <a:t>)</a:t>
            </a:r>
          </a:p>
          <a:p>
            <a:r>
              <a:rPr lang="en-GB" sz="1467" dirty="0"/>
              <a:t>Mandatory breach notification - HAT’s API driven ecosystem automatically records all exchanges breach tracking and investigation</a:t>
            </a:r>
          </a:p>
          <a:p>
            <a:pPr marL="0" indent="0">
              <a:buNone/>
            </a:pPr>
            <a:r>
              <a:rPr lang="en-GB" sz="1200" b="1" dirty="0"/>
              <a:t>GDPR Roundtable discussion consulted a few HAT research team members </a:t>
            </a:r>
            <a:r>
              <a:rPr lang="en-GB" sz="1200" dirty="0"/>
              <a:t>for the design of the legislation. HAT ecosystem can ensure GDPR compliance, and further</a:t>
            </a:r>
            <a:r>
              <a:rPr lang="en-GB" sz="1200" b="1" dirty="0"/>
              <a:t> </a:t>
            </a:r>
            <a:r>
              <a:rPr lang="en-GB" sz="1200" dirty="0"/>
              <a:t>mandates tighter terms than GDPR as entry requirements from all parties who wish to operate within this ecosystem following its PCST (Privacy, Confidentiality, Security and Trust) Code of Practice (</a:t>
            </a:r>
            <a:r>
              <a:rPr lang="en-GB" sz="1200" dirty="0">
                <a:hlinkClick r:id="rId4"/>
              </a:rPr>
              <a:t>http://hatcommunity.org/other-resources/</a:t>
            </a:r>
            <a:r>
              <a:rPr lang="en-GB" sz="1200" dirty="0"/>
              <a:t>).</a:t>
            </a:r>
          </a:p>
        </p:txBody>
      </p:sp>
      <p:sp>
        <p:nvSpPr>
          <p:cNvPr id="4" name="Footer Placeholder 3"/>
          <p:cNvSpPr>
            <a:spLocks noGrp="1"/>
          </p:cNvSpPr>
          <p:nvPr>
            <p:ph type="ftr" sz="quarter" idx="11"/>
          </p:nvPr>
        </p:nvSpPr>
        <p:spPr/>
        <p:txBody>
          <a:bodyPr/>
          <a:lstStyle/>
          <a:p>
            <a:r>
              <a:rPr lang="en-US" dirty="0" smtClean="0"/>
              <a:t>http://hatdex.org / http://hatcommunity.org   </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10</a:t>
            </a:fld>
            <a:endParaRPr lang="en-US" dirty="0"/>
          </a:p>
        </p:txBody>
      </p:sp>
    </p:spTree>
    <p:extLst>
      <p:ext uri="{BB962C8B-B14F-4D97-AF65-F5344CB8AC3E}">
        <p14:creationId xmlns:p14="http://schemas.microsoft.com/office/powerpoint/2010/main" val="149738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GDPR – 2018 – right to an </a:t>
            </a:r>
            <a:r>
              <a:rPr lang="en-US" dirty="0" err="1" smtClean="0"/>
              <a:t>explanaion</a:t>
            </a:r>
            <a:endParaRPr lang="en-US" dirty="0"/>
          </a:p>
        </p:txBody>
      </p:sp>
      <p:sp>
        <p:nvSpPr>
          <p:cNvPr id="3" name="Content Placeholder 2"/>
          <p:cNvSpPr>
            <a:spLocks noGrp="1"/>
          </p:cNvSpPr>
          <p:nvPr>
            <p:ph idx="1"/>
          </p:nvPr>
        </p:nvSpPr>
        <p:spPr/>
        <p:txBody>
          <a:bodyPr>
            <a:normAutofit lnSpcReduction="10000"/>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Mistakes happen</a:t>
            </a:r>
          </a:p>
          <a:p>
            <a:pPr lvl="1"/>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Error on input </a:t>
            </a:r>
          </a:p>
          <a:p>
            <a:pPr lvl="2"/>
            <a:r>
              <a:rPr lang="en-US"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e.g.amout</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of $, age, </a:t>
            </a:r>
            <a:r>
              <a:rPr lang="en-US" b="1" cap="all" dirty="0" err="1"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etc</a:t>
            </a:r>
            <a:endPar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lvl="1"/>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Mistake in code </a:t>
            </a:r>
          </a:p>
          <a:p>
            <a:pPr lvl="2"/>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e.g. if (C=3) {} </a:t>
            </a:r>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p>
          <a:p>
            <a:pPr lvl="1"/>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Mistake in training </a:t>
            </a:r>
          </a:p>
          <a:p>
            <a:pPr lvl="2"/>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e.g.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a:t>
            </a:r>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election bias – prob of re-offending only trained on offenders</a:t>
            </a:r>
          </a:p>
          <a:p>
            <a:pPr lvl="1"/>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Mistake in ML/Inference</a:t>
            </a:r>
          </a:p>
          <a:p>
            <a:pPr lvl="2"/>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a:t>
            </a:r>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.g. </a:t>
            </a: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a:t>
            </a:r>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cquire a latent variable/rule == gender (or age)</a:t>
            </a:r>
          </a:p>
          <a:p>
            <a:pPr lvl="1"/>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Something we havnt though of yet</a:t>
            </a:r>
          </a:p>
          <a:p>
            <a:pPr lvl="2"/>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E</a:t>
            </a:r>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mergence?</a:t>
            </a:r>
          </a:p>
          <a:p>
            <a:r>
              <a:rPr lang="is-I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Right to REDRESS, and balance asymmetric Power</a:t>
            </a:r>
            <a:endParaRPr lang="en-US"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4134733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Get in touch</a:t>
            </a:r>
            <a:endParaRPr lang="en-GB" dirty="0"/>
          </a:p>
        </p:txBody>
      </p:sp>
      <p:sp>
        <p:nvSpPr>
          <p:cNvPr id="4" name="Rectangle 3"/>
          <p:cNvSpPr/>
          <p:nvPr/>
        </p:nvSpPr>
        <p:spPr>
          <a:xfrm>
            <a:off x="2861336" y="1977408"/>
            <a:ext cx="7473969" cy="584775"/>
          </a:xfrm>
          <a:prstGeom prst="rect">
            <a:avLst/>
          </a:prstGeom>
        </p:spPr>
        <p:txBody>
          <a:bodyPr wrap="none">
            <a:spAutoFit/>
          </a:bodyPr>
          <a:lstStyle/>
          <a:p>
            <a:r>
              <a:rPr lang="en-GB" sz="3200" dirty="0"/>
              <a:t>https://www.facebook.com/</a:t>
            </a:r>
            <a:r>
              <a:rPr lang="en-GB" sz="3200" b="1" dirty="0"/>
              <a:t>hubofallthings</a:t>
            </a:r>
            <a:r>
              <a:rPr lang="en-GB" sz="3200" dirty="0"/>
              <a:t>/</a:t>
            </a:r>
          </a:p>
        </p:txBody>
      </p:sp>
      <p:pic>
        <p:nvPicPr>
          <p:cNvPr id="1026" name="Picture 2" descr="https://www.facebookbrand.com/img/fb-a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2651" y="1915454"/>
            <a:ext cx="708685" cy="70868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61335" y="3044251"/>
            <a:ext cx="2510624" cy="584775"/>
          </a:xfrm>
          <a:prstGeom prst="rect">
            <a:avLst/>
          </a:prstGeom>
        </p:spPr>
        <p:txBody>
          <a:bodyPr wrap="none">
            <a:spAutoFit/>
          </a:bodyPr>
          <a:lstStyle/>
          <a:p>
            <a:r>
              <a:rPr lang="en-GB" sz="3200" b="1" dirty="0"/>
              <a:t>@</a:t>
            </a:r>
            <a:r>
              <a:rPr lang="en-GB" sz="3200" b="1" dirty="0" err="1"/>
              <a:t>TheHATDex</a:t>
            </a:r>
            <a:endParaRPr lang="en-GB" sz="3200" b="1" dirty="0"/>
          </a:p>
        </p:txBody>
      </p:sp>
      <p:pic>
        <p:nvPicPr>
          <p:cNvPr id="1030" name="Picture 6" descr="Courtesy of Twitt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2651" y="2982297"/>
            <a:ext cx="708685" cy="7086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hooselife.net/includes/images/icons/w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1230" y="4021797"/>
            <a:ext cx="740106" cy="74010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961348" y="4099463"/>
            <a:ext cx="4412426" cy="584775"/>
          </a:xfrm>
          <a:prstGeom prst="rect">
            <a:avLst/>
          </a:prstGeom>
        </p:spPr>
        <p:txBody>
          <a:bodyPr wrap="none">
            <a:spAutoFit/>
          </a:bodyPr>
          <a:lstStyle/>
          <a:p>
            <a:r>
              <a:rPr lang="en-GB" sz="3200" dirty="0"/>
              <a:t>www.</a:t>
            </a:r>
            <a:r>
              <a:rPr lang="en-GB" sz="3200" b="1" dirty="0"/>
              <a:t>hubofallthings</a:t>
            </a:r>
            <a:r>
              <a:rPr lang="en-GB" sz="3200" dirty="0"/>
              <a:t>.com</a:t>
            </a:r>
          </a:p>
        </p:txBody>
      </p:sp>
      <p:pic>
        <p:nvPicPr>
          <p:cNvPr id="1034" name="Picture 10" descr="https://www.discourse.org/images/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121231" y="4941822"/>
            <a:ext cx="740104" cy="72083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940029" y="5016260"/>
            <a:ext cx="4395947" cy="584775"/>
          </a:xfrm>
          <a:prstGeom prst="rect">
            <a:avLst/>
          </a:prstGeom>
        </p:spPr>
        <p:txBody>
          <a:bodyPr wrap="none">
            <a:spAutoFit/>
          </a:bodyPr>
          <a:lstStyle/>
          <a:p>
            <a:r>
              <a:rPr lang="en-GB" sz="3200" dirty="0"/>
              <a:t>http://forum.hatdex.org/</a:t>
            </a:r>
          </a:p>
        </p:txBody>
      </p:sp>
      <p:pic>
        <p:nvPicPr>
          <p:cNvPr id="1036" name="Picture 12" descr="http://icons.iconarchive.com/icons/graphicloads/100-flat-2/256/email-ico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92569" y="5960134"/>
            <a:ext cx="768767" cy="768767"/>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2940027" y="6071472"/>
            <a:ext cx="3654142" cy="584775"/>
          </a:xfrm>
          <a:prstGeom prst="rect">
            <a:avLst/>
          </a:prstGeom>
        </p:spPr>
        <p:txBody>
          <a:bodyPr wrap="none">
            <a:spAutoFit/>
          </a:bodyPr>
          <a:lstStyle/>
          <a:p>
            <a:r>
              <a:rPr lang="en-GB" sz="3200" dirty="0"/>
              <a:t>xiao.ma@hatdex.org</a:t>
            </a:r>
          </a:p>
        </p:txBody>
      </p:sp>
    </p:spTree>
    <p:extLst>
      <p:ext uri="{BB962C8B-B14F-4D97-AF65-F5344CB8AC3E}">
        <p14:creationId xmlns:p14="http://schemas.microsoft.com/office/powerpoint/2010/main" val="155616279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899557" y="4974284"/>
            <a:ext cx="8392886" cy="1710295"/>
          </a:xfrm>
        </p:spPr>
        <p:txBody>
          <a:bodyPr>
            <a:normAutofit/>
          </a:bodyPr>
          <a:lstStyle/>
          <a:p>
            <a:r>
              <a:rPr lang="en-GB" sz="3200" dirty="0" smtClean="0"/>
              <a:t>Enclaves</a:t>
            </a:r>
            <a:endParaRPr lang="en-GB" sz="3200" dirty="0"/>
          </a:p>
        </p:txBody>
      </p:sp>
      <p:pic>
        <p:nvPicPr>
          <p:cNvPr id="5" name="Picture 4"/>
          <p:cNvPicPr>
            <a:picLocks noChangeAspect="1"/>
          </p:cNvPicPr>
          <p:nvPr/>
        </p:nvPicPr>
        <p:blipFill>
          <a:blip r:embed="rId3"/>
          <a:stretch>
            <a:fillRect/>
          </a:stretch>
        </p:blipFill>
        <p:spPr>
          <a:xfrm>
            <a:off x="1899557" y="1042767"/>
            <a:ext cx="8392886" cy="3556443"/>
          </a:xfrm>
          <a:prstGeom prst="rect">
            <a:avLst/>
          </a:prstGeom>
        </p:spPr>
      </p:pic>
    </p:spTree>
    <p:extLst>
      <p:ext uri="{BB962C8B-B14F-4D97-AF65-F5344CB8AC3E}">
        <p14:creationId xmlns:p14="http://schemas.microsoft.com/office/powerpoint/2010/main" val="5642519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Private Data Center-&gt;Public Cloud - Enclaves</a:t>
            </a:r>
            <a:endParaRPr lang="en-US" dirty="0"/>
          </a:p>
        </p:txBody>
      </p:sp>
      <p:sp>
        <p:nvSpPr>
          <p:cNvPr id="3" name="Content Placeholder 2"/>
          <p:cNvSpPr>
            <a:spLocks noGrp="1"/>
          </p:cNvSpPr>
          <p:nvPr>
            <p:ph idx="1"/>
          </p:nvPr>
        </p:nvSpPr>
        <p:spPr/>
        <p:txBody>
          <a:bodyPr/>
          <a:lstStyle/>
          <a:p>
            <a:pPr>
              <a:defRPr/>
            </a:pPr>
            <a:r>
              <a:rPr lang="en-US" dirty="0" smtClean="0"/>
              <a:t>Motives e.g.</a:t>
            </a:r>
          </a:p>
          <a:p>
            <a:pPr lvl="1">
              <a:defRPr/>
            </a:pPr>
            <a:r>
              <a:rPr lang="en-US" dirty="0" smtClean="0"/>
              <a:t>Healthcare</a:t>
            </a:r>
          </a:p>
          <a:p>
            <a:pPr lvl="1">
              <a:defRPr/>
            </a:pPr>
            <a:r>
              <a:rPr lang="en-US" dirty="0" smtClean="0"/>
              <a:t>Banking</a:t>
            </a:r>
          </a:p>
          <a:p>
            <a:pPr lvl="1">
              <a:defRPr/>
            </a:pPr>
            <a:r>
              <a:rPr lang="en-US" dirty="0" smtClean="0"/>
              <a:t>Crime data</a:t>
            </a:r>
          </a:p>
          <a:p>
            <a:pPr>
              <a:defRPr/>
            </a:pPr>
            <a:r>
              <a:rPr lang="en-US" dirty="0" smtClean="0"/>
              <a:t>Motives for public cloud</a:t>
            </a:r>
          </a:p>
          <a:p>
            <a:pPr lvl="1">
              <a:defRPr/>
            </a:pPr>
            <a:r>
              <a:rPr lang="en-US" dirty="0" smtClean="0"/>
              <a:t>Scale out/cost save</a:t>
            </a:r>
          </a:p>
          <a:p>
            <a:pPr lvl="1">
              <a:defRPr/>
            </a:pPr>
            <a:r>
              <a:rPr lang="en-US" dirty="0" smtClean="0"/>
              <a:t>Higher </a:t>
            </a:r>
            <a:r>
              <a:rPr lang="en-US" dirty="0" smtClean="0"/>
              <a:t>Throughput analytics</a:t>
            </a:r>
          </a:p>
          <a:p>
            <a:pPr lvl="1">
              <a:defRPr/>
            </a:pPr>
            <a:r>
              <a:rPr lang="en-US" dirty="0" smtClean="0"/>
              <a:t>Share “access” with more researchers</a:t>
            </a:r>
          </a:p>
          <a:p>
            <a:pPr lvl="1">
              <a:defRPr/>
            </a:pPr>
            <a:r>
              <a:rPr lang="en-US" dirty="0" smtClean="0"/>
              <a:t>&lt;Yours goes here</a:t>
            </a:r>
            <a:r>
              <a:rPr lang="en-US" dirty="0" smtClean="0"/>
              <a:t>&gt;</a:t>
            </a:r>
          </a:p>
          <a:p>
            <a:pPr>
              <a:defRPr/>
            </a:pPr>
            <a:r>
              <a:rPr lang="en-US" dirty="0" smtClean="0"/>
              <a:t>Motives for Personal Cloud – you just heard!</a:t>
            </a:r>
            <a:endParaRPr lang="en-US" dirty="0" smtClean="0"/>
          </a:p>
          <a:p>
            <a:pPr>
              <a:defRPr/>
            </a:pPr>
            <a:endParaRPr lang="en-US" dirty="0"/>
          </a:p>
        </p:txBody>
      </p:sp>
    </p:spTree>
    <p:extLst>
      <p:ext uri="{BB962C8B-B14F-4D97-AF65-F5344CB8AC3E}">
        <p14:creationId xmlns:p14="http://schemas.microsoft.com/office/powerpoint/2010/main" val="3111019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Infrastructure Location</a:t>
            </a:r>
            <a:endParaRPr lang="en-US" dirty="0"/>
          </a:p>
        </p:txBody>
      </p:sp>
      <p:sp>
        <p:nvSpPr>
          <p:cNvPr id="3" name="Content Placeholder 2"/>
          <p:cNvSpPr>
            <a:spLocks noGrp="1"/>
          </p:cNvSpPr>
          <p:nvPr>
            <p:ph idx="1"/>
          </p:nvPr>
        </p:nvSpPr>
        <p:spPr/>
        <p:txBody>
          <a:bodyPr>
            <a:normAutofit/>
          </a:bodyPr>
          <a:lstStyle/>
          <a:p>
            <a:pPr>
              <a:defRPr/>
            </a:pPr>
            <a:r>
              <a:rPr lang="en-GB" dirty="0" smtClean="0"/>
              <a:t>Keep </a:t>
            </a:r>
            <a:r>
              <a:rPr lang="en-GB" dirty="0" err="1" smtClean="0"/>
              <a:t>friends&amp;enemies</a:t>
            </a:r>
            <a:r>
              <a:rPr lang="en-GB" dirty="0" smtClean="0"/>
              <a:t> near:</a:t>
            </a:r>
          </a:p>
          <a:p>
            <a:pPr lvl="1">
              <a:defRPr/>
            </a:pPr>
            <a:r>
              <a:rPr lang="en-GB" dirty="0" smtClean="0"/>
              <a:t>Legal/Regulatory Stuff (</a:t>
            </a:r>
            <a:r>
              <a:rPr lang="en-GB" dirty="0" err="1" smtClean="0"/>
              <a:t>incl</a:t>
            </a:r>
            <a:r>
              <a:rPr lang="en-GB" dirty="0" smtClean="0"/>
              <a:t> </a:t>
            </a:r>
            <a:r>
              <a:rPr lang="en-GB" dirty="0" smtClean="0"/>
              <a:t>GDPR – see previous events/talks/slides)</a:t>
            </a:r>
            <a:endParaRPr lang="en-GB" dirty="0" smtClean="0"/>
          </a:p>
          <a:p>
            <a:pPr lvl="1">
              <a:defRPr/>
            </a:pPr>
            <a:r>
              <a:rPr lang="en-GB" dirty="0" smtClean="0"/>
              <a:t>Latency/Availability </a:t>
            </a:r>
            <a:r>
              <a:rPr lang="en-GB" dirty="0" err="1" smtClean="0"/>
              <a:t>etc</a:t>
            </a:r>
            <a:endParaRPr lang="en-GB" dirty="0" smtClean="0"/>
          </a:p>
          <a:p>
            <a:pPr lvl="1">
              <a:defRPr/>
            </a:pPr>
            <a:r>
              <a:rPr lang="en-GB" dirty="0" smtClean="0"/>
              <a:t>Control (physical access </a:t>
            </a:r>
            <a:r>
              <a:rPr lang="en-GB" dirty="0" err="1" smtClean="0"/>
              <a:t>etc</a:t>
            </a:r>
            <a:r>
              <a:rPr lang="en-GB" dirty="0" smtClean="0"/>
              <a:t>)</a:t>
            </a:r>
          </a:p>
          <a:p>
            <a:pPr>
              <a:defRPr/>
            </a:pPr>
            <a:r>
              <a:rPr lang="en-GB" dirty="0" smtClean="0"/>
              <a:t>Need to virtualise these (better)</a:t>
            </a:r>
          </a:p>
          <a:p>
            <a:pPr lvl="1">
              <a:defRPr/>
            </a:pPr>
            <a:r>
              <a:rPr lang="en-GB" dirty="0" smtClean="0"/>
              <a:t>Crypt Data at rest</a:t>
            </a:r>
          </a:p>
          <a:p>
            <a:pPr lvl="1">
              <a:defRPr/>
            </a:pPr>
            <a:r>
              <a:rPr lang="en-GB" dirty="0" smtClean="0"/>
              <a:t>Crypt data during “</a:t>
            </a:r>
          </a:p>
          <a:p>
            <a:pPr lvl="1">
              <a:defRPr/>
            </a:pPr>
            <a:r>
              <a:rPr lang="en-GB" dirty="0" smtClean="0"/>
              <a:t>processing” key management </a:t>
            </a:r>
            <a:r>
              <a:rPr lang="en-GB" dirty="0" err="1" smtClean="0"/>
              <a:t>etc</a:t>
            </a:r>
            <a:endParaRPr lang="en-GB" dirty="0" smtClean="0"/>
          </a:p>
          <a:p>
            <a:pPr lvl="1">
              <a:defRPr/>
            </a:pPr>
            <a:r>
              <a:rPr lang="en-GB" b="1" i="1" dirty="0" smtClean="0"/>
              <a:t>Enclave</a:t>
            </a:r>
            <a:r>
              <a:rPr lang="is-IS" dirty="0" smtClean="0"/>
              <a:t>…</a:t>
            </a:r>
            <a:r>
              <a:rPr lang="en-GB" dirty="0" smtClean="0"/>
              <a:t> </a:t>
            </a:r>
            <a:r>
              <a:rPr lang="en-GB" dirty="0" smtClean="0"/>
              <a:t>SGX, </a:t>
            </a:r>
            <a:r>
              <a:rPr lang="en-GB" dirty="0" smtClean="0"/>
              <a:t>Trust Zone, &lt;add </a:t>
            </a:r>
            <a:r>
              <a:rPr lang="en-GB" dirty="0" err="1" smtClean="0"/>
              <a:t>yrs</a:t>
            </a:r>
            <a:r>
              <a:rPr lang="en-GB" dirty="0" smtClean="0"/>
              <a:t> here</a:t>
            </a:r>
            <a:r>
              <a:rPr lang="en-GB" dirty="0" smtClean="0"/>
              <a:t>&gt;</a:t>
            </a:r>
          </a:p>
          <a:p>
            <a:pPr marL="0" indent="0">
              <a:buNone/>
              <a:defRPr/>
            </a:pPr>
            <a:r>
              <a:rPr lang="en-GB" sz="2400" dirty="0"/>
              <a:t>https://</a:t>
            </a:r>
            <a:r>
              <a:rPr lang="en-GB" sz="2400" dirty="0" err="1"/>
              <a:t>www.usenix.org</a:t>
            </a:r>
            <a:r>
              <a:rPr lang="en-GB" sz="2400" dirty="0"/>
              <a:t>/system/files/conference/osdi16/osdi16-arnautov.pdf</a:t>
            </a:r>
            <a:endParaRPr lang="en-US" sz="2400" dirty="0" smtClean="0"/>
          </a:p>
          <a:p>
            <a:pPr>
              <a:defRPr/>
            </a:pPr>
            <a:endParaRPr lang="en-US" dirty="0"/>
          </a:p>
          <a:p>
            <a:pPr>
              <a:defRPr/>
            </a:pPr>
            <a:endParaRPr lang="en-US" dirty="0" smtClean="0"/>
          </a:p>
        </p:txBody>
      </p:sp>
    </p:spTree>
    <p:extLst>
      <p:ext uri="{BB962C8B-B14F-4D97-AF65-F5344CB8AC3E}">
        <p14:creationId xmlns:p14="http://schemas.microsoft.com/office/powerpoint/2010/main" val="2039827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Things needed we’re </a:t>
            </a:r>
            <a:r>
              <a:rPr lang="en-US" dirty="0" smtClean="0"/>
              <a:t>also need</a:t>
            </a:r>
            <a:endParaRPr lang="en-US" dirty="0"/>
          </a:p>
        </p:txBody>
      </p:sp>
      <p:sp>
        <p:nvSpPr>
          <p:cNvPr id="3" name="Content Placeholder 2"/>
          <p:cNvSpPr>
            <a:spLocks noGrp="1"/>
          </p:cNvSpPr>
          <p:nvPr>
            <p:ph idx="1"/>
          </p:nvPr>
        </p:nvSpPr>
        <p:spPr/>
        <p:txBody>
          <a:bodyPr/>
          <a:lstStyle/>
          <a:p>
            <a:pPr lvl="1">
              <a:defRPr/>
            </a:pPr>
            <a:r>
              <a:rPr lang="en-US" dirty="0" smtClean="0"/>
              <a:t>Database </a:t>
            </a:r>
            <a:endParaRPr lang="en-US" dirty="0"/>
          </a:p>
          <a:p>
            <a:pPr lvl="2">
              <a:defRPr/>
            </a:pPr>
            <a:r>
              <a:rPr lang="en-US" dirty="0" smtClean="0"/>
              <a:t>Query planning w/ </a:t>
            </a:r>
            <a:r>
              <a:rPr lang="en-US" dirty="0" smtClean="0"/>
              <a:t>privacy (e.g. differential privacy, fuzzing, </a:t>
            </a:r>
            <a:r>
              <a:rPr lang="en-US" dirty="0" err="1" smtClean="0"/>
              <a:t>etc</a:t>
            </a:r>
            <a:r>
              <a:rPr lang="en-US" dirty="0" smtClean="0"/>
              <a:t>)</a:t>
            </a:r>
            <a:endParaRPr lang="en-US" dirty="0" smtClean="0"/>
          </a:p>
          <a:p>
            <a:pPr lvl="2">
              <a:defRPr/>
            </a:pPr>
            <a:r>
              <a:rPr lang="en-US" dirty="0" smtClean="0"/>
              <a:t>K-</a:t>
            </a:r>
            <a:r>
              <a:rPr lang="en-US" dirty="0" err="1" smtClean="0"/>
              <a:t>anonimity</a:t>
            </a:r>
            <a:endParaRPr lang="en-US" dirty="0" smtClean="0"/>
          </a:p>
          <a:p>
            <a:pPr lvl="2">
              <a:defRPr/>
            </a:pPr>
            <a:r>
              <a:rPr lang="en-US" dirty="0" smtClean="0"/>
              <a:t>Weak </a:t>
            </a:r>
            <a:r>
              <a:rPr lang="en-US" dirty="0" err="1" smtClean="0"/>
              <a:t>homomorphic</a:t>
            </a:r>
            <a:r>
              <a:rPr lang="en-US" dirty="0" smtClean="0"/>
              <a:t> crypto </a:t>
            </a:r>
            <a:r>
              <a:rPr lang="en-US" dirty="0" err="1" smtClean="0"/>
              <a:t>etc</a:t>
            </a:r>
            <a:endParaRPr lang="en-US" dirty="0" smtClean="0"/>
          </a:p>
          <a:p>
            <a:pPr lvl="1">
              <a:defRPr/>
            </a:pPr>
            <a:r>
              <a:rPr lang="en-US" dirty="0" smtClean="0"/>
              <a:t>Threat modeling</a:t>
            </a:r>
          </a:p>
          <a:p>
            <a:pPr lvl="2">
              <a:defRPr/>
            </a:pPr>
            <a:r>
              <a:rPr lang="en-US" dirty="0" smtClean="0"/>
              <a:t>Assuming implicit</a:t>
            </a:r>
            <a:r>
              <a:rPr lang="en-US" dirty="0" smtClean="0">
                <a:sym typeface="Wingdings"/>
              </a:rPr>
              <a:t></a:t>
            </a:r>
          </a:p>
          <a:p>
            <a:pPr lvl="2">
              <a:defRPr/>
            </a:pPr>
            <a:r>
              <a:rPr lang="en-US" dirty="0" smtClean="0">
                <a:sym typeface="Wingdings"/>
              </a:rPr>
              <a:t>Suffice it to say hypervisor vulnerabilities exist</a:t>
            </a:r>
          </a:p>
          <a:p>
            <a:pPr lvl="2">
              <a:defRPr/>
            </a:pPr>
            <a:r>
              <a:rPr lang="en-US" dirty="0" smtClean="0">
                <a:sym typeface="Wingdings"/>
              </a:rPr>
              <a:t>So need trusted stuff on untrusted platform</a:t>
            </a:r>
            <a:r>
              <a:rPr lang="is-IS" dirty="0" smtClean="0">
                <a:sym typeface="Wingdings"/>
              </a:rPr>
              <a:t>…</a:t>
            </a:r>
          </a:p>
          <a:p>
            <a:pPr lvl="2">
              <a:defRPr/>
            </a:pPr>
            <a:r>
              <a:rPr lang="is-IS" dirty="0" smtClean="0">
                <a:sym typeface="Wingdings"/>
              </a:rPr>
              <a:t>…o</a:t>
            </a:r>
            <a:r>
              <a:rPr lang="en-US" dirty="0" smtClean="0">
                <a:sym typeface="Wingdings"/>
              </a:rPr>
              <a:t>n new trusted stuff</a:t>
            </a:r>
            <a:r>
              <a:rPr lang="is-IS" dirty="0" smtClean="0">
                <a:sym typeface="Wingdings"/>
              </a:rPr>
              <a:t>…</a:t>
            </a:r>
          </a:p>
          <a:p>
            <a:pPr lvl="1">
              <a:defRPr/>
            </a:pPr>
            <a:r>
              <a:rPr lang="is-IS" dirty="0" smtClean="0">
                <a:sym typeface="Wingdings"/>
              </a:rPr>
              <a:t>Enclaves....</a:t>
            </a:r>
            <a:endParaRPr lang="en-US" dirty="0" smtClean="0"/>
          </a:p>
          <a:p>
            <a:pPr lvl="1">
              <a:defRPr/>
            </a:pPr>
            <a:endParaRPr lang="en-US" dirty="0"/>
          </a:p>
        </p:txBody>
      </p:sp>
    </p:spTree>
    <p:extLst>
      <p:ext uri="{BB962C8B-B14F-4D97-AF65-F5344CB8AC3E}">
        <p14:creationId xmlns:p14="http://schemas.microsoft.com/office/powerpoint/2010/main" val="42321717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SGX opportunity</a:t>
            </a:r>
            <a:endParaRPr lang="en-US" dirty="0"/>
          </a:p>
        </p:txBody>
      </p:sp>
      <p:sp>
        <p:nvSpPr>
          <p:cNvPr id="3" name="Content Placeholder 2"/>
          <p:cNvSpPr>
            <a:spLocks noGrp="1"/>
          </p:cNvSpPr>
          <p:nvPr>
            <p:ph idx="1"/>
          </p:nvPr>
        </p:nvSpPr>
        <p:spPr/>
        <p:txBody>
          <a:bodyPr/>
          <a:lstStyle/>
          <a:p>
            <a:pPr>
              <a:defRPr/>
            </a:pPr>
            <a:r>
              <a:rPr lang="en-US" dirty="0" smtClean="0"/>
              <a:t>Not the only approach, of course</a:t>
            </a:r>
          </a:p>
          <a:p>
            <a:pPr lvl="1">
              <a:defRPr/>
            </a:pPr>
            <a:r>
              <a:rPr lang="en-US" dirty="0" smtClean="0"/>
              <a:t>Static/dynamic analysis </a:t>
            </a:r>
            <a:r>
              <a:rPr lang="en-US" dirty="0" err="1" smtClean="0"/>
              <a:t>etc</a:t>
            </a:r>
            <a:endParaRPr lang="en-US" dirty="0" smtClean="0"/>
          </a:p>
          <a:p>
            <a:pPr lvl="1">
              <a:defRPr/>
            </a:pPr>
            <a:r>
              <a:rPr lang="en-US" dirty="0" err="1" smtClean="0"/>
              <a:t>Unikernels</a:t>
            </a:r>
            <a:r>
              <a:rPr lang="en-US" dirty="0" smtClean="0"/>
              <a:t> &amp; s/w verification</a:t>
            </a:r>
          </a:p>
          <a:p>
            <a:pPr lvl="1">
              <a:defRPr/>
            </a:pPr>
            <a:r>
              <a:rPr lang="en-US" dirty="0" smtClean="0"/>
              <a:t>CHERI processor</a:t>
            </a:r>
          </a:p>
          <a:p>
            <a:pPr lvl="1">
              <a:defRPr/>
            </a:pPr>
            <a:r>
              <a:rPr lang="en-US" dirty="0" smtClean="0"/>
              <a:t>Other sandbox (COWL </a:t>
            </a:r>
            <a:r>
              <a:rPr lang="en-US" dirty="0" err="1" smtClean="0"/>
              <a:t>etc</a:t>
            </a:r>
            <a:r>
              <a:rPr lang="en-US" dirty="0" smtClean="0"/>
              <a:t>)</a:t>
            </a:r>
          </a:p>
          <a:p>
            <a:pPr lvl="1">
              <a:defRPr/>
            </a:pPr>
            <a:r>
              <a:rPr lang="en-US" dirty="0" smtClean="0"/>
              <a:t>Trusted multiparty </a:t>
            </a:r>
            <a:r>
              <a:rPr lang="en-US" dirty="0" smtClean="0"/>
              <a:t>algorithms</a:t>
            </a:r>
            <a:endParaRPr lang="en-US" dirty="0" smtClean="0"/>
          </a:p>
          <a:p>
            <a:pPr>
              <a:defRPr/>
            </a:pPr>
            <a:r>
              <a:rPr lang="en-US" dirty="0" smtClean="0"/>
              <a:t>Can use SGX on app or platform basis</a:t>
            </a:r>
          </a:p>
          <a:p>
            <a:pPr marL="0" indent="0">
              <a:buNone/>
              <a:defRPr/>
            </a:pPr>
            <a:r>
              <a:rPr lang="en-US" dirty="0" smtClean="0">
                <a:hlinkClick r:id="rId2"/>
              </a:rPr>
              <a:t>https</a:t>
            </a:r>
            <a:r>
              <a:rPr lang="en-US" dirty="0">
                <a:hlinkClick r:id="rId2"/>
              </a:rPr>
              <a:t>://www.microsoft.com/en-us/research/publication/vc3-trustworthy-data-analytics-in-the-cloud</a:t>
            </a:r>
            <a:r>
              <a:rPr lang="en-US" dirty="0" smtClean="0">
                <a:hlinkClick r:id="rId2"/>
              </a:rPr>
              <a:t>/</a:t>
            </a:r>
            <a:endParaRPr lang="en-US" dirty="0" smtClean="0"/>
          </a:p>
          <a:p>
            <a:pPr>
              <a:defRPr/>
            </a:pPr>
            <a:endParaRPr lang="en-US" dirty="0" smtClean="0"/>
          </a:p>
          <a:p>
            <a:pPr>
              <a:defRPr/>
            </a:pPr>
            <a:endParaRPr lang="en-US" dirty="0"/>
          </a:p>
        </p:txBody>
      </p:sp>
    </p:spTree>
    <p:extLst>
      <p:ext uri="{BB962C8B-B14F-4D97-AF65-F5344CB8AC3E}">
        <p14:creationId xmlns:p14="http://schemas.microsoft.com/office/powerpoint/2010/main" val="4268726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899557" y="4974284"/>
            <a:ext cx="8392886" cy="1710295"/>
          </a:xfrm>
        </p:spPr>
        <p:txBody>
          <a:bodyPr>
            <a:normAutofit/>
          </a:bodyPr>
          <a:lstStyle/>
          <a:p>
            <a:r>
              <a:rPr lang="en-GB" sz="3200" dirty="0" smtClean="0"/>
              <a:t>Analytics </a:t>
            </a:r>
            <a:r>
              <a:rPr lang="en-GB" sz="3200" smtClean="0"/>
              <a:t>on Edge</a:t>
            </a:r>
            <a:endParaRPr lang="en-GB" sz="3200" dirty="0"/>
          </a:p>
        </p:txBody>
      </p:sp>
      <p:pic>
        <p:nvPicPr>
          <p:cNvPr id="5" name="Picture 4"/>
          <p:cNvPicPr>
            <a:picLocks noChangeAspect="1"/>
          </p:cNvPicPr>
          <p:nvPr/>
        </p:nvPicPr>
        <p:blipFill>
          <a:blip r:embed="rId3"/>
          <a:stretch>
            <a:fillRect/>
          </a:stretch>
        </p:blipFill>
        <p:spPr>
          <a:xfrm>
            <a:off x="1899557" y="1042767"/>
            <a:ext cx="8392886" cy="3556443"/>
          </a:xfrm>
          <a:prstGeom prst="rect">
            <a:avLst/>
          </a:prstGeom>
        </p:spPr>
      </p:pic>
    </p:spTree>
    <p:extLst>
      <p:ext uri="{BB962C8B-B14F-4D97-AF65-F5344CB8AC3E}">
        <p14:creationId xmlns:p14="http://schemas.microsoft.com/office/powerpoint/2010/main" val="272031179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Distributed Analytics</a:t>
            </a:r>
            <a:endParaRPr lang="en-US" dirty="0"/>
          </a:p>
        </p:txBody>
      </p:sp>
      <p:sp>
        <p:nvSpPr>
          <p:cNvPr id="3" name="Content Placeholder 2"/>
          <p:cNvSpPr>
            <a:spLocks noGrp="1"/>
          </p:cNvSpPr>
          <p:nvPr>
            <p:ph idx="1"/>
          </p:nvPr>
        </p:nvSpPr>
        <p:spPr/>
        <p:txBody>
          <a:bodyPr>
            <a:normAutofit lnSpcReduction="10000"/>
          </a:bodyPr>
          <a:lstStyle/>
          <a:p>
            <a:pPr>
              <a:defRPr/>
            </a:pPr>
            <a:r>
              <a:rPr lang="en-US" dirty="0" smtClean="0"/>
              <a:t>Motives e.g.</a:t>
            </a:r>
          </a:p>
          <a:p>
            <a:pPr lvl="1">
              <a:defRPr/>
            </a:pPr>
            <a:r>
              <a:rPr lang="en-US" dirty="0" smtClean="0"/>
              <a:t>Move code to data</a:t>
            </a:r>
          </a:p>
          <a:p>
            <a:pPr lvl="1">
              <a:defRPr/>
            </a:pPr>
            <a:r>
              <a:rPr lang="en-US" dirty="0" smtClean="0"/>
              <a:t>Keep data close to owner/primary user</a:t>
            </a:r>
          </a:p>
          <a:p>
            <a:pPr lvl="1">
              <a:defRPr/>
            </a:pPr>
            <a:r>
              <a:rPr lang="en-US" dirty="0" smtClean="0"/>
              <a:t>Guarantee can audit trail access</a:t>
            </a:r>
          </a:p>
          <a:p>
            <a:pPr lvl="1">
              <a:defRPr/>
            </a:pPr>
            <a:r>
              <a:rPr lang="en-US" dirty="0" smtClean="0"/>
              <a:t>Add yours here</a:t>
            </a:r>
          </a:p>
          <a:p>
            <a:pPr>
              <a:defRPr/>
            </a:pPr>
            <a:r>
              <a:rPr lang="en-US" dirty="0" smtClean="0"/>
              <a:t>Challenges</a:t>
            </a:r>
          </a:p>
          <a:p>
            <a:pPr lvl="1">
              <a:defRPr/>
            </a:pPr>
            <a:r>
              <a:rPr lang="en-US" dirty="0" smtClean="0"/>
              <a:t>Depends on ML technology of choice &amp; goal</a:t>
            </a:r>
          </a:p>
          <a:p>
            <a:pPr lvl="2">
              <a:defRPr/>
            </a:pPr>
            <a:r>
              <a:rPr lang="en-US" dirty="0" smtClean="0"/>
              <a:t>PCA/Clustering, random forests </a:t>
            </a:r>
          </a:p>
          <a:p>
            <a:pPr lvl="2">
              <a:defRPr/>
            </a:pPr>
            <a:r>
              <a:rPr lang="en-US" dirty="0" smtClean="0"/>
              <a:t>Curve </a:t>
            </a:r>
            <a:r>
              <a:rPr lang="en-US" dirty="0" err="1" smtClean="0"/>
              <a:t>fittign</a:t>
            </a:r>
            <a:r>
              <a:rPr lang="en-US" dirty="0" smtClean="0"/>
              <a:t> (regression </a:t>
            </a:r>
            <a:r>
              <a:rPr lang="en-US" dirty="0" err="1" smtClean="0"/>
              <a:t>etc</a:t>
            </a:r>
            <a:r>
              <a:rPr lang="en-US" dirty="0" smtClean="0"/>
              <a:t>)</a:t>
            </a:r>
          </a:p>
          <a:p>
            <a:pPr lvl="2">
              <a:defRPr/>
            </a:pPr>
            <a:r>
              <a:rPr lang="en-US" dirty="0" smtClean="0"/>
              <a:t>Model </a:t>
            </a:r>
            <a:r>
              <a:rPr lang="en-US" dirty="0" err="1" smtClean="0"/>
              <a:t>Inferencing</a:t>
            </a:r>
            <a:r>
              <a:rPr lang="en-US" dirty="0" smtClean="0"/>
              <a:t> – e.g. Bayesian inference</a:t>
            </a:r>
          </a:p>
          <a:p>
            <a:pPr lvl="1">
              <a:defRPr/>
            </a:pPr>
            <a:r>
              <a:rPr lang="en-US" dirty="0" err="1" smtClean="0"/>
              <a:t>Distrubuted</a:t>
            </a:r>
            <a:r>
              <a:rPr lang="en-US" dirty="0" smtClean="0"/>
              <a:t> differential privacy tricky</a:t>
            </a:r>
          </a:p>
          <a:p>
            <a:pPr lvl="1">
              <a:defRPr/>
            </a:pPr>
            <a:r>
              <a:rPr lang="en-US" dirty="0" smtClean="0"/>
              <a:t>Hierarchical versus P2P?</a:t>
            </a:r>
          </a:p>
          <a:p>
            <a:pPr lvl="1">
              <a:defRPr/>
            </a:pPr>
            <a:endParaRPr lang="en-US" dirty="0" smtClean="0"/>
          </a:p>
        </p:txBody>
      </p:sp>
    </p:spTree>
    <p:extLst>
      <p:ext uri="{BB962C8B-B14F-4D97-AF65-F5344CB8AC3E}">
        <p14:creationId xmlns:p14="http://schemas.microsoft.com/office/powerpoint/2010/main" val="3707768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Context</a:t>
            </a:r>
            <a:endParaRPr lang="en-US" dirty="0"/>
          </a:p>
        </p:txBody>
      </p:sp>
      <p:sp>
        <p:nvSpPr>
          <p:cNvPr id="7" name="Content Placeholder 6"/>
          <p:cNvSpPr>
            <a:spLocks noGrp="1"/>
          </p:cNvSpPr>
          <p:nvPr>
            <p:ph idx="1"/>
          </p:nvPr>
        </p:nvSpPr>
        <p:spPr>
          <a:xfrm>
            <a:off x="838199" y="1825625"/>
            <a:ext cx="6899324" cy="4351339"/>
          </a:xfrm>
        </p:spPr>
        <p:txBody>
          <a:bodyPr/>
          <a:lstStyle/>
          <a:p>
            <a:r>
              <a:rPr lang="en-US" dirty="0" smtClean="0"/>
              <a:t>We all give our data away to corporates for very poor “free” services</a:t>
            </a:r>
          </a:p>
          <a:p>
            <a:r>
              <a:rPr lang="en-US" dirty="0" smtClean="0"/>
              <a:t>Nor are businesses getting much value from “big” data without context</a:t>
            </a:r>
          </a:p>
          <a:p>
            <a:r>
              <a:rPr lang="en-US" dirty="0" smtClean="0"/>
              <a:t>Businesses that know how to use data out perform those that don’t</a:t>
            </a:r>
          </a:p>
          <a:p>
            <a:pPr lvl="1"/>
            <a:r>
              <a:rPr lang="en-US" dirty="0" smtClean="0"/>
              <a:t>Generally exploitative, and expensive</a:t>
            </a:r>
          </a:p>
          <a:p>
            <a:pPr lvl="1"/>
            <a:r>
              <a:rPr lang="en-US" dirty="0" smtClean="0"/>
              <a:t>Legislation is expanding</a:t>
            </a:r>
          </a:p>
          <a:p>
            <a:r>
              <a:rPr lang="en-US" dirty="0" smtClean="0">
                <a:solidFill>
                  <a:srgbClr val="CA0A18"/>
                </a:solidFill>
              </a:rPr>
              <a:t>There is a huge opportunity for all in giving individuals control of their data</a:t>
            </a:r>
            <a:endParaRPr lang="en-US" dirty="0">
              <a:solidFill>
                <a:srgbClr val="CA0A18"/>
              </a:solidFill>
            </a:endParaRPr>
          </a:p>
        </p:txBody>
      </p:sp>
      <p:sp>
        <p:nvSpPr>
          <p:cNvPr id="4" name="Footer Placeholder 3"/>
          <p:cNvSpPr>
            <a:spLocks noGrp="1"/>
          </p:cNvSpPr>
          <p:nvPr>
            <p:ph type="ftr" sz="quarter" idx="11"/>
          </p:nvPr>
        </p:nvSpPr>
        <p:spPr/>
        <p:txBody>
          <a:bodyPr/>
          <a:lstStyle/>
          <a:p>
            <a:r>
              <a:rPr lang="en-US" smtClean="0"/>
              <a:t>http://</a:t>
            </a:r>
            <a:r>
              <a:rPr lang="en-US" b="1" smtClean="0"/>
              <a:t>hubofallthings.com</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2</a:t>
            </a:fld>
            <a:endParaRPr lang="en-US" dirty="0"/>
          </a:p>
        </p:txBody>
      </p:sp>
      <p:grpSp>
        <p:nvGrpSpPr>
          <p:cNvPr id="11" name="Group 10"/>
          <p:cNvGrpSpPr/>
          <p:nvPr/>
        </p:nvGrpSpPr>
        <p:grpSpPr>
          <a:xfrm>
            <a:off x="7737525" y="1825624"/>
            <a:ext cx="3844876" cy="4530728"/>
            <a:chOff x="7391400" y="3273429"/>
            <a:chExt cx="4360983" cy="3376475"/>
          </a:xfrm>
        </p:grpSpPr>
        <p:sp>
          <p:nvSpPr>
            <p:cNvPr id="12" name="Content Placeholder 2"/>
            <p:cNvSpPr txBox="1">
              <a:spLocks/>
            </p:cNvSpPr>
            <p:nvPr/>
          </p:nvSpPr>
          <p:spPr>
            <a:xfrm>
              <a:off x="7391400" y="3273429"/>
              <a:ext cx="4360983" cy="3376475"/>
            </a:xfrm>
            <a:prstGeom prst="rect">
              <a:avLst/>
            </a:prstGeom>
            <a:solidFill>
              <a:schemeClr val="bg1">
                <a:lumMod val="95000"/>
              </a:schemeClr>
            </a:solidFill>
          </p:spPr>
          <p:txBody>
            <a:bodyPr vert="horz" lIns="121920" tIns="60960" rIns="121920" bIns="60960" rtlCol="0">
              <a:noAutofit/>
            </a:bodyPr>
            <a:lstStyle>
              <a:lvl1pPr marL="271463" indent="-271463" algn="l" defTabSz="457200" rtl="0" eaLnBrk="1" latinLnBrk="0" hangingPunct="1">
                <a:spcBef>
                  <a:spcPct val="20000"/>
                </a:spcBef>
                <a:buFont typeface="Arial"/>
                <a:buChar char="•"/>
                <a:defRPr sz="1800" kern="1200">
                  <a:solidFill>
                    <a:schemeClr val="tx1"/>
                  </a:solidFill>
                  <a:latin typeface="+mn-lt"/>
                  <a:ea typeface="+mn-ea"/>
                  <a:cs typeface="+mn-cs"/>
                </a:defRPr>
              </a:lvl1pPr>
              <a:lvl2pPr marL="534988" indent="-263525" algn="l" defTabSz="457200" rtl="0" eaLnBrk="1" latinLnBrk="0" hangingPunct="1">
                <a:spcBef>
                  <a:spcPct val="20000"/>
                </a:spcBef>
                <a:buFont typeface="Arial"/>
                <a:buChar char="–"/>
                <a:defRPr sz="1600" kern="1200">
                  <a:solidFill>
                    <a:schemeClr val="tx1"/>
                  </a:solidFill>
                  <a:latin typeface="+mn-lt"/>
                  <a:ea typeface="+mn-ea"/>
                  <a:cs typeface="+mn-cs"/>
                </a:defRPr>
              </a:lvl2pPr>
              <a:lvl3pPr marL="806450" indent="-271463"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1400" b="1" dirty="0"/>
                <a:t>Some UK consumer data</a:t>
              </a:r>
              <a:r>
                <a:rPr lang="en-US" sz="1400" b="1" baseline="30000" dirty="0"/>
                <a:t>1</a:t>
              </a:r>
            </a:p>
            <a:p>
              <a:pPr marL="0" indent="0">
                <a:spcBef>
                  <a:spcPts val="0"/>
                </a:spcBef>
                <a:spcAft>
                  <a:spcPts val="600"/>
                </a:spcAft>
                <a:buNone/>
              </a:pPr>
              <a:r>
                <a:rPr lang="en-US" sz="1400" dirty="0"/>
                <a:t>79% believe organization's use personal data for economic gain</a:t>
              </a:r>
            </a:p>
            <a:p>
              <a:pPr marL="0" indent="0">
                <a:spcBef>
                  <a:spcPts val="0"/>
                </a:spcBef>
                <a:spcAft>
                  <a:spcPts val="600"/>
                </a:spcAft>
                <a:buNone/>
              </a:pPr>
              <a:r>
                <a:rPr lang="en-US" sz="1400" dirty="0"/>
                <a:t>76% said their main concern was having no control over how, or with whom their data is shared with</a:t>
              </a:r>
            </a:p>
            <a:p>
              <a:pPr marL="0" indent="0">
                <a:spcBef>
                  <a:spcPts val="0"/>
                </a:spcBef>
                <a:spcAft>
                  <a:spcPts val="600"/>
                </a:spcAft>
                <a:buNone/>
              </a:pPr>
              <a:r>
                <a:rPr lang="en-US" sz="1400" dirty="0"/>
                <a:t>60% are uncomfortable sharing personal data</a:t>
              </a:r>
            </a:p>
            <a:p>
              <a:pPr marL="0" indent="0">
                <a:spcBef>
                  <a:spcPts val="0"/>
                </a:spcBef>
                <a:spcAft>
                  <a:spcPts val="600"/>
                </a:spcAft>
                <a:buNone/>
              </a:pPr>
              <a:r>
                <a:rPr lang="en-US" sz="1400" dirty="0"/>
                <a:t>43% would share if they knew it would improve society</a:t>
              </a:r>
            </a:p>
            <a:p>
              <a:pPr marL="0" indent="0">
                <a:spcBef>
                  <a:spcPts val="0"/>
                </a:spcBef>
                <a:spcAft>
                  <a:spcPts val="600"/>
                </a:spcAft>
                <a:buNone/>
              </a:pPr>
              <a:r>
                <a:rPr lang="en-US" sz="1400" dirty="0"/>
                <a:t>29% would share if they thought it would improve their service experience</a:t>
              </a:r>
            </a:p>
            <a:p>
              <a:pPr marL="0" indent="0">
                <a:spcBef>
                  <a:spcPts val="0"/>
                </a:spcBef>
                <a:spcAft>
                  <a:spcPts val="600"/>
                </a:spcAft>
                <a:buNone/>
              </a:pPr>
              <a:r>
                <a:rPr lang="en-US" sz="1400" dirty="0"/>
                <a:t>21% said monetary gain would most convince them to share their data</a:t>
              </a:r>
            </a:p>
            <a:p>
              <a:pPr marL="0" indent="0">
                <a:spcBef>
                  <a:spcPts val="0"/>
                </a:spcBef>
                <a:spcAft>
                  <a:spcPts val="600"/>
                </a:spcAft>
                <a:buNone/>
              </a:pPr>
              <a:r>
                <a:rPr lang="en-US" sz="1400" dirty="0"/>
                <a:t>30-80% personal data is wasted or lost as “white noise”</a:t>
              </a:r>
              <a:r>
                <a:rPr lang="en-US" sz="1400" baseline="30000" dirty="0"/>
                <a:t>2</a:t>
              </a:r>
              <a:r>
                <a:rPr lang="en-US" sz="1400" dirty="0"/>
                <a:t>  </a:t>
              </a:r>
            </a:p>
          </p:txBody>
        </p:sp>
        <p:sp>
          <p:nvSpPr>
            <p:cNvPr id="13" name="TextBox 12"/>
            <p:cNvSpPr txBox="1"/>
            <p:nvPr/>
          </p:nvSpPr>
          <p:spPr>
            <a:xfrm>
              <a:off x="7583445" y="6152442"/>
              <a:ext cx="3976893" cy="435941"/>
            </a:xfrm>
            <a:prstGeom prst="rect">
              <a:avLst/>
            </a:prstGeom>
            <a:solidFill>
              <a:schemeClr val="bg1"/>
            </a:solidFill>
          </p:spPr>
          <p:txBody>
            <a:bodyPr wrap="square" rtlCol="0" anchor="b">
              <a:spAutoFit/>
            </a:bodyPr>
            <a:lstStyle/>
            <a:p>
              <a:pPr marL="228594" indent="-228594">
                <a:buAutoNum type="arabicParenBoth"/>
              </a:pPr>
              <a:r>
                <a:rPr lang="en-US" sz="1067" dirty="0"/>
                <a:t>Trust in Personal Data: A UK Review – Digital Catapult</a:t>
              </a:r>
            </a:p>
            <a:p>
              <a:pPr marL="228594" indent="-228594">
                <a:buAutoNum type="arabicParenBoth"/>
              </a:pPr>
              <a:r>
                <a:rPr lang="en-US" sz="1067" dirty="0"/>
                <a:t>Understanding the benefits of personal data – Digital Catapult  </a:t>
              </a:r>
            </a:p>
          </p:txBody>
        </p:sp>
      </p:grpSp>
    </p:spTree>
    <p:extLst>
      <p:ext uri="{BB962C8B-B14F-4D97-AF65-F5344CB8AC3E}">
        <p14:creationId xmlns:p14="http://schemas.microsoft.com/office/powerpoint/2010/main" val="36937408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Analytics </a:t>
            </a:r>
            <a:endParaRPr lang="en-US" dirty="0"/>
          </a:p>
        </p:txBody>
      </p:sp>
      <p:sp>
        <p:nvSpPr>
          <p:cNvPr id="3" name="Content Placeholder 2"/>
          <p:cNvSpPr>
            <a:spLocks noGrp="1"/>
          </p:cNvSpPr>
          <p:nvPr>
            <p:ph idx="1"/>
          </p:nvPr>
        </p:nvSpPr>
        <p:spPr/>
        <p:txBody>
          <a:bodyPr/>
          <a:lstStyle/>
          <a:p>
            <a:r>
              <a:rPr lang="en-US" dirty="0" smtClean="0"/>
              <a:t>Hierarchy </a:t>
            </a:r>
            <a:r>
              <a:rPr lang="en-US" dirty="0" err="1" smtClean="0"/>
              <a:t>easiesy</a:t>
            </a:r>
            <a:endParaRPr lang="en-US" dirty="0" smtClean="0"/>
          </a:p>
          <a:p>
            <a:pPr lvl="1"/>
            <a:r>
              <a:rPr lang="en-US" dirty="0" smtClean="0"/>
              <a:t>Aggregation points/servers broker “model learned so far”</a:t>
            </a:r>
          </a:p>
          <a:p>
            <a:pPr lvl="1"/>
            <a:r>
              <a:rPr lang="en-US" dirty="0" smtClean="0"/>
              <a:t>Have to be trusted by subset of leaves</a:t>
            </a:r>
          </a:p>
          <a:p>
            <a:pPr lvl="1"/>
            <a:r>
              <a:rPr lang="en-US" dirty="0" smtClean="0"/>
              <a:t>Leaf can choose to change aggregator</a:t>
            </a:r>
          </a:p>
          <a:p>
            <a:r>
              <a:rPr lang="en-US" dirty="0" smtClean="0"/>
              <a:t>P2P just extension of this to dynamic, faster choice</a:t>
            </a:r>
          </a:p>
          <a:p>
            <a:r>
              <a:rPr lang="en-US" dirty="0" smtClean="0"/>
              <a:t>Distributed/Parallel ML</a:t>
            </a:r>
          </a:p>
          <a:p>
            <a:pPr lvl="1"/>
            <a:r>
              <a:rPr lang="en-US" dirty="0" smtClean="0"/>
              <a:t>From data centers</a:t>
            </a:r>
          </a:p>
          <a:p>
            <a:pPr lvl="1"/>
            <a:r>
              <a:rPr lang="en-US" dirty="0" smtClean="0"/>
              <a:t>Clustering on tuples easy If independent</a:t>
            </a:r>
          </a:p>
          <a:p>
            <a:pPr lvl="1"/>
            <a:r>
              <a:rPr lang="en-US" dirty="0" smtClean="0"/>
              <a:t>Graph data is hard, but </a:t>
            </a:r>
            <a:r>
              <a:rPr lang="en-US" smtClean="0"/>
              <a:t>not impossible</a:t>
            </a:r>
            <a:endParaRPr lang="en-US"/>
          </a:p>
        </p:txBody>
      </p:sp>
    </p:spTree>
    <p:extLst>
      <p:ext uri="{BB962C8B-B14F-4D97-AF65-F5344CB8AC3E}">
        <p14:creationId xmlns:p14="http://schemas.microsoft.com/office/powerpoint/2010/main" val="2791659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a:xfrm>
            <a:off x="1899557" y="4974284"/>
            <a:ext cx="8392886" cy="1710295"/>
          </a:xfrm>
        </p:spPr>
        <p:txBody>
          <a:bodyPr>
            <a:normAutofit/>
          </a:bodyPr>
          <a:lstStyle/>
          <a:p>
            <a:r>
              <a:rPr lang="en-GB" sz="3200" dirty="0" smtClean="0"/>
              <a:t>The Use Cases</a:t>
            </a:r>
          </a:p>
          <a:p>
            <a:r>
              <a:rPr lang="en-GB" sz="3200" dirty="0" smtClean="0"/>
              <a:t>Who are championing the consumer personal data movement and implementing HAT</a:t>
            </a:r>
            <a:endParaRPr lang="en-GB" sz="3200" dirty="0"/>
          </a:p>
        </p:txBody>
      </p:sp>
      <p:pic>
        <p:nvPicPr>
          <p:cNvPr id="5" name="Picture 4"/>
          <p:cNvPicPr>
            <a:picLocks noChangeAspect="1"/>
          </p:cNvPicPr>
          <p:nvPr/>
        </p:nvPicPr>
        <p:blipFill>
          <a:blip r:embed="rId3"/>
          <a:stretch>
            <a:fillRect/>
          </a:stretch>
        </p:blipFill>
        <p:spPr>
          <a:xfrm>
            <a:off x="1899557" y="1042767"/>
            <a:ext cx="8392886" cy="3556443"/>
          </a:xfrm>
          <a:prstGeom prst="rect">
            <a:avLst/>
          </a:prstGeom>
        </p:spPr>
      </p:pic>
    </p:spTree>
    <p:extLst>
      <p:ext uri="{BB962C8B-B14F-4D97-AF65-F5344CB8AC3E}">
        <p14:creationId xmlns:p14="http://schemas.microsoft.com/office/powerpoint/2010/main" val="27269629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49024977"/>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077218"/>
          </a:xfrm>
          <a:prstGeom prst="rect">
            <a:avLst/>
          </a:prstGeom>
        </p:spPr>
        <p:txBody>
          <a:bodyPr wrap="square">
            <a:spAutoFit/>
          </a:bodyPr>
          <a:lstStyle/>
          <a:p>
            <a:r>
              <a:rPr lang="en-GB" sz="3200" dirty="0"/>
              <a:t>To gain competitive advantage as consumers champion</a:t>
            </a:r>
          </a:p>
          <a:p>
            <a:r>
              <a:rPr lang="en-GB" sz="3200" dirty="0"/>
              <a:t>To play the agent role in supplier switch. </a:t>
            </a:r>
          </a:p>
        </p:txBody>
      </p:sp>
      <p:graphicFrame>
        <p:nvGraphicFramePr>
          <p:cNvPr id="7" name="Diagram 6"/>
          <p:cNvGraphicFramePr/>
          <p:nvPr>
            <p:extLst>
              <p:ext uri="{D42A27DB-BD31-4B8C-83A1-F6EECF244321}">
                <p14:modId xmlns:p14="http://schemas.microsoft.com/office/powerpoint/2010/main" val="2441494245"/>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9724041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786481948"/>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954107"/>
          </a:xfrm>
          <a:prstGeom prst="rect">
            <a:avLst/>
          </a:prstGeom>
        </p:spPr>
        <p:txBody>
          <a:bodyPr wrap="square">
            <a:spAutoFit/>
          </a:bodyPr>
          <a:lstStyle/>
          <a:p>
            <a:r>
              <a:rPr lang="en-GB" sz="2800" dirty="0"/>
              <a:t>To Reduce cost on front-line services, data collection and verification. </a:t>
            </a:r>
          </a:p>
          <a:p>
            <a:r>
              <a:rPr lang="en-GB" sz="2800" dirty="0"/>
              <a:t>To improve affordability calculation and automate lending process.</a:t>
            </a:r>
          </a:p>
        </p:txBody>
      </p:sp>
      <p:graphicFrame>
        <p:nvGraphicFramePr>
          <p:cNvPr id="10" name="Diagram 9"/>
          <p:cNvGraphicFramePr/>
          <p:nvPr>
            <p:extLst>
              <p:ext uri="{D42A27DB-BD31-4B8C-83A1-F6EECF244321}">
                <p14:modId xmlns:p14="http://schemas.microsoft.com/office/powerpoint/2010/main" val="3558345479"/>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26370748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806838394"/>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569660"/>
          </a:xfrm>
          <a:prstGeom prst="rect">
            <a:avLst/>
          </a:prstGeom>
        </p:spPr>
        <p:txBody>
          <a:bodyPr wrap="square">
            <a:spAutoFit/>
          </a:bodyPr>
          <a:lstStyle/>
          <a:p>
            <a:r>
              <a:rPr lang="en-GB" sz="3200" dirty="0" smtClean="0"/>
              <a:t>To provide holistic view of property data for stakeholders. </a:t>
            </a:r>
            <a:endParaRPr lang="en-GB" sz="3200" dirty="0"/>
          </a:p>
          <a:p>
            <a:r>
              <a:rPr lang="en-GB" sz="3200" dirty="0"/>
              <a:t>To move from a single role in the industry to an industrial platform.</a:t>
            </a:r>
          </a:p>
        </p:txBody>
      </p:sp>
      <p:graphicFrame>
        <p:nvGraphicFramePr>
          <p:cNvPr id="6" name="Diagram 5"/>
          <p:cNvGraphicFramePr/>
          <p:nvPr>
            <p:extLst>
              <p:ext uri="{D42A27DB-BD31-4B8C-83A1-F6EECF244321}">
                <p14:modId xmlns:p14="http://schemas.microsoft.com/office/powerpoint/2010/main" val="193964258"/>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8437956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82453940"/>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077218"/>
          </a:xfrm>
          <a:prstGeom prst="rect">
            <a:avLst/>
          </a:prstGeom>
        </p:spPr>
        <p:txBody>
          <a:bodyPr wrap="square">
            <a:spAutoFit/>
          </a:bodyPr>
          <a:lstStyle/>
          <a:p>
            <a:r>
              <a:rPr lang="en-GB" sz="3200" dirty="0"/>
              <a:t>To understand consumption beyond the point of sale.</a:t>
            </a:r>
          </a:p>
          <a:p>
            <a:r>
              <a:rPr lang="en-GB" sz="3200" dirty="0"/>
              <a:t>To offer personalised shopping and auto-replenishment.</a:t>
            </a:r>
          </a:p>
        </p:txBody>
      </p:sp>
      <p:graphicFrame>
        <p:nvGraphicFramePr>
          <p:cNvPr id="6" name="Diagram 5"/>
          <p:cNvGraphicFramePr/>
          <p:nvPr>
            <p:extLst>
              <p:ext uri="{D42A27DB-BD31-4B8C-83A1-F6EECF244321}">
                <p14:modId xmlns:p14="http://schemas.microsoft.com/office/powerpoint/2010/main" val="1714051989"/>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4437743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793033037"/>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077218"/>
          </a:xfrm>
          <a:prstGeom prst="rect">
            <a:avLst/>
          </a:prstGeom>
        </p:spPr>
        <p:txBody>
          <a:bodyPr wrap="square">
            <a:spAutoFit/>
          </a:bodyPr>
          <a:lstStyle/>
          <a:p>
            <a:r>
              <a:rPr lang="en-GB" sz="3200" dirty="0"/>
              <a:t>To address the data validation issue for insurance policy.</a:t>
            </a:r>
          </a:p>
          <a:p>
            <a:r>
              <a:rPr lang="en-GB" sz="3200" dirty="0"/>
              <a:t>T</a:t>
            </a:r>
            <a:r>
              <a:rPr lang="en-GB" sz="3200" dirty="0" smtClean="0"/>
              <a:t>o </a:t>
            </a:r>
            <a:r>
              <a:rPr lang="en-GB" sz="3200" dirty="0"/>
              <a:t>be able to offer “insure as your go” type of </a:t>
            </a:r>
            <a:r>
              <a:rPr lang="en-GB" sz="3200" dirty="0" smtClean="0"/>
              <a:t>service.</a:t>
            </a:r>
            <a:endParaRPr lang="en-GB" sz="4800" dirty="0"/>
          </a:p>
        </p:txBody>
      </p:sp>
      <p:graphicFrame>
        <p:nvGraphicFramePr>
          <p:cNvPr id="6" name="Diagram 5"/>
          <p:cNvGraphicFramePr/>
          <p:nvPr>
            <p:extLst>
              <p:ext uri="{D42A27DB-BD31-4B8C-83A1-F6EECF244321}">
                <p14:modId xmlns:p14="http://schemas.microsoft.com/office/powerpoint/2010/main" val="363795430"/>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6759421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782605628"/>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994912" y="5158442"/>
            <a:ext cx="10184922" cy="1815882"/>
          </a:xfrm>
          <a:prstGeom prst="rect">
            <a:avLst/>
          </a:prstGeom>
        </p:spPr>
        <p:txBody>
          <a:bodyPr wrap="square">
            <a:spAutoFit/>
          </a:bodyPr>
          <a:lstStyle/>
          <a:p>
            <a:r>
              <a:rPr lang="en-GB" sz="2800" dirty="0" smtClean="0"/>
              <a:t>To access much wider range of dynamic personal data to form an in-time, in context consumer preference.</a:t>
            </a:r>
          </a:p>
          <a:p>
            <a:r>
              <a:rPr lang="en-GB" sz="2800" dirty="0" smtClean="0"/>
              <a:t>To reduce the risk of being a controller of personal data;</a:t>
            </a:r>
            <a:endParaRPr lang="en-GB" sz="4400" dirty="0" smtClean="0"/>
          </a:p>
          <a:p>
            <a:r>
              <a:rPr lang="en-GB" sz="2800" dirty="0"/>
              <a:t> Simpler compliance of DPA and future proof for GDPR.</a:t>
            </a:r>
            <a:endParaRPr lang="en-GB" sz="2800" dirty="0" smtClean="0"/>
          </a:p>
        </p:txBody>
      </p:sp>
      <p:graphicFrame>
        <p:nvGraphicFramePr>
          <p:cNvPr id="12" name="Diagram 11"/>
          <p:cNvGraphicFramePr/>
          <p:nvPr>
            <p:extLst>
              <p:ext uri="{D42A27DB-BD31-4B8C-83A1-F6EECF244321}">
                <p14:modId xmlns:p14="http://schemas.microsoft.com/office/powerpoint/2010/main" val="1113078830"/>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705309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74302154"/>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384995"/>
          </a:xfrm>
          <a:prstGeom prst="rect">
            <a:avLst/>
          </a:prstGeom>
        </p:spPr>
        <p:txBody>
          <a:bodyPr wrap="square">
            <a:spAutoFit/>
          </a:bodyPr>
          <a:lstStyle/>
          <a:p>
            <a:r>
              <a:rPr lang="en-GB" sz="2800" dirty="0"/>
              <a:t>To move away from impression driven advertising such as Cost per thousand (CPM) to conversion driven advertising directly powered by personal consumption preferences and real-time requirement.</a:t>
            </a:r>
            <a:endParaRPr lang="en-GB" sz="4400" dirty="0"/>
          </a:p>
        </p:txBody>
      </p:sp>
      <p:graphicFrame>
        <p:nvGraphicFramePr>
          <p:cNvPr id="6" name="Diagram 5"/>
          <p:cNvGraphicFramePr/>
          <p:nvPr>
            <p:extLst>
              <p:ext uri="{D42A27DB-BD31-4B8C-83A1-F6EECF244321}">
                <p14:modId xmlns:p14="http://schemas.microsoft.com/office/powerpoint/2010/main" val="1576124961"/>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12552193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384995"/>
          </a:xfrm>
          <a:prstGeom prst="rect">
            <a:avLst/>
          </a:prstGeom>
        </p:spPr>
        <p:txBody>
          <a:bodyPr wrap="square">
            <a:spAutoFit/>
          </a:bodyPr>
          <a:lstStyle/>
          <a:p>
            <a:r>
              <a:rPr lang="en-GB" sz="2800" dirty="0"/>
              <a:t>To future proof data compliance with GDPR ahead of May 2018. </a:t>
            </a:r>
          </a:p>
          <a:p>
            <a:r>
              <a:rPr lang="en-GB" sz="2800" dirty="0"/>
              <a:t>To offset risk of holding and transferring personal data </a:t>
            </a:r>
          </a:p>
          <a:p>
            <a:r>
              <a:rPr lang="en-GB" sz="2800" dirty="0"/>
              <a:t>To realise / maximise economic value of organisational data </a:t>
            </a:r>
            <a:endParaRPr lang="en-GB" sz="4400" dirty="0"/>
          </a:p>
        </p:txBody>
      </p:sp>
      <p:graphicFrame>
        <p:nvGraphicFramePr>
          <p:cNvPr id="6" name="Diagram 5"/>
          <p:cNvGraphicFramePr/>
          <p:nvPr>
            <p:extLst>
              <p:ext uri="{D42A27DB-BD31-4B8C-83A1-F6EECF244321}">
                <p14:modId xmlns:p14="http://schemas.microsoft.com/office/powerpoint/2010/main" val="2089630414"/>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7364459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6985000" cy="1325563"/>
          </a:xfrm>
        </p:spPr>
        <p:txBody>
          <a:bodyPr/>
          <a:lstStyle/>
          <a:p>
            <a:r>
              <a:rPr lang="en-US" dirty="0" smtClean="0"/>
              <a:t>The one-way street no longer works for businesses</a:t>
            </a:r>
            <a:endParaRPr lang="en-US" dirty="0"/>
          </a:p>
        </p:txBody>
      </p:sp>
      <p:sp>
        <p:nvSpPr>
          <p:cNvPr id="3" name="Content Placeholder 2"/>
          <p:cNvSpPr>
            <a:spLocks noGrp="1"/>
          </p:cNvSpPr>
          <p:nvPr>
            <p:ph idx="1"/>
          </p:nvPr>
        </p:nvSpPr>
        <p:spPr>
          <a:xfrm>
            <a:off x="838200" y="1825626"/>
            <a:ext cx="10515600" cy="4346575"/>
          </a:xfrm>
        </p:spPr>
        <p:txBody>
          <a:bodyPr>
            <a:normAutofit lnSpcReduction="10000"/>
          </a:bodyPr>
          <a:lstStyle/>
          <a:p>
            <a:r>
              <a:rPr lang="en-US" dirty="0" smtClean="0">
                <a:solidFill>
                  <a:srgbClr val="CA0A18"/>
                </a:solidFill>
              </a:rPr>
              <a:t>Imagine</a:t>
            </a:r>
            <a:r>
              <a:rPr lang="en-US" dirty="0" smtClean="0"/>
              <a:t> </a:t>
            </a:r>
            <a:r>
              <a:rPr lang="mr-IN" dirty="0" smtClean="0"/>
              <a:t>–</a:t>
            </a:r>
            <a:r>
              <a:rPr lang="en-US" dirty="0" smtClean="0"/>
              <a:t> if you, the business, could really understand the why and when of my wants, rather than just a narrow part of the history</a:t>
            </a:r>
          </a:p>
          <a:p>
            <a:r>
              <a:rPr lang="en-US" dirty="0" smtClean="0">
                <a:solidFill>
                  <a:srgbClr val="CA0A18"/>
                </a:solidFill>
              </a:rPr>
              <a:t>Imagine</a:t>
            </a:r>
            <a:r>
              <a:rPr lang="en-US" dirty="0" smtClean="0"/>
              <a:t> </a:t>
            </a:r>
            <a:r>
              <a:rPr lang="mr-IN" dirty="0" smtClean="0"/>
              <a:t>–</a:t>
            </a:r>
            <a:r>
              <a:rPr lang="en-US" dirty="0" smtClean="0"/>
              <a:t> if your customers trusted you enough to give you this information, and much more from other sources</a:t>
            </a:r>
          </a:p>
          <a:p>
            <a:r>
              <a:rPr lang="en-US" dirty="0" smtClean="0">
                <a:solidFill>
                  <a:srgbClr val="CA0A18"/>
                </a:solidFill>
              </a:rPr>
              <a:t>Imagine</a:t>
            </a:r>
            <a:r>
              <a:rPr lang="en-US" dirty="0" smtClean="0"/>
              <a:t> </a:t>
            </a:r>
            <a:r>
              <a:rPr lang="mr-IN" dirty="0" smtClean="0"/>
              <a:t>–</a:t>
            </a:r>
            <a:r>
              <a:rPr lang="en-US" dirty="0" smtClean="0"/>
              <a:t> if you could mitigate the cost and risk of holding personal data</a:t>
            </a:r>
          </a:p>
          <a:p>
            <a:r>
              <a:rPr lang="en-US" dirty="0" smtClean="0">
                <a:solidFill>
                  <a:srgbClr val="CA0A18"/>
                </a:solidFill>
              </a:rPr>
              <a:t>Imagine</a:t>
            </a:r>
            <a:r>
              <a:rPr lang="en-US" dirty="0" smtClean="0"/>
              <a:t> </a:t>
            </a:r>
            <a:r>
              <a:rPr lang="mr-IN" dirty="0" smtClean="0"/>
              <a:t>–</a:t>
            </a:r>
            <a:r>
              <a:rPr lang="en-US" dirty="0" smtClean="0"/>
              <a:t> if your customers were enabled to track all the personal data they gave you so they didn’t have to ask for it back</a:t>
            </a:r>
          </a:p>
          <a:p>
            <a:r>
              <a:rPr lang="en-US" dirty="0" smtClean="0">
                <a:solidFill>
                  <a:srgbClr val="CA0A18"/>
                </a:solidFill>
              </a:rPr>
              <a:t>Imagine</a:t>
            </a:r>
            <a:r>
              <a:rPr lang="en-US" dirty="0" smtClean="0"/>
              <a:t> </a:t>
            </a:r>
            <a:r>
              <a:rPr lang="mr-IN" dirty="0" smtClean="0"/>
              <a:t>–</a:t>
            </a:r>
            <a:r>
              <a:rPr lang="en-US" dirty="0" smtClean="0"/>
              <a:t> if you could fully “future proof” against personal data legislation </a:t>
            </a:r>
          </a:p>
          <a:p>
            <a:endParaRPr lang="en-US" dirty="0"/>
          </a:p>
        </p:txBody>
      </p:sp>
      <p:sp>
        <p:nvSpPr>
          <p:cNvPr id="4" name="Footer Placeholder 3"/>
          <p:cNvSpPr>
            <a:spLocks noGrp="1"/>
          </p:cNvSpPr>
          <p:nvPr>
            <p:ph type="ftr" sz="quarter" idx="11"/>
          </p:nvPr>
        </p:nvSpPr>
        <p:spPr/>
        <p:txBody>
          <a:bodyPr/>
          <a:lstStyle/>
          <a:p>
            <a:r>
              <a:rPr lang="en-US" smtClean="0"/>
              <a:t>http://</a:t>
            </a:r>
            <a:r>
              <a:rPr lang="en-US" b="1" smtClean="0"/>
              <a:t>hubofallthings.com</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3</a:t>
            </a:fld>
            <a:endParaRPr lang="en-US" dirty="0"/>
          </a:p>
        </p:txBody>
      </p:sp>
    </p:spTree>
    <p:extLst>
      <p:ext uri="{BB962C8B-B14F-4D97-AF65-F5344CB8AC3E}">
        <p14:creationId xmlns:p14="http://schemas.microsoft.com/office/powerpoint/2010/main" val="252372666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569660"/>
          </a:xfrm>
          <a:prstGeom prst="rect">
            <a:avLst/>
          </a:prstGeom>
        </p:spPr>
        <p:txBody>
          <a:bodyPr wrap="square">
            <a:spAutoFit/>
          </a:bodyPr>
          <a:lstStyle/>
          <a:p>
            <a:r>
              <a:rPr lang="en-GB" sz="3200" dirty="0"/>
              <a:t>To provide </a:t>
            </a:r>
            <a:r>
              <a:rPr lang="en-GB" sz="3200" dirty="0" smtClean="0"/>
              <a:t>enhanced personalised traveller </a:t>
            </a:r>
            <a:r>
              <a:rPr lang="en-GB" sz="3200" dirty="0"/>
              <a:t>experience.</a:t>
            </a:r>
          </a:p>
          <a:p>
            <a:r>
              <a:rPr lang="en-GB" sz="3200" dirty="0"/>
              <a:t>To ease pressure on infrastructure</a:t>
            </a:r>
          </a:p>
          <a:p>
            <a:r>
              <a:rPr lang="en-GB" sz="3200" dirty="0"/>
              <a:t>To benefit from organisational data</a:t>
            </a:r>
          </a:p>
        </p:txBody>
      </p:sp>
      <p:graphicFrame>
        <p:nvGraphicFramePr>
          <p:cNvPr id="6" name="Diagram 5"/>
          <p:cNvGraphicFramePr/>
          <p:nvPr>
            <p:extLst>
              <p:ext uri="{D42A27DB-BD31-4B8C-83A1-F6EECF244321}">
                <p14:modId xmlns:p14="http://schemas.microsoft.com/office/powerpoint/2010/main" val="2089630414"/>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2691472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569660"/>
          </a:xfrm>
          <a:prstGeom prst="rect">
            <a:avLst/>
          </a:prstGeom>
        </p:spPr>
        <p:txBody>
          <a:bodyPr wrap="square">
            <a:spAutoFit/>
          </a:bodyPr>
          <a:lstStyle/>
          <a:p>
            <a:r>
              <a:rPr lang="en-GB" sz="3200" dirty="0"/>
              <a:t>To enable smarter travel based on real-time data from multiple sources</a:t>
            </a:r>
          </a:p>
          <a:p>
            <a:r>
              <a:rPr lang="en-GB" sz="3200" dirty="0"/>
              <a:t>To access platform level revenue </a:t>
            </a:r>
            <a:r>
              <a:rPr lang="en-GB" sz="3200" dirty="0" smtClean="0"/>
              <a:t>streams.</a:t>
            </a:r>
            <a:endParaRPr lang="en-GB" sz="3200" dirty="0"/>
          </a:p>
        </p:txBody>
      </p:sp>
      <p:graphicFrame>
        <p:nvGraphicFramePr>
          <p:cNvPr id="6" name="Diagram 5"/>
          <p:cNvGraphicFramePr/>
          <p:nvPr>
            <p:extLst>
              <p:ext uri="{D42A27DB-BD31-4B8C-83A1-F6EECF244321}">
                <p14:modId xmlns:p14="http://schemas.microsoft.com/office/powerpoint/2010/main" val="3089632591"/>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3881194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635012997"/>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384995"/>
          </a:xfrm>
          <a:prstGeom prst="rect">
            <a:avLst/>
          </a:prstGeom>
        </p:spPr>
        <p:txBody>
          <a:bodyPr wrap="square">
            <a:spAutoFit/>
          </a:bodyPr>
          <a:lstStyle/>
          <a:p>
            <a:r>
              <a:rPr lang="en-GB" sz="2800" dirty="0"/>
              <a:t>To </a:t>
            </a:r>
            <a:r>
              <a:rPr lang="en-GB" sz="2800" dirty="0" smtClean="0"/>
              <a:t>champion consumer relationship in competition with dealership and leasing companies; to firmly </a:t>
            </a:r>
            <a:r>
              <a:rPr lang="en-GB" sz="2800" dirty="0"/>
              <a:t>grasp driving use cases </a:t>
            </a:r>
            <a:r>
              <a:rPr lang="en-GB" sz="2800" dirty="0" smtClean="0"/>
              <a:t>through multiple persona data sources and </a:t>
            </a:r>
            <a:r>
              <a:rPr lang="en-GB" sz="2800" dirty="0"/>
              <a:t>offer subscription leasing models. </a:t>
            </a:r>
            <a:endParaRPr lang="en-GB" sz="4400" dirty="0"/>
          </a:p>
        </p:txBody>
      </p:sp>
      <p:graphicFrame>
        <p:nvGraphicFramePr>
          <p:cNvPr id="6" name="Diagram 5"/>
          <p:cNvGraphicFramePr/>
          <p:nvPr>
            <p:extLst>
              <p:ext uri="{D42A27DB-BD31-4B8C-83A1-F6EECF244321}">
                <p14:modId xmlns:p14="http://schemas.microsoft.com/office/powerpoint/2010/main" val="501803115"/>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2760227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920097427"/>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994912" y="5221703"/>
            <a:ext cx="10184922" cy="1569660"/>
          </a:xfrm>
          <a:prstGeom prst="rect">
            <a:avLst/>
          </a:prstGeom>
        </p:spPr>
        <p:txBody>
          <a:bodyPr wrap="square">
            <a:spAutoFit/>
          </a:bodyPr>
          <a:lstStyle/>
          <a:p>
            <a:r>
              <a:rPr lang="en-GB" sz="3200" dirty="0">
                <a:latin typeface="Calibri" panose="020F0502020204030204" pitchFamily="34" charset="0"/>
                <a:ea typeface="DengXian"/>
                <a:cs typeface="Times New Roman" panose="02020603050405020304" pitchFamily="18" charset="0"/>
              </a:rPr>
              <a:t>To address the gap and provide visibility between home care and hospital care More accurate home care data (via wearable </a:t>
            </a:r>
            <a:r>
              <a:rPr lang="en-GB" sz="3200" dirty="0" err="1">
                <a:latin typeface="Calibri" panose="020F0502020204030204" pitchFamily="34" charset="0"/>
                <a:ea typeface="DengXian"/>
                <a:cs typeface="Times New Roman" panose="02020603050405020304" pitchFamily="18" charset="0"/>
              </a:rPr>
              <a:t>etc</a:t>
            </a:r>
            <a:r>
              <a:rPr lang="en-GB" sz="3200" dirty="0">
                <a:latin typeface="Calibri" panose="020F0502020204030204" pitchFamily="34" charset="0"/>
                <a:ea typeface="DengXian"/>
                <a:cs typeface="Times New Roman" panose="02020603050405020304" pitchFamily="18" charset="0"/>
              </a:rPr>
              <a:t>) to offer better personal healthcare.</a:t>
            </a:r>
            <a:endParaRPr lang="en-GB" sz="3200" dirty="0"/>
          </a:p>
        </p:txBody>
      </p:sp>
      <p:graphicFrame>
        <p:nvGraphicFramePr>
          <p:cNvPr id="6" name="Diagram 5"/>
          <p:cNvGraphicFramePr/>
          <p:nvPr>
            <p:extLst>
              <p:ext uri="{D42A27DB-BD31-4B8C-83A1-F6EECF244321}">
                <p14:modId xmlns:p14="http://schemas.microsoft.com/office/powerpoint/2010/main" val="1576260898"/>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555899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02397551"/>
              </p:ext>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994912" y="5158442"/>
            <a:ext cx="10184922" cy="1815882"/>
          </a:xfrm>
          <a:prstGeom prst="rect">
            <a:avLst/>
          </a:prstGeom>
        </p:spPr>
        <p:txBody>
          <a:bodyPr wrap="square">
            <a:spAutoFit/>
          </a:bodyPr>
          <a:lstStyle/>
          <a:p>
            <a:r>
              <a:rPr lang="en-GB" sz="2800" dirty="0" smtClean="0"/>
              <a:t>To conduct controlled experiment and observe </a:t>
            </a:r>
            <a:r>
              <a:rPr lang="en-GB" sz="2800" dirty="0"/>
              <a:t>innovation </a:t>
            </a:r>
            <a:r>
              <a:rPr lang="en-GB" sz="2800" dirty="0" smtClean="0"/>
              <a:t>in </a:t>
            </a:r>
            <a:r>
              <a:rPr lang="en-GB" sz="2800" dirty="0"/>
              <a:t>a live </a:t>
            </a:r>
            <a:r>
              <a:rPr lang="en-GB" sz="2800" dirty="0" smtClean="0"/>
              <a:t>personal data exchange environment.</a:t>
            </a:r>
            <a:endParaRPr lang="en-GB" sz="4400" dirty="0" smtClean="0"/>
          </a:p>
          <a:p>
            <a:r>
              <a:rPr lang="en-GB" sz="2800" dirty="0" smtClean="0"/>
              <a:t>To go beyond technology </a:t>
            </a:r>
            <a:r>
              <a:rPr lang="en-GB" sz="2800" dirty="0"/>
              <a:t>research</a:t>
            </a:r>
            <a:r>
              <a:rPr lang="en-GB" sz="2800" dirty="0" smtClean="0"/>
              <a:t>, verify the proof </a:t>
            </a:r>
            <a:r>
              <a:rPr lang="en-GB" sz="2800" dirty="0"/>
              <a:t>of concept </a:t>
            </a:r>
            <a:r>
              <a:rPr lang="en-GB" sz="2800" dirty="0" smtClean="0"/>
              <a:t>through real business cases.</a:t>
            </a:r>
          </a:p>
        </p:txBody>
      </p:sp>
      <p:graphicFrame>
        <p:nvGraphicFramePr>
          <p:cNvPr id="5" name="Diagram 4"/>
          <p:cNvGraphicFramePr/>
          <p:nvPr>
            <p:extLst>
              <p:ext uri="{D42A27DB-BD31-4B8C-83A1-F6EECF244321}">
                <p14:modId xmlns:p14="http://schemas.microsoft.com/office/powerpoint/2010/main" val="1010859956"/>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039328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nvPr>
        </p:nvGraphicFramePr>
        <p:xfrm>
          <a:off x="143773" y="109270"/>
          <a:ext cx="11772181" cy="50744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994912" y="5158442"/>
            <a:ext cx="10184922" cy="1815882"/>
          </a:xfrm>
          <a:prstGeom prst="rect">
            <a:avLst/>
          </a:prstGeom>
        </p:spPr>
        <p:txBody>
          <a:bodyPr wrap="square">
            <a:spAutoFit/>
          </a:bodyPr>
          <a:lstStyle/>
          <a:p>
            <a:r>
              <a:rPr lang="en-GB" sz="2800" dirty="0" smtClean="0"/>
              <a:t>To conduct controlled experiment and observe </a:t>
            </a:r>
            <a:r>
              <a:rPr lang="en-GB" sz="2800" dirty="0"/>
              <a:t>innovation </a:t>
            </a:r>
            <a:r>
              <a:rPr lang="en-GB" sz="2800" dirty="0" smtClean="0"/>
              <a:t>in </a:t>
            </a:r>
            <a:r>
              <a:rPr lang="en-GB" sz="2800" dirty="0"/>
              <a:t>a live </a:t>
            </a:r>
            <a:r>
              <a:rPr lang="en-GB" sz="2800" dirty="0" smtClean="0"/>
              <a:t>personal data exchange environment.</a:t>
            </a:r>
            <a:endParaRPr lang="en-GB" sz="4400" dirty="0" smtClean="0"/>
          </a:p>
          <a:p>
            <a:r>
              <a:rPr lang="en-GB" sz="2800" dirty="0" smtClean="0"/>
              <a:t>To go beyond technology </a:t>
            </a:r>
            <a:r>
              <a:rPr lang="en-GB" sz="2800" dirty="0"/>
              <a:t>research</a:t>
            </a:r>
            <a:r>
              <a:rPr lang="en-GB" sz="2800" dirty="0" smtClean="0"/>
              <a:t>, verify the proof </a:t>
            </a:r>
            <a:r>
              <a:rPr lang="en-GB" sz="2800" dirty="0"/>
              <a:t>of concept </a:t>
            </a:r>
            <a:r>
              <a:rPr lang="en-GB" sz="2800" dirty="0" smtClean="0"/>
              <a:t>through real business cases.</a:t>
            </a:r>
          </a:p>
        </p:txBody>
      </p:sp>
      <p:graphicFrame>
        <p:nvGraphicFramePr>
          <p:cNvPr id="5" name="Diagram 4"/>
          <p:cNvGraphicFramePr/>
          <p:nvPr>
            <p:extLst>
              <p:ext uri="{D42A27DB-BD31-4B8C-83A1-F6EECF244321}">
                <p14:modId xmlns:p14="http://schemas.microsoft.com/office/powerpoint/2010/main" val="1010859956"/>
              </p:ext>
            </p:extLst>
          </p:nvPr>
        </p:nvGraphicFramePr>
        <p:xfrm>
          <a:off x="11321716" y="276726"/>
          <a:ext cx="757990" cy="6328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6708631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C3333"/>
        </a:solidFill>
        <a:effectLst/>
      </p:bgPr>
    </p:bg>
    <p:spTree>
      <p:nvGrpSpPr>
        <p:cNvPr id="1" name="Shape 53"/>
        <p:cNvGrpSpPr/>
        <p:nvPr/>
      </p:nvGrpSpPr>
      <p:grpSpPr>
        <a:xfrm>
          <a:off x="0" y="0"/>
          <a:ext cx="0" cy="0"/>
          <a:chOff x="0" y="0"/>
          <a:chExt cx="0" cy="0"/>
        </a:xfrm>
      </p:grpSpPr>
      <p:sp>
        <p:nvSpPr>
          <p:cNvPr id="54" name="Shape 54"/>
          <p:cNvSpPr txBox="1"/>
          <p:nvPr/>
        </p:nvSpPr>
        <p:spPr>
          <a:xfrm>
            <a:off x="298799" y="2713000"/>
            <a:ext cx="3864800" cy="1432000"/>
          </a:xfrm>
          <a:prstGeom prst="rect">
            <a:avLst/>
          </a:prstGeom>
          <a:noFill/>
          <a:ln>
            <a:noFill/>
          </a:ln>
        </p:spPr>
        <p:txBody>
          <a:bodyPr lIns="121897" tIns="121897" rIns="121897" bIns="121897" anchor="t" anchorCtr="0">
            <a:noAutofit/>
          </a:bodyPr>
          <a:lstStyle/>
          <a:p>
            <a:r>
              <a:rPr lang="en" sz="3700">
                <a:solidFill>
                  <a:srgbClr val="FFFFFF"/>
                </a:solidFill>
                <a:latin typeface="Calibri"/>
                <a:ea typeface="Calibri"/>
                <a:cs typeface="Calibri"/>
                <a:sym typeface="Calibri"/>
              </a:rPr>
              <a:t>Join our: </a:t>
            </a:r>
            <a:r>
              <a:rPr lang="en" sz="3700" b="1">
                <a:solidFill>
                  <a:srgbClr val="FFFFFF"/>
                </a:solidFill>
                <a:latin typeface="Calibri"/>
                <a:ea typeface="Calibri"/>
                <a:cs typeface="Calibri"/>
                <a:sym typeface="Calibri"/>
              </a:rPr>
              <a:t>#devcommunity</a:t>
            </a:r>
          </a:p>
          <a:p>
            <a:pPr>
              <a:buClr>
                <a:schemeClr val="dk1"/>
              </a:buClr>
            </a:pPr>
            <a:endParaRPr sz="3700" b="1">
              <a:solidFill>
                <a:srgbClr val="FFFFFF"/>
              </a:solidFill>
              <a:latin typeface="Calibri"/>
              <a:ea typeface="Calibri"/>
              <a:cs typeface="Calibri"/>
              <a:sym typeface="Calibri"/>
            </a:endParaRPr>
          </a:p>
          <a:p>
            <a:r>
              <a:rPr lang="en" b="1">
                <a:solidFill>
                  <a:srgbClr val="FFFFFF"/>
                </a:solidFill>
                <a:latin typeface="Calibri"/>
                <a:ea typeface="Calibri"/>
                <a:cs typeface="Calibri"/>
                <a:sym typeface="Calibri"/>
              </a:rPr>
              <a:t>search for us online at</a:t>
            </a:r>
          </a:p>
          <a:p>
            <a:r>
              <a:rPr lang="en" b="1">
                <a:solidFill>
                  <a:srgbClr val="FFFFFF"/>
                </a:solidFill>
                <a:latin typeface="Calibri"/>
                <a:ea typeface="Calibri"/>
                <a:cs typeface="Calibri"/>
                <a:sym typeface="Calibri"/>
              </a:rPr>
              <a:t>hubofallthings.slack.com</a:t>
            </a:r>
          </a:p>
          <a:p>
            <a:endParaRPr b="1">
              <a:solidFill>
                <a:srgbClr val="FFFFFF"/>
              </a:solidFill>
              <a:latin typeface="Calibri"/>
              <a:ea typeface="Calibri"/>
              <a:cs typeface="Calibri"/>
              <a:sym typeface="Calibri"/>
            </a:endParaRPr>
          </a:p>
          <a:p>
            <a:r>
              <a:rPr lang="en" b="1">
                <a:solidFill>
                  <a:srgbClr val="FFFFFF"/>
                </a:solidFill>
                <a:latin typeface="Calibri"/>
                <a:ea typeface="Calibri"/>
                <a:cs typeface="Calibri"/>
                <a:sym typeface="Calibri"/>
              </a:rPr>
              <a:t>request an invite from</a:t>
            </a:r>
          </a:p>
          <a:p>
            <a:pPr>
              <a:buClr>
                <a:schemeClr val="dk1"/>
              </a:buClr>
            </a:pPr>
            <a:r>
              <a:rPr lang="en" b="1">
                <a:solidFill>
                  <a:srgbClr val="FFFFFF"/>
                </a:solidFill>
                <a:latin typeface="Calibri"/>
                <a:ea typeface="Calibri"/>
                <a:cs typeface="Calibri"/>
                <a:sym typeface="Calibri"/>
              </a:rPr>
              <a:t>jonathan.holtby@hatdex.org</a:t>
            </a:r>
          </a:p>
        </p:txBody>
      </p:sp>
      <p:sp>
        <p:nvSpPr>
          <p:cNvPr id="55" name="Shape 55"/>
          <p:cNvSpPr txBox="1"/>
          <p:nvPr/>
        </p:nvSpPr>
        <p:spPr>
          <a:xfrm>
            <a:off x="4163600" y="2713000"/>
            <a:ext cx="3864800" cy="1432000"/>
          </a:xfrm>
          <a:prstGeom prst="rect">
            <a:avLst/>
          </a:prstGeom>
          <a:noFill/>
          <a:ln>
            <a:noFill/>
          </a:ln>
        </p:spPr>
        <p:txBody>
          <a:bodyPr lIns="121897" tIns="121897" rIns="121897" bIns="121897" anchor="t" anchorCtr="0">
            <a:noAutofit/>
          </a:bodyPr>
          <a:lstStyle/>
          <a:p>
            <a:r>
              <a:rPr lang="en" sz="3700">
                <a:solidFill>
                  <a:srgbClr val="FFFFFF"/>
                </a:solidFill>
                <a:latin typeface="Calibri"/>
                <a:ea typeface="Calibri"/>
                <a:cs typeface="Calibri"/>
                <a:sym typeface="Calibri"/>
              </a:rPr>
              <a:t>Subscribe to:</a:t>
            </a:r>
          </a:p>
          <a:p>
            <a:r>
              <a:rPr lang="en" sz="3700" b="1">
                <a:solidFill>
                  <a:srgbClr val="FFFFFF"/>
                </a:solidFill>
                <a:latin typeface="Calibri"/>
                <a:ea typeface="Calibri"/>
                <a:cs typeface="Calibri"/>
                <a:sym typeface="Calibri"/>
              </a:rPr>
              <a:t>#madhatters</a:t>
            </a:r>
          </a:p>
          <a:p>
            <a:pPr>
              <a:buClr>
                <a:schemeClr val="dk1"/>
              </a:buClr>
            </a:pPr>
            <a:endParaRPr sz="3700" b="1">
              <a:solidFill>
                <a:srgbClr val="FFFFFF"/>
              </a:solidFill>
              <a:latin typeface="Calibri"/>
              <a:ea typeface="Calibri"/>
              <a:cs typeface="Calibri"/>
              <a:sym typeface="Calibri"/>
            </a:endParaRPr>
          </a:p>
          <a:p>
            <a:pPr>
              <a:buClr>
                <a:schemeClr val="dk1"/>
              </a:buClr>
            </a:pPr>
            <a:r>
              <a:rPr lang="en" b="1">
                <a:solidFill>
                  <a:srgbClr val="FFFFFF"/>
                </a:solidFill>
                <a:latin typeface="Calibri"/>
                <a:ea typeface="Calibri"/>
                <a:cs typeface="Calibri"/>
                <a:sym typeface="Calibri"/>
              </a:rPr>
              <a:t>register for the weekly newsletter</a:t>
            </a:r>
          </a:p>
          <a:p>
            <a:r>
              <a:rPr lang="en" b="1">
                <a:solidFill>
                  <a:srgbClr val="FFFFFF"/>
                </a:solidFill>
                <a:latin typeface="Calibri"/>
                <a:ea typeface="Calibri"/>
                <a:cs typeface="Calibri"/>
                <a:sym typeface="Calibri"/>
              </a:rPr>
              <a:t>www.hubofallthings.com</a:t>
            </a:r>
          </a:p>
          <a:p>
            <a:endParaRPr b="1">
              <a:solidFill>
                <a:srgbClr val="FFFFFF"/>
              </a:solidFill>
              <a:latin typeface="Calibri"/>
              <a:ea typeface="Calibri"/>
              <a:cs typeface="Calibri"/>
              <a:sym typeface="Calibri"/>
            </a:endParaRPr>
          </a:p>
          <a:p>
            <a:r>
              <a:rPr lang="en" b="1">
                <a:solidFill>
                  <a:srgbClr val="FFFFFF"/>
                </a:solidFill>
                <a:latin typeface="Calibri"/>
                <a:ea typeface="Calibri"/>
                <a:cs typeface="Calibri"/>
                <a:sym typeface="Calibri"/>
              </a:rPr>
              <a:t>find us on twitter - search</a:t>
            </a:r>
          </a:p>
          <a:p>
            <a:pPr>
              <a:buClr>
                <a:schemeClr val="dk1"/>
              </a:buClr>
            </a:pPr>
            <a:r>
              <a:rPr lang="en" b="1">
                <a:solidFill>
                  <a:srgbClr val="FFFFFF"/>
                </a:solidFill>
                <a:latin typeface="Calibri"/>
                <a:ea typeface="Calibri"/>
                <a:cs typeface="Calibri"/>
                <a:sym typeface="Calibri"/>
              </a:rPr>
              <a:t>#madhatters</a:t>
            </a:r>
          </a:p>
        </p:txBody>
      </p:sp>
      <p:sp>
        <p:nvSpPr>
          <p:cNvPr id="56" name="Shape 56"/>
          <p:cNvSpPr txBox="1"/>
          <p:nvPr/>
        </p:nvSpPr>
        <p:spPr>
          <a:xfrm>
            <a:off x="8028401" y="2713000"/>
            <a:ext cx="3864799" cy="1432000"/>
          </a:xfrm>
          <a:prstGeom prst="rect">
            <a:avLst/>
          </a:prstGeom>
          <a:noFill/>
          <a:ln>
            <a:noFill/>
          </a:ln>
        </p:spPr>
        <p:txBody>
          <a:bodyPr lIns="121897" tIns="121897" rIns="121897" bIns="121897" anchor="t" anchorCtr="0">
            <a:noAutofit/>
          </a:bodyPr>
          <a:lstStyle/>
          <a:p>
            <a:r>
              <a:rPr lang="en" sz="3700">
                <a:solidFill>
                  <a:srgbClr val="FFFFFF"/>
                </a:solidFill>
                <a:latin typeface="Calibri"/>
                <a:ea typeface="Calibri"/>
                <a:cs typeface="Calibri"/>
                <a:sym typeface="Calibri"/>
              </a:rPr>
              <a:t>Register to:</a:t>
            </a:r>
          </a:p>
          <a:p>
            <a:r>
              <a:rPr lang="en" sz="3700" b="1">
                <a:solidFill>
                  <a:srgbClr val="FFFFFF"/>
                </a:solidFill>
                <a:latin typeface="Calibri"/>
                <a:ea typeface="Calibri"/>
                <a:cs typeface="Calibri"/>
                <a:sym typeface="Calibri"/>
              </a:rPr>
              <a:t>#getahat</a:t>
            </a:r>
          </a:p>
          <a:p>
            <a:endParaRPr sz="3700" b="1">
              <a:solidFill>
                <a:srgbClr val="FFFFFF"/>
              </a:solidFill>
              <a:latin typeface="Calibri"/>
              <a:ea typeface="Calibri"/>
              <a:cs typeface="Calibri"/>
              <a:sym typeface="Calibri"/>
            </a:endParaRPr>
          </a:p>
          <a:p>
            <a:pPr>
              <a:buClr>
                <a:schemeClr val="dk1"/>
              </a:buClr>
            </a:pPr>
            <a:r>
              <a:rPr lang="en" b="1">
                <a:solidFill>
                  <a:srgbClr val="FFFFFF"/>
                </a:solidFill>
                <a:latin typeface="Calibri"/>
                <a:ea typeface="Calibri"/>
                <a:cs typeface="Calibri"/>
                <a:sym typeface="Calibri"/>
              </a:rPr>
              <a:t>download your HAT online for free</a:t>
            </a:r>
          </a:p>
          <a:p>
            <a:r>
              <a:rPr lang="en" b="1">
                <a:solidFill>
                  <a:srgbClr val="FFFFFF"/>
                </a:solidFill>
                <a:latin typeface="Calibri"/>
                <a:ea typeface="Calibri"/>
                <a:cs typeface="Calibri"/>
                <a:sym typeface="Calibri"/>
              </a:rPr>
              <a:t>www.hubofallthings.com</a:t>
            </a:r>
          </a:p>
          <a:p>
            <a:endParaRPr b="1">
              <a:solidFill>
                <a:srgbClr val="FFFFFF"/>
              </a:solidFill>
              <a:latin typeface="Calibri"/>
              <a:ea typeface="Calibri"/>
              <a:cs typeface="Calibri"/>
              <a:sym typeface="Calibri"/>
            </a:endParaRPr>
          </a:p>
          <a:p>
            <a:r>
              <a:rPr lang="en" b="1">
                <a:solidFill>
                  <a:srgbClr val="FFFFFF"/>
                </a:solidFill>
                <a:latin typeface="Calibri"/>
                <a:ea typeface="Calibri"/>
                <a:cs typeface="Calibri"/>
                <a:sym typeface="Calibri"/>
              </a:rPr>
              <a:t>find us on the Apple App Store</a:t>
            </a:r>
          </a:p>
        </p:txBody>
      </p:sp>
      <p:pic>
        <p:nvPicPr>
          <p:cNvPr id="57" name="Shape 57" descr="HAT_logo my data white.png"/>
          <p:cNvPicPr preferRelativeResize="0"/>
          <p:nvPr/>
        </p:nvPicPr>
        <p:blipFill rotWithShape="1">
          <a:blip r:embed="rId3">
            <a:alphaModFix/>
          </a:blip>
          <a:srcRect l="6602" t="15978" r="7197" b="43456"/>
          <a:stretch/>
        </p:blipFill>
        <p:spPr>
          <a:xfrm>
            <a:off x="9971565" y="421965"/>
            <a:ext cx="1793635" cy="844067"/>
          </a:xfrm>
          <a:prstGeom prst="rect">
            <a:avLst/>
          </a:prstGeom>
          <a:noFill/>
          <a:ln>
            <a:noFill/>
          </a:ln>
        </p:spPr>
      </p:pic>
      <p:sp>
        <p:nvSpPr>
          <p:cNvPr id="58" name="Shape 58"/>
          <p:cNvSpPr txBox="1"/>
          <p:nvPr/>
        </p:nvSpPr>
        <p:spPr>
          <a:xfrm>
            <a:off x="271333" y="1266033"/>
            <a:ext cx="6752400" cy="1432000"/>
          </a:xfrm>
          <a:prstGeom prst="rect">
            <a:avLst/>
          </a:prstGeom>
          <a:noFill/>
          <a:ln>
            <a:noFill/>
          </a:ln>
        </p:spPr>
        <p:txBody>
          <a:bodyPr lIns="121897" tIns="121897" rIns="121897" bIns="121897" anchor="t" anchorCtr="0">
            <a:noAutofit/>
          </a:bodyPr>
          <a:lstStyle/>
          <a:p>
            <a:r>
              <a:rPr lang="en" sz="6400" b="1">
                <a:solidFill>
                  <a:srgbClr val="FFFFFF"/>
                </a:solidFill>
                <a:latin typeface="Calibri"/>
                <a:ea typeface="Calibri"/>
                <a:cs typeface="Calibri"/>
                <a:sym typeface="Calibri"/>
              </a:rPr>
              <a:t>Get in Touch</a:t>
            </a:r>
          </a:p>
        </p:txBody>
      </p:sp>
      <p:pic>
        <p:nvPicPr>
          <p:cNvPr id="59" name="Shape 59"/>
          <p:cNvPicPr preferRelativeResize="0"/>
          <p:nvPr/>
        </p:nvPicPr>
        <p:blipFill>
          <a:blip r:embed="rId4">
            <a:alphaModFix/>
          </a:blip>
          <a:stretch>
            <a:fillRect/>
          </a:stretch>
        </p:blipFill>
        <p:spPr>
          <a:xfrm>
            <a:off x="8133900" y="5697399"/>
            <a:ext cx="1417867" cy="49626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8"/>
            <a:ext cx="6985000" cy="1325563"/>
          </a:xfrm>
        </p:spPr>
        <p:txBody>
          <a:bodyPr/>
          <a:lstStyle/>
          <a:p>
            <a:r>
              <a:rPr lang="en-US" dirty="0" smtClean="0"/>
              <a:t>Enter the Hub-of-All-Things</a:t>
            </a:r>
            <a:endParaRPr lang="en-US" dirty="0"/>
          </a:p>
        </p:txBody>
      </p:sp>
      <p:sp>
        <p:nvSpPr>
          <p:cNvPr id="3" name="Content Placeholder 2"/>
          <p:cNvSpPr>
            <a:spLocks noGrp="1"/>
          </p:cNvSpPr>
          <p:nvPr>
            <p:ph idx="1"/>
          </p:nvPr>
        </p:nvSpPr>
        <p:spPr>
          <a:xfrm>
            <a:off x="838200" y="1825626"/>
            <a:ext cx="10515600" cy="4346575"/>
          </a:xfrm>
        </p:spPr>
        <p:txBody>
          <a:bodyPr>
            <a:normAutofit fontScale="92500" lnSpcReduction="20000"/>
          </a:bodyPr>
          <a:lstStyle/>
          <a:p>
            <a:pPr marL="0" indent="0">
              <a:buNone/>
            </a:pPr>
            <a:r>
              <a:rPr lang="en-US" dirty="0" smtClean="0">
                <a:solidFill>
                  <a:srgbClr val="CA0A18"/>
                </a:solidFill>
              </a:rPr>
              <a:t>The Hub-of-all-Things (HAT) </a:t>
            </a:r>
            <a:r>
              <a:rPr lang="en-US" dirty="0">
                <a:solidFill>
                  <a:srgbClr val="CA0A18"/>
                </a:solidFill>
              </a:rPr>
              <a:t>enables everyone, everywhere to benefit from their </a:t>
            </a:r>
            <a:r>
              <a:rPr lang="en-US" dirty="0" smtClean="0">
                <a:solidFill>
                  <a:srgbClr val="CA0A18"/>
                </a:solidFill>
              </a:rPr>
              <a:t>data - this </a:t>
            </a:r>
            <a:r>
              <a:rPr lang="en-US" dirty="0">
                <a:solidFill>
                  <a:srgbClr val="CA0A18"/>
                </a:solidFill>
              </a:rPr>
              <a:t>includes you </a:t>
            </a:r>
          </a:p>
          <a:p>
            <a:r>
              <a:rPr lang="en-US" dirty="0"/>
              <a:t>It </a:t>
            </a:r>
            <a:r>
              <a:rPr lang="en-US" dirty="0" smtClean="0"/>
              <a:t>comprises:</a:t>
            </a:r>
            <a:endParaRPr lang="en-US" dirty="0"/>
          </a:p>
          <a:p>
            <a:pPr lvl="1"/>
            <a:r>
              <a:rPr lang="en-US" dirty="0"/>
              <a:t>Your own place to hold data </a:t>
            </a:r>
          </a:p>
          <a:p>
            <a:pPr lvl="1"/>
            <a:r>
              <a:rPr lang="en-US" dirty="0"/>
              <a:t>Tools to organize, visualize and share data </a:t>
            </a:r>
          </a:p>
          <a:p>
            <a:pPr lvl="1"/>
            <a:r>
              <a:rPr lang="en-US" dirty="0"/>
              <a:t>A way of exchanging your data for service</a:t>
            </a:r>
          </a:p>
          <a:p>
            <a:r>
              <a:rPr lang="en-US" dirty="0"/>
              <a:t>It’s a social movement – the next generation of the internet – giving individuals a </a:t>
            </a:r>
            <a:r>
              <a:rPr lang="en-US" dirty="0" smtClean="0"/>
              <a:t>voice so trusted companies can give better service</a:t>
            </a:r>
            <a:endParaRPr lang="en-US" dirty="0"/>
          </a:p>
          <a:p>
            <a:r>
              <a:rPr lang="en-US" dirty="0"/>
              <a:t>What’s good for your customers is good for </a:t>
            </a:r>
            <a:r>
              <a:rPr lang="en-US" dirty="0" smtClean="0"/>
              <a:t>you</a:t>
            </a:r>
          </a:p>
          <a:p>
            <a:pPr marL="0" indent="0">
              <a:buNone/>
            </a:pPr>
            <a:r>
              <a:rPr lang="en-US" i="1" dirty="0"/>
              <a:t>“This HAT project has the potential to redefine the way that the Internet works. It's a true breakthrough movement.</a:t>
            </a:r>
            <a:r>
              <a:rPr lang="en-US" i="1" dirty="0" smtClean="0"/>
              <a:t>” </a:t>
            </a:r>
            <a:r>
              <a:rPr lang="en-US" dirty="0" smtClean="0">
                <a:solidFill>
                  <a:srgbClr val="CA0A18"/>
                </a:solidFill>
              </a:rPr>
              <a:t>Neil </a:t>
            </a:r>
            <a:r>
              <a:rPr lang="en-US" dirty="0">
                <a:solidFill>
                  <a:srgbClr val="CA0A18"/>
                </a:solidFill>
              </a:rPr>
              <a:t>Crockett, CEO Digital </a:t>
            </a:r>
            <a:r>
              <a:rPr lang="en-US" dirty="0" smtClean="0">
                <a:solidFill>
                  <a:srgbClr val="CA0A18"/>
                </a:solidFill>
              </a:rPr>
              <a:t>Catapult</a:t>
            </a:r>
            <a:endParaRPr lang="en-US" dirty="0">
              <a:solidFill>
                <a:srgbClr val="CA0A18"/>
              </a:solidFill>
            </a:endParaRPr>
          </a:p>
        </p:txBody>
      </p:sp>
      <p:sp>
        <p:nvSpPr>
          <p:cNvPr id="4" name="Footer Placeholder 3"/>
          <p:cNvSpPr>
            <a:spLocks noGrp="1"/>
          </p:cNvSpPr>
          <p:nvPr>
            <p:ph type="ftr" sz="quarter" idx="11"/>
          </p:nvPr>
        </p:nvSpPr>
        <p:spPr/>
        <p:txBody>
          <a:bodyPr/>
          <a:lstStyle/>
          <a:p>
            <a:r>
              <a:rPr lang="en-US" smtClean="0"/>
              <a:t>http://</a:t>
            </a:r>
            <a:r>
              <a:rPr lang="en-US" b="1" smtClean="0"/>
              <a:t>hubofallthings.com</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4</a:t>
            </a:fld>
            <a:endParaRPr lang="en-US" dirty="0"/>
          </a:p>
        </p:txBody>
      </p:sp>
    </p:spTree>
    <p:extLst>
      <p:ext uri="{BB962C8B-B14F-4D97-AF65-F5344CB8AC3E}">
        <p14:creationId xmlns:p14="http://schemas.microsoft.com/office/powerpoint/2010/main" val="39815674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HAT? – the Big Picture</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solidFill>
                  <a:srgbClr val="CA0A18"/>
                </a:solidFill>
              </a:rPr>
              <a:t>The Hub-of-All-Things is a personal data store, exchange platform and ecosystem enabling a market in personal data</a:t>
            </a:r>
          </a:p>
          <a:p>
            <a:r>
              <a:rPr lang="en-US" dirty="0" smtClean="0"/>
              <a:t>It addresses:</a:t>
            </a:r>
          </a:p>
          <a:p>
            <a:pPr lvl="1"/>
            <a:r>
              <a:rPr lang="en-US" dirty="0" smtClean="0"/>
              <a:t>Control over data sharing </a:t>
            </a:r>
          </a:p>
          <a:p>
            <a:pPr lvl="1"/>
            <a:r>
              <a:rPr lang="en-US" dirty="0" smtClean="0"/>
              <a:t>Undervaluation of personal data</a:t>
            </a:r>
          </a:p>
          <a:p>
            <a:pPr lvl="1"/>
            <a:r>
              <a:rPr lang="en-US" dirty="0" smtClean="0"/>
              <a:t>Security against hackers and loss</a:t>
            </a:r>
          </a:p>
          <a:p>
            <a:pPr lvl="1"/>
            <a:r>
              <a:rPr lang="en-US" dirty="0" smtClean="0"/>
              <a:t>Bad behavior / trolling</a:t>
            </a:r>
          </a:p>
          <a:p>
            <a:r>
              <a:rPr lang="en-US" dirty="0" smtClean="0"/>
              <a:t>It puts </a:t>
            </a:r>
            <a:r>
              <a:rPr lang="en-US" b="1" dirty="0" smtClean="0">
                <a:solidFill>
                  <a:srgbClr val="CA0A18"/>
                </a:solidFill>
              </a:rPr>
              <a:t>you</a:t>
            </a:r>
            <a:r>
              <a:rPr lang="en-US" dirty="0" smtClean="0"/>
              <a:t> at the “hub of all things”</a:t>
            </a:r>
          </a:p>
          <a:p>
            <a:pPr lvl="1"/>
            <a:r>
              <a:rPr lang="en-US" dirty="0" smtClean="0"/>
              <a:t>Good </a:t>
            </a:r>
            <a:r>
              <a:rPr lang="en-US" dirty="0"/>
              <a:t>f</a:t>
            </a:r>
            <a:r>
              <a:rPr lang="en-US" dirty="0" smtClean="0"/>
              <a:t>or you</a:t>
            </a:r>
          </a:p>
          <a:p>
            <a:pPr lvl="1"/>
            <a:r>
              <a:rPr lang="en-US" dirty="0" smtClean="0"/>
              <a:t>Good for trusted,</a:t>
            </a:r>
            <a:br>
              <a:rPr lang="en-US" dirty="0" smtClean="0"/>
            </a:br>
            <a:r>
              <a:rPr lang="en-US" dirty="0" smtClean="0"/>
              <a:t>customer focused companies  </a:t>
            </a:r>
            <a:endParaRPr lang="en-US" dirty="0"/>
          </a:p>
        </p:txBody>
      </p:sp>
      <p:sp>
        <p:nvSpPr>
          <p:cNvPr id="6" name="Footer Placeholder 5"/>
          <p:cNvSpPr>
            <a:spLocks noGrp="1"/>
          </p:cNvSpPr>
          <p:nvPr>
            <p:ph type="ftr" sz="quarter" idx="11"/>
          </p:nvPr>
        </p:nvSpPr>
        <p:spPr/>
        <p:txBody>
          <a:bodyPr/>
          <a:lstStyle/>
          <a:p>
            <a:r>
              <a:rPr lang="en-US" smtClean="0"/>
              <a:t>http://hatdex.org / http://hatcommunity.org   </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5</a:t>
            </a:fld>
            <a:endParaRPr lang="en-US" dirty="0"/>
          </a:p>
        </p:txBody>
      </p:sp>
      <p:grpSp>
        <p:nvGrpSpPr>
          <p:cNvPr id="7" name="Group 6"/>
          <p:cNvGrpSpPr/>
          <p:nvPr/>
        </p:nvGrpSpPr>
        <p:grpSpPr>
          <a:xfrm>
            <a:off x="7002297" y="2971800"/>
            <a:ext cx="4360983" cy="3352845"/>
            <a:chOff x="7391400" y="3273429"/>
            <a:chExt cx="4360983" cy="3352845"/>
          </a:xfrm>
        </p:grpSpPr>
        <p:sp>
          <p:nvSpPr>
            <p:cNvPr id="8" name="Content Placeholder 2"/>
            <p:cNvSpPr txBox="1">
              <a:spLocks/>
            </p:cNvSpPr>
            <p:nvPr/>
          </p:nvSpPr>
          <p:spPr>
            <a:xfrm>
              <a:off x="7391400" y="3273429"/>
              <a:ext cx="4360983" cy="2819400"/>
            </a:xfrm>
            <a:prstGeom prst="rect">
              <a:avLst/>
            </a:prstGeom>
            <a:solidFill>
              <a:schemeClr val="bg1">
                <a:lumMod val="95000"/>
              </a:schemeClr>
            </a:solidFill>
          </p:spPr>
          <p:txBody>
            <a:bodyPr vert="horz" lIns="121920" tIns="60960" rIns="121920" bIns="60960" rtlCol="0">
              <a:noAutofit/>
            </a:bodyPr>
            <a:lstStyle>
              <a:lvl1pPr marL="271463" indent="-271463" algn="l" defTabSz="457200" rtl="0" eaLnBrk="1" latinLnBrk="0" hangingPunct="1">
                <a:spcBef>
                  <a:spcPct val="20000"/>
                </a:spcBef>
                <a:buFont typeface="Arial"/>
                <a:buChar char="•"/>
                <a:defRPr sz="1800" kern="1200">
                  <a:solidFill>
                    <a:schemeClr val="tx1"/>
                  </a:solidFill>
                  <a:latin typeface="+mn-lt"/>
                  <a:ea typeface="+mn-ea"/>
                  <a:cs typeface="+mn-cs"/>
                </a:defRPr>
              </a:lvl1pPr>
              <a:lvl2pPr marL="534988" indent="-263525" algn="l" defTabSz="457200" rtl="0" eaLnBrk="1" latinLnBrk="0" hangingPunct="1">
                <a:spcBef>
                  <a:spcPct val="20000"/>
                </a:spcBef>
                <a:buFont typeface="Arial"/>
                <a:buChar char="–"/>
                <a:defRPr sz="1600" kern="1200">
                  <a:solidFill>
                    <a:schemeClr val="tx1"/>
                  </a:solidFill>
                  <a:latin typeface="+mn-lt"/>
                  <a:ea typeface="+mn-ea"/>
                  <a:cs typeface="+mn-cs"/>
                </a:defRPr>
              </a:lvl2pPr>
              <a:lvl3pPr marL="806450" indent="-271463"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sz="1467" b="1" dirty="0"/>
                <a:t>Some UK consumer data</a:t>
              </a:r>
              <a:r>
                <a:rPr lang="en-US" sz="1467" b="1" baseline="30000" dirty="0"/>
                <a:t>1</a:t>
              </a:r>
            </a:p>
            <a:p>
              <a:pPr marL="0" indent="0">
                <a:spcBef>
                  <a:spcPts val="0"/>
                </a:spcBef>
                <a:spcAft>
                  <a:spcPts val="600"/>
                </a:spcAft>
                <a:buNone/>
              </a:pPr>
              <a:r>
                <a:rPr lang="en-US" sz="1200" dirty="0"/>
                <a:t>79% believe organization's use personal data for economic gain</a:t>
              </a:r>
            </a:p>
            <a:p>
              <a:pPr marL="0" indent="0">
                <a:spcBef>
                  <a:spcPts val="0"/>
                </a:spcBef>
                <a:spcAft>
                  <a:spcPts val="600"/>
                </a:spcAft>
                <a:buNone/>
              </a:pPr>
              <a:r>
                <a:rPr lang="en-US" sz="1200" dirty="0"/>
                <a:t>76% said their main concern was having no control over how, or with whom their data is shared with</a:t>
              </a:r>
            </a:p>
            <a:p>
              <a:pPr marL="0" indent="0">
                <a:spcBef>
                  <a:spcPts val="0"/>
                </a:spcBef>
                <a:spcAft>
                  <a:spcPts val="600"/>
                </a:spcAft>
                <a:buNone/>
              </a:pPr>
              <a:r>
                <a:rPr lang="en-US" sz="1200" dirty="0"/>
                <a:t>60% are uncomfortable sharing personal data</a:t>
              </a:r>
            </a:p>
            <a:p>
              <a:pPr marL="0" indent="0">
                <a:spcBef>
                  <a:spcPts val="0"/>
                </a:spcBef>
                <a:spcAft>
                  <a:spcPts val="600"/>
                </a:spcAft>
                <a:buNone/>
              </a:pPr>
              <a:r>
                <a:rPr lang="en-US" sz="1200" dirty="0"/>
                <a:t>43% would share if they knew it would improve society</a:t>
              </a:r>
            </a:p>
            <a:p>
              <a:pPr marL="0" indent="0">
                <a:spcBef>
                  <a:spcPts val="0"/>
                </a:spcBef>
                <a:spcAft>
                  <a:spcPts val="600"/>
                </a:spcAft>
                <a:buNone/>
              </a:pPr>
              <a:r>
                <a:rPr lang="en-US" sz="1200" dirty="0"/>
                <a:t>29% would share if they thought it would improve their service experience</a:t>
              </a:r>
            </a:p>
            <a:p>
              <a:pPr marL="0" indent="0">
                <a:spcBef>
                  <a:spcPts val="0"/>
                </a:spcBef>
                <a:spcAft>
                  <a:spcPts val="600"/>
                </a:spcAft>
                <a:buNone/>
              </a:pPr>
              <a:r>
                <a:rPr lang="en-US" sz="1200" dirty="0"/>
                <a:t>21% said monetary gain would most convince them to share their data</a:t>
              </a:r>
            </a:p>
            <a:p>
              <a:pPr marL="0" indent="0">
                <a:spcBef>
                  <a:spcPts val="0"/>
                </a:spcBef>
                <a:spcAft>
                  <a:spcPts val="600"/>
                </a:spcAft>
                <a:buNone/>
              </a:pPr>
              <a:r>
                <a:rPr lang="en-US" sz="1200" dirty="0"/>
                <a:t>30-80% personal data is wasted or lost as “white noise”</a:t>
              </a:r>
              <a:r>
                <a:rPr lang="en-US" sz="1200" baseline="30000" dirty="0"/>
                <a:t>2</a:t>
              </a:r>
              <a:r>
                <a:rPr lang="en-US" sz="1200" dirty="0"/>
                <a:t>  </a:t>
              </a:r>
            </a:p>
          </p:txBody>
        </p:sp>
        <p:sp>
          <p:nvSpPr>
            <p:cNvPr id="9" name="TextBox 8"/>
            <p:cNvSpPr txBox="1"/>
            <p:nvPr/>
          </p:nvSpPr>
          <p:spPr>
            <a:xfrm>
              <a:off x="7408408" y="6205518"/>
              <a:ext cx="4343975" cy="420756"/>
            </a:xfrm>
            <a:prstGeom prst="rect">
              <a:avLst/>
            </a:prstGeom>
            <a:solidFill>
              <a:schemeClr val="bg1"/>
            </a:solidFill>
          </p:spPr>
          <p:txBody>
            <a:bodyPr wrap="square" rtlCol="0" anchor="b">
              <a:spAutoFit/>
            </a:bodyPr>
            <a:lstStyle/>
            <a:p>
              <a:pPr marL="228584" indent="-228584">
                <a:buAutoNum type="arabicParenBoth"/>
              </a:pPr>
              <a:r>
                <a:rPr lang="en-US" sz="1067" dirty="0"/>
                <a:t>Trust in Personal Data: A UK Review – Digital Catapult</a:t>
              </a:r>
            </a:p>
            <a:p>
              <a:pPr marL="228584" indent="-228584">
                <a:buAutoNum type="arabicParenBoth"/>
              </a:pPr>
              <a:r>
                <a:rPr lang="en-US" sz="1067" dirty="0"/>
                <a:t>Understanding the benefits of personal data – Digital Catapult  </a:t>
              </a:r>
            </a:p>
          </p:txBody>
        </p:sp>
      </p:grpSp>
    </p:spTree>
    <p:extLst>
      <p:ext uri="{BB962C8B-B14F-4D97-AF65-F5344CB8AC3E}">
        <p14:creationId xmlns:p14="http://schemas.microsoft.com/office/powerpoint/2010/main" val="250283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HAT? For everyone of us…</a:t>
            </a:r>
            <a:endParaRPr lang="en-US" dirty="0"/>
          </a:p>
        </p:txBody>
      </p:sp>
      <p:sp>
        <p:nvSpPr>
          <p:cNvPr id="3" name="Content Placeholder 2"/>
          <p:cNvSpPr>
            <a:spLocks noGrp="1"/>
          </p:cNvSpPr>
          <p:nvPr>
            <p:ph idx="1"/>
          </p:nvPr>
        </p:nvSpPr>
        <p:spPr>
          <a:xfrm>
            <a:off x="838200" y="1403130"/>
            <a:ext cx="10796752" cy="4953219"/>
          </a:xfrm>
        </p:spPr>
        <p:txBody>
          <a:bodyPr>
            <a:normAutofit fontScale="92500" lnSpcReduction="10000"/>
          </a:bodyPr>
          <a:lstStyle/>
          <a:p>
            <a:pPr marL="0" indent="0">
              <a:buNone/>
            </a:pPr>
            <a:r>
              <a:rPr lang="en-GB" dirty="0"/>
              <a:t>HAT is a personal data container – like a data wallet – from which individuals can exchange  personal data with trusted companies and organisations, or just with other individuals.  Individuals may combine and view their data, creating bundles for exchange, through their  </a:t>
            </a:r>
            <a:r>
              <a:rPr lang="en-GB" dirty="0" err="1"/>
              <a:t>Rumpel</a:t>
            </a:r>
            <a:r>
              <a:rPr lang="en-GB" dirty="0"/>
              <a:t> data browser. The exchange of personal data for rewards – cash, services or  vouchers – is enabled by the </a:t>
            </a:r>
            <a:r>
              <a:rPr lang="en-GB" dirty="0" err="1"/>
              <a:t>MarketSquare</a:t>
            </a:r>
            <a:r>
              <a:rPr lang="en-GB" dirty="0"/>
              <a:t> trading platform which connects sellers and  buyers, keeping a clear record of “data debits” just like a bank account</a:t>
            </a:r>
            <a:r>
              <a:rPr lang="en-GB" dirty="0" smtClean="0"/>
              <a:t>.</a:t>
            </a:r>
          </a:p>
          <a:p>
            <a:pPr marL="0" indent="0">
              <a:buNone/>
            </a:pPr>
            <a:r>
              <a:rPr lang="en-GB" dirty="0"/>
              <a:t>The HAT system allows trusted organisations to access personal data from an individual’s  data container as when needed for the purposes of providing service or other value for  the individual, or the causes that the individual may wish to support. This means that the  individual is always in control, and always has an auditable record of the data provided. The  concept of returning the data becomes redundant, and an individual becomes “forgotten”  by simply terminating the data debit</a:t>
            </a:r>
            <a:r>
              <a:rPr lang="en-GB" dirty="0" smtClean="0"/>
              <a:t>.</a:t>
            </a:r>
            <a:endParaRPr lang="en-GB" dirty="0"/>
          </a:p>
        </p:txBody>
      </p:sp>
      <p:sp>
        <p:nvSpPr>
          <p:cNvPr id="6" name="Footer Placeholder 5"/>
          <p:cNvSpPr>
            <a:spLocks noGrp="1"/>
          </p:cNvSpPr>
          <p:nvPr>
            <p:ph type="ftr" sz="quarter" idx="11"/>
          </p:nvPr>
        </p:nvSpPr>
        <p:spPr/>
        <p:txBody>
          <a:bodyPr/>
          <a:lstStyle/>
          <a:p>
            <a:r>
              <a:rPr lang="en-US" smtClean="0"/>
              <a:t>http://hatdex.org / http://hatcommunity.org   </a:t>
            </a:r>
            <a:endParaRPr lang="en-US" dirty="0"/>
          </a:p>
        </p:txBody>
      </p:sp>
    </p:spTree>
    <p:extLst>
      <p:ext uri="{BB962C8B-B14F-4D97-AF65-F5344CB8AC3E}">
        <p14:creationId xmlns:p14="http://schemas.microsoft.com/office/powerpoint/2010/main" val="22078506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the HAT? For corporates…</a:t>
            </a:r>
            <a:endParaRPr lang="en-US" dirty="0"/>
          </a:p>
        </p:txBody>
      </p:sp>
      <p:sp>
        <p:nvSpPr>
          <p:cNvPr id="3" name="Content Placeholder 2"/>
          <p:cNvSpPr>
            <a:spLocks noGrp="1"/>
          </p:cNvSpPr>
          <p:nvPr>
            <p:ph idx="1"/>
          </p:nvPr>
        </p:nvSpPr>
        <p:spPr>
          <a:xfrm>
            <a:off x="838199" y="1690688"/>
            <a:ext cx="10891345" cy="4486275"/>
          </a:xfrm>
        </p:spPr>
        <p:txBody>
          <a:bodyPr>
            <a:normAutofit fontScale="92500" lnSpcReduction="10000"/>
          </a:bodyPr>
          <a:lstStyle/>
          <a:p>
            <a:pPr marL="0" indent="0">
              <a:buNone/>
            </a:pPr>
            <a:r>
              <a:rPr lang="en-GB" dirty="0" smtClean="0"/>
              <a:t>For </a:t>
            </a:r>
            <a:r>
              <a:rPr lang="en-GB" dirty="0"/>
              <a:t>organisations data “richness” improves significantly due to the ability to request bundles  of data integrating across a number of verticals providing the context of consumption  unavailable from “big data”. Potentially, trusted organisations can rely on their customers to  store their data on their own HAT reducing their overhead of data storage costs and  reputational risk from hacking and other breaches of customer confidentiality</a:t>
            </a:r>
            <a:r>
              <a:rPr lang="en-GB" dirty="0" smtClean="0"/>
              <a:t>.</a:t>
            </a:r>
          </a:p>
          <a:p>
            <a:pPr marL="0" indent="0">
              <a:buNone/>
            </a:pPr>
            <a:r>
              <a:rPr lang="en-GB" dirty="0"/>
              <a:t>HAT and the HAT System support a “multi-sided” secure market in personal data – between  individuals and firms. It leaves individuals in control and potentially reduces very  significantly the cost and reputational risk of organisations who traditionally harvest and  hold personal data. HAT lets trusted companies keep their personal data, putting the  individual at the “hub of all things”.</a:t>
            </a:r>
            <a:endParaRPr lang="en-US" dirty="0"/>
          </a:p>
        </p:txBody>
      </p:sp>
      <p:sp>
        <p:nvSpPr>
          <p:cNvPr id="6" name="Footer Placeholder 5"/>
          <p:cNvSpPr>
            <a:spLocks noGrp="1"/>
          </p:cNvSpPr>
          <p:nvPr>
            <p:ph type="ftr" sz="quarter" idx="11"/>
          </p:nvPr>
        </p:nvSpPr>
        <p:spPr/>
        <p:txBody>
          <a:bodyPr/>
          <a:lstStyle/>
          <a:p>
            <a:r>
              <a:rPr lang="en-US" smtClean="0"/>
              <a:t>http://hatdex.org / http://hatcommunity.org   </a:t>
            </a:r>
            <a:endParaRPr lang="en-US" dirty="0"/>
          </a:p>
        </p:txBody>
      </p:sp>
    </p:spTree>
    <p:extLst>
      <p:ext uri="{BB962C8B-B14F-4D97-AF65-F5344CB8AC3E}">
        <p14:creationId xmlns:p14="http://schemas.microsoft.com/office/powerpoint/2010/main" val="874618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Value proposition: firms and individuals</a:t>
            </a:r>
            <a:endParaRPr lang="en-US" dirty="0"/>
          </a:p>
        </p:txBody>
      </p:sp>
      <p:sp>
        <p:nvSpPr>
          <p:cNvPr id="2" name="Content Placeholder 1"/>
          <p:cNvSpPr>
            <a:spLocks noGrp="1"/>
          </p:cNvSpPr>
          <p:nvPr>
            <p:ph idx="1"/>
          </p:nvPr>
        </p:nvSpPr>
        <p:spPr>
          <a:xfrm>
            <a:off x="1638300" y="4816037"/>
            <a:ext cx="8915400" cy="1349269"/>
          </a:xfrm>
        </p:spPr>
        <p:txBody>
          <a:bodyPr>
            <a:normAutofit/>
          </a:bodyPr>
          <a:lstStyle/>
          <a:p>
            <a:pPr marL="0" indent="0">
              <a:buNone/>
            </a:pPr>
            <a:r>
              <a:rPr lang="en-US" sz="2000" b="1" dirty="0"/>
              <a:t>Value propositions </a:t>
            </a:r>
            <a:r>
              <a:rPr lang="en-US" sz="2000" dirty="0"/>
              <a:t>– HAT maximizes:</a:t>
            </a:r>
          </a:p>
          <a:p>
            <a:r>
              <a:rPr lang="en-US" sz="2000" dirty="0"/>
              <a:t>The monetary</a:t>
            </a:r>
            <a:r>
              <a:rPr lang="en-US" sz="2000" baseline="30000" dirty="0"/>
              <a:t>2</a:t>
            </a:r>
            <a:r>
              <a:rPr lang="en-US" sz="2000" dirty="0"/>
              <a:t>, social and societal value of personal data, to the individual</a:t>
            </a:r>
          </a:p>
          <a:p>
            <a:r>
              <a:rPr lang="en-US" sz="2000" dirty="0"/>
              <a:t>The market, monetary, and reputational value from personal data, for the firm</a:t>
            </a:r>
          </a:p>
        </p:txBody>
      </p:sp>
      <p:sp>
        <p:nvSpPr>
          <p:cNvPr id="4" name="Footer Placeholder 3"/>
          <p:cNvSpPr>
            <a:spLocks noGrp="1"/>
          </p:cNvSpPr>
          <p:nvPr>
            <p:ph type="ftr" sz="quarter" idx="11"/>
          </p:nvPr>
        </p:nvSpPr>
        <p:spPr/>
        <p:txBody>
          <a:bodyPr/>
          <a:lstStyle/>
          <a:p>
            <a:r>
              <a:rPr lang="en-US" smtClean="0"/>
              <a:t>Master.Slide.Deck.for.Clients(16-10)</a:t>
            </a:r>
            <a:endParaRPr lang="en-US"/>
          </a:p>
        </p:txBody>
      </p:sp>
      <p:sp>
        <p:nvSpPr>
          <p:cNvPr id="5" name="Slide Number Placeholder 4"/>
          <p:cNvSpPr>
            <a:spLocks noGrp="1"/>
          </p:cNvSpPr>
          <p:nvPr>
            <p:ph type="sldNum" sz="quarter" idx="12"/>
          </p:nvPr>
        </p:nvSpPr>
        <p:spPr/>
        <p:txBody>
          <a:bodyPr/>
          <a:lstStyle/>
          <a:p>
            <a:fld id="{64A725EA-FA89-8740-B761-94AA3092D39F}" type="slidenum">
              <a:rPr lang="en-US" smtClean="0"/>
              <a:t>8</a:t>
            </a:fld>
            <a:endParaRPr lang="en-US"/>
          </a:p>
        </p:txBody>
      </p:sp>
      <p:graphicFrame>
        <p:nvGraphicFramePr>
          <p:cNvPr id="7" name="Diagram 6"/>
          <p:cNvGraphicFramePr/>
          <p:nvPr>
            <p:extLst/>
          </p:nvPr>
        </p:nvGraphicFramePr>
        <p:xfrm>
          <a:off x="2852104" y="1286688"/>
          <a:ext cx="6422063" cy="336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57580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864693" y="214869"/>
            <a:ext cx="8493093" cy="833327"/>
          </a:xfrm>
        </p:spPr>
        <p:txBody>
          <a:bodyPr>
            <a:normAutofit/>
          </a:bodyPr>
          <a:lstStyle/>
          <a:p>
            <a:r>
              <a:rPr lang="en-GB" dirty="0"/>
              <a:t>Why the HAT – </a:t>
            </a:r>
            <a:r>
              <a:rPr lang="en-GB" dirty="0" smtClean="0"/>
              <a:t>Addressing </a:t>
            </a:r>
            <a:r>
              <a:rPr lang="en-GB" dirty="0"/>
              <a:t>Issues</a:t>
            </a:r>
          </a:p>
        </p:txBody>
      </p:sp>
      <p:graphicFrame>
        <p:nvGraphicFramePr>
          <p:cNvPr id="2" name="Diagram 1"/>
          <p:cNvGraphicFramePr/>
          <p:nvPr>
            <p:extLst/>
          </p:nvPr>
        </p:nvGraphicFramePr>
        <p:xfrm>
          <a:off x="381000" y="1143000"/>
          <a:ext cx="11460480" cy="54479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396249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552</TotalTime>
  <Words>4417</Words>
  <Application>Microsoft Macintosh PowerPoint</Application>
  <PresentationFormat>Custom</PresentationFormat>
  <Paragraphs>463</Paragraphs>
  <Slides>36</Slides>
  <Notes>25</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Context</vt:lpstr>
      <vt:lpstr>The one-way street no longer works for businesses</vt:lpstr>
      <vt:lpstr>Enter the Hub-of-All-Things</vt:lpstr>
      <vt:lpstr>What is the HAT? – the Big Picture</vt:lpstr>
      <vt:lpstr>What is the HAT? For everyone of us…</vt:lpstr>
      <vt:lpstr>What is the HAT? For corporates…</vt:lpstr>
      <vt:lpstr>Value proposition: firms and individuals</vt:lpstr>
      <vt:lpstr>Why the HAT – Addressing Issues</vt:lpstr>
      <vt:lpstr>Future Proof for GDPR</vt:lpstr>
      <vt:lpstr>GDPR – 2018 – right to an explanaion</vt:lpstr>
      <vt:lpstr>Get in touch</vt:lpstr>
      <vt:lpstr>PowerPoint Presentation</vt:lpstr>
      <vt:lpstr>Private Data Center-&gt;Public Cloud - Enclaves</vt:lpstr>
      <vt:lpstr>Infrastructure Location</vt:lpstr>
      <vt:lpstr>Things needed we’re also need</vt:lpstr>
      <vt:lpstr>SGX opportunity</vt:lpstr>
      <vt:lpstr>PowerPoint Presentation</vt:lpstr>
      <vt:lpstr>Distributed Analytics</vt:lpstr>
      <vt:lpstr>Distributed Analytics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WMG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Xiao MA</dc:creator>
  <cp:lastModifiedBy>Jon Crowcroft</cp:lastModifiedBy>
  <cp:revision>33</cp:revision>
  <cp:lastPrinted>2017-04-03T14:49:05Z</cp:lastPrinted>
  <dcterms:created xsi:type="dcterms:W3CDTF">2016-11-23T22:46:08Z</dcterms:created>
  <dcterms:modified xsi:type="dcterms:W3CDTF">2017-04-05T15:53:46Z</dcterms:modified>
</cp:coreProperties>
</file>