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sldIdLst>
    <p:sldId id="256" r:id="rId2"/>
    <p:sldId id="261" r:id="rId3"/>
    <p:sldId id="263" r:id="rId4"/>
    <p:sldId id="258" r:id="rId5"/>
    <p:sldId id="262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778"/>
  </p:normalViewPr>
  <p:slideViewPr>
    <p:cSldViewPr snapToGrid="0" snapToObjects="1">
      <p:cViewPr varScale="1">
        <p:scale>
          <a:sx n="103" d="100"/>
          <a:sy n="103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9C786-0C0F-BB4B-AE18-3BBEEA645008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34856-8DB2-9042-B2B8-E654139D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is fast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is distributed by nature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comes with a wide set of features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Elastic Stack simplifies data ingest, visualization, and reporting.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34856-8DB2-9042-B2B8-E654139D6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Robust</a:t>
            </a:r>
          </a:p>
          <a:p>
            <a:r>
              <a:rPr lang="en-US" dirty="0"/>
              <a:t>Real time</a:t>
            </a:r>
          </a:p>
          <a:p>
            <a:r>
              <a:rPr lang="en-US" dirty="0"/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34856-8DB2-9042-B2B8-E654139D6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is a distributed, open source search and analytics engine for all types of data, including textual, numerical, geospatial, structured, and unstructured. Elasticsearch is built on Apache Lucene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Apache Lucene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high-performance and full-featured text search engine library written entirely in Java from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Apache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Foundation. It is a technology suitable for nearly any application that requires full-text search, especially in a cross-platform environment.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is fast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is distributed by nature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Elasticsearch comes with a wide set of features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Elastic Stack simplifies data ingest, visualization, and reporting.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34856-8DB2-9042-B2B8-E654139D6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6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9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4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53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2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7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6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7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8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8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3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14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8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ug_Cutting" TargetMode="External"/><Relationship Id="rId2" Type="http://schemas.openxmlformats.org/officeDocument/2006/relationships/hyperlink" Target="https://en.wikipedia.org/wiki/Java_(programming_language)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3C214-2188-4A0A-AA80-F618CDFD4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3" b="139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EA676-36F7-8C4A-AD2E-97B13E9D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701" y="3301340"/>
            <a:ext cx="6436104" cy="1247656"/>
          </a:xfrm>
        </p:spPr>
        <p:txBody>
          <a:bodyPr>
            <a:noAutofit/>
          </a:bodyPr>
          <a:lstStyle/>
          <a:p>
            <a:pPr algn="l"/>
            <a:br>
              <a:rPr lang="en-US" sz="3000" i="0" dirty="0">
                <a:effectLst/>
              </a:rPr>
            </a:br>
            <a:r>
              <a:rPr lang="en-US" sz="3000" i="0" dirty="0">
                <a:effectLst/>
              </a:rPr>
              <a:t>Streaming platform analysis over Kafka</a:t>
            </a:r>
            <a:br>
              <a:rPr lang="en-US" sz="3000" i="0" dirty="0">
                <a:effectLst/>
              </a:rPr>
            </a:br>
            <a:r>
              <a:rPr lang="en-US" sz="3000" i="0" dirty="0">
                <a:effectLst/>
              </a:rPr>
              <a:t>application to Apache Spark application to an Elastic Search application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CF2BD-A866-FB40-9B32-79F3482B0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767ACE"/>
                </a:solidFill>
              </a:rPr>
              <a:t>Nnaemeka Obodoekwe</a:t>
            </a:r>
          </a:p>
        </p:txBody>
      </p:sp>
    </p:spTree>
    <p:extLst>
      <p:ext uri="{BB962C8B-B14F-4D97-AF65-F5344CB8AC3E}">
        <p14:creationId xmlns:p14="http://schemas.microsoft.com/office/powerpoint/2010/main" val="406223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9D46-6C51-F143-B39F-6EC20148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549A-C4A6-E444-B114-CF91A8A75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Originally written completely in </a:t>
            </a:r>
            <a:r>
              <a:rPr lang="en-US" dirty="0">
                <a:effectLst/>
                <a:hlinkClick r:id="rId2" tooltip="Java (programming language)"/>
              </a:rPr>
              <a:t>Java</a:t>
            </a:r>
            <a:r>
              <a:rPr lang="en-US" dirty="0">
                <a:effectLst/>
              </a:rPr>
              <a:t> by </a:t>
            </a:r>
            <a:r>
              <a:rPr lang="en-US" dirty="0">
                <a:effectLst/>
                <a:hlinkClick r:id="rId3" tooltip="Doug Cutting"/>
              </a:rPr>
              <a:t>Doug Cutting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High-performance and full-featured text search engine library</a:t>
            </a:r>
          </a:p>
          <a:p>
            <a:r>
              <a:rPr lang="en-US" dirty="0">
                <a:effectLst/>
              </a:rPr>
              <a:t>Full-text search</a:t>
            </a:r>
          </a:p>
          <a:p>
            <a:r>
              <a:rPr lang="en-US" dirty="0">
                <a:effectLst/>
              </a:rPr>
              <a:t>Especially in a cross-platform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7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1924-F1AE-F641-8915-EBC8AB95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865-E60C-9743-8263-64D66927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ELK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Elasticsearch is fast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Elasticsearch is distributed by nature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Elasticsearch comes with a wide set of features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The Elastic Stack simplifies data ingest, visualization, and reporting.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6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D965E-2649-7C4E-B925-D1C91C7E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966851"/>
            <a:ext cx="6889930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Interplay between Kafka Elastic Search and Apache 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26B5-36A4-1E49-978F-521DCDE3B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7843" y="966851"/>
            <a:ext cx="2820362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Unified Monitoring Architecture for IT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7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2F4E-1DA6-8940-82AF-4FF9A101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Kafka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BC41-F649-7C48-83A2-C587908D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Publish and subscribe to streams of records</a:t>
            </a:r>
          </a:p>
          <a:p>
            <a:r>
              <a:rPr lang="en-US" dirty="0">
                <a:effectLst/>
              </a:rPr>
              <a:t>Store streams of records in a fault-tolerant durable way</a:t>
            </a:r>
          </a:p>
          <a:p>
            <a:r>
              <a:rPr lang="en-US" dirty="0">
                <a:effectLst/>
              </a:rPr>
              <a:t>Process streams of records as they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1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4705C-6563-CE44-AD42-7474C38E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Open source tools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DE6C5E-21DB-8347-AA3E-C189A3542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08070" y="1833100"/>
            <a:ext cx="6613913" cy="34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F006-EC59-584A-ABE4-4E9C9F85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3249-7F3D-ED46-8A95-26826BCDD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Monitoring using common and widely-adopted open source technologies such as Kafka, Elasticsearch, Hadoop, Spark and Kibana</a:t>
            </a:r>
          </a:p>
          <a:p>
            <a:r>
              <a:rPr lang="en-US" dirty="0">
                <a:effectLst/>
              </a:rPr>
              <a:t>I will provide insights and details on the lessons learned, explaining the work performed in order to monitor metrics.</a:t>
            </a:r>
          </a:p>
          <a:p>
            <a:r>
              <a:rPr lang="en-US" dirty="0">
                <a:effectLst/>
              </a:rPr>
              <a:t>Potentially compare ES ML and Spark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5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6ED7-55BC-134F-B67F-4FEB7063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F9D5-6B72-E846-9086-212A2306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research</a:t>
            </a:r>
          </a:p>
          <a:p>
            <a:r>
              <a:rPr lang="en-US" dirty="0"/>
              <a:t>Open source tools setup</a:t>
            </a:r>
          </a:p>
        </p:txBody>
      </p:sp>
    </p:spTree>
    <p:extLst>
      <p:ext uri="{BB962C8B-B14F-4D97-AF65-F5344CB8AC3E}">
        <p14:creationId xmlns:p14="http://schemas.microsoft.com/office/powerpoint/2010/main" val="30848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40"/>
      </a:dk2>
      <a:lt2>
        <a:srgbClr val="E2E8E5"/>
      </a:lt2>
      <a:accent1>
        <a:srgbClr val="C34D84"/>
      </a:accent1>
      <a:accent2>
        <a:srgbClr val="B13BA4"/>
      </a:accent2>
      <a:accent3>
        <a:srgbClr val="9F4DC3"/>
      </a:accent3>
      <a:accent4>
        <a:srgbClr val="6748B6"/>
      </a:accent4>
      <a:accent5>
        <a:srgbClr val="4D5DC3"/>
      </a:accent5>
      <a:accent6>
        <a:srgbClr val="3B7CB1"/>
      </a:accent6>
      <a:hlink>
        <a:srgbClr val="706DCE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204</Words>
  <Application>Microsoft Macintosh PowerPoint</Application>
  <PresentationFormat>Widescreen</PresentationFormat>
  <Paragraphs>43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Goudy Old Style</vt:lpstr>
      <vt:lpstr>Wingdings 2</vt:lpstr>
      <vt:lpstr>SlateVTI</vt:lpstr>
      <vt:lpstr> Streaming platform analysis over Kafka application to Apache Spark application to an Elastic Search application</vt:lpstr>
      <vt:lpstr>Lucene </vt:lpstr>
      <vt:lpstr>Elastic Search</vt:lpstr>
      <vt:lpstr>Interplay between Kafka Elastic Search and Apache Spark</vt:lpstr>
      <vt:lpstr>Apache Kafka</vt:lpstr>
      <vt:lpstr>Open source tools</vt:lpstr>
      <vt:lpstr>Plan</vt:lpstr>
      <vt:lpstr>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Streaming platform analysis over Kafka application to an elastic search application to Apache Spark</dc:title>
  <dc:creator>Nnaemeka Obodoekwe</dc:creator>
  <cp:lastModifiedBy>Nnaemeka Obodoekwe</cp:lastModifiedBy>
  <cp:revision>10</cp:revision>
  <dcterms:created xsi:type="dcterms:W3CDTF">2019-11-28T20:39:42Z</dcterms:created>
  <dcterms:modified xsi:type="dcterms:W3CDTF">2019-11-29T15:55:44Z</dcterms:modified>
</cp:coreProperties>
</file>