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9742-DBA0-4FA3-9CB2-584D140BF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FE5FF-86CF-434A-BDD5-E213CDA7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B76E7-CF37-490A-A807-7FD2D653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A65C0-1E88-47E2-8680-9A3C8B56E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EE50-A009-4D04-B54A-2596E23B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9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F3E1-B675-4BCA-AE44-E0FA3EE3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C3337-6D31-40AF-9B65-0192F5627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64CFE-E318-4E29-85B0-9A9077739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8BF22-C833-4209-B124-35838F055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8D0FB-8CB5-4547-A289-F27E7021D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3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748C5-24F8-4B0E-AE42-B844B2D91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E04DF-6F1F-4BF1-B5B3-E1FA13792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EBB9D-36F7-4B13-B006-CE7545A23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D10E6-4990-452E-950D-B8F6540C7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30CC9-2201-40DC-BA1B-574AF2883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10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452D-6311-4A18-A704-1E321C90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D77E2-FEE5-42BD-85DB-41E2CBA32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1C7DD-A01F-4924-8779-062563CD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0C173-D429-4F80-B56A-D747F87C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47A6C-E753-4BB7-A9F4-01BF46F8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2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253C0-DE8A-4ED6-A4D6-10BF70B03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81AEC-AAB0-4E3C-8609-239516947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08693-F704-4ADF-BCC7-D71044168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8018F-C73C-47B4-B43E-289C2794E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BA51F-C2C0-4808-AD49-8F9350AE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2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EA93-3C13-493E-A4DA-24B1FDB4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E07E4-4C46-4DD2-80DF-38BA834C1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9DC7B-B8F0-4CA1-B1E3-A92557CCD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97399-5E01-4647-B301-9D31220D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9C64C-6A41-4EF7-ABDA-BBD56B35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5AEEE-8245-4506-814E-FF06092C8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2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F1BDB-FB6A-4101-B832-C5F02FA31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6453E-3463-4772-8579-F5ED44317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DB3B3-6DFF-4216-88B8-36EACEF4A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F5E136-AB93-4C2E-B859-C584D71D4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161F3D-3934-453C-8686-0C2178657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60169D-9032-46BC-AD54-C83984FB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AE913A-475E-467B-AD78-57293408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3FDB87-3195-48AE-830B-D2C62F24E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6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D9C3F-8790-4026-BC27-40EF6B89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B3130F-B440-462A-920C-ACB49C0F1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68C72-580B-44B4-9D06-F4B0BF05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8697C6-A263-4B02-8EFF-58DCE90F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3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F45E5B-EE97-4D94-BA23-A6456BE34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0FF6BF-AA29-4F77-B02B-24E712E43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95810-AC0B-467D-B6BE-8ADF04F9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9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2E6C-3718-48F1-88AF-0038D313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B4D17-92B2-45CD-90A2-EC0832E0D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96AC5E-ECB4-490C-9340-C6752AA4C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461F1-843D-4869-B15D-E16A00B3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B4786-F350-4553-A0DE-9B7383E18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FD73-6F8B-4670-A34A-02BE077E6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9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A736E-7BF5-42D1-B9DA-9E6E82F27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87BD-AF08-4EE5-8F25-F1DB63A3D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3FB66-2C09-4B4D-AA57-71755DF5D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501BE-4D43-47CC-9F53-465604CF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D7E82-B59C-42CF-BB7C-E0EDC26F3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4BA39-B000-4D2A-89B0-4306B10C6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0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6EEE0B-4176-421C-95FE-C2E055620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91D97-138E-493A-ACEC-50EF09D85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C2A36-8CCA-4F6D-BF0B-6B0DE81E78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EBA00-8EB1-41B9-891B-A7045C9CB7F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B4DAF-DABF-4F4F-A7BD-670AA24C82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50B93-CD4E-4FBB-890F-67CCF90CA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E113F-E3BF-4ACE-9B96-B8F84D358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8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1B7987C-E9AE-43CE-801E-A30E8E6F9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0542" y="-160176"/>
            <a:ext cx="7393088" cy="717835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3B4C11B-3FA9-4383-9584-59CAAACF3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/>
              <a:t>Kubernetes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FE51772-8C94-4FA5-895A-BEFC8915B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Project study by Grzegorz Wilk</a:t>
            </a:r>
          </a:p>
        </p:txBody>
      </p:sp>
    </p:spTree>
    <p:extLst>
      <p:ext uri="{BB962C8B-B14F-4D97-AF65-F5344CB8AC3E}">
        <p14:creationId xmlns:p14="http://schemas.microsoft.com/office/powerpoint/2010/main" val="282596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73809-15EC-4893-B5CC-086D58360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is Kubernetes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5DF1D-DF1D-4182-A2FD-B5C7A13A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Google’s third instalment of a container management system</a:t>
            </a:r>
          </a:p>
          <a:p>
            <a:r>
              <a:rPr lang="en-US" dirty="0"/>
              <a:t>Separates machine and OS concerns from the running applications</a:t>
            </a:r>
          </a:p>
          <a:p>
            <a:r>
              <a:rPr lang="en-US" dirty="0"/>
              <a:t>Allows for adding/removing instances, all handled by a load balancer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15B95-4D2C-4687-B813-80C9E37E5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575" y="3429000"/>
            <a:ext cx="6994849" cy="251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99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3A59-89FA-4EB2-8FE2-7F9C2842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does it get right?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9CB0F-48A7-41DD-AAA5-8915BE91F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03767" cy="4351338"/>
          </a:xfrm>
        </p:spPr>
        <p:txBody>
          <a:bodyPr/>
          <a:lstStyle/>
          <a:p>
            <a:r>
              <a:rPr lang="en-US" dirty="0"/>
              <a:t>Provides tools for telemetry, rollout and autoscaling</a:t>
            </a:r>
          </a:p>
          <a:p>
            <a:r>
              <a:rPr lang="en-US" dirty="0"/>
              <a:t>Strays away from a monolithic architecture (of Borg)</a:t>
            </a:r>
          </a:p>
          <a:p>
            <a:r>
              <a:rPr lang="en-US" dirty="0"/>
              <a:t>API simplicity:</a:t>
            </a:r>
          </a:p>
          <a:p>
            <a:pPr lvl="1"/>
            <a:r>
              <a:rPr lang="en-US" dirty="0"/>
              <a:t>Each container object exposes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ObjectMetadata</a:t>
            </a:r>
            <a:r>
              <a:rPr lang="en-US" dirty="0"/>
              <a:t> (props which all of them share),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Spec</a:t>
            </a:r>
            <a:r>
              <a:rPr lang="en-US" dirty="0"/>
              <a:t> (individual desired props)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Status</a:t>
            </a:r>
            <a:r>
              <a:rPr lang="en-US" dirty="0"/>
              <a:t> (individual current props)</a:t>
            </a:r>
          </a:p>
          <a:p>
            <a:pPr lvl="1"/>
            <a:r>
              <a:rPr lang="en-US" dirty="0"/>
              <a:t>Hence, the principle to make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Status</a:t>
            </a:r>
            <a:r>
              <a:rPr lang="en-US" dirty="0"/>
              <a:t> equal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Spec</a:t>
            </a:r>
            <a:r>
              <a:rPr lang="en-US" dirty="0"/>
              <a:t> is shared</a:t>
            </a:r>
          </a:p>
        </p:txBody>
      </p:sp>
    </p:spTree>
    <p:extLst>
      <p:ext uri="{BB962C8B-B14F-4D97-AF65-F5344CB8AC3E}">
        <p14:creationId xmlns:p14="http://schemas.microsoft.com/office/powerpoint/2010/main" val="232862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3A59-89FA-4EB2-8FE2-7F9C2842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do I aim to do with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9CB0F-48A7-41DD-AAA5-8915BE91F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3058" cy="4351338"/>
          </a:xfrm>
        </p:spPr>
        <p:txBody>
          <a:bodyPr/>
          <a:lstStyle/>
          <a:p>
            <a:r>
              <a:rPr lang="en-US" dirty="0"/>
              <a:t>Investigate what are the current solutions to problems that proved difficult in the past [1]: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Programmatic container configuration</a:t>
            </a:r>
          </a:p>
          <a:p>
            <a:pPr lvl="2"/>
            <a:r>
              <a:rPr lang="en-US" dirty="0"/>
              <a:t>Where non-existent functionality gets patched in (validation, release-management, version)</a:t>
            </a:r>
          </a:p>
          <a:p>
            <a:pPr lvl="2"/>
            <a:r>
              <a:rPr lang="en-US" dirty="0"/>
              <a:t>Separation between data and code? Turing complete languages? Avoiding DSLs?</a:t>
            </a:r>
          </a:p>
          <a:p>
            <a:pPr lvl="2"/>
            <a:endParaRPr lang="en-US" dirty="0"/>
          </a:p>
          <a:p>
            <a:pPr lvl="1"/>
            <a:r>
              <a:rPr lang="en-US" dirty="0">
                <a:solidFill>
                  <a:schemeClr val="accent1"/>
                </a:solidFill>
              </a:rPr>
              <a:t>Automatic dependency management</a:t>
            </a:r>
          </a:p>
          <a:p>
            <a:pPr lvl="2"/>
            <a:r>
              <a:rPr lang="en-US" dirty="0"/>
              <a:t>Having the container manage dependencies would be nice</a:t>
            </a:r>
          </a:p>
          <a:p>
            <a:pPr lvl="2"/>
            <a:r>
              <a:rPr lang="en-US" b="1" dirty="0"/>
              <a:t>But</a:t>
            </a:r>
            <a:r>
              <a:rPr lang="en-US" dirty="0"/>
              <a:t> their instantiation may be complex</a:t>
            </a:r>
          </a:p>
          <a:p>
            <a:pPr lvl="2"/>
            <a:r>
              <a:rPr lang="en-US" b="1" dirty="0"/>
              <a:t>But</a:t>
            </a:r>
            <a:r>
              <a:rPr lang="en-US" dirty="0"/>
              <a:t> it may be hard to do automatically, and require a list of </a:t>
            </a:r>
            <a:r>
              <a:rPr lang="en-US" dirty="0" err="1"/>
              <a:t>dependancies</a:t>
            </a:r>
            <a:endParaRPr lang="en-US" dirty="0"/>
          </a:p>
          <a:p>
            <a:pPr lvl="2"/>
            <a:r>
              <a:rPr lang="en-US" b="1" dirty="0"/>
              <a:t>But</a:t>
            </a:r>
            <a:r>
              <a:rPr lang="en-US" dirty="0"/>
              <a:t> it may quickly fall out-of-date</a:t>
            </a:r>
          </a:p>
          <a:p>
            <a:pPr lvl="2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55346A-8BE3-4000-A1E2-AA52CB173753}"/>
              </a:ext>
            </a:extLst>
          </p:cNvPr>
          <p:cNvSpPr/>
          <p:nvPr/>
        </p:nvSpPr>
        <p:spPr>
          <a:xfrm>
            <a:off x="1387539" y="5988734"/>
            <a:ext cx="94169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ea typeface="Cambria" panose="02040503050406030204" pitchFamily="18" charset="0"/>
                <a:cs typeface="Verdana" panose="020B0604030504040204" pitchFamily="34" charset="0"/>
              </a:rPr>
              <a:t>[1] Brendan Burns et al. “Borg, Omega, and Kubernetes”. In: </a:t>
            </a:r>
            <a:r>
              <a:rPr lang="en-GB" b="1" i="1" dirty="0">
                <a:ea typeface="Cambria" panose="02040503050406030204" pitchFamily="18" charset="0"/>
                <a:cs typeface="Verdana" panose="020B0604030504040204" pitchFamily="34" charset="0"/>
              </a:rPr>
              <a:t>ACM Queue14 (2016)</a:t>
            </a:r>
            <a:r>
              <a:rPr lang="en-GB" b="1" dirty="0">
                <a:ea typeface="Cambria" panose="02040503050406030204" pitchFamily="18" charset="0"/>
                <a:cs typeface="Verdana" panose="020B0604030504040204" pitchFamily="34" charset="0"/>
              </a:rPr>
              <a:t>, pp. 70–93. url: </a:t>
            </a:r>
            <a:r>
              <a:rPr lang="en-GB" b="1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http://queue.acm.org/detail.cfm?id=2898444.</a:t>
            </a:r>
            <a:endParaRPr lang="en-US" sz="2000" dirty="0">
              <a:effectLst/>
              <a:latin typeface="Courier New" panose="02070309020205020404" pitchFamily="49" charset="0"/>
              <a:ea typeface="Cambria" panose="020405030504060302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50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3A59-89FA-4EB2-8FE2-7F9C2842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Where am I 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9CB0F-48A7-41DD-AAA5-8915BE91F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3058" cy="4351338"/>
          </a:xfrm>
        </p:spPr>
        <p:txBody>
          <a:bodyPr/>
          <a:lstStyle/>
          <a:p>
            <a:r>
              <a:rPr lang="en-US" dirty="0"/>
              <a:t>I have confirmed that I can install Kubernetes on my Windows laptop</a:t>
            </a:r>
          </a:p>
          <a:p>
            <a:r>
              <a:rPr lang="en-US" dirty="0"/>
              <a:t>I will be able to run local clusters through </a:t>
            </a:r>
            <a:r>
              <a:rPr lang="en-US" b="1" dirty="0" err="1"/>
              <a:t>minikube</a:t>
            </a:r>
            <a:r>
              <a:rPr lang="en-US" b="1" dirty="0"/>
              <a:t> on </a:t>
            </a:r>
            <a:r>
              <a:rPr lang="en-US" b="1" dirty="0" err="1"/>
              <a:t>Virtualbox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But I won’t be able to run native hypervisors like </a:t>
            </a:r>
            <a:r>
              <a:rPr lang="en-US" b="1" dirty="0"/>
              <a:t>Docker for Windows</a:t>
            </a:r>
          </a:p>
          <a:p>
            <a:r>
              <a:rPr lang="en-US" dirty="0"/>
              <a:t>This is because Windows 10 Home doesn’t support </a:t>
            </a:r>
            <a:r>
              <a:rPr lang="en-US" b="1" dirty="0"/>
              <a:t>Hyper-V</a:t>
            </a:r>
          </a:p>
          <a:p>
            <a:endParaRPr lang="en-US" b="1" dirty="0"/>
          </a:p>
          <a:p>
            <a:r>
              <a:rPr lang="en-US" b="1" dirty="0"/>
              <a:t>AWS </a:t>
            </a:r>
            <a:r>
              <a:rPr lang="en-US" dirty="0"/>
              <a:t>to </a:t>
            </a:r>
            <a:r>
              <a:rPr lang="en-US"/>
              <a:t>the rescue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5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3A59-89FA-4EB2-8FE2-7F9C2842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is the plan?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9CB0F-48A7-41DD-AAA5-8915BE91F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3058" cy="4351338"/>
          </a:xfrm>
        </p:spPr>
        <p:txBody>
          <a:bodyPr/>
          <a:lstStyle/>
          <a:p>
            <a:r>
              <a:rPr lang="en-US" dirty="0"/>
              <a:t>Over the next couple of weeks, I will research how these two issues are handled in the </a:t>
            </a:r>
            <a:r>
              <a:rPr lang="en-US" b="1" dirty="0"/>
              <a:t>wild</a:t>
            </a:r>
            <a:r>
              <a:rPr lang="en-US" dirty="0"/>
              <a:t>. What are the industry approaches?</a:t>
            </a:r>
          </a:p>
          <a:p>
            <a:endParaRPr lang="en-US" dirty="0"/>
          </a:p>
          <a:p>
            <a:r>
              <a:rPr lang="en-US" dirty="0"/>
              <a:t>I will create my own toy-problems where I can explore the current approaches to </a:t>
            </a:r>
            <a:r>
              <a:rPr lang="en-US" b="1" dirty="0"/>
              <a:t>container configuration </a:t>
            </a:r>
            <a:r>
              <a:rPr lang="en-US" dirty="0"/>
              <a:t>and </a:t>
            </a:r>
            <a:r>
              <a:rPr lang="en-US" b="1" dirty="0"/>
              <a:t>dependency management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 will try to investigate/propose novel approaches to this problem.</a:t>
            </a:r>
          </a:p>
        </p:txBody>
      </p:sp>
    </p:spTree>
    <p:extLst>
      <p:ext uri="{BB962C8B-B14F-4D97-AF65-F5344CB8AC3E}">
        <p14:creationId xmlns:p14="http://schemas.microsoft.com/office/powerpoint/2010/main" val="153601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360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Kubernetes</vt:lpstr>
      <vt:lpstr>What is Kubernetes</vt:lpstr>
      <vt:lpstr>What does it get right?</vt:lpstr>
      <vt:lpstr>What do I aim to do with it?</vt:lpstr>
      <vt:lpstr>Where am I at?</vt:lpstr>
      <vt:lpstr>What is the plan?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Kubernetes</dc:title>
  <dc:creator>Grzegorz Wilk</dc:creator>
  <cp:lastModifiedBy>Grzegorz Wilk</cp:lastModifiedBy>
  <cp:revision>5</cp:revision>
  <dcterms:created xsi:type="dcterms:W3CDTF">2019-11-21T15:48:17Z</dcterms:created>
  <dcterms:modified xsi:type="dcterms:W3CDTF">2019-11-26T17:54:26Z</dcterms:modified>
</cp:coreProperties>
</file>