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9" r:id="rId3"/>
    <p:sldId id="272" r:id="rId4"/>
    <p:sldId id="271" r:id="rId5"/>
    <p:sldId id="256" r:id="rId6"/>
    <p:sldId id="266" r:id="rId7"/>
    <p:sldId id="257" r:id="rId8"/>
    <p:sldId id="258" r:id="rId9"/>
    <p:sldId id="259" r:id="rId10"/>
    <p:sldId id="261" r:id="rId11"/>
    <p:sldId id="262" r:id="rId12"/>
    <p:sldId id="267" r:id="rId13"/>
    <p:sldId id="263" r:id="rId14"/>
    <p:sldId id="264" r:id="rId15"/>
    <p:sldId id="274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main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Sheet1!$B$2:$C$2</c:f>
              <c:strCache>
                <c:ptCount val="2"/>
                <c:pt idx="0">
                  <c:v>papers</c:v>
                </c:pt>
                <c:pt idx="1">
                  <c:v>posters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subsidiary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Sheet1!$B$2:$C$2</c:f>
              <c:strCache>
                <c:ptCount val="2"/>
                <c:pt idx="0">
                  <c:v>papers</c:v>
                </c:pt>
                <c:pt idx="1">
                  <c:v>posters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33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not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Sheet1!$B$2:$C$2</c:f>
              <c:strCache>
                <c:ptCount val="2"/>
                <c:pt idx="0">
                  <c:v>papers</c:v>
                </c:pt>
                <c:pt idx="1">
                  <c:v>posters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48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579200"/>
        <c:axId val="80585088"/>
        <c:axId val="0"/>
      </c:bar3DChart>
      <c:catAx>
        <c:axId val="80579200"/>
        <c:scaling>
          <c:orientation val="minMax"/>
        </c:scaling>
        <c:delete val="1"/>
        <c:axPos val="l"/>
        <c:majorTickMark val="out"/>
        <c:minorTickMark val="none"/>
        <c:tickLblPos val="nextTo"/>
        <c:crossAx val="80585088"/>
        <c:crosses val="autoZero"/>
        <c:auto val="1"/>
        <c:lblAlgn val="ctr"/>
        <c:lblOffset val="100"/>
        <c:noMultiLvlLbl val="0"/>
      </c:catAx>
      <c:valAx>
        <c:axId val="805850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0579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1:13.766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4299BB76-7DC8-4587-9465-EAE5DA8991EE}" emma:medium="tactile" emma:mode="ink">
          <msink:context xmlns:msink="http://schemas.microsoft.com/ink/2010/main" type="inkDrawing" rotatedBoundingBox="8509,5860 8629,13438 8467,13441 8347,5862" semanticType="callout" shapeName="Other">
            <msink:destinationLink direction="with" ref="{555A8026-71F4-433F-9B36-DDDEBF0E138A}"/>
          </msink:context>
        </emma:interpretation>
      </emma:emma>
    </inkml:annotationXML>
    <inkml:trace contextRef="#ctx0" brushRef="#br0">50 3 58,'2'0'17,"-4"-3"0,5 6-2,-7-6-3,7 8-3,-8-5-1,8 6-2,-6-2-2,5 9 0,-4-1-1,4 6-1,-4 6 0,2 5-1,-1 2 1,2 1-1,-1 2 0,0 1 0,0 4 0,2 2 0,-4 2-1,4 4 2,-2 6-2,0 7 3,0 7-3,0 5 2,0 5-1,1 6 0,-1-1 0,0 1 0,0-5 0,2 1 0,-2-4-1,1-1 1,-1-3-1,0-3 1,2-1-1,-2 1 0,0 0 0,-3-4 0,3 1 0,-2-3 0,-1-1 0,0 1 0,0-2 0,2-2 0,-3-2 0,1 1 0,0-3 1,-1 1-1,1-1 0,0-6 0,-1 2 0,3 0 0,-1 0-1,1 3 1,1-2 0,-2 1 0,2 0 0,0 2 0,-1 0 0,1 0-1,0 1 2,0-2-2,0-1 1,0-1 0,1 0 0,-1-1 0,0 1 0,0 0 0,0-2 0,-1 4 0,1-1 0,-2 2 0,1 1-1,-1 1 1,2-1 0,-1-1 0,-1 3-1,2-3 1,0 3 1,0 0-2,0-2 1,0 2 0,0 0 1,0 0-2,0 0 2,2 1-1,-1-5 0,1 1 0,1 1-1,0-1 1,0 0 0,0 0 0,0-1-1,-1 1 1,-1 2 0,1-1-1,-1 1 1,-1-1 0,2 0 0,-2 2 0,1 0 1,1 0-2,-1 3 2,2-3-1,1 2 0,-1 1 0,0 1 0,0 2 0,0-1 0,0 3 0,0 6 0,2-2 0,-1-2 1,1 0-1,1-3 0,0 3 0,0-1 0,2-2 1,0-7-1,-2 0 0,0 2 0,0-1 0,0 4 0,1-4 0,-1 1 0,-2-2 1,1-2-2,1 2 2,0-5-1,-1-2-1,-1-4 1,0-3 0,-1-1 0,1 1 0,1 3 0,0-2 0,-2 6 0,0 1 0,1-1 0,-1 3 0,0-4 0,-1-3 0,0-6 0,-2-9-1,0-3-5,-7-18-22,3-8-5,-4-16-1,-6-18-1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6:29:43.76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114DC7D-0A8D-4284-A4C8-EF54DBB60CCA}" emma:medium="tactile" emma:mode="ink">
          <msink:context xmlns:msink="http://schemas.microsoft.com/ink/2010/main" type="writingRegion" rotatedBoundingBox="14966,6254 20574,5760 20838,8753 15230,9247"/>
        </emma:interpretation>
      </emma:emma>
    </inkml:annotationXML>
    <inkml:traceGroup>
      <inkml:annotationXML>
        <emma:emma xmlns:emma="http://www.w3.org/2003/04/emma" version="1.0">
          <emma:interpretation id="{BD932076-CBCA-4241-B110-69F7E0795517}" emma:medium="tactile" emma:mode="ink">
            <msink:context xmlns:msink="http://schemas.microsoft.com/ink/2010/main" type="paragraph" rotatedBoundingBox="15196,6239 18448,5891 18530,6663 15279,7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C6786-505A-44D8-AFD6-A3181BE57C4D}" emma:medium="tactile" emma:mode="ink">
              <msink:context xmlns:msink="http://schemas.microsoft.com/ink/2010/main" type="line" rotatedBoundingBox="15196,6239 18448,5891 18530,6663 15279,7011"/>
            </emma:interpretation>
          </emma:emma>
        </inkml:annotationXML>
        <inkml:traceGroup>
          <inkml:annotationXML>
            <emma:emma xmlns:emma="http://www.w3.org/2003/04/emma" version="1.0">
              <emma:interpretation id="{AFAF3BC4-228E-49FD-82DD-A3487628B083}" emma:medium="tactile" emma:mode="ink">
                <msink:context xmlns:msink="http://schemas.microsoft.com/ink/2010/main" type="inkWord" rotatedBoundingBox="15196,6239 17768,5964 17850,6736 15279,7011"/>
              </emma:interpretation>
              <emma:one-of disjunction-type="recognition" id="oneOf0">
                <emma:interpretation id="interp0" emma:lang="en-US" emma:confidence="1">
                  <emma:literal>impossible</emma:literal>
                </emma:interpretation>
                <emma:interpretation id="interp1" emma:lang="en-US" emma:confidence="0">
                  <emma:literal>'impossible</emma:literal>
                </emma:interpretation>
                <emma:interpretation id="interp2" emma:lang="en-US" emma:confidence="0">
                  <emma:literal>impossibly</emma:literal>
                </emma:interpretation>
                <emma:interpretation id="interp3" emma:lang="en-US" emma:confidence="0">
                  <emma:literal>"impossible</emma:literal>
                </emma:interpretation>
                <emma:interpretation id="interp4" emma:lang="en-US" emma:confidence="0">
                  <emma:literal>impassible</emma:literal>
                </emma:interpretation>
              </emma:one-of>
            </emma:emma>
          </inkml:annotationXML>
          <inkml:trace contextRef="#ctx0" brushRef="#br0">2 9 41,'-2'-1'15,"4"-1"-2,-4 0-1,4 2-2,-5-5-2,4 5-1,-2-2-3,2 4 0,-2 0-1,2 2 0,-1 4-2,0 4 1,2 3-1,-1 4 0,-1 4 0,1 0 1,1 1-2,-1 1 1,-1-3 0,1-2-1,-1-4 0,-1-3-2,4-1-4,-6-5-11,0-5-11,3-1 1,-2-6 0</inkml:trace>
          <inkml:trace contextRef="#ctx0" brushRef="#br0" timeOffset="234.0004">18-305 22,'-1'-7'20,"5"10"1,-3-1-19,-2 4-17,8 8-3,-6-3-2</inkml:trace>
          <inkml:trace contextRef="#ctx0" brushRef="#br0" timeOffset="920.4013">173-23 16,'4'3'23,"-4"0"0,0 7-8,1 5-4,-1 2-3,-1 2-3,-1 5-1,1-1-2,-2 0 0,0-4-1,3-4 0,-1-1 0,1-4 0,1-4 0,-1-6-1,2-3 0,1-6 0,2-3-1,-1-3-1,3-5 0,3-4-1,-2-2 0,5 2 0,-3-1 1,1 3 0,-1 4-1,2 7 2,-2 4 0,-2 8 1,1 6 0,-3 6 0,1 3 1,-1 4-1,-2 2 1,2-1 1,-2 1-1,3-4 0,-2-2 0,2-5 0,0-3 0,2-5 0,0-4 0,0-5 0,1-4 0,-2-4-1,3-2 1,-1-7-1,1 1-1,1 0 1,-2 1-1,1 3 0,0 3 0,-1 5 0,-2 6 0,-1 8 0,-1 6 0,-2 2 1,0 3-1,-1 5 1,1-1 0,0 0 1,2-3-1,1 0 0,-1-7 0,2 1-5,0-3-15,-2-11-2,6 2-1,-6-9 0</inkml:trace>
          <inkml:trace contextRef="#ctx0" brushRef="#br0" timeOffset="1216.8018">717-85 33,'-5'22'25,"-2"3"2,-1 11-12,3 11-3,-5 2-5,4 7-1,-3-5-3,2 2 1,-2-7-2,5-6 0,0-12-1,0-7-2,2-8-1,-2-12-6,7-5-10,0-9-11,-2-10 2,3-7-1</inkml:trace>
          <inkml:trace contextRef="#ctx0" brushRef="#br0" timeOffset="1638.0027">672-70 27,'7'1'23,"-1"-2"-6,3-3-2,4 4-3,2-3-5,2 4-1,-2 2-2,3 3-1,-2 1-1,-3 5 0,-3 2-1,-4 3 0,-6 4-1,-2 0 1,-2 1 0,-7 1-1,-1 0 1,-4-4-1,0-2 0,0-2 0,0-5-1,0-5-3,2-2-9,5-4-13,0-12 0,8-1 0,2-11-1</inkml:trace>
          <inkml:trace contextRef="#ctx0" brushRef="#br0" timeOffset="2012.4035">970-127 32,'0'-7'24,"0"3"-8,0 1 0,-3-1-6,2 4-3,-5-2-1,2 5-2,-4-1-1,-2 3 0,-1 2-1,-2 4-1,-1 0 1,2 6-1,-2-2 0,4 5 0,3-1-1,4 1 0,3-1 0,6-2-1,4 0 0,2-5 1,6-1-1,3-4 0,1-4 0,1-6 0,0-2-1,-3-5 1,-1-3-1,-6-2 0,-3-2 0,-8-3-1,-3 1 0,-5 1 0,-1 3 0,-5 0-1,-1 4-4,1 2-7,-2 1-8,7 9 0,-1-2 0</inkml:trace>
          <inkml:trace contextRef="#ctx0" brushRef="#br0" timeOffset="2496.0043">1261-223 36,'-3'-2'25,"1"5"0,1 1-12,-5-1-6,4 4-2,-4-1-3,3 2 0,-4 2-1,0 0 0,0 2 0,1-1-1,-3 2 1,4-2-1,0 0 1,3-3-1,2 1 0,1-2 0,3 1 0,-1-1 0,7 0 0,-5 1 0,4 2-1,-5 1 1,1-1 0,-2 4 0,1-3 0,-2 0 0,-4 2 0,0-2 0,-4 0 1,0 0-1,-3 0 0,0-3-1,-3 4-4,-2-5-8,-1-5-13,5 4 1,-4-9-1</inkml:trace>
          <inkml:trace contextRef="#ctx0" brushRef="#br0" timeOffset="2948.4052">1526-222 27,'-2'-4'25,"2"7"1,-6 0-8,-2-1-6,-1 5-4,-2 0-2,0 4-2,-4 1-2,2 2 0,-1-2-1,0 2 0,3-2-1,3 0 1,2-3-1,4-2 0,4 0 0,3-1 0,1-2 0,4 0 0,1 0-1,-2 3 1,0 0 0,0 0-1,-4 3 1,0 0 0,-4 1 0,-1 1 0,-4 1 0,-2-2 0,-1 3 0,-5-2-1,1 2-1,-6-3-4,4 3-9,-1-2-13,-2-6 2,5 1-1</inkml:trace>
          <inkml:trace contextRef="#ctx0" brushRef="#br0" timeOffset="3276.0057">1725-174 26,'-5'2'24,"3"4"-4,0 4-3,-3-2-5,4 5-3,-5-1-3,2 6-2,-4-1-1,2 2-1,-2-1-1,2-1-3,4 3-9,-3-5-15,-3-7-1,7 1 1,-3-9-1</inkml:trace>
          <inkml:trace contextRef="#ctx0" brushRef="#br0" timeOffset="3510.0061">1778-361 45,'3'-11'26,"3"7"2,-4 2-14,2 2-8,1 5-16,-5-1-14,4 7-3,-3-4 0,5 5 1</inkml:trace>
          <inkml:trace contextRef="#ctx0" brushRef="#br0" timeOffset="3978.007">2045-478 32,'-14'10'24,"3"11"1,-1 3-13,-5 2-3,5 9-4,-4 2-2,4 6-1,-2 2-1,3-1 1,0-3-1,4-6 0,0-5-1,2-6 2,1-7-1,3-10-1,-1-9 1,5-5-1,1-7-1,2-2 0,2-5 1,2-2-2,3 3 1,-2 0 0,3 5 0,-3 4 1,1 5 0,-2 5 0,0 6 0,-6 5 1,2 4 0,-5 3 0,-2 2 1,-1 2-1,-3 0 1,-4 0-1,-2-3 1,1-2-1,-4-2 0,1-2-1,-1-4-2,-2-5-6,2-6-18,6 0-1,0-9 0,8-4 0</inkml:trace>
          <inkml:trace contextRef="#ctx0" brushRef="#br0" timeOffset="4508.4076">2388-525 17,'-6'3'27,"0"8"-1,-3 0 2,-5 6-14,1 8-5,-6 0-4,1 7-2,-2 3-1,1 1-1,2 1 0,2 1-1,2-8 1,6-2-1,4-1-1,5-6 1,6-6 0,3-7-1,3-4 1,4-4 0,2-4 0,2-3-1,-1-4 1,0 0 0,-4 0 0,-4-2 0,-1 2 0,-4 0 0,-4 3 0,-3-1 0,-3 4 0,-4 1 0,-1 1 0,-1 4 0,-2 2 0,-1 5 1,-2 1-1,4 3 0,0 5 0,4 0 0,3 4 0,4-3 0,8 3 0,5-3 0,8 0 0,5-3 1,8-1-8,2-6-20,-2-6-2,2-2 2,-10-11-2</inkml:trace>
        </inkml:traceGroup>
        <inkml:traceGroup>
          <inkml:annotationXML>
            <emma:emma xmlns:emma="http://www.w3.org/2003/04/emma" version="1.0">
              <emma:interpretation id="{61AD80BD-2654-49F2-8AEA-86A330E7F010}" emma:medium="tactile" emma:mode="ink">
                <msink:context xmlns:msink="http://schemas.microsoft.com/ink/2010/main" type="inkWord" rotatedBoundingBox="18086,6169 18473,6128 18508,6452 18121,6494"/>
              </emma:interpretation>
              <emma:one-of disjunction-type="recognition" id="oneOf1">
                <emma:interpretation id="interp5" emma:lang="en-US" emma:confidence="1">
                  <emma:literal>to</emma:literal>
                </emma:interpretation>
                <emma:interpretation id="interp6" emma:lang="en-US" emma:confidence="0">
                  <emma:literal>ho</emma:literal>
                </emma:interpretation>
                <emma:interpretation id="interp7" emma:lang="en-US" emma:confidence="0">
                  <emma:literal>fo</emma:literal>
                </emma:interpretation>
                <emma:interpretation id="interp8" emma:lang="en-US" emma:confidence="0">
                  <emma:literal>oo</emma:literal>
                </emma:interpretation>
                <emma:interpretation id="interp9" emma:lang="en-US" emma:confidence="0">
                  <emma:literal>bo</emma:literal>
                </emma:interpretation>
              </emma:one-of>
            </emma:emma>
          </inkml:annotationXML>
          <inkml:trace contextRef="#ctx0" brushRef="#br0" timeOffset="5460.0096">2977-385 29,'-8'-4'27,"4"6"0,-2 9-10,-3-1-5,2 10-3,-7 0-4,4 11-1,-1-1-1,1 6-1,-1-2-1,3-2-2,2 0 0,1-9-1,6-2-1,-2-10 0,1-2-3,-2-12-1,6-1-2,-2-10 1,2-3 0,-1-5 0,2 0 2,-2-2 1,7 0 2,-2 5 3,0 1 2,4 5 0,-1 5 2,3 2 0,0 5 0,2 2 1,2 1 0,2 2-1,-1 0 1,2 0-1,-1-2 1,-2 2-1,-3-4-1,2 3 1,-9-3 0,2 1-1,-5-2 1,0 1-1,-4 0 0,0 0-1,-3 1 1,-3 2-2,-2 0 1,3 3-1,-5 3-1,0 2 1,-2 3-1,1 3 1,1-1-1,2 2 0,2 0 0,4-2 0,5-2 0,3-5 0,7-3 0,3-6-1,2-6 1,4-3 0,0-7 0,-2-2-1,-4-3 1,-3 1 0,-9 0 0,-5 1 0,-8 3 0,-7 4-2,-4 6-7,-7 6-20,-3 0-1,2 9 1,1 0-1</inkml:trace>
        </inkml:traceGroup>
      </inkml:traceGroup>
    </inkml:traceGroup>
    <inkml:traceGroup>
      <inkml:annotationXML>
        <emma:emma xmlns:emma="http://www.w3.org/2003/04/emma" version="1.0">
          <emma:interpretation id="{C461EB62-63E4-4FF0-86A1-883C02B76294}" emma:medium="tactile" emma:mode="ink">
            <msink:context xmlns:msink="http://schemas.microsoft.com/ink/2010/main" type="paragraph" rotatedBoundingBox="15094,7077 19963,6713 20020,7480 15151,7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8B152E-BCCF-4498-A9BB-E29465C2BD8B}" emma:medium="tactile" emma:mode="ink">
              <msink:context xmlns:msink="http://schemas.microsoft.com/ink/2010/main" type="line" rotatedBoundingBox="15094,7077 19963,6713 20020,7480 15151,7844"/>
            </emma:interpretation>
          </emma:emma>
        </inkml:annotationXML>
        <inkml:traceGroup>
          <inkml:annotationXML>
            <emma:emma xmlns:emma="http://www.w3.org/2003/04/emma" version="1.0">
              <emma:interpretation id="{1B6890D5-396B-4785-A367-0043CFC1D757}" emma:medium="tactile" emma:mode="ink">
                <msink:context xmlns:msink="http://schemas.microsoft.com/ink/2010/main" type="inkWord" rotatedBoundingBox="15102,7184 16905,7049 16939,7498 15135,7632"/>
              </emma:interpretation>
              <emma:one-of disjunction-type="recognition" id="oneOf2">
                <emma:interpretation id="interp10" emma:lang="en-US" emma:confidence="1">
                  <emma:literal>achieve</emma:literal>
                </emma:interpretation>
                <emma:interpretation id="interp11" emma:lang="en-US" emma:confidence="0">
                  <emma:literal>achieves</emma:literal>
                </emma:interpretation>
                <emma:interpretation id="interp12" emma:lang="en-US" emma:confidence="0">
                  <emma:literal>achiever</emma:literal>
                </emma:interpretation>
                <emma:interpretation id="interp13" emma:lang="en-US" emma:confidence="0">
                  <emma:literal>achieved</emma:literal>
                </emma:interpretation>
                <emma:interpretation id="interp14" emma:lang="en-US" emma:confidence="0">
                  <emma:literal>Achieve</emma:literal>
                </emma:interpretation>
              </emma:one-of>
            </emma:emma>
          </inkml:annotationXML>
          <inkml:trace contextRef="#ctx0" brushRef="#br0" timeOffset="6520.8114">88 837 27,'3'-1'20,"-2"-1"-1,-2-2-2,1 4-2,-7-5-3,4 6-4,-7-5-1,2 5-2,-5-1-2,-1 6 0,-2 1-2,-1 2 0,-1 4 0,-3 1 0,0 4-1,2 0 0,1 1 0,4 1 0,4-1 0,3 0 0,8-3-1,8-2 0,5-3-2,-1-5 0,8-2 0,-1-8 0,1 0 0,-2-6 0,-2-1 0,-5-6 1,0 0 1,-4 1 1,-3-1 0,0-1 1,-4 1-1,0 2 1,1 0 0,-2 3 0,0 4 0,3 3-1,-2 3 0,2 6 1,1 3-1,-1 7 0,1 3 1,1 4-1,-2 0 1,1 1-2,3 0-5,-4-4-9,1-4-11,5 1 0,-4-10 0</inkml:trace>
          <inkml:trace contextRef="#ctx0" brushRef="#br0" timeOffset="6801.6119">430 818 24,'1'-10'29,"-5"1"0,-3 4 1,0 6-14,-9-2-6,2 8-3,-6 3-4,1 4 0,-5 2-2,2 5 1,-2 1-1,6 3-1,4 0 1,6-1-2,6-2-1,7-6-2,11 3-5,1-13-5,16 1-12,2-7-6,1-7 3,2-3-1</inkml:trace>
          <inkml:trace contextRef="#ctx0" brushRef="#br0" timeOffset="7222.8127">628 589 20,'-3'2'27,"3"9"1,-3 3 0,-1 7-13,5 8-5,-5 4-4,3 6-3,-4 3-1,4 0-1,-2-2 0,2-2 0,0-8 0,1-5-1,0-8 0,2-9 1,1-5-2,3-8 0,2-9 0,-1-7 0,4-3-1,0-4 1,2 2-1,-1-1 1,1 4 0,-2 5 0,-1 7 1,-1 8 0,-3 8 0,0 8 0,-4 5 1,2 3-1,-2 4 0,1 1 0,2 2-3,-3-6-10,-1-4-13,5-2-3,1-8 2,-1-2-1</inkml:trace>
          <inkml:trace contextRef="#ctx0" brushRef="#br0" timeOffset="7753.2136">950 748 30,'-5'8'25,"3"8"0,-2-2-7,-1 4-9,3 4-2,-2-3-4,4 1-1,0 1-1,3-3 0,0-3-1,4-2 1,4-4 0,3-4-1,2-3 1,1-3-1,4-7 1,0-2-1,1-3 1,-2-1-1,-2-4 0,-3 2 0,-3-2 0,-2-1 0,-4 4 1,-5 3-1,-1-4 0,-3 7 1,-2-1-1,-2 3 1,-2 3-1,-2 2 1,0 4-1,0 1 1,-3 5-1,3 2 0,1 4 0,2 2 0,1 2 0,4 0 0,5 5 0,2-2 0,3-1 0,4 0 0,3-3 0,2-5 0,5 1-3,-3-9-7,3-7-16,2 2-2,-5-12 0,0 2 1</inkml:trace>
          <inkml:trace contextRef="#ctx0" brushRef="#br0" timeOffset="8034.0141">961 567 42,'7'-4'28,"0"-2"-2,9 4-17,2 6-32,-7-1 0,6 5-3,-5 0-2</inkml:trace>
          <inkml:trace contextRef="#ctx0" brushRef="#br0" timeOffset="8424.0148">1244 748 28,'-1'0'27,"-2"-3"1,4 3 1,3 6-17,-4-5-4,7 9-3,-1 0-3,1 6 0,-2 1 0,5 5-1,-3-1 0,-1 0 1,1-1-1,1-2 0,-4-6 0,2-5-1,-1-4 1,1-6-1,-1-2 1,2-7-1,-1-4 0,1-5-1,3-3 0,-3-4-2,5 2-4,-5-9-8,6 5-15,-1 4 0,1 4 0,-1 6 0</inkml:trace>
          <inkml:trace contextRef="#ctx0" brushRef="#br0" timeOffset="8938.8154">1574 804 11,'2'4'20,"-4"-7"-5,6 2-4,0-2-4,3-1-2,1 0-2,2-5 0,0 1-1,1-3-1,-1 2 1,1-3 1,-3 2 0,-4-1 0,0 3 1,-5-4-1,1 7 1,-7-2 0,0 6 0,-4-4 0,1 7 0,-4-1 0,2 5-1,-2 2 0,1 5 0,1 1-1,4 4-1,1 1 1,4 6-1,4 0 0,6 2 0,3-1-1,2-2 0,4-1-1,-1-7-10,3-2-17,6-5-1,-6-9 1,1-1-2</inkml:trace>
        </inkml:traceGroup>
        <inkml:traceGroup>
          <inkml:annotationXML>
            <emma:emma xmlns:emma="http://www.w3.org/2003/04/emma" version="1.0">
              <emma:interpretation id="{5D2A9EE7-9A69-4A1D-B1D1-81050E4BF935}" emma:medium="tactile" emma:mode="ink">
                <msink:context xmlns:msink="http://schemas.microsoft.com/ink/2010/main" type="inkWord" rotatedBoundingBox="17394,7155 17755,7128 17794,7646 17433,7673"/>
              </emma:interpretation>
              <emma:one-of disjunction-type="recognition" id="oneOf3">
                <emma:interpretation id="interp15" emma:lang="en-US" emma:confidence="1">
                  <emma:literal>y,</emma:literal>
                </emma:interpretation>
                <emma:interpretation id="interp16" emma:lang="en-US" emma:confidence="0">
                  <emma:literal>y.</emma:literal>
                </emma:interpretation>
                <emma:interpretation id="interp17" emma:lang="en-US" emma:confidence="0">
                  <emma:literal>Y,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Y.</emma:literal>
                </emma:interpretation>
              </emma:one-of>
            </emma:emma>
          </inkml:annotationXML>
          <inkml:trace contextRef="#ctx0" brushRef="#br0" timeOffset="10264.8177">2225 624 33,'-2'-3'24,"4"3"-6,-1 3-1,-1 0-7,3 4-3,-3 0-2,0 4-2,0 0-1,3 4 0,-2 1 0,2-2-1,0 1 0,1-3-1,3 0 1,3-5-1,1-5 0,-2-2-2,5-2 1,0-7-1,2-1 0,-3-2 0,0-3 0,-2-1 0,-3 1 1,1-2 1,-5 2 0,-3 1 0,1 2 1,-2 2 0,-2 2 0,1 3 0,0 3 1,-1 4-1,-1 5 1,5 3-1,-5 7 1,2 4-1,-1 5 1,1 10 1,-3 3 0,2 6 1,-5 2 0,5 3 1,-8-3-1,0 1 0,-4-9 0,0-5-1,-5-6-1,-1-8 0,-1-8-1,1-8-1,1-6-2,1-9-3,11 1-14,0-8-12,5-6-2,2-2 1</inkml:trace>
          <inkml:trace contextRef="#ctx0" brushRef="#br0" timeOffset="10623.6187">2518 793 29,'-2'-5'26,"2"7"0,2 1-8,-4-5-6,4 10-4,-4-1-2,2 5-3,-2-1 0,-1 5-1,-1 2 0,3 1-2,-2 1-1,-1-3-7,4 1-16,1 0-5,-4-7 1,8-1 0</inkml:trace>
        </inkml:traceGroup>
        <inkml:traceGroup>
          <inkml:annotationXML>
            <emma:emma xmlns:emma="http://www.w3.org/2003/04/emma" version="1.0">
              <emma:interpretation id="{4FE415E1-601F-4074-BA24-BA820C1BDFFF}" emma:medium="tactile" emma:mode="ink">
                <msink:context xmlns:msink="http://schemas.microsoft.com/ink/2010/main" type="inkWord" rotatedBoundingBox="18025,7059 19026,6784 19125,7144 18125,7420"/>
              </emma:interpretation>
              <emma:one-of disjunction-type="recognition" id="oneOf4">
                <emma:interpretation id="interp20" emma:lang="en-US" emma:confidence="1">
                  <emma:literal>and</emma:literal>
                </emma:interpretation>
                <emma:interpretation id="interp21" emma:lang="en-US" emma:confidence="0">
                  <emma:literal>ands</emma:literal>
                </emma:interpretation>
                <emma:interpretation id="interp22" emma:lang="en-US" emma:confidence="0">
                  <emma:literal>auld</emma:literal>
                </emma:interpretation>
                <emma:interpretation id="interp23" emma:lang="en-US" emma:confidence="0">
                  <emma:literal>•End</emma:literal>
                </emma:interpretation>
                <emma:interpretation id="interp24" emma:lang="en-US" emma:confidence="0">
                  <emma:literal>•And</emma:literal>
                </emma:interpretation>
              </emma:one-of>
            </emma:emma>
          </inkml:annotationXML>
          <inkml:trace contextRef="#ctx0" brushRef="#br0" timeOffset="11388.02">3015 610 29,'-6'-8'26,"1"5"1,-2 0-9,-7-2-7,6 6-3,-9-1-2,2 3-2,-5 1-1,1 3-1,-1 1-1,2 4 0,0-1 0,6 1-1,2 2 1,4-1-2,6-1 1,6-1-2,4-1 0,1-3 0,5 0-2,-3-6 1,4 1-1,-1-6 1,0-1 0,-4-2 1,1-2 0,-2-2 1,-3-2 1,0-1-1,-3-1 1,0 2 0,-1 1 0,1 2 0,-3 2 0,1 4 0,-1 4 1,-1 5-1,2 5 0,-2 4 0,0 2 0,-1 5 0,3 3 1,1 0 0,2-2-1,1-1 1,1-5-1,2-6-4,4-3-6,0-8-6,1-9-5,3-1-3,-5-10-2</inkml:trace>
          <inkml:trace contextRef="#ctx0" brushRef="#br0" timeOffset="11746.8204">3254 545 16,'2'14'12,"-4"2"-1,1 3-3,0 0-1,-2 1-2,3-1-2,0-2 0,1-3 0,1-3-1,2-4 0,0-3-1,0-4 0,2-4 0,2-3 0,0-6 0,2 1-1,1-5 0,2 0 1,-1-1-1,1 3 0,-1 1 0,-1 3 0,1 4 1,-4 6 0,2 2 1,-2 7 1,-1 2 0,-1 3-1,-1 2 1,-1 0-1,2 2 1,-2-2-4,0 2-7,0-3-15,-1-7 0,8 0 0</inkml:trace>
          <inkml:trace contextRef="#ctx0" brushRef="#br0" timeOffset="12308.4215">3700 513 25,'0'-3'25,"-6"-5"1,3 4-5,-2 4-9,-6-3-4,2 8-2,-5-3-1,0 5-2,-4-2 0,2 5-1,-3-2 0,4 3-1,0-2 0,4 2-1,2 0 1,7 0-1,2 2 0,2-4-1,4 3 0,2-4 0,2-1 0,0-3 1,2-3-2,1-2 2,1-4-1,-2-4 1,1-3 0,-2-2 0,1-6-1,0-2 1,-1-6 0,-2-1 0,3-6 0,-1-1 0,1-3-1,-1 0 1,0 4 0,-1 5 0,-1 7 0,-4 8 0,-1 8 0,-4 11 0,-1 10 0,-2 10 1,-2 4-1,-2 5 0,-2 5 1,2 2-1,-1-1 0,1 0 0,0-4-1,0-6-4,7-1-13,0-3-10,-1-11 0,5 0 0</inkml:trace>
        </inkml:traceGroup>
        <inkml:traceGroup>
          <inkml:annotationXML>
            <emma:emma xmlns:emma="http://www.w3.org/2003/04/emma" version="1.0">
              <emma:interpretation id="{3B004E48-C450-4276-A471-35646D7FCA2C}" emma:medium="tactile" emma:mode="ink">
                <msink:context xmlns:msink="http://schemas.microsoft.com/ink/2010/main" type="inkWord" rotatedBoundingBox="19327,6964 20016,7116 19911,7589 19223,7436"/>
              </emma:interpretation>
              <emma:one-of disjunction-type="recognition" id="oneOf5">
                <emma:interpretation id="interp25" emma:lang="en-US" emma:confidence="0.5">
                  <emma:literal>yr,</emma:literal>
                </emma:interpretation>
                <emma:interpretation id="interp26" emma:lang="en-US" emma:confidence="0">
                  <emma:literal>y,</emma:literal>
                </emma:interpretation>
                <emma:interpretation id="interp27" emma:lang="en-US" emma:confidence="0">
                  <emma:literal>yea,</emma:literal>
                </emma:interpretation>
                <emma:interpretation id="interp28" emma:lang="en-US" emma:confidence="0">
                  <emma:literal>yd,</emma:literal>
                </emma:interpretation>
                <emma:interpretation id="interp29" emma:lang="en-US" emma:confidence="0">
                  <emma:literal>yo,</emma:literal>
                </emma:interpretation>
              </emma:one-of>
            </emma:emma>
          </inkml:annotationXML>
          <inkml:trace contextRef="#ctx0" brushRef="#br0" timeOffset="13010.4228">4079 428 18,'-1'-7'26,"2"7"0,-2 0-5,-2 1-7,3 6-4,-4 2-3,3 7-3,-4 1 0,3 5-2,-1-1 0,3 3-1,1-3 0,3-2-1,3-5 1,3-5-1,1-4 0,3-5-1,0-4 0,1-4 0,1-2 0,-2-7-1,-2 3 0,1-5 1,-4 5-1,0-1 1,-4 3 0,1 1 0,-3 7 0,-3 4 0,0 7 1,-3 6 1,-1 3-1,-2 8 2,-1 4 1,-1 9 0,-2 1 1,0 5 0,-5-3 0,3 3 0,-8-8 0,3-1 0,-3-8-2,0-6 0,1-7-1,2-7-2,4-3-4,-1-14-16,9-3-10,5-4-1,5-12 0</inkml:trace>
          <inkml:trace contextRef="#ctx0" brushRef="#br0" timeOffset="13603.2239">4365 563 34,'1'1'15,"3"-1"-2,2 3-3,-2-3-2,4 3 0,-2-2-3,4 3 0,-5-1 0,2 3-1,-1-2-1,-1 3 0,-1-1 0,1 0-1,-5 1 0,1 2 1,-2-2-1,-4 1 0,0 0 0,-2 2 1,-4 0-2,-2 2 1,1-2-1,-2 3 0,0-2 0,1 0-1,1 1 1,3-2-1,3 0 0,3-3 0,4 0 1,3-2-1,5 0 0,2-1 0,0-4 1,3 1-1,-2-1 0,4 2 0,-4-2-1,-1-3-6,3 3-18,-4 0-3,-3-2-1,3 1 0</inkml:trace>
          <inkml:trace contextRef="#ctx0" brushRef="#br0" timeOffset="13821.6243">4746 651 24,'-2'8'27,"-5"2"0,3 8 2,-4 4-20,-3 3-29,-2 10-4,-13-5-2,4 7-2</inkml:trace>
        </inkml:traceGroup>
      </inkml:traceGroup>
    </inkml:traceGroup>
    <inkml:traceGroup>
      <inkml:annotationXML>
        <emma:emma xmlns:emma="http://www.w3.org/2003/04/emma" version="1.0">
          <emma:interpretation id="{76DC8D7A-06E3-4BFA-A6D0-D8A93E6FA6A6}" emma:medium="tactile" emma:mode="ink">
            <msink:context xmlns:msink="http://schemas.microsoft.com/ink/2010/main" type="paragraph" rotatedBoundingBox="15118,7984 20726,7490 20838,8753 15230,9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3AFE3-7585-412F-B9E5-566D959864BE}" emma:medium="tactile" emma:mode="ink">
              <msink:context xmlns:msink="http://schemas.microsoft.com/ink/2010/main" type="line" rotatedBoundingBox="15118,7984 20726,7490 20779,8091 15171,8585"/>
            </emma:interpretation>
          </emma:emma>
        </inkml:annotationXML>
        <inkml:traceGroup>
          <inkml:annotationXML>
            <emma:emma xmlns:emma="http://www.w3.org/2003/04/emma" version="1.0">
              <emma:interpretation id="{998357B7-E0E3-4383-94E2-226B0E4E0773}" emma:medium="tactile" emma:mode="ink">
                <msink:context xmlns:msink="http://schemas.microsoft.com/ink/2010/main" type="inkWord" rotatedBoundingBox="15124,8047 16404,7934 16448,8433 15168,8546"/>
              </emma:interpretation>
              <emma:one-of disjunction-type="recognition" id="oneOf6">
                <emma:interpretation id="interp30" emma:lang="en-US" emma:confidence="1">
                  <emma:literal>given</emma:literal>
                </emma:interpretation>
                <emma:interpretation id="interp31" emma:lang="en-US" emma:confidence="0">
                  <emma:literal>giver</emma:literal>
                </emma:interpretation>
                <emma:interpretation id="interp32" emma:lang="en-US" emma:confidence="0">
                  <emma:literal>givers</emma:literal>
                </emma:interpretation>
                <emma:interpretation id="interp33" emma:lang="en-US" emma:confidence="0">
                  <emma:literal>gives</emma:literal>
                </emma:interpretation>
                <emma:interpretation id="interp34" emma:lang="en-US" emma:confidence="0">
                  <emma:literal>Given</emma:literal>
                </emma:interpretation>
              </emma:one-of>
            </emma:emma>
          </inkml:annotationXML>
          <inkml:trace contextRef="#ctx0" brushRef="#br0" timeOffset="15568.827">28 1657 45,'6'-7'19,"-2"0"-2,-3-3-3,2 6-5,-3-5-1,3 5-3,-5-1 0,1 3-2,-5-1-1,4 2 0,-5 1-1,0 0 0,-3 1 0,0 2-1,-1 1 0,-4 2 1,4 0-1,-3 2 0,3 0 0,-1 2 0,3 1 1,0 0-1,2 0 0,6 0 0,1-1 0,6-1 0,0-2-1,6-5 0,2 1-1,-1-6 0,4-2 0,0-2 0,-3-2 0,-3-2 0,0-1 0,-3 1 1,-1-2 0,-3 3 1,1 1 0,-4 3 0,0 1 0,-2 2 0,2 3 1,-1 1 0,3 5 0,0 3 0,1 4 0,0 2 1,-1 2 0,3 7-1,-5 1 1,2 4 0,-3-1-1,-2 1 0,-3-1 0,-2 0 0,-3-3 0,-1-3 0,-3-3 0,-3-2-1,1-2 0,-2-5-2,4 1-6,-4-4-18,4-8-2,4-1 0,6-9-1</inkml:trace>
          <inkml:trace contextRef="#ctx0" brushRef="#br0" timeOffset="15818.4277">290 1599 42,'-6'12'27,"-2"-1"1,1 4-12,4 6-8,-4 1-3,4 2-3,0-1-3,1-3-5,3 1-11,0-4-11,-3-9 1,3 0 0</inkml:trace>
          <inkml:trace contextRef="#ctx0" brushRef="#br0" timeOffset="16005.628">238 1477 24,'8'-3'27,"-2"-1"-1,6 5 0,2 2-25,-7 0-23,7 7-1,-4-2-3,4 6 0</inkml:trace>
          <inkml:trace contextRef="#ctx0" brushRef="#br0" timeOffset="16364.4287">450 1556 28,'2'0'28,"-2"0"-1,2 6 2,5 5-19,-7 0-3,9 7-2,-3 2-3,5 2 0,0 2-1,3 1 0,0-2 0,0-3 0,-2-6 0,1-3-1,-3-7 1,-2-4 0,0-10-1,-2-4 1,-2-6-1,2-7 0,-1-4-1,1-1-2,2 3-5,-4-3-10,2 7-11,2 4 0,-1 9-1</inkml:trace>
          <inkml:trace contextRef="#ctx0" brushRef="#br0" timeOffset="16832.4294">740 1644 22,'-1'-1'22,"11"1"-5,-5-2-7,6-3-1,3 0-1,0-3-4,1 1-1,-1-3 0,2-1 0,-7 2 0,1-1-1,-6 0 1,-4 3 0,-1 0-1,0 2 1,-4-1-1,-3 3 0,-6 0 0,3 5 0,-4 2 0,2 4-1,-5-1 1,0 7-1,3 3 0,2 1 0,5 2 0,2 0 0,3 0-1,8-1 0,0 2 0,5-5-3,7-1-6,-3-7-8,4-1-12,5-3 2,0-8-1</inkml:trace>
          <inkml:trace contextRef="#ctx0" brushRef="#br0" timeOffset="17191.2301">988 1544 14,'-3'5'25,"3"8"0,-3-1 2,1 7-15,2 4-2,-3 2-4,4 2-2,-1-5-1,2 0 0,-1-4-2,2-5 1,0-6 0,1-7-1,1-9 0,2-3-1,0-6 1,4-2-1,2-3 1,-1 0-1,4 3 0,-1 4 0,0 5-1,-2 8 1,-1 7 1,-2 10-1,-2 7 0,1 2 1,-1 3-3,-2-4-12,-1 3-14,4-2-1,-5-10 0,5-3-1</inkml:trace>
        </inkml:traceGroup>
        <inkml:traceGroup>
          <inkml:annotationXML>
            <emma:emma xmlns:emma="http://www.w3.org/2003/04/emma" version="1.0">
              <emma:interpretation id="{611F823E-A05D-4D99-B105-1C88F3F38E4F}" emma:medium="tactile" emma:mode="ink">
                <msink:context xmlns:msink="http://schemas.microsoft.com/ink/2010/main" type="inkWord" rotatedBoundingBox="16858,7831 17577,7768 17611,8150 16892,8214"/>
              </emma:interpretation>
              <emma:one-of disjunction-type="recognition" id="oneOf7">
                <emma:interpretation id="interp35" emma:lang="en-US" emma:confidence="0">
                  <emma:literal>the</emma:literal>
                </emma:interpretation>
                <emma:interpretation id="interp36" emma:lang="en-US" emma:confidence="0">
                  <emma:literal>The</emma:literal>
                </emma:interpretation>
                <emma:interpretation id="interp37" emma:lang="en-US" emma:confidence="0">
                  <emma:literal>she</emma:literal>
                </emma:interpretation>
                <emma:interpretation id="interp38" emma:lang="en-US" emma:confidence="0">
                  <emma:literal>me</emma:literal>
                </emma:interpretation>
                <emma:interpretation id="interp39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18626.4327">1702 1423 38,'-7'-2'28,"7"7"0,-3 4-11,-4-3-7,7 5-3,-7 3-3,6 4-2,-6 0-1,2 3-1,0-2-2,-1 0 0,4-1-2,-4-9-1,7 2-4,-5-9 0,4 1-2,-4-9 0,4-2 1,-4-5 3,4 1 2,-4-4 3,0-2 4,4 4 3,0-1 2,2 5 1,2 1 1,6 2-1,3 2-1,6 4-2,-1 0-2,6 1-1,1-2 0,3 2-2,-3 0 0,0-2-1,-1-1 0,-6-1-1,1-2-1,-5-5 0,-3 3-2,-2-8 1,-4 0-1,1-5 2,-1 1-1,-2-1 1,-2 2 1,1 1 2,1 1 1,-1 5 1,1 2 3,3 7-2,-6 0 2,4 6 0,-1 3-1,1 5 0,-6 4 0,2 7-1,-2 3 0,-1 3-1,-4 1 0,1 3-1,1-2 0,-2-3 0,1-6-1,3-4 0,2-3 1,0-6-1,-1-4-1,4-5 1,0-5-1,3-3 0,3-2-1,-1-5 1,3 1-1,1-2 1,3 3 0,-5 3 0,1 4 0,0 3 0,-3 5 1,-2 5 0,1 4-1,0 2 1,-1 2-1,4 2 1,2-3 0,0 1 0,4-3 1,3-2-1,3-4 1,4-5-1,2-1 1,0-6-1,0-1 1,-1-5-1,-2 1 0,-5-4 0,-2 2 1,-6-1-1,-4 1 1,-4 2-1,-4-1 1,-4 8 1,-2-2-1,-2 5 2,-7 2-1,2 6 1,-2-1-1,-1 9 0,0-1 1,3 2-2,3 3 1,6 2-1,5-1 0,5-1-1,6 0-1,5-2-2,6 0-7,2-5-18,1-5-2,4-2 1,-3-7 0</inkml:trace>
        </inkml:traceGroup>
        <inkml:traceGroup>
          <inkml:annotationXML>
            <emma:emma xmlns:emma="http://www.w3.org/2003/04/emma" version="1.0">
              <emma:interpretation id="{2BDFCCF4-AB92-4F49-9BB6-8A6EFC7EE658}" emma:medium="tactile" emma:mode="ink">
                <msink:context xmlns:msink="http://schemas.microsoft.com/ink/2010/main" type="inkWord" rotatedBoundingBox="17880,7885 18956,7753 18987,8001 17911,8134"/>
              </emma:interpretation>
              <emma:one-of disjunction-type="recognition" id="oneOf8">
                <emma:interpretation id="interp40" emma:lang="en-US" emma:confidence="1">
                  <emma:literal>max.</emma:literal>
                </emma:interpretation>
                <emma:interpretation id="interp41" emma:lang="en-US" emma:confidence="0">
                  <emma:literal>max,</emma:literal>
                </emma:interpretation>
                <emma:interpretation id="interp42" emma:lang="en-US" emma:confidence="0">
                  <emma:literal>max</emma:literal>
                </emma:interpretation>
                <emma:interpretation id="interp43" emma:lang="en-US" emma:confidence="0">
                  <emma:literal>maxi</emma:literal>
                </emma:interpretation>
                <emma:interpretation id="interp44" emma:lang="en-US" emma:confidence="0">
                  <emma:literal>max..</emma:literal>
                </emma:interpretation>
              </emma:one-of>
            </emma:emma>
          </inkml:annotationXML>
          <inkml:trace contextRef="#ctx0" brushRef="#br0" timeOffset="19422.0341">2681 1392 28,'-7'-1'27,"6"5"0,-2 2-6,-3-2-8,6 8-4,-5-3-3,2 7-2,0 0-2,2 3 0,-2-2-1,3 1-1,2-3 0,-1-2 1,2-4-1,1-3-1,0-3 1,-1-6-1,2-1 0,0-7 0,2-2-1,-2-4 1,3-1 0,1-4 1,-1 1-2,3-1 2,-1 1-1,1 4 1,-1 3 0,0 5-1,-2 6 0,-2 9 1,-1 0 1,-2 8-2,-2 3 1,1 3 0,-2 0 1,0 3-1,0-5 0,0-3 0,1-1 0,0-4 0,1-3 1,1-6-1,1-2 0,1-5 0,1-4 0,1-4 0,3-2-1,-1-5 0,5-3-1,0-1 1,1 3-1,-2 1 0,2 4 0,-4 5 0,-1 8 1,-3 5 1,-4 10 0,-2 5-1,-2 3 1,0 3 0,-2 3 1,0 0-1,2-4 0,2 0-4,2-3-5,1-3-15,0-9-1,7 0 0,-2-11-1</inkml:trace>
          <inkml:trace contextRef="#ctx0" brushRef="#br0" timeOffset="19890.0348">3254 1286 24,'-4'-7'28,"1"5"0,-4-4 1,-4 3-16,4 8-4,-8-4-3,1 7-2,-5 2-2,-1 3 0,-1 3-1,2 4 1,2-1-1,3 1-2,7 1 0,4-3-1,8 0 0,0-7-1,9-3 0,0-6 0,7-2 0,-2-6 1,1-2 0,-2-6 1,0-2 0,-3-2 1,-2 0-1,-1-1 1,-3 1-1,-2 1 1,-2 2-1,-2 5 1,1 4 0,-2 4-1,-1 4 1,-1 5 0,1 6-1,-2 1 1,2 4-1,-2 0-4,2 4-6,1-1-14,-2-4 0,8 1-1,-4-10 0</inkml:trace>
          <inkml:trace contextRef="#ctx0" brushRef="#br0" timeOffset="20389.2358">3410 1271 33,'7'13'25,"-7"-4"2,7 8-14,1 1-4,1 2-3,3 2-3,-2-1-2,1-2-4,0-1-11,2 0-13,-8-11 2,8 6-1</inkml:trace>
          <inkml:trace contextRef="#ctx0" brushRef="#br0" timeOffset="20139.6351">3602 1267 27,'-5'-3'28,"-1"7"0,-4 2 1,-4 1-19,3 7-2,-5 1-3,-3 6-4,3 1-5,-5-4-12,1 0-12,7 0-1,-3-5 1</inkml:trace>
          <inkml:trace contextRef="#ctx0" brushRef="#br0" timeOffset="20607.6359">3712 1456 53,'-1'-3'32,"-2"-2"-3,4 1-10,3 4-13,1 2-14,0 3-19,-2-4-3,3 3 1,-4-2-2</inkml:trace>
        </inkml:traceGroup>
        <inkml:traceGroup>
          <inkml:annotationXML>
            <emma:emma xmlns:emma="http://www.w3.org/2003/04/emma" version="1.0">
              <emma:interpretation id="{EFD41F1D-D68A-44BE-8C8B-6BE818DC4453}" emma:medium="tactile" emma:mode="ink">
                <msink:context xmlns:msink="http://schemas.microsoft.com/ink/2010/main" type="inkWord" rotatedBoundingBox="19111,7791 20727,7568 20788,8010 19172,8233"/>
              </emma:interpretation>
              <emma:one-of disjunction-type="recognition" id="oneOf9">
                <emma:interpretation id="interp45" emma:lang="en-US" emma:confidence="1">
                  <emma:literal>power</emma:literal>
                </emma:interpretation>
                <emma:interpretation id="interp46" emma:lang="en-US" emma:confidence="0">
                  <emma:literal>powder</emma:literal>
                </emma:interpretation>
                <emma:interpretation id="interp47" emma:lang="en-US" emma:confidence="0">
                  <emma:literal>powers</emma:literal>
                </emma:interpretation>
                <emma:interpretation id="interp48" emma:lang="en-US" emma:confidence="0">
                  <emma:literal>pourer</emma:literal>
                </emma:interpretation>
                <emma:interpretation id="interp49" emma:lang="en-US" emma:confidence="0">
                  <emma:literal>Power</emma:literal>
                </emma:interpretation>
              </emma:one-of>
            </emma:emma>
          </inkml:annotationXML>
          <inkml:trace contextRef="#ctx0" brushRef="#br0" timeOffset="21247.2373">4028 1247 25,'-3'5'27,"-4"2"1,2 5 1,0 6-18,-6 6-2,6 8-4,-5 4-2,-1 6-2,1 2 1,0 4-2,2-4 1,0-2 0,1-10-1,3-6 1,1-8 0,1-6-1,2-14 0,3-8-1,1-6-1,3-9 0,0-3-2,-1-8 1,4-3-2,-6-6 2,3 2-1,-3-1 2,3 3-1,-3 5 3,0 4 1,0 7 0,-1 4 1,5 10 0,-1 3 0,3 6 0,-3 2-1,3 4 0,2 5 0,2-1 0,0 3-1,0 2 1,0 1-1,0 1 0,-4 2 1,-2-1-1,-4 1 1,-2 0-1,-4-3 1,-2 0-1,-4-2 1,-2-1-1,-1-5 1,-3-1-3,1 0-9,1-3-17,-3-7 0,8-1 0,-2-8-1</inkml:trace>
          <inkml:trace contextRef="#ctx0" brushRef="#br0" timeOffset="21730.8381">4356 1234 13,'-1'-2'27,"-9"-3"1,2 3 0,2 4-12,-9-8-4,7 7-3,-9-3-3,6 4-1,-7-3-1,4 4-1,-3 0 0,3 2-1,-3 1 0,5 2-1,-1 3-1,5 2 1,2 2-1,5 2 0,2 4-1,5-1 0,4 3 1,2-2-4,6-2 2,-2-5-3,6-1 1,-5-9-2,5-4 2,-8-11-2,3-3 1,-9-6 2,2-1 0,-8-4 0,-2 2 1,-4-2-2,1 4-4,-4 1-11,-4 2-5,7 7-1,-6-2 0</inkml:trace>
          <inkml:trace contextRef="#ctx0" brushRef="#br0" timeOffset="22323.6389">4474 1199 28,'-4'0'27,"4"7"-2,-4 2-3,3 1-14,2 6-2,-1-1-3,3 2-1,1-1-1,3 1 0,0-3 1,3-3-1,-2-4 1,2-3-1,-2-4 1,2-3-1,-2-5 0,1-2 0,0-4 0,1-1 0,0-2-1,1 1 0,-1 0 0,-1 2 0,1 5 0,-3 3 0,-3 5 0,-1 3 0,-2 8 0,1 3-1,-2 3 1,1 3 1,3 3-1,1-1 0,3-2 1,3-4-1,2-2 1,3-6 0,4-7-1,1-4 1,-3-9-1,3 1 0,-5-8 1,1-1-1,-2-2 0,-4-1-2,-1 3 0,-4-1-4,5 8-8,-6 1-14,0 2-1,0 9 0,-2-1 1</inkml:trace>
          <inkml:trace contextRef="#ctx0" brushRef="#br0" timeOffset="23072.4405">4966 1299 17,'0'-4'22,"11"7"-1,-2-6-10,4 0-5,2-1-1,1-2-1,2 1-1,-2-4 0,0 1 0,-5-3-1,0 1 1,-3-2-1,-2-1 0,-3-2 0,-2 2 0,-4 1 0,0 1 1,-3-1-1,-1 6 0,-3 0 0,-1 5 0,-2 2 0,1 5-1,-2 2 0,3 4-1,1 4 1,2 2-1,1 1 1,2 2-1,4 0 0,4-3 1,1-1-1,3-2 0,3-5 0,2-3 0,5-4 0,1-3 0,1-5 1,1-3-1,2-3 0,-2-2 0,1-5 0,-2 0 0,-1-3 0,-1-1 0,-2 3 0,-1 1 0,-3 4 0,-1 4-1,-5 6 1,0 5 0,-3 7 0,0 8 1,-4 3-1,0 3 1,-1 2 0,1 3 0,0-5 0,0 0 0,-1-7 1,3-2-1,0-8 0,3-3 1,1-8-2,3-3 1,2-7 0,2-2-1,3-3 0,2-2 0,4-2 1,2 0-2,0 4 1,1 1-1,-1 10-5,-7 2-15,-1 4-8,-1 10-1,-10 0 1</inkml:trace>
        </inkml:traceGroup>
      </inkml:traceGroup>
      <inkml:traceGroup>
        <inkml:annotationXML>
          <emma:emma xmlns:emma="http://www.w3.org/2003/04/emma" version="1.0">
            <emma:interpretation id="{21216ADC-BCD1-4FC4-AD42-9EB7418FB86A}" emma:medium="tactile" emma:mode="ink">
              <msink:context xmlns:msink="http://schemas.microsoft.com/ink/2010/main" type="line" rotatedBoundingBox="16075,8529 19405,8258 19456,8877 16125,9148"/>
            </emma:interpretation>
          </emma:emma>
        </inkml:annotationXML>
        <inkml:traceGroup>
          <inkml:annotationXML>
            <emma:emma xmlns:emma="http://www.w3.org/2003/04/emma" version="1.0">
              <emma:interpretation id="{55C2CA12-32AC-4F90-A671-074F85C9579C}" emma:medium="tactile" emma:mode="ink">
                <msink:context xmlns:msink="http://schemas.microsoft.com/ink/2010/main" type="inkWord" rotatedBoundingBox="16075,8529 19405,8258 19456,8877 16125,9148"/>
              </emma:interpretation>
              <emma:one-of disjunction-type="recognition" id="oneOf10">
                <emma:interpretation id="interp50" emma:lang="en-US" emma:confidence="1">
                  <emma:literal>constraints</emma:literal>
                </emma:interpretation>
                <emma:interpretation id="interp51" emma:lang="en-US" emma:confidence="0">
                  <emma:literal>constrain to</emma:literal>
                </emma:interpretation>
                <emma:interpretation id="interp52" emma:lang="en-US" emma:confidence="0">
                  <emma:literal>constrain ts</emma:literal>
                </emma:interpretation>
                <emma:interpretation id="interp53" emma:lang="en-US" emma:confidence="0">
                  <emma:literal>constrain t</emma:literal>
                </emma:interpretation>
                <emma:interpretation id="interp54" emma:lang="en-US" emma:confidence="0">
                  <emma:literal>constrain t,</emma:literal>
                </emma:interpretation>
              </emma:one-of>
            </emma:emma>
          </inkml:annotationXML>
          <inkml:trace contextRef="#ctx0" brushRef="#br0" timeOffset="24070.8423">984 2162 41,'-6'-2'27,"5"-1"-5,-3 6-4,-5-4-7,4 5-2,-8-1-3,6 2-1,-7 1-1,3 2-1,-3 2-1,3 1 0,-3 3 0,4 4-1,1-1 1,2 1-1,5-1-1,4-1-1,6 1-2,0-5-4,11 2-11,-1-5-12,3-4-1,1-2 1</inkml:trace>
          <inkml:trace contextRef="#ctx0" brushRef="#br0" timeOffset="24492.043">1233 2181 25,'-7'-10'28,"1"5"-1,-3-1 2,-7 1-17,6 9-2,-8-1-4,2 5-2,-4 2-1,-1 4 0,0 1-1,2 6-1,0-2 1,3 2-1,6 0 0,8-3-2,4-1 1,7-3-2,9-5-1,3-4 0,5-3 0,-1-4-1,4-1 1,-3-7 0,-1 2 1,-9-6 0,-2 1 1,-8-2 1,-3 1-1,-6-1 1,-6 1-1,-3 1 1,-3 1-1,-2 2-6,4 3-11,5 4-10,-2-2 2,10 5 0</inkml:trace>
          <inkml:trace contextRef="#ctx0" brushRef="#br0" timeOffset="24897.6437">1469 2145 18,'-8'15'25,"-5"-1"0,6 8 1,2 2-16,-2-2-4,4 2-3,2-2-2,1-1 0,3-4 0,1-3 0,0-7-1,3-6 1,0-4-1,1-8 1,2-3-1,1-4 0,0-3 0,0-1 0,2 0 0,-1-2 0,2 5 0,-1 5 0,-1 3 0,-1 6 1,-1 5-1,1 7 1,-1 4 0,0 5 0,1 3 1,-1 3-1,2 1 0,-2-4-4,4 2-7,0-3-16,-3-8-1,3 0 0,-4-13-1</inkml:trace>
          <inkml:trace contextRef="#ctx0" brushRef="#br0" timeOffset="25287.6444">1984 2060 18,'-8'-3'26,"2"6"0,-6 0 2,2 0-16,2 6-5,-6 1-3,1 3-2,1 0-2,0 3 1,3-2 0,2 0-1,3 0 0,4-2 1,4-1-2,3-1 1,2 0 0,3-1 0,3 4 0,-4-1 1,0 4-1,-4 0 0,-3 1 1,-4 0-1,-1 0 2,-7 1-2,-5-4 1,1-1-1,-5-1-2,0-5-10,-1-5-15,7 0 0,-3-8-1,8-1 1</inkml:trace>
          <inkml:trace contextRef="#ctx0" brushRef="#br0" timeOffset="25818.0453">2086 2145 26,'-14'7'28,"4"-6"0,16-1 1,9 2-17,4-8-4,12 2-4,1-3-1,6 0-3,0 4-6,-6-2-13,-2-1-9,-2 3-2,-8-2 1</inkml:trace>
          <inkml:trace contextRef="#ctx0" brushRef="#br0" timeOffset="25584.0449">2276 1975 30,'-8'8'29,"-2"5"0,-5 4 1,-5 1-19,6 8-3,-6-1-4,3 4-1,0 1-2,5-2 0,5 1-1,1-6-1,9 2-1,3-9-2,7 0-2,0-10-8,5-5-15,3 1-1,-3-11 2,3 1-1</inkml:trace>
          <inkml:trace contextRef="#ctx0" brushRef="#br0" timeOffset="26192.446">2488 2045 22,'-9'8'28,"4"5"1,-4 0 1,3 3-15,1 6-7,-2-1-4,2 7-1,-1-3-2,2-2 0,0-2 1,3-5-2,-1-4 1,2-8 0,0-4-1,2-5-1,0-8 0,0-1 0,2-4-1,-1-4 0,2-3 0,-1 1 0,2 2 1,0 1 0,0 3 1,1 3 0,2 4-1,1 2 1,2 6-1,-1 1-4,4 7-5,-2-1-16,0-1-2,5 4 0,-6-1 1</inkml:trace>
          <inkml:trace contextRef="#ctx0" brushRef="#br0" timeOffset="26707.2469">2923 2066 30,'-3'-9'28,"-5"-1"3,1 4-2,0 3-16,-11-6-3,6 8-4,-8 0-3,1 3 0,-4 1-1,2 4 0,-1 1-1,4 4 0,3-1-1,2 4 0,6 0 0,3 1-1,8 0-1,2-2 0,5 2-1,-1-7 1,4 2-1,0-6 0,0-3 1,-1-2 0,0-4 1,-3-3 0,1-2 0,-3-3 1,2 0-1,-2-2 1,1-1 0,-2 1 0,0 0-1,-2 4 1,3 2 0,-1 4 0,0 4 0,-1 4 0,-1 5 0,-2 7 0,1 0 1,2 4-1,0-1 1,-5 1-1,5 4-5,-5-8-15,3-5-8,6-1-1,-2-8 1</inkml:trace>
          <inkml:trace contextRef="#ctx0" brushRef="#br0" timeOffset="27019.2474">3181 1951 29,'-5'9'28,"3"6"1,-5 0 0,-2 4-20,7 7-2,-5-1-3,2 1-4,3 1-4,-5-8-9,4-2-14,3 0-2,-1-12 1,3 1-1</inkml:trace>
          <inkml:trace contextRef="#ctx0" brushRef="#br0" timeOffset="27097.2476">3215 1791 17,'6'6'24,"-6"-7"-8,6 9-16,5 6-18,-9-4-3</inkml:trace>
          <inkml:trace contextRef="#ctx0" brushRef="#br0" timeOffset="27534.0484">3398 2022 24,'-6'2'29,"5"5"-1,-3-2 1,4 4-15,-2 7-9,-2 1-1,3 3-2,-4-1-1,3-1 0,-3-3 0,4-2-1,-2-6 0,2-6-1,2-3-2,1-8-1,2-1-1,0-9-3,9 2 1,-5-8-1,7 2 1,-5-5 1,5 5 2,-4 0 1,2 5 4,1 6 3,-9 7 0,2 7 1,-5 7 0,-1 10 0,-4 2-1,3 6 0,0-1-1,2 3 0,0-4-3,5-5-4,6-5-17,6-3-6,-3-11 1,7-1-1</inkml:trace>
          <inkml:trace contextRef="#ctx0" brushRef="#br0" timeOffset="28095.649">3694 1931 30,'6'5'28,"3"-5"2,14 3-2,6 0-18,0-3-3,4 3-5,-1 2-7,-4 2-22,-4-4-2,0 4 1,-11-6-1</inkml:trace>
          <inkml:trace contextRef="#ctx0" brushRef="#br0" timeOffset="27814.8488">3855 1780 31,'-9'23'28,"-5"3"2,0 6-2,-1 10-19,-2-2-2,3 3-3,0-1-2,7-2 0,4-5-2,5-7-1,6-4-3,2-12-6,5-6-17,5-2-3,-5-11 2,2-3-2</inkml:trace>
          <inkml:trace contextRef="#ctx0" brushRef="#br0" timeOffset="28407.6496">4168 1900 32,'-11'4'29,"-5"-1"1,0 4-1,0 5-20,-7-5-1,4 6-4,-3-1-1,2 4-1,5-2-1,1 0 0,6-1-1,3 0 0,5 2 0,3-1 0,6 2-1,-1-1 1,2 2 0,-1 1-1,1 2 1,-3 1 0,-1 3 1,-5 2 0,-7-2 0,-1 1 0,-6-3 1,-6 1-2,-1-2-5,-5-3-24,-3-10-2,3-5-1,-7-14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3:52.757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055FED3E-CF82-4C71-8670-BB4DD07084F7}" emma:medium="tactile" emma:mode="ink">
          <msink:context xmlns:msink="http://schemas.microsoft.com/ink/2010/main" type="writingRegion" rotatedBoundingBox="1086,6194 2527,5730 2706,6285 1265,6749"/>
        </emma:interpretation>
      </emma:emma>
    </inkml:annotationXML>
    <inkml:traceGroup>
      <inkml:annotationXML>
        <emma:emma xmlns:emma="http://www.w3.org/2003/04/emma" version="1.0">
          <emma:interpretation id="{1270606C-F60E-4AE3-BD0A-9DDD5D2E0FBA}" emma:medium="tactile" emma:mode="ink">
            <msink:context xmlns:msink="http://schemas.microsoft.com/ink/2010/main" type="paragraph" rotatedBoundingBox="1086,6194 2527,5730 2706,6285 1265,6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BF76CC-C817-4BC1-B1A5-36B35FBA78B1}" emma:medium="tactile" emma:mode="ink">
              <msink:context xmlns:msink="http://schemas.microsoft.com/ink/2010/main" type="line" rotatedBoundingBox="1086,6194 2527,5730 2706,6285 1265,6749"/>
            </emma:interpretation>
          </emma:emma>
        </inkml:annotationXML>
        <inkml:traceGroup>
          <inkml:annotationXML>
            <emma:emma xmlns:emma="http://www.w3.org/2003/04/emma" version="1.0">
              <emma:interpretation id="{D38F6F6F-3DC1-4A80-B774-960F90066FD8}" emma:medium="tactile" emma:mode="ink">
                <msink:context xmlns:msink="http://schemas.microsoft.com/ink/2010/main" type="inkWord" rotatedBoundingBox="1086,6194 2527,5730 2706,6285 1265,6749"/>
              </emma:interpretation>
              <emma:one-of disjunction-type="recognition" id="oneOf0">
                <emma:interpretation id="interp0" emma:lang="en-US" emma:confidence="0">
                  <emma:literal>users</emma:literal>
                </emma:interpretation>
                <emma:interpretation id="interp1" emma:lang="en-US" emma:confidence="1">
                  <emma:literal>user 1</emma:literal>
                </emma:interpretation>
                <emma:interpretation id="interp2" emma:lang="en-US" emma:confidence="0">
                  <emma:literal>user</emma:literal>
                </emma:interpretation>
                <emma:interpretation id="interp3" emma:lang="en-US" emma:confidence="0">
                  <emma:literal>user?</emma:literal>
                </emma:interpretation>
                <emma:interpretation id="interp4" emma:lang="en-US" emma:confidence="0">
                  <emma:literal>Users</emma:literal>
                </emma:interpretation>
              </emma:one-of>
            </emma:emma>
          </inkml:annotationXML>
          <inkml:trace contextRef="#ctx0" brushRef="#br0">17 4 20,'0'0'20,"-1"0"-4,-2-3-2,1 5-1,-1-7 0,3 8-3,-5-6-1,5 4-1,-4-2-1,5 6-2,-2-2-1,2 6-1,-1 2-1,5 4 0,-1 2-2,3 5 1,2 1 0,-1 1 0,4 1 0,-1-4-1,1-2 1,3-5 0,-1-3 0,2-7-1,1-5 0,-2-7 0,-1-4-1,0-1-1,-2-2 1,-4-4-1,1 1 0,-5-1 0,0 3 1,-3 2 0,-1 0-1,-3 0 0,3 3-1,-5 0-3,5 5-5,-3-3-6,2 1-10,1 4 1,1-2 1</inkml:trace>
          <inkml:trace contextRef="#ctx0" brushRef="#br0" timeOffset="483.6009">411-42 24,'-12'1'23,"3"4"1,-1 1-7,0 0-5,7 4-4,-8-3-2,5 6-2,-5-1-2,6 2 0,-2-2 0,2 0-1,2 1 0,1-1 0,5-4-1,2-1 1,4-2-1,4-2 0,0 0 1,6 0-1,-1-1 0,2 2 0,0 4 1,-1-2-1,-2 5 0,-2 3 0,-3 1 0,-4 4 0,-3-1 0,-5 2 1,-3 0-1,-3 0 1,-2 0-1,-3-4-1,0 1-3,-4-8-9,3-1-12,2-5-2,3-6 1,2-5-1</inkml:trace>
          <inkml:trace contextRef="#ctx0" brushRef="#br0" timeOffset="998.4017">644 78 29,'-2'-3'20,"2"1"-6,3 1-4,2-4-2,2 1-1,0-6-2,2 1-1,-1-3-1,1 1-1,0-3 0,-1 3-1,-1 1 0,-2 2 0,-2 0 0,-3 2 0,-1 1-1,-2 2 1,-4 0-1,0 2 0,-4 1 0,0-2 0,-1 5 0,-2 2 0,-1 1 1,1 2 0,0 3 0,0 1 1,3 0 0,2 4 0,4-1 0,4 2-1,2-3 1,6 0-1,2-1 0,5-2 0,1 2 1,2-4-1,1-2-1,-1-3-3,5 5-5,-7-8-11,4-2-7,1 1 0,-3-6 0</inkml:trace>
          <inkml:trace contextRef="#ctx0" brushRef="#br0" timeOffset="1372.8025">876-79 20,'3'11'20,"-1"-4"-5,2 7-4,1 0-3,0 3-1,2-2-1,-1 1-3,2-1 0,0-2-1,-4-3 1,3-4-1,-4-2 1,-2-4 0,1-5-1,-4-6 1,-1 0-1,-2-4 0,2-2-1,-1-3 0,1 2-1,1-2 0,1 3 0,1 1 0,1 5 0,2 2 0,2 2 0,3 2 0,-1 2-2,6 0-7,-1 3-15,2-5 0,3 4 0,0-6 0</inkml:trace>
          <inkml:trace contextRef="#ctx0" brushRef="#br0" timeOffset="2636.4047">1182-390 28,'-4'0'24,"1"-2"-5,1 1-1,1-5-6,1 4-2,-2-5-2,7 0-3,-4-3-2,5-1-1,1-3 0,2 2 0,0 1-1,2-1 0,-4-2 0,1 3-1,3 2 1,-3 3-1,-1-1 0,-2 1 0,1 3 0,-1 2-1,1 4 0,-1-2 0,-2 5 0,0-1 1,0 3-1,-2 4 0,2 3 1,0 2-1,-1 3 1,1 3 0,2 5 0,-1 1 0,-1-1 1,4 1-1,-3-2 1,1 0-1,-2-1 1,0-4-1,-3-2 0,1 0 0,1-5 1,-4 2-1,1-3 0,-1-3 0,1-2 0,-1 0 0,-1-4 1,2-2-1,-2 0 0,0-1 0,-1-2 0,0 0 0,-2 1 0,-2-1 0,0 2 0,-2-2 0,-1 3 0,2 0-1,-1-2 1,1 1 0,-2 0 0,7-1 1,-4 2-1,6-3 0,-4 0 1,5 2-1,-1 1 1,2-3 0,-1 1-1,2 1 1,-1-2-1,2 3 0,1-3 1,0-2 0,3 1-1,2-1 1,4 1-1,0-1 1,5-2-1,2 1 1,2-2-1,2 2 1,2-2-1,1 2 1,-1 2-1,-1 1 1,0 0-1,-4 0-1,1 6-3,-5-3-17,-3 1-7,1 3-1,-3-7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4:03.396"/>
    </inkml:context>
    <inkml:brush xml:id="br0">
      <inkml:brushProperty name="width" value="0.04667" units="cm"/>
      <inkml:brushProperty name="height" value="0.04667" units="cm"/>
      <inkml:brushProperty name="color" value="#C6D9F0"/>
      <inkml:brushProperty name="fitToCurve" value="1"/>
    </inkml:brush>
  </inkml:definitions>
  <inkml:traceGroup>
    <inkml:annotationXML>
      <emma:emma xmlns:emma="http://www.w3.org/2003/04/emma" version="1.0">
        <emma:interpretation id="{F96C43EF-22DF-46A7-9DE1-042E9E0407B3}" emma:medium="tactile" emma:mode="ink">
          <msink:context xmlns:msink="http://schemas.microsoft.com/ink/2010/main" type="inkDrawing"/>
        </emma:interpretation>
      </emma:emma>
    </inkml:annotationXML>
    <inkml:trace contextRef="#ctx0" brushRef="#br0">37 147 17,'-9'-2'19,"4"1"-6,2-1-2,-3 0-2,5 1-1,-6-4-2,6 4 0,-2-4-2,3 2-1,-2-3-1,4 0-1,1-3 0,1-2-1,6-3 0,-1 0 0,5-1 1,-2 1-1,3 0 0,4 3-1,-4 3 1,2 5 0,0 3 0,-3 5 0,0 3 0,0 2 1,-3 4-1,-1 3 0,0 3 0,-4 0 1,-2 3 0,-1 2-1,-1 1 1,-2-1-1,-3 4 1,0-1 0,-3 1-1,-1-1 1,-2-2 0,2-3-1,-3-3 1,3-2 0,-1-7-1,0-5 1,2-6-1,0-1 1,3-7 0,0 0 0,0-2 0,3 0 0,0 0 1,1 0-1,2 3 1,5 1-1,0-1 0,2 4 0,1-1-1,5-1 1,-1 0 0,3 1 0,1-2 0,2 1 0,1-1 0,1 3 0,0-2 1,2 5-1,-1-3 0,1 3-1,4 2-3,-4-2-12,1 1-11,0 5-2,-3-3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4:01.071"/>
    </inkml:context>
    <inkml:brush xml:id="br0">
      <inkml:brushProperty name="width" value="0.04667" units="cm"/>
      <inkml:brushProperty name="height" value="0.04667" units="cm"/>
      <inkml:brushProperty name="color" value="#C6D9F0"/>
      <inkml:brushProperty name="fitToCurve" value="1"/>
    </inkml:brush>
  </inkml:definitions>
  <inkml:traceGroup>
    <inkml:annotationXML>
      <emma:emma xmlns:emma="http://www.w3.org/2003/04/emma" version="1.0">
        <emma:interpretation id="{68BB32ED-8D24-4E43-893A-830FC1E0ECFB}" emma:medium="tactile" emma:mode="ink">
          <msink:context xmlns:msink="http://schemas.microsoft.com/ink/2010/main" type="writingRegion" rotatedBoundingBox="4028,10281 5126,10371 5094,10758 3996,10668"/>
        </emma:interpretation>
      </emma:emma>
    </inkml:annotationXML>
    <inkml:traceGroup>
      <inkml:annotationXML>
        <emma:emma xmlns:emma="http://www.w3.org/2003/04/emma" version="1.0">
          <emma:interpretation id="{B7C31232-CEBB-4F43-ADB3-0781D9956E94}" emma:medium="tactile" emma:mode="ink">
            <msink:context xmlns:msink="http://schemas.microsoft.com/ink/2010/main" type="paragraph" rotatedBoundingBox="4028,10281 5126,10371 5094,10758 3996,10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3FBF43-1FF1-4C6B-82CB-879B1F59412E}" emma:medium="tactile" emma:mode="ink">
              <msink:context xmlns:msink="http://schemas.microsoft.com/ink/2010/main" type="line" rotatedBoundingBox="4028,10281 5126,10371 5094,10758 3996,10668"/>
            </emma:interpretation>
          </emma:emma>
        </inkml:annotationXML>
        <inkml:traceGroup>
          <inkml:annotationXML>
            <emma:emma xmlns:emma="http://www.w3.org/2003/04/emma" version="1.0">
              <emma:interpretation id="{C3E996ED-9DDF-4F12-B113-F87FA5AD8141}" emma:medium="tactile" emma:mode="ink">
                <msink:context xmlns:msink="http://schemas.microsoft.com/ink/2010/main" type="inkWord" rotatedBoundingBox="4140,10249 4319,10482 4139,10620 3960,10387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38 14 29,'-7'-5'26,"-1"0"1,2 4-5,-2-4-7,7 7-5,-5-5-3,4 7-2,0-1-1,4 5-2,1 1-1,0 7 1,2 2-2,1 4 1,2 1 0,-1 1-1,3 4 1,-1-2-1,0-1 1,3-3 0,-1-6-1,1-2 1,1-8 0,-1-2-1,2-6 1,0-6-1,0-2 0,-2-6-1,2-1 1,-3-3-1,-2 0 0,-3-1 0,-1 2 0,-2-2-1,-2 4 1,-4 0-1,2 1-1,-4 4-1,3 3-3,-5 0-4,8 7-8,-4 2-9,2 2 0,1-1 2</inkml:trace>
        </inkml:traceGroup>
        <inkml:traceGroup>
          <inkml:annotationXML>
            <emma:emma xmlns:emma="http://www.w3.org/2003/04/emma" version="1.0">
              <emma:interpretation id="{4B96678A-7C3C-4B10-89CE-B8E5BF63EB4A}" emma:medium="tactile" emma:mode="ink">
                <msink:context xmlns:msink="http://schemas.microsoft.com/ink/2010/main" type="inkWord" rotatedBoundingBox="4490,10332 5124,10314 5135,10695 4500,10714"/>
              </emma:interpretation>
              <emma:one-of disjunction-type="recognition" id="oneOf1">
                <emma:interpretation id="interp5" emma:lang="en-US" emma:confidence="1">
                  <emma:literal>ser</emma:literal>
                </emma:interpretation>
                <emma:interpretation id="interp6" emma:lang="en-US" emma:confidence="0">
                  <emma:literal>Ser</emma:literal>
                </emma:interpretation>
                <emma:interpretation id="interp7" emma:lang="en-US" emma:confidence="0">
                  <emma:literal>Her</emma:literal>
                </emma:interpretation>
                <emma:interpretation id="interp8" emma:lang="en-US" emma:confidence="0">
                  <emma:literal>Per</emma:literal>
                </emma:interpretation>
                <emma:interpretation id="interp9" emma:lang="en-US" emma:confidence="0">
                  <emma:literal>Jer</emma:literal>
                </emma:interpretation>
              </emma:one-of>
            </emma:emma>
          </inkml:annotationXML>
          <inkml:trace contextRef="#ctx0" brushRef="#br0" timeOffset="530.4008">551 8 24,'-3'-8'23,"0"5"-7,3 0-1,-5 0-3,4 4-2,-5-1-3,4 8-3,-4-2-1,0 5-2,0 4 0,-1 4 0,0-1 0,-1 4 0,0-4 0,2 2 0,0-5-1,5-1 1,1-4 0,3-6 0,3-2-1,3-2 0,2-2 1,1 2-1,0-1 0,2 2 0,-1 2 0,0 3 0,-2 4 0,0 0 0,-3 4 0,-2 2 0,-3 1 0,-2 0 1,-2-1-1,-4 3 1,-1-2-1,-3-2 1,-3-1 0,-2-2 0,0-4-2,-5-3-3,7-2-13,-2-5-10,0-5 2,7-1-2</inkml:trace>
          <inkml:trace contextRef="#ctx0" brushRef="#br0" timeOffset="1450.8025">736 234 29,'0'-9'21,"6"2"-2,2 1-9,-2-3-1,3 4-4,-1-2-1,3-1-1,-4 0-1,2-1 0,-2-2 1,-1 2-1,-3-3 0,0-1 0,-3 1 0,0 1 0,-5-1-1,1 3 0,-2 1 0,-2 3-1,-1-1 1,-1 6 0,1 3-1,-2 5 1,1 4 0,0 2 0,0 3 0,2 2 0,0 2 1,2 2-1,1-3 0,4 0-1,2-1 1,1-2-1,4-3 1,2-1-1,3-2 0,-1-2 0,3-2 1,2-3-1,0-4 1,1 0-1,1-4 0,-2-3-1,2-2 0,-2-2 0,1-1-2,-2-3 0,-2-1 0,0-4-1,-2 3 1,-3-3 0,1 5 0,-2 0 1,0 2 0,-3 2 0,2 7 0,-2 1 1,2 4 0,-1 5 0,1 2 0,1 4 1,2 2-1,-1 3 1,3 0 0,-3 2 0,3-2 0,-1 0 1,-3-5 0,0 0 1,-1-4 0,-1-2 0,-4-6 0,0 0 0,-3-6-1,0-5 1,-1-4-1,-1-2 0,-3-6-1,4-2 1,-2 0-1,2-1 0,3 2 0,-1 2 0,4 4 0,3 5 0,2 3-2,-1 2-5,8 2-18,2 6 1,-1-3 0,7 4-1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6:27:49.620"/>
    </inkml:context>
    <inkml:brush xml:id="br0">
      <inkml:brushProperty name="width" value="0.04667" units="cm"/>
      <inkml:brushProperty name="height" value="0.04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4FCAB2-93C2-405F-A4D9-30E3A70CBD4D}" emma:medium="tactile" emma:mode="ink">
          <msink:context xmlns:msink="http://schemas.microsoft.com/ink/2010/main" type="writingRegion" rotatedBoundingBox="2799,5779 6618,4722 6795,5359 2976,6416"/>
        </emma:interpretation>
      </emma:emma>
    </inkml:annotationXML>
    <inkml:traceGroup>
      <inkml:annotationXML>
        <emma:emma xmlns:emma="http://www.w3.org/2003/04/emma" version="1.0">
          <emma:interpretation id="{7490F83D-FDBD-4FFC-A1CB-A871685D76EC}" emma:medium="tactile" emma:mode="ink">
            <msink:context xmlns:msink="http://schemas.microsoft.com/ink/2010/main" type="paragraph" rotatedBoundingBox="2799,5779 6618,4722 6795,5359 2976,6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BE51D-277D-40F0-9AD7-11EBD4585281}" emma:medium="tactile" emma:mode="ink">
              <msink:context xmlns:msink="http://schemas.microsoft.com/ink/2010/main" type="line" rotatedBoundingBox="2799,5779 6618,4722 6795,5359 2976,6416"/>
            </emma:interpretation>
          </emma:emma>
        </inkml:annotationXML>
        <inkml:traceGroup>
          <inkml:annotationXML>
            <emma:emma xmlns:emma="http://www.w3.org/2003/04/emma" version="1.0">
              <emma:interpretation id="{98E7818D-0BCB-40D8-9EA9-6B75C071E308}" emma:medium="tactile" emma:mode="ink">
                <msink:context xmlns:msink="http://schemas.microsoft.com/ink/2010/main" type="inkWord" rotatedBoundingBox="2890,6105 2950,6088 2990,6233 2930,6250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19 2 53,'0'-2'24,"1"5"-2,-4-7-4,7 8-5,-6-7-3,4 7-2,-2-4-1,3 6-2,-4-2-2,4 7 0,-5 2 1,1 2-4,1 6-4,-7-6-14,3 8-14,-1-4-1,1-1 0,1-8 0</inkml:trace>
        </inkml:traceGroup>
        <inkml:traceGroup>
          <inkml:annotationXML>
            <emma:emma xmlns:emma="http://www.w3.org/2003/04/emma" version="1.0">
              <emma:interpretation id="{9B3DDDAA-249A-4670-9024-DC6300E09BDD}" emma:medium="tactile" emma:mode="ink">
                <msink:context xmlns:msink="http://schemas.microsoft.com/ink/2010/main" type="inkWord" rotatedBoundingBox="3248,5715 4309,5422 4399,5748 3338,6042"/>
              </emma:interpretation>
              <emma:one-of disjunction-type="recognition" id="oneOf1">
                <emma:interpretation id="interp5" emma:lang="en-US" emma:confidence="1">
                  <emma:literal>max</emma:literal>
                </emma:interpretation>
                <emma:interpretation id="interp6" emma:lang="en-US" emma:confidence="0">
                  <emma:literal>max.</emma:literal>
                </emma:interpretation>
                <emma:interpretation id="interp7" emma:lang="en-US" emma:confidence="0">
                  <emma:literal>maxi</emma:literal>
                </emma:interpretation>
                <emma:interpretation id="interp8" emma:lang="en-US" emma:confidence="0">
                  <emma:literal>man</emma:literal>
                </emma:interpretation>
                <emma:interpretation id="interp9" emma:lang="en-US" emma:confidence="0">
                  <emma:literal>mans</emma:literal>
                </emma:interpretation>
              </emma:one-of>
            </emma:emma>
          </inkml:annotationXML>
          <inkml:trace contextRef="#ctx0" brushRef="#br0" timeOffset="873.6014">365-388 33,'-4'10'23,"5"8"-9,1 4-1,-2 3-5,2 7-3,1-1-2,1 2-2,1-4 0,-1-1 0,0-7 0,-1-4 0,-1-7 0,0-3 0,-2-7 0,0-6 0,-2-5 0,2-4 0,0-2 0,2-5-1,-1-2 0,2-2 0,3 0 0,-1 1 0,2 6 0,1 1 0,2 4 0,0 6-1,1 5 1,0 6 0,-1 5 0,0 3-1,-1 4 1,0 3 0,-4 1 0,2 0 0,-3-2 0,1-2 1,-1-2-1,-1-4 0,-2-3 0,-1-5 1,1-5-1,1-3 0,1-5 1,-1-5-1,2-5 0,1-5 0,3-2 0,-1 1 0,3-1 0,-2 4 0,2 4 0,-3 9 0,2 7 0,-3 10 0,2 7 0,-3 5 0,0 9 0,-2 1-1,4 5-3,-4-6-7,-1-1-14,7 2 0,-6-12 0</inkml:trace>
          <inkml:trace contextRef="#ctx0" brushRef="#br0" timeOffset="1419.6022">1065-460 18,'-17'-4'27,"5"2"0,-2-1 2,3-1-16,1 7-4,-5-4-1,2 5-3,-5-1 0,4 5-2,-7-2 1,4 5-1,-2 0-1,1 3 0,0 1-1,4 2 0,1-1-1,5 1 1,4 0-1,4-1 0,5 0-1,5-5 0,5-3 0,2-4 0,3-2-1,-1-6 1,2-3 0,0-7 0,-3-3 0,-3-2 0,-1-2 1,-3-2 0,-1 3 0,-3 0 0,-1 2 0,-2 6 0,-2 2-1,0 7 1,1 2-1,2 5 1,-1 7 0,1 4-1,2 6 1,1 1 0,2 6-1,-1-4-2,7 5-10,-5-4-15,0-8-2,3-5 1,0-8 0</inkml:trace>
          <inkml:trace contextRef="#ctx0" brushRef="#br0" timeOffset="1638.0027">1374-560 33,'-10'4'30,"-1"1"0,0 9 0,2 7-18,-6-1-4,5 6-4,-1 3-4,0-2-4,7 5-12,0-6-13,-2-6-1,3-4 0,1-10 0</inkml:trace>
          <inkml:trace contextRef="#ctx0" brushRef="#br0" timeOffset="1840.8029">1196-551 23,'0'10'28,"0"1"-1,9 5 2,8 3-17,0-1-5,8 3-2,1 0-3,2-2-4,5 4-9,-1-7-16,-2-6-1,-1-3 0,-7-11 0</inkml:trace>
        </inkml:traceGroup>
        <inkml:traceGroup>
          <inkml:annotationXML>
            <emma:emma xmlns:emma="http://www.w3.org/2003/04/emma" version="1.0">
              <emma:interpretation id="{BC1EC3E9-E0A5-4773-9E10-557F44A59BB9}" emma:medium="tactile" emma:mode="ink">
                <msink:context xmlns:msink="http://schemas.microsoft.com/ink/2010/main" type="inkWord" rotatedBoundingBox="4659,5426 6061,5038 6171,5435 4770,5823"/>
              </emma:interpretation>
              <emma:one-of disjunction-type="recognition" id="oneOf2">
                <emma:interpretation id="interp10" emma:lang="en-US" emma:confidence="1">
                  <emma:literal>power</emma:literal>
                </emma:interpretation>
                <emma:interpretation id="interp11" emma:lang="en-US" emma:confidence="0">
                  <emma:literal>powder</emma:literal>
                </emma:interpretation>
                <emma:interpretation id="interp12" emma:lang="en-US" emma:confidence="0">
                  <emma:literal>ponder</emma:literal>
                </emma:interpretation>
                <emma:interpretation id="interp13" emma:lang="en-US" emma:confidence="0">
                  <emma:literal>Power</emma:literal>
                </emma:interpretation>
                <emma:interpretation id="interp14" emma:lang="en-US" emma:confidence="0">
                  <emma:literal>powers</emma:literal>
                </emma:interpretation>
              </emma:one-of>
            </emma:emma>
          </inkml:annotationXML>
          <inkml:trace contextRef="#ctx0" brushRef="#br0" timeOffset="3276.0057">1809-684 36,'2'0'20,"-2"-2"-7,0 2 0,1 2-4,-2-2-2,3 5-1,-3 2-2,4 6 1,-5 2-1,6 7 0,-4 6-1,3 6 0,0 3-1,0 2-1,1 3 0,-1-3 0,0-3 0,-1-4-1,1-7 0,-1-4 1,-2-7-1,0-7 1,-2-7-1,-1-7 0,-1-7 0,0-7 0,0-7-1,0-5 0,-2-8-1,2 0 1,0-2 0,1 2-1,3 5 2,-1 4-1,2 6 0,3 6 1,2 5 0,1 5 0,1 3 0,3 3 0,4 3 0,2 1 1,3 0-1,-2 4 0,3 0 1,-2 2-1,-1 2 1,-3 0-1,-3 3 1,-5 0-1,-6 2 1,-4 1-1,-7 1 0,-2 1 1,-6-1-1,-2-3 1,-3 1-1,-2-5-2,2 1-8,1-5-16,4-8-2,7-1 1,5-7-1</inkml:trace>
          <inkml:trace contextRef="#ctx0" brushRef="#br0" timeOffset="3697.2062">2149-729 18,'-14'3'27,"3"1"1,-2 0 1,-4-2-13,6 6-4,-5-5-4,2 5-3,-2-1-1,2 3-2,0 1 0,3 2-1,3-1 0,2 2 0,5 1-2,5-1-1,5 2 0,2-4-2,7 2 0,0-6 0,4 2-1,-1-9 1,1-1 0,-2-4 2,-4-3 1,-2-4 1,-3-4 0,-5-2 2,-3-2-1,-3 1 0,-6-3 0,-1 3 0,-1-2-1,0 4-4,3 4-12,1 5-12,-4-1 2,8 8-1</inkml:trace>
          <inkml:trace contextRef="#ctx0" brushRef="#br0" timeOffset="4258.8072">2317-776 30,'-4'-3'29,"0"5"1,-1 2-2,1 1-15,4 9-7,-3-1-2,5 2-3,-2 3 0,4 0-1,0 0 1,2-4-1,-1-1 0,2-5-1,2-5 1,-1-5 0,2-6-1,-3-4 0,1-5 0,-1-4 1,1-1-1,-2-2 0,1 3 1,-3 0-1,2 3 1,-1 6 0,2 6-1,-1 5 1,1 5 0,2 7 0,1 2 0,4 3 1,-1 2 0,6 3 0,-2-4 1,6-3-1,-2-3 1,2-3-1,-3-6 1,0-4-1,-5-6 0,-2-4 0,-6-5-1,-3-4 1,-3-5-1,-2-1 1,-1-1-2,0 2-1,0 5-4,-2-1-10,3 5-13,2 10-1,-1 6 1,3 2-1</inkml:trace>
          <inkml:trace contextRef="#ctx0" brushRef="#br0" timeOffset="5054.4086">2790-850 11,'0'-3'16,"6"5"-7,-1-5 0,1-1-6,1-2 0,-2-3-2,2 0 0,-1-2 1,1 1 1,-5 1 1,0-1 2,-4 2 0,0 2 1,-5 0 2,0 4 0,-6-1-1,1 8-1,-4-3-1,3 8-1,-4-2 0,3 4-2,-3 0 1,6 4-2,1 2 0,6 2-1,1-2 1,6 0-2,3-1 1,5-1-1,3-3 0,4-3-1,0-6 1,3-3 0,2-4 0,1-2 0,3-2-1,-5-7 1,1-3-2,-4-1 1,1-1-1,-4-2 1,-4 1-1,-2 2 1,-4 2 0,-1 2 0,-2 5 0,0 1 0,-3 5 1,1 0-1,-1 5 1,1 2 0,2 3-1,0 3 1,3 1 1,-1 4-1,2 6 1,1 0-1,1-2 1,-1 1-2,1-5 2,-4 0 0,-1-5-1,-1-3 1,-2-10 0,-1-4 0,-2-5 0,0-3 0,-2-4-1,1-4 1,1-1-1,2-1 0,1 1 0,2 5 0,2 2 0,1 3-2,6 5-3,-5 0-9,6 4-13,1 5-2,-2-2 2,5 5-1</inkml:trace>
        </inkml:traceGroup>
        <inkml:traceGroup>
          <inkml:annotationXML>
            <emma:emma xmlns:emma="http://www.w3.org/2003/04/emma" version="1.0">
              <emma:interpretation id="{5F0A8116-67D8-4CBD-8472-8C2B380CE7F3}" emma:medium="tactile" emma:mode="ink">
                <msink:context xmlns:msink="http://schemas.microsoft.com/ink/2010/main" type="inkWord" rotatedBoundingBox="6311,4807 6618,4722 6795,5359 6487,5444"/>
              </emma:interpretation>
              <emma:one-of disjunction-type="recognition" id="oneOf3">
                <emma:interpretation id="interp15" emma:lang="en-US" emma:confidence="1">
                  <emma:literal>P,</emma:literal>
                </emma:interpretation>
                <emma:interpretation id="interp16" emma:lang="en-US" emma:confidence="0">
                  <emma:literal>P;</emma:literal>
                </emma:interpretation>
                <emma:interpretation id="interp17" emma:lang="en-US" emma:confidence="0">
                  <emma:literal>PI</emma:literal>
                </emma:interpretation>
                <emma:interpretation id="interp18" emma:lang="en-US" emma:confidence="0">
                  <emma:literal>P.</emma:literal>
                </emma:interpretation>
                <emma:interpretation id="interp19" emma:lang="en-US" emma:confidence="0">
                  <emma:literal>Pi</emma:literal>
                </emma:interpretation>
              </emma:one-of>
            </emma:emma>
          </inkml:annotationXML>
          <inkml:trace contextRef="#ctx0" brushRef="#br0" timeOffset="5584.8096">3481-1291 24,'0'-1'28,"-1"-1"2,0 4 0,3 10-13,-6-3-5,6 12-3,-4 2-5,4 11 0,-4-1-2,5 7 0,-2 1-1,1-1 0,-1-1-1,2-6 1,-2-2-1,1-7-1,1-3 0,-3-10-5,4 0-10,-4-8-15,0-6-1,0-7 0,0-7 1</inkml:trace>
          <inkml:trace contextRef="#ctx0" brushRef="#br0" timeOffset="5959.2105">3463-1299 27,'-4'-3'29,"4"3"0,-1 1 0,1-5-14,5 6-6,1-4-2,5 5-4,3 0 0,4-2-1,0 1 0,4 0-1,2 3 0,0 0 0,-2 1-1,-3-1 0,-2 4 0,-3 0 0,-4 4 1,-3-1-1,-6 2 0,-4 0 0,-5 2 0,-3-1 1,-6 0-1,-2 0 0,-4-1 0,-2 0-1,3 0 0,-1-5-5,9 4-12,1-7-12,5-3-1,5-2 0</inkml:trace>
          <inkml:trace contextRef="#ctx0" brushRef="#br0" timeOffset="6364.8112">3800-967 31,'-1'-4'31,"-1"3"1,1 1 0,-2-4-14,6 13-7,-10 0-3,8 6-4,-3 2 0,2 6-2,-3 5-1,3 3-3,4 4-20,-4-2-11,1 0-1,-1-1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6:28:02.505"/>
    </inkml:context>
    <inkml:brush xml:id="br0">
      <inkml:brushProperty name="width" value="0.04667" units="cm"/>
      <inkml:brushProperty name="height" value="0.04667" units="cm"/>
      <inkml:brushProperty name="color" value="#C6D9F0"/>
      <inkml:brushProperty name="fitToCurve" value="1"/>
    </inkml:brush>
  </inkml:definitions>
  <inkml:traceGroup>
    <inkml:annotationXML>
      <emma:emma xmlns:emma="http://www.w3.org/2003/04/emma" version="1.0">
        <emma:interpretation id="{EAC359FA-0895-461C-8BE0-D518B34B5D5A}" emma:medium="tactile" emma:mode="ink">
          <msink:context xmlns:msink="http://schemas.microsoft.com/ink/2010/main" type="writingRegion" rotatedBoundingBox="3918,11076 7116,10499 7240,11190 4042,11766"/>
        </emma:interpretation>
      </emma:emma>
    </inkml:annotationXML>
    <inkml:traceGroup>
      <inkml:annotationXML>
        <emma:emma xmlns:emma="http://www.w3.org/2003/04/emma" version="1.0">
          <emma:interpretation id="{FD1A7D88-800E-4937-BFAA-14C5E1969FED}" emma:medium="tactile" emma:mode="ink">
            <msink:context xmlns:msink="http://schemas.microsoft.com/ink/2010/main" type="paragraph" rotatedBoundingBox="3918,11076 7116,10499 7240,11190 4042,11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F5883-170C-4642-B72B-DA663776805F}" emma:medium="tactile" emma:mode="ink">
              <msink:context xmlns:msink="http://schemas.microsoft.com/ink/2010/main" type="line" rotatedBoundingBox="3918,11076 7116,10499 7240,11190 4042,11766"/>
            </emma:interpretation>
          </emma:emma>
        </inkml:annotationXML>
        <inkml:traceGroup>
          <inkml:annotationXML>
            <emma:emma xmlns:emma="http://www.w3.org/2003/04/emma" version="1.0">
              <emma:interpretation id="{027F1247-D61C-43ED-8C3E-8135D406DCA5}" emma:medium="tactile" emma:mode="ink">
                <msink:context xmlns:msink="http://schemas.microsoft.com/ink/2010/main" type="inkWord" rotatedBoundingBox="3953,11183 4963,11065 4998,11363 3988,11481"/>
              </emma:interpretation>
              <emma:one-of disjunction-type="recognition" id="oneOf0">
                <emma:interpretation id="interp0" emma:lang="en-US" emma:confidence="1">
                  <emma:literal>max</emma:literal>
                </emma:interpretation>
                <emma:interpretation id="interp1" emma:lang="en-US" emma:confidence="0">
                  <emma:literal>max.</emma:literal>
                </emma:interpretation>
                <emma:interpretation id="interp2" emma:lang="en-US" emma:confidence="0">
                  <emma:literal>maxi</emma:literal>
                </emma:interpretation>
                <emma:interpretation id="interp3" emma:lang="en-US" emma:confidence="0">
                  <emma:literal>man</emma:literal>
                </emma:interpretation>
                <emma:interpretation id="interp4" emma:lang="en-US" emma:confidence="0">
                  <emma:literal>mans</emma:literal>
                </emma:interpretation>
              </emma:one-of>
            </emma:emma>
          </inkml:annotationXML>
          <inkml:trace contextRef="#ctx0" brushRef="#br0">1210 7 34,'-1'-17'23,"2"2"-4,5 5-2,-4-3-4,8 6-2,-1-6-3,4 7-2,0 0-2,2 3-1,1 1 0,-1 5-1,-1 3 0,0 5-1,-5 0 0,1 6 0,-4-2 0,-2 3 0,-4-1 0,-1 1-1,-4-3 1,1 0-1,-4-3 1,0-3-1,-4 0 0,0-4-2,1 1-4,-6-8-11,3 1-12,2-3-2,2-3 1,3-1 0</inkml:trace>
          <inkml:trace contextRef="#ctx0" brushRef="#br0" timeOffset="483.6009">1583-165 25,'-13'-3'26,"4"4"0,-2 3-4,-3-1-10,5 7-3,-5-3-3,5 4-1,-5 0-1,5 3-2,-2 0 1,4 0-2,2 0 0,2 1 0,4-1 0,4 1-1,3-2-1,3-2 1,4-1-2,1-5 1,0-1-1,1-4 0,0-2 0,-5-7 0,-1-2 1,-2-3 0,-5-1 1,-3-6 0,-2 3 0,-3-1 0,0-1-1,-5 2-5,4 3-16,-1 6-6,1 1 1,2 9 0</inkml:trace>
          <inkml:trace contextRef="#ctx0" brushRef="#br0" timeOffset="998.4017">1737-222 40,'-4'8'27,"-1"-1"0,5 0-12,2 7-5,-2-2-4,6 8-1,-2-1-3,3 4 0,-3-4 0,5-1-1,-1-1 0,-1-5 0,3-5-1,-2-5 1,0-8 0,-1-5 0,2-6-1,-4-2 1,1-3-1,-2-2 0,-1-1 1,1 1-1,-3 3 0,2 6-1,0 4 1,1 3 0,-1 6 0,2 5 0,1 8 0,1 2 0,1 3 0,2 4 0,3 1 0,1-2 0,1 1 0,3-7 0,0-1 0,0-5 1,-1-7-1,-2-3 0,-2-8 1,-4-5-1,-2-6 1,-4 0-1,-2-6 0,-2-1 0,1 1-2,-1-1-4,5 8-10,-1 1-13,-1 8 0,3 5 0</inkml:trace>
          <inkml:trace contextRef="#ctx0" brushRef="#br0" timeOffset="1809.6029">2223-256 22,'-4'2'26,"-3"-5"1,5 4 0,2 2-15,-1-4-4,5 2-4,-1-2-1,4-1-1,3-2 0,1 0 0,1-4 0,2 1-1,-1-5 0,-2 3-1,-1-2 1,-2-1-1,-5 3 0,-3 0 0,-4 2 0,-3 3 0,-2 1 0,-2 5 1,-3 2-1,-1 4 0,-2 3 1,3 2 0,-2 1-1,3 0 1,3 3 0,3-1 0,5-2-1,3 1 1,3-1-1,5-3 0,3 1 0,2-1-1,6-4-1,-2-3 0,2-1 0,-1-5 0,3-2-1,-4-4 0,0-1 1,-3-5 1,-4 1-1,-2-6 2,-1 0-1,-1 1 1,-4 0 1,-2 1-1,1 3 1,-1 4 0,0 2 0,1 5-1,1 6 1,-2 4 0,3 6 0,0 2 0,1 4 0,0 2 0,2 2 0,-1 2 0,-2-5 0,3-1 0,-3-6 0,0-1 0,-3-7 0,1-6 0,-4-8 0,1-6 0,0-4-1,-1-4 1,1-2-1,1-1 0,3-1 0,-1 5 0,4 4 0,1 6 0,1 3-2,1 2-4,3 9-14,-1 0-8,-1 3-2,4 0 1</inkml:trace>
        </inkml:traceGroup>
        <inkml:traceGroup>
          <inkml:annotationXML>
            <emma:emma xmlns:emma="http://www.w3.org/2003/04/emma" version="1.0">
              <emma:interpretation id="{3595D77D-4F8F-42BA-AF50-75A448761038}" emma:medium="tactile" emma:mode="ink">
                <msink:context xmlns:msink="http://schemas.microsoft.com/ink/2010/main" type="inkWord" rotatedBoundingBox="5101,11111 6477,10676 6608,11087 5232,11523"/>
              </emma:interpretation>
              <emma:one-of disjunction-type="recognition" id="oneOf1">
                <emma:interpretation id="interp5" emma:lang="en-US" emma:confidence="1">
                  <emma:literal>power</emma:literal>
                </emma:interpretation>
                <emma:interpretation id="interp6" emma:lang="en-US" emma:confidence="0">
                  <emma:literal>Power</emma:literal>
                </emma:interpretation>
                <emma:interpretation id="interp7" emma:lang="en-US" emma:confidence="0">
                  <emma:literal>powder</emma:literal>
                </emma:interpretation>
                <emma:interpretation id="interp8" emma:lang="en-US" emma:confidence="0">
                  <emma:literal>powers</emma:literal>
                </emma:interpretation>
                <emma:interpretation id="interp9" emma:lang="en-US" emma:confidence="0">
                  <emma:literal>•power</emma:literal>
                </emma:interpretation>
              </emma:one-of>
            </emma:emma>
          </inkml:annotationXML>
          <inkml:trace contextRef="#ctx0" brushRef="#br0" timeOffset="-1606.8025">8 91 44,'-3'-2'27,"1"-1"-7,3 6-2,-5-4-6,7 8-3,-6-2-3,4 9-2,-2 0-1,2 7-1,-1 1 0,0 3-1,2 0 0,-1 2 0,0-3 0,2-5-1,0-1 0,0-7 1,-2-4-1,-1-7 0,1-5-1,1-7 1,1-6 0,-1-4-1,4-7 1,-3-3-1,4 0 1,1-1-1,3 2 1,-1 3 0,1 7-1,2 6 1,0 8-1,0 8 1,1 6 0,-2 6-1,1 5 1,-2 1 0,-1 1 0,-2 1 0,-2-3 0,-1-3 0,-1-4 0,-1-1 1,-3-4-1,2-5 0,-4-2 0,2-6 0,2-5 0,0-3 0,4-4 0,1-5-1,3-1 1,1 0-1,3 1 0,0 3-1,0 6 1,-1 4 0,0 7 0,-2 7 0,-1 5 1,0 7-1,-3 3 1,-1 3 0,0 3-2,-2-2-2,2 3-5,-3-5-12,-1-4-7,4-2 0,-1-5 1</inkml:trace>
          <inkml:trace contextRef="#ctx0" brushRef="#br0" timeOffset="-1092.0018">654-48 39,'-14'0'27,"0"4"1,3 4-10,-6-4-7,6 10-3,-9-3-2,5 6-3,-3-2 0,5 5-1,0-2-1,1 1 0,5-1 0,5 0-1,6-2 1,4-4-2,3-1 1,3-4-1,3-1 0,-2-6-1,3-1 1,-2-6-1,-2 0 1,-5-4 0,0-1 0,-4-2 1,-2-1 0,1 0-1,-4 1 1,2-1 0,-2 2 0,1 2 0,0 1 0,2 5-1,1 3 1,2 4-1,-1 3 1,4 5 0,-1 3-1,-1 2-1,4 3-2,-4-1-3,6 3-8,-4-1-12,1-7 0,1-2 0</inkml:trace>
          <inkml:trace contextRef="#ctx0" brushRef="#br0" timeOffset="-639.6009">809 16 36,'5'8'28,"-1"2"0,7-3-10,4 8-6,-4-4-4,6 6-3,3-2-3,-1-2-4,5 3-11,-2-3-14,-4-6-2,1-2 1,1-9-1</inkml:trace>
          <inkml:trace contextRef="#ctx0" brushRef="#br0" timeOffset="-858.0013">960-11 44,'-7'3'29,"0"5"0,0 8-12,-6-7-6,11 11-4,-8-4-3,4 4-4,1 1-3,-2-7-7,5 2-11,2-3-8,-2-6 1,-1-3-1</inkml:trace>
          <inkml:trace contextRef="#ctx0" brushRef="#br0" timeOffset="-265.2004">1225-74 26,'0'16'26,"-4"3"1,3 2-8,2 11-4,-5-3-5,7 12-2,-5-4-4,7 5 0,-3 0-1,5-1 0,-2-6-1,0-3 0,1-7 0,-2-7-1,-1-6-1,-3-11-3,1-7-4,-5-12-7,5 0-7,-6-10-7,2-5-1,-3-5 2</inkml:trace>
        </inkml:traceGroup>
        <inkml:traceGroup>
          <inkml:annotationXML>
            <emma:emma xmlns:emma="http://www.w3.org/2003/04/emma" version="1.0">
              <emma:interpretation id="{573BF5F1-9193-49B0-85A7-DBDD94ACA90E}" emma:medium="tactile" emma:mode="ink">
                <msink:context xmlns:msink="http://schemas.microsoft.com/ink/2010/main" type="inkWord" rotatedBoundingBox="6796,10557 7116,10499 7240,11190 6921,11247"/>
              </emma:interpretation>
              <emma:one-of disjunction-type="recognition" id="oneOf2">
                <emma:interpretation id="interp10" emma:lang="en-US" emma:confidence="0">
                  <emma:literal>PX</emma:literal>
                </emma:interpretation>
                <emma:interpretation id="interp11" emma:lang="en-US" emma:confidence="0">
                  <emma:literal>PR</emma:literal>
                </emma:interpretation>
                <emma:interpretation id="interp12" emma:lang="en-US" emma:confidence="0">
                  <emma:literal>Pa</emma:literal>
                </emma:interpretation>
                <emma:interpretation id="interp13" emma:lang="en-US" emma:confidence="0">
                  <emma:literal>P</emma:literal>
                </emma:interpretation>
                <emma:interpretation id="interp14" emma:lang="en-US" emma:confidence="0">
                  <emma:literal>P,</emma:literal>
                </emma:interpretation>
              </emma:one-of>
            </emma:emma>
          </inkml:annotationXML>
          <inkml:trace contextRef="#ctx0" brushRef="#br0" timeOffset="2496.0043">2899-611 40,'-5'3'28,"0"6"1,3 6-11,-4 0-6,9 10-4,-5 2-3,2 5-2,0 0 1,3 4-3,-3-1 1,2-2 0,-2-4-2,1-2 1,-2-5 0,2-5-1,0-3-2,-2-9-2,4 2-6,-7-11-8,2 0-11,1-5-2,-1-5 1</inkml:trace>
          <inkml:trace contextRef="#ctx0" brushRef="#br0" timeOffset="2901.6051">2869-523 21,'-6'-14'26,"6"3"0,-1 3-5,-2-5-6,6 9-4,-3-7-3,4 7-2,0-2-2,6 2 0,-3 0-1,5 0-1,1-1 0,2 1 0,2 0 0,4 1-1,-3-1 0,1 3 0,-1 1 0,0 1 0,-2 3 0,-2 2-1,-5 4 1,0 1-1,-5 4 1,0 2 0,-4-1 0,-1 0-1,-4 0 1,-2 0-1,-1-4 1,-3-1-1,-2-4 0,0-1 1,-4-2-1,-1-3-1,2 2-3,-2-6-6,7 3-21,1-1 1,4-2-3,4 1 1</inkml:trace>
          <inkml:trace contextRef="#ctx0" brushRef="#br0" timeOffset="3712.8065">3080-293 18,'0'-2'26,"-3"1"1,2 1-1,4 4-11,-5-4-5,8 4-3,-5-2-2,6 0-1,-1-2 0,3 2-1,1-4 0,4 4-1,0-4 0,3 5 0,-3 0-1,-2 3 0,-1 2-1,-1 2 1,-4 4-1,-4 1 0,-3-1 0,-5 1 0,-1 3 0,-2 0 1,-2 2-1,-2 1 0,-1-2 0,0 1 0,-1 2 0,2-3 0,2-1 0,0-4 0,3-1 0,2-5 0,3-1 0,2-3 1,2-4-1,2 0 0,3-1 1,1-1 0,1 0 0,3 0 0,2 1 0,5 0 0,0 2-1,-1-1-2,6 8-16,-3-4-13,-2 1-2,-1-1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4:26.250"/>
    </inkml:context>
    <inkml:brush xml:id="br0">
      <inkml:brushProperty name="width" value="0.04667" units="cm"/>
      <inkml:brushProperty name="height" value="0.04667" units="cm"/>
      <inkml:brushProperty name="color" value="#8DB3E2"/>
      <inkml:brushProperty name="fitToCurve" value="1"/>
    </inkml:brush>
  </inkml:definitions>
  <inkml:traceGroup>
    <inkml:annotationXML>
      <emma:emma xmlns:emma="http://www.w3.org/2003/04/emma" version="1.0">
        <emma:interpretation id="{217AD566-A12F-435D-8DB0-55E9B8C0F217}" emma:medium="tactile" emma:mode="ink">
          <msink:context xmlns:msink="http://schemas.microsoft.com/ink/2010/main" type="inkDrawing" rotatedBoundingBox="8472,6730 16027,8651 15765,9683 8210,7762" semanticType="callout" shapeName="Other">
            <msink:sourceLink direction="with" ref="{FE20BD1C-53B1-4F52-B61D-64A5950A6602}"/>
            <msink:sourceLink direction="with" ref="{1838972B-3263-40E4-B08F-F7A903B1B1E2}"/>
          </msink:context>
        </emma:interpretation>
      </emma:emma>
    </inkml:annotationXML>
    <inkml:trace contextRef="#ctx0" brushRef="#br0">12 14 35,'-2'1'24,"-1"1"-3,-3-5-4,9 4-2,-8-7-1,8 7-4,-4-5-3,4 4-1,-3-3-2,4 3 0,0-3-1,0 3-1,2-2-1,2 2 1,0 0-1,2 0 0,4 2 0,3-2 1,0 0-1,3 1 0,0-1-1,3 0 1,2 0-1,-2 0 1,0 0-1,0 2 0,0-1 0,-1 2 1,1 2-1,0 0 0,2 1 0,1 1 0,2 1 1,2 1-1,1 1 0,1-1 0,-1 2 0,3-2 1,0-1-1,0-1 0,-2-2 0,2-1 0,-2 0 0,2-1 0,0-2 0,-2 1 0,1-1 0,1 2 1,-4 2-1,1 1 0,-2 0 0,4 2 0,1 0 0,-2 1 0,5-1 0,-3 1 0,3-1 0,1-2 0,1-2 0,-1-1 0,4 0 0,-4 1 0,1-1 0,-1-2 0,1 2 0,-6 0 0,3 2 0,-4 1 0,-4 0 0,1 0 0,0 2 0,-1 0 0,0-2 0,3 0 0,-4 0 0,4-1 0,-2-2 0,2 0 0,1-1 0,2-1 0,-1 2 0,-1-1 0,5 1 0,-3 0 0,0 3 0,-2-1 0,0 1 0,-2 0 0,0 0 0,-4 0 0,1 0 0,2 1 0,2-3 0,-1 1 0,3-1 0,1 1 0,3 0 0,1-1 0,2 1 1,0 1-1,0 0 0,2 2 0,-1-2 0,-1 2 0,0 0 0,0-2 0,2 1-1,-4 0 1,1-1 0,-1-2 0,1 2 0,-2-1 0,0 1 0,-2-1 1,0 1-2,2 0 1,-1 0 1,-1 0-1,-2 1 0,0-1 0,-2 1 0,2 0 0,-3-1 0,-2 0 0,0-1 0,-2-1 0,2 1-1,-1-1 1,3 1 0,-1-2 0,0 0 0,0 2 0,1-2 0,0 0 0,0 0 0,-1 0 1,-1 0-1,-2 2 0,1-2-1,0-2 2,-1 3-1,-2-3 0,3 1 0,-3-1 0,2 1 0,-3-1 0,1-1 0,-3 2 0,1-1 0,-2 1 0,-2-1 0,-1 1 0,2 1 0,-3 0 0,1 0 0,3-1 0,2 1 0,-2 0 0,2 0 0,-2 0 0,1-1 0,-1 1 0,0-2 0,-3 2 0,-2-1 0,-1 1 1,0-2-1,-2 2 0,-1 1 0,-2-1 0,1 0 0,-1 0 0,0 0 0,0 0 0,1-2 0,-1 3 1,-1-3-1,2-1 0,0 2 0,-3-2 0,3 0 0,-3 0 0,1 0 0,0 0 0,1 1 1,0 1-1,0-2 0,4 1 0,-1-1 0,2 2 0,3-2 0,1 1 0,-1-1 1,-1 2-1,0-2 0,-2 1 0,3 2 0,-3-1 0,1 1 0,2 0 0,0 2 0,2-2 0,-1 2 0,2 1 0,-1 1 0,4 1 1,-3 0-1,-2-1-1,4 0 2,-2 0-1,3-1 0,-3-1 0,3 0 0,-1-1 0,-1 1 0,-1 1 0,-1-1 0,-1 1 0,-1 0 0,0 0 0,-3 2 0,4 0 0,-1-1 0,-1 3 0,2-1 0,1 2 0,1-1 0,0 3 0,1-3 0,-2 3 0,2 1 0,1-1 0,1 1 0,-2 2 0,1 1 0,1 0 0,-1 1 0,-1 4 0,-2-1-1,2 2 1,1 0 0,2 2 0,-1 0 0,4 1 1,3 0-1,1 2 0,3-1 0,0 3 1,0 0 0,-2 1-1,2 1 1,1-1 0,-4 2 0,1-3 0,1 1 0,1-2 0,-2 1-1,5-3 1,0 4 0,1-2-1,1 1 1,2-1-1,1-1 1,1 1-1,2 0 0,-4-1 0,-1-4 1,2 1-1,-2 0 0,-3-1 0,-2-1 1,1 0-1,-4-1 0,-3 1 0,2 2 0,-3-4-1,1 2 0,3 0 0,1 4-1,-1-3 0,3 2 0,1-1 0,4-2 0,-2 2 0,2-1 0,-3-2-2,3 7-14,-7-6-15,-6 2 0,-2-2-2,-10 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4:26.189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F11CA5CF-23B8-46EC-BF07-78026EA13A7C}" emma:medium="tactile" emma:mode="ink">
          <msink:context xmlns:msink="http://schemas.microsoft.com/ink/2010/main" type="inkDrawing" rotatedBoundingBox="8039,12869 19588,12758 19592,13180 8043,13291" semanticType="callout" shapeName="Other">
            <msink:destinationLink direction="with" ref="{0A37B47E-C235-488A-93DB-12B40FBF83C6}"/>
            <msink:destinationLink direction="with" ref="{053BCB8D-11F0-47A5-8D1A-AE7E12E473AA}"/>
          </msink:context>
        </emma:interpretation>
      </emma:emma>
    </inkml:annotationXML>
    <inkml:trace contextRef="#ctx0" brushRef="#br0">0 305 41,'6'-8'27,"2"2"3,7 1-13,-4-4-2,11 4-5,-2-2-4,7 2-1,4-1-2,9 3 0,8-3-1,9 3 0,6-4 0,8 3-1,9-2 0,8 1 1,2-3-1,7 4 1,2-2-1,5 1 0,6 2 0,4 3 0,-5 0-1,6 3 1,2 0 0,3 2 0,2-2 0,4-2 0,2 1-1,4-4 1,5-1 0,4-3-1,3-3 1,7 1-1,5-1 1,-3 0-1,1-2 0,2 3 1,1 0 0,5 5 0,4-1-1,2 2 1,-1-1 0,6-2 0,1 4-1,7-4 0,4 4 1,0-5-1,-4 1 0,3-1 0,-3 0 1,2 0-1,-3 1 0,-6-1 0,-3 0 0,-3-1 0,-3 3 0,-1-2 1,-5 0-1,-4 1 0,-5-1 0,-2 1 0,-7 2 0,-4 2 0,-3-1 0,-8 4 0,-4 1 0,-8 0 0,0 1 0,-3 1 0,-1 0 0,4-1 0,-1 1 1,5-2-1,2 0 0,5-2 0,0 1 0,4 0 0,0-2 0,-1 0 0,1 0 0,-2 0 0,-4 0 0,-2-2 0,-4 2 0,-6 2 0,-5-2 0,-4 3 0,-10-2 0,-6 2 0,-9 0 0,-3 2 0,-4 0 0,-6-1 0,-2-1 0,-5 0 1,-3 2-1,-2-4 0,-3 1 0,-4 3 0,-7-4 0,-7-1 0,-5 2 0,-6-2 0,-6 0 0,-5 0 0,-4 0 0,-3 0 0,-2 0 1,0 0-1,-4-2 0,3 1 0,-4-1 0,-1-1 1,0-2-1,-3-2 0,-4 1 0,0-1 0,-3 0 0,-1-1 0,-3 0 0,0 2 0,-1-2 0,1 2 0,0 0 0,4 2 0,-1-3 0,7 3 0,0 1 0,4 0 0,2 0 1,0 1-1,4 0 0,4 1 0,0 1 0,1 1 0,2 1 0,4 1 0,2 2 0,-1 2 0,0 1 0,5 0 0,2 3 0,1-2 0,3 2 0,0 2 1,0-2-1,-2 1 0,3 1 0,-8-2-1,0-1 1,-5 0 0,-4-1 0,-4-3 0,-3 2 0,0-4 0,-4 1 0,-2 1 0,-2 2 0,-3 1 0,-1 2 0,-4 3 0,0 1 0,-3 2 0,-3 3 0,-1 2 0,-1 1 0,-2-2-2,6 7-8,-5-10-26,8-1 0,0-11-2,9-10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4:26.188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0A37B47E-C235-488A-93DB-12B40FBF83C6}" emma:medium="tactile" emma:mode="ink">
          <msink:context xmlns:msink="http://schemas.microsoft.com/ink/2010/main" type="inkDrawing" rotatedBoundingBox="8509,5860 8629,13438 8467,13441 8347,5862" semanticType="callout" shapeName="Other">
            <msink:sourceLink direction="with" ref="{F11CA5CF-23B8-46EC-BF07-78026EA13A7C}"/>
            <msink:sourceLink direction="with" ref="{1838972B-3263-40E4-B08F-F7A903B1B1E2}"/>
          </msink:context>
        </emma:interpretation>
      </emma:emma>
    </inkml:annotationXML>
    <inkml:trace contextRef="#ctx0" brushRef="#br0">50 3 58,'2'0'17,"-4"-3"0,5 6-2,-7-6-3,7 8-3,-8-5-1,8 6-2,-6-2-2,5 9 0,-4-1-1,4 6-1,-4 6 0,2 5-1,-1 2 1,2 1-1,-1 2 0,0 1 0,0 4 0,2 2 0,-4 2-1,4 4 2,-2 6-2,0 7 3,0 7-3,0 5 2,0 5-1,1 6 0,-1-1 0,0 1 0,0-5 0,2 1 0,-2-4-1,1-1 1,-1-3-1,0-3 1,2-1-1,-2 1 0,0 0 0,-3-4 0,3 1 0,-2-3 0,-1-1 0,0 1 0,0-2 0,2-2 0,-3-2 0,1 1 0,0-3 1,-1 1-1,1-1 0,0-6 0,-1 2 0,3 0 0,-1 0-1,1 3 1,1-2 0,-2 1 0,2 0 0,0 2 0,-1 0 0,1 0-1,0 1 2,0-2-2,0-1 1,0-1 0,1 0 0,-1-1 0,0 1 0,0 0 0,0-2 0,-1 4 0,1-1 0,-2 2 0,1 1-1,-1 1 1,2-1 0,-1-1 0,-1 3-1,2-3 1,0 3 1,0 0-2,0-2 1,0 2 0,0 0 1,0 0-2,0 0 2,2 1-1,-1-5 0,1 1 0,1 1-1,0-1 1,0 0 0,0 0 0,0-1-1,-1 1 1,-1 2 0,1-1-1,-1 1 1,-1-1 0,2 0 0,-2 2 0,1 0 1,1 0-2,-1 3 2,2-3-1,1 2 0,-1 1 0,0 1 0,0 2 0,0-1 0,0 3 0,0 6 0,2-2 0,-1-2 1,1 0-1,1-3 0,0 3 0,0-1 0,2-2 1,0-7-1,-2 0 0,0 2 0,0-1 0,0 4 0,1-4 0,-1 1 0,-2-2 1,1-2-2,1 2 2,0-5-1,-1-2-1,-1-4 1,0-3 0,-1-1 0,1 1 0,1 3 0,0-2 0,-2 6 0,0 1 0,1-1 0,-1 3 0,0-4 0,-1-3 0,0-6 0,-2-9-1,0-3-5,-7-18-22,3-8-5,-4-16-1,-6-18-1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4:26.251"/>
    </inkml:context>
    <inkml:brush xml:id="br0">
      <inkml:brushProperty name="width" value="0.04667" units="cm"/>
      <inkml:brushProperty name="height" value="0.04667" units="cm"/>
      <inkml:brushProperty name="color" value="#8DB3E2"/>
      <inkml:brushProperty name="fitToCurve" value="1"/>
    </inkml:brush>
  </inkml:definitions>
  <inkml:traceGroup>
    <inkml:annotationXML>
      <emma:emma xmlns:emma="http://www.w3.org/2003/04/emma" version="1.0">
        <emma:interpretation id="{053BCB8D-11F0-47A5-8D1A-AE7E12E473AA}" emma:medium="tactile" emma:mode="ink">
          <msink:context xmlns:msink="http://schemas.microsoft.com/ink/2010/main" type="inkDrawing" rotatedBoundingBox="15193,8457 15835,13095 15770,13103 15129,8466" semanticType="callout" shapeName="Other">
            <msink:sourceLink direction="with" ref="{F11CA5CF-23B8-46EC-BF07-78026EA13A7C}"/>
            <msink:sourceLink direction="with" ref="{FE20BD1C-53B1-4F52-B61D-64A5950A6602}"/>
          </msink:context>
        </emma:interpretation>
      </emma:emma>
    </inkml:annotationXML>
    <inkml:trace contextRef="#ctx0" brushRef="#br0">3 0 29,'0'24'28,"-3"3"3,3-4-10,5 14-7,-8-10 0,10 12-4,-7-8-1,6 9-2,-4-6 0,4 4-2,-3 2-1,2 5-1,-1-2 0,1 3-2,-2 2 0,3 1 0,0 2 0,2 0-1,-2-2 1,4 0 0,-3 2 0,1 3 0,0 0 0,-2 1 0,0 2 0,2 1 0,-2 1-1,1 3 0,1-6 1,1 1-1,2-1 0,1-4 0,-1-3 1,2 2-1,-3-1 0,3-1 1,-3 3-1,0 0 0,-3 2 0,1 0 1,0 0-1,-2-2 0,0-1 0,0-3 1,-1-5-1,1-1 0,0-1 0,-1-4 0,-1-2 0,1 4-1,-2-2 2,2 0-2,-4-2 1,2 2 0,0 0 0,0 0 0,1 2 0,0-2 0,1-1 0,-1 1 0,1 2 0,0-1 1,-2-1-2,1 2 2,-1 1-1,2-3 0,-2 1-1,0 2 1,0-3 0,2 2 0,0 1 0,-1-3 0,1-2 0,-1 0 0,1 1 0,1 1 1,-1-2-1,1 4 0,-3-1 0,3-1 0,-1 0 0,2 0 0,-2 0 1,1-3-2,0 1 1,-1-4 1,1 0-1,-1 1 0,-1-1 0,-1 1 0,2-3 0,-2 4 0,2-2 0,-2 1 0,2 0 0,-2-1 0,0 1 0,1-1 1,-1 1-1,4-2 0,-3-1 0,2-1 0,-1 1 0,1-1 0,2 1 0,-4 0 0,4 3 1,-3 1-1,-1 1 0,2-1 0,1 0 0,0 1 1,-1-5-1,1 0 0,-1-7 0,0-1 0,0-4 0,-1-1-1,-1-1-1,-2-9-6,9 5-30,-10-6 1,5 1-2,1-8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1:17.588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294B2F07-C871-44B9-8F80-C00C03B721EE}" emma:medium="tactile" emma:mode="ink">
          <msink:context xmlns:msink="http://schemas.microsoft.com/ink/2010/main" type="inkDrawing" rotatedBoundingBox="8039,12869 19588,12758 19592,13180 8043,13291" semanticType="callout" shapeName="Other">
            <msink:sourceLink direction="with" ref="{62F41B5C-5B84-443E-B75C-CF065BA2D4C4}"/>
            <msink:sourceLink direction="with" ref="{0304AA8F-A5A8-46AE-BC90-6EB9EC2C7B38}"/>
          </msink:context>
        </emma:interpretation>
      </emma:emma>
    </inkml:annotationXML>
    <inkml:trace contextRef="#ctx0" brushRef="#br0">0 305 41,'6'-8'27,"2"2"3,7 1-13,-4-4-2,11 4-5,-2-2-4,7 2-1,4-1-2,9 3 0,8-3-1,9 3 0,6-4 0,8 3-1,9-2 0,8 1 1,2-3-1,7 4 1,2-2-1,5 1 0,6 2 0,4 3 0,-5 0-1,6 3 1,2 0 0,3 2 0,2-2 0,4-2 0,2 1-1,4-4 1,5-1 0,4-3-1,3-3 1,7 1-1,5-1 1,-3 0-1,1-2 0,2 3 1,1 0 0,5 5 0,4-1-1,2 2 1,-1-1 0,6-2 0,1 4-1,7-4 0,4 4 1,0-5-1,-4 1 0,3-1 0,-3 0 1,2 0-1,-3 1 0,-6-1 0,-3 0 0,-3-1 0,-3 3 0,-1-2 1,-5 0-1,-4 1 0,-5-1 0,-2 1 0,-7 2 0,-4 2 0,-3-1 0,-8 4 0,-4 1 0,-8 0 0,0 1 0,-3 1 0,-1 0 0,4-1 0,-1 1 1,5-2-1,2 0 0,5-2 0,0 1 0,4 0 0,0-2 0,-1 0 0,1 0 0,-2 0 0,-4 0 0,-2-2 0,-4 2 0,-6 2 0,-5-2 0,-4 3 0,-10-2 0,-6 2 0,-9 0 0,-3 2 0,-4 0 0,-6-1 0,-2-1 0,-5 0 1,-3 2-1,-2-4 0,-3 1 0,-4 3 0,-7-4 0,-7-1 0,-5 2 0,-6-2 0,-6 0 0,-5 0 0,-4 0 0,-3 0 0,-2 0 1,0 0-1,-4-2 0,3 1 0,-4-1 0,-1-1 1,0-2-1,-3-2 0,-4 1 0,0-1 0,-3 0 0,-1-1 0,-3 0 0,0 2 0,-1-2 0,1 2 0,0 0 0,4 2 0,-1-3 0,7 3 0,0 1 0,4 0 0,2 0 1,0 1-1,4 0 0,4 1 0,0 1 0,1 1 0,2 1 0,4 1 0,2 2 0,-1 2 0,0 1 0,5 0 0,2 3 0,1-2 0,3 2 0,0 2 1,0-2-1,-2 1 0,3 1 0,-8-2-1,0-1 1,-5 0 0,-4-1 0,-4-3 0,-3 2 0,0-4 0,-4 1 0,-2 1 0,-2 2 0,-3 1 0,-1 2 0,-4 3 0,0 1 0,-3 2 0,-3 3 0,-1 2 0,-1 1 0,-2-2-2,6 7-8,-5-10-26,8-1 0,0-11-2,9-10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5:13.534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EE31EF7-9C67-4830-9EAD-1F37211038C1}" emma:medium="tactile" emma:mode="ink">
          <msink:context xmlns:msink="http://schemas.microsoft.com/ink/2010/main" type="writingRegion" rotatedBoundingBox="12519,6817 15914,5055 16290,5780 12894,7542"/>
        </emma:interpretation>
      </emma:emma>
    </inkml:annotationXML>
    <inkml:traceGroup>
      <inkml:annotationXML>
        <emma:emma xmlns:emma="http://www.w3.org/2003/04/emma" version="1.0">
          <emma:interpretation id="{5BE063B7-B0AD-4635-B222-A76A7F1B69DD}" emma:medium="tactile" emma:mode="ink">
            <msink:context xmlns:msink="http://schemas.microsoft.com/ink/2010/main" type="paragraph" rotatedBoundingBox="12519,6817 15914,5055 16290,5780 12894,7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1C3E7C-B4DC-4D97-821F-08BD5AA46D88}" emma:medium="tactile" emma:mode="ink">
              <msink:context xmlns:msink="http://schemas.microsoft.com/ink/2010/main" type="line" rotatedBoundingBox="12519,6817 15914,5055 16290,5780 12894,7542"/>
            </emma:interpretation>
          </emma:emma>
        </inkml:annotationXML>
        <inkml:traceGroup>
          <inkml:annotationXML>
            <emma:emma xmlns:emma="http://www.w3.org/2003/04/emma" version="1.0">
              <emma:interpretation id="{0ADE9458-3BA3-4E24-AF96-136BD65AAB35}" emma:medium="tactile" emma:mode="ink">
                <msink:context xmlns:msink="http://schemas.microsoft.com/ink/2010/main" type="inkWord" rotatedBoundingBox="12519,6817 15914,5055 16290,5780 12894,7542"/>
              </emma:interpretation>
              <emma:one-of disjunction-type="recognition" id="oneOf0">
                <emma:interpretation id="interp0" emma:lang="en-US" emma:confidence="0">
                  <emma:literal>maintain</emma:literal>
                </emma:interpretation>
                <emma:interpretation id="interp1" emma:lang="en-US" emma:confidence="0">
                  <emma:literal>max. min fair</emma:literal>
                </emma:interpretation>
                <emma:interpretation id="interp2" emma:lang="en-US" emma:confidence="0">
                  <emma:literal>max-min fair</emma:literal>
                </emma:interpretation>
                <emma:interpretation id="interp3" emma:lang="en-US" emma:confidence="0">
                  <emma:literal>max min fair</emma:literal>
                </emma:interpretation>
                <emma:interpretation id="interp4" emma:lang="en-US" emma:confidence="0">
                  <emma:literal>martin fair</emma:literal>
                </emma:interpretation>
              </emma:one-of>
            </emma:emma>
          </inkml:annotationXML>
          <inkml:trace contextRef="#ctx0" brushRef="#br0">-2 166 24,'3'11'24,"-2"-2"0,4 4-8,3 5-5,-1 1-3,4 4-2,-3-3-1,1 3-2,-1-2 1,0-1-2,-5-3 1,3-3-1,-5-6 0,2-1 0,-3-8 0,0-2-1,-1-8 0,-1-3 0,-1-6 0,-1-3 0,1-6-1,-1-3 0,3-1 0,2-4 1,3 6-2,2 1 2,0 4-2,3 2 1,-1 11 0,3 5 0,-2 5-1,3 7 1,-1 4 0,-2 6 0,2 0 0,0 6 0,-1-2 0,0 1 0,-1-1 1,-1 1-1,-2-4 0,0-3 0,-1-2 1,-2-6-1,-2-4 0,-1-6 0,0-3 0,0-6 0,0-4 0,-1-4 1,1-3-2,1 0 1,1 1-1,-2 2 1,1 3-1,4 4 1,-1 4-1,1 6 1,3 6 0,-1 3-1,4 6 2,0 5-2,0 2 2,1 2-3,4 5-3,-7-3-9,3 3-13,2 2-1,-2-7 0,1 1-1</inkml:trace>
          <inkml:trace contextRef="#ctx0" brushRef="#br0" timeOffset="561.6009">709-111 13,'-12'-1'23,"7"5"0,-6-2-7,0-4-2,4 5-2,-9-6-2,4 8-1,-8-5-1,5 6-1,-8-3-1,4 6-2,-1-2-1,3 5-1,0-1-1,5 2 0,3 6 0,4 1-1,5 0 1,2 2-2,2-4 2,4 0-2,6-1 1,0-4-1,4-6 1,2-5-1,0-4 0,-3-7 0,5 0 0,-5-6 1,-2-4-1,-4-1 0,-4-2 1,-2 1-1,-3-2 1,-2 4 0,-4-1 0,1 5-1,2 3 1,-1 2 0,2 4-1,0 3 1,2 6-1,2 3 1,3 5 0,0 2-1,3 3 1,-1 1-1,2 6-1,-2-6-3,5 8-7,-5-3-15,-1-7-1,1-1-1,-3-8 2</inkml:trace>
          <inkml:trace contextRef="#ctx0" brushRef="#br0" timeOffset="1045.2019">797-179 16,'-5'-12'27,"7"4"0,1-1 1,1 2-13,13 7-4,-4-2-3,8 10-3,-2-2-2,4 5-1,-2 1-2,1 0 0,1 2-3,-6-6-6,3 1-18,-5-1-2,-2-5 1,0-2-1</inkml:trace>
          <inkml:trace contextRef="#ctx0" brushRef="#br0" timeOffset="811.2014">958-314 36,'-3'-5'29,"-3"2"1,1 6-1,2 10-17,-4-4-4,2 11-4,0 1-2,2 6 0,-1 0-2,-1 3-1,4 2-3,-6-7-6,11 1-12,-6-5-8,-1-4 0,0-4 0</inkml:trace>
          <inkml:trace contextRef="#ctx0" brushRef="#br0" timeOffset="1326.0019">1145-268 40,'3'-4'26,"0"-7"-7,6 3-2,-4-9-4,5 3-3,-2-4-3,3 1-2,0 3-5,-4-3-6,6 6-20,-4 10-2,-3-2 0,2 4-1</inkml:trace>
          <inkml:trace contextRef="#ctx0" brushRef="#br0" timeOffset="2012.4036">1340-591 25,'-1'0'26,"-1"-2"1,0-2-8,7 8-4,-5-2-3,8 9-4,-5-4-2,6 10-2,-4 3-1,1 5-2,0 0 0,2-1 0,-2-2-1,-2-1 0,3-5 0,-6-4-1,2-3 1,-3-10-1,0-5 0,-1-8-1,-1-3 0,-1-11-1,2-1-1,-3-8 0,4 3 0,-1 2 0,1 4 0,0 3 0,3 12 2,0 3 0,2 10 2,1 8 0,3 4 0,-1 4 1,1 4 0,3 3 0,-1-2 0,3 1 0,-3-5 0,0-2 0,-2-2-1,-2-1 1,3-9 0,-6-2-1,1-5 1,-4-5-1,1-4 0,-2-5-1,3-4 1,-3-4-1,0 1 0,2 1 0,-1 2 0,-1 2 0,5 6 0,-1 5 1,4 6 0,1 3 0,1 6 0,2 2 1,2 4-1,1 2 1,-1 3-1,1-5-2,-1 5-11,2-3-13,-10-6 2,6 0-1</inkml:trace>
          <inkml:trace contextRef="#ctx0" brushRef="#br0" timeOffset="2277.6039">1825-840 26,'-6'0'28,"1"3"0,1 1 1,2-1-15,5 11-5,-3 0-3,5 5-3,-1 1 0,2 3-1,2 0-1,0-2-1,0 1-3,-4-10-6,7 0-20,-5-4-1,-3-8 1,-1-6-1</inkml:trace>
          <inkml:trace contextRef="#ctx0" brushRef="#br0" timeOffset="2449.2038">1771-1104 40,'-5'-6'26,"7"8"0,-2-2-15,6 1-31,6 9-1,-5-3-3,5 7-1</inkml:trace>
          <inkml:trace contextRef="#ctx0" brushRef="#br0" timeOffset="2917.2051">1916-907 39,'4'16'24,"-1"2"-8,-1-2-2,3 5-4,-4-5-3,4 1-3,-2-5-1,0-1 0,-2-4-2,1 1 1,0-5-1,-1-1 0,-2-4-1,1-1 1,-2-2 0,2-2-1,-2-4 0,2-1 0,0-2 0,0-3 0,2 0 0,1-3-1,2 1 1,-1-1-1,4 2 1,0 1 0,2 3 0,3 5 0,-1 6 1,2 7-1,0 4 1,1 6 0,-2 4 1,2 4-2,-3 4-4,-3-1-9,-1-2-14,1 3 0,-4-6-1,1-1 1</inkml:trace>
          <inkml:trace contextRef="#ctx0" brushRef="#br0" timeOffset="3510.0061">2635-1508 35,'-11'-11'26,"6"9"2,-6 5-11,-2-1-5,3 10-2,-3-1-4,0 9-2,-1 1 0,5 13 0,-2 2-2,8 7 1,2 1-1,7 7 0,2 2-1,7 4 0,0 0 1,4-1-1,-2-2 0,0 0 0,-3-1 0,-4-6 0,-2-4 0,-3-6 0,-5-7-1,-2-6 0,-1-1-5,-9-12-9,1-3-17,-6-8-2,-1-8 1,-6-10 0</inkml:trace>
          <inkml:trace contextRef="#ctx0" brushRef="#br0" timeOffset="3697.206">2461-1090 33,'7'-4'28,"1"-1"2,4-1-2,8 3-17,-3-8-3,10 3-4,2-4-4,-3-7-5,9 3-13,-1-1-10,-8-2-1,2 4-1</inkml:trace>
          <inkml:trace contextRef="#ctx0" brushRef="#br0" timeOffset="4227.6072">2869-1187 16,'-7'-4'25,"6"2"1,-5 1-3,0-4-11,3 5-1,-8-2-5,3 4-2,-4 1-3,-2 3 1,-3 0 0,0 5 0,-1 0 0,1 3-1,0-2 0,3 2 1,5 0-1,4 0 0,5-1-1,6 3 1,5-7-2,3 0 1,6 1 0,-2-6 0,2-5-1,0-2 1,-3-2-1,-1-6 1,-4 0 0,-3-2-1,-3-6 1,-4 2 0,1-1 0,-3-2 0,-2-2 0,2 1 0,0 2 0,-1 2-1,1 8 1,1 0-1,2 7 1,2 5-1,1 5 0,0 7 1,4 2 0,-1 2 0,0 1 0,2 1-2,4 2-7,-4-1-17,-3-10-2,1 2 1,-4-12 0</inkml:trace>
          <inkml:trace contextRef="#ctx0" brushRef="#br0" timeOffset="4539.608">3015-1365 29,'1'-3'26,"2"1"-7,7 8-1,-7-4-3,8 13-3,-8-4-1,10 14-3,-8-5-2,9 7-2,-8-4 0,2 7-2,-1-4-1,1-6-2,1 1-9,-4-7-20,-2-5-1,0-9 0,-4-7 0</inkml:trace>
          <inkml:trace contextRef="#ctx0" brushRef="#br0" timeOffset="4742.4079">2902-1632 15,'2'-10'24,"-4"-4"0,10 8-1,0-2-24,-5-1-17,8 13-2,-7-1-3,6 8-1</inkml:trace>
          <inkml:trace contextRef="#ctx0" brushRef="#br0" timeOffset="5210.4092">3124-1328 38,'2'10'25,"4"6"-6,0 8-5,-1-4-4,4 5-4,-5-5-3,4 2 0,-3-5-1,1-1 0,-1-6-1,-2-6 1,-2-2 0,-1-4-1,0-4 1,-3-5-1,2-4 0,-1-7 0,0 4-1,1-5 1,1-2-1,1 2 0,1-3 0,3 6 1,-1 3 0,5 0-1,1 3 2,5 0-2,5 4 1,6 2-1,8 11-11,6-5-17,-1 2-1,5 13 0,-5-9-1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5:08.30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D1574B5-BFAB-4D6E-8438-56AAA52B18F0}" emma:medium="tactile" emma:mode="ink">
          <msink:context xmlns:msink="http://schemas.microsoft.com/ink/2010/main" type="writingRegion" rotatedBoundingBox="12692,8238 12908,7641 13274,7774 13057,8371"/>
        </emma:interpretation>
      </emma:emma>
    </inkml:annotationXML>
    <inkml:traceGroup>
      <inkml:annotationXML>
        <emma:emma xmlns:emma="http://www.w3.org/2003/04/emma" version="1.0">
          <emma:interpretation id="{07A4BF8D-34FD-4E0D-A03A-76BB2B9E8DAA}" emma:medium="tactile" emma:mode="ink">
            <msink:context xmlns:msink="http://schemas.microsoft.com/ink/2010/main" type="paragraph" rotatedBoundingBox="12692,8238 12908,7641 13274,7774 13057,8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140BC-0719-4690-B75A-87178AB9D3B9}" emma:medium="tactile" emma:mode="ink">
              <msink:context xmlns:msink="http://schemas.microsoft.com/ink/2010/main" type="line" rotatedBoundingBox="12692,8238 12908,7641 13274,7774 13057,8371"/>
            </emma:interpretation>
          </emma:emma>
        </inkml:annotationXML>
        <inkml:traceGroup>
          <inkml:annotationXML>
            <emma:emma xmlns:emma="http://www.w3.org/2003/04/emma" version="1.0">
              <emma:interpretation id="{A2973CB5-B903-4D8F-85D3-3CC525825DB7}" emma:medium="tactile" emma:mode="ink">
                <msink:context xmlns:msink="http://schemas.microsoft.com/ink/2010/main" type="inkWord" rotatedBoundingBox="12692,8238 12908,7641 13274,7774 13057,8371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283 19 34,'1'-2'14,"-1"-3"-1,3 4 1,-6-4 0,6 5-1,-6-4-3,6 4-2,-6-3-1,5 3-3,-5 0-1,4 0-1,-2 1 0,1 1-1,0-1 1,0 2-1,0-3 1,0 3 1,-2-1-1,2 1 1,-1-3-1,2 3 0,-4 0 0,0 2-1,-2-1 0,1 4 0,-2 1-1,-1 4 1,0 1-1,-4 1 1,0 3-1,0 2 0,-1 0 1,0 0-1,1 5 1,0-2 0,1-1-1,2-1 1,0-2 0,0 1-1,2-2 2,-1 1-2,-1-2 1,2 0-1,-4 1 0,1 0 1,-2 4-1,2-2 0,-3 2 0,3-2 1,-2 0-1,2-3 1,1-2-1,0-3 0,4-1-1,1-5 0,1-3-3,1-6-2,5 3-12,-2-9-12,4-5-2,-2-6 1,4-1 0</inkml:trace>
          <inkml:trace contextRef="#ctx0" brushRef="#br0" timeOffset="468.0009">32 23 50,'-5'-4'27,"1"1"1,2 3-12,-4-4-4,7 9-4,-2-2-3,6 3-1,-1 0-2,4 4 1,1-1-1,3 3 0,1 4 0,1 1-1,-1 3 0,1 3 0,2 6 0,-2 2 0,-4 1 0,3 2 0,-4-3 1,0 1-2,-1-1 1,1-2-1,-3-4 0,0-4-1,4-1-2,-7-4-1,4 1-1,-5-8-4,7 5-6,-9-8-15,3 0-1,-1-4 2,-1-4 0</inkml:trace>
          <inkml:trace contextRef="#ctx0" brushRef="#br0" timeOffset="889.2015">-11 334 22,'-3'-6'25,"-2"0"1,2-3-6,4 6-4,-2-7-3,6 9-3,-5-5-3,6 6-1,-2-3-2,6 3-1,-1 0 0,5-5-1,1-3 0,7 2 0,1-5-1,1-1 0,3-2 0,-1 0 0,-2 0 0,1 5-1,-4 3 1,-2 0-2,-1 1 0,-1 2-3,2 5-4,-7-8-12,7 4-10,-6-3-2,4 1 1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5:20.58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F5D0909-B944-4E64-89E2-02E1321AA7C4}" emma:medium="tactile" emma:mode="ink">
          <msink:context xmlns:msink="http://schemas.microsoft.com/ink/2010/main" type="writingRegion" rotatedBoundingBox="14473,9145 21889,5785 23541,9430 16125,12790"/>
        </emma:interpretation>
      </emma:emma>
    </inkml:annotationXML>
    <inkml:traceGroup>
      <inkml:annotationXML>
        <emma:emma xmlns:emma="http://www.w3.org/2003/04/emma" version="1.0">
          <emma:interpretation id="{20C80F43-20C1-4227-B93D-958319268C19}" emma:medium="tactile" emma:mode="ink">
            <msink:context xmlns:msink="http://schemas.microsoft.com/ink/2010/main" type="paragraph" rotatedBoundingBox="14876,9168 17811,7522 18132,8094 15197,9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E15B49-108A-4FD7-BBA3-2018561B8E0E}" emma:medium="tactile" emma:mode="ink">
              <msink:context xmlns:msink="http://schemas.microsoft.com/ink/2010/main" type="line" rotatedBoundingBox="14876,9168 17811,7522 18132,8094 15197,9740"/>
            </emma:interpretation>
          </emma:emma>
        </inkml:annotationXML>
        <inkml:traceGroup>
          <inkml:annotationXML>
            <emma:emma xmlns:emma="http://www.w3.org/2003/04/emma" version="1.0">
              <emma:interpretation id="{FE20BD1C-53B1-4F52-B61D-64A5950A6602}" emma:medium="tactile" emma:mode="ink">
                <msink:context xmlns:msink="http://schemas.microsoft.com/ink/2010/main" type="inkWord" rotatedBoundingBox="14876,9168 17811,7522 18132,8094 15197,9740">
                  <msink:destinationLink direction="with" ref="{217AD566-A12F-435D-8DB0-55E9B8C0F217}"/>
                  <msink:destinationLink direction="with" ref="{053BCB8D-11F0-47A5-8D1A-AE7E12E473AA}"/>
                </msink:context>
              </emma:interpretation>
              <emma:one-of disjunction-type="recognition" id="oneOf0">
                <emma:interpretation id="interp0" emma:lang="en-US" emma:confidence="1">
                  <emma:literal>*maximum</emma:literal>
                </emma:interpretation>
                <emma:interpretation id="interp1" emma:lang="en-US" emma:confidence="0.5">
                  <emma:literal>*maxim um</emma:literal>
                </emma:interpretation>
                <emma:interpretation id="interp2" emma:lang="en-US" emma:confidence="0">
                  <emma:literal>*maim um</emma:literal>
                </emma:interpretation>
                <emma:interpretation id="interp3" emma:lang="en-US" emma:confidence="0">
                  <emma:literal>*maxims um</emma:literal>
                </emma:interpretation>
                <emma:interpretation id="interp4" emma:lang="en-US" emma:confidence="0">
                  <emma:literal>*maxima um</emma:literal>
                </emma:interpretation>
              </emma:one-of>
            </emma:emma>
          </inkml:annotationXML>
          <inkml:trace contextRef="#ctx0" brushRef="#br0">-3 294 35,'0'-9'30,"6"-5"-2,5 1-5,-3-7-4,14 5-4,-1-10-6,14 4-2,1-7-2,10 4-2,2 0-1,3 3-2,2 1-1,-2 0-3,0 11-8,-9-1-20,-2 3-1,-7 2-1,-3-4 0</inkml:trace>
          <inkml:trace contextRef="#ctx0" brushRef="#br0" timeOffset="-686.4008">374-116 21,'-9'0'22,"9"7"-2,-4 2-4,-6-1-1,6 8-2,-10-3-2,8 8 0,-10-4-1,6 11-2,-10-2-2,7 6-1,-8 1-2,4 7 0,-5 0-1,1 6-1,-1-3 0,1 0 1,2-6-1,-1-3-1,8-8-1,-1-6-1,7-6-2,0-14-7,9-1-20,-1-9-1,-1-4-1,5-7 1</inkml:trace>
          <inkml:trace contextRef="#ctx0" brushRef="#br0" timeOffset="-343.2006">24-82 31,'1'-3'27,"-1"0"2,-1-1-12,13 8-1,-9-5-4,12 8-3,-9-2-1,11 7-3,-3 2-1,6 6 0,0 3-2,6 5 0,1 1 0,3 3 0,4 2-2,0 2 1,0-2-1,-3-5-1,0 0-3,-7-7 0,2 1-6,-12-11-12,0-3-10,-5-3-1,-6-6 2</inkml:trace>
          <inkml:trace contextRef="#ctx0" brushRef="#br0" timeOffset="1014.0018">710-276 33,'6'19'24,"-6"-4"-1,3 2-10,5 8-3,-6-4-5,5 6-2,-2-6-1,1 1-1,-3-7 1,0 0 0,-1-5-1,-2-6 0,0-4-1,-2-6 1,1-6-1,-1-5 0,4-6 0,-4-6 0,5-1-1,-1-4 0,2 4 0,2 0 1,1 6-1,2 2 0,-1 10 0,4 6 0,-1 4 1,1 7 0,2 4 0,-2 6 1,-1 1 1,0 2-1,-2 2 1,-3 2 0,-3-5 0,3 1-1,-4-2 1,1-4-2,-2-3 1,-1-4 0,2-7 0,-2-4-1,2-6 1,-4-8-1,4-5-1,-1-3 1,2-2 0,0-1-1,2 3 0,3 4 0,1 4 0,2 9 0,1 6 0,0 7 1,2 5 0,0 6 0,1 5 1,-1 4-1,-2 1 1,1-2-2,1 2-7,-4-1-17,0-13-3,3 2 2,-5-13-1</inkml:trace>
          <inkml:trace contextRef="#ctx0" brushRef="#br0" timeOffset="1544.4027">1381-488 17,'-1'-2'26,"-6"-4"0,6 2 0,-1 2-15,-5-4-2,2 4-4,-4-2-1,0 4-1,-4 0-1,-2 3 0,-2 0 0,-2 5 0,-2-1-1,1 6 0,1 0 0,1 1 0,4 2-1,5 1 0,6-2 0,4 2 0,9-3 0,2 0 0,6 1 0,1-4 1,4 1-2,-3-6 2,-2-3-1,1-3 0,-4-3-1,-1-3 1,-6-6 0,1-2 0,-6-3 0,2-1 0,-4-4 0,1 1 0,-2-1 0,-2 0 0,4 5 0,-2 2-1,1 4 1,2 7-1,1 5 1,0 7-1,4 4 0,1 5 1,5 5-3,-3-2-6,7 3-11,-1 0-9,-3-5 2,3-1-1</inkml:trace>
          <inkml:trace contextRef="#ctx0" brushRef="#br0" timeOffset="1825.2028">1624-716 33,'-6'0'25,"6"6"-3,0 10-7,-3-1-4,3 11-4,-4 0-4,-1 8 1,0-1-2,2 0-2,-1 0-3,-3-9-9,-2-2-14,6-4-1,-6-8 1,3-4-1</inkml:trace>
          <inkml:trace contextRef="#ctx0" brushRef="#br0" timeOffset="2028.0036">1478-702 33,'12'2'26,"1"-1"2,4 4-14,6 9-2,-2-4-4,4 10-3,-3-3-3,2 3-3,-1 2-7,-6-4-16,-3-5-3,0-3-1,-6-10 1</inkml:trace>
          <inkml:trace contextRef="#ctx0" brushRef="#br0" timeOffset="2246.4039">1740-802 40,'4'3'29,"1"3"2,3-1-13,4 12-5,-3-2-2,7 7-6,-1 1-2,5 4 0,-1 0-2,-2-1-3,1-2-7,-6-4-21,-1-9-1,-3-6 1,-8-13-1</inkml:trace>
          <inkml:trace contextRef="#ctx0" brushRef="#br0" timeOffset="2418.0043">1701-1115 29,'-4'-6'28,"4"3"2,1 0-2,7-1-19,0 5-21,-1-1-11,6 8-4,-3-5-2</inkml:trace>
          <inkml:trace contextRef="#ctx0" brushRef="#br0" timeOffset="3385.2055">1918-893 37,'3'3'26,"-4"3"2,2 2-14,10 9-3,-5 3-6,7 5-2,-3-1 0,3 4-2,-4-3 0,0-4 0,-1-2 0,-2-4 0,-3-7 0,-3-5 0,0-5-1,-1-5 1,-1-9 0,1 1-1,-1-10 0,2-1-1,0-3 1,3-4-2,0 3 2,5 0-2,-2 10 1,3 0 1,1 11-1,-1 4 0,3 7 0,0 7 0,1 5 1,-3 1 0,4 2-1,-4 3 1,0-3 0,1 0 0,-5-4 0,2-4 1,-2-3-1,-1-4 0,-2-4 1,0-6-1,-2-4 0,4-5 1,-5-4-1,2-6 0,-2-2 1,3-3-1,-2 1 0,2 0 0,0 3-1,-1 7 1,4 2 0,-1 10-1,1 8 1,2 8 0,-1 10 0,2 5 0,4 6 1,1 4 0,-1 0-1,3-1 1,-2-3-2,0-8-4,1-6-19,-1-2-4,-8-17 1,3-1-1</inkml:trace>
          <inkml:trace contextRef="#ctx0" brushRef="#br0" timeOffset="3712.8065">2356-1173 22,'0'3'29,"0"-3"0,4 2 1,4 2-15,-7-2-3,9 8-4,-4 0-4,5 5-1,-4 2-1,6 3 0,-4-1-1,3-3 0,-3-2-1,2-6 1,0-3-1,-2-7-1,0-6 1,-1-4-1,-2-5 0,-3-4-1,0 1-1,-3-5-2,3 5-5,-7-2-14,1 2-7,3 7 1,-3 2 0</inkml:trace>
          <inkml:trace contextRef="#ctx0" brushRef="#br0" timeOffset="4368.0072">2608-1318 36,'2'11'25,"2"-2"-8,-4 2 0,8 6-4,-7-6-4,7 9-2,-5-5-2,3 5-2,-3-4 0,4 2-2,-3-6 0,-1-2 0,-1-4 0,-1-5-1,1-7 1,-2-2-1,1-4 0,-1-9 0,0-4-1,0-4 0,2-2-1,-1-1 0,1 4 0,0 2 0,1 6-1,-2 6 2,4 11 0,-2 4 0,1 9 1,3 0-1,-1 9 1,0-2 1,2 3 0,-1 1 0,1-4 0,0-1 0,-2-4 0,-1-1 1,-1-10-1,1 2 0,-2-7 0,0-7 0,0-4 0,-1-4-1,1-4 0,-2 0 0,4 1 0,-2 1 0,1 1-1,3 7 1,0 4 0,4 3 0,1 6 0,4 3 1,-1 2 0,2 6 0,0 2 1,2 3-1,-3 4-2,-5-2-8,0 4-19,-3 2-2,-5-4 1,1 2 0</inkml:trace>
        </inkml:traceGroup>
      </inkml:traceGroup>
    </inkml:traceGroup>
    <inkml:traceGroup>
      <inkml:annotationXML>
        <emma:emma xmlns:emma="http://www.w3.org/2003/04/emma" version="1.0">
          <emma:interpretation id="{E549EC20-9AF4-40AD-A979-F4F90589CC42}" emma:medium="tactile" emma:mode="ink">
            <msink:context xmlns:msink="http://schemas.microsoft.com/ink/2010/main" type="paragraph" rotatedBoundingBox="16218,9110 18849,7756 19254,8543 16622,98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557513-FC78-4111-A6FE-4CE93C726C1A}" emma:medium="tactile" emma:mode="ink">
              <msink:context xmlns:msink="http://schemas.microsoft.com/ink/2010/main" type="line" rotatedBoundingBox="16218,9110 18849,7756 19254,8543 16622,9897"/>
            </emma:interpretation>
          </emma:emma>
        </inkml:annotationXML>
        <inkml:traceGroup>
          <inkml:annotationXML>
            <emma:emma xmlns:emma="http://www.w3.org/2003/04/emma" version="1.0">
              <emma:interpretation id="{1279D618-6331-491F-B7C7-86E438F815CF}" emma:medium="tactile" emma:mode="ink">
                <msink:context xmlns:msink="http://schemas.microsoft.com/ink/2010/main" type="inkWord" rotatedBoundingBox="16218,9110 18849,7756 19254,8543 16622,9897"/>
              </emma:interpretation>
              <emma:one-of disjunction-type="recognition" id="oneOf1">
                <emma:interpretation id="interp5" emma:lang="en-US" emma:confidence="1">
                  <emma:literal>throughput</emma:literal>
                </emma:interpretation>
                <emma:interpretation id="interp6" emma:lang="en-US" emma:confidence="1">
                  <emma:literal>through put</emma:literal>
                </emma:interpretation>
                <emma:interpretation id="interp7" emma:lang="en-US" emma:confidence="0">
                  <emma:literal>thorough put</emma:literal>
                </emma:interpretation>
                <emma:interpretation id="interp8" emma:lang="en-US" emma:confidence="0">
                  <emma:literal>*through put</emma:literal>
                </emma:interpretation>
                <emma:interpretation id="interp9" emma:lang="en-US" emma:confidence="0">
                  <emma:literal>trough put</emma:literal>
                </emma:interpretation>
              </emma:one-of>
            </emma:emma>
          </inkml:annotationXML>
          <inkml:trace contextRef="#ctx0" brushRef="#br0" timeOffset="5241.6092">1293 165 42,'-10'4'30,"7"-1"1,6-9-1,4-8-21,16 2-3,-1-3-2,7-2-2,2 1-3,0-2-3,3 7-10,-7 0-16,-4 0-1,-3 2 0,0-2 0</inkml:trace>
          <inkml:trace contextRef="#ctx0" brushRef="#br0" timeOffset="5007.6086">1352-32 35,'-2'0'29,"1"0"1,-4-2-8,7 10-5,-10-5-5,11 14-4,-7 1-2,4 8-3,-2 5-1,4 8 0,1-1 0,3 2 0,1-1-1,3-4-1,2-9 0,2-4-3,3-10 1,-2-13-3,5 1-4,-7-13-13,2-4-10,-3-4-1,-4-2 2</inkml:trace>
          <inkml:trace contextRef="#ctx0" brushRef="#br0" timeOffset="5647.2096">1614-294 49,'-7'17'29,"1"3"0,2 0-12,7 12-9,-5-3-2,10 8-3,-5 2-1,5-1-1,-1 1 0,3-4 0,-1-4-1,-1-6 1,-4-5-1,4-7 1,-5-11-1,2-4 0,-2-7 1,-2-6-1,2-7 0,0 1 0,0-5 0,0-1-1,2 3 1,1 1 0,0 3 0,4 6 0,-1 6-1,0 5 1,3 6 0,1 5-1,-2 7 1,1 2 0,0 3 0,0 2 0,4 1-3,-5-8-5,2 1-19,-2-4-3,-1-6 1,2-4-1</inkml:trace>
          <inkml:trace contextRef="#ctx0" brushRef="#br0" timeOffset="6037.2106">1969-225 26,'-6'-1'28,"6"4"3,-2-2-3,4 1-13,7 10-7,-7-1-2,5 6-4,3 0-1,-1 4 0,0 1-1,-1-2 1,0-3-1,-2-2 1,-2-3-1,-2-4 0,-2-5 1,-2-3-1,-2-6 0,-2-3 0,-1-5 0,1-6 0,-1-2-1,0-4 1,3 0-1,1-5 1,4 4-1,2 0 0,2 6 0,4 1 0,7 9-2,-7-1-5,12 10-16,-4 4-6,0 4 2,2 5-1</inkml:trace>
          <inkml:trace contextRef="#ctx0" brushRef="#br0" timeOffset="6692.4116">2359-345 23,'0'2'20,"-7"-4"-8,0-1-2,1 5 0,-7-1 0,3 7 0,-6-1-1,4 10 0,-8-3-1,4 8-2,-4-8 0,8 6-2,0 0 0,7 1-2,2-4 0,6 0-1,5-6 0,7-2 0,4-1-1,2-4 0,1-4 0,1-3-1,0-1 0,-5-5 1,-2-2-1,-4-3 1,-3-2-1,-4-4 1,-2-3-1,-3 0 2,-3-3-2,0 0 2,1 0-2,1 0 1,-1 1 0,5 7-1,-1 2 1,3 5-1,-1 2 0,2 8 1,2 1 1,-2 7-1,2 4 1,0 6 1,1 5 0,-1 2-1,1 4 2,0-2-2,2-3 1,1-3-1,2-6 0,4-8 0,1-9-1,2-9 1,-1-8-1,2-3 1,-5-8-1,0-3 1,-6-1-1,-7 4 0,-2-2-1,-7 7-2,4 11-7,-9-2-16,3 8-5,1 6-1,-1 1 2</inkml:trace>
          <inkml:trace contextRef="#ctx0" brushRef="#br0" timeOffset="7269.6128">2754-554 48,'3'-3'25,"-1"-3"-6,-4-2-6,5 5-4,-7 0-3,2 3-2,-2-2 1,-1 5-1,-3-1-1,1 7 0,-3-1 0,3 2 0,-3 1-1,4 3-1,2 0 0,1 0-1,4 1 1,4-1-1,1-3 0,5-2 0,-2-1 0,3-2 0,-1-5 0,-2-1-1,0-3 0,-1-3 0,1-2-1,-4-5 0,3-1-1,-5-2 1,1 4 0,-2-3 0,1 4 1,-3 2 0,0 7 1,0 7 0,-2 6 0,4 7 1,0 10 0,4 9 0,-5 6 2,2 8-1,-3-1 1,2 9 0,-5-4-1,-2 1 0,-4-9 0,-2-4-2,2-4-7,-6-13-19,1-9-4,1-18-1,-2-15 0</inkml:trace>
          <inkml:trace contextRef="#ctx0" brushRef="#br0" timeOffset="7737.6136">2760-953 6,'2'3'25,"6"9"1,-4 4 2,2 4-15,10 14 1,-7 0-4,8 15-1,-6-1-1,7 5-2,-5-5-2,0 0 0,0-10-2,-3-4 0,-2-14-1,0-6 0,-2-11-1,0-6 0,-1-8-1,-1-7 1,1-5-1,1-10-1,3 3 2,-2-6-2,0 7 1,-1-2 0,2 10 0,0 4 1,0 11-1,-2 10 1,0 7-1,2 6 1,-2 1 0,3 5 0,2-1 0,3-2 0,-1-2-2,0-10-5,10 1-17,-6-7-5,-3-10-2,3-1 2</inkml:trace>
          <inkml:trace contextRef="#ctx0" brushRef="#br0" timeOffset="8034.0141">3208-836 30,'5'3'28,"-4"6"1,-2 7-8,6 13-6,-9 2-5,9 9-4,-3 8-2,4 4-2,0 5 0,0-3-1,2-2 1,-2-9-1,2-6-1,-4-9-1,2-7-4,-6-16-10,2-10-14,-2-5-2,-5-15 0,4-4 1</inkml:trace>
          <inkml:trace contextRef="#ctx0" brushRef="#br0" timeOffset="8346.0147">3176-873 42,'11'3'25,"0"-1"-9,-2-2-1,8 4-3,-8-1-4,8 5-1,-8-5-1,5 6 0,-5-2-2,5 3 0,-5 0-1,2 3-1,-3 0 0,-2 2-1,-3 4 0,-1 1 0,-6-2-1,-2 1 1,-4-4-1,-6-1-1,1 0-3,-5-8-5,4-3-18,-1-5-5,0-7 2,4-5-1</inkml:trace>
          <inkml:trace contextRef="#ctx0" brushRef="#br0" timeOffset="9094.8155">3436-1025 48,'-3'-3'23,"0"-2"-1,5 8-6,-7-8-2,6 12-2,-5-6-4,7 8-1,-5-1-3,7 6 0,-5 1-2,6 2 0,0 3-1,2 0 0,1-3-1,2 0 0,0-3 0,0-5 0,-2-3-1,-2-4 1,1-7-1,-2-5-1,-1-6 1,0-4 0,-1-3 0,1-3-1,-1 0 2,1 1-1,3 2 0,-4 5 1,3 2-1,0 7 1,1 6 0,-2 3-1,3 6 1,-3 3 0,1 5-1,2 3 1,-3 1 0,0 3 1,2-3-1,0 0-1,-1 1-3,-2-10-10,1-1-15,3-2-2,-4-9 1,1 0 0</inkml:trace>
          <inkml:trace contextRef="#ctx0" brushRef="#br0" timeOffset="9438.0164">3722-1319 45,'-1'0'29,"-1"7"0,1 7-12,-4-6-5,7 14-4,-5-2-3,3 9-2,-3 3 1,3 7-2,-2 1 0,5 3-1,0-3 0,2 0 0,1-5-1,2-7 1,1-10-1,3-7 0,1-9-2,-3-13-3,7 3-12,-4-10-13,-4-5-3,0 0 2,-4-4 0</inkml:trace>
          <inkml:trace contextRef="#ctx0" brushRef="#br0" timeOffset="9687.617">3690-1188 42,'3'-5'30,"2"-1"1,1 0-11,8 6-7,-5-8-2,10 8-6,-1-2-4,-1-2-12,3 1-19,6 1-1,-1-7-1,2-3 0</inkml:trace>
        </inkml:traceGroup>
      </inkml:traceGroup>
    </inkml:traceGroup>
    <inkml:traceGroup>
      <inkml:annotationXML>
        <emma:emma xmlns:emma="http://www.w3.org/2003/04/emma" version="1.0">
          <emma:interpretation id="{1E67FB62-B557-44DB-A95C-6DDEC201E441}" emma:medium="tactile" emma:mode="ink">
            <msink:context xmlns:msink="http://schemas.microsoft.com/ink/2010/main" type="paragraph" rotatedBoundingBox="15449,10965 15723,11141 15604,11327 15329,11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D3CC68-4282-49ED-A23A-36E3119D597F}" emma:medium="tactile" emma:mode="ink">
              <msink:context xmlns:msink="http://schemas.microsoft.com/ink/2010/main" type="line" rotatedBoundingBox="15449,10965 15723,11141 15604,11327 15329,11151"/>
            </emma:interpretation>
          </emma:emma>
        </inkml:annotationXML>
        <inkml:traceGroup>
          <inkml:annotationXML>
            <emma:emma xmlns:emma="http://www.w3.org/2003/04/emma" version="1.0">
              <emma:interpretation id="{1E7A9EFA-4F9B-467A-A176-7EEBC8BEFDAE}" emma:medium="tactile" emma:mode="ink">
                <msink:context xmlns:msink="http://schemas.microsoft.com/ink/2010/main" type="inkWord" rotatedBoundingBox="15449,10965 15723,11141 15604,11327 15329,11151"/>
              </emma:interpretation>
              <emma:one-of disjunction-type="recognition" id="oneOf2">
                <emma:interpretation id="interp10" emma:lang="en-US" emma:confidence="1">
                  <emma:literal>*</emma:literal>
                </emma:interpretation>
                <emma:interpretation id="interp11" emma:lang="en-US" emma:confidence="0">
                  <emma:literal>tm</emma:literal>
                </emma:interpretation>
                <emma:interpretation id="interp12" emma:lang="en-US" emma:confidence="0">
                  <emma:literal>tr</emma:literal>
                </emma:interpretation>
                <emma:interpretation id="interp13" emma:lang="en-US" emma:confidence="0">
                  <emma:literal>try</emma:literal>
                </emma:interpretation>
                <emma:interpretation id="interp14" emma:lang="en-US" emma:confidence="0">
                  <emma:literal>ty</emma:literal>
                </emma:interpretation>
              </emma:one-of>
            </emma:emma>
          </inkml:annotationXML>
          <inkml:trace contextRef="#ctx0" brushRef="#br0" timeOffset="240927.2563">318 1973 55,'7'-7'32,"2"-1"-1,-2-3-10,10 11-8,-7-6-5,9 4-3,-2-2-4,4-2-3,4 4-5,-2-7-16,9-2-9,2-3-1,3-3 1</inkml:trace>
          <inkml:trace contextRef="#ctx0" brushRef="#br0" timeOffset="240630.8555">311 1825 28,'-6'8'31,"3"-2"1,2 1 1,-3-11-13,14 11-6,-9-10-4,12 6-3,-4-5-2,6 7-1,1 1-2,2 2 0,2 5-1,2 3-1,-1 4-2,1-2 0,-2 8-3,-5-9-3,5 13-9,-12-10-16,1-2-1,-6-6-1,-1-2 2</inkml:trace>
        </inkml:traceGroup>
      </inkml:traceGroup>
    </inkml:traceGroup>
    <inkml:traceGroup>
      <inkml:annotationXML>
        <emma:emma xmlns:emma="http://www.w3.org/2003/04/emma" version="1.0">
          <emma:interpretation id="{5655BB59-D0F5-40CD-83CD-98CE43952C3A}" emma:medium="tactile" emma:mode="ink">
            <msink:context xmlns:msink="http://schemas.microsoft.com/ink/2010/main" type="paragraph" rotatedBoundingBox="15276,10898 22684,7541 22933,8090 15525,11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62661-4334-4E70-A27E-6F1418B8A704}" emma:medium="tactile" emma:mode="ink">
              <msink:context xmlns:msink="http://schemas.microsoft.com/ink/2010/main" type="line" rotatedBoundingBox="15276,10898 22684,7541 22933,8090 15525,11446"/>
            </emma:interpretation>
          </emma:emma>
        </inkml:annotationXML>
        <inkml:traceGroup>
          <inkml:annotationXML>
            <emma:emma xmlns:emma="http://www.w3.org/2003/04/emma" version="1.0">
              <emma:interpretation id="{5683C928-FBC3-468F-B5DA-BEF454366AB3}" emma:medium="tactile" emma:mode="ink">
                <msink:context xmlns:msink="http://schemas.microsoft.com/ink/2010/main" type="inkWord" rotatedBoundingBox="15372,11108 15608,11001 15698,11199 15461,11307"/>
              </emma:interpretation>
            </emma:emma>
          </inkml:annotationXML>
          <inkml:trace contextRef="#ctx0" brushRef="#br0" timeOffset="240303.2553">525 1813 28,'3'-4'20,"-3"-1"-3,-1-1-3,2 3-2,-4-3-3,5 6-1,-5-7 0,4 7 0,-4-4-1,5 5-1,-5-4-1,4 3 0,-2 0-1,1 3-1,-5 0-1,0 4 0,1 2-1,-2 3-1,-2 2 1,-1 4-1,-4 2 0,3 2 0,-3 1 0,1 0 0,0 3-1,-1-3 0,4 1-3,-2-6-1,10 5-6,-8-12-5,9 3-9,-3-5-6,1-6 1,2-3 1</inkml:trace>
        </inkml:traceGroup>
        <inkml:traceGroup>
          <inkml:annotationXML>
            <emma:emma xmlns:emma="http://www.w3.org/2003/04/emma" version="1.0">
              <emma:interpretation id="{A11D7168-727A-4BFC-9EC9-1C2525870BF1}" emma:medium="tactile" emma:mode="ink">
                <msink:context xmlns:msink="http://schemas.microsoft.com/ink/2010/main" type="inkWord" rotatedBoundingBox="15773,10772 18360,9600 18564,10051 15977,11223"/>
              </emma:interpretation>
            </emma:emma>
          </inkml:annotationXML>
          <inkml:trace contextRef="#ctx0" brushRef="#br0" timeOffset="242565.2593">832 1525 23,'1'-12'26,"8"1"0,4-1-6,-3-3-5,9 4-5,-2-2-3,8 9-2,-1 1-2,4 6-1,-4 1 0,4 7 0,-2 2-1,4 3 0,-6 3 0,-1 2 0,-6 3 0,-1 2-1,-6 3 2,-3 3-2,-12 1 1,-6 1 0,-7-2-1,-5 0 1,-7-1-1,-3-2 0,-6-6 0,1-3-1,2-3-1,4-8-4,6 4-11,4-10-11,7-8-3,10-2 1</inkml:trace>
          <inkml:trace contextRef="#ctx0" brushRef="#br0" timeOffset="242097.2586">875 1516 50,'-3'2'28,"1"-2"-5,5 7-7,-6-5-4,8 9-4,-4-2-2,5 6-1,1 5-2,2 8-1,0 0 0,2 4-1,1 0 0,0-1-3,2 1 0,-3-5-4,3-3-5,-11-8-8,3-4-11,0-4-1,-4-5 1</inkml:trace>
          <inkml:trace contextRef="#ctx0" brushRef="#br0" timeOffset="243189.2605">1572 1508 28,'-9'-1'27,"3"-1"-3,1 2-3,-7-9-5,7 8-3,-7-9-3,4 6-2,-4-4-2,1 5-2,-4-3-1,-1 4-1,-4 1 0,0 4-1,-1 3-1,-2 2 1,1 4-1,2 2 0,3 3 0,3 3 0,5 0 0,4 0 0,8 4-1,2-1 1,7 1-2,2-4 0,6 1 0,-1-5-1,4-1 1,-2-4-1,2-7 1,-3-4 0,-1-3 1,-5-8 1,-2-2-1,-3-3 2,-4-2-2,-2-1 2,-5-1-1,-1 2-1,-3 1 1,-1 3-3,0 5-2,-3-5-8,3 3-14,4 7-3,-1-4 1,5 3 0</inkml:trace>
          <inkml:trace contextRef="#ctx0" brushRef="#br0" timeOffset="243844.4611">1609 1451 42,'-6'-6'29,"6"2"0,4 4-10,-4-6-6,10 10-4,-9-2-3,10 10-2,-5 2-2,3 4 0,-2 4-1,5 1-1,-3-1 1,-1-2-1,1-5 0,-1-4 0,-4-7 0,1-5 1,0-7-1,-4-6 0,1-4 0,-1-7 0,1-3-1,-2-4 1,3 1-1,0-1 0,2 3 1,-2 4-1,3 8 0,0 3 0,2 7 1,1 4-1,2 7 1,2 5 0,3 2 0,1 3 0,0 0 0,0 1 0,-2-2 0,-1-1 0,-2-4 1,-4-2-1,-2-5 0,-4-4 1,-1-4-2,-4-7 1,0-3-1,0-8 1,0-6-1,0-4 0,1 1 0,2 0-1,2 5 2,1 6-1,1 6 0,4 9 1,0 11 0,3 8 0,1 8 0,0 2 0,4 5-1,-1-3 1,2 2-4,-3-5-4,4-3-14,-5-3-8,-4-13 2,-1-1-1</inkml:trace>
          <inkml:trace contextRef="#ctx0" brushRef="#br0" timeOffset="244390.4623">2152 1090 45,'3'-10'30,"-3"4"1,2 6-8,-5-6-9,11 12-5,-8-6-4,7 11-1,-4-2-1,4 8-1,-1-1 0,1 4-2,0 6-1,-4-5-3,7 9-6,-10-9-11,5 1-11,-2-5-1,-1-3 2</inkml:trace>
          <inkml:trace contextRef="#ctx0" brushRef="#br0" timeOffset="244671.2631">2157 883 33,'-3'-1'29,"3"4"1,0-5-5,6 6-24,5 2-23,-7-3-5,7 6-1,-3-3-2</inkml:trace>
          <inkml:trace contextRef="#ctx0" brushRef="#br0" timeOffset="245435.6643">2363 984 39,'2'-7'26,"2"6"3,-1 4-11,-4-3-6,6 11-4,-7 1-2,7 6-2,-5 2-1,4 5 0,-4 0-1,3 2-1,0-3-1,-1-1 0,1-5 0,-1-4-1,1-5 1,-2-7 0,2-7-1,-1-7 1,-1-4-1,1-7 1,-1-4-1,1-6 1,-1 2 0,3 1 0,-3 2-1,4 2 1,1 6 0,-1 6-1,1 5 1,3 4 0,0 4 0,2 7 0,0 4 0,-1 6 1,1 4-1,-2 3 0,1 5-1,-6-1-2,2 4-4,-4-6-12,-2-4-9,2-2-2,-2-5 1</inkml:trace>
          <inkml:trace contextRef="#ctx0" brushRef="#br0" timeOffset="246012.8653">2747 883 29,'-8'-9'27,"5"2"0,-2 0-5,-6-2-6,7 8-5,-7-4-5,2 7-1,-2-1-3,2 7 0,-2 1-1,2 6 0,-1 2-1,3 2 1,1 2-1,3-1 0,1 0 0,4-1 0,4-1 0,3-5-1,3-1-1,1-6 1,2-1-1,-3-4 0,2-2 0,-3-7 0,0-3 1,-5-1 0,0-5 1,-3-1-1,-1-3 1,-1 0 0,-1-4 1,0 8-1,0 0 0,-1 4 0,-1 5 0,4 5 0,-1 4 0,2 6 0,0 5-1,5 2 0,0 4-1,-1 1 0,6-1-3,-4-3-2,5 4-9,-2-8-12,-3-5 1,4-6 1</inkml:trace>
          <inkml:trace contextRef="#ctx0" brushRef="#br0" timeOffset="246434.0662">2916 663 40,'-2'13'28,"1"7"1,2 4-11,-4-2-6,9 9-5,-6-2-3,5 2-1,-2-7-1,0-4-1,-1-6 0,1-5 0,0-6-1,1-9 0,1-6-1,1-8-1,2-5 0,0-9-2,4-1 0,-4-2 0,2 5-1,-2-1 2,1 10-1,-2 3 2,0 13 1,-1 8 1,2 12 1,3 2 1,0 5-1,1 5 0,2-1 1,1 1-1,1-5-1,-3-3-4,4-3-8,-3-2-15,-6-14 1,3-1 0,-8-12 0</inkml:trace>
          <inkml:trace contextRef="#ctx0" brushRef="#br0" timeOffset="246777.2668">3290 409 52,'-2'11'31,"1"3"1,1 6-12,-9-5-7,9 10-4,-7-2-4,6 6 0,-4-1-1,5 6-3,2-2 1,2 2 0,1-5-1,3-1-1,-2-6 1,3-4-1,2-4 0,-2-8-2,2-3 0,-2-7-4,7 0-3,-12-9-14,5-1-10,-1-2 0,-2-1 0</inkml:trace>
          <inkml:trace contextRef="#ctx0" brushRef="#br0" timeOffset="247011.2672">3256 605 59,'3'-9'32,"3"-1"-2,2 9-12,-3-7-10,5 4-7,4 4-22,-3 0-9,1-5 0,2-3-1</inkml:trace>
        </inkml:traceGroup>
        <inkml:traceGroup>
          <inkml:annotationXML>
            <emma:emma xmlns:emma="http://www.w3.org/2003/04/emma" version="1.0">
              <emma:interpretation id="{512BE27B-D5FA-4824-ABF8-D8E1A7A1C75E}" emma:medium="tactile" emma:mode="ink">
                <msink:context xmlns:msink="http://schemas.microsoft.com/ink/2010/main" type="inkWord" rotatedBoundingBox="18658,9400 20475,8577 20651,8965 18834,9788"/>
              </emma:interpretation>
            </emma:emma>
          </inkml:annotationXML>
          <inkml:trace contextRef="#ctx0" brushRef="#br0" timeOffset="247650.8683">3736 106 38,'2'-1'26,"-4"-1"2,1 0-13,4 12-5,-5-4-3,4 12-3,-4 4-1,4 10-1,-4 5 0,2 5-2,2 1-2,-4 1-2,4 3-2,-5-9-2,6-1-4,-6-14 0,6-3-2,-5-9-1,2-6 0,-1-9 2,1-3 3</inkml:trace>
          <inkml:trace contextRef="#ctx0" brushRef="#br0" timeOffset="248321.6693">3722 295 39,'4'-43'11,"2"3"1,1 2-1,6 7 1,1 3-3,1 11-2,2 0-1,0 10-2,-2-1-1,2 8-1,-3 3-2,-3 0 1,-2 3-1,-1 4 0,-2 0 0,-3 0 0,-2-1 0,-4 3 1,-1 1-1,-2 0 0,-5 3 0,0 1 1,-4 0-1,2 0 0,-2 3-1,3-4 0,-1 0 0,4-2 0,3-2-1,0-3 1,4-1-1,2 0 1,2-1 0,-1-2 1,4 3 0,1-1 1,2 1-1,-1 0 1,4-1-1,0 1 0,3 0-1,0-4 0,3 0-1,-2-8 0,4 0 1,-1-4 0,-3-3-1,2-2 1,-1-3 1,-2-2 0,-2 1 1,-1-2-1,-2 1 0,-1 1 0,-1-2 0,-1 4 0,-1-2 0,-2 5 0,0-1 0,-1 7 0,-2 0 1,-2 3-1,-1 6 1,-1 0 1,-4 6 0,2 2 0,-2 0 0,2 4 1,-2 1 0,4 2-1,2-2 1,4 2-2,1-6 0,3 2 1,3-3-2,2-5 0,3-1-1,3-8-5,6-2-18,0 1-3,-2-9 1,2-1-1</inkml:trace>
          <inkml:trace contextRef="#ctx0" brushRef="#br0" timeOffset="248805.2704">4332-22 20,'0'-6'29,"3"0"0,-3 1 2,-3-2-14,6 7-4,-8-5-5,7 7-2,-7-1-3,4 4 0,-5 2-2,0 0 0,-1 3 0,-2 1-1,1 2 0,1-1 0,1-1-1,-1 1 0,4-4 0,0 2 0,5-3 0,1 0 0,2 1 0,-1-5 0,2 5 1,0-4-1,2 4 1,1-2 0,-2 3-1,-1 2 1,-2-3 0,-1 1 0,0 5-1,-3-2 2,-3 4-1,-3-2 0,-1 1-1,-4-6-1,3 10-6,-6-10-18,0-3-3,0-1-2,1-12 1</inkml:trace>
          <inkml:trace contextRef="#ctx0" brushRef="#br0" timeOffset="249866.0722">4483-54 19,'4'0'22,"-5"-5"-4,2 4-4,1-1-2,-5-1-3,4 3-1,-5-3-2,4 6 0,-6-4-1,3 5 0,-4-4 0,1 6-2,-3 1-1,1 3 0,-1 3-1,-2-1 0,2 2-1,1 3 0,1 0 0,2-2 1,4 1-1,2-1 0,5-1-1,4 0 1,2-2-1,3-6-1,2 0 0,0-6 0,5 0 1,-7-7-1,2 0 1,-6-5 0,-2 1 1,-4-1 0,-5-5 1,-2 3 0,-7 0 0,3 1 1,-4 0-1,4 1 0,-1-4 0,3 6-1,3 2 1,2-1-1,7 0 0,0-2 0,4 0 0,2 2 0,3 0 0,1-2 0,-2 2 0,2 2 1,-7 4 1,3 6 0,-6 0 0,-1 8 1,-4 3 0,0 3 0,-3 0 0,4 4 0,-1-5-2,0-1 1,4-4-1,1-2-1,3-7 0,4-5 0,1-3 0,1-4 0,-4 0 0,1-1-1,-1-3 1,-6-1-1,1 1-1,-8-2-3,2 7-4,-10-8-11,3 3-10,2 5-1,0-3 0</inkml:trace>
          <inkml:trace contextRef="#ctx0" brushRef="#br0" timeOffset="250271.6729">4985-296 33,'-2'2'29,"5"7"1,-3 3 0,-3-2-17,6 11-6,-3-1-3,5 5-2,-2-2 0,5 3 0,-1-4-1,4-4 1,-2-4-1,4-3 1,-4-7 0,-3-2-1,-1-7-1,-5-4 1,-5-5-1,-1-3 1,-2-4-1,-1-9-1,1 3-1,2-6 0,-2 6 0,4-1 0,2 5-2,2 1 1,6 10-1,-6 1-2,13 10-5,-9-2-10,9-2-8,0 5 0,6-1 1</inkml:trace>
          <inkml:trace contextRef="#ctx0" brushRef="#br0" timeOffset="250911.2741">5320-439 50,'0'2'27,"0"-2"-6,3 7-4,-7-3-6,7 6-2,-9 0-3,4 2-2,-4 0-1,1 4 0,1 2-2,-2-1 0,2 1 0,0 1-2,4-1 2,1 1-1,2-2 1,4-2-1,0-3 1,4 1-1,1-7 1,2 0 0,3-6 0,0 0-1,0-6 1,0 0-1,0-5 0,0-4 1,-3-4-2,0-1 1,-7 0 0,1-3 0,-3 1-1,-4 2 1,1 0-1,-2 4 1,0 3 0,-2 2 0,1 2 0,1 3 0,0 3 0,-2 0 0,2 3 0,-2 1 1,1 1-1,-1 3 0,-1 1 0,0 3 0,-1 3 0,-1 2 0,-1 2 0,1 0 0,2 6 1,0-2-2,2 0 2,1-1-1,4-4 1,2-3-2,2-3 2,3-4-2,4-5-4,-6-9-15,7 3-11,1-7-1,-2-4 1</inkml:trace>
        </inkml:traceGroup>
        <inkml:traceGroup>
          <inkml:annotationXML>
            <emma:emma xmlns:emma="http://www.w3.org/2003/04/emma" version="1.0">
              <emma:interpretation id="{1860D9A0-CACE-4973-A364-BA5416CD1BD1}" emma:medium="tactile" emma:mode="ink">
                <msink:context xmlns:msink="http://schemas.microsoft.com/ink/2010/main" type="inkWord" rotatedBoundingBox="20829,8382 22684,7541 22933,8090 21077,8930"/>
              </emma:interpretation>
            </emma:emma>
          </inkml:annotationXML>
          <inkml:trace contextRef="#ctx0" brushRef="#br0" timeOffset="251519.6751">5916-844 49,'-11'10'29,"3"5"2,4 7-13,-7-1-6,11 8-4,-5 2-3,7 6-1,-2-2-1,3 4-2,2-2 0,1-5-1,2-4-3,-4-7-1,8-2-5,-10-13-8,7-6-13,-3-8-2,-3-7 1,-1-7 1</inkml:trace>
          <inkml:trace contextRef="#ctx0" brushRef="#br0" timeOffset="251987.6759">5864-690 47,'3'0'30,"6"-4"2,2-12-14,13 7-4,-8-8-6,10 6-2,-5-1-6,-2 0-10,2 4-19,-5 5-2,-2 0-2,-2 1 2</inkml:trace>
          <inkml:trace contextRef="#ctx0" brushRef="#br0" timeOffset="251738.0755">5862-871 45,'8'-8'29,"3"3"-4,-2-7-6,9 7-4,-5-12-4,10 8-3,-6-6-2,7 6-2,-7-1-2,3 3-2,-1 4-3,-9-2-4,10 13-12,-9-4-12,-3 1-1,0 1 0</inkml:trace>
          <inkml:trace contextRef="#ctx0" brushRef="#br0" timeOffset="253516.4786">6367-779 29,'3'2'23,"-8"-4"-1,4 0-7,-1 4-5,-2-4-1,1 6-2,-5-4-1,3 4 0,-7 1-1,3-1-1,-7 1-1,3 4-1,-6 0-1,1 4 0,-1-1-1,-2 2 0,4 0 0,-2 4 1,5-1-1,5-1 0,3 2 0,3-3-1,7 1 1,3-2 0,2-2-1,5-3 1,0-1-1,-1-5 0,1-1 0,0-5 0,0-4-1,-3-2 1,0-5-1,-1-3 0,1-3 1,-2-3 0,2-3 0,-3-2 1,-1 4 0,1-1-1,-2 5 1,0 3 0,-1 6 0,1 5 0,-1 6 0,3 5-1,-2 3 1,0 2 1,0 1-1,2 3-1,-1 1-4,0-2-3,0-1-9,1-3-10,-3-4 0,1-2 1</inkml:trace>
          <inkml:trace contextRef="#ctx0" brushRef="#br0" timeOffset="253812.8789">6576-924 42,'3'14'27,"-6"2"2,3-1-12,6 10-7,-6-4-5,2 4-3,0-1-4,-1-5-5,2-2-12,2-3-9,-5-11 0,4 0 0</inkml:trace>
          <inkml:trace contextRef="#ctx0" brushRef="#br0" timeOffset="253953.2793">6575-1138 0,'0'-3'5,"3"6"-5</inkml:trace>
          <inkml:trace contextRef="#ctx0" brushRef="#br0" timeOffset="254826.8804">6752-939 41,'1'6'27,"-2"-3"-3,-1 0-6,5 6-6,-4-4-4,5 4-3,-1 1-1,2 2-2,-2 0 0,2 2-1,-4-3 0,1 1-1,-2-3 1,0-1-1,-2-2 1,1-1-1,-4-5 1,2-2-1,0-2 1,-2-6-1,1-2 0,-1-5 1,2-4-1,0-4 0,3 0 0,3-1 0,2 0 0,4 3 0,2 1 1,4 4-1,2 3 1,5 4-1,-1 5-2,-2-4-5,4 10-18,-3 3-4,-2 1-2,-2 6 1</inkml:trace>
          <inkml:trace contextRef="#ctx0" brushRef="#br0" timeOffset="254187.2798">6878-974 27,'3'1'15,"-9"-1"-14,-3-5-13,10 15-4</inkml:trace>
          <inkml:trace contextRef="#ctx0" brushRef="#br0" timeOffset="255747.2825">7012-1119 49,'3'-6'30,"3"4"3,-1 5-10,-7-3-9,10 11-7,-7-2-4,3 7-1,-3 4-1,1 1 0,-2 1-1,-2-1 0,1-1 0,-3-4 0,3-2-1,-2-4 0,1-5 1,-2-2-1,2-3 0,-1-5 0,2-2 0,-1-7 1,4-3-1,1-5 1,1-2 0,4-2 0,3-1 0,-2 4 0,5 0-1,0 6 1,-1 5 0,-2 4-1,2 5 1,-1 2 0,0 2 0,-1 4 0,0-1 0,0 1 0,-1 3 0,3-4 0,0-1 1,1 1-1,-1-1 0,1-3 0,-2-3 0,2-1 0,-2-3 0,2-1 0,-2-1 0,-3-2 1,2-1-1,0-2 1,-3 2-2,1-4 2,-3 5-1,-1 1 0,-2 2 0,-2 0-1,1 5 1,-4 2 0,-1 2 0,0 5 0,-3 2 0,-3 6 0,-1 1 1,0 4-2,-1 1 2,3 0-2,1 0 2,2 0-1,3-2 0,7-5 0,1-4 0,6-2 0,4-3 0,1-3-1,4 1-3,-2-10-9,5 3-17,-2 2-1,-5-6 0,0-2 0</inkml:trace>
          <inkml:trace contextRef="#ctx0" brushRef="#br0" timeOffset="256168.4829">7586-1369 42,'-6'4'28,"0"5"2,-2 3-12,-6-4-6,3 7-3,-5-3-3,2 5-2,-2-4 0,4 2-2,-2-4 1,6 0-2,1-4 0,5 3 0,1-6-1,4 1 0,1-2 0,2 2 0,4-1 0,-1 1 0,2-1 0,1 3 0,-1-1-1,-2 1 1,0 3 0,-1-1 0,-3 3-1,-1-1 1,-4 1 0,-1-1-1,-2 1 0,-5-1-1,0 1-2,-6-7-6,7 3-17,-6-2-4,-1-6 0,2-2 0</inkml:trace>
          <inkml:trace contextRef="#ctx0" brushRef="#br0" timeOffset="256792.4839">7722-1413 36,'-2'4'28,"-3"0"1,1-6-9,4 8-5,-8-7-5,7 7-3,-6-3-3,4 5-1,-1-2-1,-1 1-1,0 3-1,2-3-1,0 3 0,2-3 1,-1-2-1,2-1 1,2 1-1,1 0 1,0-2-1,0-2 1,3 1 1,0 1-1,2-2 0,-2 3 1,3 2 0,-1 1 1,-3 3 1,5 7 0,-5-2 0,0 7 0,-4-4 1,2 5-2,-6-4 1,2-1-2,-5-1 0,-2 0 0,-3-2-1,-1-4 0,-4 3-1,-4-3-3,3 4-14,-4-6-15,-1-1 0,-4-13-2,2-5 0</inkml:trace>
        </inkml:traceGroup>
      </inkml:traceGroup>
    </inkml:traceGroup>
    <inkml:traceGroup>
      <inkml:annotationXML>
        <emma:emma xmlns:emma="http://www.w3.org/2003/04/emma" version="1.0">
          <emma:interpretation id="{FA9A46B9-B27E-43D3-8582-B7ACD081AEDB}" emma:medium="tactile" emma:mode="ink">
            <msink:context xmlns:msink="http://schemas.microsoft.com/ink/2010/main" type="paragraph" rotatedBoundingBox="16837,11380 21168,9539 21530,10391 17199,122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5058F6-2CE6-4000-B19D-AB93A8FC8B45}" emma:medium="tactile" emma:mode="ink">
              <msink:context xmlns:msink="http://schemas.microsoft.com/ink/2010/main" type="line" rotatedBoundingBox="16837,11380 21168,9539 21530,10391 17199,12232"/>
            </emma:interpretation>
          </emma:emma>
        </inkml:annotationXML>
        <inkml:traceGroup>
          <inkml:annotationXML>
            <emma:emma xmlns:emma="http://www.w3.org/2003/04/emma" version="1.0">
              <emma:interpretation id="{3003F427-5040-4B59-BE43-1429D4AFEF76}" emma:medium="tactile" emma:mode="ink">
                <msink:context xmlns:msink="http://schemas.microsoft.com/ink/2010/main" type="inkWord" rotatedBoundingBox="16892,11510 18612,10779 18819,11267 17099,11998"/>
              </emma:interpretation>
              <emma:one-of disjunction-type="recognition" id="oneOf3">
                <emma:interpretation id="interp15" emma:lang="en-US" emma:confidence="0">
                  <emma:literal>Pareto-erbium.</emma:literal>
                </emma:interpretation>
                <emma:interpretation id="interp16" emma:lang="en-US" emma:confidence="0">
                  <emma:literal>Pareto-eking.</emma:literal>
                </emma:interpretation>
                <emma:interpretation id="interp17" emma:lang="en-US" emma:confidence="0">
                  <emma:literal>Pareto-elite.</emma:literal>
                </emma:interpretation>
                <emma:interpretation id="interp18" emma:lang="en-US" emma:confidence="0">
                  <emma:literal>Pareto-ethics.</emma:literal>
                </emma:interpretation>
                <emma:interpretation id="interp19" emma:lang="en-US" emma:confidence="0">
                  <emma:literal>Pareto-régime.</emma:literal>
                </emma:interpretation>
              </emma:one-of>
            </emma:emma>
          </inkml:annotationXML>
          <inkml:trace contextRef="#ctx0" brushRef="#br0" timeOffset="36504.0636">1898 2312 36,'-1'-2'27,"-1"1"-3,4 2-5,-7-5-5,8 7-3,-6-6-3,5 7-3,-4-2-1,2 4-1,0 0-1,0 5 0,0 0 0,3 6 1,0 0-1,4 6 0,0 1-1,4 6 1,0-1-1,3 5 1,-1-3-2,1 2 0,0-2-2,-5-5-1,2 0-1,-8-12-5,8 3-11,-9-9-13,-1-5 1,-2-11 0</inkml:trace>
          <inkml:trace contextRef="#ctx0" brushRef="#br0" timeOffset="36894.0648">1828 2335 34,'10'9'26,"0"-12"2,5-8-12,7-1-4,-1-9-4,5 1-3,-3-7-2,3 6 0,-1-1-1,3 5 0,-5 5-1,0 6 0,-3 4-1,-2 8 1,1 4 0,-5 5 0,-8 4 0,-3 2 0,-6 1 1,-6 4 0,-7-2 0,-1 3-1,-4-3 1,-2 1-1,-2-2-2,2-8-4,8 2-10,1-6-15,5-8-1,2-4 1,6-9-1</inkml:trace>
          <inkml:trace contextRef="#ctx0" brushRef="#br0" timeOffset="37455.6653">2489 2323 26,'-6'-10'27,"3"1"1,-3 2-8,-3-6-5,4 9-5,-7-6-3,4 9-3,-6-1-1,2 8-1,-3 4 0,1 5-1,-2 2 0,1 5 0,-2 2 0,5 2 1,1-1-1,6 0 0,4-4 0,5-2 0,6-6-1,7-3 0,3-6 0,3-5-1,1-4 0,-1-4 0,-1-3 0,-5-4 0,-2 1 0,-5-5 0,-6 1 1,-2-1 0,-5-1 0,-2-1 0,-1 1 0,0 2 0,-2 4 0,3 1 0,2 8-1,3 4 1,3 7 0,2 6 0,3 6 0,1 3 0,2 1 0,-1 2-2,7 2-2,-6-8-8,8-3-14,-2 0-4,-5-10 1,5-2 0</inkml:trace>
          <inkml:trace contextRef="#ctx0" brushRef="#br0" timeOffset="37798.8663">2691 2141 32,'0'25'27,"6"4"0,-1 2-8,1-4-7,8 6-3,-3-7-4,3 2-2,-4-8 0,1-2 0,-3-6-1,-4-5 0,-2-9-1,-4-9-1,-4-6-1,-3-13-2,0-4-1,-4-11-1,4 3-1,-2-5 0,7 5 1,-2 2-1,7 9 2,1 8 0,4 13 1,3 0-3,5 6-10,6 8-7,-5-5 0,8 5 0</inkml:trace>
          <inkml:trace contextRef="#ctx0" brushRef="#br0" timeOffset="38329.2668">2999 2113 42,'-3'5'28,"3"0"2,6-2-12,-7-8-5,11 0-6,-7-4-2,5 0-2,0-2-1,-1-3-1,3 0 0,-4-1-1,0 0 1,-3 2-1,0 1 0,-3 1 1,-3 4-1,-2-1 0,-1 3 0,0 2 0,-3 3 1,1 3-1,-1 3 0,-2 4 0,2 4 0,-3 1 0,-1 5 1,4 1-1,1 1 1,5 3-1,6-1 0,5 1 1,4 1-1,5-1 0,8-4 0,3-2 1,4-2-2,0-10-2,5 1-7,-6-9-19,3-16-3,-3-5 2,-7-10-1</inkml:trace>
          <inkml:trace contextRef="#ctx0" brushRef="#br0" timeOffset="38641.2674">3201 1718 50,'4'34'30,"-1"3"1,7-2-11,3 13-10,-2-5-3,6 4-2,0-5-2,2-3-1,-4-7 0,5-9-2,-3-8-1,-3-15-3,3 0-11,-4-15-15,-2-11-2,-2-5 1,-2-11-1</inkml:trace>
          <inkml:trace contextRef="#ctx0" brushRef="#br0" timeOffset="38890.8683">3242 1784 38,'-1'0'26,"8"1"2,-1 4-13,2-6-6,8 4-5,-1 1-6,2-2-9,-2-2-16,5 3 1,-6-6-1,5 1 0</inkml:trace>
          <inkml:trace contextRef="#ctx0" brushRef="#br0" timeOffset="39327.6686">3498 1705 30,'-6'4'29,"-4"-3"0,4 1-5,2 10-8,-7-6-4,5 11-5,-4-5-2,4 8-2,0-3 0,3 2-1,1-2-1,2-2 0,4-1-1,3-2 1,4-1-1,1-2 0,8 0 1,3-4-1,-1-2 0,1-1-1,-1-5 1,-2-5-1,-3-3 0,-2-3 0,-7-3 0,-5-3-1,-5 0 1,-2-3 0,-4 3-1,-8-1 0,1 5-2,-6-4-3,4 13-10,-3 2-13,0 2-1,4 4 2,-2-1-1</inkml:trace>
        </inkml:traceGroup>
        <inkml:traceGroup>
          <inkml:annotationXML>
            <emma:emma xmlns:emma="http://www.w3.org/2003/04/emma" version="1.0">
              <emma:interpretation id="{FB000595-050F-4D08-8FF8-1136E2A3AD4E}" emma:medium="tactile" emma:mode="ink">
                <msink:context xmlns:msink="http://schemas.microsoft.com/ink/2010/main" type="inkWord" rotatedBoundingBox="18733,10574 21168,9539 21530,10391 19095,11426"/>
              </emma:interpretation>
            </emma:emma>
          </inkml:annotationXML>
          <inkml:trace contextRef="#ctx0" brushRef="#br0" timeOffset="40326.0708">3806 1722 47,'3'-1'30,"-2"-1"0,-1-2-11,11 5-6,-6-5-5,7 4-2,-1-5-3,6-1 0,-2 0-2,5-4 0,-2 4-3,-2-6-5,2 9-15,1-2-9,-8-2-1,-1 3 0</inkml:trace>
          <inkml:trace contextRef="#ctx0" brushRef="#br0" timeOffset="40918.8718">4206 1719 24,'-11'8'26,"8"-3"1,-3-1-1,6-10-13,11 1-4,-5-4-5,11-3 0,-2-3-2,3-1-1,1-2 0,1-2-1,-3 1-1,-3 1 1,1-2-1,-7 1 0,-2 2 1,-3 0-1,-3 3 0,-3 4 1,-3 0 0,-2 6 0,-3 1 0,-1 4 0,0 4 1,-2 6-1,-1 1 2,1 3-1,1 2 1,4 2 0,1-2 0,5 1 1,2-1-1,5 2 0,4-6 0,6 0-1,1-4-1,4-4-3,2 2-4,-2-7-9,4-6-13,-2 0-2,-2-6 1,-1-1 0</inkml:trace>
          <inkml:trace contextRef="#ctx0" brushRef="#br0" timeOffset="41917.2731">4489 1010 21,'-3'34'28,"-2"7"1,7 13 0,2 11-14,1 4-4,7 16-2,2-1-4,9 5-1,-3-4 0,5-5-2,-3-11 0,1-7-1,-6-16 0,-2-17-2,-7-12-1,-7-17-1,-1-7-1,-6-16-3,0-5-3,-11-18-1,6 1-2,-12-10 1,5 2 1,-7-2 0,8 9 4,-1 0 2,5 10 3,4 8 2,6 10 3,6 4 1,8 6 1,6 4 0,1-2 1,7 1 0,1-9-1,5 2 0,-5-8 0,3 0-2,-4-5-2,-5 1-1,-3-1 0,-6-1-1,-7 1-1,-5-1 0,-2 1 1,-5-1-1,-3 0 2,0 1 0,-1 2 0,1 5 1,0 2 0,4 7 0,-1 8 0,3 7 0,2 8 1,5 10 0,-1 13 0,6 13 0,0 10 1,6 12 1,0 6-1,4 4 1,-1-4-1,2 1-1,-2-16 0,-3-7-1,-3-18 0,-3-13-1,-4-15 1,-3-11-2,-1-11-1,-5-13-1,1-7-2,-7-13-1,1-1-3,-3-7 1,7 6 0,-6-1 1,9 10 0,-4 4 1,6 9 2,4 8 1,4 6 0,3 7 2,4 1-1,-1 1 0,5-3 0,0-2 2,3-1 1,0-3 1,0-1 1,0-2 1,-2-1 1,-1 1 1,-3 3 1,-2 2-2,-7 3 0,3 3 0,-7 3-1,4 7 0,-7 3 0,9 6-1,-7 1 0,7 8 1,-2 1-1,1 3 0,0-2-1,2-3-1,0 1-7,-8-8-12,0-5-11,0-4 1,-4-13 0</inkml:trace>
          <inkml:trace contextRef="#ctx0" brushRef="#br0" timeOffset="42104.474">4863 848 49,'-3'-8'30,"5"4"1,2-1-4,2 5-27,0 2-13,2 2-15,1 7-2,-1 0 0,4 6 0</inkml:trace>
          <inkml:trace contextRef="#ctx0" brushRef="#br0" timeOffset="42775.2746">5177 1100 42,'-5'-4'33,"1"-4"1,-2 4-2,-5-9-15,11 15-5,-6-7-5,4 10-4,-2 1 0,4 6-2,-2 2-1,2 5 0,0 2 0,-1 1 0,1 1 0,0-3 0,-2 1 0,5-4 1,2-1-1,2-6-1,4 1 1,1-6-2,5-1-1,0-8-3,8 8-7,-10-11-12,5 2-9,-1-1-1,-1-6 2</inkml:trace>
          <inkml:trace contextRef="#ctx0" brushRef="#br0" timeOffset="43383.6762">5389 973 43,'2'7'28,"-5"1"3,1 1-14,7 10-5,-8-2-2,6 9-4,-3-3-1,5 6-1,-4-1 0,5-2-2,1-3-1,2-1 0,0-7-1,3-4 1,1-5-1,4-6 0,1-9 0,2-2 0,2-4-2,-5-5 0,4-2-2,-7-4-2,3 3-1,-9-6-2,-1 9 0,-7-10 0,3 10 1,-9-6 2,5 8 1,-9 1 3,3 1 2,-3 6 2,1 0 0,-2 6 2,2 1 0,0 4 0,-2 4 0,5 4 0,-3 0 0,6 7 0,-3-1 0,6 5-1,-2-1 1,10 2-1,1-1-1,5 0 0,0-1 0,4-6-2,2 0-2,-1-10-7,-1-6-20,2 1-2,-6-12 1,0-3 0</inkml:trace>
          <inkml:trace contextRef="#ctx0" brushRef="#br0" timeOffset="45099.6788">5256 728 59,'1'-11'36,"2"0"-2,-1-1-2,5 11-18,-5-9-7,6 4-5,2 15-13,1-9-24,0 7 1,1 0-2,1-5 0</inkml:trace>
          <inkml:trace contextRef="#ctx0" brushRef="#br0" timeOffset="44709.6785">5670 823 23,'1'3'26,"-2"-1"0,5 3 0,1 7-13,-5 0-3,8 7-5,-4-1 0,7 5-2,-5 2 0,2 0 0,0-5-2,-1-3 1,1-5-2,0-4 1,-4-7 0,1-6-1,-1-4 0,1-8-2,0-3 0,-4-3-1,5 0-1,-3-3 1,4 3-1,-3 3 1,2 3 0,-1 6 1,1 6 1,0 4 1,0 4 0,1 5 0,0 1 0,1 3 1,0-1 0,3 4 0,-2-4 1,3 2 0,0-4-1,2-2 0,-3-3 1,6-4-1,-3-4 0,1-2-1,1-6 0,-3-2 0,1-3 0,-3-4-1,0-1 1,-5-6-1,0-2-1,-6-6-4,2 4-2,-5-10-3,1 5-2,-4-4 0,1 5 3,-1 3 2,3 6 4,0 4 4,-2 6 3,2 10 4,0 5 3,6 10 1,-3 4 0,8 13-2,-6 2-1,5 15-1,-1 1 2,10 9-2,-5-2 0,4 1-2,-1-8-1,1-5-1,-1-9-1,3-7-1,-5-8-1,-2-10-1,-3-5-2,-5-8 0,-1-4-1,-7-10-2,2 2 1,-9-12 0,4 3 0,-6-3 4,4 6 0,-2 0 2,6 6 1,4 5 2,-2 1 0,11 10 1,0-1 0,8 3-2,-3-5 0,6 4 0,-3-1-1,0 4-1,0-1-5,-7-4-15,1 3-11,-2 0-3,-6-2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8:53.066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0C46734-15C4-4BC4-A472-E89B6B3D517D}" emma:medium="tactile" emma:mode="ink">
          <msink:context xmlns:msink="http://schemas.microsoft.com/ink/2010/main" type="writingRegion" rotatedBoundingBox="9453,6619 13029,4487 13741,5680 10165,7812"/>
        </emma:interpretation>
      </emma:emma>
    </inkml:annotationXML>
    <inkml:traceGroup>
      <inkml:annotationXML>
        <emma:emma xmlns:emma="http://www.w3.org/2003/04/emma" version="1.0">
          <emma:interpretation id="{339BF11F-0CDC-4C99-8A64-CF6A2FEC9DA8}" emma:medium="tactile" emma:mode="ink">
            <msink:context xmlns:msink="http://schemas.microsoft.com/ink/2010/main" type="paragraph" rotatedBoundingBox="9653,6499 13029,4487 13386,5085 10010,7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8C49DB-FD6B-4054-9CE2-8FD2FEEEF9E2}" emma:medium="tactile" emma:mode="ink">
              <msink:context xmlns:msink="http://schemas.microsoft.com/ink/2010/main" type="line" rotatedBoundingBox="9653,6499 13029,4487 13386,5085 10010,7098"/>
            </emma:interpretation>
          </emma:emma>
        </inkml:annotationXML>
        <inkml:traceGroup>
          <inkml:annotationXML>
            <emma:emma xmlns:emma="http://www.w3.org/2003/04/emma" version="1.0">
              <emma:interpretation id="{1838972B-3263-40E4-B08F-F7A903B1B1E2}" emma:medium="tactile" emma:mode="ink">
                <msink:context xmlns:msink="http://schemas.microsoft.com/ink/2010/main" type="inkWord" rotatedBoundingBox="9653,6499 13029,4487 13386,5085 10010,7098">
                  <msink:destinationLink direction="with" ref="{0A37B47E-C235-488A-93DB-12B40FBF83C6}"/>
                  <msink:destinationLink direction="with" ref="{217AD566-A12F-435D-8DB0-55E9B8C0F217}"/>
                </msink:context>
              </emma:interpretation>
              <emma:one-of disjunction-type="recognition" id="oneOf0">
                <emma:interpretation id="interp0" emma:lang="en-US" emma:confidence="0">
                  <emma:literal>impair</emma:literal>
                </emma:interpretation>
                <emma:interpretation id="interp1" emma:lang="en-US" emma:confidence="0">
                  <emma:literal>impair.</emma:literal>
                </emma:interpretation>
                <emma:interpretation id="interp2" emma:lang="en-US" emma:confidence="0">
                  <emma:literal>impairs</emma:literal>
                </emma:interpretation>
                <emma:interpretation id="interp3" emma:lang="en-US" emma:confidence="0">
                  <emma:literal>impair,</emma:literal>
                </emma:interpretation>
                <emma:interpretation id="interp4" emma:lang="en-US" emma:confidence="0">
                  <emma:literal>iguanid.</emma:literal>
                </emma:interpretation>
              </emma:one-of>
            </emma:emma>
          </inkml:annotationXML>
          <inkml:trace contextRef="#ctx0" brushRef="#br0">-383-582 44,'-3'-1'26,"0"-4"2,-3 2-12,11 8-5,-5-4-3,6 4-4,2-2-1,2 0-1,4-3 0,2-2-1,2-7 1,2-3-1,-1-7-2,2-5-3,2 4-7,-3-5-16,-1 3-2,1 2 0,-5 8 0</inkml:trace>
          <inkml:trace contextRef="#ctx0" brushRef="#br0" timeOffset="-280.8004">-270-594 20,'-3'-2'26,"3"1"1,-2-4 1,-2-1-12,7 6-5,-5-5-4,7 7-2,-2-1-1,1 7-2,1 3 1,1 6-1,0 3-1,2 4 1,1 4-1,-1 1 0,3 5-3,-5-6-4,6 6-7,-7-6-16,1-5-1,-3-8 0,-1-4 0</inkml:trace>
          <inkml:trace contextRef="#ctx0" brushRef="#br0" timeOffset="374.4001">121-927 36,'-17'10'27,"4"-1"1,1 6-11,-8-2-4,11 10-3,-10 0-4,7 7-2,-2 1-2,4 3 0,0 0-1,6 1 0,2-4 0,8-3-1,4-7 1,6-4-1,8-4 0,5-9-3,6-1-4,-2-9-9,3-1-12,0-4-2,-2-2 1,-5-2 0</inkml:trace>
          <inkml:trace contextRef="#ctx0" brushRef="#br0" timeOffset="655.201">321-1019 21,'-9'3'27,"-2"0"-1,6 5 1,2 7-13,5 1-7,7 7-1,0-2-3,5 7-1,0 1 0,4 2-2,1 1-1,-2-7-4,1 3-8,-4-8-13,-6-3-2,-1-8 0,-2-9 1</inkml:trace>
          <inkml:trace contextRef="#ctx0" brushRef="#br0" timeOffset="1029.6013">287-967 39,'-6'-9'26,"6"-2"2,1 1-9,1-9-9,7 4-3,-1-4-2,6 2-3,0 0 0,2 2-1,1 1-1,2 3 1,-1 2-1,1 4 0,-2 2 1,1 3-1,-4 0 0,1 5 0,-2 1 0,-2 0 0,-5 4 0,-2-1 1,-4 3-1,-1 2 1,-4 4-1,-4 1 0,-2 1 0,-3 3-1,-1 0-2,-4-3-3,7 2-8,-5-5-13,3-7-2,5-3 2,1-9-1</inkml:trace>
          <inkml:trace contextRef="#ctx0" brushRef="#br0" timeOffset="1684.8025">567-1447 25,'-1'12'24,"-2"2"2,4 9-1,4 5-17,2 0-10,1 4-19,0-4-3,4 3-1,-1-10 0</inkml:trace>
          <inkml:trace contextRef="#ctx0" brushRef="#br0" timeOffset="1482.0026">875-1302 21,'-6'3'26,"-5"1"-1,3-2 0,1 10-13,-7-4-2,5 10-4,-5-1-2,1 6-1,-2-4 0,3 4-1,1-3 0,5-1-1,-2-6 0,8-3 0,2-6-1,4-4 1,3-3-1,3-3 1,2 1-1,2-1 0,-1 2 0,-1 2 0,0 4 0,-2 4 0,-1 5 0,-4 4 0,-2 3 0,-3 6 0,-2 3-1,-3-2-4,1 6-8,-4-4-14,-5-4-2,0-3 1,-4-7 0</inkml:trace>
          <inkml:trace contextRef="#ctx0" brushRef="#br0" timeOffset="2917.2051">1358-1410 47,'-14'2'27,"1"-1"3,0-1-11,4 5-10,-5-4-2,7 4-3,-4-2-2,3 3-1,-3 0 0,2 2 0,0 3-1,-2 0 0,6 2 1,-1 1-1,6 2 0,2-3 0,4 0 0,3-1-1,4-6 0,0 2 0,3-7 0,-2-2 0,-1-2 0,-2-3 0,0-4 0,-5-2 0,-1-2 0,-2-3 1,-2 2 0,-1 0-1,0-2 1,2 1-1,-4 5 1,2 2-1,3 5 1,-1 1-1,3 4 1,1 2-1,1 3 1,3 4-1,0-3 1,1 1 0,2-3 1,-1-1-1,-1-1 0,-2-3 0,-1-3 0,-2-1 0,0-3-1,-5-6-1,3-1-2,-4-9-2,0-5-3,-5-9-3,3-2-1,-5-8 0,4 2 1,-5-1 3,2 3 5,0 6 3,-1 6 4,3 11 3,-1 8 1,4 10 1,-1 8-1,4 10 1,-1 7-4,4 11 0,1 1-2,3 7 1,0-1-1,4 1 0,-1-5-1,2-3 0,-3-8-1,1-6 1,-3-8-1,0-7-1,2-4-1,-5-8 1,2-9-2,-5-8 0,3-7-1,-6-12-1,0 0-2,-3-11 1,0-2 1,0-1-1,-1 7 2,0 3 2,1 6 1,2 12 3,-1 4 0,4 13 1,-2 7 1,1 8 1,-1 8 0,3 9-1,4 9 1,-3 5-1,4 8-1,0 5 0,1-1-1,3 2 0,-1-3-1,1-7-2,-3-7-1,4-5-1,-4-9-1,2-11-2,0-3-6,-2-7-5,-1-9-3,1 3-1</inkml:trace>
          <inkml:trace contextRef="#ctx0" brushRef="#br0" timeOffset="3681.606">1745-1741 21,'0'-6'15,"0"0"-2,0 1-2,-2 2-3,2 2-3,-1 1 0,1 0-3,-2 0 0,1 3-2,-1 0 0,0 6 1,1 0-1,-1 7 0,1 0 2,-1 4-2,1 4 1,1-1 0,0-2 0,1 1-1,1-5 1,2-5 0,1-4-1,3-2 1,-1-6 0,4-2 0,0-2 0,0-4 0,3-4-1,-2 1 0,-3-1 0,0-4 0,-4 2 1,-2-1-1,-3 1 1,-3 0 0,-5 2 0,-1 0 0,0-1 1,0 4-2,-2 0 1,3 1 0,-1 2-1,3 0 0,1 1 0,2 1 0,0-1-1,5-1 0,1 1 0,0-3 0,3 1 0,0-2 0,5-2 0,-4 2-1,6-2 0,-4 3 0,2 0-1,-3 5 0,1-1 0,-3 1 0,3 0 1,-1-4 1,4 1-1,-1-1 1,3-3 1,-2 0 1,2 0 0,-3-1 1,-2 4 1,-1 2 0,-5-1 2,0 6-1,-5 0 1,1 6-1,-4-1 1,2 6-1,-5-2-1,4 5 0,-4 1 1,2 2-2,0 0 1,0 3-1,1-2-1,3 2 1,2-1-2,2-2 1,3-2-1,2-2 1,1-3 0,3-4-2,3-2-1,-2-12-8,3-1-15,-1-1-3,-3-3 1,3-3-1</inkml:trace>
          <inkml:trace contextRef="#ctx0" brushRef="#br0" timeOffset="4695.6082">2271-2063 45,'-12'0'27,"-4"-1"-3,1-2-7,4 6-6,-4-8-4,3 8-2,-4 0-2,1 4-2,-4 0 0,2 2 0,-6 4 0,5 1 0,-2 1 0,3 2 0,3-2 0,8 2 0,1 0-1,5-1 1,9-3-1,4 1 0,5-3 0,4-2 0,1-1-1,-3-5 0,5-1 0,-4-5 0,-1 1-1,-6-10 0,-2 1 0,-4-8 1,-2 2 0,-4-4 0,-1 1 0,-2 0 0,-1 0 1,1 5-1,-1 1 1,2 4-1,2 3 0,2 4 1,4 4-1,0 2 0,2 3 1,3 2 0,-1 1-1,0 2 1,4 0 0,-2-5 0,-2-1-1,-1-5 1,-1-2-1,0-6 0,-3-4 0,0-6-1,-3-4-2,-2-4 0,-1-5-1,-2-9 0,1 2-1,-5-4 1,4 5 0,-4 3 2,2 7 0,1 5 2,-1 14 2,3 11 2,2 10 1,1 10-1,0 5 0,3 4-1,0 3 2,2 1-2,0-4-1,1 0 1,-3-6-1,2-4 0,-4-7 0,1-4 0,-2-5-1,-1-6-1,-4-4-1,0-7 0,-1 0-2,-3-7 0,3 1 0,-3-3 0,1 3 0,1 0 0,4 0 1,0 5 1,3-1 1,3 6 1,0 0 0,3 3 0,2 1 2,-2 0 0,1 1 1,-1 1 2,-3 1-1,0 1 0,-1 1 1,-1 2-2,-2 1 1,-1 6-2,1 0 0,1 2-1,-1 0 0,1 1-2,-2 2-1,2-6-4,2-1-18,1 3 0,-4-7 0,2-1-1</inkml:trace>
          <inkml:trace contextRef="#ctx0" brushRef="#br0" timeOffset="4898.4081">2419-2540 52,'-5'-8'29,"4"-1"0,4 2-4,3 2-30,3 5-19,2 6-4,-2 3 0,2 8-2</inkml:trace>
          <inkml:trace contextRef="#ctx0" brushRef="#br0" timeOffset="5772.0101">2637-2323 50,'-1'-4'26,"-1"-4"-6,2 5-5,-6-5-5,3 7-4,-3-3-2,-2 8 0,-1-1-2,1 7 0,-2 0-1,-1 5-1,2-1 1,4 3-1,0 0 1,7-2-1,3 1-1,2-6 0,4 1 0,1-6 1,4 2-1,-2-3-1,1-1-1,-3-3-2,1-3 1,-4-4-1,3 0-1,-4-7 1,1 0-1,-4-6 2,1-2 1,-5 1 1,1 1 0,-4 3 3,-2 0-1,-1 5 1,-1 1-1,1 6 1,-1 2 0,2 2 0,1-1-1,-1 1 0,3 1 0,-1 0 0,2 0-1,0-4 2,3 1 0,1-1 0,-1-1 1,0 1 1,0-1 0,1 5 0,1-2 1,1 10-1,-1-2 0,-1 7-2,1 5 1,3-3-1,-1 5 1,1 2-2,-2-5 1,2-2-1,-2-1 2,-1-5-2,-2-6 0,-2-4 1,-1-8-2,-1-7 1,-1-1-1,-1-4 0,3-5-1,-1-4 1,2 1-1,2 1 1,2 7-1,1 1 1,3 3 1,2 5 1,1 7 0,4 7 0,-1 4 1,1 8-1,0-1 1,1 3-1,0 8-3,-4-4-10,-3 4-14,1-6 0,-5 0-2,4-7 1</inkml:trace>
          <inkml:trace contextRef="#ctx0" brushRef="#br0" timeOffset="6037.2106">3124-2363 51,'0'5'29,"0"1"2,0 0-12,5 13-6,-10-7-4,6 8-7,3 6-14,-4 0-16,-4 0-3,0 1 0,-5-6-2</inkml:trace>
        </inkml:traceGroup>
      </inkml:traceGroup>
    </inkml:traceGroup>
    <inkml:traceGroup>
      <inkml:annotationXML>
        <emma:emma xmlns:emma="http://www.w3.org/2003/04/emma" version="1.0">
          <emma:interpretation id="{FDCD28CF-E26E-4425-AA66-8677F8469EB8}" emma:medium="tactile" emma:mode="ink">
            <msink:context xmlns:msink="http://schemas.microsoft.com/ink/2010/main" type="paragraph" rotatedBoundingBox="9922,7453 12985,5281 13271,5684 10208,7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E0E40-DDED-4427-9952-0B051BA98F44}" emma:medium="tactile" emma:mode="ink">
              <msink:context xmlns:msink="http://schemas.microsoft.com/ink/2010/main" type="line" rotatedBoundingBox="9922,7453 12985,5281 13271,5684 10208,7856"/>
            </emma:interpretation>
          </emma:emma>
        </inkml:annotationXML>
        <inkml:traceGroup>
          <inkml:annotationXML>
            <emma:emma xmlns:emma="http://www.w3.org/2003/04/emma" version="1.0">
              <emma:interpretation id="{56F49A53-4179-4156-8F73-CBB961749AC1}" emma:medium="tactile" emma:mode="ink">
                <msink:context xmlns:msink="http://schemas.microsoft.com/ink/2010/main" type="inkWord" rotatedBoundingBox="9922,7453 12985,5281 13271,5684 10208,7856"/>
              </emma:interpretation>
              <emma:one-of disjunction-type="recognition" id="oneOf1">
                <emma:interpretation id="interp5" emma:lang="en-US" emma:confidence="0">
                  <emma:literal>*iris</emma:literal>
                </emma:interpretation>
                <emma:interpretation id="interp6" emma:lang="en-US" emma:confidence="0">
                  <emma:literal>*ire'</emma:literal>
                </emma:interpretation>
                <emma:interpretation id="interp7" emma:lang="en-US" emma:confidence="0">
                  <emma:literal>*iris'</emma:literal>
                </emma:interpretation>
                <emma:interpretation id="interp8" emma:lang="en-US" emma:confidence="0">
                  <emma:literal>*iris.</emma:literal>
                </emma:interpretation>
                <emma:interpretation id="interp9" emma:lang="en-US" emma:confidence="0">
                  <emma:literal>*iris,</emma:literal>
                </emma:interpretation>
              </emma:one-of>
            </emma:emma>
          </inkml:annotationXML>
          <inkml:trace contextRef="#ctx0" brushRef="#br0" timeOffset="10888.8186">1839-1178 40,'-2'0'22,"2"4"-2,-5-6-1,7 7-5,-8-10-3,9 10-2,-5-7-2,5 8-2,-1-3-1,4 8-2,0 1 0,2 5-1,1 5-1,2 4 1,-2 3 0,0 1-1,1 0 0,-3-4 0,-2-2-1,0-6 0,-2-4-1,-2-8 0,1-1-2,-4-10 1,1 0-2,-5-8 0,1-1 1,-3-8-1,4 1 2,-6-7-1,4-1 2,-1-1 1,2 1 0,0-2 0,4 5 1,-1 2 0,1 4 1,2 3-1,2 4 0,0 3 1,4 2 0,-1 0-1,4 2 1,3-2 0,1-1 0,1-2 1,2-3-1,3 4 0,-3-3 1,1 3 0,-5 2-1,1 6 1,-7 5 0,-1 7-1,-3 2 1,1 2-2,-6 4 2,-1 5-2,-2-1 1,-4 4-1,0-6 0,0 3 0,-2-1 0,-1-2 1,2-3-1,3-7-1,0 1 2,4-5-2,3-3 1,2-6 0,3-3 0,2 2 0,-1-3 0,5 3 1,0-2-1,1 0 0,1 2 0,2 6 0,-1 0 0,1-1 1,4 4-1,-2-2 0,1 1-2,-3-2-5,9 3-9,-8-1-12,0-4-1,-1 0 1</inkml:trace>
          <inkml:trace contextRef="#ctx0" brushRef="#br0" timeOffset="11481.6202">2165-1410 28,'6'-11'25,"8"4"-1,3 0-7,-2-3-4,7 3-5,-5-3-3,7 2-2,-4 0-2,2-1-4,1 1-7,-5 2-15,-1-6-2,0 4 1,-4-4 0</inkml:trace>
          <inkml:trace contextRef="#ctx0" brushRef="#br0" timeOffset="11200.8197">2317-1478 47,'-3'-4'29,"2"1"3,1 0-6,4 9-16,-5-3-2,7 8-4,0 4-2,0 2 0,2 3-1,0 4-1,-1 1 1,1 4-1,0-4-1,-4-3-5,6 5-7,-9-8-18,1-2 0,-2-8 0,-2-6 0</inkml:trace>
          <inkml:trace contextRef="#ctx0" brushRef="#br0" timeOffset="11778.0207">2554-1704 19,'0'8'26,"7"4"1,-6 3 1,-1 2-15,6 8-2,-3-2-4,7 9-2,-6-4-2,7 4 0,-5-8-1,3 5-1,-1-5-2,-2-5-4,2 4-8,-5-12-16,-3-10 0,0-4 0,-5-6 0</inkml:trace>
          <inkml:trace contextRef="#ctx0" brushRef="#br0" timeOffset="12058.8212">2462-1647 45,'8'-11'27,"-1"-1"-6,7 4-4,-5-9-4,5 6-4,-4-9-1,5 11-2,-3-8-2,2 3-3,2 2-3,-6 1-6,6 4-19,-6 0-2,-2 3-2,3 4 1</inkml:trace>
          <inkml:trace contextRef="#ctx0" brushRef="#br0" timeOffset="12620.4222">2899-1890 17,'-4'-9'25,"4"5"0,-5 1 2,0 2-15,5 7-3,-7-4-3,2 4-2,-3 1-1,2 1-1,-2 0 0,4 4 0,-4-3-2,5 2 0,0-2 0,3-1-1,0 0 0,3-2 1,2 2-2,-2-7 1,3 4 1,0-1-1,0 1 1,0 0 0,4-5 0,-4 4 0,1 1 0,1 4 0,0-1 1,-2-1-1,0 4 0,-3 3 0,-1 3 0,-1-2 0,-4 4 0,-1-4 0,-3 1-3,-3-7-13,-4 2-11,3 3 1,-6-8-1</inkml:trace>
          <inkml:trace contextRef="#ctx0" brushRef="#br0" timeOffset="-1794.0027">138 9 40,'-3'-3'27,"0"-1"-2,3 7-6,-8-8-5,11 8-4,-9-6-2,4 6-3,-4-1-2,1 4 0,-1 1-2,0 6 0,0-1-1,3 3 1,-6 7-1,6 1 0,-5 5 1,3 0-1,-1-1 0,1 1 0,-2 3-1,-4-4 0,6 1-2,-4-6-1,5 2-3,-7-8-1,11 5-3,-9-8-3,12 2-6,-5-4-9,1-7 3,2 3 0</inkml:trace>
          <inkml:trace contextRef="#ctx0" brushRef="#br0" timeOffset="-1482.0026">-46 72 38,'-9'0'30,"3"-4"1,1-1-1,10 5-16,-2-6-6,9 7-2,1-2-3,4 9-1,-2 2-1,4 9 1,1 6-1,-2 4 0,2 5-1,-5 0 0,4 4-4,-10-7-4,11 7-12,-12-8-11,-2-7-1,-6-6 1</inkml:trace>
          <inkml:trace contextRef="#ctx0" brushRef="#br0" timeOffset="-1248.0018">-69 403 25,'-6'-3'25,"2"-8"2,7-4-6,6 3-8,-1-10-2,12 5-5,-3-3-2,6 0-6,11 2-19,2 4-7,1-1 1,7 4-1</inkml:trace>
          <inkml:trace contextRef="#ctx0" brushRef="#br0" timeOffset="7924.8139">573-280 37,'3'-3'26,"-1"0"-3,-8-2-5,9 8-4,-11-7-2,8 7-4,-1-5-1,4 1-2,-8-4-1,7 5-1,-4-2-1,1 1 0,-1 1-2,0 0 1,-1 0 0,0 6-1,0 0 0,-3-3 0,1 5-1,-1 1 1,0 5-1,0 1 1,0 1-1,0-1 1,3-1-1,1 3 0,2 1 0,2-5 0,2-2-1,2-4 0,4-2-1,-3-1 0,4-2-1,0-7 0,4-1-1,-7-5 0,6 1 0,-8-3 0,3 1 1,-6-3 1,3 1 0,-7 0 1,1 5 1,-2-1 1,1 4 0,-1 0 0,2 5 1,2 1 0,1 4 0,5 2 1,-4 4 1,7 5 0,-6-1 1,7 9 1,-8-3-1,7 9 1,-9-3-1,2 8-1,-5-1 0,-1-1 0,-4-1-1,2-5 0,-3-1-1,-2-9-2,3 0-3,-5-16-3,10-8-18,-7-6-4,0-9-2,2-5 2</inkml:trace>
          <inkml:trace contextRef="#ctx0" brushRef="#br0" timeOffset="8174.4142">716-376 42,'0'-3'28,"2"9"0,3 5-1,-2 0-20,4 9-1,0-1-2,0 5-3,2-2-1,-4-1-5,4-1-6,-6-4-16,-3-10-3,0-2 2,-4-4-1</inkml:trace>
          <inkml:trace contextRef="#ctx0" brushRef="#br0" timeOffset="8330.4146">630-446 36,'3'-19'26,"3"5"1,2 0-3,-2 4-22,5 3-17,-3 6-9,6 9-2,-5-1 1</inkml:trace>
          <inkml:trace contextRef="#ctx0" brushRef="#br0" timeOffset="8720.4148">853-413 6,'-1'2'23,"-4"-2"2,7 3 0,2-1-10,-2-5-4,7 6-2,-4-2-2,7 4-1,-4-2-2,4 1-1,-3 0-1,2 2-1,-2 3 0,1 0 0,-1-4-1,-3-1 0,-1 4 0,-1-6 0,-1 1 0,0-5 0,-1-5-1,-5-3 1,0-2 0,-3-2-1,1-3-1,-3-3 0,4 0-2,-6-4-1,7 5 0,-3-3-4,8 9-4,-2-1-14,1 1 1,5 10 1</inkml:trace>
          <inkml:trace contextRef="#ctx0" brushRef="#br0" timeOffset="9266.4158">1149-516 33,'-9'0'27,"1"2"1,2-1-7,-2-5-8,10 2-4,-5-5-3,7 2-3,-2-4-1,4-1 0,2-2-1,1 1 0,-3 1 0,2 0-1,-2 1 0,-1-2 0,-4 4 0,-1 1 0,-5 2 0,1 8-1,-4-1 1,-3 3 0,1 1 0,-4 7 1,1 0-1,0 3 1,0 3 1,2-5-1,1 2 1,5 0-1,2-3 1,6-1-1,5-1 0,4-3 0,5-3 0,3 0-2,6-3-1,-3-4-4,8 7-7,-8-7-16,0 1-2,-4-2 1,-4-4 0</inkml:trace>
          <inkml:trace contextRef="#ctx0" brushRef="#br0" timeOffset="9687.617">1304-677 22,'-1'-2'26,"2"1"0,1 2 1,-2 2-15,8 8-4,-2 0-3,2 3-2,-1 0-2,1-2 1,0 0-1,-4-1-1,1-2 1,-1-3 0,-2-4-1,0-5 1,-2 0-2,0-5 0,0-1 0,0-8 0,0 1-1,0-4 0,1 5 1,1 0-1,1-1 1,1 5 1,2 2 0,2 6 0,1 0 0,2 8 1,2-1-1,2 4 1,0 3 0,2 1-1,2 7-1,-4-6-17,0 1-9,2 3 1,-7-9-1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6:52.992"/>
    </inkml:context>
    <inkml:brush xml:id="br0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Group>
    <inkml:annotationXML>
      <emma:emma xmlns:emma="http://www.w3.org/2003/04/emma" version="1.0">
        <emma:interpretation id="{21F2755C-63E0-4742-B7E3-967A55940A1C}" emma:medium="tactile" emma:mode="ink">
          <msink:context xmlns:msink="http://schemas.microsoft.com/ink/2010/main" type="writingRegion" rotatedBoundingBox="20008,12843 20709,12843 20709,13664 20008,13664"/>
        </emma:interpretation>
      </emma:emma>
    </inkml:annotationXML>
    <inkml:traceGroup>
      <inkml:annotationXML>
        <emma:emma xmlns:emma="http://www.w3.org/2003/04/emma" version="1.0">
          <emma:interpretation id="{9F48F095-A81E-45FC-9A52-13EA0B76AF5B}" emma:medium="tactile" emma:mode="ink">
            <msink:context xmlns:msink="http://schemas.microsoft.com/ink/2010/main" type="paragraph" rotatedBoundingBox="20008,12843 20709,12843 20709,13664 20008,13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D4280C-F1F4-4E01-A55C-AA0CEA446D73}" emma:medium="tactile" emma:mode="ink">
              <msink:context xmlns:msink="http://schemas.microsoft.com/ink/2010/main" type="line" rotatedBoundingBox="20008,12843 20709,12843 20709,13664 20008,13664"/>
            </emma:interpretation>
          </emma:emma>
        </inkml:annotationXML>
        <inkml:traceGroup>
          <inkml:annotationXML>
            <emma:emma xmlns:emma="http://www.w3.org/2003/04/emma" version="1.0">
              <emma:interpretation id="{3BF9710C-E649-4353-815E-C6EC9B362A05}" emma:medium="tactile" emma:mode="ink">
                <msink:context xmlns:msink="http://schemas.microsoft.com/ink/2010/main" type="inkWord" rotatedBoundingBox="20008,12843 20709,12843 20709,13664 20008,13664"/>
              </emma:interpretation>
            </emma:emma>
          </inkml:annotationXML>
          <inkml:trace contextRef="#ctx0" brushRef="#br0">0 48 38,'2'3'24,"-1"-1"-6,-2-6-3,4 9-4,-5-8-2,5 8 0,-7-7-3,7 7 0,-5-7-2,4 7 0,-2-2 0,1 5-1,-2 1-1,2 5 0,-1 1-1,0 5 0,3 2 0,-1 1 0,1 0-1,2-3 1,5-3-1,1-3 1,5-7-1,2-2 0,2-7 1,3-4-1,3-5 1,2-4-1,0-3 1,-1-2-1,0-4 0,-1 1 0,-2-1 0,-2 1 1,-7 1-1,-1 2 0,-6 5 0,-2 1 1,-4 2-2,-4 4 2,-1 3-1,-3 5 0,0 3 0,1 5-1,2 0 1,0 4 0,1 2 0,2 3-1,2 3 2,1 4-2,2 6 2,-2 4-1,0 6 1,-2 9-1,-2 6 1,-2 7 0,-5 2 1,-3 4 0,-3-3-1,-3-2 0,-6-8 0,-1-7 1,-3-11-1,0-11 0,-1-12-1,-3-9 0,2-11-3,1-18-5,10 4-13,-1-13-12,7-6-2,6-4 1</inkml:trace>
          <inkml:trace contextRef="#ctx0" brushRef="#br0" timeOffset="733.2013">693 316 36,'-3'-5'26,"3"4"-5,1 5-4,-4-5-3,6 8-4,-4-2-2,4 9-2,-3-2-1,1 8-1,-1 2-2,3 4 1,-3 3-2,2 2 0,-2 1 0,2-1 0,-2 0-1,-2-5-1,4 2-6,-7-13-10,2-4-13,1-3-2,-1-15 0,3-6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6:55.551"/>
    </inkml:context>
    <inkml:brush xml:id="br0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 contextRef="#ctx0" brushRef="#br0">58 56 25,'5'-7'20,"3"4"-4,1 0-3,-5-3-2,4 6-1,-5-6-3,3 6-1,-4-3-2,1 3 0,-3-2 0,2 4-1,-6-1-1,6 2 0,-5 1 0,4 2 0,-4 1-1,0 3 0,-1-1-1,-2 3 1,-2 2 1,-1 3-2,-1 0 1,1-2 0,-2-4 0,4 1-1,-3-2 0,3-6 0,1-2 0,-1-4-1,4-1 1,2-6-1,1 1 1,0-3 0,4 5 0,1-4 0,1-3-1,3-1 1,2 1 0,0-1 0,1 1-1,2-1 1,-2-2 0,2 3 0,-1 4 0,-3 1-1,0 2 1,-3 5 0,-1 1-1,-1 0 1,0 0 1,-1 1 0,-1 2 0,2 0-1,0 3 1,1 2 0,0 0 1,2 4-1,1 2 0,2 4 0,-1 3 0,1 0-1,3 1 1,-3-4-5,4 5-12,-2 0-12,-6-6-1,-1-3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6:56.643"/>
    </inkml:context>
    <inkml:brush xml:id="br0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 contextRef="#ctx0" brushRef="#br0">24 13 34,'-4'-3'24,"-1"4"-6,4 2-3,-5 0-3,7 7-2,-7-4-3,7 9-1,-5 1-2,5 5 0,-2 1-1,4 2 0,0 2-1,5 4-1,4-4 0,3 0-1,7-3 1,0-4-1,5-7 1,2-1-1,2-10 0,2-7 1,-4-8-1,-1-4 0,-4-7-1,1-3 1,-5 1-1,-3-4 1,-3-3-1,-7 6 1,-1 2-1,-2 5 0,-4 4 1,-2 1 0,0 7 0,1 3-1,-2 7 1,1 3 0,2 3 0,2 6 0,-2 2 0,1 5 1,-1 3 1,2 8 0,-1 1 1,4 13 0,-5-2 0,2 6 0,-5 2 0,-1 4-1,-3 2 0,-2 2 0,-8-7-1,-2 0 2,-4-8-2,-5-4 0,1-8-1,-4-7 0,2-16-1,-5-11-5,9-7-7,-7-16-18,7-4-1,7-9-1,2-5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6:57.454"/>
    </inkml:context>
    <inkml:brush xml:id="br0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 contextRef="#ctx0" brushRef="#br0">17 30 20,'0'-7'23,"4"6"1,2-5-6,-3 0-6,7 1-3,-7 0-4,5 7 0,-2-4-2,3 1-1,-1 1 0,1 6-1,0 0 0,0 5-1,2-3 1,0 1 0,-2 2-1,0 2 0,-1 3 1,-2-1-1,-1-1 1,-4 3-1,-2 3 1,-4 2-1,-4 5 1,-2 1-1,-4 1 1,-2 1-1,-2-1 0,-1-2 0,3-3 1,-1-3-2,6-9 1,-1 2 0,10-8 0,2-1 0,4-2 0,4-3 0,0 0 1,6 0 0,-2 2-1,6-2 2,-4 1-2,3 4 2,0-1-1,1 3 1,1-3 0,2 1 0,-1-4-1,2-1 1,1-6 0,-1 3-1,1-8-1,-5-1-14,1 0-15,-1-1-2,-4-8 1,2-4-2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8:16.85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-8-1 31,'1'1'18,"-1"4"-3,-1-2-4,5 5-1,-5-4-2,5 5 0,-5-6-1,4 7 0,-5-9-1,5 4-1,-6-5-1,5 1 0,-4-1-1,4 2-1,-1-4 1,1 4-2,-1-1 1,3 3 0,-1-3-1,1 4 1,1-2-1,3 4 0,-2 0 1,3 2-1,0 2 0,4 2 0,-1 1 0,2 3 0,1 3 0,2 2 0,0 4 0,3 5 0,-2-2 0,1 3-1,-1 1 1,2 1-1,0-2 0,0 0 0,-1-4 1,-2 0-1,0-2 0,-2-2 0,1 1 0,-3-2 0,-2 0 0,1 0 0,-1 0 0,2 0 0,-4-4 1,3 1-1,-3-2 0,1-1 0,-1 0 1,-3 0-1,0-3 2,-3 0-2,2 3 0,-4-5 1,1 1-1,1-1 0,-1-3 0,-1 2 0,1-2 0,1-1 0,1 1 0,-1 0 0,2 2 0,0-2 0,-1 0 0,-1 1 0,2-1 0,-2 0 0,2-1 0,-2 1 0,0-1 0,0 1 0,0 2 0,0 0 0,2-1 0,-4 1 0,2 3 0,0-2 0,2 1-1,-2-1 1,0 0 0,2 2 0,-1-2 0,2 2 0,1-1 0,2 4 1,-1-1-1,1 1 0,2 2 1,1 1-1,2-3 1,0 3-1,1 0 1,2-3 0,3 1 0,0 1-1,3-1 0,0 1 1,0 1-1,0 0 1,2-3-1,-2 1 1,-4-3-1,-1 2 0,-1-3 1,-3 2-1,-2-4 0,-3 2 1,-1 0-1,0 1 0,-2 0 0,-2 1 1,1-1-1,0 2 0,-1 0 0,1-3 0,-2 0 0,2-2 1,-1-1-1,1 0 0,1-1 0,-1 0 0,1-3 0,0 1 0,0 1 0,0-1 0,4 0 0,-3-2 0,2 0 0,1 2 0,0 1 0,1 2 0,0 0 0,1 1 0,-1-1 0,3-1 0,-2 3 0,2-3 0,0 1 0,4 0 0,1 0 1,-1 1-1,1 0 0,-1 4 1,1-1-1,-1 2 0,-1 0 0,-1 2 0,-3-1 0,1 0 0,0-1 0,-2 0 0,2-1 0,-1-1 1,1-1-1,-4 0 0,4 1 0,-2 2 0,1-1 0,1 0 0,1 3 0,-1-1 0,1 1 0,2-1 0,2-2 0,-1 1 0,1 0 0,-1 1 0,-1 1 0,1-2 1,-2 1-1,1 2 0,0 0 0,-2 0 0,1 0 0,0 0 0,1 2 0,-1-1 0,1-2 0,-2-1 0,-1 1 0,1-1 0,-2-3 0,1-1 0,-4-1 0,3-1 1,-3-1-2,0-1 2,0 0-2,0-1 1,-1 0 0,-1 2 0,1-2 0,-2 2 0,1 0 0,0-1 1,-2 1-1,0 2 0,-1-3 0,-1 1 0,0 1 0,-3-2 0,1-1 0,1 0 0,-2-1 0,1-2 0,-1-1 0,2-1 0,0-1 0,1 0 0,-1 0 0,1 1 0,1-1 0,-1 0 0,1 0 0,1 0 0,0 1 0,1 1 0,0 1 0,-1 0 0,2 2 0,0 0 0,-1 0 0,1-1 0,-2 2 0,2 1 0,0 0 0,-1 0 0,1-1 0,1 2 0,1-1 0,2 3 0,0-1 0,2 0 0,0 1 0,0-1 0,-2-1 0,2 1 1,-2-1-1,-1 0 0,0-2 0,0 2 0,-2-4 0,2 3 0,-1-3 0,0 3 0,-1-3 0,0 1 0,0 0 1,-1-1-1,1 1 0,-1-2 0,0 0 0,-2-1 1,0 0-1,0 1 0,0-2 0,-1-1 0,-2 1 0,-1-1 0,1 0 0,-2 0 0,1 0 1,-1 0-1,1-2 0,-2 3 0,1-1 0,1 1 0,-1 1 0,-1 1 0,2 0 0,-1 2 0,1 1 0,0 0 0,-1 2 0,1 1 1,1 1-1,0-2 0,1 1 0,1 0 0,1-1 0,3-2-9,4 3 2,-1-2 0,2 0-1,0 0 0,3 0 1,-2 0 0,2 1 0,-3-2 9,-3 0-2,1 0 0,-4 2 0,-1 0 0,-1 0 0,-1-1 1,-2 3-1,0-3 0,0 0 0,0-1 0,5-1 6,1-4-8,1 1 3,-1-1-1,0 1 0,-1-2 0,-1 2 5,-2-2 3,0 1-6,-2 0 7,-2-1-1,1-2-1,2-1 0,1-1 1,1-1-7,2-1-1,1 0 0,-1-3 0,1 1 0,0-1 0,-1 1 0,1 2 0,-1 0 0,-2 2 0,2 2 0,0 1 0,-2 2 0,0 1 0,2 1 0,-1 0-1,1-1 2,0 1-1,-2-1 0,1 1 0,1-3 0,-2 0 0,-1 0 0,1-1 0,-1 2 0,1 1 0,-2 1 0,1 3 0,0 4 0,-1-1 0,1 2 0,0 1 0,-1 2 0,1-2 0,-1-1 0,0-1 0,-1-1 0,0-3 0,-2 0 0,1-2 0,-2 0 0,0-1 0,1 1 0,-1 0 0,2 1 1,-2 0-1,0-1-1,1 4 1,1-2 0,-1 4 0,1-4 1,-2 2-2,0-1 2,2 0-1,-2 0 0,0-2 0,0 0 0,0-2 0,0 0-1,1 0 1,2-1 0,-1 0 0,1-1 0,0 2 0,0 0 0,2 1 0,-1 0 0,1 1 0,1 1 0,0 1 0,2-1 0,-1-2 0,1 1 0,3 0 0,-2-2 0,3 0 0,-1 2-1,2 0 2,0-1-1,0 4 0,2 0 0,1 3 0,-1 3 0,0 0 0,1 1 1,-1 2-1,1 2 0,-1 1 0,-4 0 0,1 1 0,0 1 0,-1 0 0,-2 1 0,2-3 0,-3 1 0,-1-2 0,1-2 0,-2 0 1,0-3-1,-1-2 0,-2 1 0,0-2 0,0-2 0,-1-3 0,-1 2 0,1-3 0,-2 1 0,2-3 0,-1 0 0,1 0 0,-1 1 0,2 0 0,0-1 0,0 1 0,4 0 0,-3 2 0,2 1 0,0 0 0,4 3 0,-3 1 0,1 1 0,1 4 0,-1-3 0,0 4 0,-2 0 0,0 0 0,0-1 0,-1-1 1,-1-1-1,-1-1 0,2-1 0,0-3-1,1 1 1,0-2 0,2 1 0,1 0 0,-1 0 0,2 1 0,0-1 0,0 0 0,0 1 0,0-2 0,-2 2 0,0 0 0,0-1 0,-1-1 0,2 1 0,1 0 0,-1 2 0,2 0 1,1-2-1,2 1 0,-2 1 0,2-1 0,-2 1 0,2 0 0,-3 0 0,1 0 0,-1-3 0,0-1 0,-3 0 0,1 0 0,-3 0 0,0-1 1,-1 2-1,-4 1 0,-1-1 0,-1 3 0,-1-2 0,-2 2 0,-1 0 0,0-2 0,1 0 0,1 1 0,0-3 0,3 0 0,0 0 0,3-2 0,0 0 0,3-2-1,0 0 1,3 0 0,1-3 0,-1 2 0,3 0 0,0-1 0,1 1 0,1-1 0,-1 4 0,1 0 0,0 1 0,-2 2 0,1 0 0,-1 1 1,-1 2-1,-2 3 0,0-2 0,-1 4 0,-2-3 0,2 3 0,0-1 0,-4-1 0,2 0 0,0-1 0,-1-2 0,-2-2 0,2 0 0,-2 0 0,-2-1 0,1 2 0,1-3 0,-1 1 0,-1 0 0,2 0 0,0 1 0,0-1 0,4 0 0,-3-1 0,4 1 0,-2 0 0,3-2 0,-1 0 0,3-1 0,-4 0 0,4-1 0,-5 0 0,-1-1 0,-2 1 0,-1 1 0,-2 0 0,-2 6 0,-1 1 0,-5 2 0,4 1 0,-1 2-1,0-1 1,1 1 0,1-3 0,0-3 0,1-3 0,2-4 0,2-1 0,-1-1 0,1-2 0,-1-1 0,2-1 0,2 2 0,-2-1 0,2 1 0,-2 1 0,3 3 0,-2-1 0,4 1 0,-2 1 0,0 0 0,2-2 0,-2 2 0,0-4 0,1 2 0,0-1 0,-1 0 0,2 1 0,0 2 0,0 1 0,-1 2 0,1 4 0,-2 2 1,-1 1-1,-1 2 0,-1 2 0,-3 0 0,0-1 0,0-1 0,-1-1 0,-1-3 0,-1 0 0,0-4 0,2 0 0,-1-1 0,1-3 0,1 1 0,0 0 0,1 1 0,-1 0 0,2 3 0,1-2 0,-2 2 0,2 1 0,0 2 0,1-1 0,-1 2 1,1-2-2,-1 2 1,2-1 0,0 1 0,1-4 0,0 1 0,0 0 0,0-3 0,2 1 0,1-3 0,0 2 0,4 0 0,-3 0 0,3 1 0,1-1 0,-1 1 0,1 1 0,2-1 0,-4 0 0,2 2 0,-3-2 0,1 5 0,-3-1 0,0 1 0,-2-2 0,-3-1-1,1 0 2,-1-2-2,0-1 2,-1-4-2,-2-2 1,4 0 0,-1-2 0,-1 0 0,4 1 0,-3 1 0,2 1 0,2 2 0,-2 0 0,-1 2 0,3 3 0,-2-1 0,0 2 0,0 0 0,0 0 0,0-1 0,2 1 0,3-1 0,-2 1 0,3-2 0,2 2 0,2 1 0,1-1 0,-4 1 0,3-1 0,-4 2 0,-1-1 0,-3 0 0,-5 1 1,-2-1-1,-4 4 0,-2-1 0,-4 2 0,2 0 0,-3 0 0,1 0 0,0 0 0,0-1 0,1-6 0,3 0 0,2-2 0,2-2 0,-1-3 0,2-1 0,3-2 0,2-2 0,-1 1-1,1-2 0,3 3-5,-10-11-20,11 3-9,-10-8-1,-7-9-2</inkml:trace>
  <inkml:trace contextRef="#ctx0" brushRef="#br0" timeOffset="11715.6205">4788 7640 12,'5'-2'10,"4"4"-3,2-1-3,-1 4-2,1-2 0,0 2 0,0-1 1,-4 1 2,1-1 1,-5 1 1,3 0 0,-6-4 2,4 5 0,-6-1-1,4 3-1,-4-2-1,4 1-1,-2 1-1,1 3-1,1-2 0,2 3 0,-2-1-1,1 3 1,-3-2 0,3 4-1,-5-2 1,1 3-1,-2 0 0,0 1 0,-2-1-1,-1 3 0,0 0 0,1-2 0,0 1 0,2-1-1,0-2 1,2-1-1,-1-1 1,2 0-1,2 0 1,-1-2 0,1 0-1,1 2 1,0 0 0,2 3-1,-2 0 1,3 0-1,0 0 1,0 3-1,2-2 1,-2 4 0,0-2 0,2 0-1,1 0 1,-1 0 0,0 0 0,1-2 0,-2-2 0,4 1 0,-3-3-1,3-2 1,-2 0-1,0 0 1,0-1-1,1-2 0,-4 2 0,0-2 1,0 1-1,-1 1 0,-2-1 0,-2 1 2,4 0-2,-2 1 0,2-1 0,-2 0 0,3-1 0,-1 1 0,1-2 0,0 1 0,0-3 0,0 3 1,-1-3-1,-1 0 0,-1 0 0,2 2 0,-3 1 0,1 4 0,-2-1 0,2 6 0,-1 2 1,1 4-1,0 3 0,0 4 0,2 0 0,-1 2 1,1 0-1,0-2 0,-1-2 0,1-4 0,-2-5 1,0-5-1,-1-4 1,-2-1 0,0-5 0,-4-1 0,0-4-1,-4 1 0,-1 1-2,-7-5-7,7 4-23,-9-1-1,-4-1-2,-4-3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8:16.85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61D4D2-988A-41B4-AC91-5589598933E1}" emma:medium="tactile" emma:mode="ink">
          <msink:context xmlns:msink="http://schemas.microsoft.com/ink/2010/main" type="writingRegion" rotatedBoundingBox="4024,6346 9474,15252 8596,15789 3146,6883"/>
        </emma:interpretation>
      </emma:emma>
    </inkml:annotationXML>
    <inkml:traceGroup>
      <inkml:annotationXML>
        <emma:emma xmlns:emma="http://www.w3.org/2003/04/emma" version="1.0">
          <emma:interpretation id="{2439B7BC-787F-4869-AF1F-72E15F53CE25}" emma:medium="tactile" emma:mode="ink">
            <msink:context xmlns:msink="http://schemas.microsoft.com/ink/2010/main" type="paragraph" rotatedBoundingBox="4024,6346 9474,15252 8596,15789 3146,6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D713A9-A307-45EC-AF14-E6DC7A56596F}" emma:medium="tactile" emma:mode="ink">
              <msink:context xmlns:msink="http://schemas.microsoft.com/ink/2010/main" type="line" rotatedBoundingBox="4024,6346 9474,15252 8596,15789 3146,6883"/>
            </emma:interpretation>
          </emma:emma>
        </inkml:annotationXML>
        <inkml:traceGroup>
          <inkml:annotationXML>
            <emma:emma xmlns:emma="http://www.w3.org/2003/04/emma" version="1.0">
              <emma:interpretation id="{9FCC46F1-1889-4E95-838C-3EA753E455E7}" emma:medium="tactile" emma:mode="ink">
                <msink:context xmlns:msink="http://schemas.microsoft.com/ink/2010/main" type="inkWord" rotatedBoundingBox="4024,6346 9474,15252 8596,15789 3146,6883"/>
              </emma:interpretation>
              <emma:one-of disjunction-type="recognition" id="oneOf0">
                <emma:interpretation id="interp0" emma:lang="en-US" emma:confidence="0">
                  <emma:literal>1,</emma:literal>
                </emma:interpretation>
                <emma:interpretation id="interp1" emma:lang="en-US" emma:confidence="0">
                  <emma:literal>1.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-8-1 31,'1'1'18,"-1"4"-3,-1-2-4,5 5-1,-5-4-2,5 5 0,-5-6-1,4 7 0,-5-9-1,5 4-1,-6-5-1,5 1 0,-4-1-1,4 2-1,-1-4 1,1 4-2,-1-1 1,3 3 0,-1-3-1,1 4 1,1-2-1,3 4 0,-2 0 1,3 2-1,0 2 0,4 2 0,-1 1 0,2 3 0,1 3 0,2 2 0,0 4 0,3 5 0,-2-2 0,1 3-1,-1 1 1,2 1-1,0-2 0,0 0 0,-1-4 1,-2 0-1,0-2 0,-2-2 0,1 1 0,-3-2 0,-2 0 0,1 0 0,-1 0 0,2 0 0,-4-4 1,3 1-1,-3-2 0,1-1 0,-1 0 1,-3 0-1,0-3 2,-3 0-2,2 3 0,-4-5 1,1 1-1,1-1 0,-1-3 0,-1 2 0,1-2 0,1-1 0,1 1 0,-1 0 0,2 2 0,0-2 0,-1 0 0,-1 1 0,2-1 0,-2 0 0,2-1 0,-2 1 0,0-1 0,0 1 0,0 2 0,0 0 0,2-1 0,-4 1 0,2 3 0,0-2 0,2 1-1,-2-1 1,0 0 0,2 2 0,-1-2 0,2 2 0,1-1 0,2 4 1,-1-1-1,1 1 0,2 2 1,1 1-1,2-3 1,0 3-1,1 0 1,2-3 0,3 1 0,0 1-1,3-1 0,0 1 1,0 1-1,0 0 1,2-3-1,-2 1 1,-4-3-1,-1 2 0,-1-3 1,-3 2-1,-2-4 0,-3 2 1,-1 0-1,0 1 0,-2 0 0,-2 1 1,1-1-1,0 2 0,-1 0 0,1-3 0,-2 0 0,2-2 1,-1-1-1,1 0 0,1-1 0,-1 0 0,1-3 0,0 1 0,0 1 0,0-1 0,4 0 0,-3-2 0,2 0 0,1 2 0,0 1 0,1 2 0,0 0 0,1 1 0,-1-1 0,3-1 0,-2 3 0,2-3 0,0 1 0,4 0 0,1 0 1,-1 1-1,1 0 0,-1 4 1,1-1-1,-1 2 0,-1 0 0,-1 2 0,-3-1 0,1 0 0,0-1 0,-2 0 0,2-1 0,-1-1 1,1-1-1,-4 0 0,4 1 0,-2 2 0,1-1 0,1 0 0,1 3 0,-1-1 0,1 1 0,2-1 0,2-2 0,-1 1 0,1 0 0,-1 1 0,-1 1 0,1-2 1,-2 1-1,1 2 0,0 0 0,-2 0 0,1 0 0,0 0 0,1 2 0,-1-1 0,1-2 0,-2-1 0,-1 1 0,1-1 0,-2-3 0,1-1 0,-4-1 0,3-1 1,-3-1-2,0-1 2,0 0-2,0-1 1,-1 0 0,-1 2 0,1-2 0,-2 2 0,1 0 0,0-1 1,-2 1-1,0 2 0,-1-3 0,-1 1 0,0 1 0,-3-2 0,1-1 0,1 0 0,-2-1 0,1-2 0,-1-1 0,2-1 0,0-1 0,1 0 0,-1 0 0,1 1 0,1-1 0,-1 0 0,1 0 0,1 0 0,0 1 0,1 1 0,0 1 0,-1 0 0,2 2 0,0 0 0,-1 0 0,1-1 0,-2 2 0,2 1 0,0 0 0,-1 0 0,1-1 0,1 2 0,1-1 0,2 3 0,0-1 0,2 0 0,0 1 0,0-1 0,-2-1 0,2 1 1,-2-1-1,-1 0 0,0-2 0,0 2 0,-2-4 0,2 3 0,-1-3 0,0 3 0,-1-3 0,0 1 0,0 0 1,-1-1-1,1 1 0,-1-2 0,0 0 0,-2-1 1,0 0-1,0 1 0,0-2 0,-1-1 0,-2 1 0,-1-1 0,1 0 0,-2 0 0,1 0 1,-1 0-1,1-2 0,-2 3 0,1-1 0,1 1 0,-1 1 0,-1 1 0,2 0 0,-1 2 0,1 1 0,0 0 0,-1 2 0,1 1 1,1 1-1,0-2 0,1 1 0,1 0 0,1-1 0,3-2-9,4 3 2,-1-2 0,2 0-1,0 0 0,3 0 1,-2 0 0,2 1 0,-3-2 9,-3 0-2,1 0 0,-4 2 0,-1 0 0,-1 0 0,-1-1 1,-2 3-1,0-3 0,0 0 0,0-1 0,5-1 6,1-4-8,1 1 3,-1-1-1,0 1 0,-1-2 0,-1 2 5,-2-2 3,0 1-6,-2 0 7,-2-1-1,1-2-1,2-1 0,1-1 1,1-1-7,2-1-1,1 0 0,-1-3 0,1 1 0,0-1 0,-1 1 0,1 2 0,-1 0 0,-2 2 0,2 2 0,0 1 0,-2 2 0,0 1 0,2 1 0,-1 0-1,1-1 2,0 1-1,-2-1 0,1 1 0,1-3 0,-2 0 0,-1 0 0,1-1 0,-1 2 0,1 1 0,-2 1 0,1 3 0,0 4 0,-1-1 0,1 2 0,0 1 0,-1 2 0,1-2 0,-1-1 0,0-1 0,-1-1 0,0-3 0,-2 0 0,1-2 0,-2 0 0,0-1 0,1 1 0,-1 0 0,2 1 1,-2 0-1,0-1-1,1 4 1,1-2 0,-1 4 0,1-4 1,-2 2-2,0-1 2,2 0-1,-2 0 0,0-2 0,0 0 0,0-2 0,0 0-1,1 0 1,2-1 0,-1 0 0,1-1 0,0 2 0,0 0 0,2 1 0,-1 0 0,1 1 0,1 1 0,0 1 0,2-1 0,-1-2 0,1 1 0,3 0 0,-2-2 0,3 0 0,-1 2-1,2 0 2,0-1-1,0 4 0,2 0 0,1 3 0,-1 3 0,0 0 0,1 1 1,-1 2-1,1 2 0,-1 1 0,-4 0 0,1 1 0,0 1 0,-1 0 0,-2 1 0,2-3 0,-3 1 0,-1-2 0,1-2 0,-2 0 1,0-3-1,-1-2 0,-2 1 0,0-2 0,0-2 0,-1-3 0,-1 2 0,1-3 0,-2 1 0,2-3 0,-1 0 0,1 0 0,-1 1 0,2 0 0,0-1 0,0 1 0,4 0 0,-3 2 0,2 1 0,0 0 0,4 3 0,-3 1 0,1 1 0,1 4 0,-1-3 0,0 4 0,-2 0 0,0 0 0,0-1 0,-1-1 1,-1-1-1,-1-1 0,2-1 0,0-3-1,1 1 1,0-2 0,2 1 0,1 0 0,-1 0 0,2 1 0,0-1 0,0 0 0,0 1 0,0-2 0,-2 2 0,0 0 0,0-1 0,-1-1 0,2 1 0,1 0 0,-1 2 0,2 0 1,1-2-1,2 1 0,-2 1 0,2-1 0,-2 1 0,2 0 0,-3 0 0,1 0 0,-1-3 0,0-1 0,-3 0 0,1 0 0,-3 0 0,0-1 1,-1 2-1,-4 1 0,-1-1 0,-1 3 0,-1-2 0,-2 2 0,-1 0 0,0-2 0,1 0 0,1 1 0,0-3 0,3 0 0,0 0 0,3-2 0,0 0 0,3-2-1,0 0 1,3 0 0,1-3 0,-1 2 0,3 0 0,0-1 0,1 1 0,1-1 0,-1 4 0,1 0 0,0 1 0,-2 2 0,1 0 0,-1 1 1,-1 2-1,-2 3 0,0-2 0,-1 4 0,-2-3 0,2 3 0,0-1 0,-4-1 0,2 0 0,0-1 0,-1-2 0,-2-2 0,2 0 0,-2 0 0,-2-1 0,1 2 0,1-3 0,-1 1 0,-1 0 0,2 0 0,0 1 0,0-1 0,4 0 0,-3-1 0,4 1 0,-2 0 0,3-2 0,-1 0 0,3-1 0,-4 0 0,4-1 0,-5 0 0,-1-1 0,-2 1 0,-1 1 0,-2 0 0,-2 6 0,-1 1 0,-5 2 0,4 1 0,-1 2-1,0-1 1,1 1 0,1-3 0,0-3 0,1-3 0,2-4 0,2-1 0,-1-1 0,1-2 0,-1-1 0,2-1 0,2 2 0,-2-1 0,2 1 0,-2 1 0,3 3 0,-2-1 0,4 1 0,-2 1 0,0 0 0,2-2 0,-2 2 0,0-4 0,1 2 0,0-1 0,-1 0 0,2 1 0,0 2 0,0 1 0,-1 2 0,1 4 0,-2 2 1,-1 1-1,-1 2 0,-1 2 0,-3 0 0,0-1 0,0-1 0,-1-1 0,-1-3 0,-1 0 0,0-4 0,2 0 0,-1-1 0,1-3 0,1 1 0,0 0 0,1 1 0,-1 0 0,2 3 0,1-2 0,-2 2 0,2 1 0,0 2 0,1-1 0,-1 2 1,1-2-2,-1 2 1,2-1 0,0 1 0,1-4 0,0 1 0,0 0 0,0-3 0,2 1 0,1-3 0,0 2 0,4 0 0,-3 0 0,3 1 0,1-1 0,-1 1 0,1 1 0,2-1 0,-4 0 0,2 2 0,-3-2 0,1 5 0,-3-1 0,0 1 0,-2-2 0,-3-1-1,1 0 2,-1-2-2,0-1 2,-1-4-2,-2-2 1,4 0 0,-1-2 0,-1 0 0,4 1 0,-3 1 0,2 1 0,2 2 0,-2 0 0,-1 2 0,3 3 0,-2-1 0,0 2 0,0 0 0,0 0 0,0-1 0,2 1 0,3-1 0,-2 1 0,3-2 0,2 2 0,2 1 0,1-1 0,-4 1 0,3-1 0,-4 2 0,-1-1 0,-3 0 0,-5 1 1,-2-1-1,-4 4 0,-2-1 0,-4 2 0,2 0 0,-3 0 0,1 0 0,0 0 0,0-1 0,1-6 0,3 0 0,2-2 0,2-2 0,-1-3 0,2-1 0,3-2 0,2-2 0,-1 1-1,1-2 0,3 3-5,-10-11-20,11 3-9,-10-8-1,-7-9-2</inkml:trace>
          <inkml:trace contextRef="#ctx0" brushRef="#br0" timeOffset="11715.6205">4788 7640 12,'5'-2'10,"4"4"-3,2-1-3,-1 4-2,1-2 0,0 2 0,0-1 1,-4 1 2,1-1 1,-5 1 1,3 0 0,-6-4 2,4 5 0,-6-1-1,4 3-1,-4-2-1,4 1-1,-2 1-1,1 3-1,1-2 0,2 3 0,-2-1-1,1 3 1,-3-2 0,3 4-1,-5-2 1,1 3-1,-2 0 0,0 1 0,-2-1-1,-1 3 0,0 0 0,1-2 0,0 1 0,2-1-1,0-2 1,2-1-1,-1-1 1,2 0-1,2 0 1,-1-2 0,1 0-1,1 2 1,0 0 0,2 3-1,-2 0 1,3 0-1,0 0 1,0 3-1,2-2 1,-2 4 0,0-2 0,2 0-1,1 0 1,-1 0 0,0 0 0,1-2 0,-2-2 0,4 1 0,-3-3-1,3-2 1,-2 0-1,0 0 1,0-1-1,1-2 0,-4 2 0,0-2 1,0 1-1,-1 1 0,-2-1 0,-2 1 2,4 0-2,-2 1 0,2-1 0,-2 0 0,3-1 0,-1 1 0,1-2 0,0 1 0,0-3 0,0 3 1,-1-3-1,-1 0 0,-1 0 0,2 2 0,-3 1 0,1 4 0,-2-1 0,2 6 0,-1 2 1,1 4-1,0 3 0,0 4 0,2 0 0,-1 2 1,1 0-1,0-2 0,-1-2 0,1-4 0,-2-5 1,0-5-1,-1-4 1,-2-1 0,0-5 0,-4-1 0,0-4-1,-4 1 0,-1 1-2,-7-5-7,7 4-23,-9-1-1,-4-1-2,-4-3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1:19.257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Group>
    <inkml:annotationXML>
      <emma:emma xmlns:emma="http://www.w3.org/2003/04/emma" version="1.0">
        <emma:interpretation id="{B258C470-D35F-4DC1-899B-CABBF84FAA7E}" emma:medium="tactile" emma:mode="ink">
          <msink:context xmlns:msink="http://schemas.microsoft.com/ink/2010/main" type="writingRegion" rotatedBoundingBox="19298,11142 23372,10868 23567,13783 19493,14056"/>
        </emma:interpretation>
      </emma:emma>
    </inkml:annotationXML>
    <inkml:traceGroup>
      <inkml:annotationXML>
        <emma:emma xmlns:emma="http://www.w3.org/2003/04/emma" version="1.0">
          <emma:interpretation id="{370B1BFC-1D5A-4D66-9A75-30CA2776147B}" emma:medium="tactile" emma:mode="ink">
            <msink:context xmlns:msink="http://schemas.microsoft.com/ink/2010/main" type="paragraph" rotatedBoundingBox="19290,11210 21754,10962 21829,11710 19365,11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B0EFC-667C-487C-94B2-154B49A5B52F}" emma:medium="tactile" emma:mode="ink">
              <msink:context xmlns:msink="http://schemas.microsoft.com/ink/2010/main" type="line" rotatedBoundingBox="19290,11210 21754,10962 21829,11710 19365,11957"/>
            </emma:interpretation>
          </emma:emma>
        </inkml:annotationXML>
        <inkml:traceGroup>
          <inkml:annotationXML>
            <emma:emma xmlns:emma="http://www.w3.org/2003/04/emma" version="1.0">
              <emma:interpretation id="{62F41B5C-5B84-443E-B75C-CF065BA2D4C4}" emma:medium="tactile" emma:mode="ink">
                <msink:context xmlns:msink="http://schemas.microsoft.com/ink/2010/main" type="inkWord" rotatedBoundingBox="19309,11402 20579,11274 20624,11722 19354,11849">
                  <msink:destinationLink direction="with" ref="{35EEBC17-F2A5-4714-ABBF-3FC3E5EC9158}"/>
                  <msink:destinationLink direction="with" ref="{294B2F07-C871-44B9-8F80-C00C03B721EE}"/>
                </msink:context>
              </emma:interpretation>
              <emma:one-of disjunction-type="recognition" id="oneOf0">
                <emma:interpretation id="interp0" emma:lang="en-US" emma:confidence="1">
                  <emma:literal>user</emma:literal>
                </emma:interpretation>
                <emma:interpretation id="interp1" emma:lang="en-US" emma:confidence="0">
                  <emma:literal>User</emma:literal>
                </emma:interpretation>
                <emma:interpretation id="interp2" emma:lang="en-US" emma:confidence="0">
                  <emma:literal>users</emma:literal>
                </emma:interpretation>
                <emma:interpretation id="interp3" emma:lang="en-US" emma:confidence="0">
                  <emma:literal>Users</emma:literal>
                </emma:interpretation>
                <emma:interpretation id="interp4" emma:lang="en-US" emma:confidence="0">
                  <emma:literal>use</emma:literal>
                </emma:interpretation>
              </emma:one-of>
            </emma:emma>
          </inkml:annotationXML>
          <inkml:trace contextRef="#ctx0" brushRef="#br0">0 10 44,'1'-3'32,"1"1"2,-2-4-7,6 12-10,-11-4-6,8 10-2,-6-3-3,5 8-2,-7 2-1,5 5 0,0 2-2,2 2 1,-1 1-1,5-1-1,4 0 1,0-4-1,7-4 0,3-4 0,3-5 1,2-8-1,0-5 0,1-6 0,-5-5 0,1-7-1,-7-4 1,-2-3 0,-6-3 0,-5 1 0,-2 0 0,-5 1-1,2 5-1,-3 3-1,4 9-3,-5-4-10,7 13-19,-2 2 0,7 5-2,-1 0 2</inkml:trace>
          <inkml:trace contextRef="#ctx0" brushRef="#br0" timeOffset="390.0006">514-24 34,'-6'-2'31,"1"4"3,-1 1-2,-2-6-15,3 15-7,-7-3-4,6 5-2,-6 0 0,4 3-2,0 0-1,2 0 0,1 0-1,5-2 0,2-1 0,4-2 0,2 1 0,3-1 0,-1 0-1,3 4 1,1-1 0,-2 2 0,-3 3 0,-1 2 1,-7-1-1,-2 2 0,-5 0 0,-7-1 1,-5-4-1,-2-1-1,-2-3-1,-5-9-2,10 2-12,-6-10-17,10-4 1,6-7-3,8-6 2</inkml:trace>
          <inkml:trace contextRef="#ctx0" brushRef="#br0" timeOffset="873.6014">766 154 29,'-15'-1'31,"2"4"2,4-3-2,6-5-12,8 10-11,-5-10-1,7 7-2,4-7-2,5 1-1,1-4 1,4 0-2,-1-4 0,2 0 0,-2-4-1,-2 1 0,-6 1 0,-2-1 0,-10 1 0,-2 1 0,-7 3 0,-6 2 1,-4 3-1,-3 2 1,-5 3 0,1 5 0,-4 3 1,4 2-1,0 4 0,8 3 0,2 2 0,5 2 0,8 2-1,5 2 1,4-1-1,6 1 0,4 1-1,5-3 1,5 0-2,1-6-1,6 2-4,-3-15-11,8 3-16,-1-9 0,2-6-1,-4-5 1</inkml:trace>
          <inkml:trace contextRef="#ctx0" brushRef="#br0" timeOffset="1232.4021">1126-4 30,'-10'9'32,"3"6"0,0 4 0,2-4-14,5 16-8,-8-5-3,8 7-3,-4-7-1,2 0 1,-1-6-3,2-5 1,-1-7-1,2-6 1,-1-12-1,1-5 0,0-10-1,3-5 1,-2-4-1,4-2 0,-1 4 0,4 4 0,3 4 0,0 5 0,1 10-1,2 3-1,4 7-2,-5-2-8,13 4-21,-8 0 0,5 2-2,2-1 2</inkml:trace>
        </inkml:traceGroup>
        <inkml:traceGroup>
          <inkml:annotationXML>
            <emma:emma xmlns:emma="http://www.w3.org/2003/04/emma" version="1.0">
              <emma:interpretation id="{D1F17E74-C417-4D49-BF1E-0117F0D57B4D}" emma:medium="tactile" emma:mode="ink">
                <msink:context xmlns:msink="http://schemas.microsoft.com/ink/2010/main" type="inkWord" rotatedBoundingBox="21029,11035 21754,10962 21829,11710 21104,11783"/>
              </emma:interpretation>
              <emma:one-of disjunction-type="recognition" id="oneOf1">
                <emma:interpretation id="interp5" emma:lang="en-US" emma:confidence="0">
                  <emma:literal>I's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I'S</emma:literal>
                </emma:interpretation>
                <emma:interpretation id="interp8" emma:lang="en-US" emma:confidence="0">
                  <emma:literal>Is</emma:literal>
                </emma:interpretation>
                <emma:interpretation id="interp9" emma:lang="en-US" emma:confidence="0">
                  <emma:literal>['s</emma:literal>
                </emma:interpretation>
              </emma:one-of>
            </emma:emma>
          </inkml:annotationXML>
          <inkml:trace contextRef="#ctx0" brushRef="#br0" timeOffset="2090.4037">1833-255 41,'-6'-2'32,"0"-1"0,4-1 0,10 4-20,-7-8-3,10 3-4,-2-2-2,5-3-1,2 0 1,2 0-3,-1-2 1,0 1-1,-2-1 0,-1 1 0,-3 2 0,-2 0 0,-1 1 0,-5 3 0,-2 2 0,-2 2 0,-2 2 0,0 2 0,0 5 0,0 1 0,-1 5 0,1 5 1,-1 5-1,2 4 1,-1 6-1,-1 6 0,0 2 1,0 2-1,-2 2 0,1-1 0,-1-2 0,0-3 1,0-6-2,-2-5 1,3-4 0,-1-5-1,2-5 0,-1-4 0,0-2-1,1-3-1,-1 1 1,-1-3 0,1 2 1,-4-3-1,3 2 1,-5 0 0,2-2 1,0 0 0,-2 0 0,2-2 1,-1 1 0,1 0 1,1-2-1,5 1 1,-1-2 0,2 2-1,1-2 2,2 1-2,4 0 0,3 0 0,1 0-1,3-2 1,2 0-1,4 1 0,7-2 1,3-2-1,1 1 0,2-1 0,0 2-2,-4-3-2,6 9-15,-9-5-14,-5-1 0,-4 2-2,-3-6 1</inkml:trace>
          <inkml:trace contextRef="#ctx0" brushRef="#br0" timeOffset="2496.0043">2461-144 46,'-11'4'32,"-1"4"0,-1 4-1,1 8-22,-6-7-4,4 5-1,-3-1-3,5 0 0,1 0-1,3-2 0,2-1 0,4-1 0,4 0 0,3 0 1,2-3-1,1 3 0,3-1 1,0 2 0,-2 1 0,0 4 0,-3 1 0,-1 1 0,-7 2 1,-1 4-1,-8-3-2,-6-1-2,4 4-7,-14-9-22,6-7 0,-4-7-2,2-8 1</inkml:trace>
          <inkml:trace contextRef="#ctx0" brushRef="#br0" timeOffset="2745.6043">2325-349 37,'-6'8'33,"2"3"1,-2 2-1,-5-2-16,11 12-6,-11-4-4,3-1-11,1 5-28,0 0 0,1-3-3,6 2 0</inkml:trace>
        </inkml:traceGroup>
      </inkml:traceGroup>
    </inkml:traceGroup>
    <inkml:traceGroup>
      <inkml:annotationXML>
        <emma:emma xmlns:emma="http://www.w3.org/2003/04/emma" version="1.0">
          <emma:interpretation id="{6C453774-9B39-4E83-8A93-42A2B6B78F22}" emma:medium="tactile" emma:mode="ink">
            <msink:context xmlns:msink="http://schemas.microsoft.com/ink/2010/main" type="paragraph" rotatedBoundingBox="20222,12066 22315,11926 22363,12643 20270,12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DD9DAE-3A5E-4258-97DA-A24C64F7EFD8}" emma:medium="tactile" emma:mode="ink">
              <msink:context xmlns:msink="http://schemas.microsoft.com/ink/2010/main" type="line" rotatedBoundingBox="20222,12066 22315,11926 22363,12643 20270,12783"/>
            </emma:interpretation>
          </emma:emma>
        </inkml:annotationXML>
        <inkml:traceGroup>
          <inkml:annotationXML>
            <emma:emma xmlns:emma="http://www.w3.org/2003/04/emma" version="1.0">
              <emma:interpretation id="{0304AA8F-A5A8-46AE-BC90-6EB9EC2C7B38}" emma:medium="tactile" emma:mode="ink">
                <msink:context xmlns:msink="http://schemas.microsoft.com/ink/2010/main" type="inkWord" rotatedBoundingBox="20222,12066 22315,11926 22363,12643 20270,12783">
                  <msink:destinationLink direction="with" ref="{294B2F07-C871-44B9-8F80-C00C03B721EE}"/>
                </msink:context>
              </emma:interpretation>
              <emma:one-of disjunction-type="recognition" id="oneOf2">
                <emma:interpretation id="interp10" emma:lang="en-US" emma:confidence="1">
                  <emma:literal>traffic</emma:literal>
                </emma:interpretation>
                <emma:interpretation id="interp11" emma:lang="en-US" emma:confidence="0.5">
                  <emma:literal>t raft ic</emma:literal>
                </emma:interpretation>
                <emma:interpretation id="interp12" emma:lang="en-US" emma:confidence="0">
                  <emma:literal>t raffia</emma:literal>
                </emma:interpretation>
                <emma:interpretation id="interp13" emma:lang="en-US" emma:confidence="0">
                  <emma:literal>t raftic</emma:literal>
                </emma:interpretation>
                <emma:interpretation id="interp14" emma:lang="en-US" emma:confidence="0">
                  <emma:literal>t raft"</emma:literal>
                </emma:interpretation>
              </emma:one-of>
            </emma:emma>
          </inkml:annotationXML>
          <inkml:trace contextRef="#ctx0" brushRef="#br0" timeOffset="3354.0059">1036 745 44,'6'-7'33,"0"2"2,-3 4-1,3 11-19,-14-3-3,4 14-6,-9 2-1,1 8-3,-5 4 1,-1 7-2,-1 1 0,4 0-1,3-1 0,4-4 0,6-4 0,4-6-1,9-7-1,2-8-2,11-3-5,-9-14-18,11-4-8,-3-6-1,-1-4 2</inkml:trace>
          <inkml:trace contextRef="#ctx0" brushRef="#br0" timeOffset="3572.4063">926 947 68,'-4'-1'34,"7"-2"0,9 4-14,-1-6-11,16 5-1,1-3-4,8 0-2,-1 0-3,0-1-5,10 4-28,-13 1 0,-2 2-1,-7 2 1</inkml:trace>
          <inkml:trace contextRef="#ctx0" brushRef="#br0" timeOffset="3962.407">1414 821 63,'-4'-3'35,"-1"7"0,-1 6-1,3 10-26,-5 4-3,2 9-2,-2 2-2,4 2 0,-1 1-1,0-2 1,2-7-1,3-3 0,0-10 1,2-9-1,1-11 0,0-9 0,2-11 0,-2-5-1,3-7 1,0-4 0,2 0-1,-2 2 1,3 5 0,2 7-1,0 8 1,1 5 0,2 10 0,3 6-1,3 8-1,0-3-5,7 9-23,-2 0-4,3 0-1,1-5 0</inkml:trace>
          <inkml:trace contextRef="#ctx0" brushRef="#br0" timeOffset="4399.2072">1902 913 54,'-11'-12'36,"2"3"-2,-3-2 1,12 8-22,-19-8-5,5 11-3,-7-1-2,1 5-1,-6 4 0,3 3-1,-4 1 0,3 3 0,4 1-1,6 1 0,5 0 0,7-4 0,8-2-1,7-2 1,4-2-1,4-9 0,5-1 0,1-5 0,0-1 1,-7-3-1,2-4 0,-5-1 1,-3 0-1,-7 4 1,-2 0 0,-2 4-1,0 1 1,-1 7 0,-2 4-1,0 3 1,0 3 0,3 2-1,3 6 1,-3 0-1,3 3-1,-3-6-1,9 7-9,-8-7-19,6-1-3,3-9-1,-1-5 0</inkml:trace>
          <inkml:trace contextRef="#ctx0" brushRef="#br0" timeOffset="4695.6082">2309 572 75,'-10'0'35,"-5"6"0,-1 12-13,-7 1-13,3 15-3,-10 4-3,0 10 0,3 7-2,-1 8 0,0 3 0,2 5 0,5-3-1,2-3 0,5-8 0,3-8-1,4-11 0,-1-12-2,8-6-4,-9-21-16,7-5-12,1-13-1,1-13 0</inkml:trace>
          <inkml:trace contextRef="#ctx0" brushRef="#br0" timeOffset="4882.8086">1979 842 46,'12'-1'35,"4"-4"0,7 1 0,3-6-18,9 10-9,-5-6-3,8 3-5,-1 5-6,-14-7-22,5 4-7,-7 1 0,-2-3 0</inkml:trace>
          <inkml:trace contextRef="#ctx0" brushRef="#br0" timeOffset="5163.6091">2492 558 58,'-11'10'35,"-4"10"0,-2 10 0,-11 7-25,8 17-4,-8 7-2,2 11-1,0 7-2,1-2 0,7-3 0,1-6-1,3-13 0,5-12-2,7-17-3,1-23-6,10-13-24,-5-15 0,6-14-1,-1-8 0</inkml:trace>
          <inkml:trace contextRef="#ctx0" brushRef="#br0" timeOffset="5335.2092">2241 842 47,'12'7'30,"8"2"2,3 2-12,0-8-9,10 3-6,-3 0-15,4-3-19,-8-4-2,2 1 1,-6-7-2</inkml:trace>
          <inkml:trace contextRef="#ctx0" brushRef="#br0" timeOffset="5553.6098">2663 801 60,'-2'6'35,"-3"5"0,2 4-1,-7 1-25,3 10-3,-3 1-3,-1 1-3,2 3-2,-5-11-6,11-2-25,-3-7-1,1-8-1,2-9 0</inkml:trace>
          <inkml:trace contextRef="#ctx0" brushRef="#br0" timeOffset="5709.61">2730 590 53,'5'5'34,"1"1"-2,3 6-6,-1 5-50,-3-6-4,2 4-3,-1-1-2</inkml:trace>
          <inkml:trace contextRef="#ctx0" brushRef="#br0" timeOffset="6006.0106">2997 759 53,'-10'-3'35,"0"5"0,-6 2 0,2 12-22,-10-5-5,4 9-3,-6 0-2,5 3-1,0 1 0,6 2-1,4 2 0,6-2 0,8-1-1,6-2 0,7-3 0,5-3-3,13 6-13,2-14-21,1-7 1,-2-4-1,-1-8-1</inkml:trace>
        </inkml:traceGroup>
      </inkml:traceGroup>
    </inkml:traceGroup>
    <inkml:traceGroup>
      <inkml:annotationXML>
        <emma:emma xmlns:emma="http://www.w3.org/2003/04/emma" version="1.0">
          <emma:interpretation id="{60E5C087-3B7D-4E4B-8002-C3B50B0D36FE}" emma:medium="tactile" emma:mode="ink">
            <msink:context xmlns:msink="http://schemas.microsoft.com/ink/2010/main" type="paragraph" rotatedBoundingBox="20844,12802 23573,12977 23517,13844 20788,136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7800F2-E0F8-482B-A03B-8E11AB58F968}" emma:medium="tactile" emma:mode="ink">
              <msink:context xmlns:msink="http://schemas.microsoft.com/ink/2010/main" type="line" rotatedBoundingBox="20844,12802 23573,12977 23517,13844 20788,13669"/>
            </emma:interpretation>
          </emma:emma>
        </inkml:annotationXML>
        <inkml:traceGroup>
          <inkml:annotationXML>
            <emma:emma xmlns:emma="http://www.w3.org/2003/04/emma" version="1.0">
              <emma:interpretation id="{372FD6EE-6C90-4830-86CF-1303C95673D8}" emma:medium="tactile" emma:mode="ink">
                <msink:context xmlns:msink="http://schemas.microsoft.com/ink/2010/main" type="inkWord" rotatedBoundingBox="20839,12880 22370,12978 22343,13400 20812,13301"/>
              </emma:interpretation>
              <emma:one-of disjunction-type="recognition" id="oneOf3">
                <emma:interpretation id="interp15" emma:lang="en-US" emma:confidence="1">
                  <emma:literal>rate</emma:literal>
                </emma:interpretation>
                <emma:interpretation id="interp16" emma:lang="en-US" emma:confidence="0">
                  <emma:literal>raze</emma:literal>
                </emma:interpretation>
                <emma:interpretation id="interp17" emma:lang="en-US" emma:confidence="0">
                  <emma:literal>ratl</emma:literal>
                </emma:interpretation>
                <emma:interpretation id="interp18" emma:lang="en-US" emma:confidence="0">
                  <emma:literal>rata</emma:literal>
                </emma:interpretation>
                <emma:interpretation id="interp19" emma:lang="en-US" emma:confidence="0">
                  <emma:literal>race</emma:literal>
                </emma:interpretation>
              </emma:one-of>
            </emma:emma>
          </inkml:annotationXML>
          <inkml:trace contextRef="#ctx0" brushRef="#br0" timeOffset="6942.0122">1531 1678 46,'2'0'33,"-2"0"2,0-3-3,6 14-17,-12-5-4,6 10-4,-6 0-3,1 6-1,-4 3-1,4 1-1,-1 0 0,1-3 0,2-3-1,0-5 0,2-5-1,1-7 1,1-9 0,1-7-1,1-5 0,1-8 0,3-4 1,0 0-1,4-3 1,0 6-1,3 2 1,-2 2 0,5 6 0,1 5 0,4 2 0,3 6 0,1 2-1,1-1-1,7 8-3,-6-7-10,6 8-20,-5 5 1,2 0-2,-6 3 1</inkml:trace>
          <inkml:trace contextRef="#ctx0" brushRef="#br0" timeOffset="7441.2129">2179 1721 43,'-1'-20'33,"-2"3"1,-4 1 0,1 8-20,-9-4-6,3 10-1,-12 2-4,1 6-1,-6 3-1,0 7 1,-2 1-2,2 3 1,4 3-1,4-2 1,10-1-1,5 0 0,9-1 0,6-5 0,6-4 0,5-2 0,2-5-1,1-3 1,-1-3-1,-2-3 0,-2-3 1,-2-5-1,-3 0 1,-2-1-1,-2-2 1,1 0-1,0-2 1,-2 2-1,1 2 1,-2 6-1,0 3 1,-1 4 0,2 7-1,-2 2 1,-1 9-1,1 2 2,0 7-2,0-2 1,0 3 0,1-4-2,5 1-5,-6-14-10,6-1-16,4-7-1,-1-10 1,4-6-1</inkml:trace>
          <inkml:trace contextRef="#ctx0" brushRef="#br0" timeOffset="7893.6139">2296 1701 57,'-1'-3'35,"10"0"-2,5-3 0,12 3-28,-3-3-1,9 0-3,1 6-7,-9-5-26,6 5-1,-6 2-1,-2-2 0</inkml:trace>
          <inkml:trace contextRef="#ctx0" brushRef="#br0" timeOffset="7690.8135">2478 1540 48,'-12'15'33,"-4"7"2,1 4-1,-7 2-21,8 10-4,-4 2-4,6 2-2,1-2-1,5-3-1,4-4-1,5-5 1,6-6-3,7-10-1,8-3-8,-4-12-20,8-6-4,-2-6 0,-1-9 0</inkml:trace>
          <inkml:trace contextRef="#ctx0" brushRef="#br0" timeOffset="8330.4146">2723 1760 64,'-10'-3'33,"10"3"0,0 3-13,0-5-13,8 5-2,-2-3-2,7-1-2,0-1 0,7-1 0,-3-1-1,2-4 0,4-3-1,-5-7 0,2 1 1,-3 0-1,-4 0 0,-4-2 1,-6 6 0,-6 2 0,-8 5 1,-4 7 0,-7 4 1,-3 4 0,-4 5 1,5 6 0,-4 1-1,11 6 1,0-1 0,8 5 0,6-1 0,10 3 0,4-3-1,9 1 0,8-1-2,6-9-3,20 1-34,-5-5 1,5-7-2,0-4-1</inkml:trace>
        </inkml:traceGroup>
        <inkml:traceGroup>
          <inkml:annotationXML>
            <emma:emma xmlns:emma="http://www.w3.org/2003/04/emma" version="1.0">
              <emma:interpretation id="{C764FE4E-F95C-4ACE-92F3-54FBA1251637}" emma:medium="tactile" emma:mode="ink">
                <msink:context xmlns:msink="http://schemas.microsoft.com/ink/2010/main" type="inkWord" rotatedBoundingBox="22974,12938 23573,12977 23517,13844 22918,13805"/>
              </emma:interpretation>
              <emma:one-of disjunction-type="recognition" id="oneOf4">
                <emma:interpretation id="interp20" emma:lang="en-US" emma:confidence="1">
                  <emma:literal>y,</emma:literal>
                </emma:interpretation>
                <emma:interpretation id="interp21" emma:lang="en-US" emma:confidence="0">
                  <emma:literal>Y,</emma:literal>
                </emma:interpretation>
                <emma:interpretation id="interp22" emma:lang="en-US" emma:confidence="0">
                  <emma:literal>y.</emma:literal>
                </emma:interpretation>
                <emma:interpretation id="interp23" emma:lang="en-US" emma:confidence="0">
                  <emma:literal>Y.</emma:literal>
                </emma:interpretation>
                <emma:interpretation id="interp24" emma:lang="en-US" emma:confidence="0">
                  <emma:literal>Y;</emma:literal>
                </emma:interpretation>
              </emma:one-of>
            </emma:emma>
          </inkml:annotationXML>
          <inkml:trace contextRef="#ctx0" brushRef="#br1" timeOffset="922487.5344">3710 1589 17,'4'2'27,"-4"-7"-1,0 2-4,8 6-6,-12-8-4,10 8-1,-9-6-3,9 5-1,-8-4-2,5 5-1,-6-3-1,3 5 0,0 0-1,0 4-1,0 3-1,-3 5 1,0 3 0,2 5-1,-1 1 0,5 2 1,-4 1-1,5-1 0,-2-2 0,4-2 0,2-2 0,2-5 1,3-5-2,-3-1 1,6-6 0,-4-4-1,4-4 1,-4-6-1,3-5 0,-2-3 0,0-5 0,0-1 0,-1-3 0,-1 0 0,-2-2 0,0 2 0,-3 2 1,1 0 0,-3 3 0,-1 1 0,0 1 0,2 4 0,-2 3-1,0 2 1,0 3 0,0 4 0,0 3 0,0 6 0,2 5-1,-3 4 1,1 7 0,0 7 1,-2 8-1,1 9 2,-2 3 0,1 10 0,-4 1 1,3 4 0,-7-1 2,2 2-2,-6-6 1,-1-2-1,-8-7 0,-2-3-1,-2-9 0,-6-6 0,-2-9-2,0-6 1,-2-9-2,-1-13-2,8-1-5,-8-17-12,12 2-15,4-6-1,12 1 0,4-1 0</inkml:trace>
          <inkml:trace contextRef="#ctx0" brushRef="#br1" timeOffset="923127.1356">4181 1889 26,'-2'3'27,"5"3"1,0 1-9,-3-7-5,5 4-3,-5-5-4,5 5-1,-4-4-1,5 8-1,-4-6-1,3 7-1,-4 0 0,2 3 1,-1 1-1,1 2 0,-3 2-1,0-3 0,0 3-1,0-3-2,1 6-5,-7-8-9,0 5-16,5 1-1,-1 1 1,2 2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1:29.023"/>
    </inkml:context>
    <inkml:brush xml:id="br0">
      <inkml:brushProperty name="width" value="0.04667" units="cm"/>
      <inkml:brushProperty name="height" value="0.04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2C1CBCE1-6BD3-452C-98C7-1DD39E60B88E}" emma:medium="tactile" emma:mode="ink">
          <msink:context xmlns:msink="http://schemas.microsoft.com/ink/2010/main" type="writingRegion" rotatedBoundingBox="8227,4823 11764,4717 11827,6821 8290,6927"/>
        </emma:interpretation>
      </emma:emma>
    </inkml:annotationXML>
    <inkml:traceGroup>
      <inkml:annotationXML>
        <emma:emma xmlns:emma="http://www.w3.org/2003/04/emma" version="1.0">
          <emma:interpretation id="{09824E3B-3452-4F64-A413-417B66425981}" emma:medium="tactile" emma:mode="ink">
            <msink:context xmlns:msink="http://schemas.microsoft.com/ink/2010/main" type="paragraph" rotatedBoundingBox="8959,4946 11558,4717 11606,5269 9008,54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2FE132-B634-453C-A58F-0D953838EABC}" emma:medium="tactile" emma:mode="ink">
              <msink:context xmlns:msink="http://schemas.microsoft.com/ink/2010/main" type="line" rotatedBoundingBox="8959,4946 11558,4717 11606,5269 9008,5498"/>
            </emma:interpretation>
          </emma:emma>
        </inkml:annotationXML>
        <inkml:traceGroup>
          <inkml:annotationXML>
            <emma:emma xmlns:emma="http://www.w3.org/2003/04/emma" version="1.0">
              <emma:interpretation id="{43CA83ED-AFED-4D34-9976-A4E18D7A409C}" emma:medium="tactile" emma:mode="ink">
                <msink:context xmlns:msink="http://schemas.microsoft.com/ink/2010/main" type="inkWord" rotatedBoundingBox="8959,4946 11558,4717 11606,5269 9008,5498"/>
              </emma:interpretation>
              <emma:one-of disjunction-type="recognition" id="oneOf0">
                <emma:interpretation id="interp0" emma:lang="en-US" emma:confidence="0">
                  <emma:literal>user's</emma:literal>
                </emma:interpretation>
                <emma:interpretation id="interp1" emma:lang="en-US" emma:confidence="0">
                  <emma:literal>user is</emma:literal>
                </emma:interpretation>
                <emma:interpretation id="interp2" emma:lang="en-US" emma:confidence="0">
                  <emma:literal>user 2',</emma:literal>
                </emma:interpretation>
                <emma:interpretation id="interp3" emma:lang="en-US" emma:confidence="0">
                  <emma:literal>user'S</emma:literal>
                </emma:interpretation>
                <emma:interpretation id="interp4" emma:lang="en-US" emma:confidence="0">
                  <emma:literal>user 25</emma:literal>
                </emma:interpretation>
              </emma:one-of>
            </emma:emma>
          </inkml:annotationXML>
          <inkml:trace contextRef="#ctx0" brushRef="#br0">18 19 49,'-2'-6'30,"-2"-2"3,5 8-11,-5-6-5,5 10-5,-5-2-2,5 9-4,-5 0-2,2 7-1,2 2-1,2 6-1,-1-1 0,4 1 0,2-1 0,4-5 0,3-5-1,5-7 0,1-5 0,3-6-1,1-6 0,-1-8-1,0-2 0,-3-4 1,-4 1-1,-7-1 1,-4 3 0,-7 3 0,-6 4 0,-2 2 0,-3 5-2,-1-2-5,10 10-17,-4-4-6,8 2-2,3-3 1</inkml:trace>
          <inkml:trace contextRef="#ctx0" brushRef="#br0" timeOffset="374.4001">560-92 37,'-9'2'31,"-4"2"0,-4 4-1,5 6-14,-8-5-6,5 6-5,-1-2-2,7 2-1,0 0-1,6-1 0,3-1-1,4-3 0,7 1 0,3-2 0,4 2 1,1 0-1,2 3-1,1 0 1,-1 3 0,-4 1 0,-4 4 0,-6 2 0,-7 2 0,-4 1 0,-7-3 0,-4-1 0,-4-4-1,-4-8-3,8-1-8,-7-14-18,10-7 0,3-8-2,9-5 1</inkml:trace>
          <inkml:trace contextRef="#ctx0" brushRef="#br0" timeOffset="842.4009">828 74 47,'10'-9'26,"4"1"2,3-1-14,-3-2-6,8 2-3,-7-2-2,3 2-1,-4 0-1,-3 1 0,-3 0 0,-2 4 0,-6-2-1,-2 0 1,-2-1 1,-4 1 1,-3-3-1,-1 4 1,-5 1 1,-3 2 0,-3 2-1,0 8 1,0-3-1,3 5-1,0 4 1,6 2-2,3-1 0,8 5 0,5-2-1,4 4 1,3-2-1,6 2 0,4-1 1,2-1-1,4-1-1,6-6-1,4 1-4,-1-14-7,11 2-18,-5-7-1,4-6-1,-4-5 2</inkml:trace>
          <inkml:trace contextRef="#ctx0" brushRef="#br0" timeOffset="1185.6015">1242-112 34,'-3'8'27,"0"1"1,-1 0-7,8 13-7,-8-5-3,8 7-4,-6-1-2,4 5-2,-4-6 0,2-5-1,0-4-1,0-2 1,-2-8-1,2-3-1,-1-7 1,2-6 0,-1-5-1,2-4 1,0-2-1,2-1 0,1 0 0,1 2 1,3 3-2,0 5 2,5 4-3,0 3-1,8 12-6,-7-8-21,10 6 1,1-2-3,5 2 2</inkml:trace>
          <inkml:trace contextRef="#ctx0" brushRef="#br0" timeOffset="1809.6026">1890-241 51,'-5'-6'29,"4"-2"1,2 3-12,-1-6-5,8 7-6,1-2-2,6 3-2,2 1-1,6 2 0,2 3-1,3 3 0,-2 2 0,0 1 0,-3 5 0,-3 3 0,-7 0-1,-7 1 1,-6 1 0,-5 2-1,-6 3 2,-4 0-2,-5-1 2,-2 0-2,-2 0 1,2 1 0,1-3 0,4-1-1,3-3 1,3-2-1,5-1 1,4-3-1,7 0 0,3-3 0,2-1 1,4-1-1,3-3 0,5-1 0,-2 0-1,0-2-1,6 3-6,-9-5-17,4 2-7,-1-3 0,2 0-1</inkml:trace>
          <inkml:trace contextRef="#ctx0" brushRef="#br0" timeOffset="2199.6037">2596-184 53,'-17'-2'30,"-1"4"2,-2-2-3,6 9-18,-6-4-4,8 4-2,-1 0-2,6 2-1,2 0-1,5-1-1,3 4 1,5 0-1,1 0 1,2 0-1,1 0 0,4-1 0,-1 1 1,-1 3-1,0-3 0,-4 2 0,-2 0 0,-5 3 0,-6 2 0,-5 1 0,-4 0 0,-6-4-2,1 5-6,-11-9-23,6-5 0,1-10-2,2-9 0</inkml:trace>
          <inkml:trace contextRef="#ctx0" brushRef="#br0" timeOffset="2418.0041">2475-367 40,'-2'0'31,"-2"6"0,-1 4-1,-6 3-14,3 7-17,-2 1-24,0 7-4,3-2-2,1 0-1</inkml:trace>
        </inkml:traceGroup>
      </inkml:traceGroup>
    </inkml:traceGroup>
    <inkml:traceGroup>
      <inkml:annotationXML>
        <emma:emma xmlns:emma="http://www.w3.org/2003/04/emma" version="1.0">
          <emma:interpretation id="{4D4CE18A-4086-4B8E-9FF5-E45706C6CF5F}" emma:medium="tactile" emma:mode="ink">
            <msink:context xmlns:msink="http://schemas.microsoft.com/ink/2010/main" type="paragraph" rotatedBoundingBox="8253,5677 11789,5571 11811,6303 8275,6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EB6E50-5720-4A9B-BE98-BC50219E7AAC}" emma:medium="tactile" emma:mode="ink">
              <msink:context xmlns:msink="http://schemas.microsoft.com/ink/2010/main" type="inkBullet" rotatedBoundingBox="8255,5773 8747,5759 8757,6094 8266,6109"/>
            </emma:interpretation>
            <emma:one-of disjunction-type="recognition" id="oneOf1">
              <emma:interpretation id="interp5" emma:lang="en-US" emma:confidence="1">
                <emma:literal>^</emma:literal>
              </emma:interpretation>
              <emma:interpretation id="interp6" emma:lang="en-US" emma:confidence="0">
                <emma:literal>n</emma:literal>
              </emma:interpretation>
              <emma:interpretation id="interp7" emma:lang="en-US" emma:confidence="0">
                <emma:literal>N</emma:literal>
              </emma:interpretation>
              <emma:interpretation id="interp8" emma:lang="en-US" emma:confidence="0">
                <emma:literal>m</emma:literal>
              </emma:interpretation>
              <emma:interpretation id="interp9" emma:lang="en-US" emma:confidence="0">
                <emma:literal>a</emma:literal>
              </emma:interpretation>
            </emma:one-of>
          </emma:emma>
        </inkml:annotationXML>
        <inkml:trace contextRef="#ctx0" brushRef="#br0" timeOffset="-14008.8245">-592 749 36,'2'1'26,"1"-1"2,3 3-12,-9-6 0,8 6-6,-10-4-1,8 5-3,-7-2-1,0 7 0,-3 0-2,1 7 0,-7 1-1,3 7-1,-6 2 1,1 2-2,-1 0 2,4-1-1,1-2-1,4-5 1,0-3-1,3-9 0,4-5 1,3-6-1,3-10-1,5-5 2,0-5-2,2-6 1,6-5 0,1-2 0,1-1-1,-1 2 1,2 4 0,-4 5-1,-1 3 1,-1 6 0,-2 6 0,-4 5 0,3 8 0,-4 4-2,0 8 2,0 3 2,2 6-2,2 0 0,0 3 1,4 0-1,2-3 1,4-1-1,0 2-1,0-7-10,2 5-19,-2-2-2,-2 0-1,-2-2 0</inkml:trace>
      </inkml:traceGroup>
      <inkml:traceGroup>
        <inkml:annotationXML>
          <emma:emma xmlns:emma="http://www.w3.org/2003/04/emma" version="1.0">
            <emma:interpretation id="{DF9BFA83-1075-4269-A16A-302368AD3669}" emma:medium="tactile" emma:mode="ink">
              <msink:context xmlns:msink="http://schemas.microsoft.com/ink/2010/main" type="line" rotatedBoundingBox="9515,5639 11789,5571 11811,6303 9537,6371"/>
            </emma:interpretation>
          </emma:emma>
        </inkml:annotationXML>
        <inkml:traceGroup>
          <inkml:annotationXML>
            <emma:emma xmlns:emma="http://www.w3.org/2003/04/emma" version="1.0">
              <emma:interpretation id="{35318A62-6348-4151-8D11-0E2435C000C9}" emma:medium="tactile" emma:mode="ink">
                <msink:context xmlns:msink="http://schemas.microsoft.com/ink/2010/main" type="inkWord" rotatedBoundingBox="9515,5639 11789,5571 11811,6303 9537,6371"/>
              </emma:interpretation>
              <emma:one-of disjunction-type="recognition" id="oneOf2">
                <emma:interpretation id="interp10" emma:lang="en-US" emma:confidence="1">
                  <emma:literal>traffic</emma:literal>
                </emma:interpretation>
                <emma:interpretation id="interp11" emma:lang="en-US" emma:confidence="0.5">
                  <emma:literal>Graft ic</emma:literal>
                </emma:interpretation>
                <emma:interpretation id="interp12" emma:lang="en-US" emma:confidence="0">
                  <emma:literal>Graff ic</emma:literal>
                </emma:interpretation>
                <emma:interpretation id="interp13" emma:lang="en-US" emma:confidence="0">
                  <emma:literal>Graf ic</emma:literal>
                </emma:interpretation>
                <emma:interpretation id="interp14" emma:lang="en-US" emma:confidence="0">
                  <emma:literal>craft ic</emma:literal>
                </emma:interpretation>
              </emma:one-of>
            </emma:emma>
          </inkml:annotationXML>
          <inkml:trace contextRef="#ctx0" brushRef="#br0" timeOffset="3556.8061">555 882 40,'-6'8'28,"4"-5"3,7-3-2,12 5-15,-2-8-5,13 3-3,3-8-1,6 3-2,1-5-2,4-1-5,3 6-17,-7-2-10,-3 0 0,-4 1-1</inkml:trace>
          <inkml:trace contextRef="#ctx0" brushRef="#br0" timeOffset="3322.8058">692 696 44,'-8'2'28,"4"-1"3,-5 1-8,6 10-6,-10-4-6,6 9-4,-6 0-1,2 6-1,-2 0-2,3 6 0,0 0-1,2 4-1,3-4 0,5 2 0,5-4 0,3 1-1,5-3 1,3-7-2,4-1 0,0-6-3,6 1-8,-11-9-20,8-1-1,-4-8 0,-1-5-1</inkml:trace>
          <inkml:trace contextRef="#ctx0" brushRef="#br0" timeOffset="3931.2064">1040 750 44,'-1'0'31,"-4"5"-1,3 2 1,-2 3-19,4 11-5,-3-1-3,3 9-2,-3 2 0,3-3-1,-2-3 0,4-1 0,-4-7 0,4-5 0,-1-4 1,-2-14-2,2-6 1,-1-4-1,-1-5 0,1-4 1,3-3-2,0-1 1,3 1 0,3 8 0,2 0 0,1 5-1,5 3 1,2 4 0,2 8-3,1-2-2,7 13-12,-4-5-14,2 4-1,-2-1 1,4 3 0</inkml:trace>
          <inkml:trace contextRef="#ctx0" brushRef="#br0" timeOffset="4399.2072">1559 745 62,'-6'-10'31,"-1"2"0,-2-3-11,2 14-9,-15-1-4,5 7-2,-9 2-1,3 4-2,-5 1 0,3 2 0,2 1-2,6 1 1,8-4 0,6-2-1,8-1 0,6-4 0,4-3 1,5-4-1,1-4 0,1-3 1,1-2-2,-4-2 1,-1-5 0,-3 0 0,-2-3 0,-2 1-1,-2 0 1,-5 2 0,1 1 0,0 3-1,-2 0 1,0 6-1,0 5 1,-2 5 0,1 7 0,1-1 0,0 8-1,-3 2 1,2 7-1,-2-1-6,7 2-6,-4-8-18,7-5-1,0-9-2,9-10 2</inkml:trace>
          <inkml:trace contextRef="#ctx0" brushRef="#br0" timeOffset="4914.0086">1679 904 42,'4'-5'30,"6"1"0,4-2-1,7 3-17,2-11-5,10 8-3,-3-1-4,0-2-13,2 1-16,0 2-2,-4 0 1,3-2-1</inkml:trace>
          <inkml:trace contextRef="#ctx0" brushRef="#br0" timeOffset="4726.8082">1957 538 54,'-10'-17'32,"0"9"1,-3-1-1,6 10-21,-11 1-3,1 7-3,-6 5-1,1 9-1,-2 5-1,2 3-1,1 7 0,2 5 0,4 2 0,4 4 0,5 5-1,1 3 1,5 0-1,0 1 0,3-5 0,-1-3-1,1-6-1,-2-9-1,3-6-6,-9-20-14,6 1-11,-4-17 1,3-6-1</inkml:trace>
          <inkml:trace contextRef="#ctx0" brushRef="#br0" timeOffset="5194.8091">2218 511 63,'-14'10'32,"-3"10"-1,-3 3-11,6 17-9,-9 0-4,6 17-1,-3 6-3,5 2-1,-1-4 1,8 2-2,-1-6 0,5-9-2,2-7 1,1-17-5,7-9-10,-8-17-16,8-4-2,-4-17 0,4-3 0</inkml:trace>
          <inkml:trace contextRef="#ctx0" brushRef="#br0" timeOffset="5366.4092">2070 792 35,'15'1'25,"2"-2"2,6-4-11,5 7-7,0-1-9,-4-1-9,2-3-15,4 6-1,-6-6-1,1 3 0</inkml:trace>
          <inkml:trace contextRef="#ctx0" brushRef="#br0" timeOffset="5600.4093">2430 679 43,'-3'-3'31,"3"6"1,-3-1-1,4 10-15,-7-1-8,6 7-2,-4 4-2,1 4-1,-4 0-2,4 0 0,0 4-2,-3-9-2,9 2-12,-7-13-17,5-10 0,1-11-1,2-6 0</inkml:trace>
          <inkml:trace contextRef="#ctx0" brushRef="#br0" timeOffset="5756.4101">2498 519 46,'7'-1'30,"0"1"0,2 3-2,-1 4-28,4 4-24,-4-3-4,1 3 0,0-1-1</inkml:trace>
          <inkml:trace contextRef="#ctx0" brushRef="#br0" timeOffset="6052.8106">2815 612 54,'-6'-4'33,"-7"3"-2,4 4 1,-8-1-21,6 11-4,-10 0-1,2 7-2,-2 4-1,1 4-1,3-2-1,3 2 1,5 1-1,6-4 0,6-4-1,8 1 1,6-7-1,1-2-1,8 0-4,-7-8-29,7 0 0,-5-5-2,-2-5 1</inkml:trace>
        </inkml:traceGroup>
      </inkml:traceGroup>
    </inkml:traceGroup>
    <inkml:traceGroup>
      <inkml:annotationXML>
        <emma:emma xmlns:emma="http://www.w3.org/2003/04/emma" version="1.0">
          <emma:interpretation id="{820EDFAE-04A2-4C55-917A-0EF2AB729CDA}" emma:medium="tactile" emma:mode="ink">
            <msink:context xmlns:msink="http://schemas.microsoft.com/ink/2010/main" type="paragraph" rotatedBoundingBox="10067,6335 11660,6300 11672,6826 10079,68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B73C60-F74E-4E18-A7B8-323FA0327596}" emma:medium="tactile" emma:mode="ink">
              <msink:context xmlns:msink="http://schemas.microsoft.com/ink/2010/main" type="line" rotatedBoundingBox="10067,6335 11660,6300 11672,6825 10079,6861"/>
            </emma:interpretation>
          </emma:emma>
        </inkml:annotationXML>
        <inkml:traceGroup>
          <inkml:annotationXML>
            <emma:emma xmlns:emma="http://www.w3.org/2003/04/emma" version="1.0">
              <emma:interpretation id="{897EEDEA-DBFF-4F0E-9729-48D244CC9860}" emma:medium="tactile" emma:mode="ink">
                <msink:context xmlns:msink="http://schemas.microsoft.com/ink/2010/main" type="inkWord" rotatedBoundingBox="10067,6335 11660,6300 11672,6825 10079,6861"/>
              </emma:interpretation>
              <emma:one-of disjunction-type="recognition" id="oneOf3">
                <emma:interpretation id="interp15" emma:lang="en-US" emma:confidence="1">
                  <emma:literal>rate</emma:literal>
                </emma:interpretation>
                <emma:interpretation id="interp16" emma:lang="en-US" emma:confidence="1">
                  <emma:literal>r at e</emma:literal>
                </emma:interpretation>
                <emma:interpretation id="interp17" emma:lang="en-US" emma:confidence="1">
                  <emma:literal>rat e</emma:literal>
                </emma:interpretation>
                <emma:interpretation id="interp18" emma:lang="en-US" emma:confidence="1">
                  <emma:literal>r ate</emma:literal>
                </emma:interpretation>
                <emma:interpretation id="interp19" emma:lang="en-US" emma:confidence="0">
                  <emma:literal>n at e</emma:literal>
                </emma:interpretation>
              </emma:one-of>
            </emma:emma>
          </inkml:annotationXML>
          <inkml:trace contextRef="#ctx0" brushRef="#br0" timeOffset="6817.2119">1142 1383 31,'-3'0'30,"1"1"2,-1 1-2,9 7-10,-14-4-7,10 13-4,-8-1-3,4 9-2,-4 2-1,3 7 0,-3-1-2,3 2 0,-2-6 0,4-3 0,-2-6-1,3-6 1,0-7-1,0-9 0,1-6 1,1-8-1,1-5 0,0-9-1,4-3 1,1-5 0,3 1 0,0 2-1,3 2 1,1 4 0,0 5 0,4 9 0,-1 7-1,5 5-1,4 11-4,-6-3-19,11 8-7,-1 2-1,5 4-1</inkml:trace>
          <inkml:trace contextRef="#ctx0" brushRef="#br0" timeOffset="7332.0128">1782 1544 36,'-8'-24'27,"2"4"0,0 3-4,-5-3-13,7 9-2,-10 2-2,1 9-1,-5 0-1,-1 9 0,-4-1-1,-1 7 0,-1-1-1,2 3-1,3-3 0,3 1 0,5 0 0,6-1-1,4 0 0,7 2 0,2-4 0,6 0 1,4-1-2,1-5 1,2-1 0,0-5-1,2-3 0,-4-7 0,1 0 0,-6-7 0,-2-2 1,0-1-1,-3-3 1,-1 2-1,0 1 1,-1 3 0,-2 6 0,3 5 0,-1 7 0,0 9 0,0 5 0,-1 6 0,1 6 0,0 0 1,5 0-1,1-1 1,2-5-4,0-8-10,6-6-16,1-8-2,5-10 1,2-11 0</inkml:trace>
          <inkml:trace contextRef="#ctx0" brushRef="#br0" timeOffset="7815.6136">2013 1510 37,'-12'2'31,"7"-4"0,6 2 0,4-10-14,12 11-9,0-7-2,6 3-4,2-2 0,2-2-3,9 8-15,-7-8-14,0 2-1,1-3-2,0 1 1</inkml:trace>
          <inkml:trace contextRef="#ctx0" brushRef="#br0" timeOffset="7581.6132">2156 1218 39,'-8'6'31,"1"10"1,-7 4 0,3 17-14,-7-5-8,5 14-4,-4 0-2,5 3-1,0-2-2,6-4 0,2-3 0,6-9-1,4-8 0,5-11-2,6-4-3,-3-13-16,10-3-11,-2-7 0,2-4-2</inkml:trace>
          <inkml:trace contextRef="#ctx0" brushRef="#br0" timeOffset="8299.2145">2362 1557 62,'-7'4'31,"-1"-4"-5,8 6-7,-5-12-7,13 6-5,1-7-2,8-1-2,2-4-1,7-2-1,2-5 1,2 1-1,-2-2 0,-2 0-1,-4 0 1,-7 3-1,-3 1 0,-5 3 1,-7 3-1,-5 3 0,-6 0 0,-1 3 0,-4 2 0,-2 2 0,-2 5 1,0 4-1,-2 2 1,4 7 0,1 4 0,5 4 0,2 6 0,9 2 0,4 2 0,8-1 0,7-1 0,4-3 0,6-4 0,4-5-4,11 0-27,-3-9-3,5-6-1,-1-6-3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6:44.241"/>
    </inkml:context>
    <inkml:brush xml:id="br0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 contextRef="#ctx0" brushRef="#br0">3 37 22,'2'-2'20,"-5"-1"-3,0-2-3,4 5-1,-4-1-2,6 1-1,-6-2-2,6 5-2,-4-4 0,4 7-2,-3 2-1,3 4 0,-1 0-2,1 7 1,0 2-1,1 3 0,2-1-1,4 1 0,0-4 0,3-1 0,4-1 0,0-7 0,3-6-1,-2-4 0,2-4 0,0-8 0,0 0 0,-1-7 1,-2-4-1,-2-1 0,-1 0 0,-3-1 1,-2 2 0,-3 4-1,-1 1 1,-2 4 0,-3 4 0,-2 1 0,-1-1 0,0 5 1,0-1-1,0 3 1,1-1-1,2 2 1,0-2 0,2 3-1,2 4 1,1 3 0,1 2 1,3 8 0,1 6 1,2 8 0,2 2 1,6 11-1,-2-3 0,2 8 0,-4-1 0,-2 1-1,-5 1 1,-5-3-2,-10-1 1,-4-2-1,-10-3 0,-5-4 0,-7-6 0,-4-5 0,-4-12-2,-3-8 0,1-7-2,-1-13-3,11 0-4,-5-17-11,17 3-11,6-4-1,11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36:45.161"/>
    </inkml:context>
    <inkml:brush xml:id="br0">
      <inkml:brushProperty name="width" value="0.04667" units="cm"/>
      <inkml:brushProperty name="height" value="0.04667" units="cm"/>
      <inkml:brushProperty name="color" value="#D8D8D8"/>
      <inkml:brushProperty name="fitToCurve" value="1"/>
    </inkml:brush>
  </inkml:definitions>
  <inkml:trace contextRef="#ctx0" brushRef="#br0">9-3 18,'-3'-2'19,"3"7"-4,2 3-2,-4-5-4,7 3 0,-2-2 0,3 6-2,-1-10-1,4 3-1,0-5 0,4 4-2,0-5 0,1 1-1,0-2-1,1-1 0,-2 3-1,1 2 1,-4 2-1,0 3 0,-6 1 0,-1 3 1,-6 2-1,-1 4 0,-2 2 0,-5 2 0,-2-1 0,0-1 0,-3 1 0,-1 2 0,0-1 0,2-2 1,0 1-1,2-4 0,2 2 0,4-3 0,4 0 0,1-4 0,4 3 0,2-4 1,2-3-1,2 1 2,1-3-1,4 1 2,-3-4-1,6 4 0,1-4 1,1 1-1,4 4 1,2-2-1,6 4 0,2 1-1,3 1-3,-2-4-12,1 1-15,4 0-2,-6-6 1,-1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1:50.582"/>
    </inkml:context>
    <inkml:brush xml:id="br0">
      <inkml:brushProperty name="width" value="0.04667" units="cm"/>
      <inkml:brushProperty name="height" value="0.04667" units="cm"/>
      <inkml:brushProperty name="color" value="#8DB3E2"/>
      <inkml:brushProperty name="fitToCurve" value="1"/>
    </inkml:brush>
  </inkml:definitions>
  <inkml:traceGroup>
    <inkml:annotationXML>
      <emma:emma xmlns:emma="http://www.w3.org/2003/04/emma" version="1.0">
        <emma:interpretation id="{35EEBC17-F2A5-4714-ABBF-3FC3E5EC9158}" emma:medium="tactile" emma:mode="ink">
          <msink:context xmlns:msink="http://schemas.microsoft.com/ink/2010/main" type="inkDrawing" rotatedBoundingBox="15193,8457 15835,13095 15770,13103 15129,8466" semanticType="callout" shapeName="Other">
            <msink:sourceLink direction="with" ref="{62F41B5C-5B84-443E-B75C-CF065BA2D4C4}"/>
          </msink:context>
        </emma:interpretation>
      </emma:emma>
    </inkml:annotationXML>
    <inkml:trace contextRef="#ctx0" brushRef="#br0">3 0 29,'0'24'28,"-3"3"3,3-4-10,5 14-7,-8-10 0,10 12-4,-7-8-1,6 9-2,-4-6 0,4 4-2,-3 2-1,2 5-1,-1-2 0,1 3-2,-2 2 0,3 1 0,0 2 0,2 0-1,-2-2 1,4 0 0,-3 2 0,1 3 0,0 0 0,-2 1 0,0 2 0,2 1 0,-2 1-1,1 3 0,1-6 1,1 1-1,2-1 0,1-4 0,-1-3 1,2 2-1,-3-1 0,3-1 1,-3 3-1,0 0 0,-3 2 0,1 0 1,0 0-1,-2-2 0,0-1 0,0-3 1,-1-5-1,1-1 0,0-1 0,-1-4 0,-1-2 0,1 4-1,-2-2 2,2 0-2,-4-2 1,2 2 0,0 0 0,0 0 0,1 2 0,0-2 0,1-1 0,-1 1 0,1 2 0,0-1 1,-2-1-2,1 2 2,-1 1-1,2-3 0,-2 1-1,0 2 1,0-3 0,2 2 0,0 1 0,-1-3 0,1-2 0,-1 0 0,1 1 0,1 1 1,-1-2-1,1 4 0,-3-1 0,3-1 0,-1 0 0,2 0 0,-2 0 1,1-3-2,0 1 1,-1-4 1,1 0-1,-1 1 0,-1-1 0,-1 1 0,2-3 0,-2 4 0,2-2 0,-2 1 0,2 0 0,-2-1 0,0 1 0,1-1 1,-1 1-1,4-2 0,-3-1 0,2-1 0,-1 1 0,1-1 0,2 1 0,-4 0 0,4 3 1,-3 1-1,-1 1 0,2-1 0,1 0 0,0 1 1,-1-5-1,1 0 0,-1-7 0,0-1 0,0-4 0,-1-1-1,-1-1-1,-2-9-6,9 5-30,-10-6 1,5 1-2,1-8 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4:21:48.351"/>
    </inkml:context>
    <inkml:brush xml:id="br0">
      <inkml:brushProperty name="width" value="0.04667" units="cm"/>
      <inkml:brushProperty name="height" value="0.04667" units="cm"/>
      <inkml:brushProperty name="color" value="#8DB3E2"/>
      <inkml:brushProperty name="fitToCurve" value="1"/>
    </inkml:brush>
  </inkml:definitions>
  <inkml:traceGroup>
    <inkml:annotationXML>
      <emma:emma xmlns:emma="http://www.w3.org/2003/04/emma" version="1.0">
        <emma:interpretation id="{555A8026-71F4-433F-9B36-DDDEBF0E138A}" emma:medium="tactile" emma:mode="ink">
          <msink:context xmlns:msink="http://schemas.microsoft.com/ink/2010/main" type="inkDrawing" rotatedBoundingBox="8472,6730 16027,8651 15765,9683 8210,7762" semanticType="callout" shapeName="Other">
            <msink:sourceLink direction="with" ref="{4299BB76-7DC8-4587-9465-EAE5DA8991EE}"/>
          </msink:context>
        </emma:interpretation>
      </emma:emma>
    </inkml:annotationXML>
    <inkml:trace contextRef="#ctx0" brushRef="#br0">12 14 35,'-2'1'24,"-1"1"-3,-3-5-4,9 4-2,-8-7-1,8 7-4,-4-5-3,4 4-1,-3-3-2,4 3 0,0-3-1,0 3-1,2-2-1,2 2 1,0 0-1,2 0 0,4 2 0,3-2 1,0 0-1,3 1 0,0-1-1,3 0 1,2 0-1,-2 0 1,0 0-1,0 2 0,0-1 0,-1 2 1,1 2-1,0 0 0,2 1 0,1 1 0,2 1 1,2 1-1,1 1 0,1-1 0,-1 2 0,3-2 1,0-1-1,0-1 0,-2-2 0,2-1 0,-2 0 0,2-1 0,0-2 0,-2 1 0,1-1 0,1 2 1,-4 2-1,1 1 0,-2 0 0,4 2 0,1 0 0,-2 1 0,5-1 0,-3 1 0,3-1 0,1-2 0,1-2 0,-1-1 0,4 0 0,-4 1 0,1-1 0,-1-2 0,1 2 0,-6 0 0,3 2 0,-4 1 0,-4 0 0,1 0 0,0 2 0,-1 0 0,0-2 0,3 0 0,-4 0 0,4-1 0,-2-2 0,2 0 0,1-1 0,2-1 0,-1 2 0,-1-1 0,5 1 0,-3 0 0,0 3 0,-2-1 0,0 1 0,-2 0 0,0 0 0,-4 0 0,1 0 0,2 1 0,2-3 0,-1 1 0,3-1 0,1 1 0,3 0 0,1-1 0,2 1 1,0 1-1,0 0 0,2 2 0,-1-2 0,-1 2 0,0 0 0,0-2 0,2 1-1,-4 0 1,1-1 0,-1-2 0,1 2 0,-2-1 0,0 1 0,-2-1 1,0 1-2,2 0 1,-1 0 1,-1 0-1,-2 1 0,0-1 0,-2 1 0,2 0 0,-3-1 0,-2 0 0,0-1 0,-2-1 0,2 1-1,-1-1 1,3 1 0,-1-2 0,0 0 0,0 2 0,1-2 0,0 0 0,0 0 0,-1 0 1,-1 0-1,-2 2 0,1-2-1,0-2 2,-1 3-1,-2-3 0,3 1 0,-3-1 0,2 1 0,-3-1 0,1-1 0,-3 2 0,1-1 0,-2 1 0,-2-1 0,-1 1 0,2 1 0,-3 0 0,1 0 0,3-1 0,2 1 0,-2 0 0,2 0 0,-2 0 0,1-1 0,-1 1 0,0-2 0,-3 2 0,-2-1 0,-1 1 1,0-2-1,-2 2 0,-1 1 0,-2-1 0,1 0 0,-1 0 0,0 0 0,0 0 0,1-2 0,-1 3 1,-1-3-1,2-1 0,0 2 0,-3-2 0,3 0 0,-3 0 0,1 0 0,0 0 0,1 1 1,0 1-1,0-2 0,4 1 0,-1-1 0,2 2 0,3-2 0,1 1 0,-1-1 1,-1 2-1,0-2 0,-2 1 0,3 2 0,-3-1 0,1 1 0,2 0 0,0 2 0,2-2 0,-1 2 0,2 1 0,-1 1 0,4 1 1,-3 0-1,-2-1-1,4 0 2,-2 0-1,3-1 0,-3-1 0,3 0 0,-1-1 0,-1 1 0,-1 1 0,-1-1 0,-1 1 0,-1 0 0,0 0 0,-3 2 0,4 0 0,-1-1 0,-1 3 0,2-1 0,1 2 0,1-1 0,0 3 0,1-3 0,-2 3 0,2 1 0,1-1 0,1 1 0,-2 2 0,1 1 0,1 0 0,-1 1 0,-1 4 0,-2-1-1,2 2 1,1 0 0,2 2 0,-1 0 0,4 1 1,3 0-1,1 2 0,3-1 0,0 3 1,0 0 0,-2 1-1,2 1 1,1-1 0,-4 2 0,1-3 0,1 1 0,1-2 0,-2 1-1,5-3 1,0 4 0,1-2-1,1 1 1,2-1-1,1-1 1,1 1-1,2 0 0,-4-1 0,-1-4 1,2 1-1,-2 0 0,-3-1 0,-2-1 1,1 0-1,-4-1 0,-3 1 0,2 2 0,-3-4-1,1 2 0,3 0 0,1 4-1,-1-3 0,3 2 0,1-1 0,4-2 0,-2 2 0,2-1 0,-3-2-2,3 7-14,-7-6-15,-6 2 0,-2-2-2,-10 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5T06:28:41.06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D672558-EFDB-412E-B10F-580A0EB19918}" emma:medium="tactile" emma:mode="ink">
          <msink:context xmlns:msink="http://schemas.microsoft.com/ink/2010/main" type="writingRegion" rotatedBoundingBox="9267,8763 13659,8625 13763,11946 9372,12084"/>
        </emma:interpretation>
      </emma:emma>
    </inkml:annotationXML>
    <inkml:traceGroup>
      <inkml:annotationXML>
        <emma:emma xmlns:emma="http://www.w3.org/2003/04/emma" version="1.0">
          <emma:interpretation id="{F40EC524-ACE1-4610-8ED8-E570AD005478}" emma:medium="tactile" emma:mode="ink">
            <msink:context xmlns:msink="http://schemas.microsoft.com/ink/2010/main" type="paragraph" rotatedBoundingBox="9391,8770 12196,8664 12218,9233 9412,9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A40DA6-6B46-4AE1-9B16-71662BE6E5B8}" emma:medium="tactile" emma:mode="ink">
              <msink:context xmlns:msink="http://schemas.microsoft.com/ink/2010/main" type="line" rotatedBoundingBox="9391,8770 12196,8664 12218,9233 9412,9339"/>
            </emma:interpretation>
          </emma:emma>
        </inkml:annotationXML>
        <inkml:traceGroup>
          <inkml:annotationXML>
            <emma:emma xmlns:emma="http://www.w3.org/2003/04/emma" version="1.0">
              <emma:interpretation id="{FD6252C9-3BAC-40EA-B346-ACE53094F742}" emma:medium="tactile" emma:mode="ink">
                <msink:context xmlns:msink="http://schemas.microsoft.com/ink/2010/main" type="inkWord" rotatedBoundingBox="9400,9010 10332,8974 10344,9304 9412,9339"/>
              </emma:interpretation>
              <emma:one-of disjunction-type="recognition" id="oneOf0">
                <emma:interpretation id="interp0" emma:lang="en-US" emma:confidence="1">
                  <emma:literal>can</emma:literal>
                </emma:interpretation>
                <emma:interpretation id="interp1" emma:lang="en-US" emma:confidence="0">
                  <emma:literal>(an</emma:literal>
                </emma:interpretation>
                <emma:interpretation id="interp2" emma:lang="en-US" emma:confidence="0">
                  <emma:literal>[an</emma:literal>
                </emma:interpretation>
                <emma:interpretation id="interp3" emma:lang="en-US" emma:confidence="0">
                  <emma:literal>Can</emma:literal>
                </emma:interpretation>
                <emma:interpretation id="interp4" emma:lang="en-US" emma:confidence="0">
                  <emma:literal>{an</emma:literal>
                </emma:interpretation>
              </emma:one-of>
            </emma:emma>
          </inkml:annotationXML>
          <inkml:trace contextRef="#ctx0" brushRef="#br0">5646-2120 24,'0'-3'24,"-3"-2"0,1-1-6,2 5-5,-5-5-5,3 5-1,-2-2-2,1 3-2,-3-2 0,0 5-1,-4-1-1,-1 0 1,0 3-1,-2 2-1,0 0 1,-3 1 0,0 3-1,-3 0 0,3 3 1,2 1-1,0 2 0,3 1 0,1 0 0,3 3 1,3-1-1,5-1 0,5 1 0,4-1 0,6 0-2,7-3-1,6 5-4,0-13-4,7 4-9,3-3-8,-3-8 0,2-1 1</inkml:trace>
          <inkml:trace contextRef="#ctx0" brushRef="#br0" timeOffset="546.0009">5985-2067 19,'0'-13'24,"-4"-2"-1,0 1-6,0 4-4,-5-4-5,2 6-2,-4 0-1,-3 2-2,-1 1 0,-3 3-1,-2 4-1,1 2 0,-3 4-1,1 3 1,1 5-1,5 2 0,1 2 0,4 1 1,6 2-1,4-1 0,4-3 0,5 1 0,6-5-1,0-1 0,3-6 0,2-3 0,-1-4-1,-2-5 1,0-2-1,-3-5 1,-3-1 0,-2-5 0,-2 0 1,-4-1 0,0-3 0,-2 5 0,-1-1 0,-1 4 0,0 4 0,-1 3 0,1 6 0,1 4 0,0 5 0,0 4 0,3 4 0,-1 3 0,3-2 0,1 3 0,3-3-3,-1-3-3,3-3-6,2 0-12,-1-12 0,4 0-1</inkml:trace>
          <inkml:trace contextRef="#ctx0" brushRef="#br0" timeOffset="967.2017">6156-2131 38,'-1'12'24,"-3"4"-7,-1 2-4,4 4-4,-3-1-3,4 4-2,0-1-2,0-2 0,1-4-1,1-3 0,-1-6 0,3-4 0,-1-2 0,1-9 0,0-3 0,5-8 0,-2-1 0,2-2-1,1-3 0,3-2 0,-2 1 0,1 3 0,1 6 0,-2 4 0,1 6-1,-2 5 1,1 7 0,-4 5 0,3 6-1,-2 1 1,-1 5 0,-1-2 1,-1 0-2,1-2-4,2 1-12,-1-5-10,-4-6 2,7-2-1</inkml:trace>
        </inkml:traceGroup>
        <inkml:traceGroup>
          <inkml:annotationXML>
            <emma:emma xmlns:emma="http://www.w3.org/2003/04/emma" version="1.0">
              <emma:interpretation id="{CADA01FB-6991-40F8-850E-165E572B93E2}" emma:medium="tactile" emma:mode="ink">
                <msink:context xmlns:msink="http://schemas.microsoft.com/ink/2010/main" type="inkWord" rotatedBoundingBox="10626,8723 12196,8664 12218,9227 10647,9286"/>
              </emma:interpretation>
              <emma:one-of disjunction-type="recognition" id="oneOf1">
                <emma:interpretation id="interp5" emma:lang="en-US" emma:confidence="1">
                  <emma:literal>choose</emma:literal>
                </emma:interpretation>
                <emma:interpretation id="interp6" emma:lang="en-US" emma:confidence="0">
                  <emma:literal>Choose</emma:literal>
                </emma:interpretation>
                <emma:interpretation id="interp7" emma:lang="en-US" emma:confidence="0">
                  <emma:literal>chose</emma:literal>
                </emma:interpretation>
                <emma:interpretation id="interp8" emma:lang="en-US" emma:confidence="0">
                  <emma:literal>Chose</emma:literal>
                </emma:interpretation>
                <emma:interpretation id="interp9" emma:lang="en-US" emma:confidence="0">
                  <emma:literal>choosy</emma:literal>
                </emma:interpretation>
              </emma:one-of>
            </emma:emma>
          </inkml:annotationXML>
          <inkml:trace contextRef="#ctx0" brushRef="#br0" timeOffset="1310.4021">6814-2167 28,'-3'-9'24,"3"6"1,-4 2-10,0-2-5,-3 7-3,-3-1-2,1 6-2,-5 0-2,0 2 1,-3 5-1,0 0 0,2 3-1,3 0 1,-1 2-1,6-2-1,4 4-3,5-5-2,13 1-6,3-2-11,9-7-2,7-2 0,5-9-1</inkml:trace>
          <inkml:trace contextRef="#ctx0" brushRef="#br0" timeOffset="1778.403">7063-2446 25,'-5'13'22,"-4"1"-5,0 5-2,0 10-3,-3 2-2,2 9-3,-4 2-2,3 7 0,-3 0-1,4 1-1,-1-7-2,3-1 1,1-9 0,4-5-1,3-13 0,3-5 0,2-10-1,4-10 0,2-5 0,4-9-1,2-2 0,0-6-1,4 2 1,-2 0 0,-2 3-1,-1 7 1,-2 6 0,-3 7 0,-4 7 1,-1 7-1,-5 7 1,1 5 0,-1 5 0,2 1 0,2 4-4,-3-4-5,9-3-17,2 2 1,0-10 0,7-2-1</inkml:trace>
          <inkml:trace contextRef="#ctx0" brushRef="#br0" timeOffset="2215.2037">7435-2163 36,'-10'-9'25,"0"5"1,2 3-13,-7-2-4,-1 7-3,-3 0-3,-1 5 0,0 2-2,-1 1 1,3 4-2,2 2 1,5 1-1,3-1 0,6 3-2,5-3-2,8 0-2,0-5-2,8 1 0,-3-6 0,5 1-2,-1-9 3,0-2 1,-6-3 2,0-4 3,-3-2 2,-4-1 1,-1-2 2,-6-6-1,0 4 2,-4-5-1,0 4 2,-5-1-3,2 7 0,0-2-1,0 5-3,3 5-7,1 4-14,-2-1 0,10 6 0</inkml:trace>
          <inkml:trace contextRef="#ctx0" brushRef="#br0" timeOffset="2620.8045">7660-2191 28,'-10'-6'26,"2"5"0,-6 1-6,0-1-8,3 6-5,-7 2-2,3 3-3,-5 0 0,4 4-1,0-1 0,2 3-1,2 0 1,5 0-1,3 0 1,5 0-1,5-1-1,5-2 0,4-1-1,2-6-1,5 1 1,-2-7-1,5-2 0,-3-5 0,0-1 1,-5-3 0,-2-5 2,-2 1 0,-8-3 0,1 0 0,-6-1 0,-6 0-2,3 6-4,-6-1-9,-4 2-9,6 8 0,-1-1 0</inkml:trace>
          <inkml:trace contextRef="#ctx0" brushRef="#br0" timeOffset="3322.8058">7899-2258 30,'-5'-1'24,"-8"-1"-1,6 2-8,-1 5-8,-2-1-2,5 4-2,-4 0 0,5 2-2,0 1 0,3 2-1,3 1 0,3 0 1,2 0-2,1-1 1,6 4 0,-2-2 0,6 2-1,-1-2 1,0 4 0,-3-4-1,0 3 1,-5-1 0,-6-2 0,-4 2 0,-8-1 0,-3 0 1,-3-4-1,-3-1 0,-3-4 0,1 0 1,2-7-1,4-3 0,4-5-1,6-4-1,7-4 0,8-3-2,13-1-1,1-3-1,10 0-1,-1 0-1,5 0 3,-2 3 0,0 0 3,-8 2 2,-6 0 2,-4 3 2,-6-1 2,-5 4-1,-7-2 2,-2 3-1,-6 1-2,-1 4 0,-6 1-2,0 4 1,-4 2-1,1 4-1,-2 4 1,3 3-1,1 4 1,4 3-1,1 5 0,7 1 0,2 3 0,5-1 0,9 3 0,9-5 0,6-2-5,4-5-15,5-9-8,6-5 1,2-12-1</inkml:trace>
        </inkml:traceGroup>
      </inkml:traceGroup>
    </inkml:traceGroup>
    <inkml:traceGroup>
      <inkml:annotationXML>
        <emma:emma xmlns:emma="http://www.w3.org/2003/04/emma" version="1.0">
          <emma:interpretation id="{A7760085-4600-4331-8D96-DD2333529B81}" emma:medium="tactile" emma:mode="ink">
            <msink:context xmlns:msink="http://schemas.microsoft.com/ink/2010/main" type="paragraph" rotatedBoundingBox="9330,9650 12682,9429 12721,10021 9369,10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86F99D-8E36-4E61-86B2-4F371D34DFAB}" emma:medium="tactile" emma:mode="ink">
              <msink:context xmlns:msink="http://schemas.microsoft.com/ink/2010/main" type="line" rotatedBoundingBox="9330,9650 12682,9429 12721,10021 9369,10242"/>
            </emma:interpretation>
          </emma:emma>
        </inkml:annotationXML>
        <inkml:traceGroup>
          <inkml:annotationXML>
            <emma:emma xmlns:emma="http://www.w3.org/2003/04/emma" version="1.0">
              <emma:interpretation id="{BDA0A1A0-A2E1-4F5D-84D7-CEC2606B67E2}" emma:medium="tactile" emma:mode="ink">
                <msink:context xmlns:msink="http://schemas.microsoft.com/ink/2010/main" type="inkWord" rotatedBoundingBox="9340,9804 10916,9700 10939,10054 9364,10157"/>
              </emma:interpretation>
              <emma:one-of disjunction-type="recognition" id="oneOf2">
                <emma:interpretation id="interp10" emma:lang="en-US" emma:confidence="1">
                  <emma:literal>power</emma:literal>
                </emma:interpretation>
                <emma:interpretation id="interp11" emma:lang="en-US" emma:confidence="0">
                  <emma:literal>pourer</emma:literal>
                </emma:interpretation>
                <emma:interpretation id="interp12" emma:lang="en-US" emma:confidence="0">
                  <emma:literal>powder</emma:literal>
                </emma:interpretation>
                <emma:interpretation id="interp13" emma:lang="en-US" emma:confidence="0">
                  <emma:literal>powers</emma:literal>
                </emma:interpretation>
                <emma:interpretation id="interp14" emma:lang="en-US" emma:confidence="0">
                  <emma:literal>pouter</emma:literal>
                </emma:interpretation>
              </emma:one-of>
            </emma:emma>
          </inkml:annotationXML>
          <inkml:trace contextRef="#ctx0" brushRef="#br0" timeOffset="4508.4076">5456-1313 22,'-2'8'21,"-7"-1"-3,4 6-6,-2 2-2,0 3-2,1 6-2,-1 4-2,3 2 0,-2 2-1,1-1-1,2-2-1,2-1 1,-2-6-1,0-4 0,2-8-1,1-6 1,0-5 0,3-4-1,-3-6-1,2-5 0,1-5-1,-1-4 0,0-6 0,0-1 0,0-3 0,0 1 0,1 0 1,-1 6 0,1 3 2,0 6 0,3 4 0,-1 3 1,-1 4 0,3 4 0,0 1-1,2 3 1,-1 0-1,6 3 0,-2 0 0,5 4 0,-2 1-1,3 2 1,-1 1-1,-3 0 1,-1 1-1,-2 2 0,-6 0 1,-3 0-1,-5-1 0,-3-1 0,-3-1 1,-5-1-1,-3-3 0,-3-1 0,0-4 1,0-2-2,2 0-2,-1-5-9,5-2-14,9 0 1,5-4-1,12 2 0</inkml:trace>
          <inkml:trace contextRef="#ctx0" brushRef="#br0" timeOffset="4914.0086">5875-1344 24,'-17'-4'25,"4"4"2,-4-1-1,-1 1-15,4 5-2,-7-1-4,6 3-2,-2 3-1,0 1-1,3 2 0,3 1 0,1 0-1,5 1 1,6-1-1,3 0-1,9 0-1,1-6 0,8 0-1,-1-4 0,7-2 0,-3-6-1,0 0 1,-3-6 1,-4-1 0,-4 0 2,-5-3 0,-4 0 0,-6-2 1,-6 4-1,-2-1 1,-2 4-1,0 0-4,-1 4-8,-2-1-13,7 9 1,0-2-1</inkml:trace>
          <inkml:trace contextRef="#ctx0" brushRef="#br0" timeOffset="5475.6096">5999-1345 19,'0'1'24,"-3"-2"1,3 6 0,2 4-15,-4-1-4,5 7-3,0 3-1,4 5-1,0-1 0,2 2 0,4-3 0,2-2 0,1-5 0,2-6 0,-2-6 0,1-8-1,-2-6 1,-2-5-1,-1-5 1,-1-2-1,-4-2 0,-1 0 0,-2 1 0,-2 3 0,-1 4 0,2 1 1,0 8-1,-2 3 0,3 7 0,0 5 0,0 5 0,5 3 0,-1 4 0,-1 4-1,4-1 1,0-1 1,3-4-1,2-2 1,-4-2-1,2-7 1,-1-5 0,-2-3-1,-3-4 1,-1-2 0,-3-5-1,-2-2 1,-1-2-1,-1 0 1,1 0-1,1-3-3,2 6-6,-1 0-16,2-1-2,5 5 0,-2 3-1</inkml:trace>
          <inkml:trace contextRef="#ctx0" brushRef="#br0" timeOffset="6286.811">6510-1319 24,'2'9'19,"1"-5"-9,3-1-1,1-1-2,0-2-1,4-1-1,0-3 0,1 0-1,0-5 0,0 1-1,-2-5-1,1 2 0,-4-1 0,-2-2-1,-2 3-1,-1-2 1,-5 3-1,0 1 1,-4 5-1,-3-1 0,-1 5 0,-3 3 0,-2 3 0,-1 3-1,-1 3 1,0 3 0,4-3 0,3 5 0,2-2 0,7 2 0,3-3 0,7 1 0,5-1 1,4 0-1,2-3 0,6-2 0,0-5-1,3-1 0,4-6 0,-1-3 0,-5-4-1,-1-2 1,-4-3-1,-6-2 1,-2 0 0,-4-2 2,-6 2 0,0 0 1,-3 3-1,0 3 1,0 4-1,1 3 0,-1 4 0,2 7-1,-1 4 0,2 5 0,1 3 0,0 3 0,2 2 1,-1 0-1,2-2 1,-1-3 0,1-3-1,-3-7 1,-1-3 0,0-9 0,-3-2-1,0-6 1,-2-5 0,2-2-1,-1-4 0,1 0 0,0-2 0,1 2 1,3 2-1,2 2 0,1 6 0,3-1-1,4 9-4,-3-2-10,1 5-10,5 7 1,-3-5-1</inkml:trace>
        </inkml:traceGroup>
        <inkml:traceGroup>
          <inkml:annotationXML>
            <emma:emma xmlns:emma="http://www.w3.org/2003/04/emma" version="1.0">
              <emma:interpretation id="{8C20F1D6-ACB9-4F40-A919-82D6884B45D5}" emma:medium="tactile" emma:mode="ink">
                <msink:context xmlns:msink="http://schemas.microsoft.com/ink/2010/main" type="inkWord" rotatedBoundingBox="11295,9521 12682,9429 12721,10021 11334,10113"/>
              </emma:interpretation>
              <emma:one-of disjunction-type="recognition" id="oneOf3">
                <emma:interpretation id="interp15" emma:lang="en-US" emma:confidence="1">
                  <emma:literal>levels</emma:literal>
                </emma:interpretation>
                <emma:interpretation id="interp16" emma:lang="en-US" emma:confidence="0">
                  <emma:literal>bevels</emma:literal>
                </emma:interpretation>
                <emma:interpretation id="interp17" emma:lang="en-US" emma:confidence="0">
                  <emma:literal>Levels</emma:literal>
                </emma:interpretation>
                <emma:interpretation id="interp18" emma:lang="en-US" emma:confidence="0">
                  <emma:literal>kevels</emma:literal>
                </emma:interpretation>
                <emma:interpretation id="interp19" emma:lang="en-US" emma:confidence="0">
                  <emma:literal>levees</emma:literal>
                </emma:interpretation>
              </emma:one-of>
            </emma:emma>
          </inkml:annotationXML>
          <inkml:trace contextRef="#ctx0" brushRef="#br0" timeOffset="7363.2129">7425-1607 32,'-4'7'23,"-4"2"-1,-2 0-9,3 9-3,-6 3-4,5 3-2,-5 4-1,4 5-1,0-1 1,4 2-2,3-1 0,4-2 0,3-5 0,5-2 0,5-6-1,2-7 1,3-4-2,0-6-1,1-4 0,-1-4-1,1-2 1,-6-5-1,2-2 0,-5 1 0,1 0 1,-5 0 2,-1 1 0,-3 0 0,-1 1 1,-2 2 1,-2 3-1,0 1 1,-4 1-1,1 2 0,-1 4 0,-2 1 0,0 2-1,-3 4 0,2-1 0,-2 2 0,2 2 0,2 1 0,2 0 0,2 2 0,5 1 0,3-2 0,4 2-1,2-2 1,6 0-1,2-3 1,2-2 0,0-4-1,0-2 1,1-2 0,-4-4 1,-2-2-1,-6-5 0,1 0 0,-6-2 0,1-1 0,-4-2 0,-2-1 1,-1 1-1,2-1 0,-1 6 0,-1-1 0,0 5 0,0 1 0,0 4 0,0 4 0,1 4 1,1 6-1,-1 0 1,1 6-1,-1-1 2,3 5-1,2-3 0,1 3 0,1-6 1,3-1-1,0-5 1,3-2 0,0-6-1,1-4 0,1-4 0,-4-4 0,-1-3 0,-1-1-1,0-6 1,-2-1-1,0-3 0,-2 0 0,1 2-2,-3 1-3,6 8-7,-6 2-15,-1 2 0,2 9-1,-2 1 2</inkml:trace>
          <inkml:trace contextRef="#ctx0" brushRef="#br0" timeOffset="8486.4148">8043-1388 20,'-7'2'20,"10"4"-4,-2 1-7,6-4-1,4 0-3,3-5-1,4 1 0,3-5-1,3-2 0,-2-2-2,1-2 0,-4-2 0,-3-2 0,-5 1-1,-2 0 0,-5 1 1,-5 4 0,-5-1 1,-1 4-1,-7 3 2,-1 2-1,-3 4 1,-3 3-1,0 1 0,1 1-1,1 4 1,2 2-1,5 1 0,3 1-1,7 0 0,3 3 1,5-1-1,2 1 0,4-3-1,4 1-1,3-5 1,2-2 0,3-2-1,-1-4-1,2-1-1,-1-8-1,1-1-1,-4-7-1,1-1-2,-4-7 0,2-2 0,-2-7 0,-3 1 1,-1-5 2,-3 0 2,0 0 2,-2 2 5,-2 2 2,-4 6 1,-1 4 3,-2 5-1,0 6 1,-2 4-2,0 8 1,-2 3-3,3 9 0,-4 2-2,1 7 0,0 2 0,-2 6 0,1 4-1,2 4 0,-1-2 0,1 1-1,0-5 1,5-2-1,-1-5 1,3-5-1,2-7-1,2-7 0,2-3-2,1-7-2,7 1-2,-2-8-2,6-1-1,-1-7-1,2 2 0,1-5 2,2 2 1,-3-3 2,-2 1 2,-1 0 3,-2 3 2,-2 4 2,-2 0 0,-3 6 2,-6-1-1,2 7 1,-5-3-1,1 5 1,-6 0-2,0 3-1,-3 0-1,-1 1 0,-1 2-1,0 1 0,-2 1-1,0 0 1,1 5-1,2-3 1,1 4-1,2-1 0,2 1 1,4 2-1,1-1 1,1 2 0,0-2 2,4 4-1,-1 1 1,2 4 0,-4-1 1,1 4 1,-5-2-1,-2 1-1,-6-2 1,-3-2-1,-2-2-5,-5-7-22,0-7-4,2-5-1,-5-12-1</inkml:trace>
        </inkml:traceGroup>
      </inkml:traceGroup>
    </inkml:traceGroup>
    <inkml:traceGroup>
      <inkml:annotationXML>
        <emma:emma xmlns:emma="http://www.w3.org/2003/04/emma" version="1.0">
          <emma:interpretation id="{036E5E38-6C05-4D9E-B0CA-1E7202CC29C5}" emma:medium="tactile" emma:mode="ink">
            <msink:context xmlns:msink="http://schemas.microsoft.com/ink/2010/main" type="paragraph" rotatedBoundingBox="9387,10408 13711,10272 13727,10800 9404,10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CDE73-499A-4EAF-8BE5-6F3167DBFBFE}" emma:medium="tactile" emma:mode="ink">
              <msink:context xmlns:msink="http://schemas.microsoft.com/ink/2010/main" type="line" rotatedBoundingBox="9387,10408 13711,10272 13727,10800 9404,10935"/>
            </emma:interpretation>
          </emma:emma>
        </inkml:annotationXML>
        <inkml:traceGroup>
          <inkml:annotationXML>
            <emma:emma xmlns:emma="http://www.w3.org/2003/04/emma" version="1.0">
              <emma:interpretation id="{C867AD30-530C-49CA-A9E2-1D15F6085855}" emma:medium="tactile" emma:mode="ink">
                <msink:context xmlns:msink="http://schemas.microsoft.com/ink/2010/main" type="inkWord" rotatedBoundingBox="9392,10555 9776,10543 9787,10889 9403,10902"/>
              </emma:interpretation>
              <emma:one-of disjunction-type="recognition" id="oneOf4">
                <emma:interpretation id="interp20" emma:lang="en-US" emma:confidence="1">
                  <emma:literal>so</emma:literal>
                </emma:interpretation>
                <emma:interpretation id="interp21" emma:lang="en-US" emma:confidence="0">
                  <emma:literal>So</emma:literal>
                </emma:interpretation>
                <emma:interpretation id="interp22" emma:lang="en-US" emma:confidence="0">
                  <emma:literal>go</emma:literal>
                </emma:interpretation>
                <emma:interpretation id="interp23" emma:lang="en-US" emma:confidence="0">
                  <emma:literal>50</emma:literal>
                </emma:interpretation>
                <emma:interpretation id="interp2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39280.8689">5600-602 22,'-7'-2'22,"4"4"-6,-4-1-2,-1 5-3,-2 1-4,-1 1-2,1 0-2,-3 5 0,2 1-1,-1 0-1,1 1 0,1-4-1,2 3 0,1-4 1,2 2-1,4-5 0,2 0 0,1-1 0,3-1 0,4 0 0,-1-3 1,2 3-1,2-4 0,0 2 0,-1-1 0,1 3-1,-3 0 1,-1 2 0,-3 2 1,-5 0-1,-1 4 0,-6 2 0,-3 2 1,-4 1-1,-2-1 0,-2 1-1,-3-6-4,5 2-8,1-3-11,-2-8-1,8-2 1</inkml:trace>
          <inkml:trace contextRef="#ctx0" brushRef="#br0" timeOffset="39748.8698">5737-513 23,'-11'-2'23,"4"7"1,-4 2-7,1-5-7,3 8-2,-2-3-3,0 4-1,0 0-1,0 3-1,0 2-1,0 0 1,2 2-2,4-1 1,2 1 0,4-3-1,4-1 0,4-4-1,4-4 0,3-5 0,3-4-1,-1-4 1,1-2 0,-3-4 0,3-1 0,-9-1 1,-4-2-1,-3 3 1,-7 0 1,-2 2-1,-7 2 0,-3 4 0,-6 2 0,1 3-1,2 4-4,-1 1-13,3 1-7,8 4 0,1-4 0</inkml:trace>
        </inkml:traceGroup>
        <inkml:traceGroup>
          <inkml:annotationXML>
            <emma:emma xmlns:emma="http://www.w3.org/2003/04/emma" version="1.0">
              <emma:interpretation id="{CCA10374-2F64-4CE8-81F4-F7B256980533}" emma:medium="tactile" emma:mode="ink">
                <msink:context xmlns:msink="http://schemas.microsoft.com/ink/2010/main" type="inkWord" rotatedBoundingBox="10214,10628 10733,10611 10742,10893 10223,10910"/>
              </emma:interpretation>
              <emma:one-of disjunction-type="recognition" id="oneOf5">
                <emma:interpretation id="interp25" emma:lang="en-US" emma:confidence="1">
                  <emma:literal>as</emma:literal>
                </emma:interpretation>
                <emma:interpretation id="interp26" emma:lang="en-US" emma:confidence="0">
                  <emma:literal>a</emma:literal>
                </emma:interpretation>
                <emma:interpretation id="interp27" emma:lang="en-US" emma:confidence="0">
                  <emma:literal>a/s</emma:literal>
                </emma:interpretation>
                <emma:interpretation id="interp28" emma:lang="en-US" emma:confidence="0">
                  <emma:literal>ah</emma:literal>
                </emma:interpretation>
                <emma:interpretation id="interp29" emma:lang="en-US" emma:confidence="0">
                  <emma:literal>ahs</emma:literal>
                </emma:interpretation>
              </emma:one-of>
            </emma:emma>
          </inkml:annotationXML>
          <inkml:trace contextRef="#ctx0" brushRef="#br0" timeOffset="40294.8706">6496-498 15,'-9'-11'23,"5"7"2,-7-2-7,0 3-4,0 6-4,-9-1-2,4 5-2,-9 0-1,4 4-1,-6-2-1,5 7-1,-3-4 0,5 2-1,4 1-1,5-1 1,6 0-1,7-1 0,10-2-1,5-4-1,8-2-1,3-3 0,4-2-1,-3-6 0,3-1 0,-4-4 1,-7 0 0,-4-3 1,-5 2 1,-5-2 1,-3 0 0,-2 1 1,-4 2-1,1 3 0,-1-1 0,2 4 0,2 2 0,-1 5 0,5 0 0,-1 5 0,2 4 0,2 2-1,-1 4-1,0-1-3,2 4-5,-2-4-9,-1-2-5,3 2 0</inkml:trace>
          <inkml:trace contextRef="#ctx0" brushRef="#br0" timeOffset="40653.6711">6757-538 30,'-8'-4'25,"5"5"0,-7 2-9,2-2-6,2 8-4,-3-4-2,3 5-2,-2-2-1,4 5 0,-2-4-1,6 4 0,3-3 0,2 1 0,4 0 0,-2-1 0,4 2 0,-1-1 0,-1 3-1,1 0 1,-6 1 0,-2 1 0,-5 0 0,-3 1 0,-5-2 1,-1-2-2,-2 1-6,-6-4-15,2-8-4,7 0 0,-3-12 0</inkml:trace>
        </inkml:traceGroup>
        <inkml:traceGroup>
          <inkml:annotationXML>
            <emma:emma xmlns:emma="http://www.w3.org/2003/04/emma" version="1.0">
              <emma:interpretation id="{80457F4A-DCC3-4B3C-83E6-3B39DE4F2922}" emma:medium="tactile" emma:mode="ink">
                <msink:context xmlns:msink="http://schemas.microsoft.com/ink/2010/main" type="inkWord" rotatedBoundingBox="11040,10519 11504,10505 11514,10831 11050,10845"/>
              </emma:interpretation>
              <emma:one-of disjunction-type="recognition" id="oneOf6">
                <emma:interpretation id="interp30" emma:lang="en-US" emma:confidence="1">
                  <emma:literal>to</emma:literal>
                </emma:interpretation>
                <emma:interpretation id="interp31" emma:lang="en-US" emma:confidence="0">
                  <emma:literal>too</emma:literal>
                </emma:interpretation>
                <emma:interpretation id="interp32" emma:lang="en-US" emma:confidence="0">
                  <emma:literal>toy</emma:literal>
                </emma:interpretation>
                <emma:interpretation id="interp33" emma:lang="en-US" emma:confidence="0">
                  <emma:literal>toe</emma:literal>
                </emma:interpretation>
                <emma:interpretation id="interp34" emma:lang="en-US" emma:confidence="0">
                  <emma:literal>tog</emma:literal>
                </emma:interpretation>
              </emma:one-of>
            </emma:emma>
          </inkml:annotationXML>
          <inkml:trace contextRef="#ctx0" brushRef="#br0" timeOffset="41215.2721">7069-464 26,'7'-2'22,"0"-3"1,7-1-13,5 3-2,3 0-3,1 1-4,3-1-15,3 6-7,-9-5-2,3 8 0</inkml:trace>
          <inkml:trace contextRef="#ctx0" brushRef="#br0" timeOffset="41012.472">7190-638 14,'-17'9'25,"3"12"-1,-2-1 2,-1 3-17,6 7-2,-3-1-2,6 3-2,-1-2-1,5 2-2,5-4 1,5-4 0,1-3-1,3-7 0,6-3-4,-2-7-10,3-7-12,5-1 1,-4-10 0</inkml:trace>
          <inkml:trace contextRef="#ctx0" brushRef="#br0" timeOffset="41605.2727">7531-535 22,'-13'-6'27,"4"7"0,-5 2 1,-3-1-17,4 7-3,-7-2-3,0 6-1,-1-1-1,3 4-1,-1-2-1,5-1 0,4 3 0,4-1-1,8-1 0,5-3-2,7 2-1,1-6-1,6 0-1,0-5 1,1 0-1,-4-8 0,0 2 2,-5-6 0,-4-2 2,-2-1 1,-5-1 0,-5 0 1,-3 0 0,-2 2-1,0 2-3,-3 3-14,-2-1-8,7 5 1,0-1-1</inkml:trace>
        </inkml:traceGroup>
        <inkml:traceGroup>
          <inkml:annotationXML>
            <emma:emma xmlns:emma="http://www.w3.org/2003/04/emma" version="1.0">
              <emma:interpretation id="{28C12BB9-4333-478A-9C36-10C496F3FA69}" emma:medium="tactile" emma:mode="ink">
                <msink:context xmlns:msink="http://schemas.microsoft.com/ink/2010/main" type="inkWord" rotatedBoundingBox="11874,10330 13711,10272 13727,10769 11890,10826"/>
              </emma:interpretation>
              <emma:one-of disjunction-type="recognition" id="oneOf7">
                <emma:interpretation id="interp35" emma:lang="en-US" emma:confidence="1">
                  <emma:literal>achieve</emma:literal>
                </emma:interpretation>
                <emma:interpretation id="interp36" emma:lang="en-US" emma:confidence="0">
                  <emma:literal>achieves</emma:literal>
                </emma:interpretation>
                <emma:interpretation id="interp37" emma:lang="en-US" emma:confidence="0">
                  <emma:literal>achiever</emma:literal>
                </emma:interpretation>
                <emma:interpretation id="interp38" emma:lang="en-US" emma:confidence="0">
                  <emma:literal>achieved</emma:literal>
                </emma:interpretation>
                <emma:interpretation id="interp39" emma:lang="en-US" emma:confidence="0">
                  <emma:literal>archive</emma:literal>
                </emma:interpretation>
              </emma:one-of>
            </emma:emma>
          </inkml:annotationXML>
          <inkml:trace contextRef="#ctx0" brushRef="#br0" timeOffset="42853.2749">8123-554 21,'-4'3'25,"-7"-6"0,0-2-6,4 5-5,-5-7-5,5 7-1,-7-4-3,3 5-1,-8 1 0,4 6-2,-4-1 0,3 5-1,-3 0 0,2 3-1,2-1 1,5 2-2,5-2 1,3-1-1,6-1 0,3 0-1,7-1-1,0-4 0,3-2-1,-2-3 0,5-2 0,-6-5 1,2 0 1,-5-5 0,2-1 1,-6-2 1,1 0 0,-2-3 0,-2 2 0,0-1 1,0 2-1,-1 0 1,3 4-1,-1 1 0,2 4 0,1 4 0,1 4 0,-1 6-1,-1 1 2,0 5-2,0 3 1,-1 0 0,-1 2-1,-2-2-6,1-3-16,4 0-1,-5-6-1,10-2 1</inkml:trace>
          <inkml:trace contextRef="#ctx0" brushRef="#br0" timeOffset="43134.0754">8427-563 30,'-6'-7'26,"-4"1"3,2 2-7,0 7-12,-6 0-1,3 5-4,-6 3-2,3 3-1,-3 3 0,3 1-1,1 3 0,3 0-1,6-3-1,1-2-2,10 4-5,-2-9-8,8 0-11,5-1-2,-1-7 1</inkml:trace>
          <inkml:trace contextRef="#ctx0" brushRef="#br0" timeOffset="43539.6762">8571-790 27,'-12'24'23,"6"9"0,-2 2-10,0 4-6,-1 5-2,0-3-2,2-1-1,0-5 0,1-3-1,3-9 0,3-3 0,0-13-1,4-6 1,6-8-1,1-5 0,2-5-1,2-5 0,0 2-1,2-2 1,-2 5-1,1 1 1,-4 7-1,-1 5 2,-1 8-1,-1 7 1,-4 2 0,2 6-1,-3 0 2,2 4-1,-2-3 0,2-1-7,-2-5-17,5 3 2,-4-10-1</inkml:trace>
          <inkml:trace contextRef="#ctx0" brushRef="#br0" timeOffset="44070.0771">8915-623 11,'-3'18'22,"-5"-3"0,5 5-7,-2 3-7,0 0-1,1 0-3,0-2-1,5 0-1,4-3-1,3-4-1,3-3 1,4-4 0,5-5-1,4-4 1,2-5 0,2-4-1,-2-3 1,-2-4 0,-2 0-1,-4-1 1,-4 0-1,-4 1 0,-6 3 0,-3 0 1,-3 4-1,-4 4 1,-2 0 0,-3 5 0,-2 4 0,-2 2 1,1 6-1,-1 2 0,2 2 0,3 3-1,2 1 1,5 1-1,2-2 0,8 1 0,1-1 0,7-3 0,4 0-1,3-6-6,3-1-13,3-3-5,-7-8 0,2 1 0</inkml:trace>
          <inkml:trace contextRef="#ctx0" brushRef="#br0" timeOffset="44272.8775">8980-853 45,'2'-5'26,"10"8"-1,-3 1-30,3-1-17,9 10-1,-6-1-3</inkml:trace>
          <inkml:trace contextRef="#ctx0" brushRef="#br0" timeOffset="44647.2782">9284-613 24,'3'9'23,"-5"-4"2,4 3-11,2 7-3,-4-2-3,5 6-2,-2-1-2,3 3-1,-4-4 0,4 2-2,-2-5 0,2-1 0,-1-3 0,1-6 0,-1-4 0,2-3 0,-1-7 0,1-1 1,0-6-2,0-4 1,1-1-1,-2-3-4,5 6-11,0-1-12,-3 1-1,3 5 0</inkml:trace>
          <inkml:trace contextRef="#ctx0" brushRef="#br0" timeOffset="45208.8793">9531-510 26,'7'1'11,"5"-2"-2,1-1-1,3-3-2,-1-4 0,0 1-2,-1-3 1,-1-2-1,-3 2 2,-4-3-2,-3 5 1,-1-5-1,-2 4 1,-6-1-1,2 4 1,-7 0-1,2 5 0,-4 0-1,3 3 1,-6 2-1,4 4 1,-1 1-2,4 6 1,0 3 0,5 5-2,3 3 1,4 3-1,6 0 1,7 0-2,4-2 1,6-5-11,3-4-19,7-4-2,-3-10 0,5-4 0</inkml:trace>
        </inkml:traceGroup>
      </inkml:traceGroup>
    </inkml:traceGroup>
    <inkml:traceGroup>
      <inkml:annotationXML>
        <emma:emma xmlns:emma="http://www.w3.org/2003/04/emma" version="1.0">
          <emma:interpretation id="{1369ECEA-F497-4B5A-922C-38DC4DC896B3}" emma:medium="tactile" emma:mode="ink">
            <msink:context xmlns:msink="http://schemas.microsoft.com/ink/2010/main" type="paragraph" rotatedBoundingBox="9364,11211 11918,11304 11892,12033 9338,11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79F5C7-84CC-47D3-8E9A-A2A2F0692774}" emma:medium="tactile" emma:mode="ink">
              <msink:context xmlns:msink="http://schemas.microsoft.com/ink/2010/main" type="line" rotatedBoundingBox="9364,11211 11918,11304 11892,12033 9338,11940"/>
            </emma:interpretation>
          </emma:emma>
        </inkml:annotationXML>
        <inkml:traceGroup>
          <inkml:annotationXML>
            <emma:emma xmlns:emma="http://www.w3.org/2003/04/emma" version="1.0">
              <emma:interpretation id="{98766B08-17E4-4663-AC80-3BEC8BA7E8F5}" emma:medium="tactile" emma:mode="ink">
                <msink:context xmlns:msink="http://schemas.microsoft.com/ink/2010/main" type="inkWord" rotatedBoundingBox="9354,11480 9750,11494 9733,11943 9338,11928"/>
              </emma:interpretation>
              <emma:one-of disjunction-type="recognition" id="oneOf8">
                <emma:interpretation id="interp40" emma:lang="en-US" emma:confidence="0">
                  <emma:literal>Y,</emma:literal>
                </emma:interpretation>
                <emma:interpretation id="interp41" emma:lang="en-US" emma:confidence="0">
                  <emma:literal>y,</emma:literal>
                </emma:interpretation>
                <emma:interpretation id="interp42" emma:lang="en-US" emma:confidence="0">
                  <emma:literal>Y.</emma:literal>
                </emma:interpretation>
                <emma:interpretation id="interp43" emma:lang="en-US" emma:confidence="0">
                  <emma:literal>Y</emma:literal>
                </emma:interpretation>
                <emma:interpretation id="interp44" emma:lang="en-US" emma:confidence="0">
                  <emma:literal>y.</emma:literal>
                </emma:interpretation>
              </emma:one-of>
            </emma:emma>
          </inkml:annotationXML>
          <inkml:trace contextRef="#ctx0" brushRef="#br0" timeOffset="46519.2814">5377 348 38,'3'1'23,"-5"-1"-4,2-1-4,0 8-4,0-4-4,2 8-3,-4-1 0,7 5-1,-4-1 0,3 4-1,-1-3-1,4 1 0,0-3-1,1-1 1,3-4-1,3-4 0,2-2-1,-1-5 1,3-1-2,-3-6 1,2 0-1,-2-2 1,1-1-1,-5-1 1,-3 0-1,-1-1 2,-1 2-1,-2-1 1,-1 2-1,-2-1 1,-1 8 0,0-3 0,0 6 1,0 2-1,-1 4 0,1 6 0,0 4 1,0 4-1,0 2 0,0 7 0,-2 1 0,1 4 0,-2 3 0,-3 0 1,-1 0-1,-2-1 2,-5-2-1,-2-4 1,-2-1-1,0-5 1,-1-5 0,1-4-1,2-4-1,1-6-5,8-6-21,4-1-2,2-10 1,9-2-1</inkml:trace>
          <inkml:trace contextRef="#ctx0" brushRef="#br0" timeOffset="46768.8821">5751 529 13,'3'5'23,"-6"0"1,6 7 1,1 1-17,-4 2-1,3 3-3,-3 3-6,0-2-11,-3 0-12,6 0 2,-6-5-1</inkml:trace>
        </inkml:traceGroup>
        <inkml:traceGroup>
          <inkml:annotationXML>
            <emma:emma xmlns:emma="http://www.w3.org/2003/04/emma" version="1.0">
              <emma:interpretation id="{BAB9EC18-2D3C-48EC-B8EF-254A9CBDB28A}" emma:medium="tactile" emma:mode="ink">
                <msink:context xmlns:msink="http://schemas.microsoft.com/ink/2010/main" type="inkWord" rotatedBoundingBox="10119,11238 10980,11270 10961,11766 10101,11735"/>
              </emma:interpretation>
              <emma:one-of disjunction-type="recognition" id="oneOf9">
                <emma:interpretation id="interp45" emma:lang="en-US" emma:confidence="1">
                  <emma:literal>and</emma:literal>
                </emma:interpretation>
                <emma:interpretation id="interp46" emma:lang="en-US" emma:confidence="0">
                  <emma:literal>aud</emma:literal>
                </emma:interpretation>
                <emma:interpretation id="interp47" emma:lang="en-US" emma:confidence="0">
                  <emma:literal>cmd</emma:literal>
                </emma:interpretation>
                <emma:interpretation id="interp48" emma:lang="en-US" emma:confidence="0">
                  <emma:literal>arid</emma:literal>
                </emma:interpretation>
                <emma:interpretation id="interp49" emma:lang="en-US" emma:confidence="0">
                  <emma:literal>md</emma:literal>
                </emma:interpretation>
              </emma:one-of>
            </emma:emma>
          </inkml:annotationXML>
          <inkml:trace contextRef="#ctx0" brushRef="#br0" timeOffset="47845.2837">6361 455 9,'-11'-10'24,"5"5"1,-7-3-1,1 1-12,2 4-4,-8-1-2,4 2-3,-5 2-1,1 3-1,-2 1 0,2 2 0,-1 1-1,3 1 1,1 2-1,4 1 1,3 1-1,3 1 0,4 1 0,2-2 0,4 2 0,1-1-1,6-1 0,-4-3-1,4-2 1,0-3-1,-1-4 0,0-3 0,1-4 0,0-3 1,-4-1 1,0-1-1,2-5 1,-3 2 0,-2-2 0,0 0 0,0 3 0,1 3 0,-1 2 0,0 3 0,-1 3-1,1 6 1,4 3 0,-4 5 0,1 1 0,-1 3 0,2 4 0,0-1 0,2 0 0,-1-3 0,-1-2 0,3-4 1,-2-5-1,4-4 0,0-4-2,0-4-1,1-6-2,-4-3-2,5-4-2,-4-1 1,3 0 0,-5-3 2,2 4 1,-3 2 3,-2 5 1,1 1 4,-3 8 0,1 5 2,-3 4-1,2 5 1,-3 3-1,3 4 0,-3 0 1,1 4-2,-1 0 2,0-1-3,0-2 0,1-2 0,1-1-1,1-4 0,-1-4 0,3-5 0,0-4 0,2-2 0,0-6-1,0-2 1,3-4-1,-1 3 0,0-1 0,-1 1 0,2 4 0,-2 5 0,1 4-1,-2 5 1,-2 5 0,1 4 0,-1 6 0,1 1 0,2 4-1,1-4-5,3 0-14,3 1-2,-2-10-1,8 0 0</inkml:trace>
          <inkml:trace contextRef="#ctx0" brushRef="#br0" timeOffset="48375.6849">6939 416 28,'-11'-5'26,"2"2"0,-3 1-7,-1-2-8,3 6-3,-3-2-4,4 2-1,-4 0 0,3 3-2,1 1 0,2 2-1,0 1 1,0 0-1,3 3 0,1-1 0,3 3 0,-2-2 0,4 1 0,1-2-1,1-1 0,1-4 1,4 0-2,-1-6 1,3-4-1,2-4 0,2-5 0,-1-2 0,3-6 1,-2-6-1,0-3 1,-1-4 0,0 0 1,-3-4 0,-1-1-1,-2-1 1,-1 4 0,-4 5 0,0 7 0,-2 5 0,0 9 0,-2 9 1,0 9-1,-2 9 0,0 6 0,0 8 1,2 5-1,-3 5 1,0-1-1,4-1 0,0 0-5,-2-4-9,1-8-12,5 1 1,-4-14 0</inkml:trace>
        </inkml:traceGroup>
        <inkml:traceGroup>
          <inkml:annotationXML>
            <emma:emma xmlns:emma="http://www.w3.org/2003/04/emma" version="1.0">
              <emma:interpretation id="{45A20761-45F1-42FF-B634-F4FC321D80FC}" emma:medium="tactile" emma:mode="ink">
                <msink:context xmlns:msink="http://schemas.microsoft.com/ink/2010/main" type="inkWord" rotatedBoundingBox="11407,11510 11910,11528 11892,12033 11388,12015"/>
              </emma:interpretation>
              <emma:one-of disjunction-type="recognition" id="oneOf10">
                <emma:interpretation id="interp50" emma:lang="en-US" emma:confidence="0">
                  <emma:literal>Y2</emma:literal>
                </emma:interpretation>
                <emma:interpretation id="interp51" emma:lang="en-US" emma:confidence="1">
                  <emma:literal>y z</emma:literal>
                </emma:interpretation>
                <emma:interpretation id="interp52" emma:lang="en-US" emma:confidence="0">
                  <emma:literal>42</emma:literal>
                </emma:interpretation>
                <emma:interpretation id="interp53" emma:lang="en-US" emma:confidence="0">
                  <emma:literal>Yz</emma:literal>
                </emma:interpretation>
                <emma:interpretation id="interp54" emma:lang="en-US" emma:confidence="0">
                  <emma:literal>yr</emma:literal>
                </emma:interpretation>
              </emma:one-of>
            </emma:emma>
          </inkml:annotationXML>
          <inkml:trace contextRef="#ctx0" brushRef="#br0" timeOffset="49186.8864">7449 374 23,'-6'-6'23,"8"8"1,-4 4-9,-1-3-4,2 8-5,-3 0-1,2 4-2,-2 1-1,4 4 0,-3-2-1,6 1 1,0-4-2,3-1 1,2-3-1,4-4 1,4-4-1,2-5 0,0-2 0,1-6-1,2-2 1,-4-3-1,-3-2 0,-2-3 0,0 2 0,-8-1 1,3 2-1,-5 0 1,-2 6 0,0 2 0,2 4 0,-4 5 0,-5 3 0,5 8 0,-7 3 1,4 8 0,-5 3 1,4 12 0,-3 0 1,6 9 1,-3 0 0,4 3 0,-4-2 0,2-2-1,-3-6 0,0-6 0,-1-9-1,-2-9 0,-3-7-1,1-8 0,2-5-4,-4-11-10,2-3-17,3-5 0,1-5-1,5-3 1</inkml:trace>
          <inkml:trace contextRef="#ctx0" brushRef="#br0" timeOffset="49873.2873">7763 537 26,'2'2'23,"-7"-7"0,4 4-10,2 2-3,-2-2-4,4 1-1,-2-1-1,3 1-1,0-3 0,3 2 0,2-1-1,-1 1-1,3-1 1,0 2-2,2 2 1,-1-1-1,-2 1 1,0 2-1,0 1 0,-5 2 0,1 2 1,-5 2-1,-5 3 0,0 2 1,-5 2-1,1 3 0,-4 0 1,-2-1-1,0-4 0,1 1 1,2-4-1,1-2 0,3-6 0,2 2 0,2-5 0,3 0 0,0 0 1,4 1 0,0-2-1,3-1 1,2 3 0,2-2 0,1 2 0,1-3 0,2 3-3,-2-5-19,6-1-7,3 5-1,-1-8-1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1AE0-C4EA-4E9A-AAB7-B5DE7194D5B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9DB0-C5B8-411B-9D76-929367B4B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9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economists call a “social welfare maximization problem”.</a:t>
            </a:r>
          </a:p>
          <a:p>
            <a:endParaRPr lang="en-US" dirty="0" smtClean="0"/>
          </a:p>
          <a:p>
            <a:r>
              <a:rPr lang="en-US" dirty="0" smtClean="0"/>
              <a:t>Who is the designer? Certainly not Jacobson</a:t>
            </a:r>
            <a:r>
              <a:rPr lang="en-US" baseline="0" dirty="0" smtClean="0"/>
              <a:t> – his paper ¼ brilliant, ¾ “engineer’s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”, i.e. plausible but wrong. He had no idea that this is what he was achieving; it just arose spontaneously from his code.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Meaning: if Jacobson runs experiments</a:t>
            </a:r>
            <a:r>
              <a:rPr lang="en-US" baseline="0" dirty="0" smtClean="0"/>
              <a:t> and measures the average throughput of each user, and if Bentham solves a centralized social welfare optimization, then they both come up with the same answer.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why the Internet succeeded – it has a distributed control mechanism for allocating resources, and this mechanism is trying to solve a sensible problem. No one had ever come up with a distributed control for such a large system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5721-F5E8-445F-BEBB-83DCFDFBEBB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805264"/>
            <a:ext cx="7776864" cy="7444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5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7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E0128A-124F-4814-9A72-0E85E6D2AA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9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>
              <a:defRPr sz="3600" i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14395"/>
            <a:ext cx="539552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DE0C0E47-7C0C-4058-887B-40693ABA58F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3528" y="908720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5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3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5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9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88027-3702-487D-A70D-13D11F435A51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C0E47-7C0C-4058-887B-40693ABA5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4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8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13" Type="http://schemas.openxmlformats.org/officeDocument/2006/relationships/image" Target="../media/image18.emf"/><Relationship Id="rId39" Type="http://schemas.openxmlformats.org/officeDocument/2006/relationships/customXml" Target="../ink/ink15.xml"/><Relationship Id="rId21" Type="http://schemas.openxmlformats.org/officeDocument/2006/relationships/image" Target="../media/image22.emf"/><Relationship Id="rId3" Type="http://schemas.openxmlformats.org/officeDocument/2006/relationships/image" Target="../media/image13.emf"/><Relationship Id="rId34" Type="http://schemas.openxmlformats.org/officeDocument/2006/relationships/customXml" Target="../ink/ink11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16.emf"/><Relationship Id="rId38" Type="http://schemas.openxmlformats.org/officeDocument/2006/relationships/image" Target="../media/image26.emf"/><Relationship Id="rId2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5.xml"/><Relationship Id="rId32" Type="http://schemas.openxmlformats.org/officeDocument/2006/relationships/customXml" Target="../ink/ink10.xml"/><Relationship Id="rId11" Type="http://schemas.openxmlformats.org/officeDocument/2006/relationships/image" Target="../media/image17.emf"/><Relationship Id="rId37" Type="http://schemas.openxmlformats.org/officeDocument/2006/relationships/customXml" Target="../ink/ink14.xml"/><Relationship Id="rId40" Type="http://schemas.openxmlformats.org/officeDocument/2006/relationships/image" Target="../media/image27.emf"/><Relationship Id="rId23" Type="http://schemas.openxmlformats.org/officeDocument/2006/relationships/image" Target="../media/image23.emf"/><Relationship Id="rId28" Type="http://schemas.openxmlformats.org/officeDocument/2006/relationships/customXml" Target="../ink/ink7.xml"/><Relationship Id="rId5" Type="http://schemas.openxmlformats.org/officeDocument/2006/relationships/image" Target="../media/image14.emf"/><Relationship Id="rId36" Type="http://schemas.openxmlformats.org/officeDocument/2006/relationships/customXml" Target="../ink/ink13.xml"/><Relationship Id="rId15" Type="http://schemas.openxmlformats.org/officeDocument/2006/relationships/image" Target="../media/image19.emf"/><Relationship Id="rId19" Type="http://schemas.openxmlformats.org/officeDocument/2006/relationships/image" Target="../media/image21.emf"/><Relationship Id="rId31" Type="http://schemas.openxmlformats.org/officeDocument/2006/relationships/image" Target="../media/image15.emf"/><Relationship Id="rId22" Type="http://schemas.openxmlformats.org/officeDocument/2006/relationships/customXml" Target="../ink/ink4.xml"/><Relationship Id="rId27" Type="http://schemas.openxmlformats.org/officeDocument/2006/relationships/image" Target="../media/image25.emf"/><Relationship Id="rId30" Type="http://schemas.openxmlformats.org/officeDocument/2006/relationships/customXml" Target="../ink/ink9.xml"/><Relationship Id="rId35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60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14.emf"/><Relationship Id="rId21" Type="http://schemas.openxmlformats.org/officeDocument/2006/relationships/image" Target="../media/image30.emf"/><Relationship Id="rId7" Type="http://schemas.openxmlformats.org/officeDocument/2006/relationships/image" Target="../media/image20.emf"/><Relationship Id="rId12" Type="http://schemas.openxmlformats.org/officeDocument/2006/relationships/customXml" Target="../ink/ink20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customXml" Target="../ink/ink16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microsoft.com/office/2007/relationships/hdphoto" Target="../media/hdphoto3.wdp"/><Relationship Id="rId24" Type="http://schemas.openxmlformats.org/officeDocument/2006/relationships/customXml" Target="../ink/ink26.xml"/><Relationship Id="rId5" Type="http://schemas.openxmlformats.org/officeDocument/2006/relationships/image" Target="../media/image21.emf"/><Relationship Id="rId15" Type="http://schemas.openxmlformats.org/officeDocument/2006/relationships/image" Target="../media/image270.emf"/><Relationship Id="rId23" Type="http://schemas.openxmlformats.org/officeDocument/2006/relationships/image" Target="../media/image31.emf"/><Relationship Id="rId10" Type="http://schemas.openxmlformats.org/officeDocument/2006/relationships/image" Target="../media/image8.png"/><Relationship Id="rId19" Type="http://schemas.openxmlformats.org/officeDocument/2006/relationships/image" Target="../media/image29.emf"/><Relationship Id="rId4" Type="http://schemas.openxmlformats.org/officeDocument/2006/relationships/customXml" Target="../ink/ink17.xml"/><Relationship Id="rId9" Type="http://schemas.openxmlformats.org/officeDocument/2006/relationships/image" Target="../media/image13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935" y="47667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Why did it rain this morning?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829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Why is it worth learning principles of resource allocation?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137"/>
            <a:ext cx="9144000" cy="1296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It is the only general solution we know.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8587" y="2730965"/>
            <a:ext cx="4104456" cy="1100923"/>
            <a:chOff x="290554" y="3220290"/>
            <a:chExt cx="4104456" cy="1100923"/>
          </a:xfrm>
        </p:grpSpPr>
        <p:sp>
          <p:nvSpPr>
            <p:cNvPr id="7" name="Freeform 6"/>
            <p:cNvSpPr/>
            <p:nvPr/>
          </p:nvSpPr>
          <p:spPr bwMode="auto">
            <a:xfrm flipV="1">
              <a:off x="715153" y="3746292"/>
              <a:ext cx="799537" cy="504053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7F7F7F">
                <a:alpha val="25098"/>
              </a:srgb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 rot="16200000" flipV="1">
              <a:off x="463124" y="3933760"/>
              <a:ext cx="504056" cy="1291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flipV="1">
              <a:off x="1966032" y="3861048"/>
              <a:ext cx="691907" cy="360038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7F7F7F">
                <a:alpha val="25098"/>
              </a:srgb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 rot="16200000" flipV="1">
              <a:off x="1786011" y="3985199"/>
              <a:ext cx="360040" cy="1117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V="1">
              <a:off x="3132419" y="3673142"/>
              <a:ext cx="758535" cy="648068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7F7F7F">
                <a:alpha val="25098"/>
              </a:srgb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 rot="16200000" flipV="1">
              <a:off x="2808382" y="3935929"/>
              <a:ext cx="648072" cy="1224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0554" y="4113646"/>
              <a:ext cx="4104456" cy="0"/>
            </a:xfrm>
            <a:prstGeom prst="line">
              <a:avLst/>
            </a:prstGeom>
            <a:ln w="1016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578587" y="3362912"/>
              <a:ext cx="1008112" cy="644807"/>
            </a:xfrm>
            <a:custGeom>
              <a:avLst/>
              <a:gdLst>
                <a:gd name="connsiteX0" fmla="*/ 0 w 1331366"/>
                <a:gd name="connsiteY0" fmla="*/ 153619 h 905866"/>
                <a:gd name="connsiteX1" fmla="*/ 336499 w 1331366"/>
                <a:gd name="connsiteY1" fmla="*/ 804672 h 905866"/>
                <a:gd name="connsiteX2" fmla="*/ 1185062 w 1331366"/>
                <a:gd name="connsiteY2" fmla="*/ 760781 h 905866"/>
                <a:gd name="connsiteX3" fmla="*/ 1214323 w 1331366"/>
                <a:gd name="connsiteY3" fmla="*/ 190195 h 905866"/>
                <a:gd name="connsiteX4" fmla="*/ 1185062 w 1331366"/>
                <a:gd name="connsiteY4" fmla="*/ 0 h 905866"/>
                <a:gd name="connsiteX0" fmla="*/ 0 w 1331366"/>
                <a:gd name="connsiteY0" fmla="*/ 0 h 752247"/>
                <a:gd name="connsiteX1" fmla="*/ 336499 w 1331366"/>
                <a:gd name="connsiteY1" fmla="*/ 651053 h 752247"/>
                <a:gd name="connsiteX2" fmla="*/ 1185062 w 1331366"/>
                <a:gd name="connsiteY2" fmla="*/ 607162 h 752247"/>
                <a:gd name="connsiteX3" fmla="*/ 1214323 w 1331366"/>
                <a:gd name="connsiteY3" fmla="*/ 36576 h 752247"/>
                <a:gd name="connsiteX0" fmla="*/ 0 w 1226907"/>
                <a:gd name="connsiteY0" fmla="*/ 0 h 753392"/>
                <a:gd name="connsiteX1" fmla="*/ 336499 w 1226907"/>
                <a:gd name="connsiteY1" fmla="*/ 651053 h 753392"/>
                <a:gd name="connsiteX2" fmla="*/ 1080603 w 1226907"/>
                <a:gd name="connsiteY2" fmla="*/ 614034 h 753392"/>
                <a:gd name="connsiteX3" fmla="*/ 1214323 w 1226907"/>
                <a:gd name="connsiteY3" fmla="*/ 36576 h 753392"/>
                <a:gd name="connsiteX0" fmla="*/ 0 w 1234904"/>
                <a:gd name="connsiteY0" fmla="*/ 0 h 716372"/>
                <a:gd name="connsiteX1" fmla="*/ 288516 w 1234904"/>
                <a:gd name="connsiteY1" fmla="*/ 614033 h 716372"/>
                <a:gd name="connsiteX2" fmla="*/ 1080603 w 1234904"/>
                <a:gd name="connsiteY2" fmla="*/ 614034 h 716372"/>
                <a:gd name="connsiteX3" fmla="*/ 1214323 w 1234904"/>
                <a:gd name="connsiteY3" fmla="*/ 36576 h 716372"/>
                <a:gd name="connsiteX0" fmla="*/ 0 w 1234904"/>
                <a:gd name="connsiteY0" fmla="*/ 0 h 710277"/>
                <a:gd name="connsiteX1" fmla="*/ 288516 w 1234904"/>
                <a:gd name="connsiteY1" fmla="*/ 614033 h 710277"/>
                <a:gd name="connsiteX2" fmla="*/ 1080603 w 1234904"/>
                <a:gd name="connsiteY2" fmla="*/ 614034 h 710277"/>
                <a:gd name="connsiteX3" fmla="*/ 1214323 w 1234904"/>
                <a:gd name="connsiteY3" fmla="*/ 36576 h 710277"/>
                <a:gd name="connsiteX0" fmla="*/ 0 w 1234904"/>
                <a:gd name="connsiteY0" fmla="*/ 0 h 681383"/>
                <a:gd name="connsiteX1" fmla="*/ 288516 w 1234904"/>
                <a:gd name="connsiteY1" fmla="*/ 614033 h 681383"/>
                <a:gd name="connsiteX2" fmla="*/ 1080603 w 1234904"/>
                <a:gd name="connsiteY2" fmla="*/ 614034 h 681383"/>
                <a:gd name="connsiteX3" fmla="*/ 1214323 w 1234904"/>
                <a:gd name="connsiteY3" fmla="*/ 36576 h 681383"/>
                <a:gd name="connsiteX0" fmla="*/ 0 w 1162413"/>
                <a:gd name="connsiteY0" fmla="*/ 73402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162413"/>
                <a:gd name="connsiteY0" fmla="*/ 1394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162413"/>
                <a:gd name="connsiteY0" fmla="*/ 1394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413" h="644807">
                  <a:moveTo>
                    <a:pt x="0" y="1394"/>
                  </a:moveTo>
                  <a:cubicBezTo>
                    <a:pt x="27408" y="286821"/>
                    <a:pt x="35925" y="475118"/>
                    <a:pt x="216025" y="577457"/>
                  </a:cubicBezTo>
                  <a:cubicBezTo>
                    <a:pt x="425595" y="644807"/>
                    <a:pt x="795048" y="616767"/>
                    <a:pt x="1008112" y="577458"/>
                  </a:cubicBezTo>
                  <a:cubicBezTo>
                    <a:pt x="1162413" y="481215"/>
                    <a:pt x="1141832" y="126797"/>
                    <a:pt x="1141832" y="0"/>
                  </a:cubicBezTo>
                </a:path>
              </a:pathLst>
            </a:custGeom>
            <a:ln w="127000">
              <a:solidFill>
                <a:schemeClr val="bg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80777" y="3364306"/>
              <a:ext cx="1008112" cy="644807"/>
            </a:xfrm>
            <a:custGeom>
              <a:avLst/>
              <a:gdLst>
                <a:gd name="connsiteX0" fmla="*/ 0 w 1331366"/>
                <a:gd name="connsiteY0" fmla="*/ 153619 h 905866"/>
                <a:gd name="connsiteX1" fmla="*/ 336499 w 1331366"/>
                <a:gd name="connsiteY1" fmla="*/ 804672 h 905866"/>
                <a:gd name="connsiteX2" fmla="*/ 1185062 w 1331366"/>
                <a:gd name="connsiteY2" fmla="*/ 760781 h 905866"/>
                <a:gd name="connsiteX3" fmla="*/ 1214323 w 1331366"/>
                <a:gd name="connsiteY3" fmla="*/ 190195 h 905866"/>
                <a:gd name="connsiteX4" fmla="*/ 1185062 w 1331366"/>
                <a:gd name="connsiteY4" fmla="*/ 0 h 905866"/>
                <a:gd name="connsiteX0" fmla="*/ 0 w 1331366"/>
                <a:gd name="connsiteY0" fmla="*/ 0 h 752247"/>
                <a:gd name="connsiteX1" fmla="*/ 336499 w 1331366"/>
                <a:gd name="connsiteY1" fmla="*/ 651053 h 752247"/>
                <a:gd name="connsiteX2" fmla="*/ 1185062 w 1331366"/>
                <a:gd name="connsiteY2" fmla="*/ 607162 h 752247"/>
                <a:gd name="connsiteX3" fmla="*/ 1214323 w 1331366"/>
                <a:gd name="connsiteY3" fmla="*/ 36576 h 752247"/>
                <a:gd name="connsiteX0" fmla="*/ 0 w 1226907"/>
                <a:gd name="connsiteY0" fmla="*/ 0 h 753392"/>
                <a:gd name="connsiteX1" fmla="*/ 336499 w 1226907"/>
                <a:gd name="connsiteY1" fmla="*/ 651053 h 753392"/>
                <a:gd name="connsiteX2" fmla="*/ 1080603 w 1226907"/>
                <a:gd name="connsiteY2" fmla="*/ 614034 h 753392"/>
                <a:gd name="connsiteX3" fmla="*/ 1214323 w 1226907"/>
                <a:gd name="connsiteY3" fmla="*/ 36576 h 753392"/>
                <a:gd name="connsiteX0" fmla="*/ 0 w 1234904"/>
                <a:gd name="connsiteY0" fmla="*/ 0 h 716372"/>
                <a:gd name="connsiteX1" fmla="*/ 288516 w 1234904"/>
                <a:gd name="connsiteY1" fmla="*/ 614033 h 716372"/>
                <a:gd name="connsiteX2" fmla="*/ 1080603 w 1234904"/>
                <a:gd name="connsiteY2" fmla="*/ 614034 h 716372"/>
                <a:gd name="connsiteX3" fmla="*/ 1214323 w 1234904"/>
                <a:gd name="connsiteY3" fmla="*/ 36576 h 716372"/>
                <a:gd name="connsiteX0" fmla="*/ 0 w 1234904"/>
                <a:gd name="connsiteY0" fmla="*/ 0 h 710277"/>
                <a:gd name="connsiteX1" fmla="*/ 288516 w 1234904"/>
                <a:gd name="connsiteY1" fmla="*/ 614033 h 710277"/>
                <a:gd name="connsiteX2" fmla="*/ 1080603 w 1234904"/>
                <a:gd name="connsiteY2" fmla="*/ 614034 h 710277"/>
                <a:gd name="connsiteX3" fmla="*/ 1214323 w 1234904"/>
                <a:gd name="connsiteY3" fmla="*/ 36576 h 710277"/>
                <a:gd name="connsiteX0" fmla="*/ 0 w 1234904"/>
                <a:gd name="connsiteY0" fmla="*/ 0 h 681383"/>
                <a:gd name="connsiteX1" fmla="*/ 288516 w 1234904"/>
                <a:gd name="connsiteY1" fmla="*/ 614033 h 681383"/>
                <a:gd name="connsiteX2" fmla="*/ 1080603 w 1234904"/>
                <a:gd name="connsiteY2" fmla="*/ 614034 h 681383"/>
                <a:gd name="connsiteX3" fmla="*/ 1214323 w 1234904"/>
                <a:gd name="connsiteY3" fmla="*/ 36576 h 681383"/>
                <a:gd name="connsiteX0" fmla="*/ 0 w 1162413"/>
                <a:gd name="connsiteY0" fmla="*/ 73402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162413"/>
                <a:gd name="connsiteY0" fmla="*/ 1394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162413"/>
                <a:gd name="connsiteY0" fmla="*/ 1394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413" h="644807">
                  <a:moveTo>
                    <a:pt x="0" y="1394"/>
                  </a:moveTo>
                  <a:cubicBezTo>
                    <a:pt x="27408" y="286821"/>
                    <a:pt x="35925" y="475118"/>
                    <a:pt x="216025" y="577457"/>
                  </a:cubicBezTo>
                  <a:cubicBezTo>
                    <a:pt x="425595" y="644807"/>
                    <a:pt x="795048" y="616767"/>
                    <a:pt x="1008112" y="577458"/>
                  </a:cubicBezTo>
                  <a:cubicBezTo>
                    <a:pt x="1162413" y="481215"/>
                    <a:pt x="1141832" y="126797"/>
                    <a:pt x="1141832" y="0"/>
                  </a:cubicBezTo>
                </a:path>
              </a:pathLst>
            </a:custGeom>
            <a:ln w="1016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54851" y="3220290"/>
              <a:ext cx="1152127" cy="716815"/>
            </a:xfrm>
            <a:custGeom>
              <a:avLst/>
              <a:gdLst>
                <a:gd name="connsiteX0" fmla="*/ 0 w 1331366"/>
                <a:gd name="connsiteY0" fmla="*/ 153619 h 905866"/>
                <a:gd name="connsiteX1" fmla="*/ 336499 w 1331366"/>
                <a:gd name="connsiteY1" fmla="*/ 804672 h 905866"/>
                <a:gd name="connsiteX2" fmla="*/ 1185062 w 1331366"/>
                <a:gd name="connsiteY2" fmla="*/ 760781 h 905866"/>
                <a:gd name="connsiteX3" fmla="*/ 1214323 w 1331366"/>
                <a:gd name="connsiteY3" fmla="*/ 190195 h 905866"/>
                <a:gd name="connsiteX4" fmla="*/ 1185062 w 1331366"/>
                <a:gd name="connsiteY4" fmla="*/ 0 h 905866"/>
                <a:gd name="connsiteX0" fmla="*/ 0 w 1331366"/>
                <a:gd name="connsiteY0" fmla="*/ 0 h 752247"/>
                <a:gd name="connsiteX1" fmla="*/ 336499 w 1331366"/>
                <a:gd name="connsiteY1" fmla="*/ 651053 h 752247"/>
                <a:gd name="connsiteX2" fmla="*/ 1185062 w 1331366"/>
                <a:gd name="connsiteY2" fmla="*/ 607162 h 752247"/>
                <a:gd name="connsiteX3" fmla="*/ 1214323 w 1331366"/>
                <a:gd name="connsiteY3" fmla="*/ 36576 h 752247"/>
                <a:gd name="connsiteX0" fmla="*/ 0 w 1226907"/>
                <a:gd name="connsiteY0" fmla="*/ 0 h 753392"/>
                <a:gd name="connsiteX1" fmla="*/ 336499 w 1226907"/>
                <a:gd name="connsiteY1" fmla="*/ 651053 h 753392"/>
                <a:gd name="connsiteX2" fmla="*/ 1080603 w 1226907"/>
                <a:gd name="connsiteY2" fmla="*/ 614034 h 753392"/>
                <a:gd name="connsiteX3" fmla="*/ 1214323 w 1226907"/>
                <a:gd name="connsiteY3" fmla="*/ 36576 h 753392"/>
                <a:gd name="connsiteX0" fmla="*/ 0 w 1234904"/>
                <a:gd name="connsiteY0" fmla="*/ 0 h 716372"/>
                <a:gd name="connsiteX1" fmla="*/ 288516 w 1234904"/>
                <a:gd name="connsiteY1" fmla="*/ 614033 h 716372"/>
                <a:gd name="connsiteX2" fmla="*/ 1080603 w 1234904"/>
                <a:gd name="connsiteY2" fmla="*/ 614034 h 716372"/>
                <a:gd name="connsiteX3" fmla="*/ 1214323 w 1234904"/>
                <a:gd name="connsiteY3" fmla="*/ 36576 h 716372"/>
                <a:gd name="connsiteX0" fmla="*/ 0 w 1234904"/>
                <a:gd name="connsiteY0" fmla="*/ 0 h 710277"/>
                <a:gd name="connsiteX1" fmla="*/ 288516 w 1234904"/>
                <a:gd name="connsiteY1" fmla="*/ 614033 h 710277"/>
                <a:gd name="connsiteX2" fmla="*/ 1080603 w 1234904"/>
                <a:gd name="connsiteY2" fmla="*/ 614034 h 710277"/>
                <a:gd name="connsiteX3" fmla="*/ 1214323 w 1234904"/>
                <a:gd name="connsiteY3" fmla="*/ 36576 h 710277"/>
                <a:gd name="connsiteX0" fmla="*/ 0 w 1234904"/>
                <a:gd name="connsiteY0" fmla="*/ 0 h 681383"/>
                <a:gd name="connsiteX1" fmla="*/ 288516 w 1234904"/>
                <a:gd name="connsiteY1" fmla="*/ 614033 h 681383"/>
                <a:gd name="connsiteX2" fmla="*/ 1080603 w 1234904"/>
                <a:gd name="connsiteY2" fmla="*/ 614034 h 681383"/>
                <a:gd name="connsiteX3" fmla="*/ 1214323 w 1234904"/>
                <a:gd name="connsiteY3" fmla="*/ 36576 h 681383"/>
                <a:gd name="connsiteX0" fmla="*/ 0 w 1162413"/>
                <a:gd name="connsiteY0" fmla="*/ 73402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162413"/>
                <a:gd name="connsiteY0" fmla="*/ 1394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162413"/>
                <a:gd name="connsiteY0" fmla="*/ 1394 h 644807"/>
                <a:gd name="connsiteX1" fmla="*/ 216025 w 1162413"/>
                <a:gd name="connsiteY1" fmla="*/ 577457 h 644807"/>
                <a:gd name="connsiteX2" fmla="*/ 1008112 w 1162413"/>
                <a:gd name="connsiteY2" fmla="*/ 577458 h 644807"/>
                <a:gd name="connsiteX3" fmla="*/ 1141832 w 1162413"/>
                <a:gd name="connsiteY3" fmla="*/ 0 h 644807"/>
                <a:gd name="connsiteX0" fmla="*/ 0 w 1233685"/>
                <a:gd name="connsiteY0" fmla="*/ 1394 h 644807"/>
                <a:gd name="connsiteX1" fmla="*/ 216025 w 1233685"/>
                <a:gd name="connsiteY1" fmla="*/ 577457 h 644807"/>
                <a:gd name="connsiteX2" fmla="*/ 1079384 w 1233685"/>
                <a:gd name="connsiteY2" fmla="*/ 504056 h 644807"/>
                <a:gd name="connsiteX3" fmla="*/ 1141832 w 1233685"/>
                <a:gd name="connsiteY3" fmla="*/ 0 h 644807"/>
                <a:gd name="connsiteX0" fmla="*/ 0 w 1245443"/>
                <a:gd name="connsiteY0" fmla="*/ 1394 h 644807"/>
                <a:gd name="connsiteX1" fmla="*/ 216025 w 1245443"/>
                <a:gd name="connsiteY1" fmla="*/ 577457 h 644807"/>
                <a:gd name="connsiteX2" fmla="*/ 1079384 w 1245443"/>
                <a:gd name="connsiteY2" fmla="*/ 504056 h 644807"/>
                <a:gd name="connsiteX3" fmla="*/ 1245443 w 1245443"/>
                <a:gd name="connsiteY3" fmla="*/ 0 h 644807"/>
                <a:gd name="connsiteX0" fmla="*/ 0 w 1328471"/>
                <a:gd name="connsiteY0" fmla="*/ 73402 h 716815"/>
                <a:gd name="connsiteX1" fmla="*/ 216025 w 1328471"/>
                <a:gd name="connsiteY1" fmla="*/ 649465 h 716815"/>
                <a:gd name="connsiteX2" fmla="*/ 1079384 w 1328471"/>
                <a:gd name="connsiteY2" fmla="*/ 576064 h 716815"/>
                <a:gd name="connsiteX3" fmla="*/ 1328471 w 1328471"/>
                <a:gd name="connsiteY3" fmla="*/ 0 h 71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471" h="716815">
                  <a:moveTo>
                    <a:pt x="0" y="73402"/>
                  </a:moveTo>
                  <a:cubicBezTo>
                    <a:pt x="27408" y="358829"/>
                    <a:pt x="35925" y="547126"/>
                    <a:pt x="216025" y="649465"/>
                  </a:cubicBezTo>
                  <a:cubicBezTo>
                    <a:pt x="425595" y="716815"/>
                    <a:pt x="866320" y="615373"/>
                    <a:pt x="1079384" y="576064"/>
                  </a:cubicBezTo>
                  <a:cubicBezTo>
                    <a:pt x="1233685" y="479821"/>
                    <a:pt x="1328471" y="126797"/>
                    <a:pt x="1328471" y="0"/>
                  </a:cubicBezTo>
                </a:path>
              </a:pathLst>
            </a:custGeom>
            <a:ln w="152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 bwMode="auto">
            <a:xfrm flipV="1">
              <a:off x="715153" y="3746292"/>
              <a:ext cx="799537" cy="504053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F8F8F8">
                <a:alpha val="30196"/>
              </a:srgb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 flipV="1">
              <a:off x="1966032" y="3861048"/>
              <a:ext cx="691907" cy="360038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F8F8F8">
                <a:alpha val="30196"/>
              </a:srgb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 flipV="1">
              <a:off x="3132419" y="3673142"/>
              <a:ext cx="758535" cy="648068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F8F8F8">
                <a:alpha val="30196"/>
              </a:srgbClr>
            </a:solidFill>
            <a:ln w="952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9857" y="4542793"/>
            <a:ext cx="2940594" cy="2049683"/>
            <a:chOff x="4823048" y="3188205"/>
            <a:chExt cx="2940594" cy="2049683"/>
          </a:xfrm>
        </p:grpSpPr>
        <p:sp>
          <p:nvSpPr>
            <p:cNvPr id="28" name="Freeform 27"/>
            <p:cNvSpPr/>
            <p:nvPr/>
          </p:nvSpPr>
          <p:spPr>
            <a:xfrm>
              <a:off x="5511025" y="3188205"/>
              <a:ext cx="2117089" cy="317646"/>
            </a:xfrm>
            <a:custGeom>
              <a:avLst/>
              <a:gdLst>
                <a:gd name="connsiteX0" fmla="*/ 0 w 1963299"/>
                <a:gd name="connsiteY0" fmla="*/ 95794 h 187235"/>
                <a:gd name="connsiteX1" fmla="*/ 400594 w 1963299"/>
                <a:gd name="connsiteY1" fmla="*/ 168366 h 187235"/>
                <a:gd name="connsiteX2" fmla="*/ 1135017 w 1963299"/>
                <a:gd name="connsiteY2" fmla="*/ 171269 h 187235"/>
                <a:gd name="connsiteX3" fmla="*/ 1825897 w 1963299"/>
                <a:gd name="connsiteY3" fmla="*/ 72571 h 187235"/>
                <a:gd name="connsiteX4" fmla="*/ 1959428 w 1963299"/>
                <a:gd name="connsiteY4" fmla="*/ 0 h 187235"/>
                <a:gd name="connsiteX0" fmla="*/ 0 w 1959428"/>
                <a:gd name="connsiteY0" fmla="*/ 95794 h 184658"/>
                <a:gd name="connsiteX1" fmla="*/ 400594 w 1959428"/>
                <a:gd name="connsiteY1" fmla="*/ 168366 h 184658"/>
                <a:gd name="connsiteX2" fmla="*/ 1135017 w 1959428"/>
                <a:gd name="connsiteY2" fmla="*/ 171269 h 184658"/>
                <a:gd name="connsiteX3" fmla="*/ 1757049 w 1959428"/>
                <a:gd name="connsiteY3" fmla="*/ 88032 h 184658"/>
                <a:gd name="connsiteX4" fmla="*/ 1959428 w 1959428"/>
                <a:gd name="connsiteY4" fmla="*/ 0 h 184658"/>
                <a:gd name="connsiteX0" fmla="*/ 0 w 1966459"/>
                <a:gd name="connsiteY0" fmla="*/ 95794 h 184658"/>
                <a:gd name="connsiteX1" fmla="*/ 400594 w 1966459"/>
                <a:gd name="connsiteY1" fmla="*/ 168366 h 184658"/>
                <a:gd name="connsiteX2" fmla="*/ 1135017 w 1966459"/>
                <a:gd name="connsiteY2" fmla="*/ 171269 h 184658"/>
                <a:gd name="connsiteX3" fmla="*/ 1829057 w 1966459"/>
                <a:gd name="connsiteY3" fmla="*/ 88032 h 184658"/>
                <a:gd name="connsiteX4" fmla="*/ 1959428 w 1966459"/>
                <a:gd name="connsiteY4" fmla="*/ 0 h 184658"/>
                <a:gd name="connsiteX0" fmla="*/ 0 w 2117089"/>
                <a:gd name="connsiteY0" fmla="*/ 223786 h 312650"/>
                <a:gd name="connsiteX1" fmla="*/ 400594 w 2117089"/>
                <a:gd name="connsiteY1" fmla="*/ 296358 h 312650"/>
                <a:gd name="connsiteX2" fmla="*/ 1135017 w 2117089"/>
                <a:gd name="connsiteY2" fmla="*/ 299261 h 312650"/>
                <a:gd name="connsiteX3" fmla="*/ 1829057 w 2117089"/>
                <a:gd name="connsiteY3" fmla="*/ 216024 h 312650"/>
                <a:gd name="connsiteX4" fmla="*/ 2117089 w 2117089"/>
                <a:gd name="connsiteY4" fmla="*/ 0 h 312650"/>
                <a:gd name="connsiteX0" fmla="*/ 0 w 2117089"/>
                <a:gd name="connsiteY0" fmla="*/ 223786 h 317646"/>
                <a:gd name="connsiteX1" fmla="*/ 400594 w 2117089"/>
                <a:gd name="connsiteY1" fmla="*/ 296358 h 317646"/>
                <a:gd name="connsiteX2" fmla="*/ 1135017 w 2117089"/>
                <a:gd name="connsiteY2" fmla="*/ 299261 h 317646"/>
                <a:gd name="connsiteX3" fmla="*/ 1857828 w 2117089"/>
                <a:gd name="connsiteY3" fmla="*/ 186049 h 317646"/>
                <a:gd name="connsiteX4" fmla="*/ 2117089 w 2117089"/>
                <a:gd name="connsiteY4" fmla="*/ 0 h 3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089" h="317646">
                  <a:moveTo>
                    <a:pt x="0" y="223786"/>
                  </a:moveTo>
                  <a:cubicBezTo>
                    <a:pt x="105712" y="253782"/>
                    <a:pt x="211425" y="283779"/>
                    <a:pt x="400594" y="296358"/>
                  </a:cubicBezTo>
                  <a:cubicBezTo>
                    <a:pt x="589763" y="308937"/>
                    <a:pt x="892145" y="317646"/>
                    <a:pt x="1135017" y="299261"/>
                  </a:cubicBezTo>
                  <a:cubicBezTo>
                    <a:pt x="1377889" y="280876"/>
                    <a:pt x="1694149" y="235926"/>
                    <a:pt x="1857828" y="186049"/>
                  </a:cubicBezTo>
                  <a:cubicBezTo>
                    <a:pt x="2021507" y="136172"/>
                    <a:pt x="2094834" y="12579"/>
                    <a:pt x="2117089" y="0"/>
                  </a:cubicBezTo>
                </a:path>
              </a:pathLst>
            </a:custGeom>
            <a:ln w="889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23048" y="3548426"/>
              <a:ext cx="2940594" cy="1050834"/>
            </a:xfrm>
            <a:custGeom>
              <a:avLst/>
              <a:gdLst>
                <a:gd name="connsiteX0" fmla="*/ 0 w 3082834"/>
                <a:gd name="connsiteY0" fmla="*/ 1050834 h 1050834"/>
                <a:gd name="connsiteX1" fmla="*/ 307703 w 3082834"/>
                <a:gd name="connsiteY1" fmla="*/ 943428 h 1050834"/>
                <a:gd name="connsiteX2" fmla="*/ 963748 w 3082834"/>
                <a:gd name="connsiteY2" fmla="*/ 670560 h 1050834"/>
                <a:gd name="connsiteX3" fmla="*/ 1573348 w 3082834"/>
                <a:gd name="connsiteY3" fmla="*/ 243840 h 1050834"/>
                <a:gd name="connsiteX4" fmla="*/ 2090057 w 3082834"/>
                <a:gd name="connsiteY4" fmla="*/ 29028 h 1050834"/>
                <a:gd name="connsiteX5" fmla="*/ 2940594 w 3082834"/>
                <a:gd name="connsiteY5" fmla="*/ 418011 h 1050834"/>
                <a:gd name="connsiteX6" fmla="*/ 2943497 w 3082834"/>
                <a:gd name="connsiteY6" fmla="*/ 426720 h 1050834"/>
                <a:gd name="connsiteX0" fmla="*/ 0 w 2940594"/>
                <a:gd name="connsiteY0" fmla="*/ 1050834 h 1050834"/>
                <a:gd name="connsiteX1" fmla="*/ 307703 w 2940594"/>
                <a:gd name="connsiteY1" fmla="*/ 943428 h 1050834"/>
                <a:gd name="connsiteX2" fmla="*/ 963748 w 2940594"/>
                <a:gd name="connsiteY2" fmla="*/ 670560 h 1050834"/>
                <a:gd name="connsiteX3" fmla="*/ 1573348 w 2940594"/>
                <a:gd name="connsiteY3" fmla="*/ 243840 h 1050834"/>
                <a:gd name="connsiteX4" fmla="*/ 2090057 w 2940594"/>
                <a:gd name="connsiteY4" fmla="*/ 29028 h 1050834"/>
                <a:gd name="connsiteX5" fmla="*/ 2940594 w 2940594"/>
                <a:gd name="connsiteY5" fmla="*/ 418011 h 10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0594" h="1050834">
                  <a:moveTo>
                    <a:pt x="0" y="1050834"/>
                  </a:moveTo>
                  <a:cubicBezTo>
                    <a:pt x="73539" y="1028820"/>
                    <a:pt x="147078" y="1006807"/>
                    <a:pt x="307703" y="943428"/>
                  </a:cubicBezTo>
                  <a:cubicBezTo>
                    <a:pt x="468328" y="880049"/>
                    <a:pt x="752807" y="787158"/>
                    <a:pt x="963748" y="670560"/>
                  </a:cubicBezTo>
                  <a:cubicBezTo>
                    <a:pt x="1174689" y="553962"/>
                    <a:pt x="1385630" y="350762"/>
                    <a:pt x="1573348" y="243840"/>
                  </a:cubicBezTo>
                  <a:cubicBezTo>
                    <a:pt x="1761066" y="136918"/>
                    <a:pt x="1862183" y="0"/>
                    <a:pt x="2090057" y="29028"/>
                  </a:cubicBezTo>
                  <a:cubicBezTo>
                    <a:pt x="2317931" y="58056"/>
                    <a:pt x="2798354" y="351729"/>
                    <a:pt x="2940594" y="418011"/>
                  </a:cubicBezTo>
                </a:path>
              </a:pathLst>
            </a:custGeom>
            <a:ln w="88900">
              <a:solidFill>
                <a:schemeClr val="tx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35253" y="4211729"/>
              <a:ext cx="1910080" cy="1026159"/>
            </a:xfrm>
            <a:custGeom>
              <a:avLst/>
              <a:gdLst>
                <a:gd name="connsiteX0" fmla="*/ 0 w 1910080"/>
                <a:gd name="connsiteY0" fmla="*/ 1026159 h 1026159"/>
                <a:gd name="connsiteX1" fmla="*/ 72572 w 1910080"/>
                <a:gd name="connsiteY1" fmla="*/ 953588 h 1026159"/>
                <a:gd name="connsiteX2" fmla="*/ 243840 w 1910080"/>
                <a:gd name="connsiteY2" fmla="*/ 637177 h 1026159"/>
                <a:gd name="connsiteX3" fmla="*/ 525418 w 1910080"/>
                <a:gd name="connsiteY3" fmla="*/ 149497 h 1026159"/>
                <a:gd name="connsiteX4" fmla="*/ 989875 w 1910080"/>
                <a:gd name="connsiteY4" fmla="*/ 7257 h 1026159"/>
                <a:gd name="connsiteX5" fmla="*/ 1439818 w 1910080"/>
                <a:gd name="connsiteY5" fmla="*/ 105954 h 1026159"/>
                <a:gd name="connsiteX6" fmla="*/ 1910080 w 1910080"/>
                <a:gd name="connsiteY6" fmla="*/ 352697 h 102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0080" h="1026159">
                  <a:moveTo>
                    <a:pt x="0" y="1026159"/>
                  </a:moveTo>
                  <a:cubicBezTo>
                    <a:pt x="15966" y="1022288"/>
                    <a:pt x="31932" y="1018418"/>
                    <a:pt x="72572" y="953588"/>
                  </a:cubicBezTo>
                  <a:cubicBezTo>
                    <a:pt x="113212" y="888758"/>
                    <a:pt x="168366" y="771192"/>
                    <a:pt x="243840" y="637177"/>
                  </a:cubicBezTo>
                  <a:cubicBezTo>
                    <a:pt x="319314" y="503162"/>
                    <a:pt x="401079" y="254484"/>
                    <a:pt x="525418" y="149497"/>
                  </a:cubicBezTo>
                  <a:cubicBezTo>
                    <a:pt x="649757" y="44510"/>
                    <a:pt x="837475" y="14514"/>
                    <a:pt x="989875" y="7257"/>
                  </a:cubicBezTo>
                  <a:cubicBezTo>
                    <a:pt x="1142275" y="0"/>
                    <a:pt x="1286451" y="48381"/>
                    <a:pt x="1439818" y="105954"/>
                  </a:cubicBezTo>
                  <a:cubicBezTo>
                    <a:pt x="1593186" y="163527"/>
                    <a:pt x="1910080" y="352697"/>
                    <a:pt x="1910080" y="352697"/>
                  </a:cubicBezTo>
                </a:path>
              </a:pathLst>
            </a:custGeom>
            <a:ln w="88900">
              <a:solidFill>
                <a:schemeClr val="bg1">
                  <a:lumMod val="65000"/>
                  <a:lumOff val="3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562624" y="3274843"/>
              <a:ext cx="392484" cy="392484"/>
            </a:xfrm>
            <a:prstGeom prst="ellipse">
              <a:avLst/>
            </a:prstGeom>
            <a:solidFill>
              <a:srgbClr val="95B3D7">
                <a:alpha val="60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678092" y="4005909"/>
              <a:ext cx="392484" cy="392484"/>
            </a:xfrm>
            <a:prstGeom prst="ellipse">
              <a:avLst/>
            </a:prstGeom>
            <a:solidFill>
              <a:srgbClr val="95B3D7">
                <a:alpha val="60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043938" y="3404229"/>
              <a:ext cx="504056" cy="216024"/>
              <a:chOff x="4355976" y="1896511"/>
              <a:chExt cx="504056" cy="21602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499992" y="1916832"/>
                <a:ext cx="350682" cy="164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355976" y="1896511"/>
                <a:ext cx="504056" cy="216024"/>
                <a:chOff x="4355976" y="1896511"/>
                <a:chExt cx="504056" cy="216024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4752020" y="2004523"/>
                  <a:ext cx="21602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4355976" y="2106729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355976" y="1899414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 rot="19346159">
              <a:off x="6144385" y="3699895"/>
              <a:ext cx="504056" cy="216024"/>
              <a:chOff x="4355976" y="1896511"/>
              <a:chExt cx="504056" cy="21602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499992" y="1916832"/>
                <a:ext cx="350682" cy="164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3" name="Group 15"/>
              <p:cNvGrpSpPr/>
              <p:nvPr/>
            </p:nvGrpSpPr>
            <p:grpSpPr>
              <a:xfrm>
                <a:off x="4355976" y="1896511"/>
                <a:ext cx="504056" cy="216024"/>
                <a:chOff x="4355976" y="1896511"/>
                <a:chExt cx="504056" cy="216024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4752020" y="2004523"/>
                  <a:ext cx="21602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355976" y="2106729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355976" y="1899414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oup 46"/>
            <p:cNvGrpSpPr/>
            <p:nvPr/>
          </p:nvGrpSpPr>
          <p:grpSpPr>
            <a:xfrm rot="18163080">
              <a:off x="5367501" y="4508292"/>
              <a:ext cx="504056" cy="216024"/>
              <a:chOff x="4355976" y="1896511"/>
              <a:chExt cx="504056" cy="21602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499992" y="1916832"/>
                <a:ext cx="350682" cy="164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15"/>
              <p:cNvGrpSpPr/>
              <p:nvPr/>
            </p:nvGrpSpPr>
            <p:grpSpPr>
              <a:xfrm>
                <a:off x="4355976" y="1896511"/>
                <a:ext cx="504056" cy="216024"/>
                <a:chOff x="4355976" y="1896511"/>
                <a:chExt cx="504056" cy="21602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4752020" y="2004523"/>
                  <a:ext cx="21602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0800000">
                  <a:off x="4355976" y="2106729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355976" y="1899414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/>
            <p:cNvGrpSpPr/>
            <p:nvPr/>
          </p:nvGrpSpPr>
          <p:grpSpPr>
            <a:xfrm rot="19889892">
              <a:off x="5158845" y="4286337"/>
              <a:ext cx="504056" cy="216024"/>
              <a:chOff x="4355976" y="1896511"/>
              <a:chExt cx="504056" cy="21602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99992" y="1916832"/>
                <a:ext cx="350682" cy="164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15"/>
              <p:cNvGrpSpPr/>
              <p:nvPr/>
            </p:nvGrpSpPr>
            <p:grpSpPr>
              <a:xfrm>
                <a:off x="4355976" y="1896511"/>
                <a:ext cx="504056" cy="216024"/>
                <a:chOff x="4355976" y="1896511"/>
                <a:chExt cx="504056" cy="21602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4752020" y="2004523"/>
                  <a:ext cx="21602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0800000">
                  <a:off x="4355976" y="2106729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355976" y="1899414"/>
                  <a:ext cx="5040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/>
          <p:cNvGrpSpPr/>
          <p:nvPr/>
        </p:nvGrpSpPr>
        <p:grpSpPr>
          <a:xfrm>
            <a:off x="5093920" y="4629431"/>
            <a:ext cx="2485097" cy="1656731"/>
            <a:chOff x="2771800" y="1916832"/>
            <a:chExt cx="1512168" cy="1008112"/>
          </a:xfrm>
        </p:grpSpPr>
        <p:sp>
          <p:nvSpPr>
            <p:cNvPr id="64" name="Oval 63"/>
            <p:cNvSpPr/>
            <p:nvPr/>
          </p:nvSpPr>
          <p:spPr>
            <a:xfrm>
              <a:off x="2771800" y="1916832"/>
              <a:ext cx="864096" cy="864096"/>
            </a:xfrm>
            <a:prstGeom prst="ellipse">
              <a:avLst/>
            </a:prstGeom>
            <a:solidFill>
              <a:srgbClr val="C0C0C0">
                <a:alpha val="60000"/>
              </a:srgbClr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2915816" y="2060848"/>
              <a:ext cx="576064" cy="576064"/>
            </a:xfrm>
            <a:prstGeom prst="ellipse">
              <a:avLst/>
            </a:prstGeom>
            <a:solidFill>
              <a:srgbClr val="969696">
                <a:alpha val="60000"/>
              </a:srgbClr>
            </a:solidFill>
            <a:ln w="317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3059832" y="2204864"/>
              <a:ext cx="288032" cy="288032"/>
            </a:xfrm>
            <a:prstGeom prst="ellipse">
              <a:avLst/>
            </a:prstGeom>
            <a:solidFill>
              <a:srgbClr val="777777">
                <a:alpha val="60000"/>
              </a:srgbClr>
            </a:solidFill>
            <a:ln w="31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419872" y="2060848"/>
              <a:ext cx="864096" cy="864096"/>
            </a:xfrm>
            <a:prstGeom prst="ellipse">
              <a:avLst/>
            </a:prstGeom>
            <a:solidFill>
              <a:srgbClr val="99CCFF">
                <a:alpha val="60000"/>
              </a:srgbClr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3563888" y="2204864"/>
              <a:ext cx="576064" cy="576064"/>
            </a:xfrm>
            <a:prstGeom prst="ellipse">
              <a:avLst/>
            </a:prstGeom>
            <a:solidFill>
              <a:srgbClr val="6699FF">
                <a:alpha val="60000"/>
              </a:srgbClr>
            </a:solidFill>
            <a:ln w="317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3707904" y="2348880"/>
              <a:ext cx="288032" cy="288032"/>
            </a:xfrm>
            <a:prstGeom prst="ellipse">
              <a:avLst/>
            </a:prstGeom>
            <a:solidFill>
              <a:srgbClr val="3366FF">
                <a:alpha val="60000"/>
              </a:srgbClr>
            </a:solidFill>
            <a:ln w="31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3203848" y="2276872"/>
              <a:ext cx="360040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851920" y="2501280"/>
              <a:ext cx="432048" cy="27964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008" y="2852936"/>
            <a:ext cx="1830932" cy="646331"/>
          </a:xfrm>
          <a:prstGeom prst="rect">
            <a:avLst/>
          </a:prstGeom>
          <a:solidFill>
            <a:schemeClr val="bg1">
              <a:lumMod val="65000"/>
              <a:lumOff val="35000"/>
              <a:alpha val="41961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TCP bandwidth sharing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2915816" y="5446965"/>
            <a:ext cx="1368152" cy="1200329"/>
          </a:xfrm>
          <a:prstGeom prst="rect">
            <a:avLst/>
          </a:prstGeom>
          <a:solidFill>
            <a:schemeClr val="bg1">
              <a:lumMod val="65000"/>
              <a:lumOff val="35000"/>
              <a:alpha val="41961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Admission control in a distributed hash table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7524328" y="4244895"/>
            <a:ext cx="1368152" cy="646331"/>
          </a:xfrm>
          <a:prstGeom prst="rect">
            <a:avLst/>
          </a:prstGeom>
          <a:solidFill>
            <a:schemeClr val="bg1">
              <a:lumMod val="65000"/>
              <a:lumOff val="35000"/>
              <a:alpha val="41961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Wireless interference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2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Why is it worth learning principles of resource allocation?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136"/>
            <a:ext cx="9144000" cy="16298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Once you understand the systematic principle, you can apply it ‘horizontally’ to many systems.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11760" y="2742361"/>
            <a:ext cx="5328592" cy="1953695"/>
          </a:xfrm>
          <a:prstGeom prst="rect">
            <a:avLst/>
          </a:prstGeom>
          <a:solidFill>
            <a:schemeClr val="bg1">
              <a:lumMod val="65000"/>
              <a:lumOff val="35000"/>
              <a:alpha val="41176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Which bits of TCP are generic?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If I apply TCP-style resource allocation to DHT admission control, what do I get?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Which bits of TCP are the systems tweaks that make it actually work in practice?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2411760" y="4890266"/>
            <a:ext cx="5328592" cy="1851102"/>
          </a:xfrm>
          <a:prstGeom prst="rect">
            <a:avLst/>
          </a:prstGeom>
          <a:solidFill>
            <a:schemeClr val="bg1">
              <a:lumMod val="65000"/>
              <a:lumOff val="35000"/>
              <a:alpha val="41176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i="1" dirty="0" smtClean="0"/>
              <a:t>“Design, implementation and evaluation of congestion control for multipath TCP”, </a:t>
            </a:r>
            <a:r>
              <a:rPr lang="en-US" dirty="0" smtClean="0"/>
              <a:t>NSDI 2011. </a:t>
            </a:r>
            <a:r>
              <a:rPr lang="en-US" dirty="0" err="1" smtClean="0"/>
              <a:t>Wischik</a:t>
            </a:r>
            <a:r>
              <a:rPr lang="en-US" dirty="0" smtClean="0"/>
              <a:t>, </a:t>
            </a:r>
            <a:r>
              <a:rPr lang="en-US" dirty="0" err="1" smtClean="0"/>
              <a:t>Raiciu</a:t>
            </a:r>
            <a:r>
              <a:rPr lang="en-US" dirty="0" smtClean="0"/>
              <a:t>, </a:t>
            </a:r>
            <a:r>
              <a:rPr lang="en-US" dirty="0" err="1" smtClean="0"/>
              <a:t>Greenhalgh</a:t>
            </a:r>
            <a:r>
              <a:rPr lang="en-US" dirty="0" smtClean="0"/>
              <a:t>, Handley.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This was 75% cranking the ‘resource allocation’ handle, 25% systems inspiration.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9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65000"/>
              <a:lumOff val="35000"/>
              <a:alpha val="38824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76200" dist="50800" dir="2700000" algn="tl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  <p:txBody>
          <a:bodyPr/>
          <a:lstStyle/>
          <a:p>
            <a:r>
              <a:rPr lang="en-US" dirty="0" smtClean="0"/>
              <a:t>What are the principles of resource allocation?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 1.</a:t>
            </a:r>
            <a:br>
              <a:rPr lang="en-US" sz="2800" dirty="0" smtClean="0"/>
            </a:br>
            <a:r>
              <a:rPr lang="en-US" sz="3200" dirty="0" smtClean="0"/>
              <a:t>Every networked system has a capacity region.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capacity region is the set of per-user traffic rates than can be carried.</a:t>
            </a:r>
            <a:endParaRPr lang="en-GB" sz="2800" dirty="0"/>
          </a:p>
        </p:txBody>
      </p:sp>
      <p:cxnSp>
        <p:nvCxnSpPr>
          <p:cNvPr id="244" name="Straight Connector 243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/>
        </p:nvGrpSpPr>
        <p:grpSpPr>
          <a:xfrm>
            <a:off x="2894929" y="1700808"/>
            <a:ext cx="5580697" cy="3271680"/>
            <a:chOff x="2894929" y="1702103"/>
            <a:chExt cx="5580697" cy="32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4" name="Ink 103"/>
                <p14:cNvContentPartPr/>
                <p14:nvPr/>
              </p14:nvContentPartPr>
              <p14:xfrm>
                <a:off x="3029209" y="2109983"/>
                <a:ext cx="83880" cy="2727720"/>
              </p14:xfrm>
            </p:contentPart>
          </mc:Choice>
          <mc:Fallback xmlns="">
            <p:pic>
              <p:nvPicPr>
                <p:cNvPr id="104" name="Ink 10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8409" y="2102063"/>
                  <a:ext cx="105480" cy="27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7" name="Ink 106"/>
                <p14:cNvContentPartPr/>
                <p14:nvPr/>
              </p14:nvContentPartPr>
              <p14:xfrm>
                <a:off x="2894929" y="4597583"/>
                <a:ext cx="4158000" cy="1450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0969" y="4585703"/>
                  <a:ext cx="4173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4" name="Ink 113"/>
                <p14:cNvContentPartPr/>
                <p14:nvPr/>
              </p14:nvContentPartPr>
              <p14:xfrm>
                <a:off x="6956449" y="3962543"/>
                <a:ext cx="1519177" cy="101124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45289" y="3952103"/>
                  <a:ext cx="1540057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5" name="Ink 154"/>
                <p14:cNvContentPartPr/>
                <p14:nvPr/>
              </p14:nvContentPartPr>
              <p14:xfrm>
                <a:off x="2975929" y="1702103"/>
                <a:ext cx="1270440" cy="754560"/>
              </p14:xfrm>
            </p:contentPart>
          </mc:Choice>
          <mc:Fallback xmlns="">
            <p:pic>
              <p:nvPicPr>
                <p:cNvPr id="155" name="Ink 154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65129" y="1696343"/>
                  <a:ext cx="128592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7" name="Ink 246"/>
                <p14:cNvContentPartPr/>
                <p14:nvPr/>
              </p14:nvContentPartPr>
              <p14:xfrm>
                <a:off x="4414466" y="2318423"/>
                <a:ext cx="155520" cy="250920"/>
              </p14:xfrm>
            </p:contentPart>
          </mc:Choice>
          <mc:Fallback xmlns="">
            <p:pic>
              <p:nvPicPr>
                <p:cNvPr id="247" name="Ink 246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06546" y="2309423"/>
                  <a:ext cx="174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8" name="Ink 247"/>
                <p14:cNvContentPartPr/>
                <p14:nvPr/>
              </p14:nvContentPartPr>
              <p14:xfrm>
                <a:off x="4643426" y="2384303"/>
                <a:ext cx="149400" cy="138600"/>
              </p14:xfrm>
            </p:contentPart>
          </mc:Choice>
          <mc:Fallback xmlns="">
            <p:pic>
              <p:nvPicPr>
                <p:cNvPr id="248" name="Ink 24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35146" y="2380343"/>
                  <a:ext cx="1605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/>
          <p:cNvGrpSpPr/>
          <p:nvPr/>
        </p:nvGrpSpPr>
        <p:grpSpPr>
          <a:xfrm>
            <a:off x="3003289" y="2167228"/>
            <a:ext cx="4465133" cy="2547355"/>
            <a:chOff x="3003289" y="2167228"/>
            <a:chExt cx="4465133" cy="25473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9" name="Ink 158"/>
                <p14:cNvContentPartPr/>
                <p14:nvPr/>
              </p14:nvContentPartPr>
              <p14:xfrm>
                <a:off x="5460649" y="3045983"/>
                <a:ext cx="240480" cy="1668600"/>
              </p14:xfrm>
            </p:contentPart>
          </mc:Choice>
          <mc:Fallback xmlns="">
            <p:pic>
              <p:nvPicPr>
                <p:cNvPr id="159" name="Ink 158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2369" y="3042383"/>
                  <a:ext cx="253440" cy="167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0" name="Group 249"/>
            <p:cNvGrpSpPr/>
            <p:nvPr/>
          </p:nvGrpSpPr>
          <p:grpSpPr>
            <a:xfrm>
              <a:off x="3003289" y="2606063"/>
              <a:ext cx="2672640" cy="2065882"/>
              <a:chOff x="3003289" y="2606063"/>
              <a:chExt cx="2672640" cy="2065882"/>
            </a:xfrm>
          </p:grpSpPr>
          <p:sp>
            <p:nvSpPr>
              <p:cNvPr id="190" name="Freeform 189"/>
              <p:cNvSpPr/>
              <p:nvPr/>
            </p:nvSpPr>
            <p:spPr>
              <a:xfrm>
                <a:off x="3025302" y="2636196"/>
                <a:ext cx="2538919" cy="2035749"/>
              </a:xfrm>
              <a:custGeom>
                <a:avLst/>
                <a:gdLst>
                  <a:gd name="connsiteX0" fmla="*/ 2003898 w 2538919"/>
                  <a:gd name="connsiteY0" fmla="*/ 359923 h 2035749"/>
                  <a:gd name="connsiteX1" fmla="*/ 2003898 w 2538919"/>
                  <a:gd name="connsiteY1" fmla="*/ 359923 h 2035749"/>
                  <a:gd name="connsiteX2" fmla="*/ 1906621 w 2538919"/>
                  <a:gd name="connsiteY2" fmla="*/ 340468 h 2035749"/>
                  <a:gd name="connsiteX3" fmla="*/ 1848255 w 2538919"/>
                  <a:gd name="connsiteY3" fmla="*/ 330740 h 2035749"/>
                  <a:gd name="connsiteX4" fmla="*/ 1770434 w 2538919"/>
                  <a:gd name="connsiteY4" fmla="*/ 291830 h 2035749"/>
                  <a:gd name="connsiteX5" fmla="*/ 1595336 w 2538919"/>
                  <a:gd name="connsiteY5" fmla="*/ 233464 h 2035749"/>
                  <a:gd name="connsiteX6" fmla="*/ 1556426 w 2538919"/>
                  <a:gd name="connsiteY6" fmla="*/ 223736 h 2035749"/>
                  <a:gd name="connsiteX7" fmla="*/ 1517515 w 2538919"/>
                  <a:gd name="connsiteY7" fmla="*/ 204281 h 2035749"/>
                  <a:gd name="connsiteX8" fmla="*/ 1332689 w 2538919"/>
                  <a:gd name="connsiteY8" fmla="*/ 184825 h 2035749"/>
                  <a:gd name="connsiteX9" fmla="*/ 1284051 w 2538919"/>
                  <a:gd name="connsiteY9" fmla="*/ 175098 h 2035749"/>
                  <a:gd name="connsiteX10" fmla="*/ 1001949 w 2538919"/>
                  <a:gd name="connsiteY10" fmla="*/ 155642 h 2035749"/>
                  <a:gd name="connsiteX11" fmla="*/ 933855 w 2538919"/>
                  <a:gd name="connsiteY11" fmla="*/ 165370 h 2035749"/>
                  <a:gd name="connsiteX12" fmla="*/ 739302 w 2538919"/>
                  <a:gd name="connsiteY12" fmla="*/ 145915 h 2035749"/>
                  <a:gd name="connsiteX13" fmla="*/ 661481 w 2538919"/>
                  <a:gd name="connsiteY13" fmla="*/ 136187 h 2035749"/>
                  <a:gd name="connsiteX14" fmla="*/ 612843 w 2538919"/>
                  <a:gd name="connsiteY14" fmla="*/ 126459 h 2035749"/>
                  <a:gd name="connsiteX15" fmla="*/ 457200 w 2538919"/>
                  <a:gd name="connsiteY15" fmla="*/ 116732 h 2035749"/>
                  <a:gd name="connsiteX16" fmla="*/ 389107 w 2538919"/>
                  <a:gd name="connsiteY16" fmla="*/ 77821 h 2035749"/>
                  <a:gd name="connsiteX17" fmla="*/ 359924 w 2538919"/>
                  <a:gd name="connsiteY17" fmla="*/ 68093 h 2035749"/>
                  <a:gd name="connsiteX18" fmla="*/ 311285 w 2538919"/>
                  <a:gd name="connsiteY18" fmla="*/ 48638 h 2035749"/>
                  <a:gd name="connsiteX19" fmla="*/ 282102 w 2538919"/>
                  <a:gd name="connsiteY19" fmla="*/ 29183 h 2035749"/>
                  <a:gd name="connsiteX20" fmla="*/ 262647 w 2538919"/>
                  <a:gd name="connsiteY20" fmla="*/ 9727 h 2035749"/>
                  <a:gd name="connsiteX21" fmla="*/ 233464 w 2538919"/>
                  <a:gd name="connsiteY21" fmla="*/ 0 h 2035749"/>
                  <a:gd name="connsiteX22" fmla="*/ 58366 w 2538919"/>
                  <a:gd name="connsiteY22" fmla="*/ 9727 h 2035749"/>
                  <a:gd name="connsiteX23" fmla="*/ 19455 w 2538919"/>
                  <a:gd name="connsiteY23" fmla="*/ 19455 h 2035749"/>
                  <a:gd name="connsiteX24" fmla="*/ 0 w 2538919"/>
                  <a:gd name="connsiteY24" fmla="*/ 48638 h 2035749"/>
                  <a:gd name="connsiteX25" fmla="*/ 19455 w 2538919"/>
                  <a:gd name="connsiteY25" fmla="*/ 136187 h 2035749"/>
                  <a:gd name="connsiteX26" fmla="*/ 29183 w 2538919"/>
                  <a:gd name="connsiteY26" fmla="*/ 175098 h 2035749"/>
                  <a:gd name="connsiteX27" fmla="*/ 68094 w 2538919"/>
                  <a:gd name="connsiteY27" fmla="*/ 272374 h 2035749"/>
                  <a:gd name="connsiteX28" fmla="*/ 77821 w 2538919"/>
                  <a:gd name="connsiteY28" fmla="*/ 301557 h 2035749"/>
                  <a:gd name="connsiteX29" fmla="*/ 87549 w 2538919"/>
                  <a:gd name="connsiteY29" fmla="*/ 369651 h 2035749"/>
                  <a:gd name="connsiteX30" fmla="*/ 107004 w 2538919"/>
                  <a:gd name="connsiteY30" fmla="*/ 632298 h 2035749"/>
                  <a:gd name="connsiteX31" fmla="*/ 97277 w 2538919"/>
                  <a:gd name="connsiteY31" fmla="*/ 992221 h 2035749"/>
                  <a:gd name="connsiteX32" fmla="*/ 97277 w 2538919"/>
                  <a:gd name="connsiteY32" fmla="*/ 1206230 h 2035749"/>
                  <a:gd name="connsiteX33" fmla="*/ 107004 w 2538919"/>
                  <a:gd name="connsiteY33" fmla="*/ 1342417 h 2035749"/>
                  <a:gd name="connsiteX34" fmla="*/ 126460 w 2538919"/>
                  <a:gd name="connsiteY34" fmla="*/ 1575881 h 2035749"/>
                  <a:gd name="connsiteX35" fmla="*/ 136187 w 2538919"/>
                  <a:gd name="connsiteY35" fmla="*/ 1702340 h 2035749"/>
                  <a:gd name="connsiteX36" fmla="*/ 155643 w 2538919"/>
                  <a:gd name="connsiteY36" fmla="*/ 1819072 h 2035749"/>
                  <a:gd name="connsiteX37" fmla="*/ 165370 w 2538919"/>
                  <a:gd name="connsiteY37" fmla="*/ 1877438 h 2035749"/>
                  <a:gd name="connsiteX38" fmla="*/ 155643 w 2538919"/>
                  <a:gd name="connsiteY38" fmla="*/ 1984442 h 2035749"/>
                  <a:gd name="connsiteX39" fmla="*/ 165370 w 2538919"/>
                  <a:gd name="connsiteY39" fmla="*/ 2033081 h 2035749"/>
                  <a:gd name="connsiteX40" fmla="*/ 204281 w 2538919"/>
                  <a:gd name="connsiteY40" fmla="*/ 2023353 h 2035749"/>
                  <a:gd name="connsiteX41" fmla="*/ 272375 w 2538919"/>
                  <a:gd name="connsiteY41" fmla="*/ 1994170 h 2035749"/>
                  <a:gd name="connsiteX42" fmla="*/ 340468 w 2538919"/>
                  <a:gd name="connsiteY42" fmla="*/ 1984442 h 2035749"/>
                  <a:gd name="connsiteX43" fmla="*/ 389107 w 2538919"/>
                  <a:gd name="connsiteY43" fmla="*/ 1974715 h 2035749"/>
                  <a:gd name="connsiteX44" fmla="*/ 428017 w 2538919"/>
                  <a:gd name="connsiteY44" fmla="*/ 1964987 h 2035749"/>
                  <a:gd name="connsiteX45" fmla="*/ 544749 w 2538919"/>
                  <a:gd name="connsiteY45" fmla="*/ 1955259 h 2035749"/>
                  <a:gd name="connsiteX46" fmla="*/ 642026 w 2538919"/>
                  <a:gd name="connsiteY46" fmla="*/ 1964987 h 2035749"/>
                  <a:gd name="connsiteX47" fmla="*/ 807396 w 2538919"/>
                  <a:gd name="connsiteY47" fmla="*/ 1955259 h 2035749"/>
                  <a:gd name="connsiteX48" fmla="*/ 875489 w 2538919"/>
                  <a:gd name="connsiteY48" fmla="*/ 1945532 h 2035749"/>
                  <a:gd name="connsiteX49" fmla="*/ 963038 w 2538919"/>
                  <a:gd name="connsiteY49" fmla="*/ 1935804 h 2035749"/>
                  <a:gd name="connsiteX50" fmla="*/ 1167319 w 2538919"/>
                  <a:gd name="connsiteY50" fmla="*/ 1945532 h 2035749"/>
                  <a:gd name="connsiteX51" fmla="*/ 1254868 w 2538919"/>
                  <a:gd name="connsiteY51" fmla="*/ 1964987 h 2035749"/>
                  <a:gd name="connsiteX52" fmla="*/ 1322962 w 2538919"/>
                  <a:gd name="connsiteY52" fmla="*/ 1974715 h 2035749"/>
                  <a:gd name="connsiteX53" fmla="*/ 1692613 w 2538919"/>
                  <a:gd name="connsiteY53" fmla="*/ 1964987 h 2035749"/>
                  <a:gd name="connsiteX54" fmla="*/ 1799617 w 2538919"/>
                  <a:gd name="connsiteY54" fmla="*/ 1955259 h 2035749"/>
                  <a:gd name="connsiteX55" fmla="*/ 2071992 w 2538919"/>
                  <a:gd name="connsiteY55" fmla="*/ 1945532 h 2035749"/>
                  <a:gd name="connsiteX56" fmla="*/ 2149813 w 2538919"/>
                  <a:gd name="connsiteY56" fmla="*/ 1935804 h 2035749"/>
                  <a:gd name="connsiteX57" fmla="*/ 2208179 w 2538919"/>
                  <a:gd name="connsiteY57" fmla="*/ 1926076 h 2035749"/>
                  <a:gd name="connsiteX58" fmla="*/ 2315183 w 2538919"/>
                  <a:gd name="connsiteY58" fmla="*/ 1916349 h 2035749"/>
                  <a:gd name="connsiteX59" fmla="*/ 2451370 w 2538919"/>
                  <a:gd name="connsiteY59" fmla="*/ 1926076 h 2035749"/>
                  <a:gd name="connsiteX60" fmla="*/ 2538919 w 2538919"/>
                  <a:gd name="connsiteY60" fmla="*/ 1945532 h 2035749"/>
                  <a:gd name="connsiteX61" fmla="*/ 2529192 w 2538919"/>
                  <a:gd name="connsiteY61" fmla="*/ 1828800 h 2035749"/>
                  <a:gd name="connsiteX62" fmla="*/ 2509736 w 2538919"/>
                  <a:gd name="connsiteY62" fmla="*/ 1760706 h 2035749"/>
                  <a:gd name="connsiteX63" fmla="*/ 2509736 w 2538919"/>
                  <a:gd name="connsiteY63" fmla="*/ 1284051 h 2035749"/>
                  <a:gd name="connsiteX64" fmla="*/ 2500009 w 2538919"/>
                  <a:gd name="connsiteY64" fmla="*/ 1011676 h 2035749"/>
                  <a:gd name="connsiteX65" fmla="*/ 2490281 w 2538919"/>
                  <a:gd name="connsiteY65" fmla="*/ 963038 h 2035749"/>
                  <a:gd name="connsiteX66" fmla="*/ 2470826 w 2538919"/>
                  <a:gd name="connsiteY66" fmla="*/ 933855 h 2035749"/>
                  <a:gd name="connsiteX67" fmla="*/ 2461098 w 2538919"/>
                  <a:gd name="connsiteY67" fmla="*/ 894944 h 2035749"/>
                  <a:gd name="connsiteX68" fmla="*/ 2441643 w 2538919"/>
                  <a:gd name="connsiteY68" fmla="*/ 836578 h 2035749"/>
                  <a:gd name="connsiteX69" fmla="*/ 2431915 w 2538919"/>
                  <a:gd name="connsiteY69" fmla="*/ 758757 h 2035749"/>
                  <a:gd name="connsiteX70" fmla="*/ 2393004 w 2538919"/>
                  <a:gd name="connsiteY70" fmla="*/ 729574 h 2035749"/>
                  <a:gd name="connsiteX71" fmla="*/ 2315183 w 2538919"/>
                  <a:gd name="connsiteY71" fmla="*/ 680936 h 2035749"/>
                  <a:gd name="connsiteX72" fmla="*/ 2247089 w 2538919"/>
                  <a:gd name="connsiteY72" fmla="*/ 651753 h 2035749"/>
                  <a:gd name="connsiteX73" fmla="*/ 2178996 w 2538919"/>
                  <a:gd name="connsiteY73" fmla="*/ 612842 h 2035749"/>
                  <a:gd name="connsiteX74" fmla="*/ 2140085 w 2538919"/>
                  <a:gd name="connsiteY74" fmla="*/ 583659 h 2035749"/>
                  <a:gd name="connsiteX75" fmla="*/ 2120630 w 2538919"/>
                  <a:gd name="connsiteY75" fmla="*/ 554476 h 2035749"/>
                  <a:gd name="connsiteX76" fmla="*/ 2091447 w 2538919"/>
                  <a:gd name="connsiteY76" fmla="*/ 535021 h 2035749"/>
                  <a:gd name="connsiteX77" fmla="*/ 2062264 w 2538919"/>
                  <a:gd name="connsiteY77" fmla="*/ 505838 h 2035749"/>
                  <a:gd name="connsiteX78" fmla="*/ 2003898 w 2538919"/>
                  <a:gd name="connsiteY78" fmla="*/ 466927 h 2035749"/>
                  <a:gd name="connsiteX79" fmla="*/ 1974715 w 2538919"/>
                  <a:gd name="connsiteY79" fmla="*/ 447472 h 2035749"/>
                  <a:gd name="connsiteX80" fmla="*/ 1964987 w 2538919"/>
                  <a:gd name="connsiteY80" fmla="*/ 418289 h 2035749"/>
                  <a:gd name="connsiteX81" fmla="*/ 1945532 w 2538919"/>
                  <a:gd name="connsiteY81" fmla="*/ 389106 h 2035749"/>
                  <a:gd name="connsiteX82" fmla="*/ 1906621 w 2538919"/>
                  <a:gd name="connsiteY82" fmla="*/ 340468 h 2035749"/>
                  <a:gd name="connsiteX83" fmla="*/ 1906621 w 2538919"/>
                  <a:gd name="connsiteY83" fmla="*/ 340468 h 203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538919" h="2035749">
                    <a:moveTo>
                      <a:pt x="2003898" y="359923"/>
                    </a:moveTo>
                    <a:lnTo>
                      <a:pt x="2003898" y="359923"/>
                    </a:lnTo>
                    <a:lnTo>
                      <a:pt x="1906621" y="340468"/>
                    </a:lnTo>
                    <a:cubicBezTo>
                      <a:pt x="1887235" y="336833"/>
                      <a:pt x="1866830" y="337374"/>
                      <a:pt x="1848255" y="330740"/>
                    </a:cubicBezTo>
                    <a:cubicBezTo>
                      <a:pt x="1820942" y="320986"/>
                      <a:pt x="1797503" y="302241"/>
                      <a:pt x="1770434" y="291830"/>
                    </a:cubicBezTo>
                    <a:cubicBezTo>
                      <a:pt x="1713012" y="269745"/>
                      <a:pt x="1653963" y="252118"/>
                      <a:pt x="1595336" y="233464"/>
                    </a:cubicBezTo>
                    <a:cubicBezTo>
                      <a:pt x="1582596" y="229410"/>
                      <a:pt x="1568944" y="228430"/>
                      <a:pt x="1556426" y="223736"/>
                    </a:cubicBezTo>
                    <a:cubicBezTo>
                      <a:pt x="1542848" y="218644"/>
                      <a:pt x="1531272" y="208867"/>
                      <a:pt x="1517515" y="204281"/>
                    </a:cubicBezTo>
                    <a:cubicBezTo>
                      <a:pt x="1471727" y="189018"/>
                      <a:pt x="1354678" y="186396"/>
                      <a:pt x="1332689" y="184825"/>
                    </a:cubicBezTo>
                    <a:cubicBezTo>
                      <a:pt x="1316476" y="181583"/>
                      <a:pt x="1300548" y="176198"/>
                      <a:pt x="1284051" y="175098"/>
                    </a:cubicBezTo>
                    <a:lnTo>
                      <a:pt x="1001949" y="155642"/>
                    </a:lnTo>
                    <a:cubicBezTo>
                      <a:pt x="979251" y="158885"/>
                      <a:pt x="956783" y="165370"/>
                      <a:pt x="933855" y="165370"/>
                    </a:cubicBezTo>
                    <a:cubicBezTo>
                      <a:pt x="816233" y="165370"/>
                      <a:pt x="825988" y="158299"/>
                      <a:pt x="739302" y="145915"/>
                    </a:cubicBezTo>
                    <a:cubicBezTo>
                      <a:pt x="713423" y="142218"/>
                      <a:pt x="687319" y="140162"/>
                      <a:pt x="661481" y="136187"/>
                    </a:cubicBezTo>
                    <a:cubicBezTo>
                      <a:pt x="645140" y="133673"/>
                      <a:pt x="629302" y="128027"/>
                      <a:pt x="612843" y="126459"/>
                    </a:cubicBezTo>
                    <a:cubicBezTo>
                      <a:pt x="561095" y="121531"/>
                      <a:pt x="509081" y="119974"/>
                      <a:pt x="457200" y="116732"/>
                    </a:cubicBezTo>
                    <a:cubicBezTo>
                      <a:pt x="390288" y="94427"/>
                      <a:pt x="471555" y="124935"/>
                      <a:pt x="389107" y="77821"/>
                    </a:cubicBezTo>
                    <a:cubicBezTo>
                      <a:pt x="380204" y="72734"/>
                      <a:pt x="369525" y="71693"/>
                      <a:pt x="359924" y="68093"/>
                    </a:cubicBezTo>
                    <a:cubicBezTo>
                      <a:pt x="343574" y="61962"/>
                      <a:pt x="326903" y="56447"/>
                      <a:pt x="311285" y="48638"/>
                    </a:cubicBezTo>
                    <a:cubicBezTo>
                      <a:pt x="300828" y="43410"/>
                      <a:pt x="291231" y="36486"/>
                      <a:pt x="282102" y="29183"/>
                    </a:cubicBezTo>
                    <a:cubicBezTo>
                      <a:pt x="274940" y="23454"/>
                      <a:pt x="270511" y="14446"/>
                      <a:pt x="262647" y="9727"/>
                    </a:cubicBezTo>
                    <a:cubicBezTo>
                      <a:pt x="253854" y="4451"/>
                      <a:pt x="243192" y="3242"/>
                      <a:pt x="233464" y="0"/>
                    </a:cubicBezTo>
                    <a:cubicBezTo>
                      <a:pt x="175098" y="3242"/>
                      <a:pt x="116582" y="4435"/>
                      <a:pt x="58366" y="9727"/>
                    </a:cubicBezTo>
                    <a:cubicBezTo>
                      <a:pt x="45051" y="10937"/>
                      <a:pt x="30579" y="12039"/>
                      <a:pt x="19455" y="19455"/>
                    </a:cubicBezTo>
                    <a:cubicBezTo>
                      <a:pt x="9727" y="25940"/>
                      <a:pt x="6485" y="38910"/>
                      <a:pt x="0" y="48638"/>
                    </a:cubicBezTo>
                    <a:cubicBezTo>
                      <a:pt x="6485" y="77821"/>
                      <a:pt x="12733" y="107058"/>
                      <a:pt x="19455" y="136187"/>
                    </a:cubicBezTo>
                    <a:cubicBezTo>
                      <a:pt x="22461" y="149214"/>
                      <a:pt x="24686" y="162507"/>
                      <a:pt x="29183" y="175098"/>
                    </a:cubicBezTo>
                    <a:cubicBezTo>
                      <a:pt x="40929" y="207987"/>
                      <a:pt x="57051" y="239243"/>
                      <a:pt x="68094" y="272374"/>
                    </a:cubicBezTo>
                    <a:lnTo>
                      <a:pt x="77821" y="301557"/>
                    </a:lnTo>
                    <a:cubicBezTo>
                      <a:pt x="81064" y="324255"/>
                      <a:pt x="85534" y="346811"/>
                      <a:pt x="87549" y="369651"/>
                    </a:cubicBezTo>
                    <a:cubicBezTo>
                      <a:pt x="95265" y="457100"/>
                      <a:pt x="107004" y="632298"/>
                      <a:pt x="107004" y="632298"/>
                    </a:cubicBezTo>
                    <a:cubicBezTo>
                      <a:pt x="103762" y="752272"/>
                      <a:pt x="101719" y="872285"/>
                      <a:pt x="97277" y="992221"/>
                    </a:cubicBezTo>
                    <a:cubicBezTo>
                      <a:pt x="89922" y="1190815"/>
                      <a:pt x="75718" y="1098439"/>
                      <a:pt x="97277" y="1206230"/>
                    </a:cubicBezTo>
                    <a:cubicBezTo>
                      <a:pt x="100519" y="1251626"/>
                      <a:pt x="104332" y="1296984"/>
                      <a:pt x="107004" y="1342417"/>
                    </a:cubicBezTo>
                    <a:cubicBezTo>
                      <a:pt x="119798" y="1559915"/>
                      <a:pt x="100490" y="1472002"/>
                      <a:pt x="126460" y="1575881"/>
                    </a:cubicBezTo>
                    <a:cubicBezTo>
                      <a:pt x="129702" y="1618034"/>
                      <a:pt x="131980" y="1660272"/>
                      <a:pt x="136187" y="1702340"/>
                    </a:cubicBezTo>
                    <a:cubicBezTo>
                      <a:pt x="142401" y="1764484"/>
                      <a:pt x="145638" y="1764044"/>
                      <a:pt x="155643" y="1819072"/>
                    </a:cubicBezTo>
                    <a:cubicBezTo>
                      <a:pt x="159171" y="1838478"/>
                      <a:pt x="162128" y="1857983"/>
                      <a:pt x="165370" y="1877438"/>
                    </a:cubicBezTo>
                    <a:cubicBezTo>
                      <a:pt x="162128" y="1913106"/>
                      <a:pt x="155643" y="1948627"/>
                      <a:pt x="155643" y="1984442"/>
                    </a:cubicBezTo>
                    <a:cubicBezTo>
                      <a:pt x="155643" y="2000976"/>
                      <a:pt x="152459" y="2022752"/>
                      <a:pt x="165370" y="2033081"/>
                    </a:cubicBezTo>
                    <a:cubicBezTo>
                      <a:pt x="175810" y="2041433"/>
                      <a:pt x="191716" y="2027922"/>
                      <a:pt x="204281" y="2023353"/>
                    </a:cubicBezTo>
                    <a:cubicBezTo>
                      <a:pt x="227489" y="2014914"/>
                      <a:pt x="248631" y="2000954"/>
                      <a:pt x="272375" y="1994170"/>
                    </a:cubicBezTo>
                    <a:cubicBezTo>
                      <a:pt x="294421" y="1987871"/>
                      <a:pt x="317852" y="1988211"/>
                      <a:pt x="340468" y="1984442"/>
                    </a:cubicBezTo>
                    <a:cubicBezTo>
                      <a:pt x="356777" y="1981724"/>
                      <a:pt x="372967" y="1978302"/>
                      <a:pt x="389107" y="1974715"/>
                    </a:cubicBezTo>
                    <a:cubicBezTo>
                      <a:pt x="402158" y="1971815"/>
                      <a:pt x="414751" y="1966645"/>
                      <a:pt x="428017" y="1964987"/>
                    </a:cubicBezTo>
                    <a:cubicBezTo>
                      <a:pt x="466761" y="1960144"/>
                      <a:pt x="505838" y="1958502"/>
                      <a:pt x="544749" y="1955259"/>
                    </a:cubicBezTo>
                    <a:cubicBezTo>
                      <a:pt x="577175" y="1958502"/>
                      <a:pt x="609439" y="1964987"/>
                      <a:pt x="642026" y="1964987"/>
                    </a:cubicBezTo>
                    <a:cubicBezTo>
                      <a:pt x="697245" y="1964987"/>
                      <a:pt x="752368" y="1959845"/>
                      <a:pt x="807396" y="1955259"/>
                    </a:cubicBezTo>
                    <a:cubicBezTo>
                      <a:pt x="830245" y="1953355"/>
                      <a:pt x="852738" y="1948376"/>
                      <a:pt x="875489" y="1945532"/>
                    </a:cubicBezTo>
                    <a:cubicBezTo>
                      <a:pt x="904625" y="1941890"/>
                      <a:pt x="933855" y="1939047"/>
                      <a:pt x="963038" y="1935804"/>
                    </a:cubicBezTo>
                    <a:cubicBezTo>
                      <a:pt x="1031132" y="1939047"/>
                      <a:pt x="1099349" y="1940304"/>
                      <a:pt x="1167319" y="1945532"/>
                    </a:cubicBezTo>
                    <a:cubicBezTo>
                      <a:pt x="1200804" y="1948108"/>
                      <a:pt x="1222771" y="1959151"/>
                      <a:pt x="1254868" y="1964987"/>
                    </a:cubicBezTo>
                    <a:cubicBezTo>
                      <a:pt x="1277427" y="1969089"/>
                      <a:pt x="1300264" y="1971472"/>
                      <a:pt x="1322962" y="1974715"/>
                    </a:cubicBezTo>
                    <a:lnTo>
                      <a:pt x="1692613" y="1964987"/>
                    </a:lnTo>
                    <a:cubicBezTo>
                      <a:pt x="1728398" y="1963526"/>
                      <a:pt x="1763849" y="1957093"/>
                      <a:pt x="1799617" y="1955259"/>
                    </a:cubicBezTo>
                    <a:cubicBezTo>
                      <a:pt x="1890347" y="1950606"/>
                      <a:pt x="1981200" y="1948774"/>
                      <a:pt x="2071992" y="1945532"/>
                    </a:cubicBezTo>
                    <a:lnTo>
                      <a:pt x="2149813" y="1935804"/>
                    </a:lnTo>
                    <a:cubicBezTo>
                      <a:pt x="2169338" y="1933015"/>
                      <a:pt x="2188590" y="1928381"/>
                      <a:pt x="2208179" y="1926076"/>
                    </a:cubicBezTo>
                    <a:cubicBezTo>
                      <a:pt x="2243749" y="1921891"/>
                      <a:pt x="2279515" y="1919591"/>
                      <a:pt x="2315183" y="1916349"/>
                    </a:cubicBezTo>
                    <a:cubicBezTo>
                      <a:pt x="2360579" y="1919591"/>
                      <a:pt x="2406109" y="1921312"/>
                      <a:pt x="2451370" y="1926076"/>
                    </a:cubicBezTo>
                    <a:cubicBezTo>
                      <a:pt x="2472703" y="1928322"/>
                      <a:pt x="2516648" y="1939964"/>
                      <a:pt x="2538919" y="1945532"/>
                    </a:cubicBezTo>
                    <a:cubicBezTo>
                      <a:pt x="2535677" y="1906621"/>
                      <a:pt x="2534035" y="1867544"/>
                      <a:pt x="2529192" y="1828800"/>
                    </a:cubicBezTo>
                    <a:cubicBezTo>
                      <a:pt x="2526749" y="1809257"/>
                      <a:pt x="2516197" y="1780089"/>
                      <a:pt x="2509736" y="1760706"/>
                    </a:cubicBezTo>
                    <a:cubicBezTo>
                      <a:pt x="2484702" y="1510346"/>
                      <a:pt x="2509736" y="1801635"/>
                      <a:pt x="2509736" y="1284051"/>
                    </a:cubicBezTo>
                    <a:cubicBezTo>
                      <a:pt x="2509736" y="1193201"/>
                      <a:pt x="2505505" y="1102359"/>
                      <a:pt x="2500009" y="1011676"/>
                    </a:cubicBezTo>
                    <a:cubicBezTo>
                      <a:pt x="2499009" y="995173"/>
                      <a:pt x="2496086" y="978519"/>
                      <a:pt x="2490281" y="963038"/>
                    </a:cubicBezTo>
                    <a:cubicBezTo>
                      <a:pt x="2486176" y="952091"/>
                      <a:pt x="2477311" y="943583"/>
                      <a:pt x="2470826" y="933855"/>
                    </a:cubicBezTo>
                    <a:cubicBezTo>
                      <a:pt x="2467583" y="920885"/>
                      <a:pt x="2464940" y="907750"/>
                      <a:pt x="2461098" y="894944"/>
                    </a:cubicBezTo>
                    <a:cubicBezTo>
                      <a:pt x="2455205" y="875301"/>
                      <a:pt x="2441643" y="836578"/>
                      <a:pt x="2441643" y="836578"/>
                    </a:cubicBezTo>
                    <a:cubicBezTo>
                      <a:pt x="2438400" y="810638"/>
                      <a:pt x="2442733" y="782556"/>
                      <a:pt x="2431915" y="758757"/>
                    </a:cubicBezTo>
                    <a:cubicBezTo>
                      <a:pt x="2425206" y="743997"/>
                      <a:pt x="2406494" y="738567"/>
                      <a:pt x="2393004" y="729574"/>
                    </a:cubicBezTo>
                    <a:cubicBezTo>
                      <a:pt x="2367552" y="712606"/>
                      <a:pt x="2344203" y="690610"/>
                      <a:pt x="2315183" y="680936"/>
                    </a:cubicBezTo>
                    <a:cubicBezTo>
                      <a:pt x="2286816" y="671480"/>
                      <a:pt x="2274562" y="668924"/>
                      <a:pt x="2247089" y="651753"/>
                    </a:cubicBezTo>
                    <a:cubicBezTo>
                      <a:pt x="2179781" y="609686"/>
                      <a:pt x="2236332" y="631955"/>
                      <a:pt x="2178996" y="612842"/>
                    </a:cubicBezTo>
                    <a:cubicBezTo>
                      <a:pt x="2166026" y="603114"/>
                      <a:pt x="2151549" y="595123"/>
                      <a:pt x="2140085" y="583659"/>
                    </a:cubicBezTo>
                    <a:cubicBezTo>
                      <a:pt x="2131818" y="575392"/>
                      <a:pt x="2128897" y="562743"/>
                      <a:pt x="2120630" y="554476"/>
                    </a:cubicBezTo>
                    <a:cubicBezTo>
                      <a:pt x="2112363" y="546209"/>
                      <a:pt x="2100428" y="542505"/>
                      <a:pt x="2091447" y="535021"/>
                    </a:cubicBezTo>
                    <a:cubicBezTo>
                      <a:pt x="2080879" y="526214"/>
                      <a:pt x="2073123" y="514284"/>
                      <a:pt x="2062264" y="505838"/>
                    </a:cubicBezTo>
                    <a:cubicBezTo>
                      <a:pt x="2043807" y="491483"/>
                      <a:pt x="2023353" y="479897"/>
                      <a:pt x="2003898" y="466927"/>
                    </a:cubicBezTo>
                    <a:lnTo>
                      <a:pt x="1974715" y="447472"/>
                    </a:lnTo>
                    <a:cubicBezTo>
                      <a:pt x="1971472" y="437744"/>
                      <a:pt x="1969573" y="427460"/>
                      <a:pt x="1964987" y="418289"/>
                    </a:cubicBezTo>
                    <a:cubicBezTo>
                      <a:pt x="1959759" y="407832"/>
                      <a:pt x="1952327" y="398620"/>
                      <a:pt x="1945532" y="389106"/>
                    </a:cubicBezTo>
                    <a:cubicBezTo>
                      <a:pt x="1918919" y="351847"/>
                      <a:pt x="1926309" y="360154"/>
                      <a:pt x="1906621" y="340468"/>
                    </a:cubicBezTo>
                    <a:lnTo>
                      <a:pt x="1906621" y="340468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57" name="Ink 156"/>
                  <p14:cNvContentPartPr/>
                  <p14:nvPr/>
                </p14:nvContentPartPr>
                <p14:xfrm>
                  <a:off x="3003289" y="2606063"/>
                  <a:ext cx="2672640" cy="880200"/>
                </p14:xfrm>
              </p:contentPart>
            </mc:Choice>
            <mc:Fallback xmlns="">
              <p:pic>
                <p:nvPicPr>
                  <p:cNvPr id="157" name="Ink 156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94649" y="2595623"/>
                    <a:ext cx="2684520" cy="893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/>
                <p14:cNvContentPartPr/>
                <p14:nvPr/>
              </p14:nvContentPartPr>
              <p14:xfrm>
                <a:off x="3368022" y="3134908"/>
                <a:ext cx="1574280" cy="11919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60462" y="3131668"/>
                  <a:ext cx="1584720" cy="12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1" name="Ink 140"/>
                <p14:cNvContentPartPr/>
                <p14:nvPr/>
              </p14:nvContentPartPr>
              <p14:xfrm>
                <a:off x="5446662" y="2167228"/>
                <a:ext cx="2021760" cy="1052280"/>
              </p14:xfrm>
            </p:contentPart>
          </mc:Choice>
          <mc:Fallback xmlns="">
            <p:pic>
              <p:nvPicPr>
                <p:cNvPr id="141" name="Ink 140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37662" y="2163988"/>
                  <a:ext cx="2034360" cy="10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/>
          <p:cNvGrpSpPr/>
          <p:nvPr/>
        </p:nvGrpSpPr>
        <p:grpSpPr>
          <a:xfrm>
            <a:off x="311490" y="1723708"/>
            <a:ext cx="2291892" cy="2424960"/>
            <a:chOff x="311490" y="1723708"/>
            <a:chExt cx="2291892" cy="2424960"/>
          </a:xfrm>
        </p:grpSpPr>
        <p:grpSp>
          <p:nvGrpSpPr>
            <p:cNvPr id="224" name="Group 223"/>
            <p:cNvGrpSpPr/>
            <p:nvPr/>
          </p:nvGrpSpPr>
          <p:grpSpPr>
            <a:xfrm>
              <a:off x="311490" y="2390445"/>
              <a:ext cx="1825785" cy="1217190"/>
              <a:chOff x="2771800" y="1916832"/>
              <a:chExt cx="1512168" cy="1008112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2771800" y="1916832"/>
                <a:ext cx="864096" cy="864096"/>
              </a:xfrm>
              <a:prstGeom prst="ellipse">
                <a:avLst/>
              </a:prstGeom>
              <a:solidFill>
                <a:srgbClr val="C0C0C0">
                  <a:alpha val="60000"/>
                </a:srgbClr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2915816" y="2060848"/>
                <a:ext cx="576064" cy="576064"/>
              </a:xfrm>
              <a:prstGeom prst="ellipse">
                <a:avLst/>
              </a:prstGeom>
              <a:solidFill>
                <a:srgbClr val="969696">
                  <a:alpha val="60000"/>
                </a:srgbClr>
              </a:solidFill>
              <a:ln w="3175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059832" y="2204864"/>
                <a:ext cx="288032" cy="288032"/>
              </a:xfrm>
              <a:prstGeom prst="ellipse">
                <a:avLst/>
              </a:prstGeom>
              <a:solidFill>
                <a:srgbClr val="777777">
                  <a:alpha val="60000"/>
                </a:srgbClr>
              </a:solidFill>
              <a:ln w="3175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419872" y="2060848"/>
                <a:ext cx="864096" cy="864096"/>
              </a:xfrm>
              <a:prstGeom prst="ellipse">
                <a:avLst/>
              </a:prstGeom>
              <a:solidFill>
                <a:srgbClr val="99CCFF">
                  <a:alpha val="60000"/>
                </a:srgbClr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563888" y="2204864"/>
                <a:ext cx="576064" cy="576064"/>
              </a:xfrm>
              <a:prstGeom prst="ellipse">
                <a:avLst/>
              </a:prstGeom>
              <a:solidFill>
                <a:srgbClr val="6699FF">
                  <a:alpha val="60000"/>
                </a:srgbClr>
              </a:solidFill>
              <a:ln w="3175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707904" y="2348880"/>
                <a:ext cx="288032" cy="288032"/>
              </a:xfrm>
              <a:prstGeom prst="ellipse">
                <a:avLst/>
              </a:prstGeom>
              <a:solidFill>
                <a:srgbClr val="3366FF">
                  <a:alpha val="60000"/>
                </a:srgbClr>
              </a:solidFill>
              <a:ln w="3175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1" name="Straight Arrow Connector 230"/>
              <p:cNvCxnSpPr/>
              <p:nvPr/>
            </p:nvCxnSpPr>
            <p:spPr>
              <a:xfrm flipV="1">
                <a:off x="3203848" y="2276872"/>
                <a:ext cx="360040" cy="720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>
                <a:off x="3851920" y="2501280"/>
                <a:ext cx="432048" cy="279648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6" name="Ink 235"/>
                <p14:cNvContentPartPr/>
                <p14:nvPr/>
              </p14:nvContentPartPr>
              <p14:xfrm>
                <a:off x="408409" y="2077223"/>
                <a:ext cx="561240" cy="318600"/>
              </p14:xfrm>
            </p:contentPart>
          </mc:Choice>
          <mc:Fallback xmlns="">
            <p:pic>
              <p:nvPicPr>
                <p:cNvPr id="236" name="Ink 23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9409" y="2068223"/>
                  <a:ext cx="5742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2" name="Ink 241"/>
                <p14:cNvContentPartPr/>
                <p14:nvPr/>
              </p14:nvContentPartPr>
              <p14:xfrm>
                <a:off x="1924009" y="3645383"/>
                <a:ext cx="193680" cy="148320"/>
              </p14:xfrm>
            </p:contentPart>
          </mc:Choice>
          <mc:Fallback xmlns="">
            <p:pic>
              <p:nvPicPr>
                <p:cNvPr id="242" name="Ink 24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7169" y="3638183"/>
                  <a:ext cx="20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3" name="Ink 242"/>
                <p14:cNvContentPartPr/>
                <p14:nvPr/>
              </p14:nvContentPartPr>
              <p14:xfrm>
                <a:off x="1449169" y="3719543"/>
                <a:ext cx="396720" cy="137880"/>
              </p14:xfrm>
            </p:contentPart>
          </mc:Choice>
          <mc:Fallback xmlns="">
            <p:pic>
              <p:nvPicPr>
                <p:cNvPr id="243" name="Ink 24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39809" y="3712343"/>
                  <a:ext cx="408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" name="Ink 8"/>
                <p14:cNvContentPartPr/>
                <p14:nvPr/>
              </p14:nvContentPartPr>
              <p14:xfrm>
                <a:off x="1055022" y="1723708"/>
                <a:ext cx="1367280" cy="52668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1422" y="1714348"/>
                  <a:ext cx="13791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2" name="Ink 141"/>
                <p14:cNvContentPartPr/>
                <p14:nvPr/>
              </p14:nvContentPartPr>
              <p14:xfrm>
                <a:off x="1431942" y="3789748"/>
                <a:ext cx="1171440" cy="358920"/>
              </p14:xfrm>
            </p:contentPart>
          </mc:Choice>
          <mc:Fallback xmlns="">
            <p:pic>
              <p:nvPicPr>
                <p:cNvPr id="142" name="Ink 141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22582" y="3779668"/>
                  <a:ext cx="1185120" cy="37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45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 2.</a:t>
            </a:r>
            <a:br>
              <a:rPr lang="en-US" sz="2800" dirty="0" smtClean="0"/>
            </a:br>
            <a:r>
              <a:rPr lang="en-US" sz="3200" dirty="0" smtClean="0"/>
              <a:t>There is a systematic way to decide how resources should be allocated, given the capacity region.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36" y="5445224"/>
            <a:ext cx="5083672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/>
              <a:t>Every one</a:t>
            </a:r>
            <a:r>
              <a:rPr lang="en-US" sz="2400" dirty="0" smtClean="0"/>
              <a:t> of these concepts is a special case of </a:t>
            </a:r>
            <a:r>
              <a:rPr lang="en-US" sz="2400" dirty="0" smtClean="0"/>
              <a:t>utility maximization, with the weighted </a:t>
            </a:r>
            <a:r>
              <a:rPr lang="el-GR" sz="2400" dirty="0" smtClean="0"/>
              <a:t>α</a:t>
            </a:r>
            <a:r>
              <a:rPr lang="en-US" sz="2400" dirty="0" smtClean="0"/>
              <a:t>-fair utility function.</a:t>
            </a:r>
            <a:endParaRPr lang="en-GB" sz="2400" i="1" dirty="0"/>
          </a:p>
        </p:txBody>
      </p:sp>
      <p:sp>
        <p:nvSpPr>
          <p:cNvPr id="4" name="Freeform 3"/>
          <p:cNvSpPr/>
          <p:nvPr/>
        </p:nvSpPr>
        <p:spPr>
          <a:xfrm>
            <a:off x="3025302" y="2636196"/>
            <a:ext cx="2538919" cy="2035749"/>
          </a:xfrm>
          <a:custGeom>
            <a:avLst/>
            <a:gdLst>
              <a:gd name="connsiteX0" fmla="*/ 2003898 w 2538919"/>
              <a:gd name="connsiteY0" fmla="*/ 359923 h 2035749"/>
              <a:gd name="connsiteX1" fmla="*/ 2003898 w 2538919"/>
              <a:gd name="connsiteY1" fmla="*/ 359923 h 2035749"/>
              <a:gd name="connsiteX2" fmla="*/ 1906621 w 2538919"/>
              <a:gd name="connsiteY2" fmla="*/ 340468 h 2035749"/>
              <a:gd name="connsiteX3" fmla="*/ 1848255 w 2538919"/>
              <a:gd name="connsiteY3" fmla="*/ 330740 h 2035749"/>
              <a:gd name="connsiteX4" fmla="*/ 1770434 w 2538919"/>
              <a:gd name="connsiteY4" fmla="*/ 291830 h 2035749"/>
              <a:gd name="connsiteX5" fmla="*/ 1595336 w 2538919"/>
              <a:gd name="connsiteY5" fmla="*/ 233464 h 2035749"/>
              <a:gd name="connsiteX6" fmla="*/ 1556426 w 2538919"/>
              <a:gd name="connsiteY6" fmla="*/ 223736 h 2035749"/>
              <a:gd name="connsiteX7" fmla="*/ 1517515 w 2538919"/>
              <a:gd name="connsiteY7" fmla="*/ 204281 h 2035749"/>
              <a:gd name="connsiteX8" fmla="*/ 1332689 w 2538919"/>
              <a:gd name="connsiteY8" fmla="*/ 184825 h 2035749"/>
              <a:gd name="connsiteX9" fmla="*/ 1284051 w 2538919"/>
              <a:gd name="connsiteY9" fmla="*/ 175098 h 2035749"/>
              <a:gd name="connsiteX10" fmla="*/ 1001949 w 2538919"/>
              <a:gd name="connsiteY10" fmla="*/ 155642 h 2035749"/>
              <a:gd name="connsiteX11" fmla="*/ 933855 w 2538919"/>
              <a:gd name="connsiteY11" fmla="*/ 165370 h 2035749"/>
              <a:gd name="connsiteX12" fmla="*/ 739302 w 2538919"/>
              <a:gd name="connsiteY12" fmla="*/ 145915 h 2035749"/>
              <a:gd name="connsiteX13" fmla="*/ 661481 w 2538919"/>
              <a:gd name="connsiteY13" fmla="*/ 136187 h 2035749"/>
              <a:gd name="connsiteX14" fmla="*/ 612843 w 2538919"/>
              <a:gd name="connsiteY14" fmla="*/ 126459 h 2035749"/>
              <a:gd name="connsiteX15" fmla="*/ 457200 w 2538919"/>
              <a:gd name="connsiteY15" fmla="*/ 116732 h 2035749"/>
              <a:gd name="connsiteX16" fmla="*/ 389107 w 2538919"/>
              <a:gd name="connsiteY16" fmla="*/ 77821 h 2035749"/>
              <a:gd name="connsiteX17" fmla="*/ 359924 w 2538919"/>
              <a:gd name="connsiteY17" fmla="*/ 68093 h 2035749"/>
              <a:gd name="connsiteX18" fmla="*/ 311285 w 2538919"/>
              <a:gd name="connsiteY18" fmla="*/ 48638 h 2035749"/>
              <a:gd name="connsiteX19" fmla="*/ 282102 w 2538919"/>
              <a:gd name="connsiteY19" fmla="*/ 29183 h 2035749"/>
              <a:gd name="connsiteX20" fmla="*/ 262647 w 2538919"/>
              <a:gd name="connsiteY20" fmla="*/ 9727 h 2035749"/>
              <a:gd name="connsiteX21" fmla="*/ 233464 w 2538919"/>
              <a:gd name="connsiteY21" fmla="*/ 0 h 2035749"/>
              <a:gd name="connsiteX22" fmla="*/ 58366 w 2538919"/>
              <a:gd name="connsiteY22" fmla="*/ 9727 h 2035749"/>
              <a:gd name="connsiteX23" fmla="*/ 19455 w 2538919"/>
              <a:gd name="connsiteY23" fmla="*/ 19455 h 2035749"/>
              <a:gd name="connsiteX24" fmla="*/ 0 w 2538919"/>
              <a:gd name="connsiteY24" fmla="*/ 48638 h 2035749"/>
              <a:gd name="connsiteX25" fmla="*/ 19455 w 2538919"/>
              <a:gd name="connsiteY25" fmla="*/ 136187 h 2035749"/>
              <a:gd name="connsiteX26" fmla="*/ 29183 w 2538919"/>
              <a:gd name="connsiteY26" fmla="*/ 175098 h 2035749"/>
              <a:gd name="connsiteX27" fmla="*/ 68094 w 2538919"/>
              <a:gd name="connsiteY27" fmla="*/ 272374 h 2035749"/>
              <a:gd name="connsiteX28" fmla="*/ 77821 w 2538919"/>
              <a:gd name="connsiteY28" fmla="*/ 301557 h 2035749"/>
              <a:gd name="connsiteX29" fmla="*/ 87549 w 2538919"/>
              <a:gd name="connsiteY29" fmla="*/ 369651 h 2035749"/>
              <a:gd name="connsiteX30" fmla="*/ 107004 w 2538919"/>
              <a:gd name="connsiteY30" fmla="*/ 632298 h 2035749"/>
              <a:gd name="connsiteX31" fmla="*/ 97277 w 2538919"/>
              <a:gd name="connsiteY31" fmla="*/ 992221 h 2035749"/>
              <a:gd name="connsiteX32" fmla="*/ 97277 w 2538919"/>
              <a:gd name="connsiteY32" fmla="*/ 1206230 h 2035749"/>
              <a:gd name="connsiteX33" fmla="*/ 107004 w 2538919"/>
              <a:gd name="connsiteY33" fmla="*/ 1342417 h 2035749"/>
              <a:gd name="connsiteX34" fmla="*/ 126460 w 2538919"/>
              <a:gd name="connsiteY34" fmla="*/ 1575881 h 2035749"/>
              <a:gd name="connsiteX35" fmla="*/ 136187 w 2538919"/>
              <a:gd name="connsiteY35" fmla="*/ 1702340 h 2035749"/>
              <a:gd name="connsiteX36" fmla="*/ 155643 w 2538919"/>
              <a:gd name="connsiteY36" fmla="*/ 1819072 h 2035749"/>
              <a:gd name="connsiteX37" fmla="*/ 165370 w 2538919"/>
              <a:gd name="connsiteY37" fmla="*/ 1877438 h 2035749"/>
              <a:gd name="connsiteX38" fmla="*/ 155643 w 2538919"/>
              <a:gd name="connsiteY38" fmla="*/ 1984442 h 2035749"/>
              <a:gd name="connsiteX39" fmla="*/ 165370 w 2538919"/>
              <a:gd name="connsiteY39" fmla="*/ 2033081 h 2035749"/>
              <a:gd name="connsiteX40" fmla="*/ 204281 w 2538919"/>
              <a:gd name="connsiteY40" fmla="*/ 2023353 h 2035749"/>
              <a:gd name="connsiteX41" fmla="*/ 272375 w 2538919"/>
              <a:gd name="connsiteY41" fmla="*/ 1994170 h 2035749"/>
              <a:gd name="connsiteX42" fmla="*/ 340468 w 2538919"/>
              <a:gd name="connsiteY42" fmla="*/ 1984442 h 2035749"/>
              <a:gd name="connsiteX43" fmla="*/ 389107 w 2538919"/>
              <a:gd name="connsiteY43" fmla="*/ 1974715 h 2035749"/>
              <a:gd name="connsiteX44" fmla="*/ 428017 w 2538919"/>
              <a:gd name="connsiteY44" fmla="*/ 1964987 h 2035749"/>
              <a:gd name="connsiteX45" fmla="*/ 544749 w 2538919"/>
              <a:gd name="connsiteY45" fmla="*/ 1955259 h 2035749"/>
              <a:gd name="connsiteX46" fmla="*/ 642026 w 2538919"/>
              <a:gd name="connsiteY46" fmla="*/ 1964987 h 2035749"/>
              <a:gd name="connsiteX47" fmla="*/ 807396 w 2538919"/>
              <a:gd name="connsiteY47" fmla="*/ 1955259 h 2035749"/>
              <a:gd name="connsiteX48" fmla="*/ 875489 w 2538919"/>
              <a:gd name="connsiteY48" fmla="*/ 1945532 h 2035749"/>
              <a:gd name="connsiteX49" fmla="*/ 963038 w 2538919"/>
              <a:gd name="connsiteY49" fmla="*/ 1935804 h 2035749"/>
              <a:gd name="connsiteX50" fmla="*/ 1167319 w 2538919"/>
              <a:gd name="connsiteY50" fmla="*/ 1945532 h 2035749"/>
              <a:gd name="connsiteX51" fmla="*/ 1254868 w 2538919"/>
              <a:gd name="connsiteY51" fmla="*/ 1964987 h 2035749"/>
              <a:gd name="connsiteX52" fmla="*/ 1322962 w 2538919"/>
              <a:gd name="connsiteY52" fmla="*/ 1974715 h 2035749"/>
              <a:gd name="connsiteX53" fmla="*/ 1692613 w 2538919"/>
              <a:gd name="connsiteY53" fmla="*/ 1964987 h 2035749"/>
              <a:gd name="connsiteX54" fmla="*/ 1799617 w 2538919"/>
              <a:gd name="connsiteY54" fmla="*/ 1955259 h 2035749"/>
              <a:gd name="connsiteX55" fmla="*/ 2071992 w 2538919"/>
              <a:gd name="connsiteY55" fmla="*/ 1945532 h 2035749"/>
              <a:gd name="connsiteX56" fmla="*/ 2149813 w 2538919"/>
              <a:gd name="connsiteY56" fmla="*/ 1935804 h 2035749"/>
              <a:gd name="connsiteX57" fmla="*/ 2208179 w 2538919"/>
              <a:gd name="connsiteY57" fmla="*/ 1926076 h 2035749"/>
              <a:gd name="connsiteX58" fmla="*/ 2315183 w 2538919"/>
              <a:gd name="connsiteY58" fmla="*/ 1916349 h 2035749"/>
              <a:gd name="connsiteX59" fmla="*/ 2451370 w 2538919"/>
              <a:gd name="connsiteY59" fmla="*/ 1926076 h 2035749"/>
              <a:gd name="connsiteX60" fmla="*/ 2538919 w 2538919"/>
              <a:gd name="connsiteY60" fmla="*/ 1945532 h 2035749"/>
              <a:gd name="connsiteX61" fmla="*/ 2529192 w 2538919"/>
              <a:gd name="connsiteY61" fmla="*/ 1828800 h 2035749"/>
              <a:gd name="connsiteX62" fmla="*/ 2509736 w 2538919"/>
              <a:gd name="connsiteY62" fmla="*/ 1760706 h 2035749"/>
              <a:gd name="connsiteX63" fmla="*/ 2509736 w 2538919"/>
              <a:gd name="connsiteY63" fmla="*/ 1284051 h 2035749"/>
              <a:gd name="connsiteX64" fmla="*/ 2500009 w 2538919"/>
              <a:gd name="connsiteY64" fmla="*/ 1011676 h 2035749"/>
              <a:gd name="connsiteX65" fmla="*/ 2490281 w 2538919"/>
              <a:gd name="connsiteY65" fmla="*/ 963038 h 2035749"/>
              <a:gd name="connsiteX66" fmla="*/ 2470826 w 2538919"/>
              <a:gd name="connsiteY66" fmla="*/ 933855 h 2035749"/>
              <a:gd name="connsiteX67" fmla="*/ 2461098 w 2538919"/>
              <a:gd name="connsiteY67" fmla="*/ 894944 h 2035749"/>
              <a:gd name="connsiteX68" fmla="*/ 2441643 w 2538919"/>
              <a:gd name="connsiteY68" fmla="*/ 836578 h 2035749"/>
              <a:gd name="connsiteX69" fmla="*/ 2431915 w 2538919"/>
              <a:gd name="connsiteY69" fmla="*/ 758757 h 2035749"/>
              <a:gd name="connsiteX70" fmla="*/ 2393004 w 2538919"/>
              <a:gd name="connsiteY70" fmla="*/ 729574 h 2035749"/>
              <a:gd name="connsiteX71" fmla="*/ 2315183 w 2538919"/>
              <a:gd name="connsiteY71" fmla="*/ 680936 h 2035749"/>
              <a:gd name="connsiteX72" fmla="*/ 2247089 w 2538919"/>
              <a:gd name="connsiteY72" fmla="*/ 651753 h 2035749"/>
              <a:gd name="connsiteX73" fmla="*/ 2178996 w 2538919"/>
              <a:gd name="connsiteY73" fmla="*/ 612842 h 2035749"/>
              <a:gd name="connsiteX74" fmla="*/ 2140085 w 2538919"/>
              <a:gd name="connsiteY74" fmla="*/ 583659 h 2035749"/>
              <a:gd name="connsiteX75" fmla="*/ 2120630 w 2538919"/>
              <a:gd name="connsiteY75" fmla="*/ 554476 h 2035749"/>
              <a:gd name="connsiteX76" fmla="*/ 2091447 w 2538919"/>
              <a:gd name="connsiteY76" fmla="*/ 535021 h 2035749"/>
              <a:gd name="connsiteX77" fmla="*/ 2062264 w 2538919"/>
              <a:gd name="connsiteY77" fmla="*/ 505838 h 2035749"/>
              <a:gd name="connsiteX78" fmla="*/ 2003898 w 2538919"/>
              <a:gd name="connsiteY78" fmla="*/ 466927 h 2035749"/>
              <a:gd name="connsiteX79" fmla="*/ 1974715 w 2538919"/>
              <a:gd name="connsiteY79" fmla="*/ 447472 h 2035749"/>
              <a:gd name="connsiteX80" fmla="*/ 1964987 w 2538919"/>
              <a:gd name="connsiteY80" fmla="*/ 418289 h 2035749"/>
              <a:gd name="connsiteX81" fmla="*/ 1945532 w 2538919"/>
              <a:gd name="connsiteY81" fmla="*/ 389106 h 2035749"/>
              <a:gd name="connsiteX82" fmla="*/ 1906621 w 2538919"/>
              <a:gd name="connsiteY82" fmla="*/ 340468 h 2035749"/>
              <a:gd name="connsiteX83" fmla="*/ 1906621 w 2538919"/>
              <a:gd name="connsiteY83" fmla="*/ 340468 h 20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538919" h="2035749">
                <a:moveTo>
                  <a:pt x="2003898" y="359923"/>
                </a:moveTo>
                <a:lnTo>
                  <a:pt x="2003898" y="359923"/>
                </a:lnTo>
                <a:lnTo>
                  <a:pt x="1906621" y="340468"/>
                </a:lnTo>
                <a:cubicBezTo>
                  <a:pt x="1887235" y="336833"/>
                  <a:pt x="1866830" y="337374"/>
                  <a:pt x="1848255" y="330740"/>
                </a:cubicBezTo>
                <a:cubicBezTo>
                  <a:pt x="1820942" y="320986"/>
                  <a:pt x="1797503" y="302241"/>
                  <a:pt x="1770434" y="291830"/>
                </a:cubicBezTo>
                <a:cubicBezTo>
                  <a:pt x="1713012" y="269745"/>
                  <a:pt x="1653963" y="252118"/>
                  <a:pt x="1595336" y="233464"/>
                </a:cubicBezTo>
                <a:cubicBezTo>
                  <a:pt x="1582596" y="229410"/>
                  <a:pt x="1568944" y="228430"/>
                  <a:pt x="1556426" y="223736"/>
                </a:cubicBezTo>
                <a:cubicBezTo>
                  <a:pt x="1542848" y="218644"/>
                  <a:pt x="1531272" y="208867"/>
                  <a:pt x="1517515" y="204281"/>
                </a:cubicBezTo>
                <a:cubicBezTo>
                  <a:pt x="1471727" y="189018"/>
                  <a:pt x="1354678" y="186396"/>
                  <a:pt x="1332689" y="184825"/>
                </a:cubicBezTo>
                <a:cubicBezTo>
                  <a:pt x="1316476" y="181583"/>
                  <a:pt x="1300548" y="176198"/>
                  <a:pt x="1284051" y="175098"/>
                </a:cubicBezTo>
                <a:lnTo>
                  <a:pt x="1001949" y="155642"/>
                </a:lnTo>
                <a:cubicBezTo>
                  <a:pt x="979251" y="158885"/>
                  <a:pt x="956783" y="165370"/>
                  <a:pt x="933855" y="165370"/>
                </a:cubicBezTo>
                <a:cubicBezTo>
                  <a:pt x="816233" y="165370"/>
                  <a:pt x="825988" y="158299"/>
                  <a:pt x="739302" y="145915"/>
                </a:cubicBezTo>
                <a:cubicBezTo>
                  <a:pt x="713423" y="142218"/>
                  <a:pt x="687319" y="140162"/>
                  <a:pt x="661481" y="136187"/>
                </a:cubicBezTo>
                <a:cubicBezTo>
                  <a:pt x="645140" y="133673"/>
                  <a:pt x="629302" y="128027"/>
                  <a:pt x="612843" y="126459"/>
                </a:cubicBezTo>
                <a:cubicBezTo>
                  <a:pt x="561095" y="121531"/>
                  <a:pt x="509081" y="119974"/>
                  <a:pt x="457200" y="116732"/>
                </a:cubicBezTo>
                <a:cubicBezTo>
                  <a:pt x="390288" y="94427"/>
                  <a:pt x="471555" y="124935"/>
                  <a:pt x="389107" y="77821"/>
                </a:cubicBezTo>
                <a:cubicBezTo>
                  <a:pt x="380204" y="72734"/>
                  <a:pt x="369525" y="71693"/>
                  <a:pt x="359924" y="68093"/>
                </a:cubicBezTo>
                <a:cubicBezTo>
                  <a:pt x="343574" y="61962"/>
                  <a:pt x="326903" y="56447"/>
                  <a:pt x="311285" y="48638"/>
                </a:cubicBezTo>
                <a:cubicBezTo>
                  <a:pt x="300828" y="43410"/>
                  <a:pt x="291231" y="36486"/>
                  <a:pt x="282102" y="29183"/>
                </a:cubicBezTo>
                <a:cubicBezTo>
                  <a:pt x="274940" y="23454"/>
                  <a:pt x="270511" y="14446"/>
                  <a:pt x="262647" y="9727"/>
                </a:cubicBezTo>
                <a:cubicBezTo>
                  <a:pt x="253854" y="4451"/>
                  <a:pt x="243192" y="3242"/>
                  <a:pt x="233464" y="0"/>
                </a:cubicBezTo>
                <a:cubicBezTo>
                  <a:pt x="175098" y="3242"/>
                  <a:pt x="116582" y="4435"/>
                  <a:pt x="58366" y="9727"/>
                </a:cubicBezTo>
                <a:cubicBezTo>
                  <a:pt x="45051" y="10937"/>
                  <a:pt x="30579" y="12039"/>
                  <a:pt x="19455" y="19455"/>
                </a:cubicBezTo>
                <a:cubicBezTo>
                  <a:pt x="9727" y="25940"/>
                  <a:pt x="6485" y="38910"/>
                  <a:pt x="0" y="48638"/>
                </a:cubicBezTo>
                <a:cubicBezTo>
                  <a:pt x="6485" y="77821"/>
                  <a:pt x="12733" y="107058"/>
                  <a:pt x="19455" y="136187"/>
                </a:cubicBezTo>
                <a:cubicBezTo>
                  <a:pt x="22461" y="149214"/>
                  <a:pt x="24686" y="162507"/>
                  <a:pt x="29183" y="175098"/>
                </a:cubicBezTo>
                <a:cubicBezTo>
                  <a:pt x="40929" y="207987"/>
                  <a:pt x="57051" y="239243"/>
                  <a:pt x="68094" y="272374"/>
                </a:cubicBezTo>
                <a:lnTo>
                  <a:pt x="77821" y="301557"/>
                </a:lnTo>
                <a:cubicBezTo>
                  <a:pt x="81064" y="324255"/>
                  <a:pt x="85534" y="346811"/>
                  <a:pt x="87549" y="369651"/>
                </a:cubicBezTo>
                <a:cubicBezTo>
                  <a:pt x="95265" y="457100"/>
                  <a:pt x="107004" y="632298"/>
                  <a:pt x="107004" y="632298"/>
                </a:cubicBezTo>
                <a:cubicBezTo>
                  <a:pt x="103762" y="752272"/>
                  <a:pt x="101719" y="872285"/>
                  <a:pt x="97277" y="992221"/>
                </a:cubicBezTo>
                <a:cubicBezTo>
                  <a:pt x="89922" y="1190815"/>
                  <a:pt x="75718" y="1098439"/>
                  <a:pt x="97277" y="1206230"/>
                </a:cubicBezTo>
                <a:cubicBezTo>
                  <a:pt x="100519" y="1251626"/>
                  <a:pt x="104332" y="1296984"/>
                  <a:pt x="107004" y="1342417"/>
                </a:cubicBezTo>
                <a:cubicBezTo>
                  <a:pt x="119798" y="1559915"/>
                  <a:pt x="100490" y="1472002"/>
                  <a:pt x="126460" y="1575881"/>
                </a:cubicBezTo>
                <a:cubicBezTo>
                  <a:pt x="129702" y="1618034"/>
                  <a:pt x="131980" y="1660272"/>
                  <a:pt x="136187" y="1702340"/>
                </a:cubicBezTo>
                <a:cubicBezTo>
                  <a:pt x="142401" y="1764484"/>
                  <a:pt x="145638" y="1764044"/>
                  <a:pt x="155643" y="1819072"/>
                </a:cubicBezTo>
                <a:cubicBezTo>
                  <a:pt x="159171" y="1838478"/>
                  <a:pt x="162128" y="1857983"/>
                  <a:pt x="165370" y="1877438"/>
                </a:cubicBezTo>
                <a:cubicBezTo>
                  <a:pt x="162128" y="1913106"/>
                  <a:pt x="155643" y="1948627"/>
                  <a:pt x="155643" y="1984442"/>
                </a:cubicBezTo>
                <a:cubicBezTo>
                  <a:pt x="155643" y="2000976"/>
                  <a:pt x="152459" y="2022752"/>
                  <a:pt x="165370" y="2033081"/>
                </a:cubicBezTo>
                <a:cubicBezTo>
                  <a:pt x="175810" y="2041433"/>
                  <a:pt x="191716" y="2027922"/>
                  <a:pt x="204281" y="2023353"/>
                </a:cubicBezTo>
                <a:cubicBezTo>
                  <a:pt x="227489" y="2014914"/>
                  <a:pt x="248631" y="2000954"/>
                  <a:pt x="272375" y="1994170"/>
                </a:cubicBezTo>
                <a:cubicBezTo>
                  <a:pt x="294421" y="1987871"/>
                  <a:pt x="317852" y="1988211"/>
                  <a:pt x="340468" y="1984442"/>
                </a:cubicBezTo>
                <a:cubicBezTo>
                  <a:pt x="356777" y="1981724"/>
                  <a:pt x="372967" y="1978302"/>
                  <a:pt x="389107" y="1974715"/>
                </a:cubicBezTo>
                <a:cubicBezTo>
                  <a:pt x="402158" y="1971815"/>
                  <a:pt x="414751" y="1966645"/>
                  <a:pt x="428017" y="1964987"/>
                </a:cubicBezTo>
                <a:cubicBezTo>
                  <a:pt x="466761" y="1960144"/>
                  <a:pt x="505838" y="1958502"/>
                  <a:pt x="544749" y="1955259"/>
                </a:cubicBezTo>
                <a:cubicBezTo>
                  <a:pt x="577175" y="1958502"/>
                  <a:pt x="609439" y="1964987"/>
                  <a:pt x="642026" y="1964987"/>
                </a:cubicBezTo>
                <a:cubicBezTo>
                  <a:pt x="697245" y="1964987"/>
                  <a:pt x="752368" y="1959845"/>
                  <a:pt x="807396" y="1955259"/>
                </a:cubicBezTo>
                <a:cubicBezTo>
                  <a:pt x="830245" y="1953355"/>
                  <a:pt x="852738" y="1948376"/>
                  <a:pt x="875489" y="1945532"/>
                </a:cubicBezTo>
                <a:cubicBezTo>
                  <a:pt x="904625" y="1941890"/>
                  <a:pt x="933855" y="1939047"/>
                  <a:pt x="963038" y="1935804"/>
                </a:cubicBezTo>
                <a:cubicBezTo>
                  <a:pt x="1031132" y="1939047"/>
                  <a:pt x="1099349" y="1940304"/>
                  <a:pt x="1167319" y="1945532"/>
                </a:cubicBezTo>
                <a:cubicBezTo>
                  <a:pt x="1200804" y="1948108"/>
                  <a:pt x="1222771" y="1959151"/>
                  <a:pt x="1254868" y="1964987"/>
                </a:cubicBezTo>
                <a:cubicBezTo>
                  <a:pt x="1277427" y="1969089"/>
                  <a:pt x="1300264" y="1971472"/>
                  <a:pt x="1322962" y="1974715"/>
                </a:cubicBezTo>
                <a:lnTo>
                  <a:pt x="1692613" y="1964987"/>
                </a:lnTo>
                <a:cubicBezTo>
                  <a:pt x="1728398" y="1963526"/>
                  <a:pt x="1763849" y="1957093"/>
                  <a:pt x="1799617" y="1955259"/>
                </a:cubicBezTo>
                <a:cubicBezTo>
                  <a:pt x="1890347" y="1950606"/>
                  <a:pt x="1981200" y="1948774"/>
                  <a:pt x="2071992" y="1945532"/>
                </a:cubicBezTo>
                <a:lnTo>
                  <a:pt x="2149813" y="1935804"/>
                </a:lnTo>
                <a:cubicBezTo>
                  <a:pt x="2169338" y="1933015"/>
                  <a:pt x="2188590" y="1928381"/>
                  <a:pt x="2208179" y="1926076"/>
                </a:cubicBezTo>
                <a:cubicBezTo>
                  <a:pt x="2243749" y="1921891"/>
                  <a:pt x="2279515" y="1919591"/>
                  <a:pt x="2315183" y="1916349"/>
                </a:cubicBezTo>
                <a:cubicBezTo>
                  <a:pt x="2360579" y="1919591"/>
                  <a:pt x="2406109" y="1921312"/>
                  <a:pt x="2451370" y="1926076"/>
                </a:cubicBezTo>
                <a:cubicBezTo>
                  <a:pt x="2472703" y="1928322"/>
                  <a:pt x="2516648" y="1939964"/>
                  <a:pt x="2538919" y="1945532"/>
                </a:cubicBezTo>
                <a:cubicBezTo>
                  <a:pt x="2535677" y="1906621"/>
                  <a:pt x="2534035" y="1867544"/>
                  <a:pt x="2529192" y="1828800"/>
                </a:cubicBezTo>
                <a:cubicBezTo>
                  <a:pt x="2526749" y="1809257"/>
                  <a:pt x="2516197" y="1780089"/>
                  <a:pt x="2509736" y="1760706"/>
                </a:cubicBezTo>
                <a:cubicBezTo>
                  <a:pt x="2484702" y="1510346"/>
                  <a:pt x="2509736" y="1801635"/>
                  <a:pt x="2509736" y="1284051"/>
                </a:cubicBezTo>
                <a:cubicBezTo>
                  <a:pt x="2509736" y="1193201"/>
                  <a:pt x="2505505" y="1102359"/>
                  <a:pt x="2500009" y="1011676"/>
                </a:cubicBezTo>
                <a:cubicBezTo>
                  <a:pt x="2499009" y="995173"/>
                  <a:pt x="2496086" y="978519"/>
                  <a:pt x="2490281" y="963038"/>
                </a:cubicBezTo>
                <a:cubicBezTo>
                  <a:pt x="2486176" y="952091"/>
                  <a:pt x="2477311" y="943583"/>
                  <a:pt x="2470826" y="933855"/>
                </a:cubicBezTo>
                <a:cubicBezTo>
                  <a:pt x="2467583" y="920885"/>
                  <a:pt x="2464940" y="907750"/>
                  <a:pt x="2461098" y="894944"/>
                </a:cubicBezTo>
                <a:cubicBezTo>
                  <a:pt x="2455205" y="875301"/>
                  <a:pt x="2441643" y="836578"/>
                  <a:pt x="2441643" y="836578"/>
                </a:cubicBezTo>
                <a:cubicBezTo>
                  <a:pt x="2438400" y="810638"/>
                  <a:pt x="2442733" y="782556"/>
                  <a:pt x="2431915" y="758757"/>
                </a:cubicBezTo>
                <a:cubicBezTo>
                  <a:pt x="2425206" y="743997"/>
                  <a:pt x="2406494" y="738567"/>
                  <a:pt x="2393004" y="729574"/>
                </a:cubicBezTo>
                <a:cubicBezTo>
                  <a:pt x="2367552" y="712606"/>
                  <a:pt x="2344203" y="690610"/>
                  <a:pt x="2315183" y="680936"/>
                </a:cubicBezTo>
                <a:cubicBezTo>
                  <a:pt x="2286816" y="671480"/>
                  <a:pt x="2274562" y="668924"/>
                  <a:pt x="2247089" y="651753"/>
                </a:cubicBezTo>
                <a:cubicBezTo>
                  <a:pt x="2179781" y="609686"/>
                  <a:pt x="2236332" y="631955"/>
                  <a:pt x="2178996" y="612842"/>
                </a:cubicBezTo>
                <a:cubicBezTo>
                  <a:pt x="2166026" y="603114"/>
                  <a:pt x="2151549" y="595123"/>
                  <a:pt x="2140085" y="583659"/>
                </a:cubicBezTo>
                <a:cubicBezTo>
                  <a:pt x="2131818" y="575392"/>
                  <a:pt x="2128897" y="562743"/>
                  <a:pt x="2120630" y="554476"/>
                </a:cubicBezTo>
                <a:cubicBezTo>
                  <a:pt x="2112363" y="546209"/>
                  <a:pt x="2100428" y="542505"/>
                  <a:pt x="2091447" y="535021"/>
                </a:cubicBezTo>
                <a:cubicBezTo>
                  <a:pt x="2080879" y="526214"/>
                  <a:pt x="2073123" y="514284"/>
                  <a:pt x="2062264" y="505838"/>
                </a:cubicBezTo>
                <a:cubicBezTo>
                  <a:pt x="2043807" y="491483"/>
                  <a:pt x="2023353" y="479897"/>
                  <a:pt x="2003898" y="466927"/>
                </a:cubicBezTo>
                <a:lnTo>
                  <a:pt x="1974715" y="447472"/>
                </a:lnTo>
                <a:cubicBezTo>
                  <a:pt x="1971472" y="437744"/>
                  <a:pt x="1969573" y="427460"/>
                  <a:pt x="1964987" y="418289"/>
                </a:cubicBezTo>
                <a:cubicBezTo>
                  <a:pt x="1959759" y="407832"/>
                  <a:pt x="1952327" y="398620"/>
                  <a:pt x="1945532" y="389106"/>
                </a:cubicBezTo>
                <a:cubicBezTo>
                  <a:pt x="1918919" y="351847"/>
                  <a:pt x="1926309" y="360154"/>
                  <a:pt x="1906621" y="340468"/>
                </a:cubicBezTo>
                <a:lnTo>
                  <a:pt x="1906621" y="340468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3003289" y="2606063"/>
              <a:ext cx="2672640" cy="880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4649" y="2595623"/>
                <a:ext cx="268452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2894929" y="4597583"/>
              <a:ext cx="4158000" cy="145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0969" y="4585703"/>
                <a:ext cx="4173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3029209" y="2109983"/>
              <a:ext cx="83880" cy="2727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8409" y="2102063"/>
                <a:ext cx="105480" cy="27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5460649" y="3045983"/>
              <a:ext cx="240480" cy="1668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2369" y="3042383"/>
                <a:ext cx="253440" cy="1678320"/>
              </a:xfrm>
              <a:prstGeom prst="rect">
                <a:avLst/>
              </a:prstGeom>
            </p:spPr>
          </p:pic>
        </mc:Fallback>
      </mc:AlternateContent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91894"/>
            <a:ext cx="2695575" cy="93345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495300">
              <a:schemeClr val="tx1">
                <a:lumMod val="5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7" name="Group 166"/>
          <p:cNvGrpSpPr/>
          <p:nvPr/>
        </p:nvGrpSpPr>
        <p:grpSpPr>
          <a:xfrm>
            <a:off x="3522769" y="1707503"/>
            <a:ext cx="4698720" cy="2589480"/>
            <a:chOff x="3522769" y="1707503"/>
            <a:chExt cx="4698720" cy="25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/>
                <p14:cNvContentPartPr/>
                <p14:nvPr/>
              </p14:nvContentPartPr>
              <p14:xfrm>
                <a:off x="4570369" y="1887503"/>
                <a:ext cx="1247040" cy="7441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6049" y="1882103"/>
                  <a:ext cx="125388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/>
                <p14:cNvContentPartPr/>
                <p14:nvPr/>
              </p14:nvContentPartPr>
              <p14:xfrm>
                <a:off x="4621849" y="2782103"/>
                <a:ext cx="139680" cy="2059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13569" y="2773103"/>
                  <a:ext cx="151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 48"/>
                <p14:cNvContentPartPr/>
                <p14:nvPr/>
              </p14:nvContentPartPr>
              <p14:xfrm>
                <a:off x="5431129" y="2808383"/>
                <a:ext cx="2790360" cy="148860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25729" y="2799743"/>
                  <a:ext cx="2806560" cy="15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8" name="Ink 107"/>
                <p14:cNvContentPartPr/>
                <p14:nvPr/>
              </p14:nvContentPartPr>
              <p14:xfrm>
                <a:off x="3522769" y="1707503"/>
                <a:ext cx="1269360" cy="108072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5209" y="1698863"/>
                  <a:ext cx="1285920" cy="10918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60" name="Straight Connector 159"/>
          <p:cNvCxnSpPr/>
          <p:nvPr/>
        </p:nvCxnSpPr>
        <p:spPr>
          <a:xfrm>
            <a:off x="323528" y="148478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3" name="Ink 162"/>
              <p14:cNvContentPartPr/>
              <p14:nvPr/>
            </p14:nvContentPartPr>
            <p14:xfrm>
              <a:off x="7203026" y="4623503"/>
              <a:ext cx="253440" cy="2959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5106" y="4613063"/>
                <a:ext cx="2710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4" name="Ink 163"/>
              <p14:cNvContentPartPr/>
              <p14:nvPr/>
            </p14:nvContentPartPr>
            <p14:xfrm>
              <a:off x="3010466" y="2112143"/>
              <a:ext cx="107640" cy="835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01466" y="2103143"/>
                <a:ext cx="120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5" name="Ink 164"/>
              <p14:cNvContentPartPr/>
              <p14:nvPr/>
            </p14:nvContentPartPr>
            <p14:xfrm>
              <a:off x="2595386" y="2074343"/>
              <a:ext cx="137520" cy="27360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6386" y="2065343"/>
                <a:ext cx="1566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6" name="Ink 165"/>
              <p14:cNvContentPartPr/>
              <p14:nvPr/>
            </p14:nvContentPartPr>
            <p14:xfrm>
              <a:off x="2797706" y="2171903"/>
              <a:ext cx="123840" cy="16236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9066" y="2163623"/>
                <a:ext cx="135360" cy="1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3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6188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  <a:solidFill>
            <a:srgbClr val="000000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“The greatest happiness of the greatest number is the foundation of morals and legislation.”</a:t>
            </a:r>
          </a:p>
          <a:p>
            <a:pPr marL="0" indent="0">
              <a:buNone/>
            </a:pPr>
            <a:r>
              <a:rPr lang="en-GB" dirty="0" smtClean="0"/>
              <a:t>Jeremy Bentham, 1748–1832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84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 3.</a:t>
            </a:r>
            <a:br>
              <a:rPr lang="en-US" sz="2800" dirty="0" smtClean="0"/>
            </a:br>
            <a:r>
              <a:rPr lang="en-US" sz="3200" dirty="0" smtClean="0"/>
              <a:t>There is a systematic family of algorithms for </a:t>
            </a:r>
            <a:br>
              <a:rPr lang="en-US" sz="3200" dirty="0" smtClean="0"/>
            </a:br>
            <a:r>
              <a:rPr lang="en-US" sz="3200" dirty="0" smtClean="0"/>
              <a:t>reaching any such allocation.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132856"/>
            <a:ext cx="374441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TCP behaves </a:t>
            </a:r>
            <a:r>
              <a:rPr lang="en-US" sz="2800" dirty="0"/>
              <a:t>as if the network as a whole were trying to solve an optimization problem.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48478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fredrikericsson.com/images/news/Laila%20Peak%20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58" y="2204864"/>
            <a:ext cx="4572000" cy="30480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262306" y="2400863"/>
              <a:ext cx="1867320" cy="3267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666" y="2390783"/>
                <a:ext cx="1909440" cy="33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9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 3.</a:t>
            </a:r>
            <a:br>
              <a:rPr lang="en-US" sz="2800" dirty="0" smtClean="0"/>
            </a:br>
            <a:r>
              <a:rPr lang="en-US" sz="3200" dirty="0" smtClean="0"/>
              <a:t>There is a systematic family of algorithms for </a:t>
            </a:r>
            <a:br>
              <a:rPr lang="en-US" sz="3200" dirty="0" smtClean="0"/>
            </a:br>
            <a:r>
              <a:rPr lang="en-US" sz="3200" dirty="0" smtClean="0"/>
              <a:t>reaching any such allocation.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132856"/>
            <a:ext cx="3744416" cy="482453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Every sensible goal in allocating network resources can be written as an optimization problem 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(namely, to maximize weighted </a:t>
            </a:r>
            <a:r>
              <a:rPr lang="el-GR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-fairness).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The simplest way to solve an optimization problem is gradient ascent.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TCP and </a:t>
            </a:r>
            <a:r>
              <a:rPr lang="en-US" sz="2000" dirty="0" smtClean="0"/>
              <a:t>backpressure (another type of congestion control) </a:t>
            </a:r>
            <a:r>
              <a:rPr lang="en-US" sz="2000" dirty="0" smtClean="0"/>
              <a:t>are both examples of gradient ascent. They correspond to different ways of writing out the optimization constraints.</a:t>
            </a:r>
            <a:endParaRPr lang="en-GB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48478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fredrikericsson.com/images/news/Laila%20Peak%20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58" y="2204864"/>
            <a:ext cx="4572000" cy="30480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262306" y="2400863"/>
              <a:ext cx="1867320" cy="3267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666" y="2390783"/>
                <a:ext cx="1909440" cy="33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5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935" y="47667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Why did it rain this morning?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7667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Why are you at this lecture?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542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935" y="47667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Why did TCP give me throughput √2/(</a:t>
            </a:r>
            <a:r>
              <a:rPr lang="en-GB" sz="4000" cap="small" dirty="0" err="1" smtClean="0"/>
              <a:t>rtt</a:t>
            </a:r>
            <a:r>
              <a:rPr lang="en-GB" sz="4000" dirty="0"/>
              <a:t> </a:t>
            </a:r>
            <a:r>
              <a:rPr lang="en-GB" sz="4000" dirty="0" smtClean="0"/>
              <a:t>√p)?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7667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Why did TCP give me throughput √2</a:t>
            </a:r>
            <a:r>
              <a:rPr lang="en-GB" sz="4000" dirty="0" smtClean="0"/>
              <a:t>/(</a:t>
            </a:r>
            <a:r>
              <a:rPr lang="en-GB" sz="4000" cap="small" dirty="0" err="1"/>
              <a:t>rtt</a:t>
            </a:r>
            <a:r>
              <a:rPr lang="en-GB" sz="4000" dirty="0" smtClean="0"/>
              <a:t> </a:t>
            </a:r>
            <a:r>
              <a:rPr lang="en-GB" sz="4000" dirty="0"/>
              <a:t>√p)?</a:t>
            </a:r>
          </a:p>
        </p:txBody>
      </p:sp>
    </p:spTree>
    <p:extLst>
      <p:ext uri="{BB962C8B-B14F-4D97-AF65-F5344CB8AC3E}">
        <p14:creationId xmlns:p14="http://schemas.microsoft.com/office/powerpoint/2010/main" val="6256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478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 smtClean="0"/>
              <a:t>τελος</a:t>
            </a:r>
            <a:endParaRPr lang="en-GB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780928"/>
            <a:ext cx="71287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tx1">
                    <a:lumMod val="65000"/>
                  </a:schemeClr>
                </a:solidFill>
              </a:rPr>
              <a:t>teleology</a:t>
            </a:r>
            <a:br>
              <a:rPr lang="en-GB" sz="7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65000"/>
                  </a:schemeClr>
                </a:solidFill>
              </a:rPr>
              <a:t>The doctrine or study of ends or final causes, especially as related to the evidences of design or purpose in nature; also </a:t>
            </a:r>
            <a:r>
              <a:rPr lang="en-GB" sz="2800" i="1" dirty="0">
                <a:solidFill>
                  <a:schemeClr val="tx1">
                    <a:lumMod val="65000"/>
                  </a:schemeClr>
                </a:solidFill>
              </a:rPr>
              <a:t>transf.</a:t>
            </a:r>
            <a:r>
              <a:rPr lang="en-GB" sz="2800" dirty="0">
                <a:solidFill>
                  <a:schemeClr val="tx1">
                    <a:lumMod val="65000"/>
                  </a:schemeClr>
                </a:solidFill>
              </a:rPr>
              <a:t> such design as exhibited in natural objects or phenomena</a:t>
            </a:r>
            <a:r>
              <a:rPr lang="en-GB" sz="28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antryspa.com/wp-content/uploads/2009/07/birthdayCak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040560" cy="33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475656" y="1052736"/>
            <a:ext cx="3312368" cy="2304256"/>
            <a:chOff x="1475656" y="1052736"/>
            <a:chExt cx="3312368" cy="230425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203848" y="1628800"/>
              <a:ext cx="1584176" cy="648072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03848" y="1628800"/>
              <a:ext cx="1080120" cy="1728192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339752" y="1628800"/>
              <a:ext cx="864096" cy="1728192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475656" y="1628800"/>
              <a:ext cx="1728192" cy="360040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03848" y="1628800"/>
              <a:ext cx="1440160" cy="0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203848" y="1052736"/>
              <a:ext cx="540060" cy="576064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2771800" y="1052736"/>
              <a:ext cx="432048" cy="576064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763688" y="1268760"/>
              <a:ext cx="1440160" cy="360040"/>
            </a:xfrm>
            <a:prstGeom prst="line">
              <a:avLst/>
            </a:prstGeom>
            <a:ln w="76200">
              <a:solidFill>
                <a:srgbClr val="000000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65000"/>
              <a:lumOff val="35000"/>
              <a:alpha val="38824"/>
            </a:schemeClr>
          </a:solidFill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76200" dist="50800" dir="2700000" algn="tl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  <p:txBody>
          <a:bodyPr/>
          <a:lstStyle/>
          <a:p>
            <a:r>
              <a:rPr lang="en-US" dirty="0" smtClean="0"/>
              <a:t>§5. The principles of resource allocation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Damon </a:t>
            </a:r>
            <a:r>
              <a:rPr lang="en-US" dirty="0" err="1" smtClean="0"/>
              <a:t>Wischik</a:t>
            </a:r>
            <a:r>
              <a:rPr lang="en-US" dirty="0" smtClean="0"/>
              <a:t>, UCL</a:t>
            </a:r>
          </a:p>
          <a:p>
            <a:r>
              <a:rPr lang="en-US" dirty="0" err="1" smtClean="0"/>
              <a:t>Devavrat</a:t>
            </a:r>
            <a:r>
              <a:rPr lang="en-US" dirty="0" smtClean="0"/>
              <a:t> Shah, MIT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1475656" y="1052736"/>
            <a:ext cx="3312368" cy="2304256"/>
            <a:chOff x="1475656" y="1052736"/>
            <a:chExt cx="3312368" cy="230425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3848" y="1628800"/>
              <a:ext cx="1584176" cy="64807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203848" y="1628800"/>
              <a:ext cx="1080120" cy="172819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339752" y="1628800"/>
              <a:ext cx="864096" cy="172819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475656" y="1628800"/>
              <a:ext cx="1728192" cy="36004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03848" y="1628800"/>
              <a:ext cx="144016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03848" y="1052736"/>
              <a:ext cx="540060" cy="57606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2771800" y="1052736"/>
              <a:ext cx="432048" cy="57606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763688" y="1268760"/>
              <a:ext cx="1440160" cy="36004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9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mean by resource allocation?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076056" cy="57332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In a data network, how much throughput should each user get?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In a data center, whose requests will I prioritize and whose will be dropped?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In a multi-tenanted data center, how many tenants can I fit?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Which drivers are on the roads?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How much should the state pay for health care?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10286" y="5834957"/>
            <a:ext cx="3323095" cy="1050427"/>
            <a:chOff x="3210286" y="5834957"/>
            <a:chExt cx="3323095" cy="1050427"/>
          </a:xfrm>
        </p:grpSpPr>
        <p:pic>
          <p:nvPicPr>
            <p:cNvPr id="2053" name="Picture 5" descr="http://mitracreative.com/blog/wp-content/uploads/2009/12/comcast_logo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286" y="5834957"/>
              <a:ext cx="2520280" cy="739798"/>
            </a:xfrm>
            <a:prstGeom prst="rect">
              <a:avLst/>
            </a:prstGeom>
            <a:noFill/>
            <a:effectLst>
              <a:outerShdw blurRad="76200" dist="76200" dir="2700000" algn="tl" rotWithShape="0">
                <a:schemeClr val="bg1">
                  <a:lumMod val="50000"/>
                  <a:lumOff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92080" y="6239053"/>
              <a:ext cx="1241301" cy="646331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40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 neutrality</a:t>
              </a:r>
              <a:endParaRPr lang="en-GB" dirty="0"/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2085975" cy="17907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1">
                <a:lumMod val="50000"/>
                <a:lumOff val="50000"/>
                <a:alpha val="38000"/>
              </a:scheme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EN network hard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41" y="2025074"/>
            <a:ext cx="1371600" cy="1828800"/>
          </a:xfrm>
          <a:prstGeom prst="rect">
            <a:avLst/>
          </a:prstGeom>
          <a:noFill/>
          <a:ln w="3175">
            <a:solidFill>
              <a:schemeClr val="bg1">
                <a:lumMod val="50000"/>
                <a:lumOff val="50000"/>
              </a:schemeClr>
            </a:solidFill>
          </a:ln>
          <a:effectLst>
            <a:outerShdw blurRad="76200" dist="63500" dir="2700000" algn="tl" rotWithShape="0">
              <a:schemeClr val="bg1">
                <a:lumMod val="65000"/>
                <a:lumOff val="3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4005064"/>
            <a:ext cx="3399397" cy="1368152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1">
                <a:lumMod val="50000"/>
                <a:lumOff val="50000"/>
                <a:alpha val="36000"/>
              </a:scheme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728" y="4905311"/>
            <a:ext cx="1402641" cy="16831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Why is it worth learning principles of resource allocation?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7281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design a networked system, you will have to think about resource allocation sooner or later.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482097"/>
              </p:ext>
            </p:extLst>
          </p:nvPr>
        </p:nvGraphicFramePr>
        <p:xfrm>
          <a:off x="2051720" y="39261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295" y="4574232"/>
            <a:ext cx="19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NSDI 2011 posters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501044"/>
            <a:ext cx="18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NSDI 2011 papers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5643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irectly concerned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35730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ndirectly concerned</a:t>
            </a:r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35643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ot yet concerned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378904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resource allocation</a:t>
            </a:r>
            <a:endParaRPr lang="en-GB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Why is it worth learning principles of resource allocation?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936104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It’s hard to get right, except in simple cases.</a:t>
            </a:r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323528" y="2924944"/>
            <a:ext cx="2919094" cy="1224136"/>
            <a:chOff x="899592" y="3140968"/>
            <a:chExt cx="2232248" cy="936104"/>
          </a:xfrm>
        </p:grpSpPr>
        <p:grpSp>
          <p:nvGrpSpPr>
            <p:cNvPr id="31" name="Group 30"/>
            <p:cNvGrpSpPr/>
            <p:nvPr/>
          </p:nvGrpSpPr>
          <p:grpSpPr>
            <a:xfrm>
              <a:off x="984326" y="3226538"/>
              <a:ext cx="2061944" cy="765800"/>
              <a:chOff x="984326" y="3226538"/>
              <a:chExt cx="2061944" cy="7658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984326" y="322653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84326" y="358657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84326" y="394661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60390" y="358657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424486" y="358657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00550" y="322653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000550" y="358657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00550" y="3946618"/>
                <a:ext cx="45720" cy="457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07186" y="3249398"/>
              <a:ext cx="2039084" cy="742940"/>
              <a:chOff x="1007186" y="3249398"/>
              <a:chExt cx="2039084" cy="742940"/>
            </a:xfrm>
          </p:grpSpPr>
          <p:cxnSp>
            <p:nvCxnSpPr>
              <p:cNvPr id="33" name="Straight Connector 32"/>
              <p:cNvCxnSpPr>
                <a:stCxn id="22" idx="4"/>
                <a:endCxn id="25" idx="5"/>
              </p:cNvCxnSpPr>
              <p:nvPr/>
            </p:nvCxnSpPr>
            <p:spPr>
              <a:xfrm>
                <a:off x="1007186" y="3272258"/>
                <a:ext cx="592228" cy="353344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3" idx="6"/>
                <a:endCxn id="25" idx="6"/>
              </p:cNvCxnSpPr>
              <p:nvPr/>
            </p:nvCxnSpPr>
            <p:spPr>
              <a:xfrm>
                <a:off x="1030046" y="3609438"/>
                <a:ext cx="576064" cy="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4" idx="4"/>
                <a:endCxn id="25" idx="6"/>
              </p:cNvCxnSpPr>
              <p:nvPr/>
            </p:nvCxnSpPr>
            <p:spPr>
              <a:xfrm flipV="1">
                <a:off x="1007186" y="3609438"/>
                <a:ext cx="598924" cy="38290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5" idx="1"/>
                <a:endCxn id="26" idx="5"/>
              </p:cNvCxnSpPr>
              <p:nvPr/>
            </p:nvCxnSpPr>
            <p:spPr>
              <a:xfrm>
                <a:off x="1567086" y="3593274"/>
                <a:ext cx="896424" cy="32328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6" idx="0"/>
                <a:endCxn id="27" idx="6"/>
              </p:cNvCxnSpPr>
              <p:nvPr/>
            </p:nvCxnSpPr>
            <p:spPr>
              <a:xfrm flipV="1">
                <a:off x="2447346" y="3249398"/>
                <a:ext cx="598924" cy="33718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8" idx="4"/>
                <a:endCxn id="26" idx="5"/>
              </p:cNvCxnSpPr>
              <p:nvPr/>
            </p:nvCxnSpPr>
            <p:spPr>
              <a:xfrm flipH="1" flipV="1">
                <a:off x="2463510" y="3625602"/>
                <a:ext cx="559900" cy="6696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29" idx="0"/>
                <a:endCxn id="26" idx="6"/>
              </p:cNvCxnSpPr>
              <p:nvPr/>
            </p:nvCxnSpPr>
            <p:spPr>
              <a:xfrm flipH="1" flipV="1">
                <a:off x="2470206" y="3609438"/>
                <a:ext cx="553204" cy="33718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899592" y="3140968"/>
              <a:ext cx="2232248" cy="936104"/>
              <a:chOff x="899592" y="3140968"/>
              <a:chExt cx="2232248" cy="936104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schemeClr val="bg2">
                  <a:lumMod val="60000"/>
                  <a:lumOff val="40000"/>
                  <a:alpha val="40000"/>
                </a:schemeClr>
              </a:outerShdw>
            </a:effectLst>
          </p:grpSpPr>
          <p:sp>
            <p:nvSpPr>
              <p:cNvPr id="11" name="Oval 10"/>
              <p:cNvSpPr/>
              <p:nvPr/>
            </p:nvSpPr>
            <p:spPr>
              <a:xfrm>
                <a:off x="899592" y="314096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99592" y="350100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99592" y="386104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75656" y="350100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339752" y="350100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15816" y="314096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15816" y="350100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15816" y="3861048"/>
                <a:ext cx="216024" cy="216024"/>
              </a:xfrm>
              <a:prstGeom prst="ellipse">
                <a:avLst/>
              </a:prstGeom>
              <a:grpFill/>
              <a:ln w="127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822045" y="5241974"/>
            <a:ext cx="259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Max-min fairness</a:t>
            </a:r>
          </a:p>
          <a:p>
            <a:r>
              <a:rPr lang="en-US" dirty="0" smtClean="0"/>
              <a:t>Jain’s fairness index</a:t>
            </a:r>
          </a:p>
          <a:p>
            <a:r>
              <a:rPr lang="en-US" dirty="0" smtClean="0"/>
              <a:t>Average throughput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175760" y="5229200"/>
            <a:ext cx="329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benefit</a:t>
            </a:r>
          </a:p>
          <a:p>
            <a:r>
              <a:rPr lang="en-US" dirty="0" smtClean="0"/>
              <a:t>Incentive compatibility</a:t>
            </a:r>
          </a:p>
          <a:p>
            <a:r>
              <a:rPr lang="en-US" dirty="0" smtClean="0"/>
              <a:t>Identity issues:</a:t>
            </a:r>
          </a:p>
          <a:p>
            <a:r>
              <a:rPr lang="en-US" dirty="0" smtClean="0"/>
              <a:t>bundled users, Sybil attacks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902" y="2253627"/>
            <a:ext cx="4844578" cy="29035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Why is it worth learning principles of resource allocation?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137"/>
            <a:ext cx="9144000" cy="1296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There is a systematic way to formulate the problem, and a systematic family of solutions.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2045" y="5241974"/>
            <a:ext cx="259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Max-min fairness</a:t>
            </a:r>
          </a:p>
          <a:p>
            <a:r>
              <a:rPr lang="en-US" dirty="0" smtClean="0"/>
              <a:t>Jain’s fairness index</a:t>
            </a:r>
          </a:p>
          <a:p>
            <a:r>
              <a:rPr lang="en-US" dirty="0" smtClean="0"/>
              <a:t>Average throughput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175760" y="5229200"/>
            <a:ext cx="329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benefit</a:t>
            </a:r>
          </a:p>
          <a:p>
            <a:r>
              <a:rPr lang="en-US" dirty="0" smtClean="0"/>
              <a:t>Incentive compatibility</a:t>
            </a:r>
          </a:p>
          <a:p>
            <a:r>
              <a:rPr lang="en-US" dirty="0" smtClean="0"/>
              <a:t>Identity issues:</a:t>
            </a:r>
          </a:p>
          <a:p>
            <a:r>
              <a:rPr lang="en-US" dirty="0" smtClean="0"/>
              <a:t>bundled users, Sybil attacks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215630"/>
            <a:ext cx="2695575" cy="93345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495300">
              <a:schemeClr val="tx1">
                <a:lumMod val="5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793" y="2448392"/>
            <a:ext cx="3598168" cy="395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602101"/>
            <a:ext cx="38385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2780928"/>
            <a:ext cx="37784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5789"/>
            <a:ext cx="3730416" cy="3685579"/>
          </a:xfrm>
          <a:prstGeom prst="rect">
            <a:avLst/>
          </a:prstGeom>
          <a:noFill/>
          <a:ln w="317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88900" dist="63500" dir="2700000" algn="ctr" rotWithShape="0">
              <a:schemeClr val="bg1">
                <a:lumMod val="50000"/>
                <a:lumOff val="50000"/>
                <a:alpha val="4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2326 -0.415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2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49774 -0.29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699</Words>
  <Application>Microsoft Office PowerPoint</Application>
  <PresentationFormat>On-screen Show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§5. The principles of resource allocation</vt:lpstr>
      <vt:lpstr>What do I mean by resource allocation?</vt:lpstr>
      <vt:lpstr>Why is it worth learning principles of resource allocation?</vt:lpstr>
      <vt:lpstr>Why is it worth learning principles of resource allocation?</vt:lpstr>
      <vt:lpstr>Why is it worth learning principles of resource allocation?</vt:lpstr>
      <vt:lpstr>Why is it worth learning principles of resource allocation?</vt:lpstr>
      <vt:lpstr>Why is it worth learning principles of resource allocation?</vt:lpstr>
      <vt:lpstr>What are the principles of resource allocation?</vt:lpstr>
      <vt:lpstr>Principle 1. Every networked system has a capacity region.</vt:lpstr>
      <vt:lpstr>Principle 2. There is a systematic way to decide how resources should be allocated, given the capacity region.</vt:lpstr>
      <vt:lpstr>PowerPoint Presentation</vt:lpstr>
      <vt:lpstr>Principle 3. There is a systematic family of algorithms for  reaching any such allocation.</vt:lpstr>
      <vt:lpstr>Principle 3. There is a systematic family of algorithms for  reaching any such allocation.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 resource allocation</dc:title>
  <dc:creator>djw</dc:creator>
  <cp:lastModifiedBy>djw</cp:lastModifiedBy>
  <cp:revision>28</cp:revision>
  <dcterms:created xsi:type="dcterms:W3CDTF">2011-08-15T00:07:29Z</dcterms:created>
  <dcterms:modified xsi:type="dcterms:W3CDTF">2011-11-22T13:44:23Z</dcterms:modified>
</cp:coreProperties>
</file>