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2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70" r:id="rId6"/>
    <p:sldId id="261" r:id="rId7"/>
    <p:sldId id="282" r:id="rId8"/>
    <p:sldId id="263" r:id="rId9"/>
    <p:sldId id="272" r:id="rId10"/>
    <p:sldId id="273" r:id="rId11"/>
    <p:sldId id="274" r:id="rId12"/>
    <p:sldId id="275" r:id="rId13"/>
    <p:sldId id="276" r:id="rId14"/>
    <p:sldId id="283" r:id="rId15"/>
    <p:sldId id="278" r:id="rId16"/>
    <p:sldId id="279" r:id="rId17"/>
    <p:sldId id="280" r:id="rId18"/>
    <p:sldId id="281" r:id="rId19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EE2"/>
    <a:srgbClr val="506E82"/>
    <a:srgbClr val="F6F5EE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9" autoAdjust="0"/>
    <p:restoredTop sz="91160" autoAdjust="0"/>
  </p:normalViewPr>
  <p:slideViewPr>
    <p:cSldViewPr snapToGrid="0">
      <p:cViewPr varScale="1">
        <p:scale>
          <a:sx n="119" d="100"/>
          <a:sy n="119" d="100"/>
        </p:scale>
        <p:origin x="48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A092A6-C119-49FC-82A6-A63EBCB764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773CC-129C-4043-B8B4-7563B2B253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4C2EDF51-89DA-4B15-BC83-A016BDFC3C55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E738A-F85B-40D8-A06F-1A4F44CC1D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7105"/>
            <a:ext cx="4301174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E9392-E75B-43AE-BC63-0CC2CC1EE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247" y="6457105"/>
            <a:ext cx="4301173" cy="340570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5D40ED6F-39FE-4D0C-87ED-00917B9A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1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9:45:18.501"/>
    </inkml:context>
    <inkml:brush xml:id="br0">
      <inkml:brushProperty name="width" value="0.06667" units="cm"/>
      <inkml:brushProperty name="height" value="0.06667" units="cm"/>
      <inkml:brushProperty name="color" value="#849398"/>
    </inkml:brush>
    <inkml:brush xml:id="br1">
      <inkml:brushProperty name="width" value="0.06667" units="cm"/>
      <inkml:brushProperty name="height" value="0.06667" units="cm"/>
      <inkml:brushProperty name="color" value="#FFC114"/>
    </inkml:brush>
  </inkml:definitions>
  <inkml:trace contextRef="#ctx0" brushRef="#br0">132 2570 5848 0 0,'0'0'160'0'0,"0"0"48"0"0,0 0-208 0 0,0 0 0 0 0,-15 0 0 0 0,15 0 0 0 0,0 0 832 0 0,0 0 120 0 0,0 0 24 0 0,-15 0 8 0 0,15 0-280 0 0,0 0-48 0 0,0 0-16 0 0,-14 0 0 0 0,-15 0-128 0 0,29 0-32 0 0,0 0-8 0 0,-15 0 0 0 0,0 14-64 0 0,15-14-16 0 0,0 0 0 0 0,0 0 0 0 0,0 0 23 0 0,0 0 9 0 0,0 0 0 0 0,0 0 0 0 0,0 0-40 0 0,0 0 0 0 0,-14 0-8 0 0,14 0 0 0 0,0 0-144 0 0,0 0-24 0 0,0 0-8 0 0,0 0 0 0 0,-15 0-112 0 0,15 0-24 0 0,0 0-64 0 0,0 0 96 0 0,0 0-96 0 0,0 0 0 0 0,0 0 0 0 0,0 0 0 0 0,0 0 0 0 0,0 0 0 0 0,0 0-72 0 0,0 0 72 0 0,15 0-64 0 0,-15 0 64 0 0,0 0 0 0 0,0 0-72 0 0,14 15 72 0 0,1-15-64 0 0,-15 0 64 0 0,15 0-64 0 0,-1 0 64 0 0,-14 0 0 0 0,29 0-72 0 0,-14 0 72 0 0,-15 0 0 0 0,15 0 0 0 0,-1-15-72 0 0,1 15 72 0 0,14 0 0 0 0,0-14 0 0 0,0 14 0 0 0,1 0 0 0 0,13 0 0 0 0,1-15 0 0 0,-15 15 0 0 0,0 0 0 0 0,15 0 0 0 0,-15-15 0 0 0,15 15-72 0 0,-15 0 72 0 0,1-14 0 0 0,13 14 0 0 0,1-15 0 0 0,-15 15 0 0 0,15-14 0 0 0,0 14-72 0 0,0-15 72 0 0,-15 15 0 0 0,29 0 0 0 0,1 0-64 0 0,-15-14 64 0 0,-1 14 0 0 0,1 0 0 0 0,0 0 0 0 0,0-15 0 0 0,0 15-64 0 0,-1 0 64 0 0,1-15 0 0 0,14 15 0 0 0,-14 0-64 0 0,15 0 64 0 0,-1 0-64 0 0,-14 0 64 0 0,14 0-64 0 0,-14 0 64 0 0,14 0 0 0 0,-14 0 0 0 0,0 0 0 0 0,14 0 0 0 0,-14 15 0 0 0,0-15 0 0 0,14 0 0 0 0,-14 0 0 0 0,0 15 0 0 0,0-15 0 0 0,-1 0 0 0 0,1 14 0 0 0,15-14 0 0 0,-16 15 0 0 0,1-15 0 0 0,0 0 0 0 0,0 14 0 0 0,0-14 0 0 0,-1 0 64 0 0,1 15-64 0 0,15-15-120 0 0,-30 0 32 0 0,15 0 8 0 0,14 0 80 0 0,-14 0-80 0 0,0 0 80 0 0,14 0-80 0 0,-29 0 80 0 0,30 14 0 0 0,-30-14-72 0 0,14 0 72 0 0,1 0 0 0 0,0 0 0 0 0,0 15 0 0 0,0-15 0 0 0,-15 0 0 0 0,15 0 0 0 0,-1 0-72 0 0,16 0 72 0 0,-15 15 0 0 0,-1-15-80 0 0,1 0 80 0 0,0 0-64 0 0,0 0 64 0 0,0 14 0 0 0,-15-14 0 0 0,15 0 0 0 0,-15 0 0 0 0,15 0 0 0 0,-15 0 0 0 0,15 15 0 0 0,-1-15 0 0 0,1 0 0 0 0,-15 0 0 0 0,30-15 0 0 0,-1 15 0 0 0,0 0 0 0 0,1 0 0 0 0,-15 0-64 0 0,-1 0 64 0 0,16-14 0 0 0,-30 14 0 0 0,15 0 0 0 0,0-15 0 0 0,-1 15 64 0 0,1 0-64 0 0,0-15 88 0 0,0 15-88 0 0,-15-14 80 0 0,15 14-80 0 0,0 0 80 0 0,-1-15-80 0 0,1 15 0 0 0,-15 0 0 0 0,15-14 64 0 0,-15 14-64 0 0,0 0 0 0 0,1-15 0 0 0,-1 15 0 0 0,-15-14 0 0 0,16 14 0 0 0,-16 0 72 0 0,15 0-72 0 0,-14 0 0 0 0,14 0 0 0 0,-14-15 0 0 0,-1 15 0 0 0,1 0-112 0 0,0 0 16 0 0,-15 0 8 0 0,14 0 0 0 0,-14 0-256 0 0,15 0-48 0 0,-15 0-16 0 0,0 0-4359 0 0,14 0-865 0 0</inkml:trace>
  <inkml:trace contextRef="#ctx0" brushRef="#br0" timeOffset="899.5534">2745 905 10656 0 0,'14'0'232'0'0,"-14"0"56"0"0,0 0 0 0 0,0 0 8 0 0,0 15-232 0 0,0 0-64 0 0,0-1 0 0 0,15 1 0 0 0,-30-1 648 0 0,15 1 120 0 0,0-15 32 0 0,15 15 0 0 0,-15-1-256 0 0,0 1-56 0 0,0 14-8 0 0,0-15-1 0 0,0 16-143 0 0,0-16-32 0 0,0 1-8 0 0,0 14 0 0 0,14 0-176 0 0,-14 0-40 0 0,0 1-8 0 0,0-16 0 0 0,15 15-8 0 0,-15 15-64 0 0,15-15 96 0 0,-15 1-32 0 0,14 13-64 0 0,-14-13 0 0 0,0 13 0 0 0,15 1 64 0 0,-1 0-64 0 0,1 0 64 0 0,-15 0-64 0 0,15-1 64 0 0,-1 1 56 0 0,1 0 8 0 0,-1 0 0 0 0,-14 0 0 0 0,15-1 48 0 0,0 1 16 0 0,-1 0 0 0 0,-14-15 0 0 0,0 15-48 0 0,15 0-8 0 0,0 0 0 0 0,-1-1 0 0 0,-14 1-56 0 0,15 0-16 0 0,-15 0 0 0 0,0-1 0 0 0,14-13-64 0 0,1 13 64 0 0,-15 1-64 0 0,15-15 64 0 0,-15 15-64 0 0,14-15 0 0 0,-14 1 72 0 0,0 13-72 0 0,15-13 0 0 0,-15 13 0 0 0,14-13 0 0 0,-14 13 64 0 0,0 1-64 0 0,0 0 64 0 0,0-15-64 0 0,0 0 64 0 0,15 1-64 0 0,-15-1 0 0 0,0 0 0 0 0,0-14 0 0 0,15 14 64 0 0,-15-15-64 0 0,0 1 64 0 0,0 0-64 0 0,0-1 0 0 0,14 1 72 0 0,-14 14-72 0 0,0-14 0 0 0,0-15 64 0 0,0 14-64 0 0,0 1 0 0 0,0-1 0 0 0,0-14 0 0 0,0 15 0 0 0,0 0 0 0 0,0-15 0 0 0,15 14 0 0 0,-15 1 0 0 0,0-15 0 0 0,0 0 0 0 0,0 0-112 0 0,0 14-24 0 0,0-14-8 0 0,0 0 0 0 0,0 0-752 0 0,0 0-144 0 0,0 0-32 0 0</inkml:trace>
  <inkml:trace contextRef="#ctx0" brushRef="#br1" timeOffset="10101.2682">730 2453 12784 0 0,'0'14'280'0'0,"0"1"56"0"0,0-1 16 0 0,0-14 8 0 0,0 0-288 0 0,0 0-72 0 0,0 0 0 0 0,0 0 0 0 0,0 0 576 0 0,0 0 96 0 0,0 0 16 0 0,0 0 7 0 0,0 0-231 0 0,0 0-48 0 0,0 0 0 0 0,15 0-8 0 0,-15 0-136 0 0,0 0-24 0 0,0 0-8 0 0,0 0 0 0 0,0 0-80 0 0,0 0-24 0 0,0 0 0 0 0,0 0 0 0 0,14 15-8 0 0,-14-15-8 0 0,0 0 0 0 0,0 0 0 0 0,0 0-24 0 0,15 0 0 0 0,-15 0 0 0 0,0 15 0 0 0,0-15 0 0 0,14 0-8 0 0,-14 0 0 0 0,15 0 0 0 0,-15 0 8 0 0,0 0 8 0 0,15 0 0 0 0,-15 0 0 0 0,14 0 24 0 0,-14 0 0 0 0,15 0 0 0 0,-15 0 0 0 0,0 0 32 0 0,0 0 16 0 0,0 0 0 0 0,14 0 0 0 0,1 0-24 0 0,-15 0-8 0 0,0 0 0 0 0,0 0 0 0 0,29 0-56 0 0,-29 0-16 0 0,0 0 0 0 0,0 0 0 0 0,0 0-72 0 0,15 0 64 0 0,-1 0-64 0 0,-14 0 64 0 0,0 0-64 0 0,15 0 0 0 0,0 0 0 0 0,-15-15 64 0 0,14 15-64 0 0,1 0 0 0 0,-15 0 0 0 0,0 0 0 0 0,14 0 64 0 0,-14 0-64 0 0,0 0 0 0 0,15 15 64 0 0,-15-15-64 0 0,0 0 96 0 0,15 0-96 0 0,-1 0 96 0 0,-14 0-96 0 0,0 0 80 0 0,15 0-80 0 0,-15 0 80 0 0,14 0-80 0 0,1-15 80 0 0,-15 30-80 0 0,0-15 80 0 0,0 0-80 0 0,15-15 80 0 0,-1 15-80 0 0,-14 0 80 0 0,0 0-80 0 0,0 0 0 0 0,15 0 72 0 0,-1 0-72 0 0,-14 15 0 0 0,15-15 0 0 0,-15 0 0 0 0,0 0 64 0 0,0 0-64 0 0,15 0 0 0 0,-15 0 0 0 0,0 0 64 0 0,14 0-64 0 0,1 0 0 0 0,-15 0 0 0 0,0 0 0 0 0,0 0 0 0 0,14 0 0 0 0,-14 0 0 0 0,15 14 0 0 0,0-14 0 0 0,-15 0 0 0 0,0 0 0 0 0,0 0 0 0 0,0 0 0 0 0,14 0 0 0 0,-14 0 0 0 0,0 0 0 0 0,15 0 0 0 0,-1 0 0 0 0,-14 0 0 0 0,0 15 0 0 0,0-15 0 0 0,15-15 0 0 0,0 15 0 0 0,-15 0 0 0 0,14 0 0 0 0,-14 0 0 0 0,0 0 0 0 0,15 0 0 0 0,-1 0 0 0 0,-14 0 0 0 0,15 0 0 0 0,0 0 0 0 0,-15 0 0 0 0,14 0 64 0 0,-14 0-64 0 0,0 0 0 0 0,15 15 0 0 0,-1-15 64 0 0,1 0-64 0 0,-15 0 0 0 0,29 0 64 0 0,-29 0-64 0 0,15-15 64 0 0,-15 15-64 0 0,0 0 0 0 0,14 0 0 0 0,-14 0 0 0 0,0 0 0 0 0,0 0 0 0 0,0 0 0 0 0,0 0 0 0 0,15 0 0 0 0,0 0 0 0 0,-15 0 0 0 0,14 0 0 0 0,1 0 0 0 0,-15 0 0 0 0,0 0 0 0 0,14 0 0 0 0,1 0 0 0 0,-15 15 0 0 0,15-15 0 0 0,-1 0 0 0 0,-14 0 0 0 0,0 0 0 0 0,15 0 0 0 0,-1-15 0 0 0,-14 15 0 0 0,0 0 0 0 0,15 0 0 0 0,0 0 0 0 0,-15 0 0 0 0,0 0 0 0 0,14 0 0 0 0,1-14 0 0 0,-15 14 0 0 0,14 0 0 0 0,1 0 0 0 0,-15 0 0 0 0,0 0 0 0 0,0 0 0 0 0,15 0 0 0 0,-1 0 0 0 0,-14 0 0 0 0,15 0 0 0 0,-1 0 0 0 0,-14-15 0 0 0,15 15 0 0 0,-1 0 0 0 0,-14 15 0 0 0,15-30 0 0 0,-15 15 0 0 0,15 0 0 0 0,-1 15 0 0 0,-14-15 0 0 0,0-15 0 0 0,15 15 0 0 0,-15 0 0 0 0,14 0 0 0 0,-14 0 0 0 0,0 0 0 0 0,15 0 0 0 0,-15 0 0 0 0,15 0 0 0 0,-15 0 0 0 0,0 0 64 0 0,14 0-64 0 0,1 0 0 0 0,-15 0 64 0 0,0-15-64 0 0,29 15 64 0 0,-29 0-64 0 0,15 15 0 0 0,-15-15 0 0 0,14-15 0 0 0,-14 15 0 0 0,15 0 0 0 0,-1 0 0 0 0,-14-14 0 0 0,15 14 64 0 0,0 0-64 0 0,-15 0 0 0 0,14 0 0 0 0,1-15 0 0 0,-15 15 0 0 0,0 15 0 0 0,0-15 0 0 0,14 0 0 0 0,1 0 0 0 0,-15 0 0 0 0,0 0 0 0 0,0 0 0 0 0,15 0 0 0 0,-1 14 0 0 0,-14-14 0 0 0,15 0 0 0 0,-1 0 0 0 0,1 0 0 0 0,-15 0 0 0 0,15 0 0 0 0,-1 0 0 0 0,-14 0 0 0 0,15 0 0 0 0,-1 0 0 0 0,-14 0 0 0 0,0 0 0 0 0,15 0 0 0 0,0 0 0 0 0,-1 0 0 0 0,-14 0 0 0 0,0 0 64 0 0,15 0-64 0 0,-1 0 64 0 0,1 0-64 0 0,-15 0 80 0 0,0 0-80 0 0,15 0 64 0 0,-1-14-64 0 0,-14 14 0 0 0,15 0 0 0 0,-1 0 0 0 0,-14 0 0 0 0,0 0 0 0 0,0 0 0 0 0,15-15 0 0 0,-15 15 0 0 0,15 0 0 0 0,-1 15 0 0 0,-14-15 0 0 0,0 0 0 0 0,0 0 0 0 0,15 0 0 0 0,-1 0 0 0 0,-14 0 0 0 0,15-15 0 0 0,0 15 0 0 0,-15 0 0 0 0,0 0 0 0 0,0 15 0 0 0,14-30 0 0 0,-14 15 0 0 0,0 0 64 0 0,0 0-64 0 0,0 0 0 0 0,15 0 0 0 0,-1 0 0 0 0,-14 0 0 0 0,15 0 0 0 0,-15 0 0 0 0,15 0 64 0 0,-15 0-64 0 0,14 0 0 0 0,-14 0 64 0 0,15 0-64 0 0,-15 0 0 0 0,0 0 0 0 0,0 0 80 0 0,14 0-80 0 0,1 0 80 0 0,0 0-80 0 0,-15 0 0 0 0,0 0 0 0 0,0 0 0 0 0,14 0 0 0 0,1 0 0 0 0,-15-14 0 0 0,14 14 0 0 0,-14 0 0 0 0,0 0 0 0 0,0 14 72 0 0,15-14-72 0 0,-15 0 64 0 0,0 0-64 0 0,15 0 0 0 0,-1 0 0 0 0,-14 15-88 0 0,15-15 88 0 0,-15 0 0 0 0,14 0 0 0 0,-14 0 0 0 0,0-15 0 0 0,15 15 0 0 0,-15 0 0 0 0,0 0 64 0 0,0 0-64 0 0,0 0 0 0 0,15 0 0 0 0,-15 0 64 0 0,14 0-64 0 0,-14 0 0 0 0,0 0 64 0 0,15 0-64 0 0,-1 0 0 0 0,-14 0 0 0 0,0 0 0 0 0,0 0 64 0 0,15 0-64 0 0,-15 0 0 0 0,15 0 0 0 0,-1 0 0 0 0,-14 0 0 0 0,0 0 64 0 0,15 0-64 0 0,-15 0 0 0 0,0 0 0 0 0,14 0 0 0 0,-14 0 0 0 0,0 0 0 0 0,15-14 0 0 0,-15 14 0 0 0,15 0 0 0 0,-1 0 0 0 0,-14 0 0 0 0,0 0 0 0 0,0 0 0 0 0,0 14 64 0 0,15-14-64 0 0,-15 0 0 0 0,0 0 0 0 0,0 0 0 0 0,0 0 0 0 0,0 0 0 0 0,0 0 0 0 0,0-14 0 0 0,14 14 0 0 0,-14 0 0 0 0,0 0 0 0 0,15 0 0 0 0,-15 0 0 0 0,0 0 0 0 0,0 0 0 0 0,15 0 0 0 0,-15 0 0 0 0,0 0 0 0 0,0 0 0 0 0,0 0 0 0 0,0 0 0 0 0,0 0 0 0 0,0 0 0 0 0,0 14 0 0 0,0-14 0 0 0,14 0 0 0 0,-14 0 0 0 0,0 0 0 0 0,0 0 0 0 0,0 0 0 0 0,0 0 0 0 0,0 0 0 0 0,0 0 0 0 0,0 0 0 0 0,0 0 0 0 0,15 0 0 0 0,-15 0 0 0 0,0 0 0 0 0,0 0 0 0 0,0 0 0 0 0,14 0 0 0 0,-14 0 0 0 0,0 0 0 0 0,0 0 0 0 0,15 0 0 0 0,-1 0 0 0 0,-14 0 0 0 0,0 0 0 0 0,0 0 0 0 0,0 0 0 0 0,15 0 0 0 0,-15 15 0 0 0,0-15 0 0 0,0 0 0 0 0,0 0 0 0 0,0 0 0 0 0,0 0 0 0 0,0 0 0 0 0,0 0 0 0 0,15 0 64 0 0,-15 0-64 0 0,0 0 0 0 0,0 0 0 0 0,0 0 64 0 0,0 0-64 0 0,0 0 0 0 0,0 0 0 0 0,0 0 0 0 0,0 0 0 0 0,0 0 0 0 0,0 0 0 0 0,0 0 0 0 0,0 0 0 0 0,0 0 0 0 0,0 0 0 0 0,0 0 0 0 0,0-15 0 0 0,0 15 0 0 0,0 0 0 0 0,0 0 0 0 0,0 0 0 0 0,0 0 0 0 0,0 0 0 0 0,0 0 64 0 0,0 0-64 0 0,0 0 0 0 0,0 0 0 0 0,0 0 0 0 0,0 0 0 0 0,0 0 0 0 0,14 0 0 0 0,-14 0 0 0 0,0 0 0 0 0,0 0 0 0 0,0 0 0 0 0,0 0 0 0 0,15-14 0 0 0,-15 14 64 0 0,0 0-64 0 0,0 0 0 0 0,0-15 0 0 0,0 15 0 0 0,0 0 0 0 0,0 0 64 0 0,0 0-64 0 0,0 0 0 0 0,0 0 64 0 0,0 0-64 0 0,0-14 0 0 0,0 14 72 0 0,14-15-72 0 0,-14 15 0 0 0,0 0 64 0 0,0 0-64 0 0,0 0 0 0 0,0 0 0 0 0,15-15 0 0 0,-15 15 0 0 0,0 0 0 0 0,0-14 0 0 0,0-1 0 0 0,0 1 0 0 0,15-1 0 0 0,-15 0 0 0 0,0 1 72 0 0,0 14-72 0 0,0-15 0 0 0,0 1 72 0 0,0 14-72 0 0,0 0 0 0 0,14-15 0 0 0,-14 15 64 0 0,0-15-64 0 0,15 1 64 0 0,-15 14-64 0 0,0 0 64 0 0,14-15-64 0 0,-14 1 64 0 0,0 14-64 0 0,0-30 64 0 0,0 30-64 0 0,0-14 0 0 0,0-1 0 0 0,0 15 64 0 0,0-14-64 0 0,15 14 0 0 0,-15-15 0 0 0,15 0 64 0 0,-15 15-64 0 0,0-14 0 0 0,14-1 0 0 0,-14 15 0 0 0,15-14 0 0 0,-15-1 0 0 0,0 15 0 0 0,0 0 0 0 0,14-15 0 0 0,-14 1 0 0 0,15 14 0 0 0,-15-15 0 0 0,15 1 0 0 0,-1-1 0 0 0,-14 15 0 0 0,15-29 0 0 0,-15 29 0 0 0,14-15 0 0 0,-14 1 0 0 0,15 14 0 0 0,0-15 0 0 0,-15 0 0 0 0,0 1 0 0 0,14-1 0 0 0,1 1 0 0 0,-1-1 0 0 0,1 15 0 0 0,-15-15 0 0 0,15 1 0 0 0,-1 14 0 0 0,-14-15 0 0 0,15 1 0 0 0,-1-1 0 0 0,-14 0 0 0 0,15 1 0 0 0,0 14 0 0 0,-15-29 0 0 0,14 29 0 0 0,-14-15 0 0 0,15 1 0 0 0,-1 14 0 0 0,-14-15 0 0 0,15 15 0 0 0,-15-15 0 0 0,15 1 0 0 0,-1-1 0 0 0,-14 1 0 0 0,0 14 0 0 0,15-15 0 0 0,-1 15 0 0 0,-14-15 0 0 0,0 1 0 0 0,15 14 0 0 0,-15-15 0 0 0,15 1 0 0 0,-15 14 0 0 0,0-15 0 0 0,14 15 0 0 0,1-15 0 0 0,-15 15 0 0 0,0-14 0 0 0,14-1 0 0 0,-14 15 0 0 0,15-14 0 0 0,-15 14 0 0 0,15-15 0 0 0,-15 15 0 0 0,0 0 0 0 0,14-15 0 0 0,-14 1 0 0 0,15 14 0 0 0,-15-15 0 0 0,14 1 0 0 0,-14 14 0 0 0,15-15 0 0 0,-15 15 0 0 0,0 0 0 0 0,0 0 0 0 0,15-15 0 0 0,-1 1 0 0 0,-14-1 0 0 0,15 15 0 0 0,-15-14 0 0 0,14-1 0 0 0,-14 15 0 0 0,15-15 0 0 0,-15 1 0 0 0,15 14 0 0 0,-15-15 0 0 0,14 15 0 0 0,1-14 0 0 0,-15-1 0 0 0,14 15 0 0 0,-14-15 0 0 0,0 15 0 0 0,0-14 0 0 0,0 14 0 0 0,15-15 0 0 0,0 15 0 0 0,-15-14 0 0 0,14-1 0 0 0,-14 15 0 0 0,15-15 0 0 0,-15 1 0 0 0,14 14 0 0 0,1-15 0 0 0,-15 15 0 0 0,15-14 0 0 0,-15-1 64 0 0,14 15 56 0 0,-14-15 8 0 0,15 15 0 0 0,-1-14-208 0 0,1-1-40 0 0,0 15-8 0 0,-15-14 0 0 0,14 14 128 0 0,1-15 0 0 0,-1 1 0 0 0,-14 14 0 0 0,15-15 0 0 0,-15 15 0 0 0,15-15 0 0 0,-15 1 0 0 0,14 14 0 0 0,1-15 0 0 0,-15 15 0 0 0,14-14 0 0 0,-14-1 0 0 0,15 15 0 0 0,-15 0 0 0 0,0-15 0 0 0,15 1 0 0 0,-1 14 0 0 0,-14-15 0 0 0,15 15 0 0 0,-15-14 0 0 0,14 14 0 0 0,-14-15 0 0 0,15 15 0 0 0,-1-15 0 0 0,-14 1 0 0 0,15 14 0 0 0,-15-15 0 0 0,15 15 0 0 0,-15 0 0 0 0,14-14 0 0 0,-14-1 0 0 0,15 15 0 0 0,-15 0 0 0 0,0 0 0 0 0,0-15 0 0 0,14 1 0 0 0,1 14 0 0 0,-15-15 0 0 0,0 15 0 0 0,15-14 0 0 0,-1 14 0 0 0,-14-15 0 0 0,0 15 0 0 0,0-15 0 0 0,15 15 0 0 0,-1-14 0 0 0,-14-1 0 0 0,15 15 0 0 0,-15-14 0 0 0,15-1 0 0 0,-1 15 0 0 0,-14-15 0 0 0,15 1 0 0 0,-1-1 0 0 0,-14 15 0 0 0,15-14 0 0 0,0-1 0 0 0,-1 15 0 0 0,-14-15 0 0 0,0 1 0 0 0,15-1 0 0 0,-15 15 0 0 0,14-14 0 0 0,-14-1 104 0 0,15 15 24 0 0,-15-15 0 0 0,15 1 0 0 0,-15-1-208 0 0,14 15-40 0 0,1-14-8 0 0,-15-1 0 0 0,14 15 208 0 0,1-15 40 0 0,-15 1 8 0 0,15-1 0 0 0,-1 15-128 0 0,1-14 0 0 0,-1-1 0 0 0,1 15 0 0 0,0-14 0 0 0,-15-1 64 0 0,14 0-64 0 0,1 15 0 0 0,-1-14-64 0 0,1-1-40 0 0,-15 1-8 0 0,15 14 0 0 0,-1-15 112 0 0,-14 0 0 0 0,15 15 0 0 0,-15-14 0 0 0,14 14 0 0 0,-14-15 0 0 0,15 15 0 0 0,-15-14 0 0 0,15 14 0 0 0,-15-15 0 0 0,14 15 0 0 0,-14-15 0 0 0,0 15 0 0 0,15-14 0 0 0,-15 14 0 0 0,14-15 0 0 0,-14 15 0 0 0,15-14 0 0 0,-15 14 0 0 0,0 0 0 0 0,15-15 0 0 0,-15 15 0 0 0,0 0 0 0 0,0 0 0 0 0,14-15 0 0 0,-14 15 0 0 0,0 0 0 0 0,15 0 0 0 0,-15-14 0 0 0,0 14 0 0 0,0-15 0 0 0,0 15 0 0 0,0 0 0 0 0,0 0 0 0 0,0 0-80 0 0,0 0 80 0 0,0 0-328 0 0,14 0-8 0 0,-14 0 0 0 0,0 0-6840 0 0,0-14-1367 0 0</inkml:trace>
  <inkml:trace contextRef="#ctx0" brushRef="#br1" timeOffset="12611.1642">5460 818 9584 0 0,'0'0'272'0'0,"0"0"56"0"0,0 0-264 0 0,0 0-64 0 0,0 0 0 0 0,0 0 0 0 0,0 0 920 0 0,0 0 168 0 0,0 0 32 0 0,0 0 0 0 0,0 0-376 0 0,0 0-72 0 0,0 0-25 0 0,0 0 1 0 0,0 0-168 0 0,14 0-32 0 0,-14 0 0 0 0,0 0-8 0 0,0 0-16 0 0,0 0 0 0 0,0 0 0 0 0,0 0 0 0 0,0 0-104 0 0,0 0-16 0 0,-14 0-8 0 0,14 0 0 0 0,0-14-144 0 0,0 14-32 0 0,0 0-8 0 0,0 0 0 0 0,0 0-40 0 0,0 0-8 0 0,-30 0 0 0 0,30 0 0 0 0,0-15-64 0 0,0 15 0 0 0,0 0 0 0 0,-14 0 64 0 0,-1 0-64 0 0,15 0 0 0 0,-14 15 0 0 0,14-15 0 0 0,0 0 0 0 0,-30 0 0 0 0,16 14 0 0 0,-1-14 0 0 0,1 0 0 0 0,14 15 0 0 0,-15-15-80 0 0,15 15 80 0 0,-15-15-104 0 0,1 14 24 0 0,14-14 8 0 0,0 15 0 0 0,-15-15-16 0 0,15 14 0 0 0,-15 1 0 0 0,15-15 0 0 0,-14 0-40 0 0,-1 15-16 0 0,15-1 0 0 0,0 1 0 0 0,0-15-48 0 0,15 0 0 0 0,-15 14-8 0 0,0-14 0 0 0,0 0 16 0 0,0 0 8 0 0,0 15 0 0 0,0-1 0 0 0,0-14 48 0 0,0 0 0 0 0,14 0 8 0 0,-14 0 0 0 0,0 0-8 0 0,0 0 0 0 0,15 15 0 0 0,-15-15 0 0 0,15 0 32 0 0,-15 0 0 0 0,14-15 0 0 0,1 15 0 0 0,0 0 96 0 0,-1 0-96 0 0,-14-14 96 0 0,15 14-96 0 0,-1-15 96 0 0,1 15-72 0 0,-15-14 72 0 0,15 14-64 0 0,-1-15 64 0 0,-14 1 0 0 0,15 14 0 0 0,-15-15 0 0 0,14 15 0 0 0,-14-15 0 0 0,0 15 0 0 0,15-14 0 0 0,0 14 120 0 0,-15 0-16 0 0,0 0 0 0 0,0-15 0 0 0,0 15 24 0 0,0 0 8 0 0,0 0 0 0 0,0 0 0 0 0,0 0-8 0 0,0 0 0 0 0,0 0 0 0 0,0 0 0 0 0,0 0-40 0 0,0 0-16 0 0,0-14 0 0 0,0 14 0 0 0,0 0-72 0 0,0 0 0 0 0,0 0 0 0 0,0 0 0 0 0,0 0 0 0 0,0 0 0 0 0,0 0 0 0 0,0 0 0 0 0,14 0 0 0 0,-14 0 0 0 0,0 0 0 0 0,0 0 0 0 0,0 0 0 0 0,15 14 0 0 0,-15-14 0 0 0,14 15 0 0 0,-14-15 0 0 0,0 0 0 0 0,0 14 0 0 0,15 1 0 0 0,-15 0-96 0 0,15-1 8 0 0,-15 1 8 0 0,0-1 0 0 0,0 1-80 0 0,14 14-24 0 0,-14-14 0 0 0,0-1 0 0 0,0 1 80 0 0,0 14 8 0 0,-14-14 8 0 0,-1-1 0 0 0,15 15 88 0 0,0-14 0 0 0,-15 0 64 0 0,1-1-64 0 0,14 1 144 0 0,-15-1-8 0 0,1 1 0 0 0,-1-1 0 0 0,0 1-8 0 0,15 14 0 0 0,-14-29 0 0 0,14 0 0 0 0,-15 15-32 0 0,1-1-16 0 0,-1-14 0 0 0,0 15 0 0 0,15-15-16 0 0,0 0-64 0 0,-14 15 96 0 0,14-15-32 0 0,-15 0-64 0 0,15 0 0 0 0,0 0 0 0 0,0 0 64 0 0,0 0-64 0 0,-14-15-96 0 0,14 15 16 0 0,0-15 8 0 0,0 1-200 0 0,0 14-40 0 0,0-15-8 0 0,0 1-4831 0 0,14-1-977 0 0</inkml:trace>
  <inkml:trace contextRef="#ctx0" brushRef="#br1" timeOffset="12993.3822">5766 570 13824 0 0,'0'0'304'0'0,"0"0"64"0"0,0 0 16 0 0,0 0 0 0 0,0 0-312 0 0,0 0-72 0 0,0 0 0 0 0,29 0 0 0 0,-15 0 456 0 0,-14 0 80 0 0,0 0 7 0 0,0 0 9 0 0,0 0-248 0 0,0 0-48 0 0,-14 14-16 0 0,14-14 0 0 0,0 15-56 0 0,0-15-16 0 0,0 14 0 0 0,0 1 0 0 0,0-15 8 0 0,0 15 0 0 0,0-1 0 0 0,0 1 0 0 0,-15-1-96 0 0,15 1-16 0 0,0 0-64 0 0,-14-1 96 0 0,14 1-96 0 0,0 0 0 0 0,-15-1 64 0 0,15 1-64 0 0,0-1 0 0 0,0 1 0 0 0,0 0 0 0 0,0-1 0 0 0,0 1 0 0 0,0-1-64 0 0,0-14 64 0 0,0 15 0 0 0,0 0-112 0 0,0-1 32 0 0,0 1 8 0 0,0-15 0 0 0,0 0-120 0 0,0 0-32 0 0,15 14 0 0 0,-1-14 0 0 0,-14 0-288 0 0,0 15-64 0 0,0-15-16 0 0,15 0-4079 0 0,-15 0-809 0 0</inkml:trace>
  <inkml:trace contextRef="#ctx0" brushRef="#br1" timeOffset="13736.0467">6043 716 10000 0 0,'0'0'280'0'0,"0"0"72"0"0,0 0-288 0 0,0 0-64 0 0,0 0 0 0 0,0 0 0 0 0,0 0 968 0 0,0 0 184 0 0,0 0 32 0 0,0 14 0 0 0,0-14-424 0 0,0 0-89 0 0,0 0-23 0 0,0 15 0 0 0,15-15-200 0 0,-15 0-48 0 0,0 0-8 0 0,14 0 0 0 0,-14 0-200 0 0,15 0-32 0 0,0 0-16 0 0,-15 0 0 0 0,0 0-80 0 0,14 0-64 0 0,1 0 72 0 0,-15 0-72 0 0,14 0 0 0 0,1-15 0 0 0,0 15 0 0 0,-1 0 0 0 0,-14 0 0 0 0,15-14 0 0 0,-15 14 0 0 0,14 0 0 0 0,1 0 0 0 0,-15 0 0 0 0,0 0 0 0 0,15 0 0 0 0,-1 0 0 0 0,-14 0 0 0 0,0 0 0 0 0,0 0 0 0 0,0 0 0 0 0,0 0 0 0 0,0 0 64 0 0,0 0-64 0 0,0 0 0 0 0,0 0 0 0 0,0 0 0 0 0,0 0 0 0 0,0 0 0 0 0,0 0 0 0 0,0 0 0 0 0,15 0 0 0 0,-15 0 64 0 0,-15 14-64 0 0,15 1 0 0 0,-14-15 0 0 0,14 14 64 0 0,0-14-64 0 0,0 15 0 0 0,-15-15 0 0 0,15 15 0 0 0,-15-15 64 0 0,15 14-64 0 0,0 1 0 0 0,0-15 0 0 0,0 0 0 0 0,-14 14 64 0 0,-1 1-64 0 0,15-15 0 0 0,-14 15 0 0 0,14-15 0 0 0,-15 14 0 0 0,15 1 0 0 0,0-15 0 0 0,-15 15 0 0 0,15-15 0 0 0,-14 14 0 0 0,14-14 0 0 0,0 15 0 0 0,-15-15 0 0 0,15 0 0 0 0,-14 14 0 0 0,14-14 64 0 0,0 0-64 0 0,0 0 96 0 0,0 0-8 0 0,0 0 0 0 0,0 15 0 0 0,0-15 128 0 0,0 0 24 0 0,0 0 8 0 0,0 0 0 0 0,0 0-248 0 0,0 0 0 0 0,0 0-104 0 0,0 0 32 0 0,0 0 72 0 0,0 0 96 0 0,0 0-16 0 0,0 0-8 0 0,0 0-72 0 0,14 0 64 0 0,1 0-64 0 0,-15 0 64 0 0,14 0-64 0 0,1 0 0 0 0,-15 0 0 0 0,15-15 0 0 0,-1 15 0 0 0,-14 0 0 0 0,15 0 0 0 0,-1 0 0 0 0,1-14-96 0 0,0 14 24 0 0,-1 0 0 0 0,1 0 0 0 0,-1-15-136 0 0,1 15-24 0 0,0 0-8 0 0,-1 0 0 0 0,-14-14-64 0 0,15 14-16 0 0,-1 0 0 0 0,1 0 0 0 0,-15 0-80 0 0,15-15-16 0 0,-1 15-8 0 0,-14 0-4567 0 0,15 0-905 0 0</inkml:trace>
  <inkml:trace contextRef="#ctx0" brushRef="#br1" timeOffset="14224.6672">6424 424 12840 0 0,'14'14'360'0'0,"-14"-14"88"0"0,0 0-360 0 0,15 0-88 0 0,-15 15 0 0 0,0-15 0 0 0,0 0 824 0 0,0 0 144 0 0,0 0 31 0 0,0 0 9 0 0,14 14-464 0 0,-14-14-96 0 0,15 15-24 0 0,-1-15 0 0 0,-14 0 248 0 0,15 15 56 0 0,-15-15 8 0 0,0 0 0 0 0,14 14-400 0 0,-14 1-80 0 0,15-15-8 0 0,0 0-8 0 0,-15 14-136 0 0,0 1-24 0 0,14 0-8 0 0,-14-1 0 0 0,0 1-72 0 0,0-1 0 0 0,15 1 0 0 0,-15 14 64 0 0,0-14-64 0 0,0 0-88 0 0,0-1 24 0 0,0 1 0 0 0,0-1-24 0 0,0 1 0 0 0,0 14 0 0 0,0-14 0 0 0,0-1 88 0 0,0 1 0 0 0,-15 0 0 0 0,15-1 0 0 0,-14 1 96 0 0,14-15-24 0 0,0 14 0 0 0,-15 1 0 0 0,0 0-72 0 0,15-15-112 0 0,-14 14 24 0 0,-1-14 8 0 0,15 15-192 0 0,-14-15-40 0 0,-1 14-8 0 0,15-14 0 0 0,-14 15-1032 0 0,14-15-216 0 0,-15 0-32 0 0</inkml:trace>
  <inkml:trace contextRef="#ctx0" brushRef="#br1" timeOffset="15938.704">5649 2423 13072 0 0,'0'0'288'0'0,"0"15"56"0"0,0-15 8 0 0,0 0 24 0 0,0 0-304 0 0,15 0-72 0 0,-15 0 0 0 0,0 15 0 0 0,0-15 792 0 0,0 0 136 0 0,0 0 31 0 0,0 0 9 0 0,0 14-288 0 0,0-14-56 0 0,0 0-16 0 0,0 15 0 0 0,0-15-128 0 0,0 0-24 0 0,0 0-8 0 0,0 0 0 0 0,0 0-160 0 0,0 0-40 0 0,0 0-8 0 0,0 0 0 0 0,0 0-120 0 0,0 0-24 0 0,0 0-8 0 0,0 0 0 0 0,14 14-88 0 0,-14-14 0 0 0,0 0 0 0 0,0 0 0 0 0,15 0 0 0 0,-15 0 0 0 0,0 0 0 0 0,0 0 0 0 0,15 0 0 0 0,-1 0 0 0 0,-14 0 0 0 0,15 0 0 0 0,-15 0 0 0 0,14 0 0 0 0,-14 0 0 0 0,0 0 0 0 0,15 0 0 0 0,-1-14 0 0 0,-14 14 0 0 0,0 0 0 0 0,15 0 0 0 0,-15 0 0 0 0,0 0 0 0 0,0 0 0 0 0,0 0 0 0 0,15-15 0 0 0,-15 15 0 0 0,14 0 0 0 0,1 0 0 0 0,-15 0 0 0 0,0 0 0 0 0,0 0 0 0 0,0 15 0 0 0,0-15 0 0 0,14 0 0 0 0,1 0 0 0 0,-15 0 0 0 0,15 0 64 0 0,-15 0-64 0 0,0 0 0 0 0,0 0 0 0 0,0 0 0 0 0,0 0 64 0 0,0 0-64 0 0,0 0 0 0 0,0 0 96 0 0,0 14-96 0 0,0-14 96 0 0,0 0-96 0 0,0 0 0 0 0,0 0 0 0 0,14 0-88 0 0,-14 0 88 0 0,0 0 0 0 0,0 0 0 0 0,15 0 0 0 0,-15 0 0 0 0,0 0 0 0 0,0 0 80 0 0,0 0-80 0 0,0 0 0 0 0,0 0 0 0 0,0 0 0 0 0,0 0 0 0 0,0 0 0 0 0,0 0 0 0 0,0 0 0 0 0,0 0 0 0 0,0 0 0 0 0,0 0 0 0 0,0 0 0 0 0,0 0-80 0 0,0 0 80 0 0,0 0 0 0 0,0 0 0 0 0,14 0 0 0 0,-14 0 0 0 0,0 0 64 0 0,0 0-64 0 0,0 0 64 0 0,0 0-64 0 0,0 0 0 0 0,0 15 0 0 0,0-15-64 0 0,0 0 64 0 0,0 0 0 0 0,0 0 0 0 0,0 0 0 0 0,0 0 0 0 0,0 15 0 0 0,0-15 0 0 0,0 14 0 0 0,-14-14 0 0 0,14 15 0 0 0,0-15 0 0 0,0 0-64 0 0,-15 14 64 0 0,1-14-96 0 0,14 15 96 0 0,0-15-96 0 0,0 15 96 0 0,-15-15-96 0 0,15 14 96 0 0,0-14-96 0 0,0 0 32 0 0,0 0 0 0 0,-15 15 0 0 0,15-15 0 0 0,0 0 64 0 0,0 14-104 0 0,-14 1 40 0 0,14-15 64 0 0,0 0-96 0 0,0 0 96 0 0,0 14-80 0 0,0 1 80 0 0,0-15 0 0 0,-15 0 0 0 0,15 15-64 0 0,-14-15 64 0 0,-1 14 0 0 0,0-14 0 0 0,15 0 0 0 0,0 15 0 0 0,0-1 0 0 0,0-14 0 0 0,0 15 0 0 0,-14-15 0 0 0,14 0 0 0 0,0 0 0 0 0,0 0 0 0 0,0 15 0 0 0,0-15 64 0 0,0 0-64 0 0,0 14 0 0 0,0-14 0 0 0,0 0 64 0 0,-15 0-64 0 0,15 15 72 0 0,0-15-72 0 0,0 0 88 0 0,0 14-88 0 0,0 1 96 0 0,0-15-96 0 0,0 0 80 0 0,0 0-80 0 0,0 0 64 0 0,0 0-64 0 0,0 0 72 0 0,0 0-72 0 0,0 0 80 0 0,0 0-80 0 0,0 0 64 0 0,0 0-64 0 0,0 0 0 0 0,0 0 72 0 0,0 0-72 0 0,0 0 0 0 0,0 0 0 0 0,0 0 0 0 0,0 0 0 0 0,0 0 0 0 0,0 0 0 0 0,0 0 0 0 0,0 0 0 0 0,0 0 64 0 0,0 0-64 0 0,0 0 0 0 0,0 0 64 0 0,0 0-64 0 0,0 0 0 0 0,0 0 64 0 0,0 0-64 0 0,0 0 0 0 0,0 0 0 0 0,0 0 0 0 0,0 0 0 0 0,15 0 64 0 0,-1-15-64 0 0,-14 15 64 0 0,15 0-64 0 0,-15 0 0 0 0,0 0 0 0 0,15 0-88 0 0,-15 0 88 0 0,0 0 0 0 0,14-14 0 0 0,1 14 0 0 0,-1 0 0 0 0,-14 0 0 0 0,0 0 64 0 0,0 0-64 0 0,30-15 0 0 0,-30 15 0 0 0,14 0 0 0 0,-14 0 64 0 0,0 0-64 0 0,15 0 0 0 0,-1 0-88 0 0,-14 0 88 0 0,0 0 0 0 0,0 0 0 0 0,15 0 0 0 0,-1 0 0 0 0,-14 0 0 0 0,0 0 0 0 0,15-14 0 0 0,-15 14 0 0 0,15 14 0 0 0,-15-14 0 0 0,0 0 0 0 0,0 0 80 0 0,0 0-80 0 0,14 0 0 0 0,-14 0 0 0 0,0 0-88 0 0,15-14 88 0 0,-15 14 0 0 0,0 0 0 0 0,14 0 0 0 0,-14 0-160 0 0,15 0 16 0 0,-15 0 0 0 0,0 0 0 0 0,0 0-568 0 0,15-15-120 0 0,-15 15-16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3.37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3937 4279 15576 0 0,'13'0'344'0'0,"-13"14"72"0"0,0-14 7 0 0,0 0 17 0 0,0 0-352 0 0,0 0-88 0 0,14 0 0 0 0,-14 0 0 0 0,14 0 312 0 0,0 0 40 0 0,0 0 16 0 0,0 0 0 0 0,0 0-368 0 0,0-14 0 0 0,0 14 0 0 0,0 0-4975 0 0,0-15-1009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8.26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28 28 14888 0 0,'0'0'320'0'0,"0"0"72"0"0,0 0 16 0 0,0 0 15 0 0,0 0-335 0 0,0 0-88 0 0,0 0 0 0 0,0 0 0 0 0,0 0 656 0 0,14 14 112 0 0,-14-14 32 0 0,0 0 0 0 0,0 14-384 0 0,0-14-64 0 0,0 14-24 0 0,0 0 0 0 0,0-14-192 0 0,0 14-40 0 0,0 0 0 0 0,0 0-8 0 0,0 0-24 0 0,0 0 0 0 0,-14 0 0 0 0,14 0 0 0 0,0 0-64 0 0,-14 0 0 0 0,14 0 72 0 0,0 0-72 0 0,0-14 64 0 0,0 0-64 0 0,0 0 64 0 0,14 14-64 0 0,-14 0 0 0 0,0-14 0 0 0,0 0 0 0 0,14 0-64 0 0,-14 14-8 0 0,14-14 0 0 0,-14 0 0 0 0,14 0 0 0 0,-14 0-104 0 0,14 0-16 0 0,0-14-8 0 0,0 14 0 0 0,0 0-48 0 0,0-14-8 0 0,0 14 0 0 0,0 0 0 0 0,-14-14-160 0 0,14 14-40 0 0,-14 0-8 0 0,14 0 0 0 0,-14 0-816 0 0,0 0-159 0 0,0 0-33 0 0</inkml:trace>
  <inkml:trace contextRef="#ctx0" brushRef="#br0" timeOffset="262.4158">42 126 17247 0 0,'0'0'384'0'0,"0"0"72"0"0,-14 14 24 0 0,14-14 0 0 0,0 0-384 0 0,0 0-96 0 0,0 0 0 0 0,0 0 0 0 0,0 0 328 0 0,0 0 56 0 0,0 0 0 0 0,0 0 8 0 0,0 0-208 0 0,14 0-48 0 0,-14 0-8 0 0,14 0 0 0 0,-14 0 0 0 0,14 0 0 0 0,-14 0 0 0 0,14 0 0 0 0,0 0-128 0 0,0 0 0 0 0,-14 0 0 0 0,14 0 0 0 0,0-14-416 0 0,0 14-40 0 0,-14 0-8 0 0,14 0-5039 0 0,0-14-1001 0 0</inkml:trace>
  <inkml:trace contextRef="#ctx0" brushRef="#br0" timeOffset="472.2256">0 84 15256 0 0,'0'0'432'0'0,"0"0"96"0"0,0 0-424 0 0,0 0-104 0 0,0 0 0 0 0,14 0 0 0 0,0-14 599 0 0,-14 14 97 0 0,0 0 16 0 0,14 0 8 0 0,0-14-128 0 0,0 14-24 0 0,0-14-8 0 0,0 14 0 0 0,0 0-296 0 0,0-14-56 0 0,0 14-16 0 0,14 0 0 0 0,-14-14-192 0 0,0 14 0 0 0,0 0 0 0 0,0 0-88 0 0,14 0-912 0 0,-15 0-184 0 0,1-14-40 0 0</inkml:trace>
  <inkml:trace contextRef="#ctx0" brushRef="#br0" timeOffset="1.75583E6">248 225 13248 0 0,'0'0'288'0'0,"0"0"64"0"0,0 0 16 0 0,0 0 0 0 0,0 0-296 0 0,0 0-72 0 0,0 0 0 0 0,0 0 0 0 0,0 0 504 0 0,0 0 80 0 0,0 0 24 0 0,0 0-1 0 0,0 0-223 0 0,0 0-32 0 0,0 0-16 0 0,0 0 0 0 0,0 0-64 0 0,0 0-16 0 0,0 0 0 0 0,0 0 0 0 0,0 0-80 0 0,0 8-16 0 0,0-8-8 0 0,0 9 0 0 0,0-9-64 0 0,-8 8-16 0 0,8-8 0 0 0,0 8 0 0 0,0 1-72 0 0,0-9 0 0 0,0 0 72 0 0,0 0-72 0 0,0 0 0 0 0,0 8 0 0 0,0 1 0 0 0,0-9 0 0 0,0 0 0 0 0,0 0-104 0 0,8 8 40 0 0,-8-8 64 0 0,9 0-96 0 0,-9 0 96 0 0,0 0-80 0 0,8 0 80 0 0,-8 0-256 0 0,9 0 0 0 0,-9 0 0 0 0,0 0 0 0 0,0 0-152 0 0,8 0-32 0 0,1 0-8 0 0,-1-8-4351 0 0,-8 8-881 0 0</inkml:trace>
  <inkml:trace contextRef="#ctx0" brushRef="#br0" timeOffset="1.75603E6">243 135 16511 0 0,'0'0'472'0'0,"0"0"96"0"0,0 0-456 0 0,0 0-112 0 0,0 0 0 0 0,0 9 0 0 0,-8-9 888 0 0,8 0 152 0 0,0 0 32 0 0,0 0 8 0 0,0 0-552 0 0,0 0-112 0 0,0 0-16 0 0,0 0-8 0 0,8 0-264 0 0,0 8-48 0 0,-8-8-16 0 0,0 0-9559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1:39.56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74 134 12096 0 0,'0'0'344'0'0,"0"0"72"0"0,0 0-336 0 0,0 0-80 0 0,0 0 0 0 0,0 8 0 0 0,-7-1 816 0 0,7-7 144 0 0,0 0 32 0 0,0 8 7 0 0,0-1-287 0 0,0-7-56 0 0,-8 8-16 0 0,8-8 0 0 0,0 7-320 0 0,-7 1-72 0 0,7-1-16 0 0,0 1 0 0 0,-7-1-104 0 0,7 0-32 0 0,0 1 0 0 0,-8-8 0 0 0,8 7-96 0 0,0 1 64 0 0,0-1-64 0 0,0-7 0 0 0,0 8 0 0 0,0-1 0 0 0,0-7 0 0 0,0 8 0 0 0,0-1 0 0 0,8-7 0 0 0,-8 8 0 0 0,0-1 0 0 0,0-7-192 0 0,0 0 0 0 0,7 8-8 0 0,0-8 0 0 0,-7 0-120 0 0,8 0-32 0 0,-8 0 0 0 0,7 0 0 0 0,-7 0-32 0 0,8-8-16 0 0,-1 8 0 0 0,-7 0 0 0 0,8-7-192 0 0,-1 7-39 0 0,-7 0-9 0 0</inkml:trace>
  <inkml:trace contextRef="#ctx0" brushRef="#br0" timeOffset="297.3053">0 194 13248 0 0,'0'0'288'0'0,"0"0"64"0"0,0 0 16 0 0,0 0 0 0 0,0 0-296 0 0,0 0-72 0 0,0 0 0 0 0,0 0 0 0 0,0 0 608 0 0,0 0 112 0 0,0 0 15 0 0,8 0 9 0 0,-1 0-264 0 0,-7 0-48 0 0,8 0-16 0 0,-1 0 0 0 0,-7-7-160 0 0,8 7-40 0 0,-1 0-8 0 0,1-8 0 0 0,-1 8-144 0 0,-7 0-64 0 0,7 0 64 0 0,-7-7-64 0 0,8 7-368 0 0,-8-8-112 0 0,7 8-32 0 0,-7 0-7103 0 0</inkml:trace>
  <inkml:trace contextRef="#ctx0" brushRef="#br0" timeOffset="535.0757">75 134 15080 0 0,'0'0'424'0'0,"0"0"96"0"0,0 0-416 0 0,0 0-104 0 0,0 8 0 0 0,0-8 0 0 0,0 7 575 0 0,0-7 89 0 0,0 0 16 0 0,0 0 8 0 0,7 0-112 0 0,0 0-32 0 0,1 0 0 0 0,-1 0 0 0 0,1 0-216 0 0,-1 0-40 0 0,1-7-16 0 0,6-1 0 0 0,-6 8-168 0 0,-1-7-32 0 0,1 7-8 0 0,-1-8 0 0 0,1 8-128 0 0,-1 0-32 0 0,1-7-8 0 0,-8 7-5815 0 0,7 0-1169 0 0</inkml:trace>
  <inkml:trace contextRef="#ctx0" brushRef="#br0" timeOffset="1982.9447">30 172 9816 0 0,'0'0'216'0'0,"0"0"40"0"0,0 0 16 0 0,0 0 8 0 0,0 0-280 0 0,0 0 0 0 0,0 0 0 0 0,0 0 0 0 0,0 0 464 0 0,0-8 40 0 0,7 8 8 0 0,-7 0 0 0 0,7-7-192 0 0,-7 7-32 0 0,0 0 0 0 0,0-8-8 0 0,0 8-88 0 0,0-7-8 0 0,0-1-8 0 0,8 1 0 0 0,-8 7-40 0 0,0-8-8 0 0,0 1 0 0 0,0 7 0 0 0,0-7-8 0 0,0-1-8 0 0,7 1 0 0 0,-7-1 0 0 0,0 1-16 0 0,0 7 0 0 0,0-8 0 0 0,0 8 0 0 0,0-7-96 0 0,0-1 88 0 0,8 8-88 0 0,-8-7 80 0 0,0 7 0 0 0,7 0-1 0 0,-7 0 1 0 0,0-7 0 0 0,0 7 80 0 0,0 0 24 0 0,8-8 0 0 0,-8 8 0 0 0,7-7 64 0 0,-7 7 8 0 0,0 0 8 0 0,7-8 0 0 0,-7 8 104 0 0,0 0 16 0 0,8 0 8 0 0,-8 0 0 0 0,0 0-216 0 0,0-7-48 0 0,7 7 0 0 0,-7 0-8 0 0,8-8-24 0 0,-8 8 0 0 0,7 0 0 0 0,1 0 0 0 0,-8 0-96 0 0,0 0 88 0 0,0 0-88 0 0,0 0 80 0 0,7 0-80 0 0,-7 0 0 0 0,0 0 0 0 0,0 0 0 0 0,8 0-128 0 0,-1 0 0 0 0,-7 0 8 0 0,0 0 0 0 0,0 0-760 0 0,15 0-152 0 0,-8 0-32 0 0</inkml:trace>
  <inkml:trace contextRef="#ctx0" brushRef="#br0" timeOffset="396133.4392">192 268 10368 0 0,'0'0'224'0'0,"9"0"56"0"0,-9 0 8 0 0,0 8 0 0 0,0-8-288 0 0,0 0 0 0 0,8-8 0 0 0,-8 8 0 0 0,0 0 784 0 0,0 0 104 0 0,0 0 16 0 0,9 0 8 0 0,-9 0-272 0 0,0 0-64 0 0,0 0-1 0 0,0-9-7 0 0,0 9-104 0 0,0 0-16 0 0,0 0-8 0 0,0 0 0 0 0,0 0-72 0 0,0 0-16 0 0,0 0 0 0 0,0 0 0 0 0,0 0-80 0 0,0 0-16 0 0,0 0-8 0 0,0 0 0 0 0,0 0-120 0 0,0 0-16 0 0,0 0-8 0 0,0 0 0 0 0,0 9-104 0 0,-9-1 64 0 0,9 0-64 0 0,0-8 0 0 0,0 0 0 0 0,-8 9 0 0 0,8-1 0 0 0,0 1 0 0 0,0-9-72 0 0,0 0-40 0 0,0 0-8 0 0,0 0 0 0 0,0 0-176 0 0,8 0-40 0 0,-8 8-8 0 0,0-8 0 0 0,0 0-32 0 0,9 9-8 0 0,-1-9 0 0 0,-8 0 0 0 0,8 0-184 0 0,-8-9-40 0 0,9 9 0 0 0,-9-8-6255 0 0</inkml:trace>
  <inkml:trace contextRef="#ctx0" brushRef="#br0" timeOffset="396299.1736">220 203 16008 0 0,'0'0'352'0'0,"0"0"63"0"0,0 0 25 0 0,0 0 16 0 0,0 0-360 0 0,0 0-96 0 0,0 0 0 0 0,0 0 0 0 0,0 0 424 0 0,0 0 72 0 0,0 0 16 0 0,0 0-5567 0 0,9 0-1105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2:33.54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104 134 10304 0 0,'0'0'288'0'0,"0"0"64"0"0,0 0-280 0 0,0 0-72 0 0,0 0 0 0 0,0 0 0 0 0,0 0 648 0 0,0 0 120 0 0,0 0 16 0 0,0 0 8 0 0,0 0-304 0 0,0 0-56 0 0,0 0-16 0 0,0 0 0 0 0,0 0-72 0 0,0 0-25 0 0,0 0 1 0 0,0 0 0 0 0,0-7-16 0 0,0 7-8 0 0,0 0 0 0 0,0 0 0 0 0,0 0-88 0 0,0 0-16 0 0,0 0-8 0 0,0 0 0 0 0,0 0-72 0 0,-7-8-16 0 0,7 8 0 0 0,0 0 0 0 0,0 0-32 0 0,-7 0-64 0 0,7 0 88 0 0,0 0-88 0 0,0 0 0 0 0,-8 0 0 0 0,8 0 0 0 0,-7 8 0 0 0,-1-8 0 0 0,1 0 0 0 0,7 7 0 0 0,-8-7 0 0 0,8 8 136 0 0,-7-8-24 0 0,7 7-8 0 0,-8-7 0 0 0,8 7-104 0 0,-7 1 0 0 0,7-8 0 0 0,0 7 0 0 0,0 1-144 0 0,-7-8 24 0 0,7 7 8 0 0,0 1 0 0 0,0-8 112 0 0,0 0 0 0 0,0 0 0 0 0,0 0-72 0 0,0 0 72 0 0,0 0 0 0 0,0 0 0 0 0,0 0 0 0 0,7 7 0 0 0,0-7-64 0 0,1 0 64 0 0,-1 0 0 0 0,1 0-96 0 0,-1 0 16 0 0,1-7 8 0 0,-8 7 0 0 0,15 0-24 0 0,-15-8 0 0 0,7 1 0 0 0,0 7 0 0 0,1-8 0 0 0,-1 8-8 0 0,-7-7 0 0 0,8-1 0 0 0,-8 8 104 0 0,7-7 0 0 0,-7 0 0 0 0,0 7 0 0 0,8-8 0 0 0,-8 1 0 0 0,0-1 0 0 0,0 1-72 0 0,0 7 72 0 0,0-15 0 0 0,0 15 64 0 0,0-15-64 0 0,0 15 136 0 0,0-15-8 0 0,-8 8 0 0 0,8-1 0 0 0,0 8 24 0 0,-7-7 0 0 0,-1-1 0 0 0,8 1 0 0 0,-7-1 0 0 0,7 8 0 0 0,-8-7 0 0 0,1 0 0 0 0,0 7-32 0 0,-1 0-8 0 0,8 0 0 0 0,-7-8 0 0 0,-1 16-112 0 0,8-8 0 0 0,-7 0 64 0 0,-1 7-64 0 0,1-7-128 0 0,7 7-40 0 0,-8-7-16 0 0,8 0 0 0 0,0 0-296 0 0,0 8-56 0 0,-7-1-8 0 0</inkml:trace>
  <inkml:trace contextRef="#ctx0" brushRef="#br0" timeOffset="453.661">276 22 13760 0 0,'0'0'304'0'0,"0"0"64"0"0,0 0 16 0 0,0 0 0 0 0,0 0-312 0 0,0 0-72 0 0,0 0 0 0 0,0 0 0 0 0,0 0 800 0 0,0 0 135 0 0,0 0 33 0 0,-7 8 8 0 0,7-1-400 0 0,0-7-88 0 0,0 0-8 0 0,0 0-8 0 0,-8 0-216 0 0,8 8-32 0 0,0-1-16 0 0,0-7 0 0 0,0 0-104 0 0,-7 8-16 0 0,7-1-8 0 0,-8-7 0 0 0,8 15-80 0 0,0-15 0 0 0,0 8 72 0 0,0-1-72 0 0,-7 1 0 0 0,7-1 0 0 0,0 0 0 0 0,0 1 64 0 0,-8-1-64 0 0,8 1 0 0 0,0-1 0 0 0,0 1 0 0 0,0-8 0 0 0,0 7 0 0 0,0 1 0 0 0,8-8-64 0 0,-8 7-24 0 0,0-7 0 0 0,0 0 0 0 0,7 8 0 0 0,-7-8-40 0 0,8 0-16 0 0,-8 0 0 0 0,7 0 0 0 0,-7 0-16 0 0,8-8-8 0 0,-1 8 0 0 0,-7 0 0 0 0,8-7-8 0 0,-1 7 0 0 0,-7 0 0 0 0,7-8 0 0 0,1 8-200 0 0,-8 0-40 0 0,0-7 0 0 0,7 7-4655 0 0,1 0-929 0 0</inkml:trace>
  <inkml:trace contextRef="#ctx0" brushRef="#br0" timeOffset="722.6274">276 67 13104 0 0,'0'0'288'0'0,"0"0"56"0"0,-7 7 8 0 0,7-7 24 0 0,0 0-304 0 0,0 0-72 0 0,-8 7 0 0 0,8-7 0 0 0,0 0 576 0 0,0 0 104 0 0,0 0 23 0 0,0 0 1 0 0,0 0-320 0 0,0 0-56 0 0,0 0-8 0 0,0 0-8 0 0,0 0-168 0 0,0 0-32 0 0,8 0-8 0 0,-1 0 0 0 0,-7 0-104 0 0,7 0 72 0 0,1 0-72 0 0,-8-7 64 0 0,7 7-200 0 0,1 0-48 0 0,-1-7-8 0 0,1 7 0 0 0,-8 0-904 0 0,7-8-183 0 0,-7 8-41 0 0,7 0-8 0 0</inkml:trace>
  <inkml:trace contextRef="#ctx0" brushRef="#br0" timeOffset="954.2924">275 15 13304 0 0,'0'0'288'0'0,"0"0"64"0"0,0 0 16 0 0,0 0 8 0 0,0 0-304 0 0,0 0-72 0 0,0 0 0 0 0,0-8 0 0 0,8 8 712 0 0,-1 0 128 0 0,-7 0 23 0 0,8 0 9 0 0,-8 0-304 0 0,7 0-64 0 0,-7 0-16 0 0,8 0 0 0 0,-1 0-200 0 0,-7 0-48 0 0,0 0-8 0 0,0 0 0 0 0,8 0-168 0 0,-8 0-64 0 0,0 0 0 0 0,7 0 72 0 0,1-7-744 0 0,-1 7-160 0 0,1 0-24 0 0</inkml:trace>
  <inkml:trace contextRef="#ctx0" brushRef="#br0" timeOffset="1470.7817">0 350 12752 0 0,'0'0'280'0'0,"0"0"56"0"0,0 0 16 0 0,0 0 8 0 0,0 0-288 0 0,0 0-72 0 0,0 0 0 0 0,8 0 0 0 0,-8 0 448 0 0,0 0 80 0 0,0 0 16 0 0,0-7 0 0 0,7 7-185 0 0,-7 0-31 0 0,8 0-8 0 0,-1 0 0 0 0,0 0-192 0 0,1 0-48 0 0,-1-7-8 0 0,1 7 0 0 0,-1-8-72 0 0,1 8 0 0 0,7 0 0 0 0,-8 0 64 0 0,8-7-64 0 0,0 7 0 0 0,-8 0 0 0 0,8 0 0 0 0,-7-8 0 0 0,7 8 0 0 0,-8 0 0 0 0,8-7 0 0 0,-8 7-144 0 0,8 0 8 0 0,-7-8 0 0 0,-1 8 0 0 0,8-7-296 0 0,-8 7-56 0 0,1 0-15 0 0,7 0-3825 0 0,-8-8-768 0 0</inkml:trace>
  <inkml:trace contextRef="#ctx0" brushRef="#br0" timeOffset="345538.0167">393 176 13792 0 0,'0'0'384'0'0,"0"0"96"0"0,0 0-384 0 0,0 0-96 0 0,0 0 0 0 0,0 0 0 0 0,0 0 744 0 0,0 0 128 0 0,0 0 23 0 0,0 0 9 0 0,0 0-400 0 0,0 0-88 0 0,0 0-8 0 0,0 0-8 0 0,0 0-240 0 0,0 6-56 0 0,0 0-8 0 0,0-1 0 0 0,0 1 24 0 0,0-1 0 0 0,0-5 0 0 0,0 6 0 0 0,-6-1-120 0 0,6 1 0 0 0,0-6 64 0 0,0 6-64 0 0,0-1 0 0 0,0 1 0 0 0,-6-1 64 0 0,6-5-64 0 0,0 0 0 0 0,0 0 0 0 0,6 6-72 0 0,-6-6 72 0 0,0 0-232 0 0,0 0 0 0 0,6 0 0 0 0,-1 0 0 0 0,-5 0-192 0 0,6 0-40 0 0,-6-6-8 0 0,6 6-4551 0 0,-6 0-905 0 0</inkml:trace>
  <inkml:trace contextRef="#ctx0" brushRef="#br0" timeOffset="345720.2223">418 99 17887 0 0,'-8'0'512'0'0,"8"0"96"0"0,0 0-480 0 0,0 0-128 0 0,0 0 0 0 0,0 0 0 0 0,0 0 664 0 0,0 0 104 0 0,0 0 32 0 0,0 8 0 0 0,0-8-544 0 0,0 0-96 0 0,0 0-32 0 0,0 9-9199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1.774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109 262 8328 0 0,'0'0'232'0'0,"0"0"56"0"0,0 0-224 0 0,0 0-64 0 0,0 0 0 0 0,0 0 0 0 0,0 0 856 0 0,0 0 160 0 0,0 0 32 0 0,0 0 8 0 0,0 0-256 0 0,0 0-40 0 0,0 0-16 0 0,0 0 0 0 0,0 0-233 0 0,0 0-55 0 0,11 0-8 0 0,-11 0 0 0 0,0-10-96 0 0,0 10-32 0 0,0 0 0 0 0,0 0 0 0 0,0 0-128 0 0,0-11-24 0 0,0 11-8 0 0,0 0 0 0 0,0 0-64 0 0,0 0-24 0 0,0-11 0 0 0,0 0 0 0 0,0 11-72 0 0,0 0 0 0 0,0 0 72 0 0,-11 0-72 0 0,11-11 0 0 0,0 11 64 0 0,0 0-64 0 0,0 0 0 0 0,0 0 0 0 0,-11-11 0 0 0,11 11 0 0 0,0 0 0 0 0,0 0 0 0 0,-10 11 0 0 0,10-11-72 0 0,-11 0 72 0 0,11 0 0 0 0,-11 0 0 0 0,11 0 0 0 0,-11 0 0 0 0,11 0 0 0 0,0 11 0 0 0,-11-11-72 0 0,11 0 72 0 0,0 0 0 0 0,0 0 0 0 0,0 11 0 0 0,0-11 0 0 0,0 0 0 0 0,0 0 0 0 0,0 0 0 0 0,-11 0 0 0 0,11 11 0 0 0,0 0 0 0 0,0-11 0 0 0,0 0 0 0 0,0 0-80 0 0,0 0 80 0 0,0 10-64 0 0,0 1 64 0 0,0-11 0 0 0,0 0-64 0 0,0 11 64 0 0,11 0 0 0 0,-11 0-128 0 0,0-11 24 0 0,0 0 0 0 0,0 0 0 0 0,0 0-24 0 0,0 0 0 0 0,0 0 0 0 0,11 11 0 0 0,-11-11 24 0 0,11-11 0 0 0,-11 11 0 0 0,11 0 0 0 0,0-11-8 0 0,-11 11 0 0 0,10-11 0 0 0,-10 11 0 0 0,11-11-48 0 0,-11 0-16 0 0,0 11 0 0 0,11-10 0 0 0,-11-12-16 0 0,11 11-8 0 0,-11 11 0 0 0,0-11 0 0 0,11-11 64 0 0,-11 11 9 0 0,0 0 7 0 0,0 0 0 0 0,0 1 120 0 0,0-1 0 0 0,0 0 0 0 0,0 11 0 0 0,0-11 0 0 0,-11 0 64 0 0,11 0 0 0 0,0 0-64 0 0,-11 11 215 0 0,11-11-15 0 0,-11 0 0 0 0,11 11 0 0 0,-11-11 24 0 0,1 11 0 0 0,10 0 0 0 0,-11-10 0 0 0,0 10-56 0 0,11 0-8 0 0,-11 0 0 0 0,0 10 0 0 0,11-10-64 0 0,-11 0-8 0 0,11 0-8 0 0,-11 11 0 0 0,11-11-80 0 0,-11 11 0 0 0,11-11 0 0 0,-11 0 0 0 0,11 11-176 0 0,0-11-48 0 0,0 0-16 0 0,0 0-7095 0 0</inkml:trace>
  <inkml:trace contextRef="#ctx0" brushRef="#br0" timeOffset="551.1897">283 22 11664 0 0,'11'11'256'0'0,"-11"-11"48"0"0,0 0 16 0 0,0 0 8 0 0,11 0-264 0 0,-11 0-64 0 0,0 0 0 0 0,0 0 0 0 0,0 11 608 0 0,0-11 112 0 0,0 0 16 0 0,0 0 8 0 0,0 0-312 0 0,0 0-65 0 0,0 0-15 0 0,0 11 0 0 0,0 0-176 0 0,0-11-40 0 0,0 11-8 0 0,-11 0 0 0 0,22 0-32 0 0,-11 0 0 0 0,-11 0-8 0 0,11-1 0 0 0,11 12-24 0 0,-11-11-64 0 0,0 0 96 0 0,-11 0-32 0 0,11-11-64 0 0,0 11 0 0 0,0 0 0 0 0,0 0 64 0 0,0 0-64 0 0,0 0 0 0 0,0 0 0 0 0,0-11 0 0 0,0 0 0 0 0,0 0 0 0 0,0 10 0 0 0,0-10 0 0 0,0 0 0 0 0,11 0-72 0 0,0 0 72 0 0,-11 0 0 0 0,11 0-112 0 0,-11 0 32 0 0,0 0 8 0 0,11 0 0 0 0,0-10-88 0 0,0 10-8 0 0,0-11-8 0 0,-11 11 0 0 0,11 0-272 0 0,0-11-48 0 0,-1 0-15 0 0,-10 11-5913 0 0</inkml:trace>
  <inkml:trace contextRef="#ctx0" brushRef="#br0" timeOffset="844.2277">283 131 11344 0 0,'0'11'320'0'0,"0"-11"72"0"0,0 0-312 0 0,0 0-80 0 0,0 0 0 0 0,0 11 0 0 0,0-11 352 0 0,11 0 48 0 0,-11 0 16 0 0,0 0 0 0 0,0 0-96 0 0,11 0-8 0 0,0 0-8 0 0,-11 0 0 0 0,0 0-104 0 0,11 0-16 0 0,-11 0-8 0 0,11-11 0 0 0,0 11-112 0 0,-11 0-64 0 0,11 0 64 0 0,-11-11-64 0 0,10 11-120 0 0,-10 0-56 0 0,11-11-16 0 0,-11 11-3920 0 0,11 0-784 0 0</inkml:trace>
  <inkml:trace contextRef="#ctx0" brushRef="#br0" timeOffset="1087.7807">251 33 14224 0 0,'0'0'312'0'0,"0"0"64"0"0,0 0 8 0 0,0 0 24 0 0,11 11-328 0 0,-11-11-80 0 0,11 0 0 0 0,-11 0 0 0 0,0-11 592 0 0,11 11 103 0 0,-11 0 17 0 0,11 0 8 0 0,-11 0-304 0 0,11-11-64 0 0,-11 11-16 0 0,11-11 0 0 0,-1 11-216 0 0,1 0-48 0 0,0-11-8 0 0,-11 11 0 0 0,11 0-64 0 0,0 0 0 0 0,0 0-80 0 0,0 0 80 0 0,0 0-816 0 0,0 0-112 0 0,-11 0-32 0 0</inkml:trace>
  <inkml:trace contextRef="#ctx0" brushRef="#br0" timeOffset="264225.6844">435 261 8296 0 0,'5'-6'232'0'0,"-5"6"56"0"0,0 0-224 0 0,0 0-64 0 0,0 6 0 0 0,6-1 0 0 0,-6-5 736 0 0,0 0 144 0 0,0 0 24 0 0,0 0 8 0 0,0 6-152 0 0,0-6-32 0 0,0 0-8 0 0,0 0 0 0 0,0 0-184 0 0,0 5-40 0 0,6 1-9 0 0,-6 0 1 0 0,0 5-200 0 0,0-11-32 0 0,0 0-16 0 0,0 5 0 0 0,0 1-88 0 0,0-6-24 0 0,0 0 0 0 0,0 11 0 0 0,0-5-56 0 0,0-1-8 0 0,0-5-64 0 0,5 0 96 0 0,-5 6-96 0 0,6 0 0 0 0,-6-6 0 0 0,0 0 0 0 0,0 0 0 0 0,5 5 0 0 0,-5-5 0 0 0,6 6-80 0 0,-6-6-72 0 0,6 0-8 0 0,-6 0-8 0 0,0 0 0 0 0,0-6-200 0 0,5 6-40 0 0,-5-5-8 0 0,6 5-6471 0 0</inkml:trace>
  <inkml:trace contextRef="#ctx0" brushRef="#br0" timeOffset="264441.0106">479 155 16655 0 0,'0'0'472'0'0,"0"0"104"0"0,0 0-456 0 0,0 0-120 0 0,0 0 0 0 0,0 0 0 0 0,0 0 640 0 0,0 0 96 0 0,0 0 32 0 0,0 0 0 0 0,0 0-336 0 0,0 0-64 0 0,0 0-16 0 0,0 0 0 0 0,0 0-656 0 0,0 0-136 0 0,0 8-24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7.30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98 12 12272 0 0,'0'0'352'0'0,"0"0"64"0"0,0 0-328 0 0,0 0-88 0 0,0 0 0 0 0,0 0 0 0 0,-11 10 720 0 0,0-10 128 0 0,11 11 24 0 0,0-11 7 0 0,0 0-383 0 0,0 11-80 0 0,-10 0-8 0 0,10-11-8 0 0,0 11-208 0 0,0-11-32 0 0,0 11-16 0 0,0 0 0 0 0,0 0-48 0 0,-11 0 0 0 0,11-11-8 0 0,0 11 0 0 0,0 0-24 0 0,0 0-64 0 0,0 0 96 0 0,0-1-32 0 0,0 1-64 0 0,0 0 0 0 0,0 0 0 0 0,0-11 0 0 0,0 0 0 0 0,0 11 0 0 0,11 0 0 0 0,-11-11 0 0 0,0 11 0 0 0,0-11 0 0 0,10 0 0 0 0,-10 0 0 0 0,0 0-96 0 0,0 0-40 0 0,11 0-8 0 0,0 0 0 0 0,0 0-24 0 0,0 0-8 0 0,-11-11 0 0 0,11 11 0 0 0,0 0-64 0 0,-11-11-16 0 0,11 11 0 0 0,-11 0 0 0 0,0 0-256 0 0,11 0-47 0 0,-11-11-17 0 0,0 11-5696 0 0</inkml:trace>
  <inkml:trace contextRef="#ctx0" brushRef="#br0" timeOffset="246.6787">33 142 15200 0 0,'0'0'336'0'0,"0"0"72"0"0,0 0 8 0 0,0 0 7 0 0,0 0-335 0 0,0 0-88 0 0,0 0 0 0 0,0 0 0 0 0,0 0 376 0 0,11 0 56 0 0,-11 0 16 0 0,11 0 0 0 0,-11 0-312 0 0,11 0-56 0 0,0 0-16 0 0,0 0 0 0 0,0 0-128 0 0,-1-10-32 0 0,-10 10-8 0 0,11-11 0 0 0,0 11-1080 0 0,0-11-223 0 0,-11 11-33 0 0</inkml:trace>
  <inkml:trace contextRef="#ctx0" brushRef="#br0" timeOffset="469.837">0 22 14832 0 0,'0'0'320'0'0,"0"0"72"0"0,0 0 16 0 0,0 0 8 0 0,0 0-329 0 0,0 0-87 0 0,11 0 0 0 0,-11 0 0 0 0,0 0 432 0 0,11 0 72 0 0,0 0 8 0 0,0 0 8 0 0,0 0-240 0 0,-1 0-56 0 0,1-11 0 0 0,-11 11-8 0 0,11 0-216 0 0,0 0 0 0 0,0-11 0 0 0,0 11 0 0 0,0 0-368 0 0,0 0-112 0 0,-1 0-32 0 0</inkml:trace>
  <inkml:trace contextRef="#ctx0" brushRef="#br0" timeOffset="260970.4763">284 184 12728 0 0,'0'0'280'0'0,"0"0"56"0"0,0 0 16 0 0,0 0 0 0 0,0 0-280 0 0,0 0-72 0 0,0 0 0 0 0,0 0 0 0 0,0 0 688 0 0,0 0 120 0 0,0 0 23 0 0,0 0 9 0 0,0 0-176 0 0,0 0-40 0 0,0 0-8 0 0,0 0 0 0 0,0 0-224 0 0,0 0-40 0 0,0 0-16 0 0,0 5 0 0 0,-5-5-32 0 0,5 6-8 0 0,0-6 0 0 0,-6 6 0 0 0,6-6-200 0 0,0 5-32 0 0,-6 1-64 0 0,6-1 88 0 0,0 1-88 0 0,-5 0 64 0 0,5-1-64 0 0,0 7 64 0 0,0-7-64 0 0,0 1 0 0 0,-6-1 0 0 0,6 1 0 0 0,0 0-160 0 0,6-1 32 0 0,-6 1 8 0 0,0-6 0 0 0,0 0-200 0 0,5 5-48 0 0,1-5-8 0 0,-6 6 0 0 0,6-6-200 0 0,-6 0-48 0 0,0 0-8 0 0,5-6-4519 0 0,-5 6-897 0 0</inkml:trace>
  <inkml:trace contextRef="#ctx0" brushRef="#br0" timeOffset="261193.703">251 100 18631 0 0,'8'0'528'0'0,"-8"0"112"0"0,0 0-512 0 0,0 0-128 0 0,0 0 0 0 0,0 0 0 0 0,0 8 232 0 0,0-8 24 0 0,0 0 0 0 0,8 9-8503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54.60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116 144 8928 0 0,'0'0'192'0'0,"0"0"48"0"0,0 0 8 0 0,0 0 0 0 0,0 0-248 0 0,0 0 0 0 0,0 0 0 0 0,0 0 0 0 0,0 0 704 0 0,0 0 96 0 0,0 0 24 0 0,0 0 0 0 0,0 0-104 0 0,0 0-16 0 0,0 0-8 0 0,0 0 0 0 0,0 0-160 0 0,0 0-33 0 0,0 0-7 0 0,0 0 0 0 0,0 0-104 0 0,0 0-16 0 0,0 0-8 0 0,0 0 0 0 0,0 0-80 0 0,0 0-24 0 0,0-7 0 0 0,0 7 0 0 0,-6 0-104 0 0,6 0-32 0 0,0-7 0 0 0,-7 7 0 0 0,7 0 0 0 0,-7 0-8 0 0,7 0 0 0 0,-7 0 0 0 0,0 0-48 0 0,7 7-8 0 0,-7-7 0 0 0,1 0 0 0 0,6 0-64 0 0,0 7 0 0 0,-7-7 0 0 0,0 7 64 0 0,7-7 8 0 0,-7 7 0 0 0,0 0 0 0 0,7-7 0 0 0,-7 7-72 0 0,7-1 0 0 0,-7-6 0 0 0,7 7-88 0 0,0 0 88 0 0,0 0 0 0 0,-6-7 0 0 0,6 7 0 0 0,0 0 0 0 0,0 0 0 0 0,0-7 0 0 0,6 6 0 0 0,-6 1 0 0 0,0-7 0 0 0,0 0 0 0 0,7 0-64 0 0,0 7-16 0 0,-7-7 0 0 0,0 0 0 0 0,0 0 0 0 0,14 7-136 0 0,-14-7-24 0 0,7 0-8 0 0,0-7 0 0 0,-7 7-48 0 0,6-7-16 0 0,1 7 0 0 0,0 0 0 0 0,-7-7-8 0 0,7 1-8 0 0,-7 6 0 0 0,7-7 0 0 0,0 0 80 0 0,-7 0 24 0 0,0 0 0 0 0,0 0 0 0 0,6 0 128 0 0,-6 1 24 0 0,0-1 8 0 0,0 0 0 0 0,0 0 64 0 0,0 0 0 0 0,0 0 64 0 0,0-6-64 0 0,0 6 128 0 0,-6 0 0 0 0,6 0-8 0 0,0 0 0 0 0,-7 0 40 0 0,0 1 16 0 0,7-1 0 0 0,-7 0 0 0 0,0 0-24 0 0,0 0-8 0 0,1 0 0 0 0,-1 7 0 0 0,0-7 0 0 0,7 7 0 0 0,-14 0 0 0 0,14-6 0 0 0,-7 6-144 0 0,0 0 0 0 0,7 0 64 0 0,-6 0-64 0 0,-1 6 0 0 0,7-6-112 0 0,-7 0 16 0 0,0 7 8 0 0,7-7-296 0 0,0 0-64 0 0,0 7-16 0 0</inkml:trace>
  <inkml:trace contextRef="#ctx0" brushRef="#br0" timeOffset="432.8503">220 21 13792 0 0,'0'0'304'0'0,"0"0"64"0"0,7 7 16 0 0,-7-7 0 0 0,0 0-312 0 0,0 7-72 0 0,0-7 0 0 0,0 0 0 0 0,0 7 680 0 0,0-7 119 0 0,0 7 33 0 0,-7 0 0 0 0,7-7-392 0 0,0 6-80 0 0,0 1-8 0 0,0-7-8 0 0,0 7-168 0 0,0 0-32 0 0,0 0-8 0 0,-7 0 0 0 0,7-7-136 0 0,0 7 64 0 0,0 0-64 0 0,0-1 0 0 0,0 1 72 0 0,0 0-72 0 0,0 0 0 0 0,7-7 72 0 0,-7 7-72 0 0,7 0 0 0 0,-7 0 0 0 0,0-7 0 0 0,0 7 0 0 0,7-7 0 0 0,0 6 0 0 0,-7-6 0 0 0,6 0-128 0 0,1 7 40 0 0,-7-7 8 0 0,0 0 0 0 0,0 0-88 0 0,7 0-24 0 0,0-7 0 0 0,0 7 0 0 0,-7-6-72 0 0,7 6-24 0 0,-1 0 0 0 0,1-7 0 0 0,-7 7-264 0 0,7-7-56 0 0,0 7-16 0 0,-7 0-3919 0 0,7-7-777 0 0</inkml:trace>
  <inkml:trace contextRef="#ctx0" brushRef="#br0" timeOffset="694.4113">219 104 13136 0 0,'0'0'368'0'0,"0"0"88"0"0,0 0-360 0 0,0 0-96 0 0,0 0 0 0 0,0 0 0 0 0,0 0 480 0 0,0 0 88 0 0,0 0 8 0 0,0 0 8 0 0,0 0-145 0 0,0 0-31 0 0,7 0-8 0 0,-7 0 0 0 0,0 0-240 0 0,7-7-56 0 0,0 7-8 0 0,0 0 0 0 0,0 0-96 0 0,0-7 0 0 0,-1 7 0 0 0,1-7 0 0 0,0 7-320 0 0,0 0-96 0 0,0-7-8 0 0,-7 7-6503 0 0</inkml:trace>
  <inkml:trace contextRef="#ctx0" brushRef="#br0" timeOffset="933.0233">219 20 13760 0 0,'0'0'304'0'0,"0"0"64"0"0,0 0 16 0 0,0 0 0 0 0,0 0-312 0 0,0 0-72 0 0,0 0 0 0 0,0 0 0 0 0,7 0 664 0 0,0 0 111 0 0,-7 0 25 0 0,0-6 8 0 0,0 6-312 0 0,0 0-64 0 0,7 0-16 0 0,0 0 0 0 0,-7 0-200 0 0,7 0-48 0 0,-1 0-8 0 0,1 0 0 0 0,0 0-160 0 0,0-7 0 0 0,0 7 0 0 0,0 0 0 0 0,6 0-152 0 0,-6 0-64 0 0,0-7-8 0 0,0 7-5191 0 0,0 0-1041 0 0</inkml:trace>
  <inkml:trace contextRef="#ctx0" brushRef="#br0" timeOffset="218134.5519">378 196 10368 0 0,'0'0'224'0'0,"0"0"56"0"0,0 0 8 0 0,0 0 0 0 0,0 0-288 0 0,0 0 0 0 0,0 0 0 0 0,0 0 0 0 0,0 0 736 0 0,0 0 88 0 0,0 0 16 0 0,0 0 8 0 0,0 0-304 0 0,0 0-56 0 0,0 9-8 0 0,0-9-9 0 0,0 0-167 0 0,0 0-32 0 0,9 9-8 0 0,-9-1 0 0 0,0-8-48 0 0,0 0-16 0 0,0 0 0 0 0,9 9 0 0 0,-9-9-64 0 0,0 0-8 0 0,0 0-8 0 0,0 0 0 0 0,0 8-24 0 0,0-8 0 0 0,0 0 0 0 0,0 0 0 0 0,0 0-96 0 0,0 9 72 0 0,0-9-72 0 0,0 0 64 0 0,0 0-64 0 0,0 0 0 0 0,0 0 0 0 0,0 8 0 0 0,0-8 0 0 0,8 9-128 0 0,1-9 32 0 0,-9 0 8 0 0,8 0-104 0 0,-8 0-32 0 0,0 0 0 0 0,9 0 0 0 0,-9 0-24 0 0,0 0-8 0 0,0 0 0 0 0,8 0 0 0 0,1 0-104 0 0,-9 0-24 0 0,0 0-7 0 0,0 0-4009 0 0,0 0-800 0 0</inkml:trace>
  <inkml:trace contextRef="#ctx0" brushRef="#br0" timeOffset="218313.6191">395 124 16336 0 0,'0'-39'463'0'0,"0"39"97"0"0,0 0-448 0 0,0 0-112 0 0,0 0 0 0 0,0 0 0 0 0,0 0 816 0 0,0 0 144 0 0,0 0 24 0 0,0 0 8 0 0,0 0-448 0 0,13 0-96 0 0,-13 0-8 0 0,0 0-8 0 0,13 0-336 0 0,-13 0-96 0 0,0 0 0 0 0,13 13-6152 0 0,-13-13-1279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13.588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33 0 9872 0 0,'0'0'216'0'0,"0"0"40"0"0,0 0 16 0 0,0 0 16 0 0,0 0-288 0 0,0 0 0 0 0,0 8 0 0 0,0-8 0 0 0,0 0 600 0 0,0 0 64 0 0,0 0 8 0 0,0 0 8 0 0,0 0-168 0 0,0 16-40 0 0,-8-16-8 0 0,8 8 0 0 0,0 0-176 0 0,0-8-32 0 0,0 9 0 0 0,0-1-9 0 0,0-8-31 0 0,-8 8-8 0 0,8 0 0 0 0,-8 0 0 0 0,8 0-56 0 0,0 0-16 0 0,0 0 0 0 0,-8 0 0 0 0,16 0-48 0 0,-8-8-16 0 0,0 8 0 0 0,0 0 0 0 0,0 0-72 0 0,0 0 64 0 0,0-8-64 0 0,0 0 64 0 0,0 8-64 0 0,0 0 0 0 0,0-8 0 0 0,0 0 64 0 0,0 0-64 0 0,0 0 0 0 0,0 0 0 0 0,0 0 0 0 0,8 9 0 0 0,-8-9 64 0 0,0 0-64 0 0,8 0 0 0 0,0 0 0 0 0,0 0 0 0 0,0 0 0 0 0,0 0 0 0 0,-8 0-144 0 0,8 0 8 0 0,0 0 0 0 0,-8 0 0 0 0,8 0-88 0 0,-8 0-8 0 0,0-9-8 0 0,0 9 0 0 0,0 0-216 0 0,8 0-47 0 0,0 0-9 0 0,-8 0-5728 0 0</inkml:trace>
  <inkml:trace contextRef="#ctx0" brushRef="#br0" timeOffset="277.3084">9 89 10568 0 0,'0'0'224'0'0,"0"0"56"0"0,0 0 8 0 0,0 0 16 0 0,0 0-240 0 0,0 0-64 0 0,0 0 0 0 0,0 0 0 0 0,0 0 512 0 0,0 0 96 0 0,0 0 24 0 0,0 0 0 0 0,0 0-176 0 0,12 0-32 0 0,-12 0-8 0 0,12-12 0 0 0,-12 12-168 0 0,12 0-40 0 0,0 0-9 0 0,-12 0 1 0 0,12-12-200 0 0,-12 12 64 0 0,0 0-64 0 0,12 0 0 0 0,1 0-184 0 0,-13 0-71 0 0,12 0-25 0 0,-12 0-4032 0 0,0 0-808 0 0</inkml:trace>
  <inkml:trace contextRef="#ctx0" brushRef="#br0" timeOffset="631.1009">33 9 8784 0 0,'0'0'192'0'0,"0"0"32"0"0,0 0 16 0 0,0 0 16 0 0,0 0-256 0 0,0 0 0 0 0,0 0 0 0 0,0 0 0 0 0,0 0 568 0 0,0 0 64 0 0,0 0 8 0 0,0 0 8 0 0,0 0-8 0 0,0 0 0 0 0,0 0 0 0 0,0 0 0 0 0,0 0-32 0 0,0 0-16 0 0,0 0-1 0 0,0 0 1 0 0,8 0-160 0 0,-8 0-32 0 0,0 0-8 0 0,0 0 0 0 0,8 0-152 0 0,-8 0-32 0 0,8-9-8 0 0,0 9 0 0 0,-8 9-120 0 0,0-9-80 0 0,8 0 96 0 0,-8 0-96 0 0,8 0 0 0 0,0 0-96 0 0,0 0 0 0 0,-8 0 0 0 0,8 0-864 0 0,-8 0-160 0 0,8 0-39 0 0,0 0-5457 0 0</inkml:trace>
  <inkml:trace contextRef="#ctx0" brushRef="#br0" timeOffset="200387.5671">119 165 5640 0 0,'0'0'120'0'0,"0"0"24"0"0,0 0 8 0 0,0 0 16 0 0,0 0-168 0 0,0 0 0 0 0,0 0 0 0 0,0 0 0 0 0,0 0 416 0 0,9 9 40 0 0,-9-1 16 0 0,0-8 0 0 0,0 0 104 0 0,8 9 16 0 0,-8-9 8 0 0,0 0 0 0 0,0 0 104 0 0,0 0 32 0 0,0 8 0 0 0,0-8 0 0 0,0 9-184 0 0,0-9-32 0 0,0 0-8 0 0,0 8 0 0 0,0 1-208 0 0,0-9-48 0 0,0 0 0 0 0,0 9-9 0 0,0-9-159 0 0,0 8-88 0 0,0-8 96 0 0,0 9-96 0 0,0-9 0 0 0,0 0 0 0 0,0 0 0 0 0,0 0 0 0 0,0 0 0 0 0,0 8 0 0 0,0-8 0 0 0,9 0 0 0 0,-1 9-192 0 0,-8-9-47 0 0,0 0-9 0 0,0 0-4048 0 0,9-9-816 0 0</inkml:trace>
  <inkml:trace contextRef="#ctx0" brushRef="#br0" timeOffset="200617.292">162 55 17159 0 0,'0'13'376'0'0,"0"-13"72"0"0,0 0 24 0 0,0 0 16 0 0,0 0-392 0 0,0 0-96 0 0,0 0 0 0 0,0 0 0 0 0,0 0 608 0 0,13 0 96 0 0,-13 0 16 0 0,0 0 8 0 0,0 0-424 0 0,0 0-80 0 0,13 0-24 0 0,-13 0 0 0 0,0 0-200 0 0,13 0-88 0 0,-13 0 8 0 0,0 13-8951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34.33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33 29 10512 0 0,'0'0'224'0'0,"0"0"56"0"0,0 0 8 0 0,0 0 8 0 0,0 0-232 0 0,0 8-64 0 0,0-8 0 0 0,0 0 0 0 0,0 0 632 0 0,0 0 112 0 0,0 0 24 0 0,0 0 8 0 0,0 0-304 0 0,0 8-64 0 0,0-8-16 0 0,0 0 0 0 0,0 9-129 0 0,0-9-23 0 0,9 16-8 0 0,-9-16 0 0 0,0 8-72 0 0,0 0-8 0 0,0 1-8 0 0,0-9 0 0 0,0 8-80 0 0,0 0-64 0 0,0 0 96 0 0,0 0-96 0 0,-9 0 0 0 0,9 1 0 0 0,0-1 0 0 0,0 0 0 0 0,0 0 0 0 0,0-8 0 0 0,0 8 0 0 0,0-8 0 0 0,0 0 0 0 0,9 9 0 0 0,-9-9 0 0 0,0 8 0 0 0,8-8 0 0 0,-8 8 0 0 0,8 0 0 0 0,-8-8 0 0 0,8 0-64 0 0,-8 0-24 0 0,8 0 0 0 0,1 0 0 0 0,-9-8-136 0 0,8 8-24 0 0,-8 0-8 0 0,8 0 0 0 0,-8-8-231 0 0,8 8-57 0 0,0-8 0 0 0,-8 8-3552 0 0,9 0-712 0 0</inkml:trace>
  <inkml:trace contextRef="#ctx0" brushRef="#br0" timeOffset="269.2362">0 87 11648 0 0,'0'0'328'0'0,"0"0"72"0"0,0 8-320 0 0,0 8-80 0 0,0-16 0 0 0,0 0 0 0 0,0 0 400 0 0,9 0 64 0 0,-1 0 16 0 0,-8 0 0 0 0,0 0-160 0 0,8 0-24 0 0,0 0-8 0 0,-8-8 0 0 0,8 8-160 0 0,1 0-40 0 0,-1-8-8 0 0,0 8 0 0 0,-8 0-80 0 0,8-8 0 0 0,-8 8-96 0 0,8 0-4120 0 0,1 0-816 0 0</inkml:trace>
  <inkml:trace contextRef="#ctx0" brushRef="#br0" timeOffset="500.4618">17 20 12672 0 0,'0'0'280'0'0,"0"0"56"0"0,0 0 16 0 0,8 8 0 0 0,0-8-288 0 0,-8 0-64 0 0,0 0 0 0 0,0 0 0 0 0,0 0 432 0 0,8 0 72 0 0,1-8 8 0 0,-1 8 8 0 0,0 0-264 0 0,0 0-65 0 0,-8-8 1 0 0,8 8-8 0 0,0 0-184 0 0,0 0 0 0 0,9 0 0 0 0,-9 0-4511 0 0,0-8-873 0 0</inkml:trace>
  <inkml:trace contextRef="#ctx0" brushRef="#br0" timeOffset="180907.1231">203 1 11168 0 0,'0'13'248'0'0,"0"0"48"0"0,0-13 16 0 0,0 0 0 0 0,0 0-248 0 0,0 0-64 0 0,0 0 0 0 0</inkml:trace>
  <inkml:trace contextRef="#ctx0" brushRef="#br0" timeOffset="186693.4539">185 163 13792 0 0,'0'0'304'0'0,"0"0"64"0"0,0 0 16 0 0,0 0 0 0 0,0 0-312 0 0,0 0-72 0 0,0 0 0 0 0,0 0 0 0 0,0 0 568 0 0,0 0 95 0 0,0 0 17 0 0,0 7 8 0 0,0-1-240 0 0,0-6-40 0 0,0 0-16 0 0,0 0 0 0 0,0 7-184 0 0,-7 0-40 0 0,7-1-8 0 0,7-6 0 0 0,-7 7-64 0 0,0-1-24 0 0,0-6 0 0 0,0 7 0 0 0,0 0-72 0 0,0-7 0 0 0,0 0 72 0 0,0 6-72 0 0,6 1 0 0 0,-6-7 0 0 0,0 7 0 0 0,0-7 0 0 0,0 0-96 0 0,0 6 16 0 0,0-6 8 0 0,0 0 0 0 0,0 0-72 0 0,0 0-16 0 0,0 0 0 0 0,7 0 0 0 0,0-6-224 0 0,-1 6-56 0 0,1 0-8 0 0,-7-7-6959 0 0</inkml:trace>
  <inkml:trace contextRef="#ctx0" brushRef="#br0" timeOffset="186860.6887">185 106 14600 0 0,'0'0'320'0'0,"0"0"64"0"0,0 0 8 0 0,0 0 24 0 0,0 0-328 0 0,0 0-88 0 0,0 0 0 0 0,0 0 0 0 0,-7 0 327 0 0,7 0 57 0 0,0 0 0 0 0,0 0 8 0 0,0 0-320 0 0,0 0-72 0 0,7 0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51.35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15 51 9376 0 0,'0'-22'264'0'0,"0"15"56"0"0,0 14-256 0 0,0 1-64 0 0,0-8 0 0 0,0 7 0 0 0,0-7 800 0 0,0 0 136 0 0,0 7 32 0 0,0-7 8 0 0,0 0-288 0 0,0 8-56 0 0,0-1-16 0 0,0-7 0 0 0,0 0-249 0 0,0 7-47 0 0,0 1-16 0 0,0-8 0 0 0,0 7-128 0 0,0 0-24 0 0,0 1-8 0 0,0-1 0 0 0,0 7-144 0 0,0-6 80 0 0,0-1-80 0 0,0 0 64 0 0,0 1-64 0 0,0-1 0 0 0,0 0 0 0 0,0 1 64 0 0,0-1-64 0 0,8 0 0 0 0,-8-7 0 0 0,0 8 0 0 0,7-8 0 0 0,-7 0 0 0 0,0 7 0 0 0,0-7 0 0 0,7 0-64 0 0,1 7-32 0 0,-8-7-8 0 0,0 0 0 0 0,7 0-72 0 0,-7 0-16 0 0,0 0 0 0 0,0 0 0 0 0,7-7-112 0 0,-7 7-24 0 0,8 0-7 0 0,-1-7-1 0 0,0 7-232 0 0,-7 0-40 0 0,0 0-16 0 0</inkml:trace>
  <inkml:trace contextRef="#ctx0" brushRef="#br0" timeOffset="268.1271">30 132 12896 0 0,'0'-80'360'0'0,"0"65"88"0"0,0 30-352 0 0,0 6-96 0 0,0-6 0 0 0,0-8 0 0 0,0 1 376 0 0,0-8 56 0 0,0 0 16 0 0,0 0 0 0 0,0 0-256 0 0,0 0-40 0 0,8 0-16 0 0,-8 0 0 0 0,0 0-136 0 0,7 0 80 0 0,-7 0-80 0 0,0 0 64 0 0,7 0-192 0 0,1 0-48 0 0,-1 0-8 0 0,-7 0-4048 0 0,8 0-816 0 0</inkml:trace>
  <inkml:trace contextRef="#ctx0" brushRef="#br0" timeOffset="499.4322">1 0 13936 0 0,'0'15'304'0'0,"0"-1"64"0"0,0-6 16 0 0,0-1 8 0 0,7 0-312 0 0,-7-7-80 0 0,0 0 0 0 0,7 0 0 0 0,0 0 408 0 0,-7-7 64 0 0,8 7 7 0 0,6-7 9 0 0,-14 7-264 0 0,15-8-48 0 0,-15 8-16 0 0,15 0 0 0 0,-15-7-160 0 0,14 7 0 0 0,-14 0-96 0 0,8 0-4703 0 0,-1-7-929 0 0</inkml:trace>
  <inkml:trace contextRef="#ctx0" brushRef="#br0" timeOffset="170930.9104">143 192 12528 0 0,'0'0'272'0'0,"0"0"56"0"0,0 0 16 0 0,0 0 8 0 0,7 0-280 0 0,-7 0-72 0 0,0 0 0 0 0,0 0 0 0 0,0 0 512 0 0,0 0 96 0 0,0 0 8 0 0,0-6 8 0 0,7 6-113 0 0,-7 0-31 0 0,0 0 0 0 0,0 0 0 0 0,0 0-144 0 0,0 0-32 0 0,0 0-8 0 0,-7 6 0 0 0,7-6-80 0 0,0 0-24 0 0,0 0 0 0 0,0 0 0 0 0,0 7-64 0 0,-7 0-8 0 0,7-7-8 0 0,7 6 0 0 0,-7-6-112 0 0,0 7 88 0 0,-7-1-88 0 0,7-6 80 0 0,0 7-80 0 0,0 0 0 0 0,0-7 0 0 0,7 6 0 0 0,-7-6 0 0 0,0 7-112 0 0,0-7 24 0 0,0 0 8 0 0,-7 6-80 0 0,7-6-24 0 0,0 0 0 0 0,0 0 0 0 0,0 0-32 0 0,7 0-8 0 0,-7 0 0 0 0,7 0 0 0 0,-1-6-136 0 0,1 6-32 0 0,-7-7-8 0 0,7 1-4407 0 0,-1 6-889 0 0</inkml:trace>
  <inkml:trace contextRef="#ctx0" brushRef="#br0" timeOffset="171144.5635">163 93 14512 0 0,'0'0'320'0'0,"0"0"64"0"0,0 0 8 0 0,0 0 24 0 0,0 0-336 0 0,0 0-80 0 0,0 0 0 0 0,0 0 0 0 0,0 0 455 0 0,0 0 81 0 0,0 0 8 0 0,0 0 8 0 0,0 0-248 0 0,0 0-48 0 0,-7 6-16 0 0,14-6 0 0 0,-7 0-176 0 0,0 7-64 0 0,0 0 0 0 0,0-7-5119 0 0,0 6-1065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03.062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6617 4888 10736 0 0,'0'0'232'0'0,"0"0"56"0"0,0 0 0 0 0,0 0 24 0 0,0 0-248 0 0,0 0-64 0 0,0 0 0 0 0,0 0 0 0 0,0 0 680 0 0,13 0 128 0 0,0 0 24 0 0,-13 0 8 0 0,0 0-128 0 0,0 0-25 0 0,0 0-7 0 0,0 0 0 0 0,0 0-304 0 0,0 13-64 0 0,0-13-16 0 0,0 13 0 0 0,0 1-64 0 0,0-1-8 0 0,0 0-8 0 0,0 14 0 0 0,0-14-216 0 0,-13 0 0 0 0,13 14 0 0 0,0-14 0 0 0,0 1 0 0 0,-13 12 0 0 0,13-12 0 0 0,0-1 0 0 0,0 0-192 0 0,0 0-64 0 0,0 1 0 0 0,0-14-8 0 0,0 0 8 0 0,0 13 8 0 0,0-13 0 0 0,0 0 0 0 0,0 0-16 0 0,0 0-8 0 0,0 0 0 0 0,0 0 0 0 0,0 0 0 0 0,0-13 1 0 0,13 13-1 0 0,-13-14 0 0 0,13 1 112 0 0,-13 0 32 0 0,14-14 0 0 0,-14 14 0 0 0,13-14 24 0 0,-13 1 8 0 0,0 12 0 0 0,13-12 0 0 0,-13-1 96 0 0,13 1-72 0 0,-13 12 72 0 0,14 1-64 0 0,-14-14 64 0 0,0 14 0 0 0,13 0 0 0 0,-13 13 0 0 0,0-14 0 0 0,0 1 64 0 0,13 13-64 0 0,-13 0 88 0 0,0 0 48 0 0,0 0 16 0 0,0 0 0 0 0,0 0 0 0 0,0 0 56 0 0,0 0 16 0 0,0 0 0 0 0,0 13-1 0 0,14 1-95 0 0,-14-1-8 0 0,0 0-8 0 0,0 1 0 0 0,0-1-112 0 0,13 0 72 0 0,-13 14-72 0 0,0-14 64 0 0,0 0-64 0 0,13 1 0 0 0,-13 12 0 0 0,0-12 0 0 0,0-1 0 0 0,0-13 0 0 0,0 13 0 0 0,13 1 0 0 0,-13-14 0 0 0,0 0 0 0 0,0 0 0 0 0,14 13 0 0 0,-14-13 0 0 0,0 0 0 0 0,13 0 0 0 0,-13-13 0 0 0,13 13 0 0 0,-13-14 0 0 0,14 1 0 0 0,-14 13 0 0 0,13-13 0 0 0,-13-1 0 0 0,0-12 64 0 0,13 12-64 0 0,-13 1 64 0 0,14-13-64 0 0,-14 12 64 0 0,0 1-64 0 0,0-14 0 0 0,13 27 0 0 0,0-13 0 0 0,-13 0 0 0 0,13-1 0 0 0,1 14 0 0 0,-14 0-88 0 0,0-13 88 0 0,13 13-96 0 0,-13 0 16 0 0,0 0 8 0 0,13 13 0 0 0,-13-13-24 0 0,0 0 0 0 0,0 14 0 0 0,14-1 0 0 0,-14 0 96 0 0,13 1 0 0 0,-13-1 0 0 0,0 0 0 0 0,0 14 0 0 0,0-14 0 0 0,0 14 0 0 0,0-14 0 0 0,0 0 0 0 0,0 1 0 0 0,13 12 0 0 0,-13-12 0 0 0,0-1 0 0 0,14 0 0 0 0,-14 1 0 0 0,0-14 0 0 0,13 13 0 0 0,-13 0 64 0 0,13-13-64 0 0,-13 13 0 0 0,0-13 0 0 0,13 0 64 0 0,1 0-64 0 0,-14 0 0 0 0,0 0 0 0 0,13-13 0 0 0,0 13 0 0 0,-13 0 0 0 0,14-13 0 0 0,-14 13 0 0 0,13-13 0 0 0,0-1 0 0 0,-13 1 0 0 0,14 13-64 0 0,-14-13 0 0 0,13-1 1 0 0,0 1 63 0 0,-13 0-96 0 0,0-1 96 0 0,13 14-96 0 0,-13-13 96 0 0,0 0 0 0 0,0-1 0 0 0,0 14 0 0 0,0-13 0 0 0,0 13 0 0 0,0-13 0 0 0,0 13 0 0 0,0 0 72 0 0,0-13 32 0 0,-13 13 7 0 0,13 0 1 0 0,0 0 192 0 0,0 0 40 0 0,-13 0 8 0 0,13 0 0 0 0,0 0-176 0 0,0 0-32 0 0,-13 0-8 0 0,13 13 0 0 0,0-13 8 0 0,-14 0 0 0 0,1 13 0 0 0,13 0 0 0 0,0 1-40 0 0,-13-1-8 0 0,13 0 0 0 0,0 1 0 0 0,0-1-96 0 0,-14 0 0 0 0,14 1 0 0 0,14-1 0 0 0,-14 0 0 0 0,0 1 0 0 0,0-1 0 0 0,13-13 0 0 0,-13 13-120 0 0,13 0 8 0 0,1-13 0 0 0,-14 14 0 0 0,13-14-320 0 0,0 0-64 0 0,-13 0-16 0 0,13 0-4247 0 0,1 0-849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3.638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4167 4166 16272 0 0,'0'0'351'0'0,"0"0"81"0"0,0 0 16 0 0,0 0 8 0 0,0 0-360 0 0,0 0-96 0 0,-14 14 0 0 0,14 0 0 0 0,0 0 520 0 0,0-14 88 0 0,0 14 24 0 0,0 0 0 0 0,0 14-472 0 0,0-14-96 0 0,0 0-64 0 0,0 0 72 0 0,0 14-72 0 0,0-14-112 0 0,0 0 24 0 0,0 0 8 0 0,-14 0-368 0 0,28 0-80 0 0,-14 0-16 0 0,0 0-4575 0 0,0 0-929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03.30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54 1 15056 0 0,'0'0'328'0'0,"0"13"72"0"0,0-13 16 0 0,-13 0 7 0 0,13 0-335 0 0,0 13-88 0 0,0 1 0 0 0,0-1 0 0 0,0-13 352 0 0,0 13 48 0 0,0 1 16 0 0,0-1 0 0 0,0 0-296 0 0,-13 0-56 0 0,13 1-64 0 0,0-1 88 0 0,0 0-88 0 0,0 1-112 0 0,0-1 24 0 0,13 0 8 0 0,-13 1-1080 0 0,0-1-215 0 0,0-13-49 0 0</inkml:trace>
  <inkml:trace contextRef="#ctx0" brushRef="#br0" timeOffset="162.6314">1 120 14712 0 0,'0'0'320'0'0,"0"0"72"0"0,0 0 16 0 0,0 0 8 0 0,0 0-336 0 0,0 0-80 0 0,0 0 0 0 0,0 0 0 0 0,13 0 423 0 0,-13 0 73 0 0,13 0 16 0 0,0 0 0 0 0,-13 0-344 0 0,0 0-64 0 0,0 0-8 0 0,14 0-8 0 0,-1 0-248 0 0,0 0-40 0 0,-13 0-16 0 0,13 14-4647 0 0,1-14-937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03.863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27 0 13136 0 0,'0'0'368'0'0,"0"0"88"0"0,0 0-360 0 0,0 0-96 0 0,0 0 0 0 0,0 0 0 0 0,0 14 560 0 0,-13-1 96 0 0,13 0 16 0 0,0 1 7 0 0,0-1-351 0 0,0 0-72 0 0,-13 0-8 0 0,13 14-8 0 0,0-14-240 0 0,0 14 0 0 0,0-14 0 0 0,0 14 0 0 0,0-14 0 0 0,0 0 0 0 0,0 1 0 0 0,0 12 0 0 0,0-12-128 0 0,0-1 32 0 0,0 0 8 0 0,13 0 0 0 0,-13-13-16 0 0,0 0-8 0 0,0 0 0 0 0,0 14 0 0 0,0-14-8 0 0,0 0 0 0 0,13-14 0 0 0,-13 14 1 0 0,14 0 23 0 0,-1-13 8 0 0,-13 0 0 0 0,13 0 0 0 0,-13-1 24 0 0,14 1 0 0 0,-14 0 0 0 0,13-1 0 0 0,-13 1-16 0 0,13 0 0 0 0,-13 13 0 0 0,14-14 0 0 0,-14 14-16 0 0,0 0 0 0 0,0 0 0 0 0,13 0 0 0 0,-13 0 96 0 0,0 0-96 0 0,0 14 96 0 0,0-14-96 0 0,13 13 96 0 0,-13 0 0 0 0,0 1 0 0 0,0-1-64 0 0,0 0 64 0 0,0 14 0 0 0,14-27 0 0 0,-14 26 0 0 0,0-26 0 0 0,0 27 0 0 0,13-27 0 0 0,-13 13 0 0 0,0 1-168 0 0,0-14-24 0 0,13 13 0 0 0,-13-13-3632 0 0,0 0-728 0 0</inkml:trace>
  <inkml:trace contextRef="#ctx0" brushRef="#br0" timeOffset="389.7695">360 200 13312 0 0,'0'0'376'0'0,"0"0"88"0"0,0 0-368 0 0,0 0-96 0 0,0 0 0 0 0,0 0 0 0 0,-13 0 816 0 0,13 0 144 0 0,-13 0 31 0 0,13 0 9 0 0,0 0-448 0 0,0 13-88 0 0,0-13-16 0 0,0 0-8 0 0,0 0-240 0 0,-14 0-40 0 0,1 0-16 0 0,13 14 0 0 0,0-14-72 0 0,-13 0-8 0 0,13 0-64 0 0,-14 13 96 0 0,14 0-96 0 0,0-13 0 0 0,0 0 0 0 0,-13 13 0 0 0,13 1 0 0 0,-13-1 0 0 0,13-13 0 0 0,0 13 0 0 0,0-13-96 0 0,13 14 16 0 0,-13-14 0 0 0,0 13 0 0 0,13-13-176 0 0,-13 13-40 0 0,0-13-8 0 0,14 0 0 0 0,-1 0-224 0 0,-13 0-48 0 0,13 0 0 0 0,-13 0-8 0 0,14 0 32 0 0,-14 0 9 0 0,26 0-1 0 0,-26-13 0 0 0,14 0 192 0 0,-14 13 32 0 0,13 0 16 0 0,-13-14 0 0 0,13 1 304 0 0,-13 13 96 0 0,0-13 0 0 0,0-1 0 0 0,0 1-32 0 0,0 13 0 0 0,0-13 0 0 0,0 0 0 0 0,0-1 168 0 0,0 14 32 0 0,-13-13 8 0 0,13 0 0 0 0,-13 13-8 0 0,13-13 0 0 0,-14 13 0 0 0,14 0 0 0 0,-13 0-25 0 0,0 0-7 0 0,13 0 0 0 0,0 0 0 0 0,-14 0-232 0 0,14 0 0 0 0,0 0 0 0 0,0 0-4591 0 0,0 0-889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04.817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7508 4974 13704 0 0,'0'0'296'0'0,"0"0"64"0"0,0 0 16 0 0,0 0 16 0 0,0 0-312 0 0,0 0-80 0 0,0 0 0 0 0,0 0 0 0 0,0 0 576 0 0,0 0 103 0 0,0 0 25 0 0,0 0 0 0 0,0 0-360 0 0,-14 0-72 0 0,14 0-16 0 0,-13 0 0 0 0,13 0-8 0 0,0 0-8 0 0,-13 0 0 0 0,0 0 0 0 0,13 14-112 0 0,-14-14-16 0 0,14 0-8 0 0,-13 13 0 0 0,0-13-104 0 0,-1 13 72 0 0,14-13-72 0 0,0 0 64 0 0,-13 14-64 0 0,13-14 0 0 0,-13 13 0 0 0,13-13 0 0 0,0 0 0 0 0,0 13 0 0 0,0-13 0 0 0,0 14 0 0 0,0-1 0 0 0,0-13 0 0 0,0 13 0 0 0,0-13-88 0 0,13 13-8 0 0,-13-13 0 0 0,13 0 0 0 0,-13 0 0 0 0,14 0-192 0 0,-1 0-32 0 0,0 0-16 0 0,1 0 0 0 0,-14 0-48 0 0,13 0 0 0 0,0-13-8 0 0,0 0 0 0 0,1 13 56 0 0,-14-13 16 0 0,13-1 1 0 0,0 1-1 0 0,-13 0 128 0 0,14-1 24 0 0,-14 1 8 0 0,13 0 0 0 0,-13-1 160 0 0,0 1 0 0 0,13 0 0 0 0,-13-14 0 0 0,0 14 0 0 0,14-14 64 0 0,-14 14 0 0 0,0 0 0 0 0,0-14 0 0 0,0 14 0 0 0,0 0 0 0 0,0-1 0 0 0,0 1 0 0 0,0 0 0 0 0,0 13 0 0 0,0-14 0 0 0,0 14 64 0 0,0 0 0 0 0,0 0 8 0 0,0 0-1 0 0,0 0 1 0 0,0 0 0 0 0,0 0 0 0 0,0 0 0 0 0,0 14-48 0 0,-14-14-16 0 0,14 13 0 0 0,0 0 0 0 0,0 14-8 0 0,0-14 0 0 0,0 1 0 0 0,0 12 0 0 0,-13-13-64 0 0,13 1 64 0 0,0 12-64 0 0,0 1 64 0 0,0-14-64 0 0,0 14 0 0 0,0-14 0 0 0,0 14 0 0 0,0-14 64 0 0,0 0-64 0 0,13 14 64 0 0,-13-14-64 0 0,0 0 0 0 0,0-13 64 0 0,14 14-64 0 0,-14-14 0 0 0,13 13 0 0 0,-13-13 0 0 0,13 0 0 0 0,-13 0 0 0 0,0 0-400 0 0,14 0-96 0 0,-14-13-16 0 0,13 13-6151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05.017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7607 4835 14992 0 0,'0'0'424'0'0,"0"0"88"0"0,0 0-408 0 0,0 0-104 0 0,0 0 0 0 0,20 0 0 0 0,-20 0 288 0 0,0 0 31 0 0,0 0 1 0 0,0 0 8 0 0,0 0-264 0 0,0 0-64 0 0,0 0 0 0 0,0 0-4615 0 0,0 0-945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05.18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7614 4888 16439 0 0,'0'0'360'0'0,"0"0"80"0"0,0 0 8 0 0,0 0 16 0 0,20 0-368 0 0,-20 0-96 0 0,0 0 0 0 0,0 0 0 0 0,0 0 504 0 0,0 0 80 0 0,0 0 24 0 0,0 0 0 0 0,0 0-544 0 0,0 0-64 0 0,0 0-88 0 0,0 19 24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14.915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6690 5406 12496 0 0,'0'0'272'0'0,"0"0"56"0"0,0 0 16 0 0,0 0 8 0 0,0 0-280 0 0,0 0-72 0 0,0 0 0 0 0,0 0 0 0 0,0 0 832 0 0,0 0 144 0 0,0 0 31 0 0,0 0 9 0 0,0 0-600 0 0,0 0-112 0 0,0 0-24 0 0,0 0-8 0 0,0 0-32 0 0,0 0-8 0 0,0 0 0 0 0,0 14 0 0 0,0-1-136 0 0,0 0-32 0 0,0-13-64 0 0,0 13 96 0 0,0 1-96 0 0,0-1 72 0 0,0 0-72 0 0,0 1 64 0 0,-14-1-432 0 0,14 0-88 0 0,0-13-24 0 0,0 14 0 0 0,0-1-664 0 0,0-13-135 0 0,0 0-25 0 0,0 0-4744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15.08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6716 5320 11648 0 0,'0'0'328'0'0,"0"0"72"0"0,0 0-320 0 0,0 0-80 0 0,0 0 0 0 0,0 0 0 0 0,0 0 192 0 0,0 0 32 0 0,0 0 0 0 0,0 0-3688 0 0,0 0-736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15.716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14 66 12840 0 0,'0'0'280'0'0,"0"0"56"0"0,0 0 16 0 0,0 0 16 0 0,0 0-296 0 0,0 0-72 0 0,0 14 0 0 0,0-1 0 0 0,0-13 272 0 0,0 13 40 0 0,0 0 8 0 0,0-13 0 0 0,-13 14-184 0 0,13-1-32 0 0,0 0-8 0 0,0 1 0 0 0,0-14-96 0 0,0 13 0 0 0,0 0 0 0 0,0 1 0 0 0,0-1 0 0 0,0-13 0 0 0,13 13 0 0 0,-13-13 0 0 0,0 14 0 0 0,0-14 0 0 0,0 0 0 0 0,13 0 0 0 0,-13 0 0 0 0,0 0 0 0 0,0 0 0 0 0,13-14 0 0 0,-13 14-104 0 0,14-13-48 0 0,-14 0-8 0 0,13-1 0 0 0,-13 1 160 0 0,0 13 0 0 0,13-13 0 0 0,-13-1 0 0 0,14 1 0 0 0,-14 0 0 0 0,0-1 0 0 0,0 1 0 0 0,13 13 0 0 0,-13-13 0 0 0,13 13 0 0 0,-13-13 0 0 0,0 13 0 0 0,0 0 0 0 0,0 0-64 0 0,0 0 64 0 0,0 0 0 0 0,0 0 112 0 0,0 0-16 0 0,0 0-8 0 0,0 0 0 0 0,13 13 0 0 0,1-13 0 0 0,-14 0 0 0 0,0 13-88 0 0,13 0 0 0 0,0 1-96 0 0,-13-14 96 0 0,0 0 0 0 0,0 0 0 0 0,0 13 0 0 0,14 0 0 0 0,-1-13 0 0 0,-13 14 0 0 0,0-14 0 0 0,13 0 0 0 0,-13 13 0 0 0,0-13 0 0 0,0 0 0 0 0,0 0 0 0 0,0 0 0 0 0,13 0 0 0 0,-13-13 64 0 0,14 13-64 0 0,-14 0 88 0 0,0-14-24 0 0,0 14-64 0 0,13-13 96 0 0,-13 13 0 0 0,0-13 0 0 0,0-1 0 0 0,0 14-1 0 0,13-13-95 0 0,-13 0 72 0 0,0 0-72 0 0,14-1 64 0 0,-14 14-64 0 0,0 0 0 0 0,0 0 0 0 0,0 0 0 0 0,0 0 0 0 0,0 0 0 0 0,0 0-72 0 0,0 0 72 0 0,0 0 0 0 0,0 0-80 0 0,13 0 80 0 0,-13 0-64 0 0,13 0 64 0 0,-13 14 0 0 0,0-14 0 0 0,13 13 0 0 0,-13-13 0 0 0,0 13 0 0 0,14 0 0 0 0,-14-13 0 0 0,0 14 0 0 0,13-1 0 0 0,-13 0 0 0 0,0 1 0 0 0,0-1 0 0 0,13 0 0 0 0,-13-13 0 0 0,0 14 0 0 0,0-14-71 0 0,0 13-57 0 0,14-13 0 0 0,-14 0-4192 0 0,0 0-832 0 0</inkml:trace>
  <inkml:trace contextRef="#ctx0" brushRef="#br0" timeOffset="430.456">519 67 13360 0 0,'0'0'288'0'0,"0"0"64"0"0,0 0 16 0 0,0 0 16 0 0,0 0-312 0 0,0 0-72 0 0,0 0 0 0 0,0 0 0 0 0,0 0 440 0 0,0 0 72 0 0,0 0 8 0 0,0 0 7 0 0,0 0-159 0 0,0 0-32 0 0,0-14-8 0 0,-13 14 0 0 0,13 0-56 0 0,0 0-16 0 0,0 0 0 0 0,0 0 0 0 0,0 0-96 0 0,-13 0-16 0 0,-1 14-8 0 0,14-14 0 0 0,-13 0-48 0 0,13 0-16 0 0,-13 13 0 0 0,-1 0 0 0 0,14 1-72 0 0,0-14 0 0 0,-13 13 0 0 0,13 0 64 0 0,0-13-64 0 0,0 14-72 0 0,0-1 72 0 0,0-13-104 0 0,0 13-168 0 0,0 1-32 0 0,13-14-8 0 0,-13 13 0 0 0,0-13-40 0 0,14 0 0 0 0,-14 0-8 0 0,13 0 0 0 0,-13 0 72 0 0,13 0 24 0 0,1 0 0 0 0,-14-13 1 0 0,13 13 191 0 0,-13-14 72 0 0,13 14 0 0 0,-13-13-72 0 0,14 13 8 0 0,-14-13 0 0 0,0-1 0 0 0,13 14 0 0 0,-13-13 64 0 0,0 0 96 0 0,13 13-16 0 0,-13-14-8 0 0,0 1 48 0 0,0 13 8 0 0,0-13-1 0 0,0 13 1 0 0,0-14-48 0 0,0 14-8 0 0,0 0 0 0 0,0 0 0 0 0,0 0 8 0 0,0 0 0 0 0,0 0 0 0 0,0 0 0 0 0,0 0-80 0 0,0 0 0 0 0,0 0 72 0 0,0 0-72 0 0,0 14 0 0 0,14-1 64 0 0,-14-13-64 0 0,0 13 0 0 0,0-13 0 0 0,0 14 64 0 0,0-14-64 0 0,0 13 0 0 0,13 0 0 0 0,-13-13 0 0 0,0 14 0 0 0,0-1-96 0 0,13-13-160 0 0,-13 13-32 0 0,0-13 0 0 0,0 14-4159 0 0,14-14-833 0 0</inkml:trace>
  <inkml:trace contextRef="#ctx0" brushRef="#br0" timeOffset="1199.5887">785 67 12896 0 0,'0'0'288'0'0,"0"0"56"0"0,0 0 8 0 0,0 0 8 0 0,-13 0-288 0 0,13 0-72 0 0,0-13 0 0 0,0 13 0 0 0,0 0 672 0 0,0 0 128 0 0,-14 0 15 0 0,14 0 9 0 0,0 0-376 0 0,-13 0-64 0 0,13 0-24 0 0,-13 0 0 0 0,13 0-168 0 0,-14 13-40 0 0,14-13-8 0 0,-13 0 0 0 0,13 0-80 0 0,-13 13-64 0 0,13-13 96 0 0,-13 14-96 0 0,13-14 64 0 0,-14 13-64 0 0,14-13 0 0 0,0 13 0 0 0,0-13 0 0 0,0 0 0 0 0,0 0 0 0 0,14 13 0 0 0,-14-13-168 0 0,0 0-16 0 0,0 0 0 0 0,13 14 0 0 0,0-14-112 0 0,-13 0-24 0 0,13 0-8 0 0,1-14 0 0 0,-14 14 32 0 0,13 0 8 0 0,0-13 0 0 0,-13 13 0 0 0,14 0 80 0 0,-14-13 17 0 0,13 13 7 0 0,-13-13 0 0 0,13-1 184 0 0,-13 14-88 0 0,0 0 88 0 0,0-13-64 0 0,0 13 64 0 0,0 0 64 0 0,0 0-64 0 0,0 0 88 0 0,0 0 8 0 0,0 0 8 0 0,0 0 0 0 0,0 0 0 0 0,0 0-32 0 0,0 0-9 0 0,0 0 1 0 0,0 0 0 0 0,0 0-64 0 0,0 0 0 0 0,0 0 0 0 0,0 0 0 0 0,0 0 0 0 0,0 13 0 0 0,0 1 0 0 0,0-1 0 0 0,0-13 0 0 0,0 26 0 0 0,0-12 0 0 0,0-1 0 0 0,0 14 0 0 0,0-14 0 0 0,0 14 0 0 0,0-14 0 0 0,0 14 0 0 0,0-1 64 0 0,0 1-64 0 0,-13-14 64 0 0,13 14 24 0 0,0-14 0 0 0,0 0 0 0 0,-13 1 0 0 0,13-1-88 0 0,0 0 96 0 0,-14 1-96 0 0,14-14 96 0 0,0 13-32 0 0,-13-13-64 0 0,13 0 96 0 0,0 0-32 0 0,0 0-64 0 0,0 0 64 0 0,-13-13-64 0 0,13-1 64 0 0,0 14-184 0 0,0-26-40 0 0,0 12 0 0 0,0 1-8 0 0,13-14 8 0 0,-13 14 8 0 0,13-14 0 0 0,1 1 1 0 0,-14 13-41 0 0,13-1 0 0 0,0-12-8 0 0,1 12 0 0 0,-1-12 96 0 0,0 12 16 0 0,1 1 8 0 0,-1 0 0 0 0,0-1 80 0 0,0 1 0 0 0,1 0 0 0 0,-1 0 0 0 0,-13-1 96 0 0,13 1 40 0 0,1 13 8 0 0,-1-13 0 0 0,0 13 72 0 0,-13-14 8 0 0,14 1 7 0 0,-14 13 1 0 0,13 0 8 0 0,-13 0 0 0 0,0-13 0 0 0,0 13 0 0 0,0 0-32 0 0,0 0-8 0 0,0 0 0 0 0,0 0 0 0 0,0 0-32 0 0,0 0-8 0 0,0 0 0 0 0,0 0 0 0 0,0 0-24 0 0,0 0-8 0 0,0-14 0 0 0,0 14 0 0 0,-13 14-32 0 0,-1-14-16 0 0,14 13 0 0 0,-13-13 0 0 0,0 0-80 0 0,13 13 80 0 0,0 1-80 0 0,-14-14 80 0 0,14 13-80 0 0,0 0 0 0 0,-13-13 0 0 0,13 14 0 0 0,0-1 0 0 0,0 0 0 0 0,0 0 0 0 0,0-13 0 0 0,13 14-128 0 0,-13-1 32 0 0,0-13 0 0 0,14 13 8 0 0,-1 1-128 0 0,-13-14-24 0 0,13 0-8 0 0,1 0 0 0 0,-14 0-240 0 0,13 0-56 0 0,0 0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18.679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7501 5459 9240 0 0,'0'0'200'0'0,"0"0"48"0"0,0 0 8 0 0,0 0 0 0 0,0 0-256 0 0,0 0 0 0 0,0 0 0 0 0,0 0 0 0 0,0 0 552 0 0,13 0 56 0 0,-13 0 16 0 0,0 0 0 0 0,13 0-304 0 0,1 0-56 0 0,-14 0-8 0 0,13-13-8 0 0,0 13-120 0 0,-13 0-32 0 0,13 0 0 0 0,1 0 0 0 0,-1 0-32 0 0,0 0-64 0 0,1 0 88 0 0,-1 0-88 0 0,0 0 96 0 0,1 0-96 0 0,-1 0 96 0 0,0 0-96 0 0,0 0 80 0 0,1 0-80 0 0,-1 0 64 0 0,0-13-64 0 0,1 13 0 0 0,-1 13 0 0 0,0-13 0 0 0,1 0 0 0 0,-1 0 0 0 0,0 0 0 0 0,0 0 0 0 0,1 0 0 0 0,-1 0 0 0 0,14 0 0 0 0,-27 0 0 0 0,26 0 0 0 0,-12 13 0 0 0,-1-13 0 0 0,0 0 0 0 0,0 0 0 0 0,1 0 0 0 0,-1 0 0 0 0,14 0 0 0 0,-14 0 0 0 0,0 0 0 0 0,1 0 0 0 0,-1-13 0 0 0,13 13 0 0 0,-12 0 64 0 0,12 0-64 0 0,-12 0 64 0 0,12 0-64 0 0,1 0 80 0 0,-14-13-80 0 0,14 13 96 0 0,-14 0-96 0 0,14 0 120 0 0,-1 0-32 0 0,-12 0-8 0 0,12 0 0 0 0,1 0-80 0 0,-1 0 0 0 0,-12 0 0 0 0,12 0 0 0 0,-12 0 0 0 0,12 0 0 0 0,-13 0 0 0 0,1 0 0 0 0,-1 0 0 0 0,14 0 0 0 0,-14 0 0 0 0,0 0 0 0 0,1 0 0 0 0,-1 0 0 0 0,0 0 0 0 0,0 0 0 0 0,1 0 0 0 0,-1 0 0 0 0,0 0 0 0 0,14 0 0 0 0,-14 0 0 0 0,1 0 0 0 0,12 0 0 0 0,-12 0 0 0 0,12 0 0 0 0,-13 0 0 0 0,1 0 0 0 0,12 0 0 0 0,-12 0 0 0 0,12 0 0 0 0,-12 0 0 0 0,-14 0 0 0 0,0 0 0 0 0,13 0 0 0 0,13 0 0 0 0,-12 0 0 0 0,-14 0 0 0 0,0 0 0 0 0,13 0 0 0 0,0 0 64 0 0,1 0-64 0 0,-14 0 0 0 0,13 0 0 0 0,0 0 0 0 0,1 13 0 0 0,12-13 0 0 0,-26 0 0 0 0,13 0 0 0 0,1 0 0 0 0,-1 0 0 0 0,-13 0 0 0 0,13 0 0 0 0,1 0 0 0 0,-1 0 0 0 0,0 0 0 0 0,-13 0 64 0 0,0 0-64 0 0,14 0 0 0 0,-1 0 0 0 0,0 0 0 0 0,-13 0 104 0 0,0 0 8 0 0,13 0 0 0 0,1 0 0 0 0,-1 0-112 0 0,-13 0 0 0 0,0 0-96 0 0,0 0 96 0 0,0 0 0 0 0,13 0 0 0 0,-13 0 96 0 0,14 0-24 0 0,-14 0-72 0 0,13 0 96 0 0,-13 0-96 0 0,0 0 96 0 0,0 0-96 0 0,0 0 0 0 0,13 13 0 0 0,-13-13 0 0 0,0 0 0 0 0,0 0 0 0 0,0 0-96 0 0,14 0 96 0 0,-1 0 0 0 0,-13 0 0 0 0,13 0 0 0 0,-13 0 0 0 0,13 0 0 0 0,-13 0 0 0 0,0 0 0 0 0,0 0 96 0 0,0 0-96 0 0,0 0 0 0 0,0 0 0 0 0,0 0 0 0 0,0 0 0 0 0,0 0 0 0 0,0 0 0 0 0,0 0 0 0 0,0 0 0 0 0,0 0 0 0 0,0 0 0 0 0,0 0 0 0 0,0 0 64 0 0,0 0-64 0 0,0 0 64 0 0,0 0-64 0 0,0 0 223 0 0,0 0 9 0 0,0 0 0 0 0,0 0 0 0 0,14 0 24 0 0,-14 0 8 0 0,0 0 0 0 0,0 0 0 0 0,0 0-56 0 0,0 0-16 0 0,0 0 0 0 0,0-13 0 0 0,-14 13 48 0 0,1 0 8 0 0,13 0 0 0 0,0 0 0 0 0,-13 0-248 0 0,13 0 0 0 0,0 0 0 0 0,0 0 0 0 0,0 0 128 0 0,0 0-16 0 0,-13 0-8 0 0,13 0 0 0 0,0 0 56 0 0,0 0 0 0 0,0-13 8 0 0,0 13 0 0 0,0 0 56 0 0,0 0 16 0 0,-14 0 0 0 0,14 0 0 0 0,-13-14-144 0 0,13 14-24 0 0,0 0-8 0 0,-13 0 0 0 0,-1-13 0 0 0,14 13 0 0 0,0 0 0 0 0,0 0 0 0 0,-13 0 64 0 0,13 0 16 0 0,0 0 0 0 0,0 0 0 0 0,0 0-16 0 0,0-13-8 0 0,-13 13 0 0 0,13 0 0 0 0,0 0-40 0 0,0 0-8 0 0,-14 0 0 0 0,14-14 0 0 0,-13 14 40 0 0,13 0 8 0 0,0 0 0 0 0,-13 0 0 0 0,0 0-120 0 0,13 0 64 0 0,0 0-64 0 0,0 0 0 0 0,-14 0 104 0 0,14 0-24 0 0,0 0-8 0 0,0 0 0 0 0,0 0-72 0 0,0 0 64 0 0,0 0-64 0 0,0 0 64 0 0,0 0-64 0 0,0 0 64 0 0,0 0-64 0 0,0 0 64 0 0,0 0-64 0 0,0 0 0 0 0,0 0 0 0 0,0 0 0 0 0,0 0 0 0 0,0 0 0 0 0,0 0 0 0 0,0 0 0 0 0,0 0 0 0 0,-13 14 0 0 0,13-14 0 0 0,13 0 0 0 0,-13 0 0 0 0,0 13 0 0 0,0-13 0 0 0,14 13 0 0 0,-14-13-64 0 0,13 14 64 0 0,-13-14 0 0 0,0 0 0 0 0,0 13 0 0 0,0-13 0 0 0,0 0 0 0 0,0 13 0 0 0,0 1-80 0 0,0-14 80 0 0,0 0 0 0 0,0 0-72 0 0,0 13 72 0 0,-13 0 0 0 0,13-13-72 0 0,13 14 72 0 0,-13-14 0 0 0,0 13-72 0 0,0-13 72 0 0,0 13 0 0 0,0 1-80 0 0,13-14 80 0 0,-26 13-64 0 0,13-13 64 0 0,0 0-64 0 0,0 0 64 0 0,0 13-64 0 0,0-13 64 0 0,0 14 0 0 0,0-14-64 0 0,0 0 64 0 0,0 0 0 0 0,0 0 0 0 0,0 0 0 0 0,0 0 72 0 0,0 0-72 0 0,0 0 0 0 0,0 0 0 0 0,0 0 0 0 0,0 0-96 0 0,0 0 96 0 0,0 0 0 0 0,0 0 0 0 0,0 0 0 0 0,13 13 0 0 0,-13-13 0 0 0,0 0 0 0 0,0 0 0 0 0,0 0 0 0 0,0 0 0 0 0,0 0 0 0 0,0 0 0 0 0,0 0 0 0 0,0 0 0 0 0,0 0 0 0 0,0 0 0 0 0,0 0 0 0 0,0 0 0 0 0,0-13 0 0 0,0 13 0 0 0,0 0 0 0 0,0 0 0 0 0,0 0 0 0 0,13-14 0 0 0,-13 14 0 0 0,14 0 0 0 0,-14 0-80 0 0,0-13 80 0 0,13 13-64 0 0,-13-13 64 0 0,13 13-80 0 0,-13 0 80 0 0,14-14-64 0 0,-1 14 64 0 0,0-13 0 0 0,-13 13-72 0 0,0 0 72 0 0,0-13 0 0 0,14 13 64 0 0,-1 0-64 0 0,-13-14-192 0 0,0 14-80 0 0,0 0-16 0 0,0 0 0 0 0,13-13-672 0 0,-13 13-128 0 0,0 0-32 0 0,0 0-8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23.606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9922 5506 12320 0 0,'0'0'272'0'0,"0"0"56"0"0,0 0 16 0 0,0 0 0 0 0,0 0-280 0 0,0 0-64 0 0,13 0 0 0 0,0 0 0 0 0,-13 0 480 0 0,13 0 72 0 0,1-14 24 0 0,-1 14 0 0 0,0 0-344 0 0,1 0-64 0 0,-1 0-8 0 0,-13-13-9 0 0,27 13-151 0 0,-27 0 80 0 0,26 0-80 0 0,-12 0 64 0 0,12 0-64 0 0,-13 0 0 0 0,14 0 0 0 0,0 0 0 0 0,-14-13-160 0 0,14 13 9 0 0,-1 0-1 0 0,1 0 0 0 0,-1 0-208 0 0,1 0-48 0 0,0 0-8 0 0,-1 0 0 0 0,-13 0-88 0 0,14 0-16 0 0,-14-13-8 0 0,14 13 0 0 0,0 0 112 0 0,-1 0 32 0 0,1 0 0 0 0,-1 0 0 0 0,1 0 232 0 0,0 0 56 0 0,-1 0 0 0 0,1-14 8 0 0,13 14 88 0 0,-14 0 0 0 0,1-13 0 0 0,-1 13 0 0 0,1 0 0 0 0,0-13 128 0 0,-1 13-32 0 0,1 0-8 0 0,-1 0 80 0 0,14-14 24 0 0,-13 14 0 0 0,0 0 0 0 0,-1-13 40 0 0,-13 13 16 0 0,14 0 0 0 0,0-13 0 0 0,13 13-48 0 0,-27 0-8 0 0,13 0 0 0 0,1-13 0 0 0,0 13-24 0 0,-1 0-8 0 0,1 0 0 0 0,-14 0 0 0 0,14-14-160 0 0,-14 28 72 0 0,0-14-72 0 0,1 0 0 0 0,-1 0 64 0 0,0 0-64 0 0,1 0 0 0 0,-1 0 0 0 0,13 0 0 0 0,-26 0 0 0 0,14 0 0 0 0,-1 13 0 0 0,0-13 80 0 0,-13 0-80 0 0,14 0 64 0 0,-1 0-64 0 0,-13 0 128 0 0,13 0-8 0 0,-13 0-8 0 0,14 0 0 0 0,-1 0-40 0 0,0 0-8 0 0,-13 0 0 0 0,14-13 0 0 0,-1 13-64 0 0,-13 0 0 0 0,13 0 0 0 0,0 0 64 0 0,-13 0-64 0 0,14 0 0 0 0,-14-14 0 0 0,0 14 0 0 0,0 0 0 0 0,0 0 0 0 0,0 0 0 0 0,0 0 64 0 0,0 0-64 0 0,0 0 0 0 0,0 0 0 0 0,0 0 0 0 0,0 0 104 0 0,0 0 8 0 0,0 0 0 0 0,0 0 0 0 0,0 0 48 0 0,0 0 0 0 0,0 0 8 0 0,0 0 0 0 0,0 0-96 0 0,0 0-72 0 0,0 0 96 0 0,0 0-96 0 0,0 0 96 0 0,0 0-96 0 0,0 0 95 0 0,0 0-95 0 0,-14 0 128 0 0,14 0-32 0 0,0-13-8 0 0,-13 13 0 0 0,13 0 48 0 0,0 0 16 0 0,-13 0 0 0 0,13 0 0 0 0,0-13-24 0 0,-13 13-8 0 0,13 0 0 0 0,0 0 0 0 0,-14-14 88 0 0,14 14 16 0 0,-13 0 8 0 0,13 0 0 0 0,0-13-8 0 0,-13 13 0 0 0,13 0 0 0 0,0 0 0 0 0,0 0-32 0 0,0 0-16 0 0,-14 0 0 0 0,14 0 0 0 0,0 0-24 0 0,0 0-8 0 0,-13 0 0 0 0,13 0 0 0 0,0 0-32 0 0,0 0-8 0 0,0 0 0 0 0,0 0 0 0 0,0 0 24 0 0,0 0 0 0 0,0 0 0 0 0,0 0 0 0 0,0 0-40 0 0,0 0-8 0 0,0 0 0 0 0,0 0 0 0 0,0 0 8 0 0,0 0 0 0 0,0 0 0 0 0,0 0 0 0 0,0 0-8 0 0,0 0 0 0 0,0 0 0 0 0,0 0 0 0 0,0 0-80 0 0,0 0 96 0 0,0 0-96 0 0,0 0 96 0 0,0 0-96 0 0,0 0 0 0 0,0 0 0 0 0,0 0 64 0 0,0 13-64 0 0,0-13 0 0 0,0 0 0 0 0,0 0 0 0 0,0 0 0 0 0,0 0 0 0 0,0 0 0 0 0,0 0 0 0 0,13 14 0 0 0,-13-1-72 0 0,0-13 72 0 0,0 13 0 0 0,0 1-120 0 0,14-14 32 0 0,-14 0 8 0 0,0 0 0 0 0,0 13-48 0 0,0 0 0 0 0,0-13-8 0 0,0 0 0 0 0,0 13 136 0 0,0-13-80 0 0,0 0 80 0 0,0 14-64 0 0,0-14 64 0 0,0 0-96 0 0,0 0 96 0 0,13 13-96 0 0,-13-13 96 0 0,0 0-80 0 0,0 0 80 0 0,0 0-80 0 0,0 0 16 0 0,0 0 0 0 0,0 0 0 0 0,0 0 0 0 0,0 0 64 0 0,0 0-80 0 0,0 0 80 0 0,0 0-80 0 0,0 0 80 0 0,0 0 0 0 0,0 0 0 0 0,0 0 0 0 0,0 0 0 0 0,0 0 0 0 0,0 0 0 0 0,0 0 0 0 0,0 0 0 0 0,13 0 0 0 0,-13 0 64 0 0,0 0-64 0 0,14-13 0 0 0,-14 13 0 0 0,0 0 0 0 0,0 0-96 0 0,13 0 96 0 0,-13 0 0 0 0,0 0 0 0 0,0 0-64 0 0,13-14 64 0 0,-13 14-80 0 0,13 0 80 0 0,1 0-80 0 0,-14-13-48 0 0,13 13-16 0 0,-13-13 0 0 0,13 13 0 0 0,-13 0-240 0 0,14 0-56 0 0,-1-13-8 0 0,-13 13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5.078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4292 4383 13792 0 0,'0'0'384'0'0,"0"0"96"0"0,0 0-384 0 0,0 0-96 0 0,0-14 0 0 0,0 14 0 0 0,0-14 496 0 0,14 0 80 0 0,-14 14 8 0 0,0-14 7 0 0,0 14-143 0 0,0-14-32 0 0,0 0-8 0 0,0 14 0 0 0,0 0-304 0 0,0-14-104 0 0,0 14 72 0 0,0-14-72 0 0,0 14 64 0 0,0 0-64 0 0,0 0 64 0 0,-14 14-64 0 0,14-14 0 0 0,-14 0 0 0 0,14 0 0 0 0,-14 14 0 0 0,0-14 0 0 0,14 14 0 0 0,-14-14 0 0 0,14 0 0 0 0,0 0 0 0 0,0 0 0 0 0,0 14 0 0 0,0-14 0 0 0,0 0 0 0 0,-14 14-88 0 0,14-14 88 0 0,0 14-96 0 0,0-14 96 0 0,0 14 0 0 0,0-14 0 0 0,14 14-64 0 0,-14-14 64 0 0,0 13 0 0 0,14-13 0 0 0,-14 14-64 0 0,0-14 64 0 0,0 0-64 0 0,0 0 64 0 0,14 0-64 0 0,-14 0 0 0 0,0 0 0 0 0,14 0 0 0 0,-14 0 0 0 0,14-14-128 0 0,-14 14-32 0 0,0 0 0 0 0,14 0 0 0 0,-14-13-80 0 0,0 13-16 0 0,14 0-8 0 0,-14-14 1 0 0,0 14 135 0 0,14-14 24 0 0,-14 14 8 0 0,0-14 0 0 0,0 14 224 0 0,0-14 56 0 0,14 14 8 0 0,-14-14 0 0 0,0 14-232 0 0,0 0-48 0 0,0 0-8 0 0,0 0 0 0 0,0 0 256 0 0,0 0 56 0 0,0 0 8 0 0,0 0 0 0 0,0 14-24 0 0,0-14 0 0 0,14 14 0 0 0,-14-14-1 0 0,0 14 97 0 0,14 0 24 0 0,-14-14 0 0 0,0 14 0 0 0,0-14-56 0 0,13 13-8 0 0,1-13 0 0 0,-14 14 0 0 0,0-14-192 0 0,14 0 64 0 0,-14 0-64 0 0,14 0 0 0 0,-14 0 0 0 0,14 0 0 0 0,0 0 0 0 0,-14 0 0 0 0,14 0-112 0 0,-14-14-16 0 0,14 14 0 0 0,-14 0 0 0 0,0-13-80 0 0,0-1-16 0 0,14 14-8 0 0,-14-14 0 0 0,0 0 88 0 0,0 14 16 0 0,14-14 8 0 0,-14 0 1 0 0,0 14 119 0 0,14 0 0 0 0,-14-14 0 0 0,0 14-72 0 0,0 0 72 0 0,14 0 0 0 0,-14 0 0 0 0,0 0-64 0 0,0 0 64 0 0,0 0 64 0 0,0 0-64 0 0,0 0 88 0 0,0 0 135 0 0,0 0 25 0 0,0 0 8 0 0,0 0 0 0 0,0 14-40 0 0,0-14-8 0 0,0 0 0 0 0,0 0 0 0 0,0 0-136 0 0,14 14-72 0 0,-14 0 80 0 0,14 0-80 0 0,0-14 64 0 0,-14 14-64 0 0,14-14 0 0 0,-14 0 0 0 0,14 14 64 0 0,-14-28-64 0 0,14 14 0 0 0,-14 0 0 0 0,0 0 0 0 0,0 0 0 0 0,14 0 0 0 0,-14-14 0 0 0,0 14 0 0 0,0 0 0 0 0,14 0 0 0 0,-14 0 0 0 0,0-14 72 0 0,0 14-72 0 0,0-14 64 0 0,0 0-64 0 0,0 14 0 0 0,14-14 0 0 0,-14 14 0 0 0,0-14 0 0 0,13 0 0 0 0,-13 14 0 0 0,0-14-72 0 0,0 14 72 0 0,0 0-112 0 0,0 0 32 0 0,0 0 8 0 0,0 0 0 0 0,0 0 72 0 0,0 0 0 0 0,0 0 0 0 0,0 0-64 0 0,0 0 160 0 0,0 0 40 0 0,0 14 8 0 0,0-14 0 0 0,0 28 80 0 0,0-14 8 0 0,0 0 8 0 0,0 14 0 0 0,-13-14-104 0 0,13 13-16 0 0,-14-13-8 0 0,14 14 0 0 0,0 0-112 0 0,-14 0 88 0 0,14 0-88 0 0,-14-14 80 0 0,14 14-80 0 0,-14-14 0 0 0,0 14 0 0 0,14-14 0 0 0,-28 0 64 0 0,28 0-64 0 0,-14-1 96 0 0,14 1-32 0 0,-14 0 80 0 0,0 0 16 0 0,14-14 0 0 0,-14 0 0 0 0,14 0 40 0 0,0 0 16 0 0,-14 0 0 0 0,14 0 0 0 0,14 0-392 0 0,-14-14-80 0 0,0 0-8 0 0,0 0-8 0 0,14 1 56 0 0,0-15 16 0 0,-14 0 0 0 0,28 0 0 0 0,-14 0-144 0 0,0 0-24 0 0,14 0-8 0 0,-14 0 0 0 0,0 14-56 0 0,13-14-16 0 0,-13 14 0 0 0,0-13 0 0 0,0 13 288 0 0,0 0 64 0 0,0 0 0 0 0,14 0 8 0 0,-14 14 384 0 0,0-14 80 0 0,-14 14 8 0 0,14-14 8 0 0,0 0 88 0 0,-14 14 8 0 0,14-14 8 0 0,-14 14 0 0 0,0 0-168 0 0,14 0-32 0 0,-14 0-8 0 0,0-14 0 0 0,0 14-48 0 0,0 0-16 0 0,0 0 0 0 0,0 0 0 0 0,0 0-224 0 0,0 0 0 0 0,0 0-104 0 0,0 0 32 0 0,0 0 72 0 0,0 0 0 0 0,0 0 0 0 0,-14 0 64 0 0,14 0-64 0 0,-14 0 0 0 0,14 14 0 0 0,0-14 64 0 0,-14 14-64 0 0,14-14 0 0 0,-14 14-88 0 0,14-14 88 0 0,0 0-96 0 0,0 0 24 0 0,0 14 8 0 0,0-14 0 0 0,0 14 64 0 0,0-14-104 0 0,0 14 40 0 0,0-14 64 0 0,0 14-184 0 0,14 0 24 0 0,-14-14 8 0 0,14 0 0 0 0,-14 14 0 0 0,14-14 0 0 0,0 0 0 0 0,-14 0 0 0 0,28 0 32 0 0,-28 0 8 0 0,14 0 0 0 0,0-14 0 0 0,0 14 24 0 0,0 0 8 0 0,-14-14 0 0 0,13 14 0 0 0,1-14-8 0 0,-14 14 0 0 0,14-14 0 0 0,-14 0 0 0 0,0 14 88 0 0,14-14 0 0 0,-14 14-72 0 0,0-14 72 0 0,14 14 0 0 0,-14 0 0 0 0,0-14 0 0 0,14 0 0 0 0,-14 14 0 0 0,0 0 0 0 0,0 0 0 0 0,0 0 0 0 0,0 0 0 0 0,0 0-88 0 0,14 0 88 0 0,-14 0-64 0 0,0 0 64 0 0,14 14 88 0 0,-14 0-24 0 0,0 0 0 0 0,14-14 200 0 0,-14 14 40 0 0,0-14 8 0 0,0 14 0 0 0,0 0-176 0 0,0 0-32 0 0,0-14-8 0 0,14 14 0 0 0,-14 0-32 0 0,0-14 0 0 0,0 0-64 0 0,0 0 96 0 0,0 0-96 0 0,0 14 88 0 0,0-14-88 0 0,0 0 80 0 0,0 0-80 0 0,0 0 0 0 0,0 0 0 0 0,0 0 0 0 0,0-14 0 0 0,0 14 0 0 0,0-14 72 0 0,0 14-72 0 0,0-14 0 0 0,0 0 0 0 0,0 0 0 0 0,0 0-96 0 0,14 0 96 0 0,-14 0 0 0 0,14 0 0 0 0,-14 0-64 0 0,14 14 64 0 0,0-14-96 0 0,-14 14 96 0 0,14-14-96 0 0,0 0 16 0 0,-14 14 0 0 0,14 0 0 0 0,0-14 0 0 0,-14 14-72 0 0,0 0-8 0 0,0 0-8 0 0,0 0 0 0 0,0 0-936 0 0,14 0-184 0 0,-14 0-39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24.58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120 120 12328 0 0,'0'0'352'0'0,"0"0"72"0"0,0 0-336 0 0,0 0-88 0 0,0 0 0 0 0,0 0 0 0 0,0 0 536 0 0,0 0 88 0 0,0 0 16 0 0,0 0 8 0 0,-14 0-200 0 0,14 0-49 0 0,0 0-7 0 0,0 0 0 0 0,-13 0-144 0 0,13 14-32 0 0,-13-14-8 0 0,13 0 0 0 0,0 0-56 0 0,-13 13-16 0 0,-1-13 0 0 0,14 13 0 0 0,0-13-136 0 0,-13 14 0 0 0,0-14 0 0 0,13 13 0 0 0,-14-13 0 0 0,14 13 0 0 0,0-13 0 0 0,0 13 0 0 0,0-13 0 0 0,0 0-96 0 0,-13 14 96 0 0,13-14-96 0 0,13 0-40 0 0,-13 0-8 0 0,0 0 0 0 0,0 13 0 0 0,0-13-48 0 0,14 0-16 0 0,-14 0 0 0 0,13 13 0 0 0,0-13 16 0 0,1-13 8 0 0,-1 13 0 0 0,-13 0 1 0 0,13 0 119 0 0,0-13 64 0 0,-13 13-80 0 0,0-14 80 0 0,0 14-72 0 0,0-13 72 0 0,0 13-64 0 0,0-13 64 0 0,0 13 128 0 0,0-13 63 0 0,0-1 9 0 0,0 14 8 0 0,-13-13 16 0 0,13 13 0 0 0,0-13 0 0 0,-13 13 0 0 0,13-14-8 0 0,0 14 0 0 0,0 0 0 0 0,-13 0 0 0 0,13 0-96 0 0,0 0-24 0 0,0 0 0 0 0,0 0 0 0 0,0 0-96 0 0,0 0 0 0 0,0 0 0 0 0,0 0 0 0 0,0 0 0 0 0,0 0 0 0 0,0 0 0 0 0,13 0 0 0 0,-13 0 0 0 0,13 0 0 0 0,0 0 0 0 0,1-13 0 0 0,-1 13 0 0 0,-13 0 0 0 0,13 0 0 0 0,1 0-80 0 0,-1 0 80 0 0,0 0 0 0 0,1 0 0 0 0,-14 13 0 0 0,0-13 0 0 0,13 0 112 0 0,-13 0-24 0 0,13 14-8 0 0,-13-14 144 0 0,0 13 24 0 0,0-13 8 0 0,13 13 0 0 0,-13 1-112 0 0,0-14-16 0 0,0 13-8 0 0,0 0 0 0 0,14-13-120 0 0,-14 13 88 0 0,0 1-88 0 0,0-14 80 0 0,13 13-80 0 0,-13-13 0 0 0,13 13 0 0 0,-13-13 0 0 0,0 0 0 0 0,14 14 0 0 0,-14-14 0 0 0,13-14 0 0 0,-13 14 0 0 0,13 0 0 0 0,0 0 0 0 0,-13 0 0 0 0,14 0 0 0 0,-1-13 0 0 0,-13 13 0 0 0,0 0-88 0 0,13-13 88 0 0,-13-1 0 0 0,14 14 0 0 0,-14-13 0 0 0,0 0 0 0 0,0 0 0 0 0,0 13 0 0 0,0-14 0 0 0,0 1-96 0 0,0 0-48 0 0,0 13-16 0 0,0-14 0 0 0,0 14-320 0 0,0-13-72 0 0,0 13-16 0 0,0 0-6943 0 0</inkml:trace>
  <inkml:trace contextRef="#ctx0" brushRef="#br0" timeOffset="243.3615">639 0 14712 0 0,'0'0'320'0'0,"0"0"72"0"0,0 0 16 0 0,0 0 8 0 0,0 14-336 0 0,0-14-80 0 0,-14 0 0 0 0,1 13 0 0 0,13-13 607 0 0,0 13 97 0 0,-13 1 32 0 0,13-1 0 0 0,-14-13-448 0 0,14 13-80 0 0,0 0-16 0 0,-13 1-8 0 0,13-1-184 0 0,0 0 0 0 0,-13 0 0 0 0,13 1 64 0 0,0-1-64 0 0,0 0 0 0 0,0 1 0 0 0,0-1 0 0 0,0 0-128 0 0,0-13-16 0 0,0 13 0 0 0,0-13 0 0 0,13 14-248 0 0,-13-14-56 0 0,0 0 0 0 0,0 0-4471 0 0,13 0-889 0 0</inkml:trace>
  <inkml:trace contextRef="#ctx0" brushRef="#br0" timeOffset="443.5989">439 53 16184 0 0,'0'0'351'0'0,"0"0"81"0"0,0 0 16 0 0,0 0 0 0 0,0 0-352 0 0,0 0-96 0 0,0 0 0 0 0,0 0 0 0 0,13 0 312 0 0,1 14 40 0 0,-1-14 16 0 0,0 0 0 0 0,-13 0-224 0 0,14-14-48 0 0,-1 14 0 0 0,0 0-8 0 0,0 0-920 0 0,1 0-192 0 0,-1 0-32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25.47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11457 5373 15320 0 0,'0'0'336'0'0,"0"0"72"0"0,-14 0 7 0 0,14 0 17 0 0,0 0-344 0 0,0 13-88 0 0,0-13 0 0 0,0 13 0 0 0,0 1 312 0 0,0-14 40 0 0,0 13 16 0 0,0 0 0 0 0,-13 1-248 0 0,13-1-56 0 0,0 0 0 0 0,-13 1-64 0 0,13-1 0 0 0,-13 0 0 0 0,13 1 0 0 0,0-1 0 0 0,0 0 64 0 0,0 14-64 0 0,-14-27 0 0 0,14 13 0 0 0,14-13 0 0 0,-14 0 0 0 0,-14 13 0 0 0,14-13 0 0 0,14 0 0 0 0,-14 0-152 0 0,0 0 24 0 0,0 0 0 0 0,13 0-88 0 0,-13-13-8 0 0,13 0-8 0 0,-13 13 0 0 0,0-13 104 0 0,13-1 32 0 0,-13-12 0 0 0,0 12 0 0 0,0 1 96 0 0,14-14 0 0 0,-14 1 0 0 0,13-1 0 0 0,-13 14 0 0 0,13-14 0 0 0,-13 1 0 0 0,0 12 0 0 0,14-12 0 0 0,-14 12 0 0 0,13 1 64 0 0,-13 0-64 0 0,0 13 152 0 0,0 0 0 0 0,0 0 0 0 0,0 0 0 0 0,0 0-32 0 0,13 0-8 0 0,1-14 0 0 0,-14 14 0 0 0,0 14-48 0 0,13-14-64 0 0,0 13 88 0 0,-13-13-88 0 0,14 13 64 0 0,-14 1-64 0 0,13-14 0 0 0,-13 13 0 0 0,0-13 0 0 0,0 0 0 0 0,0 0 0 0 0,13 13 0 0 0,-13 1 0 0 0,14-1 0 0 0,-14-13 0 0 0,0 0 0 0 0,0 0 0 0 0,0 0 0 0 0,0 0 0 0 0,-14 13 0 0 0,14 0 0 0 0,0-13 0 0 0,-13 0 64 0 0,13 0-64 0 0,-13 14 0 0 0,-1-14 0 0 0,14 0-64 0 0,-13 0 64 0 0,0 0-304 0 0,13 0-16 0 0,-14-14 0 0 0,14 14-4351 0 0,0 0-881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25.771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11624 5300 14568 0 0,'0'0'320'0'0,"0"0"64"0"0,0 0 8 0 0,0 0 24 0 0,0 0-328 0 0,0 13-88 0 0,0 0 0 0 0,0-13 0 0 0,-14 13 351 0 0,14-13 49 0 0,0 0 16 0 0,0 14 0 0 0,0-1-256 0 0,0-13-40 0 0,14 13-16 0 0,-14 0 0 0 0,0-13-104 0 0,0 0 0 0 0,0 14 0 0 0,13-14 0 0 0,-13 0 0 0 0,0 13-96 0 0,13-13 24 0 0,0 0 0 0 0,-13 0-128 0 0,0 0-24 0 0,14 0-8 0 0,-14 0 0 0 0,13 0 80 0 0,-13 0 24 0 0,13 0 0 0 0,-13-13 0 0 0,14 13 32 0 0,-14-14 17 0 0,13 14-1 0 0,-13-13 0 0 0,0 0 80 0 0,13 13 0 0 0,-13-13 64 0 0,0-1-64 0 0,0 1-72 0 0,0 0-56 0 0,0 0 0 0 0,0 13-4152 0 0,0-14-824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26.04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11723 5221 16559 0 0,'0'0'360'0'0,"0"13"80"0"0,0-13 8 0 0,0 0 24 0 0,0 0-376 0 0,0 0-96 0 0,0 0 0 0 0,0 13 0 0 0,0 1 400 0 0,-13 12 64 0 0,13-12 16 0 0,-13-1 0 0 0,13 0-392 0 0,0 0-88 0 0,0 1 0 0 0,0-1 0 0 0,0 0 0 0 0,0 1 0 0 0,0-14 0 0 0,0 13 0 0 0,0 0-112 0 0,0-13-16 0 0,13 14-8 0 0,-13-14 0 0 0,13 13-256 0 0,0-13-56 0 0,-13 0 0 0 0,14 0-8 0 0,-1 0-728 0 0,0 0-135 0 0,-13 0-33 0 0,27 0-8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26.225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11663 5260 16671 0 0,'0'0'368'0'0,"0"0"80"0"0,13 14 8 0 0,-13-14 8 0 0,14 0-368 0 0,-1 0-96 0 0,-13 0 0 0 0,13 0 0 0 0,1 0 240 0 0,12 0 32 0 0,-12 0 8 0 0,-1 0 0 0 0,0 0-280 0 0,14 0 0 0 0,-14 0-80 0 0,0 0-5135 0 0,1 0-1025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26.472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41 0 16759 0 0,'0'0'368'0'0,"0"0"80"0"0,0 0 8 0 0,0 14 16 0 0,0-14-376 0 0,0 13-96 0 0,0 0 0 0 0,-14-13 0 0 0,14 14 296 0 0,0-1 48 0 0,0 0 8 0 0,0 14 0 0 0,0-14-288 0 0,0 14-64 0 0,-13-1 0 0 0,13-13 0 0 0,0 14 0 0 0,0 0 0 0 0,0-1 0 0 0,-14-13-88 0 0,14 14-208 0 0,0-14-48 0 0,0 14-8 0 0,0-14-4735 0 0,0 0-961 0 0</inkml:trace>
  <inkml:trace contextRef="#ctx0" brushRef="#br0" timeOffset="918.1851">227 266 16208 0 0,'13'0'351'0'0,"-13"0"81"0"0,0 0 16 0 0,0 0 8 0 0,0-13-360 0 0,0 13-96 0 0,0 0 0 0 0,-13 0 0 0 0,-1-13 408 0 0,14 13 64 0 0,0-13 8 0 0,0 13 8 0 0,0 0-216 0 0,0 0-48 0 0,0 0 0 0 0,0 0-8 0 0,-13 0-112 0 0,13 0-16 0 0,0 0-8 0 0,-13 0 0 0 0,-1 0-80 0 0,1 13 0 0 0,13-13 0 0 0,0 0 0 0 0,-13 13 0 0 0,13-13 0 0 0,-14 0 0 0 0,14 13 0 0 0,0 1-88 0 0,0-14 24 0 0,-13 13 0 0 0,13-13 0 0 0,0 13-112 0 0,0-13-16 0 0,0 14-8 0 0,0-1 0 0 0,0-13-24 0 0,13 0-8 0 0,1 13 0 0 0,-14-13 0 0 0,0 0-40 0 0,13 0-8 0 0,0 0 0 0 0,1 0 0 0 0,-1 0 72 0 0,0 0 16 0 0,1-13 0 0 0,-14 13 0 0 0,0 0 72 0 0,13-13 24 0 0,-13 13 0 0 0,13-14 0 0 0,-13 14 96 0 0,0-13 0 0 0,0 13 0 0 0,13-13 80 0 0,-13-1 16 0 0,0 14 8 0 0,0-13 0 0 0,14 13 0 0 0,-14-13 48 0 0,0 13 8 0 0,0 0 0 0 0,0 0 0 0 0,13 0-256 0 0,-13 0-56 0 0,0 0-8 0 0,0 0 0 0 0,0 0 48 0 0,0 0 8 0 0,0 0 0 0 0,0 0 0 0 0,0 13 192 0 0,0-13 40 0 0,0 13 0 0 0,13-13 8 0 0,-13 14-72 0 0,0-14-64 0 0,0 13 96 0 0,0-13-96 0 0,14 13 72 0 0,-14 1-72 0 0,0-14 0 0 0,13 13 72 0 0,-13 0-8 0 0,0-13 0 0 0,0 0 0 0 0,13 0 0 0 0,1 0 24 0 0,-14 13 0 0 0,0-13 0 0 0,0 0 0 0 0,0 0-24 0 0,13 0-64 0 0,-13 0 96 0 0,0 0-32 0 0,13 0-64 0 0,1-13 0 0 0,-1 13-96 0 0,-13 0 96 0 0,13-13-96 0 0,0 0 96 0 0,1-1-96 0 0,-14 14 96 0 0,13-13-264 0 0,-13 0 8 0 0,13-1 0 0 0,-13 14 0 0 0,14-13 80 0 0,-14 13 16 0 0,0 0 8 0 0,0 0 0 0 0,0 0 152 0 0,0 0-80 0 0,0 0 80 0 0,0 0-64 0 0,0 0 64 0 0,0 0 0 0 0,0 0 64 0 0,0 0-64 0 0,0 0 88 0 0,0 13-24 0 0,0-13 0 0 0,0 0 0 0 0,0 14-64 0 0,0-14 0 0 0,0 13 0 0 0,0-13 0 0 0,0 13 88 0 0,0-13-24 0 0,0 0-64 0 0,13 0 96 0 0,-13 14-96 0 0,13-14-64 0 0,-13 0 64 0 0,0 0-104 0 0,0 0 104 0 0,0 13 104 0 0,14-13-16 0 0,-14 0-8 0 0,0 0-8 0 0,13-13 0 0 0,-13 13 0 0 0,13 0 0 0 0,-13 0-72 0 0,0 0 96 0 0,0 0-96 0 0,14 0 96 0 0,-14-14-96 0 0,0 1 0 0 0,13 13 0 0 0,0-13 64 0 0,-13 13-64 0 0,0-14 0 0 0,0 14 0 0 0,0 0-88 0 0,0 0 24 0 0,13-13 0 0 0,-13 13 0 0 0,0 0 0 0 0,0 0 64 0 0,0 0-80 0 0,0 0 80 0 0,0 0-80 0 0,0 0 80 0 0,0 0 0 0 0,0 0 0 0 0,0 0 0 0 0,0 13 0 0 0,0 1 0 0 0,0-1 64 0 0,0 0-64 0 0,0 1 64 0 0,0-1-64 0 0,-13 0 80 0 0,13 14-80 0 0,0-14 224 0 0,-13 14 0 0 0,13-14 0 0 0,-13 13 0 0 0,13-12-88 0 0,-14 12-16 0 0,1-12-8 0 0,13 12 0 0 0,-13-13-48 0 0,-1 1 0 0 0,14-1-64 0 0,-13 0 96 0 0,0 1-16 0 0,-1-1-8 0 0,1-13 0 0 0,13 13 0 0 0,0-13-72 0 0,0 0 80 0 0,-13 0-80 0 0,-1 0 80 0 0,14-13-208 0 0,0 13-48 0 0,0 0-8 0 0,0-27 0 0 0,14 14-136 0 0,-1 0-32 0 0,-13-14-8 0 0,13 1 0 0 0,1 12-240 0 0,12-12-39 0 0,-12-14-17 0 0,12 13-5624 0 0</inkml:trace>
  <inkml:trace contextRef="#ctx0" brushRef="#br0" timeOffset="1353.4995">811 214 11544 0 0,'13'0'256'0'0,"-13"0"48"0"0,0-14 16 0 0,14 14 0 0 0,-14-13-256 0 0,13 13-64 0 0,-13-13 0 0 0,0 13 0 0 0,0-14 864 0 0,0 14 160 0 0,0 0 32 0 0,0 0 7 0 0,0-13-511 0 0,0 13-104 0 0,0 0-16 0 0,0 0-8 0 0,0 0-208 0 0,0 0-48 0 0,-13 13-8 0 0,13-13 0 0 0,0 0-160 0 0,-14 14 0 0 0,14-14 0 0 0,-13 13 0 0 0,0 0 0 0 0,13-13 0 0 0,-13 14 0 0 0,13-1 0 0 0,0 0 0 0 0,-14-13-96 0 0,14 13 96 0 0,0 1-96 0 0,0-1-16 0 0,0-13-8 0 0,0 0 0 0 0,0 0 0 0 0,0 0 40 0 0,0 13 8 0 0,14-13 0 0 0,-1 0 0 0 0,0 14 72 0 0,-13-14-96 0 0,0 0 96 0 0,13 0-96 0 0,1-14 96 0 0,-14 14 0 0 0,13 0 0 0 0,-13 0-64 0 0,13-13 64 0 0,-13 0-64 0 0,14 13 64 0 0,-1-14-64 0 0,0 1 352 0 0,-13 13 80 0 0,13-13 16 0 0,-13 0 0 0 0,14-1-744 0 0,-1 14-152 0 0,-13-13-24 0 0,13 0-8 0 0,-13-1 288 0 0,14 14 48 0 0,-14-13 16 0 0,0 13 0 0 0,0 0-8 0 0,0 0 1 0 0,0 0-1 0 0,13 13 0 0 0,-13 1 200 0 0,0-14 0 0 0,0 13 0 0 0,13-13 88 0 0,-13 13-88 0 0,0 1 0 0 0,0-14 0 0 0,0 13 0 0 0,-13 0 168 0 0,13 0 24 0 0,0 1-1 0 0,0-14 1 0 0,0 0 56 0 0,0 0 8 0 0,0 13 8 0 0,0-13 0 0 0,0 0-40 0 0,0 0-16 0 0,0 0 0 0 0,0 0 0 0 0,0 0 24 0 0,0 0 8 0 0,0 0 0 0 0,0 0 0 0 0,13 0-112 0 0,-13-13-32 0 0,13 13 0 0 0,1-14 0 0 0,-14 14-96 0 0,26-13 88 0 0,-26 0-88 0 0,14 13 80 0 0,-1-13-216 0 0,0-1-48 0 0,0 14-8 0 0,-13-13-7663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30.427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11623 5639 8240 0 0,'0'0'232'0'0,"0"0"56"0"0,0 0-288 0 0,0 0 0 0 0,0 0 0 0 0,0 0 0 0 0,0 0 672 0 0,0 0 88 0 0,0 0 8 0 0,0 14 8 0 0,14-1-352 0 0,-14-13-72 0 0,13 0-8 0 0,-13 0-8 0 0,0 13-184 0 0,13 1-40 0 0,-13-14-8 0 0,14 13 0 0 0,-14-13-104 0 0,13 13 64 0 0,-13-13-64 0 0,13 0 0 0 0,0 14 0 0 0,1-14 64 0 0,-14 13-64 0 0,13-13 0 0 0,0 0 0 0 0,1 13 64 0 0,-1 0-64 0 0,0-13 0 0 0,0 14 0 0 0,1-14-80 0 0,-1 13 0 0 0,0-13 0 0 0,14 13-16 0 0,-14-13 0 0 0,1 14 0 0 0,-1-1 0 0 0,13-13-8 0 0,-12 13-8 0 0,12-13 0 0 0,-12 14 0 0 0,-1-1 112 0 0,13-13-72 0 0,-12 13 72 0 0,-1 1-64 0 0,14-14 64 0 0,-14 13 0 0 0,0 0-72 0 0,1 0 72 0 0,-1-13 0 0 0,0 14 0 0 0,0-1 0 0 0,14 0 0 0 0,-27 1 0 0 0,13-14 64 0 0,1 13-64 0 0,-1 0 0 0 0,0 1 0 0 0,0-1 0 0 0,1-13 0 0 0,-1 13 0 0 0,0 0 0 0 0,14-13 0 0 0,-14 14 0 0 0,1-14 0 0 0,-1 13 0 0 0,0-13 0 0 0,0 13 0 0 0,14-13 0 0 0,-14 0 176 0 0,1 14-8 0 0,-1-14 0 0 0,0 0 0 0 0,0 0 40 0 0,1 13 8 0 0,-1-13 0 0 0,0 0 0 0 0,1 13-120 0 0,-1-13-16 0 0,0 14-8 0 0,1-14 0 0 0,-14 0-72 0 0,13 13 64 0 0,-13-13-64 0 0,13 0 64 0 0,-13 0-64 0 0,13 13 64 0 0,-13-13-64 0 0,14 0 64 0 0,-14 14-64 0 0,0-14 0 0 0,0 0 0 0 0,0 0 64 0 0,13 0 16 0 0,-13 0 0 0 0,0 0 0 0 0,13 13 0 0 0,-13-13 48 0 0,0 0 16 0 0,0 0 0 0 0,0 0 0 0 0,0 0-40 0 0,0 0-8 0 0,0 0 0 0 0,0 0 0 0 0,0 0-96 0 0,0 0 0 0 0,0 0 64 0 0,14 13-64 0 0,-14-13 0 0 0,0 0 0 0 0,0 0-96 0 0,0 0 96 0 0,0 0 0 0 0,0 0 64 0 0,0 0 0 0 0,0 0 8 0 0,0 0 8 0 0,0 0-1 0 0,0 0 1 0 0,0 0 0 0 0,0 0-8 0 0,0 0 0 0 0,0 0 0 0 0,0 0 0 0 0,0 0-72 0 0,0 0 64 0 0,0 0-64 0 0,0 0 64 0 0,0 0 16 0 0,0 0 0 0 0,0 0 0 0 0,0 0 0 0 0,0 0-80 0 0,0 0 80 0 0,0 0-80 0 0,0 0 80 0 0,0 0-80 0 0,0 0 64 0 0,0 0-64 0 0,-14 0 64 0 0,14-13 72 0 0,0 13 16 0 0,0 0 0 0 0,-13 0 0 0 0,13 0-72 0 0,0-13-16 0 0,-13 13 0 0 0,13 0 0 0 0,0-14 64 0 0,0 14 16 0 0,0 0 0 0 0,-14-13 0 0 0,14 13 8 0 0,0-13 0 0 0,-13 13 0 0 0,13 0 0 0 0,0-14-16 0 0,0 14 0 0 0,-13 0 0 0 0,13 0 0 0 0,-13-13-8 0 0,13 13 0 0 0,0 0 0 0 0,-14-13 0 0 0,14 13-64 0 0,0 0-64 0 0,-13 0 96 0 0,13 0-96 0 0,0-14 88 0 0,0 14-88 0 0,-13 0 80 0 0,13 0-80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0,-14 0 0 0 0,14 0 0 0 0,0 0 0 0 0,0 0 0 0 0,0 14 0 0 0,0-14 0 0 0,0 0 0 0 0,0 0 0 0 0,0 13-64 0 0,0-13 64 0 0,-13 13 0 0 0,13-13 0 0 0,0 0 0 0 0,0 0 0 0 0,0 14-88 0 0,0-1 88 0 0,0-13-80 0 0,-13 13 80 0 0,13-13-128 0 0,0 0 32 0 0,0 0 0 0 0,0 14 0 0 0,0-14 32 0 0,0 0 64 0 0,-14 0-104 0 0,14 13 40 0 0,0-13 64 0 0,0 0 0 0 0,-13 13-72 0 0,13-13 72 0 0,0 0 0 0 0,0 0 0 0 0,0 13-72 0 0,0-13 72 0 0,0 0 0 0 0,0 0 0 0 0,0 0 0 0 0,0 0 0 0 0,0 0 64 0 0,0 0-64 0 0,-13 0 88 0 0,13 0-88 0 0,0 0 0 0 0,0 0-72 0 0,0 0-8 0 0,0 0 0 0 0,0 0 80 0 0,0 0 0 0 0,0 0-72 0 0,0 0 72 0 0,0 0 0 0 0,0 0 0 0 0,0 0-72 0 0,0 0 72 0 0,0 0 0 0 0,0 0 0 0 0,0 0 0 0 0,0 0 0 0 0,0 0 0 0 0,0 0 0 0 0,0 0 0 0 0,0 0 72 0 0,13 0-72 0 0,-13 0 0 0 0,0 0-96 0 0,0 0 96 0 0,13 0-80 0 0,-13 0 80 0 0,0 0 0 0 0,0 0-72 0 0,0 0 72 0 0,0 0-64 0 0,14 0 64 0 0,-14 0-64 0 0,0 0 64 0 0,13 0 0 0 0,0-13 0 0 0,-13 13 0 0 0,0 0-80 0 0,0 0 80 0 0,14 0-96 0 0,-1 0 96 0 0,0-13-128 0 0,-13 13 24 0 0,0 0 8 0 0,14 0 0 0 0,-14 0-64 0 0,0 0-16 0 0,13-13 0 0 0,-13 13 0 0 0,0 0-144 0 0,0 0-24 0 0,0 0-8 0 0,0 0-4271 0 0,13 0-857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31.345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40 0 11952 0 0,'0'0'256'0'0,"0"0"64"0"0,0 0 0 0 0,0 0 24 0 0,0 14-280 0 0,0-14-64 0 0,0 0 0 0 0,0 13 0 0 0,0-13 600 0 0,0 13 104 0 0,0-13 16 0 0,0 13 8 0 0,0 1-297 0 0,0-14-55 0 0,-13 13-16 0 0,13 0 0 0 0,0 1-88 0 0,-13-1-16 0 0,13 0-8 0 0,0 1 0 0 0,0-1-88 0 0,0 0-24 0 0,0 0 0 0 0,0 1 0 0 0,-14-1-136 0 0,14 0 0 0 0,14 1-88 0 0,-14-1 88 0 0,0 0 0 0 0,0 1 128 0 0,0-1-16 0 0,0-13 0 0 0,0 13 32 0 0,0 0 8 0 0,0 1 0 0 0,0-14 0 0 0,0 0-64 0 0,13 13-16 0 0,-13-13 0 0 0,0 13 0 0 0,13-13-72 0 0,-13 0 64 0 0,0 0-64 0 0,14 0 64 0 0,-1 0 8 0 0,-13 0 0 0 0,0 0 0 0 0,0 0 0 0 0,13 0-72 0 0,-13 0 0 0 0,0 0 0 0 0,0 0 0 0 0,13-13 0 0 0,-13 13-136 0 0,14 0 32 0 0,-1 0 8 0 0,-13-13 8 0 0,0 13 8 0 0,13 0 0 0 0,-13 0 0 0 0,14 0-368 0 0,-14 0-80 0 0,13-14-16 0 0,-13 14 0 0 0,13 0-128 0 0,1 0-24 0 0,-1-13-7 0 0</inkml:trace>
  <inkml:trace contextRef="#ctx0" brushRef="#br0" timeOffset="284.3282">67 240 9168 0 0,'0'0'256'0'0,"0"0"64"0"0,0 0-256 0 0,0 0-64 0 0,0 0 0 0 0,0 0 0 0 0,13 0 488 0 0,-13 0 88 0 0,0 0 24 0 0,0 0 0 0 0,0 0-96 0 0,14-13-24 0 0,-14 13 0 0 0,0 0 0 0 0,13 0-24 0 0,0 0-8 0 0,-13 0 0 0 0,0 0 0 0 0,13 0-288 0 0,1 0-56 0 0,-14 0-8 0 0,0 0-8 0 0,13 0-88 0 0,0 0 0 0 0,-13 0 0 0 0,0 0 0 0 0,0-14-64 0 0,14 14-32 0 0,-14 0-8 0 0,13 0-4184 0 0,-13 0-832 0 0</inkml:trace>
  <inkml:trace contextRef="#ctx0" brushRef="#br0" timeOffset="531.0703">93 93 13256 0 0,'0'0'376'0'0,"0"0"80"0"0,0 0-360 0 0,0 0-96 0 0,0 0 0 0 0,0 0 0 0 0,0 0 672 0 0,0 0 128 0 0,0 0 15 0 0,13 0 9 0 0,1 0-216 0 0,-14 0-32 0 0,13 0-16 0 0,0 0 0 0 0,1 0-160 0 0,-1 0-32 0 0,-13 0-8 0 0,13 0 0 0 0,0 0-136 0 0,1 0-32 0 0,-1 0-8 0 0,0 0 0 0 0,1 0-184 0 0,-1 0 0 0 0,0-13-80 0 0,1 13 80 0 0,-1 0-816 0 0,0 0-112 0 0,0 0-16 0 0,-13 0-6799 0 0</inkml:trace>
  <inkml:trace contextRef="#ctx0" brushRef="#br0" timeOffset="1149.3599">359 386 12320 0 0,'0'0'272'0'0,"0"0"56"0"0,0 0 16 0 0,0 0 0 0 0,0 0-280 0 0,0 0-64 0 0,0 0 0 0 0,0 0 0 0 0,0 0 504 0 0,0 0 80 0 0,0 0 24 0 0,0 0 0 0 0,0 0-81 0 0,0 0-15 0 0,0 13 0 0 0,0-13 0 0 0,0 13-136 0 0,0 0-32 0 0,-13-13-8 0 0,13 0 0 0 0,0 14-48 0 0,0-1-16 0 0,0 0 0 0 0,0 1 0 0 0,0-14-120 0 0,0 13-24 0 0,0 0-8 0 0,0 0 0 0 0,0-13-120 0 0,0 0 0 0 0,0 14 64 0 0,0-1-64 0 0,0-13 0 0 0,0 0-128 0 0,0 0 24 0 0,0 0 8 0 0,0 0-64 0 0,13 13-16 0 0,1-13 0 0 0,-1 0 0 0 0,0 0-144 0 0,-13 0-32 0 0,14-13-8 0 0,-1 13 0 0 0,-13-13-80 0 0,13 13-8 0 0,1-14-8 0 0,-1 14-4239 0 0,-13-13-841 0 0</inkml:trace>
  <inkml:trace contextRef="#ctx0" brushRef="#br0" timeOffset="1332.1807">413 147 18023 0 0,'0'0'392'0'0,"0"0"88"0"0,0 0 8 0 0,0 0 24 0 0,0 0-408 0 0,0 0-104 0 0,0 0 0 0 0,0 0 0 0 0,20 0 232 0 0,-20 0 24 0 0,0 0 8 0 0,0 0-5767 0 0,20 0-1153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36.165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12401 6238 10912 0 0,'0'0'240'0'0,"0"0"48"0"0,0 0 16 0 0,13 0 0 0 0,-13 0-240 0 0,0 0-64 0 0,0 0 0 0 0,0 0 0 0 0,0 0 528 0 0,0 0 96 0 0,0 0 16 0 0,0 0 8 0 0,0 0-200 0 0,0 0-48 0 0,0 0-8 0 0,-13 13 0 0 0,13-13-97 0 0,0 0-15 0 0,0 0-8 0 0,0 0 0 0 0,0 0-48 0 0,-13 13 0 0 0,13-13-8 0 0,-13 13 0 0 0,13 1-216 0 0,0-14 0 0 0,-14 13 64 0 0,14-13-64 0 0,-13 13 0 0 0,13 1 64 0 0,-13-14-64 0 0,-1 13 64 0 0,14 0-64 0 0,-13 1 0 0 0,0-1 0 0 0,-1 0 0 0 0,14 0 0 0 0,-13 1 0 0 0,13-1 0 0 0,-13 0 0 0 0,0 1 0 0 0,13 12-72 0 0,-14-13 72 0 0,1 1 0 0 0,0-1-128 0 0,-1 0 32 0 0,14 1 8 0 0,-13-1 0 0 0,0 0 88 0 0,13 1 0 0 0,-14-1 64 0 0,1 0-64 0 0,0 0-96 0 0,13 1-48 0 0,-13-1-16 0 0,-1 0 0 0 0,14 1 32 0 0,0-1 8 0 0,-13 0 0 0 0,0 0 0 0 0,-1 1 120 0 0,14-1 0 0 0,-13 0 0 0 0,0-13-72 0 0,13 14 72 0 0,-14-1 0 0 0,14 0 0 0 0,-13 1 0 0 0,13-14 0 0 0,-13 13 0 0 0,13 0 0 0 0,-13-13 0 0 0,13 13 0 0 0,-14 1 0 0 0,14-14 0 0 0,-13 13 0 0 0,13 0 0 0 0,0-13-64 0 0,-13 14 64 0 0,13-14-64 0 0,-14 13 64 0 0,14 0 0 0 0,0-13 64 0 0,-13 0-64 0 0,13 13 0 0 0,0 1 72 0 0,-13-14-72 0 0,13 13 0 0 0,0 0 0 0 0,0-13 0 0 0,-14 14 0 0 0,14-14 0 0 0,0 13 0 0 0,-13-13 0 0 0,13 13 0 0 0,0-13 0 0 0,-13 14 0 0 0,13-14 0 0 0,0 0 0 0 0,-13 13 0 0 0,13-13 0 0 0,0 0 0 0 0,-14 13 0 0 0,14 0 0 0 0,-13-13 0 0 0,13 14 0 0 0,-13-14 0 0 0,13 0 0 0 0,0 0 0 0 0,0 13 64 0 0,-14-13-64 0 0,14 0 0 0 0,0 0 72 0 0,0 13-72 0 0,0-13 0 0 0,-13 14 72 0 0,13-14-8 0 0,0 0 0 0 0,0 0 0 0 0,-13 0 0 0 0,13 13-64 0 0,0-13 0 0 0,0 0 0 0 0,0 0 0 0 0,0 0 80 0 0,0 0-80 0 0,0 0 96 0 0,0 0-96 0 0,0 0 80 0 0,-13 13-80 0 0,-1-13 64 0 0,14 0-64 0 0,14 0 72 0 0,-14 0-72 0 0,0 0 80 0 0,0 0-80 0 0,0 0 88 0 0,0 0-88 0 0,0 0 96 0 0,-14 13-96 0 0,14-13 96 0 0,0 0-32 0 0,0 0 0 0 0,-13 0-64 0 0,13 0 96 0 0,0 0-32 0 0,0 0 0 0 0,0 0-64 0 0,0 0 96 0 0,0 0-32 0 0,0 0 0 0 0,0 0-64 0 0,0 0 96 0 0,0 0-96 0 0,0 0 96 0 0,0 0-96 0 0,0-13 0 0 0,0 13 0 0 0,0 0 0 0 0,0 0 0 0 0,0 0 0 0 0,13 0 0 0 0,-13 0 0 0 0,-13 0 0 0 0,0-13 0 0 0,13 13 0 0 0,0 0 0 0 0,0 0 0 0 0,0 0 64 0 0,0-13-64 0 0,0 13 0 0 0,0 0 0 0 0,13-14 0 0 0,-13 14 0 0 0,-13 0 0 0 0,26-13 0 0 0,-13 13 0 0 0,0 0 0 0 0,0-13-72 0 0,0 13 72 0 0,0 0 0 0 0,13 0 0 0 0,-13 0 0 0 0,0-14 0 0 0,-13 14 0 0 0,13 0 0 0 0,13 0 0 0 0,-13 0 0 0 0,0 0 0 0 0,0 0 0 0 0,0 0 0 0 0,0 0 0 0 0,0 0 0 0 0,0 0 0 0 0,0 0 0 0 0,0-13 0 0 0,14 13 0 0 0,-14 0 0 0 0,0 0 0 0 0,0 0 0 0 0,0 0 0 0 0,0 0 0 0 0,0 0 0 0 0,0 0 0 0 0,0 0 0 0 0,0 0 0 0 0,0 0 0 0 0,-14 0 64 0 0,14 0-64 0 0,0 0 0 0 0,0 0 0 0 0,0 0 0 0 0,0 0 0 0 0,0 13 0 0 0,-13-13 0 0 0,13 0 0 0 0,0 14 0 0 0,0-1 0 0 0,-13-13 0 0 0,13 0 0 0 0,13 13 0 0 0,-26-13 0 0 0,13 14 0 0 0,0-14 0 0 0,0 0 0 0 0,0 13 0 0 0,0-13 0 0 0,0 13 0 0 0,-14-13 0 0 0,14 0 0 0 0,0 0 0 0 0,0 0 0 0 0,0 0 0 0 0,0 13 0 0 0,-13-13 0 0 0,13 0 0 0 0,0 0 0 0 0,0 0 0 0 0,0 0 0 0 0,13 14 0 0 0,-13-14 0 0 0,0 0 0 0 0,0 0 0 0 0,0 0 0 0 0,0 0 0 0 0,0 0 0 0 0,0 0 0 0 0,0 13 0 0 0,0-13 0 0 0,0 0 0 0 0,0 0 0 0 0,0 0 0 0 0,0 0 0 0 0,0 0 0 0 0,0 0 0 0 0,0 0 0 0 0,14 0 0 0 0,-14 0 0 0 0,0 0 0 0 0,0 0 0 0 0,0 0 0 0 0,0 0 0 0 0,0 0 0 0 0,13 0 0 0 0,-13 0 0 0 0,0 0 0 0 0,0 0 0 0 0,0 0 0 0 0,0 0 0 0 0,0 0 0 0 0,0 0 0 0 0,0 0 0 0 0,-13 0 0 0 0,13 0 0 0 0,0 0 0 0 0,0 0 0 0 0,0 0 0 0 0,0 0 0 0 0,0 0 0 0 0,0 0 0 0 0,13 0 0 0 0,-13 0 0 0 0,0 0 0 0 0,0-13 0 0 0,0 13 0 0 0,0 0 0 0 0,0 0 0 0 0,0 0 0 0 0,0 0 0 0 0,0 0 0 0 0,0 0 0 0 0,0 0 0 0 0,-13 0 64 0 0,13 0 0 0 0,0 0 0 0 0,0 0 0 0 0,0 0 112 0 0,0 0 24 0 0,0 0 8 0 0,0 0 0 0 0,13 0-208 0 0,-13 0 0 0 0,0 0-112 0 0,0 0 40 0 0,0 0 168 0 0,0 0 40 0 0,0 0 8 0 0,0 0 0 0 0,0 0-144 0 0,0 0 0 0 0,0 0-88 0 0,0 0 88 0 0,0 0 0 0 0,0 0 64 0 0,0 0 0 0 0,0 0 8 0 0,0-14-72 0 0,0 14 0 0 0,0 0 0 0 0,0 0 0 0 0,0 0 0 0 0,0 0 0 0 0,0 0-88 0 0,13 0 88 0 0,1 0 0 0 0,-14 0 0 0 0,0 0 0 0 0,13 0-64 0 0,0 0 64 0 0,0 0 0 0 0,-13 0 0 0 0,0 0 0 0 0,14 0-72 0 0,-1-13 72 0 0,0 13-80 0 0,-13 0 80 0 0,0 0 0 0 0,14 0 0 0 0,-14 0 0 0 0,0 0 0 0 0,0 0 0 0 0,0 0-72 0 0,0 0 72 0 0,13 0 0 0 0,-13-13 0 0 0,0 13 0 0 0,0 0 0 0 0,0 0 0 0 0,0 0 0 0 0,0 0 0 0 0,0 0 0 0 0,0 0 0 0 0,0 0 0 0 0,0 0 0 0 0,0 0 0 0 0,0 0 0 0 0,0 0 64 0 0,0 0-64 0 0,0 0 64 0 0,0 0-64 0 0,0 0 64 0 0,0 0-64 0 0,0 0 80 0 0,0 0-80 0 0,0 0 96 0 0,-13 0-32 0 0,13-13-64 0 0,0 13 96 0 0,0 0 24 0 0,0 0 0 0 0,-14 0 0 0 0,14 0 0 0 0,0 0 40 0 0,-13-14 16 0 0,13 14 0 0 0,-13 0 0 0 0,13 0 16 0 0,0 0 0 0 0,-14-13 0 0 0,1 13 0 0 0,13 0-48 0 0,0 0-8 0 0,-13-13 0 0 0,13 13 0 0 0,0 0-72 0 0,-13 0-64 0 0,-1 0 96 0 0,14 0-96 0 0,0-14 88 0 0,0 14-88 0 0,0 0 80 0 0,0 0-80 0 0,0 0 0 0 0,0 0 0 0 0,-13 0 0 0 0,13 0-80 0 0,0 0-72 0 0,0 0-8 0 0,0 0-8 0 0,0 0-5936 0 0,-13 0-1183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38.781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11517 7035 9224 0 0,'0'0'256'0'0,"0"0"64"0"0,0 0-256 0 0,0 0-64 0 0,0 0 0 0 0,0 0 0 0 0,0 0 640 0 0,0 0 120 0 0,0 0 16 0 0,0 0 8 0 0,0 0-288 0 0,0 0-56 0 0,0 0-16 0 0,0 0 0 0 0,0 0-40 0 0,0 0-16 0 0,0 0 0 0 0,-13 0 0 0 0,-1 0-184 0 0,14 0-41 0 0,0 0-7 0 0,0 0 0 0 0,0 0-8 0 0,-26 0-8 0 0,12 14 0 0 0,1-14 0 0 0,0 0 64 0 0,13 0 8 0 0,0 0 8 0 0,-27 13 0 0 0,14-13-112 0 0,13 0-24 0 0,0 0-64 0 0,0 0 96 0 0,-14 0-96 0 0,1 0 0 0 0,13 0 0 0 0,-13 13 0 0 0,13-13 0 0 0,0 0 0 0 0,0 0 0 0 0,0 14 0 0 0,-13-1 0 0 0,13-13 0 0 0,0 0 0 0 0,0 13 0 0 0,0 1 0 0 0,0-1-80 0 0,0-13 16 0 0,0 0 0 0 0,0 0 64 0 0,0 13 0 0 0,13 1 0 0 0,-13-14 0 0 0,0 13-288 0 0,0-13-8 0 0,13 0-8 0 0,-13 13 0 0 0,13-13-80 0 0,-13 0-23 0 0,14 0-1 0 0,-1 0 0 0 0,0 0 32 0 0,-13 0 8 0 0,14 0 0 0 0,-14-13 0 0 0,13 13 120 0 0,-13 0 24 0 0,13-13 8 0 0,1 13 0 0 0,-1-14 216 0 0,-13 14 0 0 0,0-13 0 0 0,13 0 0 0 0,-13-1 168 0 0,0 14 80 0 0,14-13 8 0 0,-14 0 8 0 0,0-1 32 0 0,13 1 8 0 0,-13 0 0 0 0,0-1 0 0 0,0 1-16 0 0,0 0 0 0 0,0-1 0 0 0,0 1 0 0 0,-13 0-144 0 0,13 0-32 0 0,0-1-9 0 0,0 1 1 0 0,0 0 64 0 0,-14-1 16 0 0,14 1 0 0 0,-13 13 0 0 0,13-13 40 0 0,0-1 0 0 0,-13 14 8 0 0,13 0 0 0 0,-14-13-96 0 0,1 13-16 0 0,13 0-8 0 0,-13 0 0 0 0,13 0-112 0 0,-14 0 0 0 0,1 13 64 0 0,13-13-64 0 0,0 0-136 0 0,0 0-56 0 0,-13 14 0 0 0,13-14-8 0 0,0 0-1064 0 0,-14 0-207 0 0,14 13-49 0 0,0-13-8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5.24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4781 4201 17967 0 0,'0'0'392'0'0,"0"0"88"0"0,0 0 8 0 0,0 0 24 0 0,0 0-416 0 0,0 0-96 0 0,0 0 0 0 0,0 0 0 0 0,0 0 528 0 0,0 0 80 0 0,0 0 24 0 0,0 0 0 0 0,0 0-536 0 0,21 0-96 0 0,-21 0 0 0 0,0 21-6015 0 0,0 0-1153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39.35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27 1 10800 0 0,'0'0'232'0'0,"0"0"56"0"0,0 0 0 0 0,0 0 24 0 0,0 13-248 0 0,0-13-64 0 0,0 13 0 0 0,0-13 0 0 0,0 0 384 0 0,0 13 72 0 0,0-13 16 0 0,0 14 0 0 0,0-14-48 0 0,0 13-8 0 0,0-13 0 0 0,0 13 0 0 0,-14-13-48 0 0,14 13-16 0 0,0-13-1 0 0,0 14 1 0 0,0-14-128 0 0,0 13-32 0 0,0-13-8 0 0,0 13 0 0 0,0-13-120 0 0,-13 14-64 0 0,13-14 80 0 0,0 0-80 0 0,0 13 64 0 0,0 0-64 0 0,0-13 0 0 0,0 0 0 0 0,13 13-96 0 0,-13-13-64 0 0,0 14-8 0 0,0-14-8 0 0,0 0-64 0 0,14 0-16 0 0,-14 0 0 0 0,0 0 1 0 0,0 0-137 0 0,0 13-32 0 0,13-13-8 0 0,-13 0 0 0 0,0 0 72 0 0,0 0 8 0 0,0 0 8 0 0,13 0 0 0 0,0 0-192 0 0,-13 0-40 0 0,0 0 0 0 0</inkml:trace>
  <inkml:trace contextRef="#ctx0" brushRef="#br0" timeOffset="263.1271">67 173 11112 0 0,'0'0'240'0'0,"0"0"48"0"0,0 0 16 0 0,13 0 16 0 0,1 0-256 0 0,-1 0-64 0 0,-13 0 0 0 0,13 0 0 0 0,1-13 152 0 0,-14 13 8 0 0,13 0 8 0 0,-13 0 0 0 0,13 0-104 0 0,-13 0-64 0 0,0 0 64 0 0,0 0-64 0 0,0 0-192 0 0,0 0-80 0 0,0 0-16 0 0,0 0-3040 0 0,0 0-616 0 0</inkml:trace>
  <inkml:trace contextRef="#ctx0" brushRef="#br0" timeOffset="485.8052">107 81 14656 0 0,'0'0'320'0'0,"0"0"72"0"0,0 0 16 0 0,0 0 0 0 0,0 0-328 0 0,0 0-80 0 0,0 0 0 0 0,0 0 0 0 0,13 0 223 0 0,-13 0 33 0 0,13 0 8 0 0,-13 0 0 0 0,0-14-192 0 0,14 14-72 0 0,-14 0 0 0 0,0 0 72 0 0,13 0-72 0 0,0 0-72 0 0,-13 0 72 0 0,0 0-104 0 0,14 0-352 0 0,-14 0-71 0 0,0 0-17 0 0</inkml:trace>
  <inkml:trace contextRef="#ctx0" brushRef="#br0" timeOffset="907.0374">253 173 11952 0 0,'0'0'256'0'0,"-14"0"64"0"0,14 0 0 0 0,0 0 24 0 0,0 0-280 0 0,0 0-64 0 0,0 0 0 0 0,0 13 0 0 0,0-13 344 0 0,-13 14 48 0 0,13-1 16 0 0,0-13 0 0 0,0 13-120 0 0,-13-13-32 0 0,13 14 0 0 0,0-14 0 0 0,0 13-160 0 0,0-13-96 0 0,0 13 96 0 0,-14-13-96 0 0,14 14 72 0 0,0-14-72 0 0,0 0 0 0 0,0 0 72 0 0,0 0-72 0 0,0 0-96 0 0,14 0 16 0 0,-14 0 8 0 0,0 0-216 0 0,0 13-32 0 0,13-13-16 0 0,-13 0 0 0 0,0 0-240 0 0,13 0-40 0 0,1 0-16 0 0,-14-13 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40.451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11663 6876 16184 0 0,'0'0'351'0'0,"0"0"81"0"0,0 0 16 0 0,0 0 0 0 0,0 0-352 0 0,0 0-96 0 0,0 0 0 0 0,0 0 0 0 0,0 0 264 0 0,0 0 40 0 0,0 0 8 0 0,0 0 0 0 0,20 0-312 0 0,0 20 0 0 0,-20-20 0 0 0,20 20-7663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40.86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11377 7181 10568 0 0,'0'0'224'0'0,"0"0"56"0"0,0 0 8 0 0,0 0 16 0 0,0 0-240 0 0,0 0-64 0 0,0 0 0 0 0,0 0 0 0 0,0 0 544 0 0,0 0 96 0 0,14 0 16 0 0,-14 0 8 0 0,13 0-104 0 0,0 0-16 0 0,1 0-8 0 0,-14-13 0 0 0,13 13-89 0 0,-13 0-7 0 0,13 0-8 0 0,-13 0 0 0 0,13-13-240 0 0,14 13-56 0 0,-14 0-8 0 0,1-14 0 0 0,-1 14-64 0 0,14 0-64 0 0,-14 0 72 0 0,0-13-72 0 0,14 13 0 0 0,-14 0 0 0 0,14 0 0 0 0,-14-13 0 0 0,0 13 0 0 0,14 0 0 0 0,-14 0 0 0 0,1-14 0 0 0,-1 14 0 0 0,14 0 0 0 0,-14-13-96 0 0,0 13 96 0 0,0 0-248 0 0,1 0 8 0 0,-14 0 0 0 0,13 0 0 0 0,0 0-864 0 0,1 0-175 0 0,-14 0-33 0 0,0 0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41.953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11517 7355 5792 0 0,'-13'0'160'0'0,"13"0"40"0"0,0 0-200 0 0,0 0 0 0 0,0 0 0 0 0,0 0 0 0 0,0 0 640 0 0,0 0 80 0 0,0 0 16 0 0,-14 0 8 0 0,14 0-80 0 0,-13 0-24 0 0,13 0 0 0 0,0 0 0 0 0,0 0-200 0 0,0 0-48 0 0,0-13-8 0 0,-13 13 0 0 0,13 0-32 0 0,0 0 0 0 0,0 0-8 0 0,-14 0 0 0 0,1 0-96 0 0,13 0-24 0 0,0 0 0 0 0,0 0 0 0 0,-13 13 24 0 0,13-13 0 0 0,0 0 0 0 0,0 0-1 0 0,-14 0-63 0 0,1 13-16 0 0,13-13 0 0 0,0 0 0 0 0,-13 0-8 0 0,13 0 0 0 0,-14 13 0 0 0,14-13 0 0 0,-13 14-40 0 0,13-14-16 0 0,0 0 0 0 0,0 13 0 0 0,-13-13-104 0 0,13 13 72 0 0,0-13-72 0 0,0 14 64 0 0,0-14-64 0 0,0 0 0 0 0,0 13 0 0 0,0-13 0 0 0,-13 0 0 0 0,13 0 0 0 0,0 0 0 0 0,0 13 0 0 0,0-13 0 0 0,0 0 0 0 0,0 0 0 0 0,13 14 0 0 0,-13-14 0 0 0,0 0 0 0 0,0 13 0 0 0,0-13 0 0 0,0 0-72 0 0,13 0 72 0 0,0 13-96 0 0,-13-13 96 0 0,0 0-80 0 0,14 0 80 0 0,-1 0-64 0 0,0 0 64 0 0,-13-13-224 0 0,14 13 0 0 0,-1-13 0 0 0,0 13 0 0 0,-13 0 224 0 0,14-14-64 0 0,-14 1 64 0 0,0 13 0 0 0,13 0 0 0 0,0-13 0 0 0,-13-1 0 0 0,14 1 0 0 0,-14 0 0 0 0,13 13 96 0 0,-13-14-16 0 0,0 1-8 0 0,0 0 40 0 0,0 0 8 0 0,0-1 0 0 0,0 1 0 0 0,0 0 16 0 0,-13 13 8 0 0,13-14 0 0 0,-14 1 0 0 0,14 0 72 0 0,-13 13 8 0 0,0-14 8 0 0,13 14 0 0 0,0 0-8 0 0,-14 0-8 0 0,1-13 0 0 0,0 13 0 0 0,-1 0-64 0 0,1 0-16 0 0,0 0 0 0 0,-1 0 0 0 0,14 0-136 0 0,-13 0 0 0 0,0 0 64 0 0,13 0-64 0 0,0 13-96 0 0,-13 1-56 0 0,13-14-8 0 0,0 0-5295 0 0,0 13-1065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44.742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11557 7288 5312 0 0,'0'0'152'0'0,"0"0"32"0"0,0 0-184 0 0,0 0 0 0 0,0 0 0 0 0,0 0 0 0 0,0-14 672 0 0,0 14 104 0 0,0 0 24 0 0,0 0 0 0 0,0 0 0 0 0,0 0 8 0 0,0 0 0 0 0,0 0 0 0 0,0 0-168 0 0,0 0-32 0 0,0 0 0 0 0,0 0-8 0 0,0 0-176 0 0,0 0-32 0 0,0 0-8 0 0,0 14 0 0 0,0-1-192 0 0,0 0-48 0 0,0 1-9 0 0,0-14 1 0 0,0 0-136 0 0,13 13 0 0 0,-13-13 0 0 0,0 13 0 0 0,0-13-271 0 0,0 0-33 0 0,0 0-8 0 0,0 0 0 0 0,0 0-104 0 0,13 13-32 0 0,-13-13 0 0 0,0 0 0 0 0,0 0 120 0 0,14 0 16 0 0,-1 0 8 0 0,-13 0 0 0 0,13 0 136 0 0,-13-13 24 0 0,0 13 8 0 0,14 0 0 0 0,-14 0 136 0 0,0 0 0 0 0,0-13 0 0 0,13 13 0 0 0,-13-13 0 0 0,0 13 0 0 0,0 0 0 0 0,0-14 72 0 0,0 14-72 0 0,0-13 64 0 0,0 13-64 0 0,0 0 64 0 0,0-13-64 0 0,0 13 64 0 0,0 0-64 0 0,0 0 64 0 0,0 0-64 0 0,0 0 0 0 0,0 0 72 0 0,0 0-72 0 0,0 0 184 0 0,0 0 0 0 0,0 0 0 0 0,0 0 0 0 0,0 0 0 0 0,0 0 0 0 0,0 0 0 0 0,0 13 0 0 0,0 0 32 0 0,0 1 8 0 0,0-14 0 0 0,0 13 0 0 0,0 0 72 0 0,0 0 24 0 0,0 1 0 0 0,-13-1 0 0 0,13 0-320 0 0,0 14 0 0 0,0-14 0 0 0,0 0 0 0 0,0 1 96 0 0,0-1 0 0 0,0 14 8 0 0,-14-14 0 0 0,14 0 112 0 0,-13 0 15 0 0,13 1 9 0 0,-13-1 0 0 0,13-13-24 0 0,-14 13-8 0 0,14 1 0 0 0,-13-1 0 0 0,13-13-208 0 0,-13 13 0 0 0,13-13 0 0 0,-14 14-88 0 0,14-14-64 0 0,-13 0-8 0 0,13 0-8 0 0,-13 0-4495 0 0,-1-14-897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45.143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11663 7374 11952 0 0,'0'0'256'0'0,"0"0"64"0"0,0 0 0 0 0,0 0 24 0 0,0 0-280 0 0,0 0-64 0 0,0 0 0 0 0,0 0 0 0 0,0 14 160 0 0,0-14 24 0 0,13 0 0 0 0,-13 13 0 0 0,0-13-184 0 0,0 13 0 0 0,0-13 0 0 0,0 0-64 0 0,0 0 64 0 0,14 13 0 0 0,-14-13 64 0 0,0 0-64 0 0,0 0 0 0 0,0 0 0 0 0,0 0 0 0 0,0 0-64 0 0,0 0-96 0 0,0 0-24 0 0,0 0 0 0 0,0 0 0 0 0,0 0-104 0 0,0 0-32 0 0,0 0 0 0 0,0 0 0 0 0,0 0-88 0 0,0 0-16 0 0,13 0-8 0 0,-13-13 0 0 0,13 13 152 0 0,-13-13 32 0 0,13 0 8 0 0,-13 13 0 0 0,14-14-48 0 0,-14 1 0 0 0,13 13-8 0 0,-13-13 0 0 0,13 13 168 0 0,-13-14 32 0 0,0 14 0 0 0,0 0 8 0 0,14 0 248 0 0,-1 0 56 0 0,-13 0 8 0 0,0 0 0 0 0,0 0 128 0 0,13-13 24 0 0,-13 13 8 0 0,0 0 0 0 0,0 13-128 0 0,0-13-32 0 0,0 0 0 0 0,0 0 0 0 0,0 0 0 0 0,13 14 0 0 0,-13-14 0 0 0,14 0-3280 0 0,-14 0-656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45.505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147 0 14768 0 0,'0'0'320'0'0,"0"0"72"0"0,0 0 16 0 0,0 0 8 0 0,0 0-328 0 0,-14 0-88 0 0,14 0 0 0 0,0 0 0 0 0,0 0 471 0 0,0 13 73 0 0,-13 1 24 0 0,0-1 0 0 0,13 0-264 0 0,0 1-48 0 0,-14-1-16 0 0,1 0 0 0 0,13 14-160 0 0,0-1-80 0 0,-13-12 80 0 0,-1 12-80 0 0,14 1 0 0 0,0-1 0 0 0,-13 1 0 0 0,13-1 0 0 0,-13-12 0 0 0,13 12-64 0 0,-14 1 64 0 0,14-1-80 0 0,0-12-144 0 0,-13 12-24 0 0,13-12-8 0 0,0-1 0 0 0,0 0-128 0 0,0-13-24 0 0,0 14-8 0 0,0-14 0 0 0,0 0-223 0 0,0 0-41 0 0,0 0-16 0 0</inkml:trace>
  <inkml:trace contextRef="#ctx0" brushRef="#br0" timeOffset="169.3086">67 173 10752 0 0,'0'0'304'0'0,"0"0"64"0"0,0 0-296 0 0,0 0-72 0 0,0 0 0 0 0,0 0 0 0 0,0 0 528 0 0,13-14 88 0 0,0 14 24 0 0,-13 0 0 0 0,13 0-360 0 0,1 0-72 0 0,-14 0-16 0 0,13 0 0 0 0,0 0-192 0 0,-13 0 0 0 0,14 0 0 0 0,-14 0 0 0 0,13 0-424 0 0,-13 0-80 0 0,13 14-8 0 0,-13-14-3120 0 0,13 0-624 0 0</inkml:trace>
  <inkml:trace contextRef="#ctx0" brushRef="#br0" timeOffset="702.964">266 173 6864 0 0,'0'0'192'0'0,"0"0"48"0"0,0 0-240 0 0,0 0 0 0 0,0 0 0 0 0,0 0 0 0 0,0 0 1216 0 0,0 0 200 0 0,0 0 40 0 0,0 0 8 0 0,0 0-496 0 0,-13-13-96 0 0,13 13-16 0 0,0 0-8 0 0,-14 0-289 0 0,14 0-55 0 0,-13 13-16 0 0,13-13 0 0 0,-13 0-208 0 0,13 14-48 0 0,0-14-8 0 0,-13 13 0 0 0,13-13-72 0 0,0 13-24 0 0,-14-13 0 0 0,14 13 0 0 0,0 1-224 0 0,0-14-40 0 0,0 13-16 0 0,0-13 0 0 0,0 13-168 0 0,0-13-32 0 0,14 14 0 0 0,-1-14-8 0 0,-13 13-72 0 0,13-13-16 0 0,-13 0 0 0 0,0 0 1 0 0,13 0 95 0 0,1 0 8 0 0,-14 0 8 0 0,0 0 0 0 0,13 0 232 0 0,-13-13 104 0 0,13 13-96 0 0,-13 0 96 0 0,0 0 0 0 0,0 0 0 0 0,14-14 0 0 0,-14 14 0 0 0,0-13 0 0 0,0 0 0 0 0,0 13 64 0 0,13 0-64 0 0,-26-14 64 0 0,13 1-64 0 0,0 13 64 0 0,0 0-64 0 0,0-13 64 0 0,0 13-64 0 0,0 0 64 0 0,0 0-64 0 0,0 0 208 0 0,0 0 0 0 0,0 0 0 0 0,0 0 0 0 0,0 0-208 0 0,0 0-112 0 0,0 0 16 0 0,0 0 0 0 0,0 0 96 0 0,0 0 128 0 0,0 0-24 0 0,0 0-8 0 0,13 0 0 0 0,-13 0-8 0 0,0 0 0 0 0,0 0 0 0 0,0 0-88 0 0,13 0 96 0 0,0 0-96 0 0,1 0 96 0 0,-14 13-33 0 0,13-13 1 0 0,0 0 0 0 0,-13 0 0 0 0,0 0 208 0 0,0 13 40 0 0,14-13 8 0 0,-14 0 0 0 0,0 0-168 0 0,13 14-32 0 0,-13-14-8 0 0,0 13 0 0 0,0 0-112 0 0,0-13 64 0 0,0 0-64 0 0,13 14 0 0 0,-13-14 0 0 0,0 0 0 0 0,0 0 0 0 0,0 13 0 0 0,0-13 0 0 0,0 0 0 0 0,0 0-88 0 0,0 0 88 0 0,0 0-88 0 0,0 0 88 0 0,0 0-64 0 0,0 0 64 0 0,0-13 0 0 0,14-1 0 0 0,-14 14 0 0 0,13-13 0 0 0,0 0 0 0 0,0-1-64 0 0,1 1 64 0 0,-14 0-96 0 0,13 0-128 0 0,-13-1-32 0 0,13 1-8 0 0,-13 0 0 0 0,14-1-240 0 0,-1 1-39 0 0,-13 0-17 0 0,13 13 0 0 0,0-13-248 0 0,-13 13-56 0 0,14 0 0 0 0,-1 0-8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46.822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106 239 16208 0 0,'0'0'455'0'0,"0"0"113"0"0,0 0-456 0 0,0 0-112 0 0,0 0 0 0 0,0 14 0 0 0,0-14 528 0 0,-13 0 80 0 0,13 0 24 0 0,0 0 0 0 0,0 0-248 0 0,-13 0-56 0 0,13 0-8 0 0,-14 0 0 0 0,14 0-112 0 0,-13 13-24 0 0,13-13-8 0 0,-13 0 0 0 0,13 0-64 0 0,0 13-16 0 0,-13-13 0 0 0,13 14 0 0 0,-14-14-96 0 0,14 0 0 0 0,-13 13 64 0 0,13-13-64 0 0,0 13 0 0 0,0-13 0 0 0,0 14-72 0 0,0-1 72 0 0,0-13-232 0 0,0 0 0 0 0,0 0 0 0 0,0 13 0 0 0,0 1-152 0 0,0-14-24 0 0,13 0-8 0 0,1 0 0 0 0,-1 13-112 0 0,-13-13-24 0 0,0 0-8 0 0,13 0 0 0 0,0-13 208 0 0,1 13 32 0 0,-14 0 16 0 0,13 0 1 0 0,0 0 207 0 0,-13-14 96 0 0,14 14-96 0 0,-14-13 96 0 0,13 13 0 0 0,-13 0 0 0 0,0-13 0 0 0,13-1 0 0 0,-13 14 0 0 0,0 0 0 0 0,0-13 96 0 0,0 0-32 0 0,0 13 32 0 0,14-14 8 0 0,-14 14-1 0 0,0-13 1 0 0,13 13-40 0 0,-13 0-64 0 0,0-13 88 0 0,0 13-88 0 0,0 0 104 0 0,13-14-32 0 0,-13 14-8 0 0,0 0 0 0 0,13 0 144 0 0,-13 0 24 0 0,0 0 8 0 0,14 0 0 0 0,-14 0-144 0 0,0 0-32 0 0,0 0-64 0 0,0 0 96 0 0,0 0 0 0 0,13 0 0 0 0,-13 0 0 0 0,0 0 0 0 0,0 0 32 0 0,0 0 8 0 0,13 14 0 0 0,-13-14 0 0 0,0 0-56 0 0,0 13-16 0 0,0 0 0 0 0,0 1 0 0 0,0-1 80 0 0,0-13 16 0 0,0 13 0 0 0,0 1 0 0 0,0-1-160 0 0,0-13 0 0 0,0 0 0 0 0,0 0 0 0 0,14 0 0 0 0,-14 0 0 0 0,0 0 0 0 0,0 0 0 0 0,13 0 0 0 0,0 0 0 0 0,0 0 0 0 0,1 0 0 0 0,-1 0 0 0 0,-13 0 0 0 0,13-13 0 0 0,1-1 0 0 0,-1 14 0 0 0,-13-13-72 0 0,0 0 72 0 0,13-1-96 0 0,-13 1 96 0 0,13 13-96 0 0,-13-13 96 0 0,0-1-96 0 0,14 1-208 0 0,-14 0-48 0 0,0 13 0 0 0,0 0-4671 0 0,0-13-937 0 0</inkml:trace>
  <inkml:trace contextRef="#ctx0" brushRef="#br0" timeOffset="239.5775">571 120 15376 0 0,'0'0'336'0'0,"0"0"72"0"0,0 13 7 0 0,0-13 25 0 0,-13 0-352 0 0,13 14-88 0 0,-13-1 0 0 0,13-13 0 0 0,-13 13 384 0 0,13-13 64 0 0,0 13 16 0 0,-14 1 0 0 0,14-1-312 0 0,0-13-64 0 0,-13 13-16 0 0,13-13 0 0 0,0 14-72 0 0,0-1 0 0 0,0 0 0 0 0,0-13 0 0 0,0 13-104 0 0,13-13-40 0 0,-13 0-8 0 0,0 0 0 0 0,0 0-824 0 0,0 14-168 0 0,14-14-31 0 0</inkml:trace>
  <inkml:trace contextRef="#ctx0" brushRef="#br0" timeOffset="424.1743">492 187 16272 0 0,'0'0'351'0'0,"0"0"81"0"0,0 0 16 0 0,0 0 8 0 0,0 0-360 0 0,0 0-96 0 0,13 0 0 0 0,-13 0 0 0 0,0 13 64 0 0,14-13 0 0 0,-1 0 0 0 0,1 0 0 0 0,-1 0-824 0 0,-13 0-168 0 0,13 0-31 0 0</inkml:trace>
  <inkml:trace contextRef="#ctx0" brushRef="#br0" timeOffset="902.356">772 199 16927 0 0,'0'0'480'0'0,"0"0"104"0"0,0 0-464 0 0,-14 14-120 0 0,14-14 0 0 0,0 13 0 0 0,0 0 288 0 0,-13 1 32 0 0,13-1 0 0 0,0 0 8 0 0,-13 0-224 0 0,13 14-40 0 0,-14-14-64 0 0,14 1 88 0 0,0-1-88 0 0,-13 0 0 0 0,13 14 0 0 0,0-14 0 0 0,-13 0 0 0 0,13 1 0 0 0,0-1 0 0 0,0-13 0 0 0,0 0 72 0 0,-14 13-72 0 0,14-13 80 0 0,0 0-80 0 0,0 0 0 0 0,0 0 0 0 0,0 0 0 0 0,0 0 0 0 0,0 0-152 0 0,0 0-48 0 0,0 0-16 0 0,14-13 0 0 0,-14 13-32 0 0,0-13-8 0 0,0-1 0 0 0,13-12 0 0 0,-13 12 64 0 0,0 1 16 0 0,13-13 0 0 0,-13 12 0 0 0,14 1 56 0 0,-14-14 16 0 0,13 14 0 0 0,-13-13 0 0 0,0 12 104 0 0,13 1 0 0 0,1-14 0 0 0,-14 14 0 0 0,13 0 280 0 0,0 13 0 0 0,-13-13 0 0 0,14-1 0 0 0,-14 14-184 0 0,0 0-96 0 0,13 0 96 0 0,0-13-96 0 0,-13 13 168 0 0,0 0-16 0 0,0 0-8 0 0,0 0 0 0 0,0 0 128 0 0,0 0 24 0 0,0 13 8 0 0,0-13 0 0 0,0 0-240 0 0,13 14-64 0 0,-13-14 0 0 0,0 13 0 0 0,14 0 96 0 0,-14-13-24 0 0,0 0 0 0 0,0 13 0 0 0,-14 1-72 0 0,14-14 0 0 0,0 0-96 0 0,0 0 96 0 0,0 13 0 0 0,0 0 0 0 0,0-13 0 0 0,0 0 0 0 0,0 14-160 0 0,0-14-40 0 0,-13 13-16 0 0,13-13 0 0 0,0 0 56 0 0,0 0 16 0 0,-13 0 0 0 0,13 13 0 0 0,-13-13-40 0 0,13 0-8 0 0,-14 0 0 0 0,1 0-4703 0 0,13-13-937 0 0</inkml:trace>
  <inkml:trace contextRef="#ctx0" brushRef="#br0" timeOffset="1202.7173">998 133 15632 0 0,'0'0'344'0'0,"0"0"72"0"0,0 0 7 0 0,0 0 25 0 0,0 13-360 0 0,0-13-88 0 0,0 0 0 0 0,0 0 0 0 0,0 0 480 0 0,0 14 72 0 0,-14-14 24 0 0,14 0 0 0 0,0 13-440 0 0,0-13-136 0 0,0 13 80 0 0,0-13-80 0 0,0 0 0 0 0,0 13 0 0 0,0 1 64 0 0,-13-1-64 0 0,13-13 0 0 0,0 0 0 0 0,0 0 0 0 0,0 0 0 0 0,0 0-184 0 0,0 0 24 0 0,0 13 8 0 0,0-13 0 0 0,0 0-40 0 0,0 0 0 0 0,13 0-8 0 0,1 0 0 0 0,-1 0 8 0 0,-13 0 0 0 0,13-13 0 0 0,-13 13 0 0 0,13-13-40 0 0,-13 13-8 0 0,14-14 0 0 0,-1 14 0 0 0,-13-13-239 0 0,0 0-41 0 0,13 0-16 0 0,-13-1-5576 0 0</inkml:trace>
  <inkml:trace contextRef="#ctx0" brushRef="#br0" timeOffset="1478.9827">1263 0 16208 0 0,'0'0'351'0'0,"0"0"81"0"0,0 0 16 0 0,0 14 8 0 0,0-14-360 0 0,-13 13-96 0 0,13 0 0 0 0,-13-13 0 0 0,13 14 224 0 0,-14-1 24 0 0,14 0 8 0 0,-13 0 0 0 0,13 1-128 0 0,-13-1-32 0 0,13 0 0 0 0,0 1 0 0 0,0-1-96 0 0,-14 0 0 0 0,14 1 0 0 0,0-1 0 0 0,0-13-72 0 0,0 0 72 0 0,0 0-104 0 0,0 13 40 0 0,0-13-304 0 0,0 0-56 0 0,0 13-16 0 0,0-13-4391 0 0,14 14-889 0 0</inkml:trace>
  <inkml:trace contextRef="#ctx0" brushRef="#br0" timeOffset="1672.481">1250 133 16927 0 0,'0'0'480'0'0,"0"0"104"0"0,0 0-464 0 0,0 0-120 0 0,13 13 0 0 0,-13-13 0 0 0,0 14 352 0 0,14-14 56 0 0,-1 0 8 0 0,-13 13 0 0 0,13-13-192 0 0,0 0-40 0 0,1 0-8 0 0,-1 0 0 0 0,0 0-176 0 0,1 0-80 0 0,-14 0 8 0 0,13 0-8063 0 0</inkml:trace>
  <inkml:trace contextRef="#ctx0" brushRef="#br0" timeOffset="2226.7027">40 585 12960 0 0,'0'0'368'0'0,"0"0"80"0"0,0 0-360 0 0,0 0-88 0 0,0 0 0 0 0,0 0 0 0 0,0 0 832 0 0,0 0 160 0 0,0 0 23 0 0,0 0 9 0 0,0 27-504 0 0,0-27-96 0 0,0 26-16 0 0,0-26-8 0 0,0 14-272 0 0,-13-1-48 0 0,13 0-16 0 0,0 14 0 0 0,-14-14-64 0 0,14 0 0 0 0,0 1 0 0 0,0-1 64 0 0,0 0-64 0 0,-13 1-72 0 0,13-1 72 0 0,0-13-104 0 0,0 0-240 0 0,0 13-40 0 0,0 1-16 0 0,0-14-4607 0 0,0 0-921 0 0</inkml:trace>
  <inkml:trace contextRef="#ctx0" brushRef="#br0" timeOffset="3557.9537">200 692 15264 0 0,'0'0'336'0'0,"0"0"72"0"0,0 0 7 0 0,0 0 9 0 0,0 0-336 0 0,0 0-88 0 0,0 0 0 0 0,0 0 0 0 0,0 0 384 0 0,0 0 56 0 0,0 0 8 0 0,0 0 8 0 0,0 0-280 0 0,0 0-56 0 0,0 0-16 0 0,-13-13 0 0 0,13 13-8 0 0,0 0 0 0 0,-14 0 0 0 0,1 0 0 0 0,13 13-96 0 0,-13-13 88 0 0,13 0-88 0 0,-14 0 80 0 0,1 14-80 0 0,13-14 0 0 0,-13 0 0 0 0,13 13 0 0 0,0-13 0 0 0,0 0 0 0 0,-14 13 0 0 0,14-13 0 0 0,0 0-128 0 0,0 0 16 0 0,0 0 0 0 0,0 0 0 0 0,0 0-160 0 0,14 14-32 0 0,-1-14-8 0 0,-13 13 0 0 0,0-13 56 0 0,13 0 16 0 0,1 0 0 0 0,-14 0 0 0 0,13 0-24 0 0,0 0-8 0 0,-13 0 1 0 0,0 0-1 0 0,14-13-48 0 0,-1 13-16 0 0,-13 0 0 0 0,0 0 0 0 0,0-14 168 0 0,13 14 32 0 0,-13-13 8 0 0,0 13 0 0 0,13-13 128 0 0,-13 13-96 0 0,0 0 96 0 0,0 0-80 0 0,0-14 80 0 0,0 14 72 0 0,0 0-8 0 0,0 0-64 0 0,0 0 0 0 0,0 0 0 0 0,0 0 0 0 0,0 0 0 0 0,0 0 160 0 0,0 0 24 0 0,0 0 8 0 0,0 0 0 0 0,0 0 112 0 0,0 0 24 0 0,0 0 8 0 0,0 0 0 0 0,14 0-136 0 0,-14 0-25 0 0,0 0-7 0 0,0 14 0 0 0,0-1-168 0 0,0-13 0 0 0,13 13 0 0 0,-13-13 64 0 0,0 0-64 0 0,0 0 0 0 0,13 14 0 0 0,-13-14 64 0 0,0 0-64 0 0,14 0 0 0 0,-1 0-88 0 0,0 0 88 0 0,0 0-168 0 0,-13 0 8 0 0,0 0 9 0 0,14-14-1 0 0,-1 14-96 0 0,0 0-16 0 0,-13-13-8 0 0,14 13 0 0 0,-14-13 104 0 0,13 13 16 0 0,0-14 8 0 0,-13 1 0 0 0,0 13 40 0 0,0 0 8 0 0,14-13 0 0 0,-14 13 0 0 0,0-14 96 0 0,0 14 0 0 0,13 0 0 0 0,-13-13-72 0 0,0 13 72 0 0,0 0 88 0 0,0 0-24 0 0,0 0 0 0 0,0 0 128 0 0,0 0 32 0 0,0 0 0 0 0,0 0 0 0 0,0 0 32 0 0,0 0 0 0 0,0 13 8 0 0,0-13 0 0 0,0 14-49 0 0,13-14-15 0 0,-13 13 0 0 0,0-13 0 0 0,0 0-120 0 0,13 13-80 0 0,-13-13 96 0 0,0 0-96 0 0,0 0 0 0 0,0 14 0 0 0,0-14 0 0 0,0 0-96 0 0,14 0-32 0 0,-14 0-8 0 0,0 0 0 0 0,13 0 0 0 0,-13 0 0 0 0,0 0 1 0 0,0 0-1 0 0,13 0 0 0 0,-13 0 136 0 0,14-14-80 0 0,-14 14 80 0 0,0 0-64 0 0,0 0 64 0 0,13-13 88 0 0,0 13-24 0 0,-13-13 0 0 0,0 13-64 0 0,0 0-112 0 0,0 0 24 0 0,13-14 8 0 0,-13 14 80 0 0,0 0-64 0 0,0 0 64 0 0,0 0-64 0 0,0 0 64 0 0,0 0 0 0 0,0 0 0 0 0,0 0 0 0 0,0 0 144 0 0,0 14-8 0 0,0-1 0 0 0,0 0 0 0 0,-13 1 0 0 0,13-14-1 0 0,0 13 1 0 0,-13 14 0 0 0,13-14-32 0 0,0 0-8 0 0,-13 1 0 0 0,13 12 0 0 0,-14-13 64 0 0,14 1 16 0 0,-13-1 0 0 0,13 0 0 0 0,-13 1-48 0 0,13 12 0 0 0,-14-12-8 0 0,14-1 0 0 0,0 0 72 0 0,-13-13 8 0 0,0 14 8 0 0,13-1 0 0 0,-13-13-48 0 0,13 0-16 0 0,0 0 0 0 0,0 0 0 0 0,-14 0-40 0 0,14 0-8 0 0,0 0 0 0 0,14 0 0 0 0,-14-13-96 0 0,0-1 0 0 0,13 1-72 0 0,-13 0 72 0 0,13-1-216 0 0,0-12 8 0 0,1 12 0 0 0,-1-12 0 0 0,0 12-280 0 0,1-12-56 0 0,-1 13-16 0 0,13-14 0 0 0,-12 14-48 0 0,-1-1-15 0 0,14 1-1 0 0,-14 0 0 0 0,0-14 464 0 0,1 14 88 0 0,12-1 72 0 0,-13 14-96 0 0,1-13 456 0 0,-1 0 88 0 0,0-1 24 0 0,1 14 0 0 0,-1-13 55 0 0,-13 0 17 0 0,13 13 0 0 0,-13 0 0 0 0,0 0-264 0 0,0 0-56 0 0,0 0 0 0 0,0 0-8 0 0,0 0-56 0 0,0 0 0 0 0,0 0-8 0 0,0 0 0 0 0,0 0-40 0 0,0 0-8 0 0,0 0 0 0 0,-13 0 0 0 0,13 13-40 0 0,-13-13-64 0 0,13 13 88 0 0,-14-13-88 0 0,14 0 0 0 0,-13 14 0 0 0,13-1 0 0 0,0-13 0 0 0,-13 13 0 0 0,13-13 0 0 0,0 14 0 0 0,0-14 0 0 0,0 0 0 0 0,0 0 0 0 0,0 0-72 0 0,0 0 72 0 0,0 0-80 0 0,0 0 80 0 0,0 13-96 0 0,13-13 96 0 0,0 0-128 0 0,-13 0 32 0 0,14 0 8 0 0,-1 0 0 0 0,0 0 24 0 0,0 0 0 0 0,-13-13 0 0 0,14 13 0 0 0,-1 0 64 0 0,0-14-104 0 0,-13 1 40 0 0,14 13 64 0 0,-1-13-168 0 0,0-1 24 0 0,-13 14 8 0 0,14 0 0 0 0,-1-13-120 0 0,-13 13-32 0 0,0-13 0 0 0,0 13 0 0 0,0 0 72 0 0,13-13 16 0 0,-13 13 0 0 0,0 0 0 0 0,0 0 200 0 0,0 0 0 0 0,0 0 0 0 0,0 0 64 0 0,0 0 0 0 0,13 0 0 0 0,-13 0 0 0 0,0 13 0 0 0,0-13 128 0 0,0 0 32 0 0,14 13 8 0 0,-14 0 0 0 0,0 1-160 0 0,0-1-72 0 0,0-13 64 0 0,0 13-64 0 0,0 1 0 0 0,0-14 0 0 0,0 0 0 0 0,0 0 0 0 0,-14 13 64 0 0,14-13 16 0 0,0 0 8 0 0,0 0 0 0 0,0 0 104 0 0,0 0 16 0 0,0 0 8 0 0,0 0 0 0 0,0 0-24 0 0,0 0-8 0 0,0 0 0 0 0,14-13 0 0 0,-1 13-96 0 0,0-14-24 0 0,-13 1 0 0 0,14 0 0 0 0,-1-1-136 0 0,13 1-32 0 0,-12-13-8 0 0,-1 12 0 0 0,0 1-320 0 0,1 0-64 0 0,-1-1-16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52.319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12023 7095 9616 0 0,'0'0'208'0'0,"0"0"48"0"0,0 0 0 0 0,0 0 24 0 0,0 0-280 0 0,0 0 0 0 0,0 0 0 0 0,0 0 0 0 0,0 0 472 0 0,0 0 40 0 0,0 0 0 0 0,0 0 8 0 0,0 0-176 0 0,0 0-40 0 0,0 0-8 0 0,0 0 0 0 0,-14 0 8 0 0,14 0 0 0 0,0 0 0 0 0,0 0 0 0 0,0 0 8 0 0,0 13 0 0 0,-13-13 0 0 0,13 0 0 0 0,0 0-89 0 0,0 0-23 0 0,-13 14 0 0 0,13-14 0 0 0,-13 0-64 0 0,-1 0-8 0 0,14 0-8 0 0,-13 0 0 0 0,0 13-40 0 0,-1-13-8 0 0,1 0 0 0 0,0 13 0 0 0,-14-13 0 0 0,14 0 0 0 0,-14 14 0 0 0,1-14 0 0 0,-1 0-72 0 0,14 0 0 0 0,-14 0 0 0 0,0 0 0 0 0,1 0 0 0 0,-1 0 0 0 0,1 0 0 0 0,-1 0-88 0 0,0-14 88 0 0,-12 14 88 0 0,12 0-24 0 0,0 0 0 0 0,1 0 32 0 0,-14 14 0 0 0,0-14 0 0 0,13 0 0 0 0,-13 0 8 0 0,1 0 8 0 0,-15 0 0 0 0,1 0 0 0 0,0 0-112 0 0,13 0 0 0 0,-13 13 0 0 0,0-13 0 0 0,13 0-96 0 0,-13 0 96 0 0,-1 0-96 0 0,1 13 96 0 0,0-13 0 0 0,0 0 0 0 0,0 0 0 0 0,-1 0 0 0 0,14 14 0 0 0,-13-14 0 0 0,0 0 0 0 0,13 0 0 0 0,0 0 0 0 0,14 0 0 0 0,-14 13 0 0 0,0-13 0 0 0,13 0 104 0 0,1 0-24 0 0,-14 13-8 0 0,13-13 0 0 0,1 0 80 0 0,-1 0 8 0 0,0 0 8 0 0,14 0 0 0 0,0 0-56 0 0,-1 0-16 0 0,14 0 0 0 0,0 13 0 0 0,0-13-96 0 0,0 0 0 0 0,0 0 0 0 0,0 0 0 0 0,0 0 0 0 0,0 0 0 0 0,0 0 0 0 0,0 0 0 0 0,0 0-112 0 0,0 0 32 0 0,0 0 8 0 0,0 0 0 0 0,0 0 72 0 0,0 0 0 0 0,0 0 0 0 0,0 0 0 0 0,0 0 0 0 0,0 0 0 0 0,0 0 0 0 0,0 0-64 0 0,-13 0 64 0 0,13 0 0 0 0,0 0 0 0 0,0 0 64 0 0,0 0-64 0 0,0 0 0 0 0,0 0 0 0 0,0 0 0 0 0,0 0 0 0 0,0-13-120 0 0,0 13 32 0 0,0 0 8 0 0,13 0-16 0 0,-13-13 0 0 0,0 13 0 0 0,0 0 0 0 0,14 0-32 0 0,-14 0-16 0 0,13-13 0 0 0,-13 13 0 0 0,13 0-16 0 0,-13-14 0 0 0,14 14 0 0 0,-14-13 0 0 0,13 13 16 0 0,0 0 0 0 0,1-13 0 0 0,-1 13 0 0 0,0-14-40 0 0,-13 14-8 0 0,13-13 0 0 0,1 0 0 0 0,-1 13-56 0 0,0 0-7 0 0,-13-14-9 0 0,14 1 0 0 0,-14 13 8 0 0,13-13 0 0 0,-13 13 0 0 0,13-13 0 0 0,-13 13 24 0 0,0 0 8 0 0,0 0 0 0 0,14 0 0 0 0,-14-14 224 0 0,0 14-72 0 0,0 0 72 0 0,0 0 0 0 0,0 0 0 0 0,0 0 0 0 0,0 0 0 0 0,0 0 64 0 0,0 0 24 0 0,0 0 8 0 0,0 0 0 0 0,0 0 0 0 0,0 0-16 0 0,0 0 0 0 0,0 0 0 0 0,0 0 0 0 0,0 0 16 0 0,0 0 0 0 0,0 0 0 0 0,0 0 0 0 0,0 0 8 0 0,0 0 8 0 0,0 14 0 0 0,0-14 0 0 0,0 0 0 0 0,-14 0 0 0 0,1 0 0 0 0,13 13 0 0 0,0-13-8 0 0,0 0 0 0 0,-13 0 0 0 0,-1 13 0 0 0,14-13 24 0 0,0 13-1 0 0,-13 1 1 0 0,0-14 0 0 0,-1 0-24 0 0,1 13 0 0 0,0 0 0 0 0,0-13 0 0 0,13 14 80 0 0,-14-1 8 0 0,1 0 8 0 0,0-13 0 0 0,13 14-200 0 0,-14-1 0 0 0,1-13 0 0 0,0 13 0 0 0,-1 0 72 0 0,14-13 0 0 0,-13 14 0 0 0,13-14 0 0 0,0 0-8 0 0,0 0 0 0 0,0 13 0 0 0,0-13 0 0 0,0 0 32 0 0,0 0 0 0 0,0 0 0 0 0,0 0 0 0 0,0 0-96 0 0,0 0 64 0 0,0 0-64 0 0,0 0 64 0 0,0 0-64 0 0,0 0 96 0 0,0 0-96 0 0,0 0 96 0 0,0 0-96 0 0,0 0 96 0 0,0 0-96 0 0,0 0 96 0 0,0 0 48 0 0,0 0 16 0 0,-13 13 0 0 0,13-13 0 0 0,-13 0-160 0 0,13 14 0 0 0,0-14 0 0 0,0 0 0 0 0,0 13 0 0 0,0-13-136 0 0,0 0 24 0 0,0 0 8 0 0,0 0 104 0 0,0 0 120 0 0,0 0-24 0 0,0 0-8 0 0,0 0-88 0 0,0 13 0 0 0,0-13 0 0 0,0 0 0 0 0,0 0 88 0 0,0 0-24 0 0,0 0-64 0 0,0 0 96 0 0,13 0-96 0 0,-13 0 64 0 0,0 0-64 0 0,0 0 0 0 0,0 0 80 0 0,0 0-80 0 0,0 0 80 0 0,0 0-80 0 0,13 0 64 0 0,-13 0-64 0 0,0 0 0 0 0,13 0 72 0 0,1 0-72 0 0,-14 0 0 0 0,13 0 72 0 0,0 14-72 0 0,1-14 0 0 0,-14 0 0 0 0,0 0 0 0 0,0 0 0 0 0,13-14-136 0 0,14 14-64 0 0,-27 0-16 0 0,13 0 0 0 0,0 0 56 0 0,-13 0 0 0 0,13 0 8 0 0,-13-13 0 0 0,0 13 80 0 0,14 0 72 0 0,-14 0-104 0 0,13 0 40 0 0,-13 0 64 0 0,13 0 0 0 0,-13 0 0 0 0,0 0 0 0 0,0 0 0 0 0,0 0 0 0 0,0 0 0 0 0,0 0 0 0 0,0 0 0 0 0,0 0 0 0 0,0 0 0 0 0,14 0 0 0 0,-14 0 0 0 0,0 0 0 0 0,0 0 0 0 0,13 0-64 0 0,-13 0 64 0 0,0 0 0 0 0,0 0 0 0 0,0 0 0 0 0,0-13 0 0 0,0 13 0 0 0,0 0 0 0 0,0 0 0 0 0,0-14 0 0 0,0 14 0 0 0,0 0 0 0 0,0 0 0 0 0,0 0 120 0 0,0 0-16 0 0,0-13 0 0 0,0 13 0 0 0,0-13 0 0 0,0 13 0 0 0,0-14 0 0 0,0 1 0 0 0,-13 13 16 0 0,13-13 0 0 0,0 13 0 0 0,0-13 0 0 0,0-1-120 0 0,0 14 0 0 0,0-13-96 0 0,0 13 96 0 0,0-13 0 0 0,0 13 0 0 0,-14-14 0 0 0,14 14 0 0 0,0-13-144 0 0,0 13 24 0 0,0 0 8 0 0,0 0 0 0 0,0 0-320 0 0,0 0-64 0 0,0 0-16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57.137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8658 5486 12840 0 0,'0'0'280'0'0,"0"0"56"0"0,0 0 16 0 0,0 0 16 0 0,0 0-296 0 0,0 0-72 0 0,0-13 0 0 0,0 13 0 0 0,0 0 392 0 0,0 0 64 0 0,0 0 16 0 0,0 0 0 0 0,0 0-17 0 0,0 0 1 0 0,0 0 0 0 0,0 0 0 0 0,13 0 48 0 0,-13 0 8 0 0,0 0 0 0 0,0 0 0 0 0,0 0-160 0 0,0 0-24 0 0,-13 0-8 0 0,13 0 0 0 0,-14 0-40 0 0,14 0-16 0 0,0 0 0 0 0,0 0 0 0 0,-13 13-200 0 0,0-13-64 0 0,13 0 0 0 0,0 0 0 0 0,0 13 0 0 0,0-13 0 0 0,-14 13 0 0 0,14-13 0 0 0,0 0 0 0 0,0 0-112 0 0,0 0 32 0 0,0 0 8 0 0,14 0-112 0 0,-14 0-16 0 0,0 0-8 0 0,0 0 0 0 0,0 0-56 0 0,13 0-16 0 0,0 0 0 0 0,-13-13 0 0 0,14 13 216 0 0,-14-13 64 0 0,13 0 0 0 0,0 13 0 0 0,-13-14-176 0 0,13 1 16 0 0,-13 13 8 0 0,0-13 0 0 0,0 13 152 0 0,0-13 0 0 0,0 13 88 0 0,0 0-88 0 0,0 0 168 0 0,0 0-16 0 0,0 0-8 0 0,0-14 0 0 0,-13 14 56 0 0,0 14 16 0 0,13-14 0 0 0,-13 0 0 0 0,-14 13-128 0 0,27-13-24 0 0,-13 13-64 0 0,13-13 96 0 0,-14 0-96 0 0,1 13 0 0 0,13 1 0 0 0,0-14 0 0 0,0 0 0 0 0,0 0-128 0 0,0 0 8 0 0,0 13 8 0 0,27-13-904 0 0,-27 0-176 0 0,13 0-40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5.40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4781 4320 20959 0 0,'0'0'464'0'0,"0"0"96"0"0,0 0 16 0 0,0 0 8 0 0,0 0-464 0 0,0 0-120 0 0,0 0 0 0 0,0 0 0 0 0,0 0 656 0 0,0 0 112 0 0,0 0 16 0 0,0 0 8 0 0,0 0-1024 0 0,0 0-208 0 0,0-21-40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58.25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8831 5446 12960 0 0,'-14'14'368'0'0,"14"-14"80"0"0,0 0-360 0 0,0 0-88 0 0,0 0 0 0 0,0 0 0 0 0,0 0 640 0 0,0 0 120 0 0,0 0 16 0 0,0 0 7 0 0,0 0-319 0 0,0 0-64 0 0,0 0-16 0 0,0 0 0 0 0,0 0-128 0 0,14 0-32 0 0,-1 0-8 0 0,0 0 0 0 0,1 0-96 0 0,-1-14-24 0 0,0 14 0 0 0,1 0 0 0 0,-1 0-96 0 0,0 0 0 0 0,0 0 0 0 0,1-13 0 0 0,12 13 0 0 0,-12 0 0 0 0,-1 0 0 0 0,0 0 0 0 0,1 0 0 0 0,12-13 0 0 0,-13 13-64 0 0,1 0 64 0 0,-1 0-216 0 0,0 0 16 0 0,1 0 0 0 0,12 0 0 0 0,-12 0-40 0 0,-1 0-8 0 0,0 0 0 0 0,1 0 0 0 0,-1-14 72 0 0,13 14 16 0 0,-26 0 0 0 0,27 0 0 0 0,-14 0 160 0 0,1 0-88 0 0,-14 0 88 0 0,13 0-64 0 0,0 0 64 0 0,1 0 0 0 0,-14 0 0 0 0,0 0 0 0 0,0 0 0 0 0,13 0 0 0 0,0 0 0 0 0,-13 0-64 0 0,0 0-64 0 0,14 0 0 0 0,-14 0-8 0 0,13 0 0 0 0,0 0 41 0 0,-13 0-1 0 0,0 0 8 0 0,13 0 0 0 0,-13 0 88 0 0,0 0 0 0 0,0 0 0 0 0,14 0 0 0 0,-1 0 0 0 0,-13 0 0 0 0,0 0 0 0 0,0 0 0 0 0,0 0 136 0 0,0 0 23 0 0,0 0 1 0 0,0 0 0 0 0,0 0 64 0 0,0 0 8 0 0,0 0 8 0 0,0 0 0 0 0,0 0-40 0 0,-13 0-8 0 0,13 0 0 0 0,0 0 0 0 0,0 0-32 0 0,-14-13 0 0 0,14 13-8 0 0,0 0 0 0 0,0 0-56 0 0,-13 0-16 0 0,13 0 0 0 0,-13 0 0 0 0,13 0-16 0 0,0 0-64 0 0,0 0 96 0 0,0 0-32 0 0,-13 0 56 0 0,13 0 8 0 0,0 0 0 0 0,-14-13 0 0 0,14 13-40 0 0,0 0-8 0 0,-13 0 0 0 0,13 0 0 0 0,0 0 16 0 0,0-14 8 0 0,-13 14 0 0 0,13 0 0 0 0,0 0 24 0 0,0 0 8 0 0,-14 0 0 0 0,14 0 0 0 0,0 0-56 0 0,0 0-16 0 0,-13 0 0 0 0,13 0 0 0 0,0 0-64 0 0,0 0 96 0 0,0 0-96 0 0,0 0 96 0 0,0 0-96 0 0,0 0 96 0 0,0 0-96 0 0,0 0 96 0 0,0 0-96 0 0,0 0 0 0 0,0 0 0 0 0,0 0 0 0 0,0 0 0 0 0,0 0 0 0 0,0 0 0 0 0,0 0 0 0 0,0 0 0 0 0,0 0 64 0 0,0 0-64 0 0,0 0 64 0 0,0 0-64 0 0,0 0 0 0 0,0 0 0 0 0,-13 14 0 0 0,-1-14 0 0 0,14 0 0 0 0,0 0 0 0 0,0 13 0 0 0,0 0 0 0 0,0-13 64 0 0,0 0-64 0 0,0 14 0 0 0,0-14 0 0 0,0 13 0 0 0,0-13 0 0 0,0 13 0 0 0,14 1 0 0 0,-14-14 0 0 0,-14 13 64 0 0,14 0-64 0 0,0-13-128 0 0,0 0-32 0 0,14 13-16 0 0,-28 1 0 0 0,14-14 8 0 0,0 13 0 0 0,0-13 0 0 0,0 0 0 0 0,14 0 168 0 0,-14 0 0 0 0,0 0-72 0 0,0 0 72 0 0,0 0 0 0 0,0 0-96 0 0,-14 0 96 0 0,28 0-80 0 0,-14 0 80 0 0,0-13 0 0 0,0 13 0 0 0,0 0 0 0 0,13-14 0 0 0,-13 1 0 0 0,0 13 0 0 0,0 0 0 0 0,13-13 0 0 0,-13 13 0 0 0,0-13 0 0 0,14-1 0 0 0,-14 14 0 0 0,0-13 0 0 0,0 13 0 0 0,13-13 0 0 0,0 13-256 0 0,-13-14 0 0 0,0 14-8 0 0,14-13-7767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9:58.874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9430 5420 16559 0 0,'0'0'360'0'0,"0"0"80"0"0,0 0 8 0 0,0 0 24 0 0,0 0-376 0 0,0 0-96 0 0,0 0 0 0 0,0 0 0 0 0,0 0 504 0 0,0 0 80 0 0,0 0 24 0 0,0 0 0 0 0,0 0-360 0 0,0 0-72 0 0,0 0-16 0 0,0 0 0 0 0,0 0-88 0 0,0 0-72 0 0,0 0 96 0 0,13 0-96 0 0,-13 13 64 0 0,0-13-64 0 0,0 0 0 0 0,0 0 0 0 0,0 14 0 0 0,0-1 0 0 0,0-13 0 0 0,0 0-72 0 0,0 0-104 0 0,0 0-16 0 0,0 0-8 0 0,0 0 0 0 0,-13 13 48 0 0,13-13 16 0 0,0 0 0 0 0,0 0 0 0 0,0 0-168 0 0,0 0-32 0 0,0 0-8 0 0,13-13 0 0 0,0 13 192 0 0,0 0 40 0 0,-13 0 8 0 0,0-13 0 0 0,13-1 104 0 0,-13 14 0 0 0,0-13 0 0 0,0 13 0 0 0,14-13 0 0 0,-14 13 0 0 0,0 0 0 0 0,-14-14-4911 0 0,14 14-1001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00.175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14 759 12440 0 0,'-14'0'272'0'0,"14"13"56"0"0,14-13 16 0 0,-14 13 8 0 0,0-13-288 0 0,0 0-64 0 0,0 0 0 0 0,13 0 0 0 0,-13 0 336 0 0,0 0 48 0 0,0 0 16 0 0,0 14 0 0 0,13-14-112 0 0,0 0-16 0 0,-13 0-8 0 0,0 0 0 0 0,14 0 63 0 0,-14 0 17 0 0,13-14 0 0 0,-13 14 0 0 0,0 0-168 0 0,0-13-32 0 0,27 13-8 0 0,-27-13 0 0 0,13-1-136 0 0,-13 1 64 0 0,13 0-64 0 0,1-1 0 0 0,-1 1 0 0 0,0 0 0 0 0,0 0-120 0 0,14-1 40 0 0,-14 1-16 0 0,1 0-8 0 0,12 13 0 0 0,-12-14 0 0 0,-1 1-24 0 0,13 0 0 0 0,-12-1 0 0 0,-1 14 0 0 0,-13 0 0 0 0,13 0-8 0 0,1-13 0 0 0,-1 13 0 0 0,0 0 56 0 0,1 0 16 0 0,-1 13 0 0 0,0-13 0 0 0,-13 0 0 0 0,13 0 1 0 0,1 14-1 0 0,-1-14 0 0 0,0 13 64 0 0,1-13 0 0 0,-1 13 0 0 0,0-13 0 0 0,1 14 0 0 0,-1-14 0 0 0,0 13 0 0 0,0-13 0 0 0,1 13 0 0 0,12-13 0 0 0,-12 0 0 0 0,-14 0 0 0 0,13 14 0 0 0,14-14 0 0 0,-1 0 0 0 0,-13 0 0 0 0,14 0 96 0 0,-14 0-9 0 0,14 0-7 0 0,-14 0 0 0 0,14 0-16 0 0,-14 0-64 0 0,0 0 96 0 0,1 0-32 0 0,-1 0-64 0 0,0-14 64 0 0,-13 14-64 0 0,14 0 64 0 0,-1 0-64 0 0,0 0 0 0 0,-13 0 0 0 0,0 0 64 0 0,0 0-64 0 0,14 0 0 0 0,-1 0 0 0 0,0-13 64 0 0,1 13-64 0 0,-1 0 0 0 0,0-13 0 0 0,0 13 0 0 0,1-14 0 0 0,-1 14 0 0 0,0-13 0 0 0,1 13 0 0 0,12-13 0 0 0,-12 13 0 0 0,-1-14 0 0 0,0 14 0 0 0,0 0 0 0 0,1 0 0 0 0,-1 0-72 0 0,-13 0 72 0 0,0 0 0 0 0,13 0 0 0 0,1 14 0 0 0,-14-14 0 0 0,13 0 128 0 0,0 13 8 0 0,1 0 0 0 0,-14 1 0 0 0,13-1-136 0 0,0-13 80 0 0,-13 13-80 0 0,13 1 64 0 0,1-1-64 0 0,-1 0 0 0 0,0-13 0 0 0,1 13 0 0 0,-1 1 0 0 0,0-14 0 0 0,1 13 0 0 0,-1-13 0 0 0,0 0 0 0 0,0 0 0 0 0,1 0 0 0 0,-1 0 0 0 0,0 0 64 0 0,14 0-64 0 0,-14 0 96 0 0,1 0-32 0 0,-1-13 0 0 0,0 13 0 0 0,14-14 0 0 0,-14 14 0 0 0,0 0-64 0 0,1-13 0 0 0,-1 13 0 0 0,0 0 0 0 0,1 0 0 0 0,-1 0 0 0 0,0 0 0 0 0,0 0 0 0 0,1 0 0 0 0,-1 0 0 0 0,0 0 0 0 0,-13 13 0 0 0,14-13 0 0 0,-1 14 0 0 0,0-1 64 0 0,-13-13-64 0 0,14 0 0 0 0,-1 13 64 0 0,0 1-64 0 0,14-14 0 0 0,-14 13 0 0 0,14-13 0 0 0,-14 13 0 0 0,14-13 0 0 0,-1 0 0 0 0,1 0 0 0 0,-1 0 0 0 0,-12 0 0 0 0,12 0 0 0 0,-12-13 64 0 0,12 13-64 0 0,-13 0 0 0 0,14-13-80 0 0,-14 13-56 0 0,14-14-16 0 0,-14 14-4663 0 0,14-13-937 0 0</inkml:trace>
  <inkml:trace contextRef="#ctx0" brushRef="#br0" timeOffset="408.3106">706 134 13648 0 0,'-14'0'296'0'0,"14"0"64"0"0,0 0 16 0 0,0 0 8 0 0,0 0-304 0 0,0 0-80 0 0,0 0 0 0 0,0 0 0 0 0,0 0 568 0 0,0 0 96 0 0,0 0 15 0 0,0 0 9 0 0,0 0-272 0 0,0 0-64 0 0,14 13 0 0 0,-14 0-8 0 0,0-13-168 0 0,0 13-32 0 0,0-13-8 0 0,0 14 0 0 0,-14-1-136 0 0,14 0 80 0 0,0 1-80 0 0,-13-1 64 0 0,0 0-216 0 0,13 1-40 0 0,13-1-16 0 0,-26-13-4991 0 0,13 13-1001 0 0</inkml:trace>
  <inkml:trace contextRef="#ctx0" brushRef="#br0" timeOffset="600.607">732 0 13248 0 0,'0'0'288'0'0,"0"0"64"0"0,0 0 16 0 0,0 0 0 0 0,0 0-296 0 0,0 0-72 0 0,0 0 0 0 0,19 0 0 0 0,1 0 96 0 0,-20 0 0 0 0,0 0 0 0 0,20 0-4080 0 0,0 0-816 0 0</inkml:trace>
  <inkml:trace contextRef="#ctx0" brushRef="#br0" timeOffset="1231.9673">918 133 12720 0 0,'0'0'360'0'0,"0"0"80"0"0,0 0-352 0 0,0 0-88 0 0,0 0 0 0 0,0 0 0 0 0,0 0 400 0 0,0 14 64 0 0,0-1 16 0 0,0-13 0 0 0,0 13-272 0 0,0 1-48 0 0,0-1-16 0 0,0 0 0 0 0,0 0-144 0 0,0-13 0 0 0,0 14 0 0 0,0-1-72 0 0,0 14 72 0 0,13-27 0 0 0,-13 13 64 0 0,0 0-64 0 0,0-13-120 0 0,0 13-56 0 0,0-13-16 0 0,0 0 0 0 0,0 0 96 0 0,13 0 8 0 0,-13 0 8 0 0,13 0 0 0 0,-13-13-48 0 0,14 13-16 0 0,-14 0 0 0 0,0-13 0 0 0,13 0 64 0 0,0-1 16 0 0,-13 1 0 0 0,0 0 0 0 0,14-1 64 0 0,-14 1 0 0 0,13 0 64 0 0,-13 0-64 0 0,13 13 0 0 0,-13-14 0 0 0,13 14 0 0 0,-13-13 0 0 0,0 13 0 0 0,0 0 0 0 0,0 0 0 0 0,14 0-64 0 0,-1 0 64 0 0,-13 0 0 0 0,0 0 64 0 0,13 0-64 0 0,-13 0 136 0 0,0 13-8 0 0,14-13 0 0 0,-14 14 0 0 0,0-1-128 0 0,0-13 80 0 0,0 13-80 0 0,0-13 64 0 0,0 13-64 0 0,0 1 0 0 0,0-1 0 0 0,0-13 64 0 0,13 0-64 0 0,-13 13 0 0 0,0 1 0 0 0,0-14 0 0 0,13 13 0 0 0,-13-13 0 0 0,0 13 0 0 0,0-13 0 0 0,0 0 0 0 0,0 0 0 0 0,0 0 0 0 0,13-13 64 0 0,-13 13-64 0 0,14-13 0 0 0,-14 13 0 0 0,13-14 64 0 0,-13 14-64 0 0,13-13 0 0 0,-13 0 0 0 0,0-1 0 0 0,0 1 0 0 0,0 13 64 0 0,14-26-64 0 0,-1 12 64 0 0,0 1-64 0 0,-13 0-136 0 0,13-1 32 0 0,-13 1 8 0 0,14 0 96 0 0,-1 0 80 0 0,-13-1-16 0 0,13 14 0 0 0,-13-13-64 0 0,14 0 0 0 0,-14-1 0 0 0,13 14 0 0 0,-13 0 0 0 0,13-13 0 0 0,-13 13-72 0 0,0 0 72 0 0,0 0 112 0 0,0 0 48 0 0,0 0 16 0 0,0 0 0 0 0,0 13 152 0 0,0-13 32 0 0,-13 0 7 0 0,13 14 1 0 0,0-1-240 0 0,0 0-40 0 0,-13 1-16 0 0,13-1 0 0 0,-14 0-72 0 0,14 0 0 0 0,0 1 0 0 0,-13-1 64 0 0,13 14-64 0 0,0-27 0 0 0,0 13 0 0 0,0 0 0 0 0,0 0 0 0 0,0 1 0 0 0,0-14 0 0 0,0 13 64 0 0,0-13-64 0 0,0 0-88 0 0,13 0 24 0 0,-13 13 0 0 0,14-13-200 0 0,-14 0-40 0 0,13 0-8 0 0,-13 0-4135 0 0,13-13-825 0 0</inkml:trace>
  <inkml:trace contextRef="#ctx0" brushRef="#br0" timeOffset="1472.6833">1250 147 16847 0 0,'0'13'368'0'0,"0"-13"80"0"0,0 0 8 0 0,0 0 24 0 0,0 0-384 0 0,0 0-96 0 0,0 0 0 0 0,0 0 0 0 0,14 0 504 0 0,-14 0 80 0 0,13 0 24 0 0,0 0 0 0 0,0 0-352 0 0,1 0-72 0 0,-1 0-16 0 0,-13 0 0 0 0,0 0-232 0 0,13 0-56 0 0,0 0-8 0 0,-13 0-5607 0 0,0 0-1129 0 0</inkml:trace>
  <inkml:trace contextRef="#ctx0" brushRef="#br0" timeOffset="1616.3912">1556 346 17103 0 0,'0'0'376'0'0,"0"0"72"0"0,0 0 24 0 0,0 0 8 0 0,0 0-384 0 0,0 0-96 0 0,0 0 0 0 0,0 0 0 0 0,0 0 344 0 0,0 0 40 0 0,0 0 16 0 0,0 0 0 0 0,0 0-400 0 0,0 0-72 0 0,0 0-24 0 0,0 0-5343 0 0,0 0-1065 0 0</inkml:trace>
  <inkml:trace contextRef="#ctx0" brushRef="#br0" timeOffset="2021.3401">1716 147 15176 0 0,'0'0'328'0'0,"0"0"72"0"0,0 0 16 0 0,0 0 15 0 0,0 13-343 0 0,-14-13-88 0 0,14 13 0 0 0,0 1 0 0 0,0-14 0 0 0,0 13 96 0 0,0-13-96 0 0,0 13 96 0 0,0 0-96 0 0,0 1 0 0 0,0-1 0 0 0,0-13 0 0 0,0 27-88 0 0,0-27 88 0 0,0 13-64 0 0,0 0 64 0 0,0-13-136 0 0,0 0 8 0 0,0 0 8 0 0,0 14 1 0 0,0-14-1 0 0,0 0 0 0 0,0 0 0 0 0,0 0 0 0 0,0 0 24 0 0,14 0 0 0 0,-14-14 0 0 0,13 14 0 0 0,-13 0 160 0 0,13-13 40 0 0,-13 0 8 0 0,14-1 0 0 0,-14 1-112 0 0,13 0-128 0 0,0-1 24 0 0,-13 14 8 0 0,14-13 96 0 0,-14 0-72 0 0,13 13 72 0 0,-13-13-64 0 0,13 13 152 0 0,-13 0 32 0 0,0 0 8 0 0,0 0 0 0 0,0 0-128 0 0,0 0-128 0 0,0 0 24 0 0,13 0 8 0 0,-13 13 160 0 0,0-13 40 0 0,0 0 8 0 0,14 13 0 0 0,-14 0-112 0 0,13 1 0 0 0,-13-1 0 0 0,0-13 0 0 0,13 27-128 0 0,-13-27 0 0 0,0 13 0 0 0,0 0 0 0 0,0 1-80 0 0,14-14-16 0 0,-14 0 0 0 0,0 13 0 0 0,0-13-160 0 0,0 0-32 0 0,0 0 0 0 0,0 0-3200 0 0,13 0-640 0 0</inkml:trace>
  <inkml:trace contextRef="#ctx0" brushRef="#br0" timeOffset="2363.3332">2061 160 16128 0 0,'0'0'351'0'0,"0"0"81"0"0,0 0 16 0 0,0 0 0 0 0,0 0-360 0 0,-13 13-88 0 0,13-13 0 0 0,-13 0 0 0 0,13 0 520 0 0,0 0 88 0 0,0 0 24 0 0,-14 13 0 0 0,14-13-368 0 0,-13 14-72 0 0,0-14-8 0 0,13 13-8 0 0,-13-13-104 0 0,13 13-72 0 0,0-13 96 0 0,-14 13-96 0 0,14 1 0 0 0,0-14 0 0 0,0 13 0 0 0,0-13 0 0 0,0 13 0 0 0,0-13 0 0 0,14 14-96 0 0,-14-14 24 0 0,0 0-112 0 0,13 13-16 0 0,-13-13-8 0 0,13 0 0 0 0,-13 0-96 0 0,13 0-16 0 0,-13 0-8 0 0,14-13 0 0 0,-14 13 72 0 0,13-14 8 0 0,-13 14 8 0 0,13 0 0 0 0,-13-13 240 0 0,13 0 0 0 0,-13-1 0 0 0,0 14 0 0 0,0-13 0 0 0,0 13 0 0 0,0-13 0 0 0,0 0 0 0 0,0 13 0 0 0,0-14 120 0 0,0 14-16 0 0,0 0 0 0 0,0 0 24 0 0,0 0 0 0 0,-13-13 0 0 0,13 13 0 0 0,-13 0-128 0 0,13 0 0 0 0,0 0 0 0 0,0 0 0 0 0,0 0-144 0 0,0 0-80 0 0,-13 0-8 0 0,13 0-4671 0 0,0 0-937 0 0</inkml:trace>
  <inkml:trace contextRef="#ctx0" brushRef="#br0" timeOffset="3016.2682">2248 200 13824 0 0,'0'0'304'0'0,"0"0"64"0"0,0 0 16 0 0,0 0 0 0 0,0 0-312 0 0,0 0-72 0 0,0 0 0 0 0,-13-14 0 0 0,-1 14 624 0 0,14 0 111 0 0,0 0 17 0 0,0 0 8 0 0,0 0-400 0 0,0 0-72 0 0,-13 0-24 0 0,13 0 0 0 0,-13 14-88 0 0,13-14-16 0 0,-13 0-8 0 0,13 0 0 0 0,0 13-152 0 0,-14-13 0 0 0,14 13-104 0 0,0-13 40 0 0,-13 14 64 0 0,13-14 0 0 0,0 0 0 0 0,0 13 0 0 0,-13-13-160 0 0,13 13 16 0 0,0 1 0 0 0,13-14 0 0 0,-13 13-88 0 0,13-13-24 0 0,-13 0 0 0 0,0 0 0 0 0,14 0-40 0 0,-14 0-16 0 0,0 0 0 0 0,13 0 0 0 0,0 0 88 0 0,0-13 8 0 0,-13 13 9 0 0,14-14-1 0 0,-14 1 64 0 0,13 13 16 0 0,-13 0 0 0 0,13-13 0 0 0,1-1 128 0 0,-14 14 72 0 0,0-13-8 0 0,13 0 0 0 0,-13-1 0 0 0,13 14 0 0 0,-13-13 0 0 0,0 0 0 0 0,13 0-64 0 0,-13-14 0 0 0,0 14 0 0 0,14-1 0 0 0,-14 1 64 0 0,0 0-64 0 0,0 13 64 0 0,13-14-64 0 0,-13 1 120 0 0,0 13-25 0 0,0 0 1 0 0,0 0 0 0 0,0 0 96 0 0,0 0 8 0 0,0 0 8 0 0,0 0 0 0 0,0 0-16 0 0,0 13-8 0 0,-13 1 0 0 0,13-1 0 0 0,0 0-184 0 0,-14 1-64 0 0,14-1 0 0 0,0 0 0 0 0,-13 1 64 0 0,13-1 0 0 0,0 0 0 0 0,0 0 0 0 0,0 1-72 0 0,0-1 0 0 0,0 0 0 0 0,0 1 0 0 0,0-1 72 0 0,0 0 88 0 0,0 1-24 0 0,13-14 0 0 0,-13 13-64 0 0,14-13-136 0 0,-14 0 32 0 0,0 13 8 0 0,13-13 96 0 0,0 0 0 0 0,-13 0 0 0 0,13 0 0 0 0,-13 0 64 0 0,14 0 40 0 0,-14 0 8 0 0,26 0 0 0 0,-12-13-248 0 0,-1 13-56 0 0,-13-13 0 0 0,13 13-8 0 0,0-14 136 0 0,-13 14 64 0 0,0-13-64 0 0,14 13 64 0 0,-14-13 0 0 0,0 13 0 0 0,0 0 0 0 0,0-14 0 0 0,0 14 184 0 0,-14 0 24 0 0,14-13 8 0 0,0 13 0 0 0,0 0-8 0 0,0 0 0 0 0,-13 0 0 0 0,13 0 0 0 0,0 0 48 0 0,-13 0 0 0 0,13 13 8 0 0,0-13 0 0 0,-13 0-104 0 0,13 14-16 0 0,-14-1-8 0 0,14-13 0 0 0,-13 13-56 0 0,0 1-16 0 0,13-14 0 0 0,0 13 0 0 0,-14 0-64 0 0,14 0 0 0 0,0 1 0 0 0,0-14 0 0 0,0 13-64 0 0,14 0 64 0 0,-14-13 0 0 0,0 14 0 0 0,13-1-256 0 0,0-13-24 0 0,-13 0 0 0 0,0 0-5031 0 0,14 13-1017 0 0</inkml:trace>
  <inkml:trace contextRef="#ctx0" brushRef="#br0" timeOffset="3284.6636">2660 199 14280 0 0,'-13'0'312'0'0,"13"0"64"0"0,0 0 8 0 0,0 0 32 0 0,-14 0-336 0 0,14 14-80 0 0,0-14 0 0 0,0 0 0 0 0,0 0 448 0 0,-13 0 63 0 0,13 13 25 0 0,0-13 0 0 0,0 0-536 0 0,0 13 0 0 0,0 1-128 0 0,0-1 32 0 0,-13 0 96 0 0,26-13 0 0 0,-13 13 0 0 0,0 1 0 0 0,0-1 0 0 0,0 0 0 0 0,13 1 0 0 0,-13-1 80 0 0,0 0-16 0 0,0 0-64 0 0,0 1 96 0 0,0-1-32 0 0,0 0 240 0 0,-13 1 48 0 0,13-1 0 0 0,-13 0 8 0 0,13 0-72 0 0,-14 1-8 0 0,1-1-8 0 0,0 0 0 0 0,-1 1-176 0 0,-12-1-96 0 0,-1-13 96 0 0,0 26-8343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04.71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9688 7148 12328 0 0,'0'0'352'0'0,"0"0"72"0"0,0 0-336 0 0,0 0-88 0 0,0 0 0 0 0,0 0 0 0 0,0 0 752 0 0,0 0 136 0 0,0 0 24 0 0,0 0 7 0 0,0 0-327 0 0,0 0-64 0 0,0 0-16 0 0,0 0 0 0 0,0 0-128 0 0,0 0-32 0 0,0 0-8 0 0,0 0 0 0 0,0 0-208 0 0,0 0-40 0 0,0 0 0 0 0,0 0-8 0 0,0 0-24 0 0,0 0 0 0 0,0 0 0 0 0,0 0 0 0 0,-13 14-64 0 0,-1-14 64 0 0,14 0-64 0 0,-13 13 64 0 0,13-13-64 0 0,-13 13 0 0 0,13 1 0 0 0,0-14 0 0 0,0 13 0 0 0,0-13-88 0 0,0 13 8 0 0,0-13 0 0 0,0 13-32 0 0,0-13-8 0 0,13 0 0 0 0,-13 14 0 0 0,0-14-200 0 0,0 0-48 0 0,0 0-8 0 0,13 0 0 0 0,-13 0 152 0 0,0 0 24 0 0,0 0 8 0 0,14-14 0 0 0,-1 14 0 0 0,-13-13 8 0 0,0 13 0 0 0,13-13 0 0 0,-13 13 96 0 0,0-13 24 0 0,0 13 0 0 0,0-14 0 0 0,13 14 64 0 0,-13-13 0 0 0,0 13 0 0 0,0-13 0 0 0,0 13 224 0 0,0 0 0 0 0,0-14 8 0 0,-13 14 0 0 0,13 0-64 0 0,0 0-8 0 0,0 0-8 0 0,0 0 0 0 0,-13 0 88 0 0,13 0 16 0 0,-13 0 8 0 0,13 0 0 0 0,-14 0-72 0 0,1 14-24 0 0,13-14 0 0 0,-13 0 0 0 0,13 13-40 0 0,0-13-16 0 0,-14 13 0 0 0,14 1 0 0 0,0-14-112 0 0,-13 13 0 0 0,13 0 0 0 0,0-13 0 0 0,0 13-64 0 0,13-13-16 0 0,-13 0 0 0 0,0 0 0 0 0,14 14-272 0 0,-14-14-48 0 0,13 0-16 0 0,-13 0-4783 0 0,13 0-961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06.096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9768 7295 8952 0 0,'0'0'192'0'0,"0"0"48"0"0,0 0 8 0 0,0 0 8 0 0,0-13-256 0 0,0 13 0 0 0,0 0 0 0 0,0 0 0 0 0,-14 0 896 0 0,14 0 136 0 0,0 0 24 0 0,0 0 8 0 0,0 0-384 0 0,0 0-72 0 0,0 0-24 0 0,0 0 0 0 0,0 0-249 0 0,0 0-47 0 0,0 0-16 0 0,0 0 0 0 0,0 0-48 0 0,0 0 0 0 0,0 0-8 0 0,-13 0 0 0 0,0 0-56 0 0,13 0 0 0 0,-14 0-8 0 0,14 0 0 0 0,-13 0-56 0 0,0 0-16 0 0,0 0 0 0 0,13 0 0 0 0,-14 0-16 0 0,1 0 0 0 0,-14 0 0 0 0,14 0 0 0 0,0 0 8 0 0,-1 0 0 0 0,-12 0 0 0 0,13 0 0 0 0,-14 0-72 0 0,0 0 0 0 0,1 0 0 0 0,-1 0 0 0 0,1 0 0 0 0,-1 0 0 0 0,0 13 0 0 0,14-13 0 0 0,-13 0 0 0 0,-1 0 0 0 0,0 0 0 0 0,14 0 64 0 0,-13 14 0 0 0,12-14 0 0 0,1 0 0 0 0,0 0 0 0 0,-1 0-64 0 0,1 0 0 0 0,0 0 0 0 0,-1 0 0 0 0,1 0 0 0 0,0-14-88 0 0,13 14 24 0 0,-13 0 0 0 0,-1 0 64 0 0,14 0 0 0 0,0 0 0 0 0,0 0 0 0 0,-13 0 0 0 0,13 0 64 0 0,0 0-64 0 0,0-13 88 0 0,-13 13-88 0 0,13 0 96 0 0,0 0-96 0 0,0 0 96 0 0,0 0-96 0 0,0 0 0 0 0,0 0 0 0 0,0 0 0 0 0,0 0 0 0 0,0 0 0 0 0,0 0 0 0 0,0 0 0 0 0,-14 0 0 0 0,14 0 0 0 0,0 0 0 0 0,0 0 0 0 0,0 0 64 0 0,0 0-64 0 0,0 0 64 0 0,14-13-64 0 0,-14 13 0 0 0,0 0 0 0 0,0-14 0 0 0,0 14 0 0 0,13-13-80 0 0,0 13 80 0 0,-13-13 0 0 0,14 13-72 0 0,-14 0-80 0 0,13-14-8 0 0,-13 14-8 0 0,13-13 0 0 0,0 13-56 0 0,-13-13-16 0 0,14 13 0 0 0,-1-14 0 0 0,-13 14 80 0 0,13-13 8 0 0,1 13 8 0 0,-14 0 0 0 0,13-13 144 0 0,-13 13-80 0 0,-13 0 80 0 0,13 0-64 0 0,13 0 64 0 0,-13 0 0 0 0,0-13 64 0 0,0 13-64 0 0,0 0 216 0 0,0 0 8 0 0,0 0 0 0 0,0 0 0 0 0,0 0-64 0 0,0 0 0 0 0,0 0-8 0 0,0 0 0 0 0,-13 13-152 0 0,13 0 64 0 0,0-13-64 0 0,-14 0 0 0 0,14 13 0 0 0,-13-13 0 0 0,13 14 0 0 0,-13-14 0 0 0,13 13 104 0 0,-14-13-32 0 0,14 0-8 0 0,-13 13 0 0 0,13-13-64 0 0,-13 14-112 0 0,13-14 24 0 0,-13 13 8 0 0,-1-13 80 0 0,14 13 0 0 0,-13-13 0 0 0,0 14 0 0 0,-1-14-64 0 0,1 13 64 0 0,13-13-64 0 0,-13 13 64 0 0,0 1 0 0 0,13-14 0 0 0,-14 13 0 0 0,14 0 0 0 0,-13-13 0 0 0,13 14 136 0 0,0-14-16 0 0,-13 13-8 0 0,13-13-200 0 0,0 0-40 0 0,-14 13 0 0 0,14-13-8 0 0,0 0 136 0 0,0 0 0 0 0,0 0 0 0 0,0 14 0 0 0,0-14 0 0 0,0 0 64 0 0,0 0-64 0 0,0 0 96 0 0,0 0 0 0 0,0 0 0 0 0,0 0 0 0 0,0 0 0 0 0,14 0 0 0 0,-14 0 0 0 0,0 0 0 0 0,0 0 0 0 0,0 0-96 0 0,0 0 88 0 0,0 0-88 0 0,13 0 80 0 0,-13 0-80 0 0,0 0 0 0 0,0 0 0 0 0,0 0 0 0 0,0 0 0 0 0,0 0 0 0 0,0 0 0 0 0,0 0 0 0 0,0 0 0 0 0,0 0 64 0 0,13 13-64 0 0,-13-13 0 0 0,0 0 0 0 0,14 0 0 0 0,-14 0 0 0 0,0 0 0 0 0,0 0 0 0 0,0 0 0 0 0,13 0 0 0 0,0 0 0 0 0,-13 0-104 0 0,13 0 8 0 0,-13 0 8 0 0,14 0 0 0 0,-14 0-112 0 0,13 0-24 0 0,-13 0-8 0 0,0 0 0 0 0,0 0-216 0 0,13 0-48 0 0,-13 0-8 0 0,0 0 0 0 0,0 0-200 0 0,14 0-31 0 0,-14 0-17 0 0,0 0-3408 0 0,0 0-672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07.045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8698 7255 12496 0 0,'0'0'272'0'0,"0"0"56"0"0,0 0 16 0 0,0 0 8 0 0,0 0-280 0 0,0 0-72 0 0,0 0 0 0 0,0 0 0 0 0,0 0 536 0 0,0 0 88 0 0,0 0 16 0 0,13 0 8 0 0,-13 0-385 0 0,0 0-71 0 0,0 0-24 0 0,0 0 0 0 0,0 0 40 0 0,0 0 8 0 0,0 0 0 0 0,0 0 0 0 0,0 0-120 0 0,0 0-32 0 0,0 0 0 0 0,0 0 0 0 0,-13 13 56 0 0,13-13 8 0 0,0 0 0 0 0,0 13 0 0 0,-13 0 24 0 0,13-13 8 0 0,-14 14 0 0 0,14-14 0 0 0,0 0-80 0 0,0 13-16 0 0,-13-13 0 0 0,13 13 0 0 0,0-13-64 0 0,0 0 0 0 0,0 13 0 0 0,0-13 0 0 0,0 0 0 0 0,0 0-112 0 0,0 0 24 0 0,0 0 8 0 0,0 0-200 0 0,0 0-40 0 0,0 14 0 0 0,13-14-8 0 0,-13 0 128 0 0,0 0 24 0 0,0 0 8 0 0,14-14 0 0 0,-1 14 104 0 0,-13 0 64 0 0,0-13-80 0 0,13 13 80 0 0,-13-13-112 0 0,14 13 24 0 0,-14-13 8 0 0,0 13 0 0 0,0 0 256 0 0,-14-14 48 0 0,14 14 16 0 0,0 0 0 0 0,-13-13-16 0 0,0 13-8 0 0,13 0 0 0 0,0 0 0 0 0,-14 0-56 0 0,14 0-16 0 0,-13 0 0 0 0,13 0 0 0 0,0 0-144 0 0,0 0 80 0 0,-13 13-80 0 0,13-13 64 0 0,0 0-128 0 0,0 0-32 0 0,0 14-8 0 0,0-14-7567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08.384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10945 7182 10736 0 0,'0'0'232'0'0,"0"0"56"0"0,0 0 0 0 0,0 0 24 0 0,0 0-248 0 0,13 0-64 0 0,-13-13 0 0 0,0 13 0 0 0,0 0 736 0 0,0-14 128 0 0,0 14 32 0 0,0-13 8 0 0,0 13-416 0 0,-13-13-80 0 0,13-1-25 0 0,0 14 1 0 0,0-13-160 0 0,0 0-40 0 0,-13 13-8 0 0,13-13 0 0 0,0-1-80 0 0,-13 14-24 0 0,13-13 0 0 0,-14 0 0 0 0,1-1 16 0 0,13 1 0 0 0,0 13 0 0 0,-13-13 0 0 0,-1 0 8 0 0,1-1 8 0 0,0 1 0 0 0,-1 13 0 0 0,1-13-24 0 0,-13-1-8 0 0,12 1 0 0 0,1 0 0 0 0,0-1-72 0 0,-14 1 80 0 0,14 13-80 0 0,-1-13 80 0 0,-12 0-80 0 0,-1-1 0 0 0,14 1 0 0 0,-14 13 0 0 0,1-13-72 0 0,-1 13 72 0 0,14-14 0 0 0,-14 14 0 0 0,1 0-64 0 0,-1 0 64 0 0,1 0 0 0 0,-1 0 0 0 0,0 0 0 0 0,1 0 0 0 0,-1 14 0 0 0,1-14 0 0 0,-14 13 0 0 0,13 0 0 0 0,0 1 0 0 0,1-1 0 0 0,-1 0 0 0 0,1 0 0 0 0,-1 14 0 0 0,0-14 0 0 0,14 1-64 0 0,0-1 64 0 0,-14 0 0 0 0,27 1 0 0 0,-13 12-64 0 0,0-26 64 0 0,13 13 0 0 0,-14 1 0 0 0,14-14 0 0 0,-13 13-64 0 0,13-13 64 0 0,0 0 0 0 0,0 0 0 0 0,0 0 0 0 0,0 0 0 0 0,0 0 0 0 0,0 0 0 0 0,0 0 0 0 0,0 0 0 0 0,0 0 0 0 0,0-13 0 0 0,0-1 0 0 0,0 1 0 0 0,0 13 0 0 0,-13-13 0 0 0,13 0 0 0 0,0-1 0 0 0,-14 1 0 0 0,14 0 64 0 0,-13 13-64 0 0,0-14 0 0 0,13 1 0 0 0,-13 0 64 0 0,13-1-64 0 0,-14 1 0 0 0,1 0 72 0 0,0 0-72 0 0,13 13 0 0 0,-27 0 0 0 0,27-14 0 0 0,-13 14-72 0 0,-1-13 72 0 0,-12 13 0 0 0,26 0 0 0 0,-27 0 0 0 0,27 0 0 0 0,-26 0 0 0 0,12 0 0 0 0,1 13 0 0 0,0-13 88 0 0,0 0-24 0 0,-1 14-64 0 0,1-14 160 0 0,0 0-32 0 0,-1 13 0 0 0,1 0 0 0 0,0-13-8 0 0,13 13-8 0 0,-14 1 0 0 0,1-1 0 0 0,0-13-112 0 0,13 13 64 0 0,-13 1-64 0 0,-1-1 0 0 0,1 0 80 0 0,0-13-80 0 0,13 14 80 0 0,-14-14-80 0 0,1 13 80 0 0,0 0-80 0 0,-1-13 80 0 0,14 13-80 0 0,-13 1 96 0 0,0-14-24 0 0,0 13-8 0 0,13-13 0 0 0,-14 13-64 0 0,1-13 80 0 0,0 14-80 0 0,13-14 80 0 0,-14 0-80 0 0,1 0 0 0 0,13 0 0 0 0,-13 0 64 0 0,-1 0-64 0 0,1 0 0 0 0,0 0 0 0 0,0 0 0 0 0,-1 0 0 0 0,1 0 64 0 0,0 0-64 0 0,-14-14 0 0 0,14 14 0 0 0,-1 0 64 0 0,1-13-64 0 0,0 13 0 0 0,-14-13 0 0 0,14 13 0 0 0,0-14 64 0 0,-1 14-64 0 0,1-13 80 0 0,0 13 0 0 0,-1-13 0 0 0,1 13 0 0 0,0-13 24 0 0,13 13 8 0 0,-13 0 0 0 0,-1 0 0 0 0,1 0-16 0 0,0 0-8 0 0,-1-14 0 0 0,-12 28 0 0 0,13-14-24 0 0,-14 0 0 0 0,14 0 0 0 0,-1 13 0 0 0,-12-13-64 0 0,-1 13 0 0 0,1 0 0 0 0,12-13 64 0 0,-12 14-64 0 0,-1-1 0 0 0,0-13 0 0 0,14 13 0 0 0,-13 1 0 0 0,12-14-88 0 0,-12 13 24 0 0,12-13 0 0 0,1 0-224 0 0,13 13-48 0 0,-13-13-8 0 0,-1 0-5455 0 0,14 0-1097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08.94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14 254 14168 0 0,'0'0'312'0'0,"0"0"64"0"0,0 0 8 0 0,0 0 16 0 0,0 0-320 0 0,0 0-80 0 0,0 0 0 0 0,0 0 0 0 0,13 0 680 0 0,-13 0 119 0 0,0 0 33 0 0,0 0 0 0 0,0 0-480 0 0,0 0-88 0 0,0 13-16 0 0,0 0-8 0 0,0 0-128 0 0,-13-13-24 0 0,13 14-8 0 0,0-1 0 0 0,0 0-80 0 0,0 0 0 0 0,-13 1 0 0 0,13-14-88 0 0,13 0-232 0 0,-26 13-56 0 0,13 0-8 0 0</inkml:trace>
  <inkml:trace contextRef="#ctx0" brushRef="#br0" timeOffset="180.5318">61 28 16847 0 0,'-20'0'368'0'0,"20"0"80"0"0,0 0 8 0 0,0 0 24 0 0,0 0-384 0 0,0 0-96 0 0,0 0 0 0 0,0 0 0 0 0,20 0 160 0 0,-20 0 8 0 0,0 0 8 0 0,0 0 0 0 0,0 20-176 0 0,0-20-120 0 0,0 0 24 0 0,0 0-5023 0 0,0 0-1009 0 0</inkml:trace>
  <inkml:trace contextRef="#ctx0" brushRef="#br0" timeOffset="786.2225">120 280 14888 0 0,'0'0'320'0'0,"0"0"72"0"0,0 0 16 0 0,0 0 15 0 0,0 14-335 0 0,0-14-88 0 0,0 0 0 0 0,0 0 0 0 0,0 0 136 0 0,0 0 16 0 0,14 13 0 0 0,-14-13 0 0 0,0 0-152 0 0,0 0 0 0 0,0 13 0 0 0,13 1 0 0 0,-13-14 0 0 0,0 0 0 0 0,0 13 0 0 0,0-13 0 0 0,0 0 0 0 0,0 0 0 0 0,0 0 0 0 0,0 0 0 0 0,13 0 0 0 0,-13 0 0 0 0,0 0 0 0 0,0 0 0 0 0,13 0 0 0 0,1 0-72 0 0,-14-13 72 0 0,0 13-64 0 0,0-14-24 0 0,0 1 0 0 0,13 13 0 0 0,-13-13 0 0 0,-13 13 8 0 0,13-14 0 0 0,13 14 1 0 0,0-13-1 0 0,-13 13 80 0 0,0 0-64 0 0,14-13 64 0 0,-14 13-64 0 0,13 0 64 0 0,-13 0 0 0 0,0 0 0 0 0,0 0 0 0 0,13 13 0 0 0,-13-13 64 0 0,0 0-64 0 0,0 0 88 0 0,13 13-88 0 0,-13 1 0 0 0,0-1 0 0 0,0 0 0 0 0,0-13 0 0 0,0 0 0 0 0,0 14 0 0 0,14-1 0 0 0,-1-13 0 0 0,-13 13 0 0 0,0-13 0 0 0,0 0 0 0 0,13 14 0 0 0,-13-14 0 0 0,0 0 0 0 0,0 0 0 0 0,14 0-120 0 0,-14 0 16 0 0,0 0 0 0 0,13 0 0 0 0,-13-14-120 0 0,13 14-32 0 0,-13-13 0 0 0,14 0 0 0 0,-14-1 144 0 0,13 1 24 0 0,-13 13 8 0 0,0-13 0 0 0,0-14 80 0 0,0 14 0 0 0,13-14 0 0 0,0 14 0 0 0,-13 0 0 0 0,14-14 0 0 0,-14 14 0 0 0,13-14 0 0 0,-13 27 64 0 0,13-13 24 0 0,-13 0 8 0 0,0-1 0 0 0,14 14 88 0 0,-14 0 16 0 0,0 0 8 0 0,0 0 0 0 0,0 0 8 0 0,0 0 0 0 0,0 0 0 0 0,0 0-1 0 0,0 0 97 0 0,0 0 16 0 0,0 0 8 0 0,0 0 0 0 0,0 0-248 0 0,0 14-88 0 0,0-1 0 0 0,0 0 72 0 0,0 0 32 0 0,0 14 8 0 0,0-27 0 0 0,0 27 0 0 0,0-14-32 0 0,0 0-8 0 0,0 1 0 0 0,0-1 0 0 0,0 0-72 0 0,0 0 0 0 0,0 1 0 0 0,0-1 64 0 0,0 0-64 0 0,0-13 0 0 0,13 14 0 0 0,-13-14 0 0 0,0 0-64 0 0,0 0-32 0 0,0 0-8 0 0,13 0 0 0 0,-13 0-216 0 0,14 0-32 0 0,-1 0-16 0 0,-13 0-4327 0 0,0-14-865 0 0</inkml:trace>
  <inkml:trace contextRef="#ctx0" brushRef="#br0" timeOffset="1001.8676">399 187 17423 0 0,'0'0'384'0'0,"0"0"72"0"0,0 0 24 0 0,0 0 8 0 0,13 13-392 0 0,-13-13-96 0 0,0 0 0 0 0,14 0 0 0 0,-1-13 352 0 0,0 13 40 0 0,1 0 16 0 0,-1 0 0 0 0,-13 0-296 0 0,13 0-112 0 0,1 0 88 0 0,-1 0-88 0 0,0 0-704 0 0,-13 0-192 0 0,14 0-40 0 0</inkml:trace>
  <inkml:trace contextRef="#ctx0" brushRef="#br0" timeOffset="1155.3762">679 340 16384 0 0,'0'0'359'0'0,"0"0"81"0"0,0 0 8 0 0,0 0 8 0 0,0 0-360 0 0,0 0-96 0 0,0 0 0 0 0,0 0 0 0 0,0 0 0 0 0,0-19 96 0 0,20 19-96 0 0,-20 0-4839 0 0,0 0-1025 0 0</inkml:trace>
  <inkml:trace contextRef="#ctx0" brushRef="#br0" timeOffset="1603.2195">825 174 11288 0 0,'0'0'248'0'0,"0"0"48"0"0,0 0 16 0 0,-14 0 8 0 0,14 0-256 0 0,0 13-64 0 0,0 1 0 0 0,0-14 0 0 0,14 13 80 0 0,-14 0 8 0 0,-14-13 0 0 0,14 14 0 0 0,0-1 120 0 0,0 0 24 0 0,0-13 8 0 0,0 13 0 0 0,0 1-136 0 0,0-14-24 0 0,0 13-8 0 0,0 0 0 0 0,0-13-72 0 0,0 14 0 0 0,0-14 0 0 0,0 0 0 0 0,0 0 0 0 0,0 0 144 0 0,0 0-24 0 0,0 0-8 0 0,14 0-8 0 0,-14 0 0 0 0,0 0 0 0 0,0 0 0 0 0,13-14-104 0 0,-13 14 0 0 0,13-13 0 0 0,-13 13 0 0 0,14-13 0 0 0,-14-1 0 0 0,13 1 0 0 0,0 0 0 0 0,-13 0 0 0 0,13-1-104 0 0,1 1 32 0 0,-14 13 8 0 0,13-13-56 0 0,-13-1-8 0 0,13 14 0 0 0,-13-13 0 0 0,14 13-80 0 0,-14 0-16 0 0,0 0-8 0 0,13 0 0 0 0,-13 0 232 0 0,0 0-72 0 0,0 0 72 0 0,0 0 0 0 0,0 13 0 0 0,13 1 128 0 0,-13-14-24 0 0,0 13 0 0 0,0 0-32 0 0,0 1-8 0 0,0-1 0 0 0,0 0 0 0 0,0-13-64 0 0,14 13-136 0 0,-14 1 32 0 0,0-14 8 0 0,0 13-168 0 0,0-13-32 0 0,0 0-8 0 0,13 0 0 0 0,-13 13-216 0 0,0-13-48 0 0,0 0-8 0 0</inkml:trace>
  <inkml:trace contextRef="#ctx0" brushRef="#br0" timeOffset="1970.4448">1158 174 13016 0 0,'0'0'288'0'0,"0"0"56"0"0,0 0 8 0 0,0-14 16 0 0,0 14-296 0 0,0 0-72 0 0,0 0 0 0 0,0 0 0 0 0,0 0 704 0 0,0 0 120 0 0,0 0 23 0 0,0 0 9 0 0,0 0-328 0 0,0 0-64 0 0,0 0-16 0 0,0 0 0 0 0,0 0-200 0 0,-14 0-48 0 0,1 14-8 0 0,13-14 0 0 0,0 0-96 0 0,0 13-16 0 0,-13 0-8 0 0,0-13 0 0 0,13 14-72 0 0,0-1 0 0 0,0 0 0 0 0,0 1 0 0 0,-14-14-96 0 0,28 13-32 0 0,-14 0 0 0 0,0-13-8 0 0,0 13-192 0 0,0-13-40 0 0,0 0-8 0 0,13 0 0 0 0,0 14-112 0 0,-13-14-24 0 0,0 0-8 0 0,0-14 0 0 0,13 14 169 0 0,1 0 31 0 0,-14 0 0 0 0,13-13 8 0 0,-13 13 184 0 0,13-13 32 0 0,-13 13 0 0 0,13-13 8 0 0,-13 13 88 0 0,0-14 0 0 0,0 14 0 0 0,0-13 0 0 0,0 0 96 0 0,0-1 16 0 0,0 14 0 0 0,0-13 0 0 0,0 0 24 0 0,0 13 8 0 0,0 0 0 0 0,0 0 0 0 0,-13-14-56 0 0,13 14-16 0 0,0-13 0 0 0,-13 13 0 0 0,13 0-72 0 0,0 0 0 0 0,0 0 0 0 0,0 0 0 0 0,-13 13-312 0 0,13-13-24 0 0,0 0-8 0 0,0 14-5832 0 0</inkml:trace>
  <inkml:trace contextRef="#ctx0" brushRef="#br0" timeOffset="2656.3628">1331 173 13304 0 0,'0'0'288'0'0,"0"0"64"0"0,0 0 16 0 0,0 0 8 0 0,0 0-304 0 0,0 0-72 0 0,0 0 0 0 0,0 0 0 0 0,-14 0 536 0 0,14 0 88 0 0,0 0 15 0 0,-13 0 9 0 0,13 0-184 0 0,-13 0-40 0 0,13 0-8 0 0,0 14 0 0 0,-13-14-200 0 0,13 13-48 0 0,-14-13-8 0 0,14 13 0 0 0,0-13-96 0 0,-13 14-64 0 0,13-14 80 0 0,-13 0-80 0 0,13 13 80 0 0,0-13-80 0 0,0 13 80 0 0,0-13-80 0 0,0 14 0 0 0,0-14-168 0 0,0 0 24 0 0,0 0 8 0 0,13 13-152 0 0,-13-13-32 0 0,13 0-8 0 0,-13 0 0 0 0,0 0-24 0 0,0 0 0 0 0,14 0 0 0 0,-1 0 0 0 0,0 0 32 0 0,0 0 9 0 0,-13-13-1 0 0,14 13 0 0 0,-14-14 176 0 0,13 14 32 0 0,-13-13 8 0 0,13 13 0 0 0,1-13 96 0 0,-14-1 0 0 0,0 1 0 0 0,0 13 0 0 0,0-13 0 0 0,0-1 0 0 0,13 1 0 0 0,-13 0 80 0 0,13 0 80 0 0,-13-1 8 0 0,0-12 8 0 0,0 12 0 0 0,14 1-176 0 0,-1 0 0 0 0,-26-1 0 0 0,26 1 0 0 0,-13 13 0 0 0,13-13 0 0 0,-13 13 0 0 0,0 0 0 0 0,0 0-64 0 0,0-13 0 0 0,0 13 0 0 0,0 0 0 0 0,0 0 64 0 0,0 0 64 0 0,0 0-64 0 0,0 13 88 0 0,0-13 0 0 0,-13 13 0 0 0,13 0 0 0 0,0 1 0 0 0,0-1-88 0 0,0-13 64 0 0,-13 13-64 0 0,13 1 64 0 0,0-1-64 0 0,0 0 0 0 0,0 1 0 0 0,0 12 0 0 0,0-13 0 0 0,0 1 0 0 0,0-1 0 0 0,-14 0 0 0 0,14 1-112 0 0,14-14 40 0 0,-14 13 8 0 0,0-13 0 0 0,0 13 64 0 0,13-13 0 0 0,-13 0 0 0 0,13 14 0 0 0,-13-14-120 0 0,0 0-8 0 0,0 0 0 0 0,14-14 0 0 0,-1 14-96 0 0,0 0-32 0 0,1-13 0 0 0,-1 0 0 0 0,0 13-200 0 0,0-14-48 0 0,-13 1-8 0 0,14 0 0 0 0,-1-1 24 0 0,-13 14 0 0 0,13-13 0 0 0,-13 0 0 0 0,0 0 360 0 0,14 13 128 0 0,-14-14-72 0 0,0 14 72 0 0,0 0 184 0 0,0-13 72 0 0,0 13 24 0 0,0 0 0 0 0,0 0 248 0 0,-14 0 48 0 0,14 0 16 0 0,0 0 0 0 0,0 0 16 0 0,-13 0 8 0 0,13 0 0 0 0,-13 13 0 0 0,13-13-201 0 0,-14 14-31 0 0,14-14-16 0 0,-13 13 0 0 0,13 0-224 0 0,0 0-48 0 0,-13-13 0 0 0,13 14-8 0 0,0-1-88 0 0,0 0 0 0 0,0 1 0 0 0,0-14 0 0 0,0 13-80 0 0,13 0 80 0 0,-13-13-104 0 0,13 14 40 0 0,-13-14-272 0 0,14 0-48 0 0,-14 0-16 0 0,13 0-4095 0 0,-13 0-817 0 0</inkml:trace>
  <inkml:trace contextRef="#ctx0" brushRef="#br0" timeOffset="2972.198">1756 107 13880 0 0,'0'0'304'0'0,"0"0"64"0"0,0 0 16 0 0,0 0 0 0 0,0 0-304 0 0,0 0-80 0 0,0 0 0 0 0,0 0 0 0 0,0 0 408 0 0,0 0 64 0 0,0 14 7 0 0,0-14 9 0 0,0 0-352 0 0,0 0-72 0 0,0 13-64 0 0,-13-13 96 0 0,13 13-96 0 0,-13-13 0 0 0,13 13 0 0 0,0 1 0 0 0,0-14 0 0 0,0 0 0 0 0,0 13 0 0 0,0 0 0 0 0,13 1 0 0 0,-13-1 0 0 0,0-13-72 0 0,0 13 72 0 0,0 0 0 0 0,0-13 0 0 0,13 14 0 0 0,-13-14 0 0 0,0 13 0 0 0,0 0 0 0 0,0-13 64 0 0,0 14-64 0 0,0-1 0 0 0,-13-13 0 0 0,13 13 64 0 0,0 0-64 0 0,0-13 0 0 0,0 14 72 0 0,-13-14-72 0 0,13 0 64 0 0,0 0-64 0 0,0 13 0 0 0,-14 0 0 0 0,14-13-4743 0 0,-13 13-929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16.85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9011 7687 10736 0 0,'0'0'232'0'0,"0"0"56"0"0,0 0 0 0 0,0 0 24 0 0,0 0-248 0 0,0 0-64 0 0,0 0 0 0 0,0 0 0 0 0,0 0 640 0 0,0 0 128 0 0,0 0 16 0 0,0 0 8 0 0,0 0-184 0 0,0 0-32 0 0,0 0-1 0 0,0 0-7 0 0,0-13-88 0 0,0 13-24 0 0,0 0 0 0 0,0 0 0 0 0,0 0-144 0 0,0 0-32 0 0,0 0-8 0 0,0-13 0 0 0,0 13-88 0 0,0 0-24 0 0,0 0 0 0 0,0 0 0 0 0,0 0-32 0 0,0 0 0 0 0,0 0-8 0 0,-13-14 0 0 0,13 14 40 0 0,0 0 16 0 0,-14 0 0 0 0,14 0 0 0 0,0 0-240 0 0,0 0-56 0 0,-13 0-8 0 0,0 0 0 0 0,13 0 128 0 0,0 0 0 0 0,-14 0 0 0 0,1 14 0 0 0,0-14 0 0 0,13 0 0 0 0,0 0 0 0 0,-14 0 0 0 0,1 0 0 0 0,13 13-72 0 0,0-13 72 0 0,-13 13 0 0 0,-1-13 0 0 0,14 0 0 0 0,-13 14 0 0 0,13-1-64 0 0,0-13 64 0 0,-13 13 0 0 0,13 0 0 0 0,-14-13-64 0 0,28 14 0 0 0,-14-14 0 0 0,-14 13 0 0 0,14-13 0 0 0,0 13-16 0 0,14-13 0 0 0,-14 0 0 0 0,0 14 0 0 0,0-14-88 0 0,0 0-24 0 0,13 13 0 0 0,-13-13 0 0 0,0 0-56 0 0,13 0-8 0 0,1 0-8 0 0,-1 0 0 0 0,0 0-136 0 0,-13 0-24 0 0,14-13-8 0 0,-1 13 0 0 0,0 0-176 0 0,1-14-39 0 0,-14 14-9 0 0,13-13 0 0 0,0 0 64 0 0,-13 13 16 0 0,14-14 0 0 0,-14 14 0 0 0,13-13 264 0 0,-13 0 56 0 0,0 13 16 0 0,0-13 0 0 0,0-1 240 0 0,0 14 120 0 0,0-13-16 0 0,0 13 0 0 0,0-13 96 0 0,0-1 24 0 0,0 1 0 0 0,0 13 0 0 0,0-13 40 0 0,0 0 16 0 0,0 13 0 0 0,0-14 0 0 0,0 1 16 0 0,-13 13 8 0 0,13-13 0 0 0,-14-1 0 0 0,14 14-80 0 0,0-13-8 0 0,-13 13-8 0 0,0-13 0 0 0,13 13-112 0 0,-14 0-16 0 0,14 0-8 0 0,-13-13 0 0 0,13 13-72 0 0,0 0-72 0 0,0 0 72 0 0,0 0-104 0 0,0 0-408 0 0,0 0-72 0 0,-13 0-24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17.395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27 1 8496 0 0,'0'0'184'0'0,"0"0"40"0"0,0 0 0 0 0,0 0 24 0 0,0 0-248 0 0,0 0 0 0 0,0 0 0 0 0,0 0 0 0 0,0 0 792 0 0,0 0 104 0 0,0 0 32 0 0,13 13 0 0 0,-13-13-128 0 0,0 0-32 0 0,0 0 0 0 0,0 0 0 0 0,0 13-177 0 0,0-13-39 0 0,0 0-8 0 0,0 13 0 0 0,0-13-104 0 0,-13 14-24 0 0,13-1-8 0 0,0 0 0 0 0,0 1-280 0 0,0-14-48 0 0,-13 13-16 0 0,13 0 0 0 0,0 1-64 0 0,0-1 0 0 0,-14 0 0 0 0,14-13 0 0 0,0 13 0 0 0,0-13 0 0 0,0 14 0 0 0,0-1 0 0 0,0-13 0 0 0,0 0 0 0 0,0 13 0 0 0,0 1 0 0 0,0-14 0 0 0,14 13-160 0 0,-14-13 24 0 0,0 0 8 0 0,0 0-24 0 0,0 0 0 0 0,0 0 0 0 0,0 0 0 0 0,26 0-40 0 0,-12 0 0 0 0,-14 0-8 0 0,13 0 0 0 0,0 0-280 0 0,1 0-48 0 0,-14-13-16 0 0,0 13-4031 0 0,0 0-817 0 0</inkml:trace>
  <inkml:trace contextRef="#ctx0" brushRef="#br0" timeOffset="299.8007">54 146 12672 0 0,'0'0'280'0'0,"0"0"56"0"0,-14 0 16 0 0,14 0 0 0 0,0 0-288 0 0,0 0-64 0 0,0 0 0 0 0,14 0 0 0 0,-1-13 272 0 0,-13 13 40 0 0,13 0 8 0 0,-13 0 0 0 0,0 0 0 0 0,14-13 8 0 0,-1 13 0 0 0,-13 0-1 0 0,0 0-135 0 0,13-13-32 0 0,1 13-8 0 0,-1-14 0 0 0,-13 14-152 0 0,0 0 0 0 0,0 0 0 0 0,0 0-72 0 0,13 0-919 0 0,-13 0-177 0 0,0 0-40 0 0</inkml:trace>
  <inkml:trace contextRef="#ctx0" brushRef="#br0" timeOffset="748.1874">27 54 11600 0 0,'0'0'256'0'0,"0"0"48"0"0,0 0 16 0 0,0 0 8 0 0,0 0-264 0 0,0 0-64 0 0,0 0 0 0 0,0 0 0 0 0,0-14 680 0 0,14 14 120 0 0,-14 0 32 0 0,0 0 0 0 0,0 0-185 0 0,13-13-31 0 0,-13 13-8 0 0,0-13 0 0 0,13 13-160 0 0,-13 0-40 0 0,0 0-8 0 0,0-13 0 0 0,14 13-176 0 0,-14 0-32 0 0,0 0 0 0 0,13 0-8 0 0,0 0-96 0 0,-13 0-24 0 0,0 0 0 0 0,0 0 0 0 0,0 0-64 0 0,14 0 0 0 0,-1 0 0 0 0,-13 0 0 0 0,0 0-304 0 0,13 0-24 0 0,0 0-8 0 0,1 0-5111 0 0,-1 0-1025 0 0</inkml:trace>
  <inkml:trace contextRef="#ctx0" brushRef="#br0" timeOffset="1885.3771">240 254 9760 0 0,'0'0'216'0'0,"0"0"40"0"0,0 0 16 0 0,0 0 0 0 0,0 0-272 0 0,0 0 0 0 0,0 0 0 0 0,0 0 0 0 0,0 0 640 0 0,0 0 64 0 0,0 0 24 0 0,0 0 0 0 0,0 0-248 0 0,0 0-56 0 0,0 0-8 0 0,0 13 0 0 0,0-13-184 0 0,0 13-40 0 0,0 0 0 0 0,0-13-8 0 0,0 14-120 0 0,0-1-64 0 0,0-13 64 0 0,0 13-64 0 0,0-13 0 0 0,0 0-128 0 0,0 13 16 0 0,0-13 8 0 0,0 0-408 0 0,13 14-72 0 0,-13-14-24 0 0,0 0-3256 0 0,0 0-648 0 0</inkml:trace>
  <inkml:trace contextRef="#ctx0" brushRef="#br0" timeOffset="2086.7721">254 160 16927 0 0,'20'0'480'0'0,"-20"0"104"0"0,0 0-464 0 0,0 0-120 0 0,0 0 0 0 0,0 0 0 0 0,0 0 512 0 0,0 0 72 0 0,0 0 24 0 0,20 0 0 0 0,-20 0-608 0 0,0 0 0 0 0,20 0-112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6.57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98 112 13016 0 0,'0'0'288'0'0,"14"0"56"0"0,-14 0 8 0 0,0 0 16 0 0,-14 14-296 0 0,14-14-72 0 0,0 0 0 0 0,0 0 0 0 0,0 0 704 0 0,0 0 128 0 0,0 0 31 0 0,0 0 1 0 0,0 0-384 0 0,0 0-80 0 0,0 0-16 0 0,0 0 0 0 0,0 0-200 0 0,0 0-48 0 0,0 0-8 0 0,0 0 0 0 0,0 0 32 0 0,0 0 0 0 0,0 0 0 0 0,-14 0 0 0 0,14-14-72 0 0,0 14-16 0 0,0 0 0 0 0,0 0 0 0 0,-14 0-72 0 0,14 0 80 0 0,-14 14-80 0 0,14-14 80 0 0,0 0-80 0 0,0 0 0 0 0,-14 0 0 0 0,14 0-88 0 0,0 0 88 0 0,0 0 0 0 0,-14 14 0 0 0,14-14 0 0 0,0 0 0 0 0,0 14 0 0 0,0-14 0 0 0,0 14 0 0 0,0-14 0 0 0,0 0 0 0 0,0 14 0 0 0,0-14 0 0 0,-14 14 0 0 0,14 0 72 0 0,0-14-72 0 0,0 14 0 0 0,0-14 0 0 0,0 0 0 0 0,0 13 0 0 0,-14 1 0 0 0,28-14 0 0 0,-14 0 0 0 0,0 0 0 0 0,0 0 0 0 0,0 0 0 0 0,14 14 0 0 0,-14 0-64 0 0,14-14 64 0 0,-14 0-96 0 0,14 14 96 0 0,-14-14-104 0 0,14-14 40 0 0,0 14 0 0 0,-14 0 0 0 0,14 0 0 0 0,0-14 0 0 0,-14 14-88 0 0,14-14-8 0 0,0 0-8 0 0,0 14 0 0 0,0-13-48 0 0,0-1-8 0 0,-14 0 0 0 0,14 0 0 0 0,0 0 128 0 0,-14 0 16 0 0,14 0 8 0 0,-14 0 0 0 0,13 0 72 0 0,-13 0 128 0 0,0 14-32 0 0,0-14-8 0 0,-13 0 168 0 0,13 14 40 0 0,0-14 8 0 0,-14 14 0 0 0,0-14 24 0 0,14 0 8 0 0,-14 14 0 0 0,0-14 0 0 0,0 14-48 0 0,0-14 0 0 0,0 14-8 0 0,0 0 0 0 0,0 0-88 0 0,0 0-8 0 0,14 0-8 0 0,0 0 0 0 0,-14 0-176 0 0,0 0 72 0 0,14 0-72 0 0,-14 14 0 0 0,0-14-80 0 0,14 0-72 0 0,0 0-8 0 0,0 14-8 0 0,-14-14-784 0 0,14 0-152 0 0,0 0-32 0 0</inkml:trace>
  <inkml:trace contextRef="#ctx0" brushRef="#br0" timeOffset="1099.3741">98 153 9760 0 0,'0'0'216'0'0,"0"0"40"0"0,0 0 16 0 0,0 0 0 0 0,0 0-272 0 0,0 0 0 0 0,0 0 0 0 0,0 0 0 0 0,0 0 328 0 0,0 0 16 0 0,0 0 0 0 0,0 0 0 0 0,0 14-128 0 0,0-14-24 0 0,0 0-8 0 0,0 0 0 0 0,0 0 104 0 0,0 0 16 0 0,0 0 8 0 0,0 0 0 0 0,0 0 80 0 0,0 0 24 0 0,0 0 0 0 0,0 0 0 0 0,0 0-64 0 0,0 0-17 0 0,0 0 1 0 0,0 0 0 0 0,-14 0-152 0 0,14 0-32 0 0,0 0-8 0 0,0 0 0 0 0,0-14-48 0 0,0 14 0 0 0,0 0-8 0 0,0 0 0 0 0,-14 0-24 0 0,14 0 0 0 0,-14 0 0 0 0,14 0 0 0 0,0 0 8 0 0,0 0 0 0 0,-14 14 0 0 0,0-14 0 0 0,14 0-72 0 0,0 15 0 0 0,0-15 72 0 0,-14 0-72 0 0,14 0-96 0 0,0 0-48 0 0,0 0-16 0 0,0 0-4751 0 0,0 14-953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19.944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8877 7926 11168 0 0,'13'0'248'0'0,"-13"0"48"0"0,0 0 16 0 0,0 0 0 0 0,0 0-248 0 0,0 0-64 0 0,0 0 0 0 0,0 0 0 0 0,0 0 784 0 0,14-13 144 0 0,-14 13 32 0 0,0-13 8 0 0,13 13-401 0 0,0 0-87 0 0,1 0-8 0 0,-1-14-8 0 0,-13 14-256 0 0,13-13-48 0 0,1 13-16 0 0,-1 0 0 0 0,0-13-144 0 0,14 13 0 0 0,-27 0 0 0 0,26 0 0 0 0,-12 0 0 0 0,12-14 0 0 0,-12 14 0 0 0,12 0 0 0 0,1-13 0 0 0,-1 13-112 0 0,1 0 32 0 0,-14 0 8 0 0,14-13-192 0 0,0 13-40 0 0,-1 0-8 0 0,1 0 0 0 0,-1 0-272 0 0,1 0-55 0 0,0-14-17 0 0,-14 14 0 0 0,14 0-240 0 0,-14 0-56 0 0,0 0-8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20.69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8970 8027 10304 0 0,'0'0'224'0'0,"0"0"56"0"0,0 0 8 0 0,0 0 0 0 0,0 0-288 0 0,0 0 0 0 0,0 0 0 0 0,0 0 0 0 0,0 0 616 0 0,0 0 72 0 0,0 0 16 0 0,0 0 0 0 0,0 0-208 0 0,0 0-40 0 0,0 0-8 0 0,-13 0 0 0 0,-1 0-160 0 0,14 0-41 0 0,0 0-7 0 0,0 0 0 0 0,-13 0 8 0 0,13 0 0 0 0,0 0 0 0 0,0 0 0 0 0,-13 13-184 0 0,13-13-64 0 0,-13 0 0 0 0,13 0 0 0 0,0 0 120 0 0,-14 0-24 0 0,14 13-8 0 0,-13 1 0 0 0,13-14-16 0 0,0 0 0 0 0,-13 13 0 0 0,13-13 0 0 0,0 0-72 0 0,-13 13 0 0 0,13-13 0 0 0,0 13 64 0 0,0-13-64 0 0,-14 14 0 0 0,28-14 0 0 0,-14 13 0 0 0,-14 0 0 0 0,28-13 0 0 0,-14 0 0 0 0,0 0 0 0 0,13 14-120 0 0,0-14 40 0 0,-13 0 8 0 0,0 0 0 0 0,13 0-112 0 0,1 0-16 0 0,-1-14-8 0 0,-13 14 0 0 0,13 0-272 0 0,0 0-64 0 0,-13-13 1 0 0,14 13-9 0 0,-14-13-88 0 0,13 13-24 0 0,-13-14 0 0 0,13 1 0 0 0,-13 13 272 0 0,14-13 48 0 0,-14 0 16 0 0,0-1 0 0 0,0 1 328 0 0,0 13 0 0 0,0-13 64 0 0,13-1 0 0 0,-13 1 160 0 0,0 0 40 0 0,0 13 8 0 0,-13-14 0 0 0,13 1 48 0 0,0 13 16 0 0,0-13 0 0 0,-14 13 0 0 0,1 0 56 0 0,13-14 16 0 0,-13 14 0 0 0,-1 0 0 0 0,1 0-48 0 0,0 0-8 0 0,0 0-1 0 0,-1 0 1 0 0,14 0-160 0 0,-13 14-32 0 0,0-14 0 0 0,13 0-8 0 0,0 0-152 0 0,-13 0 0 0 0,-1 13 0 0 0,14-13 0 0 0,0 0-216 0 0,0 13-72 0 0,0-13-8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23.702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9150 7999 3456 0 0,'0'0'96'0'0,"0"0"32"0"0,0 0-128 0 0,0 0 0 0 0,0 0 0 0 0,0 0 0 0 0,0 0 272 0 0,0 0 32 0 0,0 0 8 0 0,0 0 0 0 0,0 0-16 0 0,0 0 0 0 0,0 0 0 0 0,0 0 0 0 0,0 0-24 0 0,0 0-8 0 0,0 0 0 0 0,0 0 0 0 0,0 0 72 0 0,0 0 16 0 0,0 0 0 0 0,0 0 0 0 0,0 0 0 0 0,0 0 0 0 0,0 0 0 0 0,0 0 0 0 0,0 0-288 0 0,0 0-64 0 0,0 0 0 0 0,0 0 0 0 0,0 0 0 0 0,0 0 0 0 0,0 0 0 0 0,0 0 0 0 0,0 0-104 0 0,0 0 40 0 0,0 0 64 0 0,0 0-104 0 0,0 0 24 0 0,0 0 8 0 0,0 0 0 0 0,0 0 0 0 0,0 0 72 0 0,0 0 0 0 0,0 0 0 0 0,0 0 0 0 0,0 0 88 0 0,0 0-24 0 0,0 0 0 0 0,0 0 0 0 0,0 0-184 0 0,0 0-40 0 0,0 0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22.84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13 0 13760 0 0,'0'0'304'0'0,"0"0"64"0"0,0 0 16 0 0,0 0 0 0 0,0 0-312 0 0,0 0-72 0 0,0 0 0 0 0,0 0 0 0 0,-13 14 288 0 0,13-14 48 0 0,0 13 8 0 0,13 0-1 0 0,-13-13-247 0 0,-13 0-96 0 0,13 14 64 0 0,0-1-64 0 0,0-13 0 0 0,0 13 0 0 0,0 0 0 0 0,0-13 0 0 0,0 0 0 0 0,0 14 0 0 0,13-14 0 0 0,-13 0 0 0 0,0 0-160 0 0,0 0 32 0 0,0 13 9 0 0,0-13-1 0 0,0 0-240 0 0,14 0-56 0 0,-1 0 0 0 0,-13 0-8 0 0,13 0-112 0 0,0-13-16 0 0,-13 13-8 0 0,14 0 0 0 0,-14-14 24 0 0,13 1 8 0 0,-13 13 0 0 0,0-13 0 0 0,13 13 128 0 0,-13-13 24 0 0,0 13 8 0 0,13-14 0 0 0,-13 14 88 0 0,0-13 24 0 0,0 13 0 0 0,0-13 0 0 0,0 13 192 0 0,0 0 64 0 0,0 0 0 0 0,0 0 0 0 0,0 0 192 0 0,0 0 88 0 0,0 0 16 0 0,0 0 8 0 0,0 0 216 0 0,0 0 48 0 0,0 0 8 0 0,0 0 0 0 0,0 0-160 0 0,0 0-32 0 0,0 0-8 0 0,0 0 0 0 0,0 13 0 0 0,14 0 0 0 0,-14 1 0 0 0,0-14 0 0 0,0 13-152 0 0,0 0-32 0 0,0 0-8 0 0,0 1 0 0 0,0-1-184 0 0,0 0 64 0 0,0 1-64 0 0,0-1 0 0 0,0 0 224 0 0,0-13 16 0 0,-14 27 0 0 0,14-14 0 0 0,0 0 0 0 0,0 1 0 0 0,0-1-1 0 0,0 0 1 0 0,0-13 40 0 0,-13 14 8 0 0,13-1 0 0 0,-13 0 0 0 0,13-13-152 0 0,-13 14-24 0 0,13-1-8 0 0,-14-13 0 0 0,1 13-104 0 0,13-13 64 0 0,-13 0-64 0 0,13 0 0 0 0,-13 0 0 0 0,-1 0-96 0 0,14 13 8 0 0,-13-13-4791 0 0,13 0-961 0 0</inkml:trace>
  <inkml:trace contextRef="#ctx0" brushRef="#br0" timeOffset="18070.7322">266 147 11232 0 0,'0'0'248'0'0,"0"0"48"0"0,0 0 16 0 0,0 0 0 0 0,0 0-248 0 0,0 0-64 0 0,0 0 0 0 0,0 0 0 0 0,0 0 704 0 0,0 0 128 0 0,0 0 24 0 0,0 0 8 0 0,0 0-280 0 0,0 0-49 0 0,0 0-15 0 0,0 0 0 0 0,0 0-296 0 0,0 0-56 0 0,0 0-8 0 0,0 0-8 0 0,0 0-32 0 0,0 0-8 0 0,0 0 0 0 0,0 0 0 0 0,0 0-112 0 0,0 0 72 0 0,0 0-72 0 0,0 0 64 0 0,0 0-64 0 0,0 0 0 0 0,0 0-80 0 0,0 0 80 0 0,0 0 0 0 0,0 0 0 0 0,0 13 104 0 0,0-13-32 0 0,0 13-72 0 0,0-13 0 0 0,0 0 0 0 0,0 0 0 0 0,-13 13 0 0 0,13-13 0 0 0,0 0 0 0 0,0 0-88 0 0,0 0-32 0 0,0 0-8 0 0,0 0 0 0 0,0 0 0 0 0,0 0-24 0 0,0 0-8 0 0,0 0 0 0 0,0 0 0 0 0,0 0 32 0 0,0 0 0 0 0,0 0 0 0 0,0 0 0 0 0,0 0 128 0 0,0 0-80 0 0,0 0 80 0 0,0 0-64 0 0,13 0 64 0 0,-13 0 0 0 0,14 0-72 0 0,-14-13 72 0 0,13 13 0 0 0,-13-13 0 0 0,0 13-72 0 0,13 0 72 0 0,0 0 0 0 0,-13-13 0 0 0,14 13-64 0 0,-1 0 64 0 0,-13-14 0 0 0,13 14 0 0 0,-13 0-64 0 0,0 0 64 0 0,0 0 0 0 0,14 0 0 0 0,-14 0 0 0 0,0 0 0 0 0,13 0 120 0 0,-13 0 0 0 0,0 0 0 0 0,0 0 0 0 0,13 0-16 0 0,-13 0 0 0 0,0 0 0 0 0,0 14 0 0 0,13-14-40 0 0,-13 13 0 0 0,0-13-64 0 0,0 0 96 0 0,0 13-96 0 0,14 0 0 0 0,-14-13 0 0 0,0 0-4895 0 0,0 14-929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43.267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8345 7959 11232 0 0,'0'0'248'0'0,"0"0"48"0"0,0 0 16 0 0,0 0 0 0 0,0 0-248 0 0,0 0-64 0 0,0 0 0 0 0,0 0 0 0 0,0 0 528 0 0,0 0 96 0 0,0 0 16 0 0,0 0 8 0 0,0 0-472 0 0,0 0-96 0 0,0 0-16 0 0,0 0-64 0 0,0 0 192 0 0,0 0-24 0 0,0 0 0 0 0,0 0 0 0 0,0 0-168 0 0,0 0 0 0 0,0 0 0 0 0,0 0 0 0 0,0 0 0 0 0,0 0 0 0 0,-13 0 0 0 0,13 14 0 0 0,0-14 64 0 0,0 0 8 0 0,-13 0 0 0 0,13 13 0 0 0,-14-13-72 0 0,1 0 0 0 0,13 0 0 0 0,-13 13 0 0 0,-1 0 0 0 0,1-13-112 0 0,13 0 40 0 0,0 0 8 0 0,0 0 64 0 0,0 14 0 0 0,0-1 0 0 0,0-13 0 0 0,0 0 0 0 0,0 0 64 0 0,0 0-64 0 0,0 0 88 0 0,13 0-88 0 0,-13 0-136 0 0,0 0 32 0 0,0 0 8 0 0,0 0 24 0 0,0 0 8 0 0,14 13 0 0 0,-14-13 0 0 0,0 0 64 0 0,13 0-96 0 0,0 0 96 0 0,1 0-96 0 0,-1 0 96 0 0,0 0 0 0 0,-13-13 0 0 0,14 13 0 0 0,-1 0-64 0 0,0-13 0 0 0,-13-1 0 0 0,13 14 0 0 0,-13-13 64 0 0,14 0 88 0 0,-14 0-24 0 0,0-1 0 0 0,-14 1 0 0 0,14 0 0 0 0,0-1 0 0 0,0 14 0 0 0,-13-13 160 0 0,13 0 32 0 0,0-1 8 0 0,-13 1-1 0 0,13 0-39 0 0,-13 0-16 0 0,-1-1 0 0 0,14 1 0 0 0,-13 0-16 0 0,13 13 0 0 0,-13-14 0 0 0,13 1 0 0 0,0 0-112 0 0,0-1-80 0 0,-14 14 96 0 0,1-13-96 0 0,0 0 0 0 0,13 13 0 0 0,0 0 0 0 0,-14-13 0 0 0,1 13 0 0 0,0 0 0 0 0,13-14 0 0 0,-13 14 0 0 0,-1 0 0 0 0,14 0-128 0 0,0 0 16 0 0,0 0-4727 0 0,0 0-953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43.752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 0 9872 0 0,'0'0'216'0'0,"0"0"40"0"0,0 0 16 0 0,0 0 16 0 0,0 0-288 0 0,0 0 0 0 0,0 0 0 0 0,0 0 0 0 0,0 0 648 0 0,0 0 80 0 0,13 13 8 0 0,-13-13 8 0 0,0 0-184 0 0,0 0-40 0 0,0 14-8 0 0,0-1 0 0 0,13-13-216 0 0,-13 13-40 0 0,0-13-17 0 0,0 14 1 0 0,0-1-112 0 0,13-13-16 0 0,-26 13-8 0 0,13-13 0 0 0,13 14-104 0 0,-13-1 0 0 0,0-13 64 0 0,0 13-64 0 0,0 1 0 0 0,0-1 0 0 0,0-13 64 0 0,0 13-64 0 0,0 0-72 0 0,0-13-40 0 0,0 0-8 0 0,0 0 0 0 0,14 14-80 0 0,-14-14-24 0 0,0 0 1 0 0,0 0-1 0 0,13 13 104 0 0,-13-13 24 0 0,0 0 0 0 0,0 0 0 0 0,0 0 96 0 0,13 13-72 0 0,-13-13 72 0 0,0 0-64 0 0,0 0-64 0 0,13-13-16 0 0,1 13 0 0 0,-1 0 0 0 0,-13 0-240 0 0,0 0-40 0 0,13 0-16 0 0,-13-13-5136 0 0</inkml:trace>
  <inkml:trace contextRef="#ctx0" brushRef="#br0" timeOffset="268.7788">67 94 13648 0 0,'0'0'296'0'0,"0"0"64"0"0,0 0 16 0 0,0 0 8 0 0,0 0-304 0 0,0 0-80 0 0,0 0 0 0 0,0 0 0 0 0,0 0 360 0 0,0 0 56 0 0,0 0 16 0 0,0 0-1 0 0,0 0-255 0 0,0 0-48 0 0,14 0-16 0 0,-1 0 0 0 0,-13 0-112 0 0,0 0 0 0 0,14 0 0 0 0,-1 0 0 0 0,-13 0-288 0 0,13 0-72 0 0,-13 0-23 0 0,0 0-4009 0 0,14 0-808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44.23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8425 7767 9968 0 0,'0'0'280'0'0,"0"0"72"0"0,0 0-288 0 0,0 0-64 0 0,0 0 0 0 0,0 0 0 0 0,0 0 632 0 0,0 0 104 0 0,0 0 32 0 0,0 0 0 0 0,14 0-144 0 0,-14 0-24 0 0,0 0-8 0 0,13 0 0 0 0,0 0-240 0 0,-13-13-57 0 0,14 13-7 0 0,-1 0 0 0 0,0-13-96 0 0,1 13-16 0 0,-14 0-8 0 0,13 0 0 0 0,0-14-320 0 0,1 14-64 0 0,-1 0-8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44.549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8232 8099 14832 0 0,'0'0'320'0'0,"0"0"72"0"0,0 0 16 0 0,13 0 8 0 0,-13-13-329 0 0,14 13-87 0 0,-1-14 0 0 0,0 14 0 0 0,-13-13 736 0 0,27 13 128 0 0,-14-13 24 0 0,1 13 8 0 0,-1-14-312 0 0,14 14-56 0 0,-14-13-16 0 0,13 13 0 0 0,-12-13-304 0 0,12 13-64 0 0,-12-14-16 0 0,12 14 0 0 0,-12 0-128 0 0,-1 0 0 0 0,14-13 0 0 0,-14 13 0 0 0,0 0-248 0 0,0 0-72 0 0,1 0-24 0 0,12 0-5479 0 0,-12 0-1105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0:45.161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133 173 9640 0 0,'0'0'272'0'0,"13"-13"64"0"0,1 13-272 0 0,-14 0-64 0 0,0 0 0 0 0,0 0 0 0 0,13-14 944 0 0,-13 14 176 0 0,0 0 32 0 0,0 0 0 0 0,0-13-312 0 0,0 13-64 0 0,0 0-9 0 0,0 0-7 0 0,-13 0-344 0 0,13 0-64 0 0,0 0-8 0 0,0 0-8 0 0,0-13-112 0 0,-14 13-32 0 0,14 0 0 0 0,0 0 0 0 0,0 0-56 0 0,-13 0-8 0 0,13-14-8 0 0,-13 14 0 0 0,13 0-40 0 0,-13 0-8 0 0,-1 14 0 0 0,1-14 0 0 0,13 0-72 0 0,-13 0 0 0 0,-1 13 0 0 0,14-13 0 0 0,-13 0 0 0 0,13 13 0 0 0,0-13 0 0 0,-13 0 0 0 0,-1 0 0 0 0,14 14 0 0 0,0-14 0 0 0,0 0 0 0 0,-13 0 0 0 0,13 0 0 0 0,0 0-72 0 0,0 13 72 0 0,13 0 0 0 0,-13-13 0 0 0,0 0 0 0 0,0 0 0 0 0,0 0-64 0 0,0 13 64 0 0,0-13 0 0 0,14 0 0 0 0,-14 0-160 0 0,0 14 16 0 0,13-14 8 0 0,0 0 0 0 0,-13 0-48 0 0,0 0-8 0 0,14 0 0 0 0,-1 0 0 0 0,-13 0 32 0 0,13 0 0 0 0,1 0 0 0 0,-1-14 0 0 0,0 14 64 0 0,0-13 8 0 0,-13 0 8 0 0,14 0 0 0 0,-1-1 80 0 0,0 14-64 0 0,-13-13 64 0 0,0 0-64 0 0,14-1 152 0 0,-14 1 32 0 0,0 0 8 0 0,0 0 0 0 0,-14-1 8 0 0,14 14 8 0 0,0-13 0 0 0,0 0 0 0 0,-13 0-48 0 0,0 13-16 0 0,13-14 0 0 0,0 14 0 0 0,-14 0-80 0 0,1 0 80 0 0,13 0-80 0 0,-13 0 80 0 0,0 0-80 0 0,13 0 0 0 0,-14 0 0 0 0,1 14 0 0 0,13-14-208 0 0,0 13 16 0 0,-13-13 8 0 0,13 0-4967 0 0,0 13-1001 0 0</inkml:trace>
  <inkml:trace contextRef="#ctx0" brushRef="#br0" timeOffset="515.9981">332 27 12872 0 0,'14'0'280'0'0,"-14"0"56"0"0,0 0 16 0 0,0 0 16 0 0,0 0-296 0 0,0 0-72 0 0,0 0 0 0 0,0 0 0 0 0,0 0 760 0 0,0 0 136 0 0,0 0 23 0 0,0 0 9 0 0,0 0-544 0 0,0 0-96 0 0,13-14-32 0 0,0 14 0 0 0,-13 0 0 0 0,0 0 0 0 0,0 0 0 0 0,14 0 0 0 0,-1 0-152 0 0,0 0-32 0 0,-13 0-8 0 0,0 0 0 0 0,14 0-64 0 0,-14 0 0 0 0,0 0 0 0 0,0 0 0 0 0,0 14 0 0 0,0-14-88 0 0,0 0 24 0 0,0 0 0 0 0,0 0 64 0 0,13 0 0 0 0,-13 13 0 0 0,0-13 0 0 0,0 0 0 0 0,0 0 0 0 0,0 0 0 0 0,0 0 0 0 0,0 0 0 0 0,0 13 0 0 0,-13 1 0 0 0,13-1 0 0 0,0-13 0 0 0,0 0 0 0 0,-14 13 0 0 0,1 0 0 0 0,13 1 0 0 0,-13-14 0 0 0,-1 13 0 0 0,1 0 0 0 0,13-13 0 0 0,-13 14 0 0 0,13-14 0 0 0,-14 13 0 0 0,14-13 0 0 0,-13 13 0 0 0,13-13 0 0 0,13 0 0 0 0,-13 0 0 0 0,0 0 0 0 0,0 0 0 0 0,0 0 0 0 0,14 14 0 0 0,-14-14 0 0 0,0 0 0 0 0,13 0 0 0 0,0 0 0 0 0,1 0 88 0 0,-14 0-24 0 0,0 0 0 0 0,13 0-64 0 0,-13 0 0 0 0,13 0 0 0 0,-13 0 0 0 0,0 0-240 0 0,0 0-64 0 0,14 0-16 0 0,-14 0-4903 0 0,0 0-985 0 0</inkml:trace>
  <inkml:trace contextRef="#ctx0" brushRef="#br0" timeOffset="924.3132">532 160 10736 0 0,'0'0'232'0'0,"0"0"56"0"0,0 0 0 0 0,0 0 24 0 0,0 0-248 0 0,0 0-64 0 0,0 0 0 0 0,0 0 0 0 0,0 0 416 0 0,0 0 64 0 0,0 13 24 0 0,0-13 0 0 0,0 0-24 0 0,0 0 0 0 0,0 0 0 0 0,0 0 0 0 0,0 0-128 0 0,0 13-25 0 0,0 1-7 0 0,0-14 0 0 0,0 13-168 0 0,0-13-40 0 0,0 0-8 0 0,0 13 0 0 0,-13-13-40 0 0,13 14-64 0 0,0-14 88 0 0,0 0-88 0 0,0 0 64 0 0,0 0-64 0 0,0 0 0 0 0,0 0 0 0 0,13 0 0 0 0,-13 0 0 0 0,0 0 64 0 0,0 0-64 0 0,0 0 0 0 0,0 0 0 0 0,0 0 0 0 0,0 0 0 0 0,0 0 0 0 0,0 0 0 0 0,14-14 0 0 0,-1 14 0 0 0,-13-13-72 0 0,0 13 72 0 0,13-13-64 0 0,1 13 64 0 0,-14-14 0 0 0,13 14 88 0 0,-13 0-8 0 0,13-13 0 0 0,0 13-184 0 0,-13 0-40 0 0,0 0-8 0 0,14 0 0 0 0,-1-13 152 0 0,-13 13 0 0 0,0 0-64 0 0,0 0 64 0 0,0 0 0 0 0,0 0 0 0 0,13 13 0 0 0,0-13 0 0 0,-13 0 0 0 0,0 0 0 0 0,0 0 0 0 0,14 13-4631 0 0,-14 1-905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04.472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9269 8365 6000 0 0,'0'0'168'0'0,"0"0"40"0"0,0 0-208 0 0,0 0 0 0 0,0 0 0 0 0,0 0 0 0 0,0 0 488 0 0,0 0 56 0 0,0 0 16 0 0,0 0 0 0 0,0 0-272 0 0,0 0-48 0 0,0 0-16 0 0,0 0 0 0 0,0 0 64 0 0,0 0 0 0 0,0 0 8 0 0,0 0 0 0 0,0 0 48 0 0,0 0 8 0 0,0 13 0 0 0,0 1 0 0 0,0-14-112 0 0,0 13-16 0 0,0-13-8 0 0,0 13 0 0 0,0 1-136 0 0,0-1-80 0 0,0 0 96 0 0,0 0-96 0 0,0 1 64 0 0,0-1-64 0 0,-13 0 0 0 0,13 1 0 0 0,0-1 0 0 0,0 14-96 0 0,-13-14 0 0 0,13 0 0 0 0,0 0-128 0 0,0 14-32 0 0,0-14 0 0 0,0 1 0 0 0,0-1 128 0 0,-13 14 16 0 0,13-14 8 0 0,0 0 0 0 0,0 0 104 0 0,0 1 0 0 0,-14-14 0 0 0,14 13 0 0 0,0 0 0 0 0,0 1 0 0 0,0-1 0 0 0,0 0 0 0 0,0 1 0 0 0,-13-1 0 0 0,13 0 0 0 0,0 0 0 0 0,0-13-96 0 0,0 14 8 0 0,-13-1 0 0 0,13-13 0 0 0,0 0-72 0 0,0 13-8 0 0,0 1-8 0 0,0-14 0 0 0,0 13 88 0 0,0-13 24 0 0,0 0 0 0 0,0 13 0 0 0,-14 1 64 0 0,14-14 0 0 0,0 0 0 0 0,0 0 0 0 0,0 0 0 0 0,0 13 128 0 0,0-13-32 0 0,0 0-8 0 0,0 0-88 0 0,0 0 64 0 0,0 0-64 0 0,0 0 64 0 0,0 0-64 0 0,0 0 0 0 0,0 0 0 0 0,0 0 0 0 0,0 0 0 0 0,0 0 0 0 0,0 0-72 0 0,0 0 72 0 0,0 0 0 0 0,0 0 0 0 0,0 0 0 0 0,0 0 0 0 0,0 0 104 0 0,0 0 0 0 0,0 0 0 0 0,0 0 0 0 0,0 0 88 0 0,-13 0 8 0 0,13 0 8 0 0,0 0 0 0 0,0 0-72 0 0,0 0-8 0 0,0 0-8 0 0,0 0 0 0 0,0 0-56 0 0,0 0-64 0 0,-13-13 88 0 0,13 13-88 0 0,-13 0 136 0 0,13 0-24 0 0,0 0-8 0 0,0-14 0 0 0,0 14 160 0 0,0 0 32 0 0,0 0 8 0 0,0 0 0 0 0,-14 0-120 0 0,14-13-24 0 0,-13 13-8 0 0,13 0 0 0 0,0 0 56 0 0,0-13 16 0 0,-13 13 0 0 0,13 0 0 0 0,0 0-80 0 0,0 0-16 0 0,0 0 0 0 0,0 0 0 0 0,0 0-64 0 0,0 0-64 0 0,0 0 72 0 0,0 0-72 0 0,0 0 72 0 0,0 0-72 0 0,0 0 64 0 0,0 0-64 0 0,0 0 0 0 0,0 0 63 0 0,0 0-63 0 0,0 0 0 0 0,0 0 0 0 0,0 0 64 0 0,0 0-64 0 0,0 0 0 0 0,13 13 0 0 0,-13-13 0 0 0,0 0 0 0 0,13 13 0 0 0,-13-13 0 0 0,0 0 0 0 0,0 0 0 0 0,0 14 0 0 0,14-14 0 0 0,-14 0 0 0 0,0 0 0 0 0,0 13 0 0 0,0 0 0 0 0,0 0 0 0 0,13-13 0 0 0,-13 0 0 0 0,0 0-87 0 0,0 14 87 0 0,0-1-64 0 0,0-13 64 0 0,0 0-64 0 0,0 0 64 0 0,0 0-64 0 0,0 0 64 0 0,0 0 0 0 0,0 13 0 0 0,-13 1 0 0 0,13-14 0 0 0,0 0 0 0 0,0 0 0 0 0,0 0 0 0 0,0 0 0 0 0,0 0 0 0 0,0 0 0 0 0,0 0 0 0 0,0 0 0 0 0,0 0 0 0 0,0 0 0 0 0,0 0 0 0 0,0 0 0 0 0,0 0 0 0 0,0 0 0 0 0,0 0 0 0 0,13 0 0 0 0,-13-14 0 0 0,13 14 0 0 0,-13 0 0 0 0,0 0 0 0 0,0 0 0 0 0,0-13 0 0 0,13 13-88 0 0,-13 0 88 0 0,0 0 0 0 0,14-13-72 0 0,-14 13 72 0 0,0 0 0 0 0,0 0 0 0 0,0-14 0 0 0,13 1 0 0 0,-13 13 0 0 0,0-13 0 0 0,0 13 0 0 0,0 0 72 0 0,13 0-72 0 0,-13-13 0 0 0,14 13-96 0 0,-14 0 0 0 0,0-14 0 0 0,13 14 96 0 0,-13 0-72 0 0,0-13 72 0 0,0 13-64 0 0,0 0 64 0 0,13 0-64 0 0,-13-13 64 0 0,0 13-64 0 0,13 0 64 0 0,-13 0-64 0 0,0 0 64 0 0,0 0-64 0 0,0-14 64 0 0,0 14 0 0 0,0 0 0 0 0,14 0-64 0 0,-14 0 64 0 0,0 0 0 0 0,0 0 0 0 0,0 0-64 0 0,0 0 64 0 0,0 0 0 0 0,0 0 0 0 0,0 0 0 0 0,0 0 0 0 0,0 0 0 0 0,0 0 0 0 0,0 0 0 0 0,0 0 0 0 0,0 0 0 0 0,0 0 64 0 0,0 0-64 0 0,0 0 136 0 0,0 0-8 0 0,-14 0 0 0 0,14 0 0 0 0,0 0-128 0 0,0 0 0 0 0,-13 0 64 0 0,13 0-64 0 0,0 0 64 0 0,0 0-64 0 0,-13 0 72 0 0,13 14-72 0 0,-13-14 160 0 0,-1 0-8 0 0,14 0-9 0 0,-13 0 1 0 0,0-14 96 0 0,13 14 16 0 0,-14 0 8 0 0,1 0 0 0 0,0 0-32 0 0,0 0-8 0 0,13 0 0 0 0,-14 0 0 0 0,1 0-128 0 0,13 14-32 0 0,-13-14-64 0 0,13 0 96 0 0,0 0-96 0 0,-14 0 0 0 0,14 0 0 0 0,0 0 0 0 0,0 0-112 0 0,0 0 8 0 0,0 0 0 0 0,0 0-4855 0 0,0 0-977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9.14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2548 5046 12840 0 0,'0'0'360'0'0,"0"0"88"0"0,14 0-360 0 0,-14 0-88 0 0,0 0 0 0 0,0 0 0 0 0,0 14 800 0 0,0-14 152 0 0,0 0 23 0 0,0 0 9 0 0,0 0-480 0 0,14 0-96 0 0,-14 0-24 0 0,0 0 0 0 0,0 0-280 0 0,14 0-104 0 0,-1 0 72 0 0,-13 0-72 0 0,14 0 88 0 0,0 0-24 0 0,0 0-64 0 0,0 0 96 0 0,14 0-24 0 0,-14-14-8 0 0,0 14 0 0 0,14-14 0 0 0,-14 0 0 0 0,14 14-64 0 0,0-14 96 0 0,0 0-32 0 0,0 0-64 0 0,0 14 0 0 0,0-14 0 0 0,0 0 64 0 0,-1 14-224 0 0,1-14-56 0 0,0 14-8 0 0,0 0 0 0 0,0-14-432 0 0,-14 14-88 0 0,14 0-24 0 0,-14 0 1 0 0,14 0-65 0 0,-14 0-8 0 0,0 0-8 0 0,0 0-2952 0 0,0 14-584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08.544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107 266 9184 0 0,'14'-13'200'0'0,"-14"13"48"0"0,0 0 8 0 0,0 0 0 0 0,0 0-256 0 0,0 0 0 0 0,13 0 0 0 0,-13 0 0 0 0,-13-14 768 0 0,13 1 112 0 0,13 13 16 0 0,-13-13 8 0 0,0 13-312 0 0,0 0-64 0 0,0-13-16 0 0,0 13 0 0 0,13 0-64 0 0,-13 0-25 0 0,0 0 1 0 0,0 0 0 0 0,0 0-168 0 0,0 0-40 0 0,-13 0-8 0 0,13 0 0 0 0,0 0-120 0 0,-13 0-24 0 0,13 0-64 0 0,-14 0 96 0 0,1 0-96 0 0,0 0 0 0 0,13 13 64 0 0,-14-13-64 0 0,1 0 0 0 0,0 13 0 0 0,13-13 0 0 0,0 13 0 0 0,-14-13 0 0 0,14 0 0 0 0,-13 14 0 0 0,13-14 0 0 0,0 0 0 0 0,0 13 0 0 0,0-13 0 0 0,0 0 0 0 0,0 0 0 0 0,0 0 0 0 0,-13 13 0 0 0,13-13 0 0 0,0 14 0 0 0,0-14 0 0 0,0 0 0 0 0,0 0 0 0 0,0 13 0 0 0,0-13 0 0 0,0 0 0 0 0,0 0 0 0 0,0 0 0 0 0,0 0 0 0 0,13 13-64 0 0,-13-13 64 0 0,13 0-88 0 0,1 0 16 0 0,-14 0 0 0 0,13 0 0 0 0,0-13-48 0 0,-13 13-8 0 0,14-13 0 0 0,-14 13 0 0 0,13-14-64 0 0,-13 1-24 0 0,13 0 0 0 0,1-1 0 0 0,-14 1 128 0 0,0 0 88 0 0,0 0-104 0 0,13-1 40 0 0,-13-12 64 0 0,0 12 0 0 0,13 1 0 0 0,-13 0 0 0 0,0-14 0 0 0,0 14 0 0 0,0 0 80 0 0,-13-1-80 0 0,13 1 112 0 0,0 13-24 0 0,-13-13-8 0 0,13-1 0 0 0,-14 14-80 0 0,14-13 96 0 0,-13 13-96 0 0,13 0 96 0 0,-27 0-96 0 0,27 0 0 0 0,0 0 0 0 0,-13 0 0 0 0,0 0 0 0 0,-1 13 0 0 0,14-13 0 0 0,-13 14 0 0 0,13-1 0 0 0,-13 0-152 0 0,13 1 24 0 0,0-14-4431 0 0,0 13-889 0 0</inkml:trace>
  <inkml:trace contextRef="#ctx0" brushRef="#br0" timeOffset="699.8723">254 173 9416 0 0,'-27'0'200'0'0,"27"0"48"0"0,0 0 8 0 0,0 0 16 0 0,0 0-272 0 0,0 0 0 0 0,0 0 0 0 0,13 0 0 0 0,1-13 736 0 0,-14 13 96 0 0,0 0 24 0 0,0 0 0 0 0,13 0-328 0 0,-13 0-64 0 0,0 0-16 0 0,0 0 0 0 0,0 0-232 0 0,0 0-56 0 0,0 0 0 0 0,0 0-8 0 0,0 0-72 0 0,13 13-16 0 0,-13 0-1 0 0,0-13 1 0 0,13 13-64 0 0,-13 1 0 0 0,0-1 0 0 0,0-13 64 0 0,0 13-64 0 0,0-13-136 0 0,0 27 33 0 0,0-27 7 0 0,0 0-88 0 0,0 0-8 0 0,0 13-8 0 0,0-13 0 0 0,14 0 56 0 0,-14 0 16 0 0,0 0 0 0 0,0 0 0 0 0,0 0 64 0 0,0 0 64 0 0,0 0-96 0 0,13 0 96 0 0,-13 0 0 0 0,0-13 0 0 0,13-1 0 0 0,1 14 0 0 0,-14-13 0 0 0,13 0 0 0 0,-13 0 0 0 0,13 13 0 0 0,-13-14 0 0 0,13 1 0 0 0,-13 13-80 0 0,14-13 80 0 0,-1 13-128 0 0,-13-13 8 0 0,0 13 8 0 0,0 0 0 0 0,0 0 112 0 0,0 0-96 0 0,0 0 96 0 0,0 0-96 0 0,0 0 96 0 0,0 0 0 0 0,0 0 0 0 0,0 0 0 0 0,0 0 0 0 0,0 0 104 0 0,13 0-16 0 0,1 13-8 0 0,-14-13-80 0 0,0 0 64 0 0,0 0-64 0 0,13 13 64 0 0,-13-13-64 0 0,13 13 0 0 0,-13-13 0 0 0,0 0 64 0 0,0 0-64 0 0,0 0 0 0 0,0 0 0 0 0,0 0 64 0 0,0 0 32 0 0,13 0 0 0 0,1 0 0 0 0,-14 0 0 0 0,0 0 48 0 0,0 0 16 0 0,13 0 0 0 0,-13-13 0 0 0,0 13-24 0 0,0 0 0 0 0,13-13 0 0 0,-13 13 0 0 0,0-13-40 0 0,14 13-16 0 0,-14-14 0 0 0,0 1-1 0 0,13 13-79 0 0,-13-13 0 0 0,0 13 0 0 0,0 0-87 0 0,0 0-753 0 0,0-14-152 0 0,13 14-32 0 0</inkml:trace>
  <inkml:trace contextRef="#ctx0" brushRef="#br0" timeOffset="1731.8752">559 280 5728 0 0,'0'0'128'0'0,"0"0"24"0"0,0 0 8 0 0,0 0 0 0 0,0 0-160 0 0,0 0 0 0 0,0 0 0 0 0,0 0 0 0 0,0 0 640 0 0,0 0 96 0 0,0 0 16 0 0,0 0 8 0 0,0 0-240 0 0,0 0-40 0 0,0 0-16 0 0,0 0 0 0 0,0 0-240 0 0,0 0-40 0 0,0 0-16 0 0,0 0 0 0 0,0 0-104 0 0,0 0-64 0 0,0 13 80 0 0,0-13-80 0 0,0 0 64 0 0,0 0-64 0 0,0 0 0 0 0,0 0 0 0 0,0 0 0 0 0,0 0 0 0 0,-13 13 0 0 0,13-13 0 0 0,0 0 0 0 0,0 0 0 0 0,0 0 0 0 0,0 0 0 0 0,0 0 0 0 0,0 0 0 0 0,0 0 0 0 0,0 0 0 0 0,0 0 0 0 0,0 0 0 0 0,0 0 0 0 0,13 0 0 0 0,-13-13 64 0 0,13 13-64 0 0,-13-13 0 0 0,0-1 0 0 0,13 14 88 0 0,-13 0-88 0 0,0 0 96 0 0,0 0-96 0 0,14-13 64 0 0,-14 13-64 0 0,0 0 0 0 0,0 0 0 0 0,0 0 0 0 0,0 0 0 0 0,0 0 0 0 0,0 0 0 0 0,0 0 0 0 0,0 0 0 0 0,0 0 0 0 0,0 0 0 0 0,0 0 0 0 0,0 0 0 0 0,0 0 0 0 0,0 0 0 0 0,0 13 0 0 0,0-13 0 0 0,0 0 0 0 0,0 0 0 0 0,13 0 0 0 0,-13 0 0 0 0,0 0 0 0 0,0 0 0 0 0,0 14 0 0 0,0-14 0 0 0,0 0 0 0 0,0 0 0 0 0,0 0 0 0 0,0 0 0 0 0,0 0 0 0 0,0 0 0 0 0,0 0 0 0 0,0 0 0 0 0,0 0 0 0 0,0 0 0 0 0,0 0 0 0 0,0 0 0 0 0,0 0 0 0 0,0 0 0 0 0,0 0 0 0 0,0 0 0 0 0,13 0 0 0 0,-13-14-96 0 0,0 14 96 0 0,0 0-96 0 0,13 0 96 0 0,-13 0-96 0 0,0 0 96 0 0,0 0 0 0 0,0 0 0 0 0,0 0 0 0 0,0 0 0 0 0,0 0 0 0 0,0 0 0 0 0,0 0 0 0 0,0 0 0 0 0,0 0 0 0 0,0 0 96 0 0,0 0-96 0 0,0 0 152 0 0,0 0-24 0 0,0 0-8 0 0,0 0 0 0 0,14 0-56 0 0,-14 0-64 0 0,0 0 88 0 0,0 0-88 0 0,0 0 0 0 0,0 0 0 0 0,0 14 0 0 0,0-14-3456 0 0,0 0-664 0 0</inkml:trace>
  <inkml:trace contextRef="#ctx0" brushRef="#br0" timeOffset="2148.9057">758 239 10424 0 0,'0'0'224'0'0,"0"0"56"0"0,0 0 8 0 0,0 0 0 0 0,0 0-224 0 0,0 0-64 0 0,0 0 0 0 0,0 0 0 0 0,0 0 296 0 0,0 0 56 0 0,0 0 0 0 0,0 0 8 0 0,0 0-112 0 0,0 13-24 0 0,0 1-8 0 0,0-14 0 0 0,0 0-72 0 0,0 0-16 0 0,-13 13 0 0 0,13-13 0 0 0,0 0-128 0 0,0 13 80 0 0,0 0-80 0 0,0-13 64 0 0,0 0-64 0 0,0 0 0 0 0,0 0 0 0 0,0 0 64 0 0,0 0-64 0 0,0 0 0 0 0,0 0 0 0 0,0 0 0 0 0,0 0-152 0 0,0 0 8 0 0,0 0 0 0 0,0 0 0 0 0,0 0 144 0 0,13-13-80 0 0,-13 13 80 0 0,14-13-64 0 0,-14 13 64 0 0,13-13 0 0 0,-13 13 0 0 0,0 0 0 0 0,13-14 0 0 0,-13 14 0 0 0,0-13 0 0 0,0 13 0 0 0,13 0 0 0 0,-13 0 0 0 0,0 0 0 0 0,0 0-64 0 0,0 0 64 0 0,0 0 72 0 0,0 0-8 0 0,0 0-64 0 0,0 0 224 0 0,0 0 0 0 0,0 0-8 0 0,0 0 0 0 0,0 0-32 0 0,14 13-8 0 0,-14 1 0 0 0,0-1 0 0 0,0 0-64 0 0,0-13-16 0 0,0 0 0 0 0,0 0 0 0 0,0 13-32 0 0,0-13-64 0 0,13 14 88 0 0,-13-1-88 0 0,0 0-136 0 0,0-13-88 0 0,0 0-8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11.561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187 187 11888 0 0,'0'0'256'0'0,"0"0"64"0"0,0 0 0 0 0,0 0 24 0 0,0 0-280 0 0,0 0-64 0 0,0 0 0 0 0,0 0 0 0 0,0-14 736 0 0,0 14 128 0 0,0 0 24 0 0,0 0 7 0 0,0 0-311 0 0,0 0-56 0 0,0 0-16 0 0,0 0 0 0 0,0 0-168 0 0,0 0-40 0 0,0 0-8 0 0,0 0 0 0 0,0 0-296 0 0,0 0 0 0 0,-14 0 0 0 0,14 0 0 0 0,0 0 0 0 0,-13 0 64 0 0,0 0-64 0 0,13 14 0 0 0,-14-14 0 0 0,1 0 0 0 0,13 0 0 0 0,-13 13-96 0 0,-1-13 96 0 0,1 0 0 0 0,0 13 0 0 0,13-13 0 0 0,-14 14 0 0 0,1-14 64 0 0,13 0-64 0 0,-13 13 0 0 0,13-13 0 0 0,-14 13 0 0 0,14-13-80 0 0,0 13 80 0 0,0-13 0 0 0,-13 14-64 0 0,13-14 64 0 0,0 0 0 0 0,0 0 0 0 0,0 0 0 0 0,13 0-64 0 0,-13 13 64 0 0,0-13 0 0 0,0 0 0 0 0,0 0-64 0 0,14 13 64 0 0,-14-13 0 0 0,13 14 112 0 0,-13-14-16 0 0,13 0-8 0 0,-13 0-288 0 0,14 0-56 0 0,-1 0-16 0 0,-13 0 0 0 0,13 0 56 0 0,1-14 16 0 0,-14 14 0 0 0,13-13 0 0 0,-13 13 88 0 0,13-13 16 0 0,-13-1 8 0 0,14 14 0 0 0,-14-13 88 0 0,0 0 0 0 0,13 0 0 0 0,-13-1 0 0 0,0 1 112 0 0,0 0-16 0 0,0-1 0 0 0,0 1 0 0 0,-13-13 8 0 0,13 12 0 0 0,0 1 0 0 0,0 0 0 0 0,-14-1 32 0 0,14 14 8 0 0,-13-13 0 0 0,13 0 0 0 0,-13 0 32 0 0,13 13 8 0 0,-14 0 0 0 0,14 0 0 0 0,-13-14-280 0 0,0 14-64 0 0,13 0 0 0 0,-14 0-8 0 0,14 14-48 0 0,-13-14-8 0 0,13 0 0 0 0,0 13 0 0 0,-13-13-904 0 0,13 0-183 0 0,0 0-41 0 0</inkml:trace>
  <inkml:trace contextRef="#ctx0" brushRef="#br0" timeOffset="363.628">399 40 9504 0 0,'0'0'208'0'0,"0"0"48"0"0,0 0 0 0 0,0 0 8 0 0,0 0-264 0 0,0 0 0 0 0,0 0 0 0 0,0 0 0 0 0,0 0 896 0 0,0 0 128 0 0,0 14 32 0 0,0-14 0 0 0,-13 13-320 0 0,13-13-56 0 0,0 13-9 0 0,0 0-7 0 0,-13 1-320 0 0,13-14-64 0 0,0 13-16 0 0,-14 0 0 0 0,14 1-128 0 0,0-1-24 0 0,0 0-8 0 0,-13 1 0 0 0,13-1-104 0 0,0-13 0 0 0,-13 13 0 0 0,13 0-80 0 0,0 1 80 0 0,0-1 0 0 0,0 0 0 0 0,0-13-64 0 0,0 14 64 0 0,0-1 0 0 0,0-13 0 0 0,0 0 0 0 0,0 0 0 0 0,13 13-80 0 0,0-13 80 0 0,-13 0-80 0 0,0 14-64 0 0,14-14-16 0 0,-1 0 0 0 0,0 0 0 0 0,-13 0-96 0 0,14 0-16 0 0,-1 0-8 0 0,0 0 0 0 0,1 0-271 0 0,-14-14-57 0 0,13 14-16 0 0,0 0-5472 0 0</inkml:trace>
  <inkml:trace contextRef="#ctx0" brushRef="#br0" timeOffset="615.7647">333 187 12608 0 0,'0'0'280'0'0,"0"0"56"0"0,0 0 16 0 0,0 0 0 0 0,0-13-288 0 0,0 13-64 0 0,26 0 0 0 0,-26 0 0 0 0,13 0 520 0 0,1 0 88 0 0,-1 0 24 0 0,-13 0 0 0 0,13 13-345 0 0,1-13-63 0 0,-1 0-8 0 0,0 0-8 0 0,0 0-128 0 0,1 0-80 0 0,-14 0 96 0 0,13 0-96 0 0,-13 0-200 0 0,0 0-96 0 0,0 0-24 0 0,13 0-4167 0 0,-13 0-841 0 0</inkml:trace>
  <inkml:trace contextRef="#ctx0" brushRef="#br0" timeOffset="825.3666">360 0 14280 0 0,'0'0'312'0'0,"0"0"64"0"0,0 0 8 0 0,0 0 32 0 0,0 0-336 0 0,13 0-80 0 0,0 0 0 0 0,0 0 0 0 0,1 0 575 0 0,-1 0 97 0 0,0 0 16 0 0,0 0 8 0 0,14 0-480 0 0,-27 0-96 0 0,27 0-24 0 0,-27 0 0 0 0,13 0-96 0 0,0 0 0 0 0,0 0 0 0 0,1 14-5055 0 0,-1-14-1025 0 0</inkml:trace>
  <inkml:trace contextRef="#ctx0" brushRef="#br0" timeOffset="1108.7319">626 306 8952 0 0,'0'0'192'0'0,"0"0"48"0"0,0 0 8 0 0,0 0 8 0 0,0 0-256 0 0,0 0 0 0 0,0 0 0 0 0,0 0 0 0 0,0 0 760 0 0,0 0 104 0 0,0 0 16 0 0,0 0 8 0 0,0 0-432 0 0,0 0-80 0 0,0 20-24 0 0,0-20 0 0 0,0 20-72 0 0,0-20-24 0 0,0 0 0 0 0,0 0 0 0 0,0 20-408 0 0,0-20-80 0 0,0 0-24 0 0,0 0 0 0 0,0 0-24 0 0,0 20-8 0 0,0-20 0 0 0,0 0-3512 0 0,0 0-704 0 0</inkml:trace>
  <inkml:trace contextRef="#ctx0" brushRef="#br0" timeOffset="1317.4632">651 53 14544 0 0,'0'0'320'0'0,"0"0"64"0"0,0 0 8 0 0,0 0 24 0 0,0 0-336 0 0,0 0-80 0 0,0 0 0 0 0,14 0 0 0 0,-14-13 423 0 0,13 13 73 0 0,-13 0 16 0 0,13 0 0 0 0,0 13-328 0 0,-13-13-64 0 0,0 0-16 0 0,0 0-5023 0 0,14 14-1001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13.24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9556 9077 9560 0 0,'0'0'208'0'0,"0"0"48"0"0,0 0 0 0 0,0 0 16 0 0,0 0-272 0 0,0 0 0 0 0,0 0 0 0 0,0 0 0 0 0,0 0 912 0 0,0 0 128 0 0,0 0 24 0 0,0 0 8 0 0,0 0-240 0 0,0 0-56 0 0,0-13-9 0 0,0 13 1 0 0,13 0-320 0 0,0 0-72 0 0,-13-13-16 0 0,13 13 0 0 0,1 0-80 0 0,-1 0-24 0 0,0 0 0 0 0,14 0 0 0 0,-14 0-144 0 0,14 0-32 0 0,0 0-8 0 0,-14 0 0 0 0,13 0-72 0 0,1 0 0 0 0,0 13 0 0 0,-1-13 0 0 0,1 0-240 0 0,0 0-64 0 0,-1 13-16 0 0,-13-13 0 0 0,14 0-288 0 0,0 0-56 0 0,-14 0-8 0 0,0 0-4111 0 0,14 14-817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13.84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147 239 9704 0 0,'0'0'208'0'0,"0"0"48"0"0,0 0 0 0 0,0 0 32 0 0,0 0-288 0 0,0 0 0 0 0,0 0 0 0 0,0 0 0 0 0,0 0 600 0 0,0 0 64 0 0,0 0 8 0 0,0 0 8 0 0,0 0-200 0 0,0 0-32 0 0,0 0-16 0 0,0-13 0 0 0,0 13-96 0 0,0 0-16 0 0,0 0-8 0 0,-13 0 0 0 0,13-13-129 0 0,-14 13-23 0 0,14 0-8 0 0,-13 0 0 0 0,0 0-56 0 0,13 0 0 0 0,0 13-8 0 0,-14-13 0 0 0,1 0-24 0 0,13 13 0 0 0,-13-13 0 0 0,-1 0 0 0 0,14 0-64 0 0,0 13 80 0 0,-13-13-80 0 0,13 14 80 0 0,0-14-16 0 0,-13 0-64 0 0,13 0 96 0 0,0 0-32 0 0,0 13-64 0 0,-14 0 0 0 0,14-13 0 0 0,0 0 0 0 0,0 0 0 0 0,14 0 0 0 0,-14 0 0 0 0,0 0 0 0 0,0 14 0 0 0,13-1 0 0 0,-13-13 0 0 0,0 0 0 0 0,0 0-96 0 0,0 0 96 0 0,13 0-96 0 0,1 0 96 0 0,-14 0-144 0 0,13 0 32 0 0,-13-13 8 0 0,13 13 0 0 0,1 0 0 0 0,-14-14 0 0 0,0 14 0 0 0,13-13 0 0 0,-13 0 104 0 0,0-1 0 0 0,13 1 0 0 0,-13 0 0 0 0,0 0 0 0 0,0-1 0 0 0,0 14 0 0 0,0-13 0 0 0,0 0 104 0 0,-13-1-32 0 0,13 1-8 0 0,-13 13 0 0 0,13-13-64 0 0,-14 0 64 0 0,14-1-64 0 0,-13 14 64 0 0,13-13-64 0 0,-13 13 0 0 0,-1 0 0 0 0,14-13 64 0 0,-13 13-64 0 0,13 0 0 0 0,-13 13 0 0 0,13-13-88 0 0,-14 0-96 0 0,14 0-16 0 0,0 13-8 0 0,0 1-4303 0 0,0-14-857 0 0</inkml:trace>
  <inkml:trace contextRef="#ctx0" brushRef="#br0" timeOffset="500.3812">359 0 9416 0 0,'0'0'200'0'0,"0"0"48"0"0,0 0 8 0 0,0 0 16 0 0,0 0-272 0 0,0 0 0 0 0,0 0 0 0 0,0 0 0 0 0,0 0 544 0 0,-13 0 48 0 0,13 0 16 0 0,0 0 0 0 0,0 13 120 0 0,-13-13 24 0 0,13 14 8 0 0,0-14 0 0 0,0 0-408 0 0,0 13-72 0 0,-14 0-25 0 0,14 1 1 0 0,-13-1-120 0 0,13 14-24 0 0,0-14-8 0 0,-13 0 0 0 0,13 0-104 0 0,-14 1 72 0 0,14-1-72 0 0,0 14 64 0 0,-13-14-64 0 0,13-13 0 0 0,0 13 0 0 0,-13 1 64 0 0,13-1 40 0 0,0 0 8 0 0,0-13 0 0 0,0 0 0 0 0,-13 0-112 0 0,13 0 0 0 0,0 0 0 0 0,0 0 0 0 0,0 0-152 0 0,0 0-48 0 0,0 0-16 0 0,0 0 0 0 0,0 0 80 0 0,13 0 8 0 0,-13-13 8 0 0,0 0 0 0 0,13-1-112 0 0,-13 1-23 0 0,13 13-9 0 0,-13-13 0 0 0,0-1 32 0 0,0 14 8 0 0,0 0 0 0 0,14-13 0 0 0,-1 13 112 0 0,-13 0 24 0 0,0 0 8 0 0,13 0 0 0 0,1-13 80 0 0,-14 13 64 0 0,0 0-64 0 0,0 13 88 0 0,13-13-8 0 0,0 0 0 0 0,-13 0 0 0 0,0 0 0 0 0,14 13-80 0 0,-14-13 0 0 0,0 14 0 0 0,13-14 64 0 0,-13 13-64 0 0,0-13 64 0 0,0 13-64 0 0,0-13 64 0 0,0 0 64 0 0,0 14 16 0 0,-13-14 0 0 0,13 13 0 0 0,-14-13 96 0 0,14 13 16 0 0,-13-13 8 0 0,0 13-1 0 0,-1-13-111 0 0,1 0-24 0 0,13 14-8 0 0,-27-14 0 0 0,27 0-120 0 0,-13 0 0 0 0,0 13 64 0 0,0-13-64 0 0,-1 0-160 0 0,14 0-64 0 0,-13 0 0 0 0,0 13-4247 0 0,-1-13-841 0 0</inkml:trace>
  <inkml:trace contextRef="#ctx0" brushRef="#br0" timeOffset="900.6208">479 239 8088 0 0,'0'0'176'0'0,"0"0"40"0"0,0 0 8 0 0,0 0 0 0 0,0 0-224 0 0,0 0 0 0 0,0 0 0 0 0,0 0 0 0 0,0 0 792 0 0,0 0 104 0 0,0 0 32 0 0,0 0 0 0 0,0 14-280 0 0,0-14-48 0 0,-13 13-16 0 0,13-13 0 0 0,-13 13-376 0 0,13-13-80 0 0,0 14-8 0 0,0-14-8 0 0,0 13-112 0 0,-14-13 0 0 0,14 13 64 0 0,0-13-64 0 0,0 0 0 0 0,0 0 0 0 0,0 0 0 0 0,0 0 0 0 0,0 0 0 0 0,0 0 0 0 0,0 0-64 0 0,0 0 64 0 0,0 0 0 0 0,14 0 0 0 0,-14-13-64 0 0,0 13 64 0 0,0 0 0 0 0,13-13 0 0 0,-13 13-64 0 0,13-14 64 0 0,-13 1 0 0 0,13 13 0 0 0,-13 0 0 0 0,14-13 0 0 0,-14 13 0 0 0,0 0 0 0 0,0-14-64 0 0,13 14 64 0 0,-13 0 0 0 0,0 0 0 0 0,0 0-64 0 0,0 0 64 0 0,0 0 0 0 0,0 0 0 0 0,13 0 0 0 0,-13 0 0 0 0,0 0 0 0 0,0 14 96 0 0,13-1-8 0 0,-13-13-8 0 0,0 0-80 0 0,0 0 0 0 0,0 0-96 0 0,0 0-6064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05.38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413 93 8928 0 0,'0'0'192'0'0,"0"0"48"0"0,0 0 8 0 0,0 0 0 0 0,0 0-248 0 0,0 0 0 0 0,0 0 0 0 0,0 0 0 0 0,0 0 496 0 0,0 0 48 0 0,-13 0 16 0 0,13-13 0 0 0,0 13-152 0 0,-14 0-32 0 0,14 0-8 0 0,0 13 0 0 0,-13-13-24 0 0,13 0-8 0 0,-13 0 0 0 0,13 0 0 0 0,0 0-32 0 0,-14 0-8 0 0,14 14 0 0 0,-13-14 0 0 0,13 0-104 0 0,-13 0-17 0 0,13 0-7 0 0,-14 13 0 0 0,1-13-96 0 0,0 13-72 0 0,13-13 96 0 0,-14 14-96 0 0,1-1 64 0 0,0-13-64 0 0,13 0 0 0 0,0 13 0 0 0,-13 0 0 0 0,-1-13 0 0 0,14 14 0 0 0,0-14 0 0 0,0 13 0 0 0,0 0 0 0 0,-13-13 0 0 0,13 14 0 0 0,13-1 0 0 0,-13-13 0 0 0,0 0 0 0 0,-13 13 0 0 0,13-13 0 0 0,13 0 0 0 0,-13 13 0 0 0,0-13 0 0 0,0 0 0 0 0,0 0 0 0 0,14 14 0 0 0,-14-14 0 0 0,0 0-128 0 0,0 0 16 0 0,13-14 8 0 0,0 14 0 0 0,-13 0 104 0 0,0 0-96 0 0,0 0 96 0 0,13 0-95 0 0,1-13 95 0 0,-1 0 0 0 0,-13 13 0 0 0,13 0-72 0 0,1-13 72 0 0,-14-1 0 0 0,0 1 0 0 0,0 0 0 0 0,0-1 88 0 0,0 1-25 0 0,13 0 1 0 0,-13 0 0 0 0,-13-1 88 0 0,13 1 8 0 0,0 0 8 0 0,0-1 0 0 0,-14 1-8 0 0,14 13 0 0 0,-13-13 0 0 0,13 0 0 0 0,0 13-24 0 0,0-14-8 0 0,-13 14 0 0 0,-1-13 0 0 0,14 13-64 0 0,0-13-64 0 0,-13 13 96 0 0,0 0-96 0 0,13-14 0 0 0,0 14 0 0 0,-13 0 0 0 0,-1 0 0 0 0,14 0-80 0 0,-13 0-16 0 0,13 0-8 0 0,0 0 0 0 0,-13 14-280 0 0,13-14-48 0 0,0 0-16 0 0,0 0-6359 0 0</inkml:trace>
  <inkml:trace contextRef="#ctx0" brushRef="#br0" timeOffset="516.9583">586 53 8264 0 0,'0'0'176'0'0,"0"0"40"0"0,0 0 8 0 0,0 0 16 0 0,0 0-240 0 0,0 0 0 0 0,0 0 0 0 0,0 0 0 0 0,0 0 640 0 0,0 0 72 0 0,0 0 24 0 0,0 0 0 0 0,0 0-240 0 0,0 14-48 0 0,0-1 0 0 0,0-13-8 0 0,0 13-216 0 0,-13-13-32 0 0,13 14-16 0 0,0-1 0 0 0,0 0-112 0 0,0 0-64 0 0,0 1 64 0 0,-14-1-64 0 0,14 0 0 0 0,0 1 0 0 0,0-1 0 0 0,0 0 0 0 0,0-13 0 0 0,0 13 0 0 0,0 1 0 0 0,0-14-64 0 0,0 13-104 0 0,0 0-24 0 0,0-13 0 0 0,0 14 0 0 0,0-14-136 0 0,0 13-32 0 0,14-13-8 0 0,-14 0 0 0 0,0 0-80 0 0,0 13-24 0 0,0-13 0 0 0,13 0 0 0 0,-13 0-80 0 0,0 14-24 0 0,13-14 0 0 0,-13 0-3032 0 0</inkml:trace>
  <inkml:trace contextRef="#ctx0" brushRef="#br0" timeOffset="900.7228">572 200 9640 0 0,'0'0'272'0'0,"14"-13"64"0"0,-14 13-272 0 0,0-13-64 0 0,0-1 0 0 0,13 14 0 0 0,-13 0 640 0 0,0-13 104 0 0,0 13 24 0 0,0 0 8 0 0,0 0-336 0 0,0 0-72 0 0,0 0-16 0 0,0 0 0 0 0,0 0-72 0 0,0 0-24 0 0,0 0 0 0 0,13 0 0 0 0,-13 13-256 0 0,0-13-128 0 0,14 0 16 0 0,-14 0 0 0 0,13 14 0 0 0,-13-1 0 0 0,13-13 0 0 0,-13 0-3936 0 0,0 0-784 0 0</inkml:trace>
  <inkml:trace contextRef="#ctx0" brushRef="#br0" timeOffset="1269.5429">545 94 11024 0 0,'0'0'240'0'0,"0"0"48"0"0,0 0 16 0 0,0 0 16 0 0,0 0-256 0 0,0 0-64 0 0,0 0 0 0 0,0 0 0 0 0,0 0 576 0 0,0 0 96 0 0,0 0 32 0 0,0 0 0 0 0,0 0-224 0 0,14 0-32 0 0,-14 0-16 0 0,13 0-1 0 0,0 0-23 0 0,1 0-8 0 0,-14 0 0 0 0,13 0 0 0 0,0-14-216 0 0,1 14-48 0 0,-1 0-8 0 0,0 0 0 0 0,14 0-48 0 0,-27-13-16 0 0,26 13 0 0 0,-26 0 0 0 0,14 0-232 0 0,-1 0-56 0 0,0-14 0 0 0,1 14-7215 0 0</inkml:trace>
  <inkml:trace contextRef="#ctx0" brushRef="#br0" timeOffset="1754.2178">505 399 10248 0 0,'0'0'224'0'0,"0"0"40"0"0,0 0 16 0 0,0 0 16 0 0,0 0-232 0 0,0 0-64 0 0,0 0 0 0 0,0 0 0 0 0,0 0 704 0 0,0 0 128 0 0,14 0 24 0 0,-1 0 8 0 0,-13-13-256 0 0,13 13-56 0 0,-13 0-8 0 0,14 0-1 0 0,-1-13-207 0 0,0 13-48 0 0,-13 0 0 0 0,13 0-8 0 0,1-14-152 0 0,-14 14-32 0 0,13 0-8 0 0,0 0 0 0 0,1 0-88 0 0,-1 0 80 0 0,-13 0-80 0 0,13 0 80 0 0,1 0-400 0 0,-14 0-88 0 0,13 0-8 0 0</inkml:trace>
  <inkml:trace contextRef="#ctx0" brushRef="#br0" timeOffset="2469.6958">0 533 10736 0 0,'0'0'232'0'0,"0"0"56"0"0,0 0 0 0 0,0 0 24 0 0,0 0-248 0 0,0 0-64 0 0,0 0 0 0 0,0 0 0 0 0,0 0 512 0 0,0 0 96 0 0,14 0 24 0 0,-1 0 0 0 0,0-14-80 0 0,1 14-8 0 0,-1 0-8 0 0,0 0-1 0 0,14 0-151 0 0,-14 0-32 0 0,0 0-8 0 0,1 0 0 0 0,26 0-280 0 0,-27 0-64 0 0,14 0 0 0 0,-1 0 0 0 0,1 14 0 0 0,13-14-96 0 0,-14 0 16 0 0,1 0 8 0 0,0 13-440 0 0,13-13-80 0 0,-1 0-15 0 0,-12 0-3745 0 0,0 0-736 0 0</inkml:trace>
  <inkml:trace contextRef="#ctx0" brushRef="#br0" timeOffset="10062.2305">825 359 8664 0 0,'0'0'192'0'0,"0"0"32"0"0,0 0 16 0 0,0 0 8 0 0,0 0-248 0 0,0 0 0 0 0,0 0 0 0 0,0 0 0 0 0,0 0 664 0 0,0 0 80 0 0,0 0 24 0 0,0 0 0 0 0,0 0-152 0 0,0 0-24 0 0,0 0-8 0 0,0 0 0 0 0,0 0-200 0 0,0 0-48 0 0,0 0-8 0 0,0 13 0 0 0,-13 1-137 0 0,13-14-31 0 0,0 13-8 0 0,0 0 0 0 0,-14-13-88 0 0,14 13-64 0 0,0-13 96 0 0,0 0-96 0 0,0 14 0 0 0,0-14 0 0 0,0 0 0 0 0,0 13 0 0 0,0-13-160 0 0,0 0-32 0 0,0 0 0 0 0,0 0-7 0 0,0 0-89 0 0,14 13-24 0 0,-1-13 0 0 0,-13 0 0 0 0,13 0-152 0 0,-13 0-32 0 0,13-13-8 0 0</inkml:trace>
  <inkml:trace contextRef="#ctx0" brushRef="#br0" timeOffset="10224.6321">878 133 12272 0 0,'0'0'352'0'0,"0"0"64"0"0,0 0-328 0 0,0 0-88 0 0,0 0 0 0 0,0 0 0 0 0,20 20 352 0 0,0 0 48 0 0,0-20 16 0 0,-20 20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20.274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267 187 7280 0 0,'0'0'160'0'0,"0"0"32"0"0,0 0 0 0 0,0 0 24 0 0,0 0-216 0 0,0 0 0 0 0,0 0 0 0 0,0 0 0 0 0,0 0 336 0 0,0 0 24 0 0,0 0 8 0 0,0 0 0 0 0,0 0-168 0 0,0 0-32 0 0,0 0-8 0 0,0 0 0 0 0,0 0-56 0 0,0 0-8 0 0,0 0-8 0 0,0 0 0 0 0,0 0 120 0 0,0 0 24 0 0,0 0 8 0 0,0 0 0 0 0,0 0 160 0 0,0 0 32 0 0,0 0 8 0 0,0 0 0 0 0,0 0 88 0 0,0 0 16 0 0,0 0 8 0 0,0 0 0 0 0,0 0-80 0 0,0 0-24 0 0,0 0-1 0 0,0 0 1 0 0,0 0-144 0 0,0 0-32 0 0,0 0-8 0 0,0 0 0 0 0,0-14-48 0 0,0 14-16 0 0,0 0 0 0 0,0 0 0 0 0,-14 0-40 0 0,14 0 0 0 0,0 0-8 0 0,0 0 0 0 0,0 0 16 0 0,0 0 8 0 0,-13-13 0 0 0,13 13 0 0 0,-13 0-48 0 0,13 13-16 0 0,-14-13 0 0 0,1 0 0 0 0,13 0-112 0 0,-13 14 64 0 0,0-14-64 0 0,-1 0 0 0 0,14 13 0 0 0,-13-13 64 0 0,0 13-64 0 0,13-13 0 0 0,-14 13 0 0 0,1 1 0 0 0,13-1 0 0 0,-13-13 0 0 0,-1 13-88 0 0,14 1 88 0 0,0-1-80 0 0,-13 13 80 0 0,0-12 0 0 0,13-1 0 0 0,0 14 0 0 0,0-14 0 0 0,-14 0 0 0 0,14 14 0 0 0,0-14 0 0 0,0 0 0 0 0,0 14 0 0 0,0-14 0 0 0,0 1-64 0 0,0-1 64 0 0,0-13-144 0 0,0 13-8 0 0,0 0 0 0 0,0 1 0 0 0,-13-14-72 0 0,13 13-8 0 0,0 0-8 0 0,0-13 0 0 0,0 14-176 0 0,0-1-32 0 0,-13-13 0 0 0,13 0-8 0 0,0 13-791 0 0,-14 0-161 0 0,14-13-32 0 0</inkml:trace>
  <inkml:trace contextRef="#ctx0" brushRef="#br0" timeOffset="215.2881">13 386 14864 0 0,'0'0'416'0'0,"0"0"104"0"0,0 0-416 0 0,0 0-104 0 0,0 0 0 0 0,0 0 0 0 0,0 0 512 0 0,0 0 87 0 0,0 0 9 0 0,0 0 8 0 0,0 0-176 0 0,0 0-40 0 0,0 0-8 0 0,0 0 0 0 0,0 0-296 0 0,14 13-96 0 0,-14-13 64 0 0,13 0-64 0 0,0 0-96 0 0,0 0-56 0 0,1 0-8 0 0,-1-13 0 0 0,0 13-160 0 0,0 0-40 0 0,1 0-8 0 0,-1 0-7031 0 0</inkml:trace>
  <inkml:trace contextRef="#ctx0" brushRef="#br0" timeOffset="847.4337">307 399 14400 0 0,'0'0'320'0'0,"0"0"64"0"0,0 0 8 0 0,0 0 8 0 0,0 0-320 0 0,0 0-80 0 0,0-13 0 0 0,0 13 0 0 0,0 0 400 0 0,0-14 63 0 0,0 14 17 0 0,0 0 0 0 0,0 0-192 0 0,0 0-32 0 0,0 0 0 0 0,0 0-8 0 0,0 0-32 0 0,0 0-8 0 0,0 0 0 0 0,-14 0 0 0 0,1 0-104 0 0,13 14-16 0 0,0-14-8 0 0,-13 0 0 0 0,-1 13-80 0 0,14 0 0 0 0,-13-13 0 0 0,13 14 0 0 0,-13-1 0 0 0,13-13 0 0 0,-13 13 0 0 0,13 1 0 0 0,0-14-184 0 0,0 13 24 0 0,0 0 8 0 0,0-13 0 0 0,0 0-104 0 0,0 13-32 0 0,13-13 0 0 0,-13 0 0 0 0,13 14-112 0 0,0-14-24 0 0,1 0-8 0 0,-1 0 0 0 0,0-14 241 0 0,1 14 39 0 0,-1-13 16 0 0,0 13 0 0 0,1-13 72 0 0,-1 13 64 0 0,-13-13-96 0 0,13 13 96 0 0,0-14 0 0 0,-13 14 0 0 0,0-13 64 0 0,14 13-64 0 0,-14-13 224 0 0,0-1 0 0 0,0 14-1 0 0,0 0 1 0 0,-14-13 0 0 0,14 13-8 0 0,0 0 0 0 0,0 0 0 0 0,0 0-88 0 0,0 0-8 0 0,-13 0-8 0 0,13 0 0 0 0,-13 0-48 0 0,13 0-64 0 0,0 0 88 0 0,0 0-88 0 0,0 0 64 0 0,0 0-64 0 0,0 0 0 0 0,0 0 0 0 0,0 0 0 0 0,0 0 0 0 0,0 13 0 0 0,0-13 0 0 0,0 0 0 0 0,13 14 0 0 0,-13-14 88 0 0,13 13-24 0 0,-13 0 16 0 0,14-13 8 0 0,-14 0 0 0 0,13 14 0 0 0,-13-1 8 0 0,13-13 0 0 0,-13 0 0 0 0,0 13 0 0 0,14-13-96 0 0,-14 13 96 0 0,13-13-96 0 0,-13 0 96 0 0,0 0-96 0 0,0 0 0 0 0,13 14 72 0 0,-13-14-72 0 0,0 0 0 0 0,0 0 64 0 0,0 0-64 0 0,0 0 0 0 0,0 0 0 0 0,0 0 64 0 0,0 0-64 0 0,0 0 0 0 0,0 0 0 0 0,0-14 72 0 0,0 14-72 0 0,0-13 0 0 0,0 0 120 0 0,0 0-32 0 0,0-1-8 0 0,0 1 0 0 0,0 0-80 0 0,0-1 0 0 0,0 1 0 0 0,0 0 0 0 0,0-1-72 0 0,0 14 72 0 0,0-26 0 0 0,0 26 0 0 0,0 0 0 0 0,13-13 0 0 0,-13 13 0 0 0,0 0 0 0 0,0 0-80 0 0,0 0-40 0 0,14 0-8 0 0,-1-14 0 0 0,0 14-800 0 0,-13 0-160 0 0,14 14-31 0 0</inkml:trace>
  <inkml:trace contextRef="#ctx0" brushRef="#br0" timeOffset="1317.1912">639 360 11584 0 0,'0'0'328'0'0,"0"0"72"0"0,0 0-320 0 0,0 0-80 0 0,0 0 0 0 0,0 0 0 0 0,0 0 800 0 0,0 0 152 0 0,0 0 24 0 0,0 0 8 0 0,0 0-353 0 0,0 0-71 0 0,0 0-16 0 0,0 0 0 0 0,0 0-256 0 0,0 0-48 0 0,0 0-16 0 0,0 13 0 0 0,13-13-56 0 0,-13 14-8 0 0,0-14-8 0 0,0 13 0 0 0,14-13-152 0 0,-14 13 0 0 0,13-13 0 0 0,0 0 0 0 0,-13 14 0 0 0,14-14 0 0 0,-14 0 0 0 0,13 0 0 0 0,-13 0-232 0 0,13 13-24 0 0,1-13-8 0 0,-14 0 0 0 0,0 0 128 0 0,13-13 24 0 0,-13 13 8 0 0,13 0 0 0 0,-13 0 104 0 0,13-14 0 0 0,-13 14 0 0 0,0-13 0 0 0,0 13 0 0 0,0-13 0 0 0,0 13 96 0 0,0-14-96 0 0,0 14 96 0 0,0 0-32 0 0,0-13 0 0 0,0 13-64 0 0,0 0 72 0 0,0 0-72 0 0,0 0 0 0 0,0 0 72 0 0,0 0-72 0 0,0 0 0 0 0,0 0 0 0 0,14 0 0 0 0,-14 0 0 0 0,13 0 0 0 0,-13 13 0 0 0,0-13 0 0 0,13 0 0 0 0,1 14 0 0 0,-14-14 0 0 0,0 13 0 0 0,13-13 0 0 0,0 13 0 0 0,-13-13 0 0 0,0 0 0 0 0,14 14 0 0 0,-1-14 0 0 0,-13 0 0 0 0,0 0 0 0 0,13 0 0 0 0,-13 0 0 0 0,0 0 0 0 0,14 13 0 0 0,-1-13 0 0 0,-13 0 104 0 0,0 0-8 0 0,0-13-8 0 0,13 13 16 0 0,-13 0 8 0 0,0 0 0 0 0,0-14 0 0 0,0 14 8 0 0,14-13 0 0 0,-14 0 0 0 0,0 13 0 0 0,0-14-8 0 0,0 14 0 0 0,0-13 0 0 0,0 0 0 0 0,0-1-112 0 0,0 1 88 0 0,0 13-88 0 0,0 0 80 0 0,0-13-80 0 0,0 13 0 0 0,13 0-96 0 0,-13 0 96 0 0,0 0-512 0 0,0 0-32 0 0,13-14-16 0 0,-13 14-7135 0 0</inkml:trace>
  <inkml:trace contextRef="#ctx0" brushRef="#br0" timeOffset="2049.0104">1171 320 14808 0 0,'0'0'416'0'0,"0"0"96"0"0,0 0-408 0 0,0 0-104 0 0,-13 0 0 0 0,13 0 0 0 0,-14 0 504 0 0,14 0 71 0 0,0 0 25 0 0,0 0 0 0 0,0 0-128 0 0,-13 0-24 0 0,0 0-8 0 0,13 0 0 0 0,-14 0-296 0 0,14 13-56 0 0,0-13-16 0 0,-13 0 0 0 0,13 14-72 0 0,-13-14 0 0 0,13 0 0 0 0,-13 13 0 0 0,13 0 0 0 0,0-13 0 0 0,0 0 0 0 0,0 0 0 0 0,0 0 0 0 0,-14 13 0 0 0,14 1 0 0 0,0-14 0 0 0,0 0 0 0 0,14 0 0 0 0,-14 0 0 0 0,0 13 0 0 0,0-13-256 0 0,13 0 0 0 0,0 0 8 0 0,-13 0 0 0 0,0 0 96 0 0,13 0 24 0 0,1 0 0 0 0,-14 0 0 0 0,0 0 32 0 0,13 0 16 0 0,-13 0 0 0 0,13 0 0 0 0,-13-13 80 0 0,14 13 0 0 0,-14-14 0 0 0,0 1 0 0 0,13 13 0 0 0,-13 0 0 0 0,0-13 0 0 0,0 0 0 0 0,13 13 0 0 0,-13 0 0 0 0,0 0 64 0 0,0-14-64 0 0,0 1 0 0 0,0 13 0 0 0,13 0 0 0 0,-13 0 0 0 0,0 0 64 0 0,0 0-64 0 0,0 0 64 0 0,0 0-64 0 0,0 0 0 0 0,0 0 0 0 0,0 0 0 0 0,0 0-96 0 0,0 0 96 0 0,0 0 0 0 0,0 0 0 0 0,14 13 0 0 0,-14-13 0 0 0,13 14 0 0 0,-13-14 0 0 0,0 13 0 0 0,13 0 0 0 0,-13-13 0 0 0,0 13 0 0 0,14-13 0 0 0,-14 14 0 0 0,13-14 0 0 0,-13 0 0 0 0,0 13-64 0 0,13-13 64 0 0,-13 0 0 0 0,0 0 0 0 0,0 0 0 0 0,0 0 0 0 0,0 0 64 0 0,0 0-64 0 0,0 0 0 0 0,14 0 64 0 0,-14 0-64 0 0,0 0 64 0 0,0 0-64 0 0,13 0 0 0 0,-13 0 72 0 0,13-13-72 0 0,-13-1 0 0 0,13 14 64 0 0,-13-13-64 0 0,0 0 0 0 0,0 0 0 0 0,14 13 64 0 0,-14-27-64 0 0,13 27 0 0 0,-13-13 0 0 0,0-1 0 0 0,13 14 0 0 0,-13-13 0 0 0,0 13 0 0 0,14-13-64 0 0,-14 13 64 0 0,0 0 0 0 0,0 0-72 0 0,0 0 72 0 0,0 0-64 0 0,0 0 64 0 0,0 0-64 0 0,0 13 64 0 0,0-13 0 0 0,13 13 0 0 0,-13 1-64 0 0,0-14 64 0 0,13 13 0 0 0,-13 0 0 0 0,0 1 0 0 0,0-14 0 0 0,0 0 0 0 0,0 0 0 0 0,0 0 0 0 0,0 13 0 0 0,0-13 0 0 0,0 0 0 0 0,0 0 0 0 0,0 0 0 0 0,0 0 0 0 0,0 0 64 0 0,0 0-64 0 0,0 0 96 0 0,0 0-24 0 0,0 0 0 0 0,0 0 0 0 0,13 0 24 0 0,1-13 0 0 0,-14 13 0 0 0,13 0 0 0 0,-13-14-32 0 0,0 1-64 0 0,13 0 96 0 0,-13-1-32 0 0,0 14 64 0 0,14-13 0 0 0,-14 0 8 0 0,0 13 0 0 0,13 0-200 0 0,-13-14-48 0 0,0 14-8 0 0,0 0 0 0 0,0 0-104 0 0,0 0-32 0 0,0 0 0 0 0,0 0-4807 0 0,0 0-969 0 0</inkml:trace>
  <inkml:trace contextRef="#ctx0" brushRef="#br0" timeOffset="2550.0087">1596 266 12152 0 0,'0'0'344'0'0,"13"0"72"0"0,-13-13-328 0 0,0 13-88 0 0,13 0 0 0 0,-13 0 0 0 0,0-13 1016 0 0,0 13 184 0 0,0 0 39 0 0,0-14 9 0 0,0 14-576 0 0,0 0-120 0 0,0 0-16 0 0,0 0-8 0 0,0-13-48 0 0,-13 13 0 0 0,13 0-8 0 0,0 0 0 0 0,-13 0-200 0 0,13 0-40 0 0,-14 0-8 0 0,14 0 0 0 0,-13 13-96 0 0,13-13-32 0 0,-13 0 0 0 0,0 14 0 0 0,-1-1-96 0 0,14-13 64 0 0,-13 13-64 0 0,13-13 0 0 0,-13 13 0 0 0,13 1 0 0 0,-13-1 0 0 0,13-13 0 0 0,0 13 0 0 0,0 1-80 0 0,0-1 80 0 0,0-13-64 0 0,13 0-48 0 0,-13 13-8 0 0,0 0 0 0 0,13-13 0 0 0,-13 0-40 0 0,13 0-16 0 0,1 0 0 0 0,-14 0 0 0 0,13-13 176 0 0,0 0 0 0 0,-13 13 0 0 0,13 0 0 0 0,1-13 0 0 0,-14-1-136 0 0,13 14 32 0 0,0-13 8 0 0,-13 0 96 0 0,14-1 0 0 0,-14 1 72 0 0,13 0-72 0 0,-13 0 104 0 0,13-1-24 0 0,0 1-8 0 0,-13 0 0 0 0,0-1-72 0 0,14-12 0 0 0,-14 13 0 0 0,13-1 64 0 0,-13-12-64 0 0,0 12 0 0 0,13 1 0 0 0,-13 0 64 0 0,0 0-64 0 0,14-1 0 0 0,-14 1 72 0 0,0 0-72 0 0,13 13 0 0 0,-13-14 0 0 0,0 14 0 0 0,0 0 64 0 0,0 0-64 0 0,0 0 0 0 0,0 0 64 0 0,0 0-64 0 0,0 0 104 0 0,0 0-8 0 0,0 14-8 0 0,0-1 0 0 0,-13 0-88 0 0,13 1 80 0 0,0 12-80 0 0,0-13 80 0 0,-14 1-80 0 0,14 12 0 0 0,-13-12 0 0 0,13 12 0 0 0,0-13 0 0 0,0 14 0 0 0,-13-14 0 0 0,13 14 0 0 0,13-14 0 0 0,-13 0 0 0 0,0 14 0 0 0,0-14 0 0 0,0 1 0 0 0,0-1 0 0 0,0-13 0 0 0,13 13 0 0 0,-13 0-160 0 0,14-13 24 0 0,-14 0 8 0 0,0 0-5896 0 0,13 0-1175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24.462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11636 8079 13128 0 0,'0'0'288'0'0,"0"0"56"0"0,0 0 8 0 0,0 0 32 0 0,0 0-312 0 0,0 0-72 0 0,0 0 0 0 0,0 0 0 0 0,0 0 776 0 0,0 0 144 0 0,0 0 23 0 0,0 0 9 0 0,0 0-512 0 0,0 14-104 0 0,0-14-16 0 0,14 13-8 0 0,-14 0-120 0 0,0 0-16 0 0,-14 1-8 0 0,14-1 0 0 0,0 14-168 0 0,0-1 0 0 0,0 1 0 0 0,-13-1 0 0 0,13 1 0 0 0,0-14-104 0 0,-13 14 40 0 0,13 0 64 0 0,0-1 0 0 0,-14 1 0 0 0,14-1 0 0 0,0-12 0 0 0,0-1-200 0 0,-13 0-8 0 0,13-13 0 0 0,0 0 0 0 0,0 14 104 0 0,0-14 16 0 0,0 0 8 0 0,0 0 0 0 0,0 0-48 0 0,0-14-16 0 0,0 14 0 0 0,0-13 0 0 0,0 0 144 0 0,13-1 0 0 0,-13 1-64 0 0,0-14 64 0 0,0 14 0 0 0,0 0 0 0 0,0 0-64 0 0,14 13 64 0 0,-14-14 0 0 0,0 1-80 0 0,13 13 80 0 0,-13-13-64 0 0,13 13 64 0 0,-13 0 0 0 0,0 0-72 0 0,0 0 72 0 0,0 0 0 0 0,0 0 0 0 0,0 0 0 0 0,14 0 0 0 0,-14 0 0 0 0,0 0 0 0 0,13 13-72 0 0,0 0 72 0 0,-13-13 0 0 0,14 0-80 0 0,-1 14 80 0 0,-13-14-64 0 0,0 0 64 0 0,0 0 64 0 0,0 0-64 0 0,0 0 88 0 0,0 13-88 0 0,0 0 80 0 0,0 0-80 0 0,0 1 80 0 0,0-14 88 0 0,0 13 24 0 0,-13-13 0 0 0,-1 0 0 0 0,1 13-192 0 0,0-13 0 0 0,-1 0 0 0 0,1 0 64 0 0,0 14 0 0 0,-1-14 8 0 0,1 13 0 0 0,-13-13 0 0 0,12 13-72 0 0,1-13-96 0 0,0 14 16 0 0,-1-14 8 0 0,1 0-208 0 0,0 0-40 0 0,-1 0 0 0 0,14 13-4535 0 0,0-13-905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24.896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11749 8179 16959 0 0,'0'0'376'0'0,"0"0"72"0"0,0 0 24 0 0,0 0 0 0 0,-13 0-376 0 0,13 0-96 0 0,0 0 0 0 0,-13 0 0 0 0,13 0 448 0 0,-14 0 64 0 0,14 0 24 0 0,-13 0 0 0 0,13 0-184 0 0,-13 0-32 0 0,13 14 0 0 0,0-14-8 0 0,-14 0-160 0 0,14 0-32 0 0,-13 13-8 0 0,13-13 0 0 0,-13 13-112 0 0,13-13 64 0 0,-13 0-64 0 0,13 13 0 0 0,0-13 0 0 0,0 0 0 0 0,0 0 0 0 0,0 0 0 0 0,-14 14 0 0 0,14-1 0 0 0,0-13 0 0 0,14 13-80 0 0,-14-13 16 0 0,0 14 0 0 0,0-1 0 0 0,13-13 0 0 0,-13 0 0 0 0,0 0 0 0 0,0 13 0 0 0,13-13 0 0 0,-13 0-224 0 0,13-13-32 0 0,1 13-16 0 0,-14 0 0 0 0,0 0 160 0 0,13 0 32 0 0,0-13 8 0 0,-13 13 0 0 0,14-14 72 0 0,-14 14 64 0 0,0-13-96 0 0,13 0 96 0 0,0 13 0 0 0,-13-14 64 0 0,0 14 0 0 0,0-13 8 0 0,13 13-136 0 0,1-13-32 0 0,-14 0-8 0 0,0 13 0 0 0,0 0 104 0 0,13-14 0 0 0,-13 14 0 0 0,0 0 80 0 0,0 0-256 0 0,13 0-48 0 0,-13 0-16 0 0,0 0 0 0 0,14 14 168 0 0,-14-14 72 0 0,0 0-64 0 0,0 0 64 0 0,13 13 0 0 0,0-13 0 0 0,-13 0 0 0 0,0 13-64 0 0,13 0-64 0 0,-13 1-16 0 0,0-1 0 0 0,0 0 0 0 0,0-13-136 0 0,14 14-24 0 0,-14-14-8 0 0,0 13 0 0 0,0-13-312 0 0,0 0-63 0 0,0 0-17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25.140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107 306 13128 0 0,'0'0'288'0'0,"0"0"56"0"0,0 0 8 0 0,0 0 32 0 0,0 0-312 0 0,0 0-72 0 0,0 0 0 0 0,0 0 0 0 0,0 0 800 0 0,0 0 136 0 0,0 0 31 0 0,0 0 9 0 0,0 0-272 0 0,0 0-48 0 0,0 0-16 0 0,0 0 0 0 0,0 0-160 0 0,-14 0-40 0 0,14 0-8 0 0,-13 0 0 0 0,13 0-184 0 0,-13 14-40 0 0,0-14-8 0 0,13 0 0 0 0,-14 13-88 0 0,1-13-16 0 0,13 13-8 0 0,-13-13 0 0 0,13 13-88 0 0,0-13 0 0 0,-13 14 0 0 0,13-14 0 0 0,0 0 0 0 0,0 0 0 0 0,0 0-80 0 0,0 13 80 0 0,13 0-224 0 0,-13-13 0 0 0,0 13 0 0 0,13-13 0 0 0,-13 14-264 0 0,13-14-56 0 0,1 13 0 0 0,-14-13-8 0 0,13 0-864 0 0,0 0-176 0 0,0 0-31 0 0</inkml:trace>
  <inkml:trace contextRef="#ctx0" brushRef="#br0" timeOffset="484.7446">359 0 16208 0 0,'0'0'351'0'0,"-13"0"81"0"0,13 0 16 0 0,-13 14 8 0 0,13-1-360 0 0,0 0-96 0 0,-14 1 0 0 0,14-1 0 0 0,0 0 0 0 0,-13 14 64 0 0,13-1-64 0 0,-13-12 64 0 0,13-1-64 0 0,0 14 96 0 0,-14-14-96 0 0,14 14 96 0 0,-13-14-96 0 0,13 14 80 0 0,0-14-80 0 0,0 14 80 0 0,-13-14-8 0 0,13 13 0 0 0,0-12 0 0 0,-13-1 0 0 0,13 0 32 0 0,0 1 8 0 0,0-14 0 0 0,0 0 0 0 0,0 0 0 0 0,0 0 0 0 0,0 0 0 0 0,0 0 0 0 0,0 0-16 0 0,0 0-8 0 0,13 0 0 0 0,-13-14 0 0 0,13 1-88 0 0,-13 13 0 0 0,13-13 0 0 0,1-1 0 0 0,-14 14 0 0 0,0-13 0 0 0,13 0 0 0 0,0 0 0 0 0,-13 13 0 0 0,14-14 0 0 0,-14 14 0 0 0,13-13 0 0 0,-13 13 0 0 0,13 0 0 0 0,-13-13-72 0 0,0 13 72 0 0,14 0 0 0 0,-14 0 0 0 0,0 0 0 0 0,0 0 0 0 0,0 0 96 0 0,0 0 16 0 0,0 13 8 0 0,0-13 0 0 0,13 0 40 0 0,-13 0 0 0 0,0 13 8 0 0,0-13 0 0 0,0 0 40 0 0,0 14 8 0 0,0-14 0 0 0,-13 13 0 0 0,13-13-80 0 0,0 13-8 0 0,0-13-8 0 0,0 0 0 0 0,0 0-48 0 0,-14 13-8 0 0,14-13 0 0 0,0 14 0 0 0,0-14-64 0 0,0 0 0 0 0,0 0 0 0 0,0 0 0 0 0,0 0 0 0 0,14 13 0 0 0,-14-13 0 0 0,0 0 0 0 0,13 13-88 0 0,-13-13 24 0 0,0 0 0 0 0,13 0 0 0 0,1 14-16 0 0,-14-14 0 0 0,13 0 0 0 0,-13 0 0 0 0,13 0-176 0 0,-13 0-40 0 0,0 0-8 0 0,14 0 0 0 0,-14 0-304 0 0,13 0-64 0 0,-13 13-16 0 0,0-13-4455 0 0,0 0-889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31:26.094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0 334 17103 0 0,'0'0'376'0'0,"0"0"72"0"0,0 0 24 0 0,0 0 8 0 0,0 0-384 0 0,0 0-96 0 0,0 0 0 0 0,0 0 0 0 0,0 13 536 0 0,0 0 80 0 0,0 1 24 0 0,0-1 0 0 0,0-13-392 0 0,0 13-80 0 0,0 0-8 0 0,0 1-8 0 0,0-1-152 0 0,0-13 0 0 0,0 13 64 0 0,0 0-64 0 0,0-13 0 0 0,13 14 0 0 0,-13-14 0 0 0,0 13 0 0 0,0-13 0 0 0,0 0 0 0 0,0 0 0 0 0,0 0 0 0 0,0 0 0 0 0,14 0 0 0 0,-14 0-64 0 0,13 0 64 0 0,-13 0-144 0 0,13 0 16 0 0,-13 0 8 0 0,14-13 0 0 0,-14-1 8 0 0,13 14 0 0 0,0-13 0 0 0,-13 0 0 0 0,0 0 16 0 0,14-1 0 0 0,-14 1 0 0 0,13 13 0 0 0,-13-13 96 0 0,0 0 0 0 0,13-1 0 0 0,-13 14 0 0 0,0 0-72 0 0,0 0 72 0 0,0 0-64 0 0,0 0 64 0 0,0 0 0 0 0,13 0 0 0 0,-13 0 0 0 0,0 0-64 0 0,14 0 64 0 0,-14 14 0 0 0,0-1 0 0 0,13-13 0 0 0,-13 13 0 0 0,0-13 96 0 0,0 13-32 0 0,13 1 0 0 0,-13-14-64 0 0,0 0 96 0 0,0 0-32 0 0,0 13 0 0 0,0-13-64 0 0,0 0 88 0 0,0 0-88 0 0,0 0 96 0 0,0 0 0 0 0,0 0 8 0 0,0 0 0 0 0,0 0 0 0 0,0 0 8 0 0,14 0 0 0 0,-14 0 0 0 0,0 0 0 0 0,13 0-40 0 0,0-13-8 0 0,-13 13 0 0 0,0-14 0 0 0,14 1-64 0 0,-14 0 80 0 0,0 0-80 0 0,13-1 80 0 0,-13 1-80 0 0,0 0 0 0 0,0-1 0 0 0,13 14 0 0 0,-13-13-232 0 0,0 0 8 0 0,13 13 8 0 0,-13-13 0 0 0,0 13-736 0 0,0 0-144 0 0,0 0-32 0 0,0 0-8 0 0</inkml:trace>
  <inkml:trace contextRef="#ctx0" brushRef="#br0" timeOffset="770.6044">413 360 15232 0 0,'0'0'336'0'0,"0"0"72"0"0,0 0 8 0 0,0 0 7 0 0,0 0-335 0 0,0 0-88 0 0,0 0 0 0 0,0 0 0 0 0,0 0 464 0 0,0 0 80 0 0,0 0 8 0 0,13-13 8 0 0,-13 13-200 0 0,0 0-40 0 0,0-14 0 0 0,0 14-8 0 0,0 0-40 0 0,0 0-8 0 0,0 0 0 0 0,0 0 0 0 0,0 0-80 0 0,0 0-24 0 0,0 0 0 0 0,0 0 0 0 0,0 0-72 0 0,0 0-24 0 0,0 0 0 0 0,0 0 0 0 0,-13 0-64 0 0,13 0 0 0 0,-14 0 0 0 0,14 14 0 0 0,-13-14 0 0 0,13 13 0 0 0,0-13-96 0 0,-13 13 96 0 0,13-13-96 0 0,0 13 96 0 0,-13 1-96 0 0,13-14 96 0 0,0 0-136 0 0,0 13 32 0 0,0 0 8 0 0,0-13 0 0 0,0 0-32 0 0,0 0-8 0 0,0 0 0 0 0,13 13 0 0 0,-13-13 64 0 0,13 0 72 0 0,-13 0-104 0 0,13 0 40 0 0,1 0 64 0 0,-14-13 0 0 0,13 13 0 0 0,0 0-64 0 0,-13-13 64 0 0,0 13 0 0 0,14-13 0 0 0,-1 13 0 0 0,-13-14 0 0 0,0 1 0 0 0,13 13 0 0 0,-13-13 0 0 0,13 0 0 0 0,-13-1 64 0 0,0 14-64 0 0,0-13 0 0 0,14 0 0 0 0,-14 13 0 0 0,0-14 0 0 0,0 14 0 0 0,0 0 0 0 0,0 0 0 0 0,0 0 0 0 0,0 0-64 0 0,0 0 64 0 0,0 0-80 0 0,0 0 80 0 0,13 14-80 0 0,-13-14 80 0 0,13 13 0 0 0,-13-13 0 0 0,14 13 0 0 0,-14-13 0 0 0,13 14 0 0 0,-13-1 0 0 0,0-13 0 0 0,0 13 0 0 0,0-13 0 0 0,0 0 0 0 0,13 13 0 0 0,-13-13 0 0 0,0 0 0 0 0,0 0 0 0 0,0 0 0 0 0,0 0 0 0 0,0 0 0 0 0,13 0 64 0 0,-13 0-64 0 0,0 0 0 0 0,14 0 72 0 0,-1-13-72 0 0,-13 13 0 0 0,13-13 64 0 0,-13 13-64 0 0,14-13 0 0 0,-14-1 0 0 0,0 1 0 0 0,13 13 0 0 0,-13-13 0 0 0,13-1 0 0 0,-13 1 0 0 0,14 0 0 0 0,-14 0-96 0 0,0 13 96 0 0,13-14-80 0 0,-13 14 80 0 0,0-13-80 0 0,0 13 80 0 0,0 0-80 0 0,0 0 80 0 0,0 0-80 0 0,0 0 80 0 0,13 13 0 0 0,-13 1 0 0 0,0-14 0 0 0,0 13 0 0 0,0 0 0 0 0,0 0 0 0 0,0 1 0 0 0,0-1 0 0 0,0 0 0 0 0,0 1 0 0 0,0-1 0 0 0,-13 0 0 0 0,13 0 0 0 0,0 1 80 0 0,0-14-80 0 0,0 0 64 0 0,0 13 16 0 0,0-13 0 0 0,0 0 0 0 0,0 0 0 0 0,0 0 48 0 0,0 0 16 0 0,0 0 0 0 0,0 0 0 0 0,13 0-8 0 0,-13-13 0 0 0,13 13 0 0 0,-13-14 0 0 0,14 1-64 0 0,-1 0-8 0 0,-13 0-64 0 0,13-1 96 0 0,1 1-96 0 0,-14 0 0 0 0,13-1 0 0 0,0 1-80 0 0,-13 0-120 0 0,13 13-24 0 0,1-13-8 0 0,-14-1 0 0 0,13 14-192 0 0,0-13-40 0 0,-13 13-8 0 0,0 0 0 0 0,0 0-704 0 0,14 13-136 0 0,-14-13-31 0 0,13 0-9 0 0</inkml:trace>
  <inkml:trace contextRef="#ctx0" brushRef="#br0" timeOffset="1533.4431">971 320 13360 0 0,'0'0'288'0'0,"0"0"64"0"0,0 0 16 0 0,0 0 16 0 0,13-13-312 0 0,-13 13-72 0 0,0 0 0 0 0,14-14 0 0 0,-14 14 704 0 0,0 0 120 0 0,0 0 23 0 0,0 0 9 0 0,13-13-312 0 0,-13 13-64 0 0,0 0-16 0 0,0 0 0 0 0,0-13-104 0 0,0 13-16 0 0,0 0-8 0 0,0 0 0 0 0,0 0-48 0 0,0 0 0 0 0,-13-14-8 0 0,13 14 0 0 0,-14 0-104 0 0,14 0-16 0 0,-13 0-8 0 0,0 14 0 0 0,13-14-152 0 0,-14 0 0 0 0,1 13 0 0 0,13-13-72 0 0,-13 13 72 0 0,13 1 0 0 0,0-14 0 0 0,-14 13 0 0 0,14 0 64 0 0,0-13-64 0 0,0 14 80 0 0,0-1-80 0 0,0-13 0 0 0,0 0-120 0 0,0 13 16 0 0,0-13 0 0 0,0 14 8 0 0,14-14 8 0 0,-14 0 0 0 0,0 0 0 0 0,13 13 88 0 0,0-13 0 0 0,1 0-72 0 0,-14-13 72 0 0,13 13-72 0 0,0 0 72 0 0,1-14-96 0 0,-14 14 96 0 0,13-13-80 0 0,0 0 80 0 0,-13-1-64 0 0,14 1 64 0 0,-1 13 0 0 0,-13-27 64 0 0,13 14 0 0 0,0 0 0 0 0,-13-14-64 0 0,14 14-128 0 0,-1-27 32 0 0,0 27 0 0 0,1-14 96 0 0,-14 0 0 0 0,13 1 0 0 0,0-1 0 0 0,-13 14 0 0 0,14 0-80 0 0,-1-1 80 0 0,-13 1 0 0 0,0 0-64 0 0,0 13 64 0 0,0 0 0 0 0,0 0 0 0 0,0 0 0 0 0,0 0 0 0 0,0 0 64 0 0,0 0-64 0 0,0 0 80 0 0,0 0-80 0 0,0 13 80 0 0,0 0-80 0 0,0 1 80 0 0,0 12-80 0 0,-13-13 80 0 0,13 14-80 0 0,0 0 0 0 0,-14-1 64 0 0,14 1-64 0 0,-13 0 0 0 0,13-1 0 0 0,0 1 0 0 0,-13-1 0 0 0,13 1 0 0 0,0-14 0 0 0,0 14 0 0 0,0 0 0 0 0,0-14 0 0 0,0 0 0 0 0,0 0 0 0 0,13 1 0 0 0,-13-14 0 0 0,13 13-96 0 0,-13-13-8 0 0,0 0-8 0 0,14 0 0 0 0,-1 0-104 0 0,0-13-16 0 0,-13 13-8 0 0,14-14 0 0 0,-1 1-104 0 0,0 0-16 0 0,0-14-8 0 0,1 14 0 0 0,-14 0 160 0 0,13-14 32 0 0,0 14 8 0 0,1-1 0 0 0,-1-12 168 0 0,-13 12 0 0 0,13 1 0 0 0,1 0 0 0 0,-14 13 144 0 0,13-13 64 0 0,-13 13 16 0 0,0 0 0 0 0,0 0 120 0 0,0 0 24 0 0,0 0 8 0 0,0 0 0 0 0,0 0-120 0 0,0 0-16 0 0,0 0-8 0 0,0 0 0 0 0,0 0-72 0 0,-13 0-8 0 0,13 0-8 0 0,0 0 0 0 0,-14 0-80 0 0,14 0-64 0 0,0 13 96 0 0,0-13-96 0 0,-13 0 64 0 0,13 13-64 0 0,0-13 0 0 0,0 0 0 0 0,0 13 0 0 0,0-13 0 0 0,0 0 0 0 0,-13 14 0 0 0,13-1 0 0 0,0 0 0 0 0,0-13 0 0 0,0 14 0 0 0,0-1 0 0 0,0 0 0 0 0,0-13-64 0 0,0 14 64 0 0,0-1 0 0 0,13 0 0 0 0,-13 1 0 0 0,0-14 0 0 0,0 13 0 0 0,0 0 0 0 0,0-13 0 0 0,0 13 0 0 0,0 1 0 0 0,0-14 64 0 0,0 0-64 0 0,-13 13 80 0 0,13-13-16 0 0,0 13-64 0 0,0-13 96 0 0,-14 0-32 0 0,14 14 0 0 0,0-14 0 0 0,-13 13 0 0 0,13-13 0 0 0,0 0-64 0 0,-13 0 0 0 0,13 0 0 0 0,0 0 0 0 0,-14 0-1048 0 0,14 0-168 0 0,0 0-40 0 0</inkml:trace>
  <inkml:trace contextRef="#ctx0" brushRef="#br0" timeOffset="1702.6576">1503 479 24103 0 0,'0'0'528'0'0,"0"0"112"0"0,0 0 16 0 0,0 0 24 0 0,0 0-544 0 0,0 0-136 0 0,0 0 0 0 0,0 0 0 0 0,0 0 320 0 0,0 0 32 0 0,0 0 0 0 0,0 0 8 0 0,0 0-1104 0 0,0 0-224 0 0,0 0-48 0 0,0 0-8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9.83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2694 5164 10512 0 0,'0'14'224'0'0,"0"-14"56"0"0,0 0 8 0 0,0 0 8 0 0,0 0-232 0 0,0 0-64 0 0,0 0 0 0 0,0 0 0 0 0,0 0 736 0 0,0 0 128 0 0,0 0 32 0 0,0 0 8 0 0,0 0-256 0 0,0 0-48 0 0,0 0-17 0 0,0 0 1 0 0,0 0-248 0 0,0 0-48 0 0,0 0-16 0 0,0 0 0 0 0,-14 0-88 0 0,14 0-24 0 0,0 0 0 0 0,0 0 0 0 0,0 0 32 0 0,0 0 8 0 0,-14 0 0 0 0,14 14 0 0 0,0-14-88 0 0,-14 0-16 0 0,14 0-8 0 0,0 0 0 0 0,0 0-88 0 0,0 0 80 0 0,-14 14-80 0 0,0-14 80 0 0,14 0-80 0 0,0 0 0 0 0,0 14 0 0 0,0-14 0 0 0,0 0 0 0 0,0 14 0 0 0,0-14 0 0 0,0 0 0 0 0,-14 14-104 0 0,14-14 40 0 0,0 0 64 0 0,0 0-104 0 0,0 14 24 0 0,0-14 8 0 0,0 0 0 0 0,14 14 0 0 0,-14-14-8 0 0,0 0 0 0 0,0 0 0 0 0,14 13 0 0 0,-14 1-48 0 0,0-14 0 0 0,0 0-8 0 0,14 0 0 0 0,0 0-64 0 0,-14-14-16 0 0,14 14 0 0 0,-14 0 0 0 0,14-13-128 0 0,0 13-24 0 0,-14-14-8 0 0,14 0 0 0 0,-14 0-40 0 0,14 14-15 0 0,-14-14-1 0 0,14 14 0 0 0,0-14 280 0 0,-14 0 56 0 0,0 0 16 0 0,0 14 0 0 0,14-14 168 0 0,-14 0 32 0 0,0 0 8 0 0,0 14 0 0 0,0-14 216 0 0,0 0 40 0 0,-14 0 16 0 0,14 14-1 0 0,-14-14-55 0 0,0 14-16 0 0,14-14 0 0 0,-14 14 0 0 0,0 0-64 0 0,14-14-8 0 0,-14 14-8 0 0,0 0 0 0 0,14-14-112 0 0,-14 14-16 0 0,0 0-8 0 0,14 0 0 0 0,-14 0-112 0 0,0 14 0 0 0,0-14 0 0 0,0 0 0 0 0,14 0-104 0 0,0 14-48 0 0,-14-14-8 0 0,1 0 0 0 0,-1 14-304 0 0,14-14-64 0 0,0 0-16 0 0,0 0-6511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43.157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48 8 15120 0 0,'0'0'328'0'0,"0"0"72"0"0,0 0 16 0 0,0 0 7 0 0,0 0-335 0 0,0 8-88 0 0,0-8 0 0 0,0 8 0 0 0,0 8 696 0 0,0-8 120 0 0,0 0 24 0 0,0 0 8 0 0,0 8-400 0 0,0-8-72 0 0,0 7-24 0 0,0-7 0 0 0,0 8-184 0 0,0-8-40 0 0,0 8 0 0 0,0-8-8 0 0,0 0-120 0 0,8 0 88 0 0,-8 0-88 0 0,0 7 80 0 0,0-7-80 0 0,0 0 0 0 0,0 0-80 0 0,0-8 80 0 0,0 8-408 0 0,0-8-32 0 0,0 0-8 0 0,0 8-5167 0 0,0-8-1041 0 0</inkml:trace>
  <inkml:trace contextRef="#ctx0" brushRef="#br0" timeOffset="362.6316">8 64 17967 0 0,'0'0'392'0'0,"0"0"88"0"0,0 0 8 0 0,0 0 24 0 0,0 0-416 0 0,0 0-96 0 0,0 0 0 0 0,0 0 0 0 0,0 0 504 0 0,8 0 72 0 0,0 0 24 0 0,0-8 0 0 0,0 8-344 0 0,0 0-72 0 0,0-8-16 0 0,0 8 0 0 0,8-8 32 0 0,-8 8 8 0 0,7 0 0 0 0,-7 0 0 0 0,0 0-80 0 0,8 0-8 0 0,0 0-8 0 0,-8 8 0 0 0,8-8-112 0 0,-8 8 0 0 0,-1 0 64 0 0,1-8-64 0 0,0 16 0 0 0,0-8 0 0 0,0-1 0 0 0,-8-7 0 0 0,0 8 0 0 0,8 0 0 0 0,-8 8 0 0 0,0-8 0 0 0,-8 8 0 0 0,8-8 0 0 0,0 0 0 0 0,-8 7 0 0 0,0-7 0 0 0,-8 8 64 0 0,9 0-64 0 0,-1-8 72 0 0,-8 8-72 0 0,8-8 80 0 0,-8-1-80 0 0,8 1 80 0 0,-8 8-80 0 0,1-8 0 0 0,7 0 72 0 0,-8 0-72 0 0,8 0 0 0 0,-8-8 0 0 0,8 8-80 0 0,0-8 80 0 0,0 0-448 0 0,0 0-32 0 0,0 0 0 0 0,8 0-5784 0 0,-7-8-1151 0 0</inkml:trace>
  <inkml:trace contextRef="#ctx0" brushRef="#br0" timeOffset="795.1834">293 238 17015 0 0,'0'0'376'0'0,"0"0"72"0"0,0 0 24 0 0,0 0 8 0 0,0 0-384 0 0,0 0-96 0 0,0 0 0 0 0,0 0 0 0 0,0 8 448 0 0,0-8 64 0 0,8 0 24 0 0,0 0 0 0 0,0 0-312 0 0,-8 0-56 0 0,16-8-8 0 0,-16 8-8 0 0,16-7-40 0 0,-16-1-8 0 0,7 8 0 0 0,1-8 0 0 0,0 8-104 0 0,0-8-104 0 0,0 0 16 0 0,-8 0 8 0 0,8 8 80 0 0,-8-8 0 0 0,8 0-72 0 0,-8 8 72 0 0,0-8 0 0 0,0 8 0 0 0,0 0 0 0 0,0-8 0 0 0,0 8 0 0 0,0 0 0 0 0,0 0 72 0 0,-8 0-72 0 0,8-8 80 0 0,-8 8-16 0 0,8 0-64 0 0,-8 0 96 0 0,0 8-32 0 0,0-8-64 0 0,0 0 88 0 0,1 8-88 0 0,7 0 208 0 0,-8 0-16 0 0,0-8 0 0 0,0 8 0 0 0,0 0 56 0 0,0 0 8 0 0,0 0 0 0 0,8 0 0 0 0,-8 0-64 0 0,8-1 0 0 0,-8 1-8 0 0,8 0 0 0 0,0-8-96 0 0,0 8-24 0 0,0 0 0 0 0,0 0 0 0 0,8 0-64 0 0,-8 0 64 0 0,8-8-64 0 0,0 8 64 0 0,0 0-64 0 0,0-8 0 0 0,8 8 72 0 0,-8-8-72 0 0,7 0 0 0 0,-7 0-96 0 0,8 0 16 0 0,0 0 0 0 0,0 0-336 0 0,0 0-72 0 0,-8 0-16 0 0,7-8-5840 0 0,1 8-1175 0 0</inkml:trace>
  <inkml:trace contextRef="#ctx0" brushRef="#br0" timeOffset="1033.4785">578 1 19295 0 0,'0'0'424'0'0,"0"0"88"0"0,-8 15 24 0 0,8-7 0 0 0,-8 8-432 0 0,8 0-104 0 0,0 0 0 0 0,0 0 0 0 0,-8 7 568 0 0,8-7 88 0 0,0 8 16 0 0,8 0 8 0 0,-8-9-440 0 0,0 9-88 0 0,8 0-24 0 0,-8 0 0 0 0,8-1-128 0 0,-8 1 80 0 0,0-8-80 0 0,8 8 64 0 0,0-8-136 0 0,-8-1-32 0 0,0 1-8 0 0,8 0 0 0 0,0-8-368 0 0,-8 8-80 0 0,0-8-16 0 0,0 0-5568 0 0,0-8-1119 0 0</inkml:trace>
  <inkml:trace contextRef="#ctx0" brushRef="#br0" timeOffset="1217.5211">499 207 14032 0 0,'0'0'392'0'0,"0"0"96"0"0,0 0-392 0 0,0 0-96 0 0,0 0 0 0 0,8 0 0 0 0,0-8 616 0 0,0 8 104 0 0,0 0 15 0 0,8 0 9 0 0,-8 0-400 0 0,7 0-88 0 0,-7 0-8 0 0,0 0-8 0 0,8-8-240 0 0,0 8-168 0 0,-8 0 24 0 0,8-8-7311 0 0</inkml:trace>
  <inkml:trace contextRef="#ctx0" brushRef="#br0" timeOffset="1417.7056">753 183 17711 0 0,'0'0'384'0'0,"0"0"88"0"0,0 7 8 0 0,-9 1 24 0 0,9 0-408 0 0,0 8-96 0 0,0-16 0 0 0,0 16 0 0 0,0-8 576 0 0,0 0 96 0 0,0-1 24 0 0,0 1 0 0 0,0 0-456 0 0,0 0-88 0 0,9 0-24 0 0,-9 0 0 0 0,0 0-128 0 0,0-8 0 0 0,0 8 0 0 0,0-8 0 0 0,0 0-808 0 0,0 0-120 0 0,0 0-16 0 0,0 0-4583 0 0,0 0-913 0 0</inkml:trace>
  <inkml:trace contextRef="#ctx0" brushRef="#br0" timeOffset="1564.4413">760 68 15632 0 0,'0'0'344'0'0,"0"0"72"0"0,0 0 7 0 0,0 0 25 0 0,0 0-360 0 0,0 0-88 0 0,0-12 0 0 0,0 12 0 0 0,0 0 384 0 0,0 0 64 0 0,0 0 16 0 0,12 0 0 0 0,-12 12-464 0 0,12-12-128 0 0,0 0 0 0 0</inkml:trace>
  <inkml:trace contextRef="#ctx0" brushRef="#br0" timeOffset="2202.7501">895 190 18111 0 0,'0'0'400'0'0,"0"0"80"0"0,0 0 24 0 0,0 0 0 0 0,0 0-408 0 0,0 0-96 0 0,8 0 0 0 0,-8 0 0 0 0,0 0 496 0 0,0 8 80 0 0,0-8 8 0 0,0 8 8 0 0,0 0-416 0 0,0 0-80 0 0,0 0-24 0 0,8 0 0 0 0,-8 0-72 0 0,0 0 96 0 0,0 0-96 0 0,8-1 96 0 0,-8-7-96 0 0,0 0 0 0 0,0 8 0 0 0,0 0 0 0 0,0-8 0 0 0,0 8 0 0 0,0-8 0 0 0,0 0 0 0 0,8 0-152 0 0,-8 0 32 0 0,0 0 8 0 0,0 0 0 0 0,8 0-80 0 0,-8 0-8 0 0,8 0-8 0 0,-1-8 0 0 0,-7 8 8 0 0,8-8 0 0 0,0 0 0 0 0,-8 1 0 0 0,8-1 120 0 0,-8 0 80 0 0,8 0-96 0 0,-8 0 96 0 0,8 0-104 0 0,0 0 32 0 0,-8 0 8 0 0,8 0 0 0 0,0 0 64 0 0,-8 8-80 0 0,8-7 80 0 0,-8 7-80 0 0,8 0 80 0 0,-8 0-104 0 0,0 0 40 0 0,0 0 64 0 0,7 7 0 0 0,1-7 0 0 0,-8 8 0 0 0,8 0 0 0 0,-8 0 0 0 0,8 0 96 0 0,-8-8-32 0 0,0 8 0 0 0,0 0 8 0 0,8 0 0 0 0,-8 0 0 0 0,8 0 0 0 0,-8-8 24 0 0,8 7 8 0 0,0 1 0 0 0,-8-8 0 0 0,8 8 0 0 0,0-8 0 0 0,-8 8 0 0 0,8-8 0 0 0,0 0 24 0 0,-1 0 0 0 0,1 0 0 0 0,0 0 0 0 0,-8 0-16 0 0,8 0 0 0 0,0-8 0 0 0,0 8 0 0 0,0-8-112 0 0,8 0-80 0 0,-16 8 16 0 0,8-7 0 0 0,0-1 64 0 0,-1 0 64 0 0,1 0-64 0 0,-8 8 88 0 0,0-8-88 0 0,0 0-72 0 0,8 0 72 0 0,-8 0-104 0 0,0 8 104 0 0,0 0 0 0 0,0 0 0 0 0,0-8 0 0 0,-8 8 128 0 0,8 0-32 0 0,0-8-8 0 0,0 8 0 0 0,-8 0 152 0 0,1 0 32 0 0,7 0 8 0 0,-8 0 0 0 0,0 8-56 0 0,8-8 0 0 0,-8 8-8 0 0,0-8 0 0 0,8 8-88 0 0,-8 0-8 0 0,8-8-8 0 0,0 8 0 0 0,0 0-32 0 0,0 0-8 0 0,0-8 0 0 0,8 8 0 0 0,-8 0-8 0 0,8-1 0 0 0,-8 1 0 0 0,8 0 0 0 0,8 0-64 0 0,-9-8 0 0 0,1 8 0 0 0,0 0 0 0 0,0 0-160 0 0,8-8-80 0 0,0 8-16 0 0,0-8-9695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45.876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135 151 19895 0 0,'0'0'440'0'0,"-8"8"88"0"0,8-8 16 0 0,0 8 16 0 0,-8 0-448 0 0,8 0-112 0 0,-8 8 0 0 0,8-8 0 0 0,-8 0 432 0 0,8 7 64 0 0,-8-7 16 0 0,8 8 0 0 0,0-8-344 0 0,-7 8-64 0 0,7-8-8 0 0,0 8-8 0 0,-8-8-88 0 0,8 7 96 0 0,8-7-96 0 0,-8 0 96 0 0,7 0-96 0 0,-7 0-112 0 0,8-8 24 0 0,-8 0 8 0 0,8 8-864 0 0,-8-8-176 0 0,8 0-32 0 0,-8 8-4647 0 0,8-16-937 0 0</inkml:trace>
  <inkml:trace contextRef="#ctx0" brushRef="#br0" timeOffset="193.7107">24 198 17071 0 0,'-8'8'376'0'0,"8"-8"72"0"0,-8 0 24 0 0,8 8 8 0 0,-8-8-384 0 0,8 8-96 0 0,0-8 0 0 0,0 0 0 0 0,0 0 720 0 0,0 0 120 0 0,0 0 24 0 0,0 0 8 0 0,0 0-440 0 0,8 0-88 0 0,0 0-24 0 0,0 0 0 0 0,0 0-136 0 0,0 0-32 0 0,8 0-8 0 0,-8-8 0 0 0,7 8-336 0 0,1-8-72 0 0,0 0-16 0 0,-8 8 0 0 0,8-7-1016 0 0,0 7-208 0 0,0-8-32 0 0</inkml:trace>
  <inkml:trace contextRef="#ctx0" brushRef="#br0" timeOffset="800.7089">301 1 14632 0 0,'0'0'416'0'0,"0"0"88"0"0,0 0-408 0 0,0 8-96 0 0,-8-8 0 0 0,8 7 0 0 0,0 1 879 0 0,0 0 153 0 0,-8 0 32 0 0,8 0 8 0 0,0 0-368 0 0,-8 0-64 0 0,8 8-24 0 0,0 0 0 0 0,-7-8-304 0 0,7 7-64 0 0,0 1-16 0 0,-8 0 0 0 0,8 0-80 0 0,0 0-24 0 0,0-8 0 0 0,0 8 0 0 0,0-9-128 0 0,0 9 64 0 0,0-8-64 0 0,0 8 0 0 0,0-8 0 0 0,8 0 0 0 0,-8 0 0 0 0,0-8 0 0 0,0 0 0 0 0,0 8-136 0 0,0-8 8 0 0,7 0 8 0 0,-7 0-128 0 0,8 0-24 0 0,0 0-8 0 0,0-8 0 0 0,-8 0 32 0 0,8 0 8 0 0,0 8 0 0 0,-8-8 0 0 0,8 0 64 0 0,0 0 16 0 0,0 0 0 0 0,-8 0 0 0 0,8 0 8 0 0,0 1 8 0 0,-8-1 0 0 0,8 8 0 0 0,-8-8 48 0 0,0 8 0 0 0,7 0 8 0 0,-7 0 0 0 0,0 0 88 0 0,0 0 72 0 0,0 8-8 0 0,8-8-64 0 0,-8 8 128 0 0,8-1-24 0 0,-8 1-8 0 0,0 0 0 0 0,8 0 32 0 0,-8 0 8 0 0,8 0 0 0 0,-8 0 0 0 0,0-8 24 0 0,8 8 8 0 0,0 0 0 0 0,-8 0 0 0 0,8-8 8 0 0,0 8 0 0 0,0-8 0 0 0,0 8 0 0 0,-1-8 24 0 0,1 0 8 0 0,0 0 0 0 0,-8 0 0 0 0,8 0-48 0 0,0 0-16 0 0,8-8 0 0 0,-8 8 0 0 0,0-8-144 0 0,0 8 0 0 0,0-8 0 0 0,0 8 0 0 0,7-8-64 0 0,-15 0 64 0 0,8 0 0 0 0,-8 8-72 0 0,0 0 160 0 0,0-8 32 0 0,0 0 8 0 0,0 8 0 0 0,8-8-128 0 0,-8 8 0 0 0,-8-8 0 0 0,8 8 0 0 0,0-8 0 0 0,0 8 0 0 0,-8-7 0 0 0,8 7 0 0 0,0 0 0 0 0,-8 0 0 0 0,1 0 0 0 0,-1 7 0 0 0,8-7 96 0 0,-8 8 0 0 0,0-8 0 0 0,0 8 0 0 0,8 0 24 0 0,-8 0 0 0 0,8 0 0 0 0,0-8 0 0 0,0 8-120 0 0,-8 8 88 0 0,16-8-88 0 0,-8-8 80 0 0,0 16 152 0 0,8-9 32 0 0,-8-7 8 0 0,8 8 0 0 0,0 0-192 0 0,0 0-80 0 0,0 0 64 0 0,-1-8-64 0 0,9 8 88 0 0,0 0-24 0 0,0-8-64 0 0,0 8 96 0 0,7-8-568 0 0,-7 0-112 0 0,-8 0-24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47.762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142 253 16184 0 0,'-8'0'351'0'0,"8"0"81"0"0,0 0 16 0 0,0 0 0 0 0,-7 0-352 0 0,7 0-96 0 0,0 0 0 0 0,0 0 0 0 0,-8 8 824 0 0,0-8 144 0 0,8 0 32 0 0,-8 8 8 0 0,0-8-376 0 0,0 8-80 0 0,0 0-8 0 0,8-8-8 0 0,-16 8-272 0 0,9-8-48 0 0,-1 8-16 0 0,0-1 0 0 0,0 1-96 0 0,0-8-16 0 0,0 8-8 0 0,8 0 0 0 0,-8 0-80 0 0,8-8 0 0 0,-8 8 0 0 0,8-8 0 0 0,0 8 0 0 0,0-8 0 0 0,0 0 0 0 0,0 0 0 0 0,0 0-160 0 0,0 8 24 0 0,8 0 8 0 0,-8-8 0 0 0,8 8-224 0 0,0-8-48 0 0,0 7-8 0 0,8 1 0 0 0,-8-8-744 0 0,-1 0-144 0 0,9 0-32 0 0,0 0-6551 0 0</inkml:trace>
  <inkml:trace contextRef="#ctx0" brushRef="#br0" timeOffset="406.6779">348 340 17767 0 0,'0'0'384'0'0,"0"0"88"0"0,-8 0 8 0 0,8 0 32 0 0,-8-8-416 0 0,1 8-96 0 0,7 0 0 0 0,-8 0 0 0 0,8-8 768 0 0,-8 8 136 0 0,0 0 24 0 0,0 0 8 0 0,0-8-200 0 0,8 8-48 0 0,-8 0-8 0 0,0 0 0 0 0,0 0-432 0 0,0 0-88 0 0,0 0-24 0 0,0 0 0 0 0,8 0-8 0 0,-8 8-8 0 0,8-8 0 0 0,-8 0 0 0 0,8 0-56 0 0,0 0 0 0 0,-7 8-64 0 0,7-8 96 0 0,0 8-96 0 0,0-8 64 0 0,0 8-64 0 0,0 0 0 0 0,0-8 0 0 0,7 7 0 0 0,-7 1-88 0 0,0 0 88 0 0,0-8-104 0 0,8 8 40 0 0,0 0 64 0 0,-8-8-104 0 0,8 8-40 0 0,0-8-8 0 0,0 8 0 0 0,0-8 0 0 0,0 0 56 0 0,0 8 0 0 0,0-8 8 0 0,0 0 0 0 0,0 0-200 0 0,0 0-32 0 0,0 0-16 0 0,-1 0 0 0 0,1-8 80 0 0,0 8 8 0 0,-8 0 8 0 0,8-8 0 0 0,0 8 16 0 0,-8-8 8 0 0,0 0 0 0 0,8 0 0 0 0,-8 8 216 0 0,0-8-80 0 0,-8 0 80 0 0,8 8 0 0 0,0-7 0 0 0,0-1 0 0 0,0 8 0 0 0,-8-8 0 0 0,8 0 120 0 0,-8 0-24 0 0,8 8-8 0 0,-8-8 0 0 0,8 0-88 0 0,-8 0 0 0 0,8 8 72 0 0,-7-8-72 0 0,7 8-184 0 0,0 0-72 0 0,0 0-8 0 0,0 0-5824 0 0,0 0-1167 0 0</inkml:trace>
  <inkml:trace contextRef="#ctx0" brushRef="#br0" timeOffset="1506.5219">483 285 16447 0 0,'0'0'464'0'0,"0"0"112"0"0,0 8-464 0 0,0-8-112 0 0,0 8 0 0 0,0 0 0 0 0,0-8 760 0 0,-8 7 128 0 0,8 1 24 0 0,0 0 8 0 0,0 0-376 0 0,0 0-80 0 0,0 0-16 0 0,0 0 0 0 0,0 0-352 0 0,0 0-96 0 0,0 0 0 0 0,0 0 0 0 0,0 0 112 0 0,0-8 8 0 0,0 7 0 0 0,0-7 0 0 0,0 0 8 0 0,0 0 0 0 0,0 0 0 0 0,0 0 0 0 0,0 0-256 0 0,0 0-40 0 0,8 8-16 0 0,-8-8 0 0 0,0 0 32 0 0,0 0 8 0 0,8-8 0 0 0,-8 8 0 0 0,8-7 48 0 0,-8 7 16 0 0,0-8 0 0 0,8 0 0 0 0,0 0 80 0 0,-8-8 0 0 0,0 8 0 0 0,8 0 0 0 0,0 0-64 0 0,0-8-32 0 0,-8 8 0 0 0,8 1 0 0 0,-1-1-8 0 0,-7 0-8 0 0,8 8 0 0 0,-8-8 0 0 0,8 8 176 0 0,0 0 32 0 0,-8 0 0 0 0,0 0 8 0 0,0 0-104 0 0,8 0 0 0 0,0 8 0 0 0,-8 0 0 0 0,0-8 96 0 0,8 8-24 0 0,-8-1-8 0 0,8 1 0 0 0,-8 0-64 0 0,0 0 80 0 0,0 0-80 0 0,8 0 80 0 0,-8 0 16 0 0,8 0 0 0 0,-8 0 0 0 0,0-8 0 0 0,0 8-96 0 0,7 0 64 0 0,-7 0-64 0 0,0-8 64 0 0,8 0 40 0 0,-8 0 8 0 0,0 0 0 0 0,0 0 0 0 0,0 0 48 0 0,0 0 0 0 0,0 0 8 0 0,0 0 0 0 0,8 0-168 0 0,-8 0 0 0 0,8-8 0 0 0,-8 8 0 0 0,0-8 0 0 0,8 0 0 0 0,-8 8 0 0 0,0-8 0 0 0,0 0 0 0 0,8 0 0 0 0,-8 0 0 0 0,0 0 0 0 0,0 0-136 0 0,8 0-64 0 0,-8 0-16 0 0,8 1 0 0 0,-8 7 72 0 0,0-8 16 0 0,8 8 0 0 0,-8 0 0 0 0,8-8 0 0 0,-8 8 0 0 0,0 0 0 0 0,0 0 0 0 0,0 8 128 0 0,8-8 0 0 0,-8 8 0 0 0,7-8 0 0 0,-7 7 0 0 0,8-7 0 0 0,-8 8 0 0 0,8 0 0 0 0,-8-8 0 0 0,0 8 0 0 0,0 0 80 0 0,8-8-16 0 0,-8 8 16 0 0,8 0 8 0 0,-8-8 0 0 0,8 8 0 0 0,-8 0-8 0 0,8-8 0 0 0,-8 0 0 0 0,0 0 0 0 0,8 8-80 0 0,0-8 0 0 0,-8 0 0 0 0,8 8 64 0 0,-8-8-64 0 0,8-8 0 0 0,-1 8 0 0 0,-7 0 0 0 0,8 0-80 0 0,-8-8-32 0 0,8 8-8 0 0,0-8 0 0 0,0 8 56 0 0,-8-8 64 0 0,8 0-104 0 0,-8 0 40 0 0,0 8 64 0 0,0-8-64 0 0,8 0 64 0 0,-8 0-64 0 0,8 0-32 0 0,-8 1-8 0 0,0-1 0 0 0,0 0 0 0 0,8 8-88 0 0,-8-8-24 0 0,0 8 0 0 0,8-8 0 0 0,-8 8 216 0 0,0 0 0 0 0,0 0 0 0 0,0 0-64 0 0,0 8 240 0 0,8-8 48 0 0,-8 8 16 0 0,0 0 0 0 0,-8 7-120 0 0,8-7-24 0 0,0 8-8 0 0,0-8 0 0 0,0 8 16 0 0,0 8 8 0 0,0-8 0 0 0,-8-1 0 0 0,8 9-24 0 0,0 0-8 0 0,-8 0 0 0 0,8-1 0 0 0,0 1-80 0 0,0 8 0 0 0,-8-9 0 0 0,8-7 0 0 0,0 8 144 0 0,0-8 16 0 0,-8 0 0 0 0,8-1 0 0 0,0-7 0 0 0,0 0 0 0 0,-8 8 0 0 0,8-8 0 0 0,0-8-160 0 0,0 0 0 0 0,0 0 64 0 0,0 0-64 0 0,0 0 64 0 0,-8 0-64 0 0,8-8 96 0 0,0 0-96 0 0,0 0 0 0 0,0-8 0 0 0,0 1 0 0 0,0-1-72 0 0,0 0 72 0 0,0-8-64 0 0,0 1 64 0 0,0-1-64 0 0,0 0 64 0 0,0 0-104 0 0,0 1 40 0 0,8-1 64 0 0,-8-8-248 0 0,0 8 16 0 0,8 9 0 0 0,-8-9 0 0 0,0 8 104 0 0,8 0 16 0 0,-8 0 8 0 0,0 8 0 0 0,8 1 104 0 0,-8-1 0 0 0,0 0 0 0 0,8 0 0 0 0,0 8 0 0 0,-8-8 104 0 0,8 8-32 0 0,-1 0-8 0 0,-7-8 88 0 0,8 16 8 0 0,0-8 8 0 0,0 0 0 0 0,0 8-8 0 0,0-8 0 0 0,0 8 0 0 0,-8 0 0 0 0,8-8-56 0 0,0 8-8 0 0,-8-1-8 0 0,8 1 0 0 0,0 0 40 0 0,-8 0 0 0 0,0 0 8 0 0,7 0 0 0 0,-7 8-24 0 0,0-8-8 0 0,0 0 0 0 0,0 0 0 0 0,-7 0-24 0 0,7-1-8 0 0,0-7 0 0 0,-8 8 0 0 0,0 0 8 0 0,8-8 0 0 0,-8 0 0 0 0,0 8 0 0 0,0-8-80 0 0,0 0 0 0 0,0 8 72 0 0,0-8-72 0 0,0 0 0 0 0,0 0-160 0 0,8-8 32 0 0,-7 8 8 0 0,-1 0-256 0 0,8-8-48 0 0,-8 8-16 0 0,0-8-6216 0 0,8 0-1239 0 0</inkml:trace>
  <inkml:trace contextRef="#ctx0" brushRef="#br0" timeOffset="1802.013">1116 253 17967 0 0,'0'0'392'0'0,"0"0"88"0"0,0 0 8 0 0,0 0 24 0 0,0 0-416 0 0,0 0-96 0 0,-8 8 0 0 0,8 0 0 0 0,0 0 576 0 0,0 0 88 0 0,-8 0 16 0 0,8 0 8 0 0,0 0-264 0 0,-8 0-48 0 0,8 0-16 0 0,0 0 0 0 0,0 7-360 0 0,8-7 0 0 0,-8 0 0 0 0,0 0-80 0 0,8 0 80 0 0,-8 0 0 0 0,8 0 0 0 0,0 0 64 0 0,-8-8-64 0 0,8 8 0 0 0,0-8 0 0 0,0 0 0 0 0,0 0-152 0 0,-8 0-8 0 0,15 0-8 0 0,-15 0 0 0 0,8-8-16 0 0,0 8 0 0 0,8-8 0 0 0,-8-8 0 0 0,0 16-8 0 0,-8-8-8 0 0,8-8 0 0 0,-8 8 0 0 0,8 0-56 0 0,0-7 0 0 0,-8 7-8 0 0,0-8 0 0 0,8 8-152 0 0,-8-8-32 0 0,0 0-8 0 0,8 8-4807 0 0,-8-8-961 0 0</inkml:trace>
  <inkml:trace contextRef="#ctx0" brushRef="#br0" timeOffset="2102.0158">1369 87 18287 0 0,'0'0'400'0'0,"0"0"80"0"0,-8 8 24 0 0,8 0 8 0 0,-8-8-408 0 0,8 8-104 0 0,-8 0 0 0 0,0 0 0 0 0,8 7 792 0 0,-8-7 136 0 0,8 0 24 0 0,-8 8 8 0 0,8-8-568 0 0,-8 8-104 0 0,8 0-32 0 0,0-8 0 0 0,0 7 0 0 0,-7 1-8 0 0,7 0 0 0 0,7-8 0 0 0,-7 8-248 0 0,0-8 0 0 0,8 0 0 0 0,-8-1 0 0 0,8 1 0 0 0,0 0 0 0 0,0 0 0 0 0,0-8 0 0 0,0 8-320 0 0,0-8-80 0 0,0 0-16 0 0,-1 0-8 0 0,1 0-856 0 0,0 0-160 0 0,0-8-40 0 0</inkml:trace>
  <inkml:trace contextRef="#ctx0" brushRef="#br0" timeOffset="2333.078">1243 222 20127 0 0,'0'0'448'0'0,"0"0"88"0"0,0 0 16 0 0,0 0 8 0 0,0 0-448 0 0,0 0-112 0 0,15 8 0 0 0,-15-8 0 0 0,16 0 384 0 0,-8 0 48 0 0,0 0 16 0 0,0-8 0 0 0,8 8-360 0 0,-8 0-88 0 0,-1 0 0 0 0,9 0 0 0 0,-8 0-800 0 0,8 0-184 0 0,0 0-32 0 0,-8 0-8 0 0</inkml:trace>
  <inkml:trace contextRef="#ctx0" brushRef="#br0" timeOffset="3202.5507">1551 142 17735 0 0,'0'0'504'0'0,"0"0"104"0"0,0 0-480 0 0,-8 0-128 0 0,8 0 0 0 0,-8 0 0 0 0,0 0 768 0 0,8 0 128 0 0,-8 0 24 0 0,1 0 8 0 0,7 8-384 0 0,-8-8-64 0 0,8 8-24 0 0,-8-8 0 0 0,0 8-288 0 0,8-8-56 0 0,-8 8-16 0 0,8 0 0 0 0,-8 0-96 0 0,8 0 72 0 0,0-8-72 0 0,0 8 64 0 0,0-1-64 0 0,0 1 0 0 0,0-8 0 0 0,0 8-88 0 0,8 0-88 0 0,-8 0-16 0 0,8-8-8 0 0,0 8 0 0 0,0-8-120 0 0,-8 0-32 0 0,8 0 0 0 0,-1 0 0 0 0,1 0 120 0 0,0 0 16 0 0,0-8 8 0 0,-8 8 0 0 0,8 0 72 0 0,0-8 8 0 0,0 8 8 0 0,-8 0 0 0 0,8-8 32 0 0,-8 0 8 0 0,8 0 0 0 0,0 1 0 0 0,-8-1 80 0 0,0 8 0 0 0,0-8 0 0 0,8 0 0 0 0,-8 0 0 0 0,0 8 0 0 0,7-8 0 0 0,-7 8 0 0 0,0-8 64 0 0,0 8-64 0 0,0 0 80 0 0,0 0-80 0 0,0 0 0 0 0,0 0 64 0 0,0 0-64 0 0,0 0 0 0 0,0 0 64 0 0,8 0 0 0 0,0 8-64 0 0,-8 0 96 0 0,0-8 16 0 0,8 8 0 0 0,-8 0 0 0 0,0 0 0 0 0,8 0-8 0 0,-8 7 0 0 0,0-15 0 0 0,8 8 0 0 0,-8 0-24 0 0,8 0-8 0 0,-8 0 0 0 0,8 0 0 0 0,-8 0 24 0 0,8-8 0 0 0,-8 0 0 0 0,8 8 0 0 0,0-8-8 0 0,-8 0 0 0 0,7 0 0 0 0,1 0 0 0 0,-8 0-88 0 0,8 0 0 0 0,0-8 0 0 0,-8 8 0 0 0,8-8 0 0 0,0 8-128 0 0,-8-8 24 0 0,8 0 0 0 0,-8 8-48 0 0,0-16-8 0 0,8 8 0 0 0,-8 0 0 0 0,8-7 48 0 0,-8 7 8 0 0,0-8 0 0 0,0 0 0 0 0,0 8-24 0 0,8-8-8 0 0,-8 1 0 0 0,7-1 0 0 0,-7 8-8 0 0,0 0 0 0 0,0-8 0 0 0,0 8 0 0 0,8 0 144 0 0,-8 8 0 0 0,0-8 0 0 0,0 8 0 0 0,0 0 152 0 0,0 0-24 0 0,0 0 0 0 0,0 0 0 0 0,0 0 24 0 0,-8 8 0 0 0,8 0 0 0 0,0 0 0 0 0,-7 8-56 0 0,7-8-16 0 0,-8 0 0 0 0,8 8 0 0 0,0-1-16 0 0,-8 1 0 0 0,8-8 0 0 0,-8 8 0 0 0,8 0 0 0 0,0 7-64 0 0,0-15 96 0 0,-8 16-32 0 0,8-16 8 0 0,0 8 0 0 0,0-8 0 0 0,0 7 0 0 0,0-7-72 0 0,0 0 96 0 0,0 0-96 0 0,0-8 96 0 0,0 0-96 0 0,0 8 64 0 0,0-8-64 0 0,0 0 64 0 0,0 0-64 0 0,0 0-112 0 0,0 0 24 0 0,0 0 8 0 0,0-8 0 0 0,0 0 0 0 0,0 0 0 0 0,0 0 0 0 0,0 1 80 0 0,8-9-80 0 0,-8 8 80 0 0,0-8-80 0 0,0 0 80 0 0,8 8 0 0 0,0-7-72 0 0,-8 7 72 0 0,8 0-64 0 0,-1 0 64 0 0,-7 0-80 0 0,8 8 80 0 0,0-8-72 0 0,0 0 72 0 0,0 8-64 0 0,0 0 64 0 0,0 0 0 0 0,0-8 0 0 0,0 8 0 0 0,0 0 0 0 0,0 0 0 0 0,-8 0 0 0 0,7 8 0 0 0,1-8 64 0 0,0 0-64 0 0,0 0 96 0 0,-8 0-32 0 0,8 0 0 0 0,0 0 64 0 0,0 8 8 0 0,0-8 8 0 0,-8 8 0 0 0,0-8 112 0 0,8 8 16 0 0,-8 0 8 0 0,8 0 0 0 0,-8 0-88 0 0,0-1-24 0 0,0 1 0 0 0,0 0 0 0 0,0 0-80 0 0,0 0-24 0 0,0 8 0 0 0,0-8 0 0 0,0 0-64 0 0,0-8 64 0 0,0 8-64 0 0,-8-1 64 0 0,8 1-240 0 0,0-8-48 0 0,0 0-16 0 0,0 0 0 0 0,0 0-920 0 0,0 0-184 0 0,-8 8-40 0 0,0-16-8 0 0</inkml:trace>
  <inkml:trace contextRef="#ctx0" brushRef="#br0" timeOffset="3381.161">1883 0 18287 0 0,'-8'0'400'0'0,"8"0"80"0"0,0 0 24 0 0,0 0 8 0 0,0 0-408 0 0,0 0-104 0 0,0 0 0 0 0,0 0 0 0 0,0 0 632 0 0,0 0 104 0 0,0 0 16 0 0,8 0 8 0 0,0 8-448 0 0,-8-8-88 0 0,0 0-24 0 0,8 8 0 0 0,0 0-728 0 0,0 0-144 0 0,-8 0-32 0 0,8-8-8 0 0</inkml:trace>
  <inkml:trace contextRef="#ctx0" brushRef="#br0" timeOffset="4003.8388">2097 183 18399 0 0,'0'0'408'0'0,"-8"-8"80"0"0,8 8 24 0 0,0-8 0 0 0,-8 8-416 0 0,0-8-96 0 0,8 8 0 0 0,-8 0 0 0 0,1-8 816 0 0,7 8 144 0 0,-8 0 24 0 0,0 0 8 0 0,8 0-440 0 0,-8 0-80 0 0,8 8-24 0 0,-8-8 0 0 0,8 8-352 0 0,-8-8-96 0 0,8 8 0 0 0,-8 0 0 0 0,8 0 0 0 0,0 0 0 0 0,0-1 0 0 0,0 1 0 0 0,0 0 0 0 0,0 0 0 0 0,8 8 0 0 0,-8-16 0 0 0,8 8-192 0 0,-8 0-48 0 0,8 0-16 0 0,-8 0 0 0 0,8 0 128 0 0,0-8 32 0 0,0 8 0 0 0,-8-8 0 0 0,7 0 0 0 0,1 0 0 0 0,0 0 0 0 0,0 0 0 0 0,-8 0 24 0 0,8 0 8 0 0,0 0 0 0 0,0-8 0 0 0,-8 8-160 0 0,8-8-24 0 0,-8 8-8 0 0,0-8 0 0 0,8 0 256 0 0,-8 8-72 0 0,0-8 72 0 0,0 0 0 0 0,8 0 0 0 0,-8 0 0 0 0,0 0 0 0 0,0 0 0 0 0,8 0 0 0 0,-8 1 0 0 0,8-1 0 0 0,-8 0 0 0 0,7 8 0 0 0,1-8 0 0 0,-8 8 0 0 0,8-8 0 0 0,0 8 0 0 0,0-8 0 0 0,-8 8 0 0 0,8 0 0 0 0,-8 0 0 0 0,8 8 0 0 0,-8-8 0 0 0,8 0 0 0 0,-8 0 0 0 0,0 8 0 0 0,8 0 0 0 0,-8 0 0 0 0,8-8 120 0 0,-8 8-16 0 0,0-1 0 0 0,0 9 0 0 0,0-16 32 0 0,0 16 8 0 0,8-8 0 0 0,-8 0 0 0 0,0-8-56 0 0,0 8-16 0 0,0 0 0 0 0,0 0 0 0 0,0 0-72 0 0,0-8 0 0 0,0 0 0 0 0,0 0 0 0 0,0 0 0 0 0,0 8 0 0 0,0-8 64 0 0,0 0-64 0 0,0 0 0 0 0,0 0-128 0 0,0 0 32 0 0,0 0 8 0 0,0 0-32 0 0,7 0-8 0 0,-7-8 0 0 0,8 0 0 0 0,-8 0 8 0 0,8 0 0 0 0,-8 0 0 0 0,8 0 0 0 0,0 0-8 0 0,0-8-8 0 0,0 8 0 0 0,0-7 0 0 0,0 7 16 0 0,0 0 8 0 0,0 0 0 0 0,0-8 0 0 0,-1 16 32 0 0,1-8 8 0 0,0 0 0 0 0,0 8 0 0 0,0 0 72 0 0,0 0 128 0 0,-8 8-32 0 0,8-8-8 0 0,0 8 192 0 0,-8 0 40 0 0,0 8 0 0 0,0-8 8 0 0,0 7-8 0 0,0 1-8 0 0,0-8 0 0 0,0 8 0 0 0,0 0-160 0 0,0 0-32 0 0,8 0-8 0 0,-8-8 0 0 0,0 7-624 0 0,0-7-120 0 0,0 8-24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53.571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5813 1053 12840 0 0,'0'0'280'0'0,"0"0"56"0"0,0 0 16 0 0,0-8 16 0 0,0 8-296 0 0,0-8-72 0 0,0 8 0 0 0,-8-8 0 0 0,8 8 944 0 0,0-8 176 0 0,0 1 31 0 0,0 7 1 0 0,0-8-280 0 0,0 8-56 0 0,-8-8-16 0 0,8 0 0 0 0,0 8-416 0 0,-8-8-96 0 0,8 8-8 0 0,-8-8-8 0 0,8 8 16 0 0,-8 0 8 0 0,8-8 0 0 0,-8 8 0 0 0,0 0-208 0 0,8 0-88 0 0,-8 0 64 0 0,8 0-64 0 0,-8 0 64 0 0,1 0-64 0 0,-1 8 0 0 0,8-8 64 0 0,-8 8-64 0 0,0-8 0 0 0,8 0 0 0 0,-8 8 0 0 0,0 0 0 0 0,0-8 0 0 0,0 8 0 0 0,8 0 0 0 0,-8-8-72 0 0,8 7 72 0 0,-8 1 0 0 0,8 0 0 0 0,-8 8-72 0 0,8-16 72 0 0,0 8 0 0 0,0-8-72 0 0,0 8 72 0 0,0-8-80 0 0,0 0 80 0 0,8 8-80 0 0,-8-8 80 0 0,0 8-64 0 0,0-8 64 0 0,16 0-64 0 0,-16 0-64 0 0,8 0-16 0 0,0 0 0 0 0,0-8 0 0 0,0 8 40 0 0,-8-8 8 0 0,8 8 0 0 0,0-8 0 0 0,0 0 0 0 0,-8 8 8 0 0,7-8 0 0 0,-7 0 0 0 0,8 0 88 0 0,-8 0-104 0 0,0 1 40 0 0,0 7 64 0 0,8-8 0 0 0,-8 0 0 0 0,0 0 0 0 0,0 8 0 0 0,0-8 0 0 0,0 0 0 0 0,0 8 0 0 0,0-8 0 0 0,0 8 0 0 0,0-8 0 0 0,0 8 0 0 0,0 0 64 0 0,-8 0-64 0 0,8 0 0 0 0,0 0 0 0 0,0 0 64 0 0,0 0-64 0 0,0 8 0 0 0,0-8-80 0 0,0 8 80 0 0,0-8 0 0 0,0 8 0 0 0,0 0 0 0 0,0 0 0 0 0,0 8 64 0 0,0-9-64 0 0,0 9 96 0 0,0 0-96 0 0,0 0 96 0 0,0 0-96 0 0,0 7 96 0 0,0-7-96 0 0,0 8 80 0 0,0 0-80 0 0,0-1 64 0 0,-8-7-64 0 0,8 8 160 0 0,0 0-16 0 0,0-8 0 0 0,-7 7 0 0 0,-1-7 16 0 0,8 0 0 0 0,-8 0 0 0 0,0-8 0 0 0,8 7-96 0 0,-8-7-64 0 0,0 0 96 0 0,0 8-96 0 0,0-8 96 0 0,0 0-96 0 0,8-8 96 0 0,-8 8-96 0 0,8-8 0 0 0,-8 0 0 0 0,0 0 0 0 0,8-8 0 0 0,0 8-120 0 0,-8-8-48 0 0,8 0-16 0 0,0-8 0 0 0,-7 8-56 0 0,14-8-16 0 0,-7 1 0 0 0,0-1 0 0 0,8-8-64 0 0,-8 8-8 0 0,8-7-8 0 0,0-1 0 0 0,0 0-160 0 0,0 0-32 0 0,8 1-8 0 0,-8-1 0 0 0,0 8 112 0 0,8-8 16 0 0,-8 9 8 0 0,7-9 0 0 0,1 8 336 0 0,-8 0 64 0 0,0 8 0 0 0,0-7 0 0 0,8 7 440 0 0,-16 0 64 0 0,8 0 8 0 0,0 0 8 0 0,0 0-216 0 0,-8 0-48 0 0,7 8 0 0 0,-7 0-8 0 0,0 0 88 0 0,0 0 16 0 0,0 0 8 0 0,0 8 0 0 0,8 0-192 0 0,-8 0-40 0 0,8 0 0 0 0,-8 0-8 0 0,0 0-16 0 0,0 7 0 0 0,0-7 0 0 0,0 8 0 0 0,0 0 72 0 0,0-8 16 0 0,0 8 0 0 0,0-8 0 0 0,-8 7-128 0 0,8-7-64 0 0,0 8 80 0 0,0-8-80 0 0,0 0 64 0 0,0 0-64 0 0,0-8 0 0 0,0 8 72 0 0,0-8-72 0 0,0 0 64 0 0,0 0-64 0 0,0 0 64 0 0,0 0 0 0 0,0 0 0 0 0,0 0 0 0 0,0 0 0 0 0,8-8-64 0 0,-8 0 64 0 0,0 0-64 0 0,0 0 64 0 0,0-8 0 0 0,0 8 0 0 0,0 0 0 0 0,8-7 0 0 0,-8-1-64 0 0,8 0 0 0 0,-8 8 0 0 0,8-8 0 0 0,0 0-104 0 0,-8 9-40 0 0,16-1-8 0 0,-16 0 0 0 0,16 0-72 0 0,-8 0-24 0 0,0 0 0 0 0,-1 8 0 0 0,1-8-136 0 0,0 8-32 0 0,0 0-8 0 0,0 0 0 0 0,0 0-992 0 0,0 0-200 0 0,0 8-40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54.522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5919 1041 14944 0 0,'-8'-8'328'0'0,"8"8"72"0"0,0 0 16 0 0,0-8-1 0 0,-8 8-335 0 0,8 0-80 0 0,0-8 0 0 0,0 8 0 0 0,0-8 784 0 0,0 0 144 0 0,0 8 24 0 0,0 0 8 0 0,0 0-376 0 0,0 0-72 0 0,-8 0-8 0 0,8 0-8 0 0,0 0-48 0 0,-7-8-16 0 0,7 8 0 0 0,-8 0 0 0 0,0 0-240 0 0,0 8-56 0 0,8-8-8 0 0,-8 0 0 0 0,0 8-8 0 0,0-8-8 0 0,8 8 0 0 0,-8 0 0 0 0,8-8-112 0 0,-8 8 0 0 0,8 0 64 0 0,0-8-64 0 0,0 8 0 0 0,0 0 0 0 0,0-8-72 0 0,0 8 72 0 0,0 0-160 0 0,8-8 24 0 0,-8 8 0 0 0,8-8 0 0 0,0 7-96 0 0,0-7-24 0 0,0 8 0 0 0,0-8 0 0 0,-8 0 32 0 0,16-8 8 0 0,-9 8 0 0 0,1 0 0 0 0,-8-7 112 0 0,8 7 16 0 0,0-8 8 0 0,0 8 0 0 0,0-8 80 0 0,0 8 0 0 0,0-8 0 0 0,-8 8 0 0 0,8-8 0 0 0,0 0 64 0 0,-8 8-64 0 0,0-8 88 0 0,0 0 48 0 0,0 8 16 0 0,0-8 0 0 0,0 8 0 0 0,0 0-32 0 0,0 0-8 0 0,0 0 0 0 0,0-8 0 0 0,0 8 24 0 0,0 0 8 0 0,0 0 0 0 0,0 0 0 0 0,0 0-240 0 0,8 0-56 0 0,-8 0-8 0 0,0 0 0 0 0,0 8 160 0 0,8-8-64 0 0,-8 0 64 0 0,0 8 0 0 0,7 0 0 0 0,-7 0 0 0 0,0-8 0 0 0,0 8 0 0 0,8 0-64 0 0,0 0 64 0 0,-8 0 0 0 0,8-8 0 0 0,-8 8 0 0 0,8-1 0 0 0,-8-7 0 0 0,8 8 0 0 0,0-8 0 0 0,-8 8 0 0 0,0-8 0 0 0,8 0 0 0 0,0 0-96 0 0,0 0 32 0 0,0-8 64 0 0,-1 8-104 0 0,1 0-136 0 0,-8 0-24 0 0,8 0-8 0 0,0-8 0 0 0,-8 8-80 0 0,8-7-8 0 0,-8 7-8 0 0,8-8 0 0 0,0 0 120 0 0,-8 0 24 0 0,0 0 8 0 0,8 0 0 0 0,-8 0 104 0 0,0-8 16 0 0,8 8 8 0 0,-8 0 0 0 0,0 8 88 0 0,0-8 0 0 0,0 0-72 0 0,8 1 72 0 0,-8 7 0 0 0,0 0 0 0 0,0 0-72 0 0,0 0 72 0 0,0 0 0 0 0,0 0-80 0 0,0 0 80 0 0,0 7-64 0 0,-8 1 160 0 0,8 0 40 0 0,0 0 8 0 0,0 0 0 0 0,0 8 48 0 0,0-8 16 0 0,0 8 0 0 0,-8 0 0 0 0,8-1 48 0 0,0 9 0 0 0,0-8 8 0 0,-8 8 0 0 0,8-8-32 0 0,0 15-8 0 0,0 1 0 0 0,0-8 0 0 0,-8-8 88 0 0,8-1 8 0 0,0 1 8 0 0,-8-8 0 0 0,16 0-104 0 0,-8-8-32 0 0,0 0 0 0 0,0 0 0 0 0,-8-8-192 0 0,8 0 64 0 0,0 0-64 0 0,0 0 0 0 0,0-7 0 0 0,8 7 0 0 0,-8-8 0 0 0,0-8 0 0 0,0 0 0 0 0,8 8 0 0 0,-8-15-96 0 0,0 7 96 0 0,0 8-144 0 0,8-8 32 0 0,-8 9 8 0 0,0-1 0 0 0,8 0 104 0 0,-8 0 96 0 0,0 0-24 0 0,8 8 0 0 0,-8 0-208 0 0,8 0-48 0 0,-8 1-8 0 0,8 7 0 0 0,-1 0 192 0 0,-7-8-72 0 0,8 8 72 0 0,-8 0 0 0 0,8 0-88 0 0,0 0 88 0 0,0 8-80 0 0,-8-8 80 0 0,8 0 0 0 0,0 7 0 0 0,0-7 88 0 0,0 0-24 0 0,-8 0 96 0 0,0 8 16 0 0,0 0 8 0 0,8 0 0 0 0,-8 0-184 0 0,0 0 0 0 0,0 8 0 0 0,0-16 64 0 0,-8 16 88 0 0,8-16 16 0 0,0 8 8 0 0,-8 0 0 0 0,0 0 40 0 0,8-8 8 0 0,-8 7 0 0 0,8 1 0 0 0,-8-8-128 0 0,0 8-32 0 0,0 0 0 0 0,0-8 0 0 0,0 0-64 0 0,8 8 0 0 0,-7-8 0 0 0,-1 0 0 0 0,8-8-304 0 0,-8 0 0 0 0,0 8 0 0 0,8-8 0 0 0,-8 8-936 0 0,8-8-184 0 0,0 1-40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54.924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6177 855 15000 0 0,'0'0'328'0'0,"-8"8"72"0"0,8 0 16 0 0,0 0-1 0 0,0 8-327 0 0,-8-8-88 0 0,8 8 0 0 0,-8 0 0 0 0,8-1 472 0 0,0 1 72 0 0,-8 0 24 0 0,8 0 0 0 0,-8 7-208 0 0,8-7-40 0 0,-8 0 0 0 0,8 8-8 0 0,0-8-200 0 0,-8-1-40 0 0,8-7-8 0 0,0 8 0 0 0,-7-8-64 0 0,7 8 0 0 0,0-8 0 0 0,0 0 64 0 0,0-8-64 0 0,0 8 0 0 0,0-8 0 0 0,0 7 64 0 0,0-7-64 0 0,0 0-112 0 0,0 0 24 0 0,0 0 8 0 0,0 0-128 0 0,7 0-24 0 0,1 0-8 0 0,-8-7 0 0 0,8-1 72 0 0,0 0 8 0 0,0 0 8 0 0,0 0 0 0 0,-8 0 152 0 0,8 0-80 0 0,0 0 80 0 0,0 0-64 0 0,0 0 64 0 0,-1 1 0 0 0,1-1 0 0 0,0 8 0 0 0,-8-8 200 0 0,8 8 8 0 0,0 0 0 0 0,-8 0 0 0 0,0 0 224 0 0,0 0 48 0 0,8 0 0 0 0,-8 0 8 0 0,8 8-112 0 0,-8 0-24 0 0,0 7-8 0 0,8-7 0 0 0,-8 0-160 0 0,0 0-32 0 0,8 0-8 0 0,-8-8 0 0 0,0 8-144 0 0,0 0 0 0 0,0 0 0 0 0,0 0-6224 0 0,0-1-1231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56.219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6461 1001 15120 0 0,'0'0'328'0'0,"0"0"72"0"0,0 0 16 0 0,0 0 7 0 0,0 0-335 0 0,0 0-88 0 0,0 0 0 0 0,0 0 0 0 0,0 0 736 0 0,0 8 136 0 0,0-8 24 0 0,0 0 8 0 0,0 0-352 0 0,0 0-72 0 0,8 0-8 0 0,0 16-8 0 0,-8-16-128 0 0,0 0-24 0 0,0 8-8 0 0,8 0 0 0 0,0 0-72 0 0,-8 0-8 0 0,0 7-8 0 0,8-7 0 0 0,-8 0-56 0 0,8-8-16 0 0,-8 8 0 0 0,0 0 0 0 0,8-8-24 0 0,-8 8-8 0 0,0-8 0 0 0,0 8 0 0 0,0-8 24 0 0,0 0 8 0 0,0 0 0 0 0,8 8 0 0 0,-8-8 8 0 0,0 0 0 0 0,0 0 0 0 0,0 0 0 0 0,0 0 16 0 0,0 0 8 0 0,0 0 0 0 0,0-8 0 0 0,0 8 56 0 0,8-8 16 0 0,-8 8 0 0 0,0 0 0 0 0,0-8-248 0 0,0 0 0 0 0,0 0-88 0 0,0 0 88 0 0,0 8 0 0 0,8-8 0 0 0,-8 1 0 0 0,0-1 0 0 0,0 0 0 0 0,0 0 0 0 0,0 0 0 0 0,7 0 0 0 0,-7-8-128 0 0,8 8-24 0 0,-8 0 0 0 0,8 0 0 0 0,0-7-240 0 0,-8 7-56 0 0,16-8 0 0 0,-8 8-8 0 0,-8-8-680 0 0,8 8-136 0 0,0-8-24 0 0,0 8-8 0 0,0 1-1104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56.535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6643 926 15632 0 0,'0'0'344'0'0,"0"0"72"0"0,0 0 7 0 0,0 0 25 0 0,0 0-360 0 0,0 0-88 0 0,0 8 0 0 0,-8-8 0 0 0,8 8 760 0 0,0-8 136 0 0,0 8 24 0 0,-8 0 8 0 0,8 0-336 0 0,-8 0-64 0 0,8 0-16 0 0,0 0 0 0 0,0 0-352 0 0,0 7-80 0 0,0-7-16 0 0,0 0 0 0 0,0 0-64 0 0,0 0 64 0 0,0 0-64 0 0,0 0 64 0 0,0 0-280 0 0,0 0-56 0 0,0 0-16 0 0,0-8 0 0 0,0 0-792 0 0,0 0-160 0 0,0 8-32 0 0,0-8-6391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56.735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6619 847 18919 0 0,'0'0'416'0'0,"0"0"80"0"0,0 0 16 0 0,0 0 32 0 0,0 8-440 0 0,0-8-104 0 0,0 0 0 0 0,0 0 0 0 0,0 0 448 0 0,0 0 64 0 0,0 0 8 0 0,8 0 8 0 0,0 8-448 0 0,-8-8-80 0 0,8 8 0 0 0,-8 0-6176 0 0,8 0-1207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2:57.202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6774 970 17967 0 0,'0'0'392'0'0,"0"0"88"0"0,0-8 8 0 0,0 8 24 0 0,0-8-416 0 0,0 8-96 0 0,-8-7 0 0 0,8 7 0 0 0,0 0 608 0 0,0-8 104 0 0,0 8 24 0 0,-8 0 0 0 0,0 0-352 0 0,8 0-72 0 0,0 0-16 0 0,0 0 0 0 0,-8 8-176 0 0,0-8-40 0 0,8 7-8 0 0,0-7 0 0 0,-8 8-72 0 0,8 0 0 0 0,-8-8 72 0 0,8 8-72 0 0,-8 0 0 0 0,8 0 64 0 0,-8 0-64 0 0,8 0 0 0 0,0 0 0 0 0,0-1 0 0 0,0-7-80 0 0,0 0 80 0 0,0 8-96 0 0,0-8 32 0 0,0 0 64 0 0,0 8-104 0 0,8 0 8 0 0,-8-8 8 0 0,8 0 0 0 0,-8 0 0 0 0,0 0-8 0 0,0 0 0 0 0,16 0 0 0 0,-16 0 0 0 0,8 0 96 0 0,0-8 0 0 0,-8 8 0 0 0,8-8 0 0 0,0 8 0 0 0,-8-8 0 0 0,8 1 0 0 0,-8-1 88 0 0,8 8-88 0 0,-8-8-136 0 0,0 0 32 0 0,0 8 8 0 0,7-8 160 0 0,1 0 32 0 0,-8 8 0 0 0,0-8 8 0 0,0 0 40 0 0,0 0 8 0 0,8 8 0 0 0,-8-7 0 0 0,0 7-152 0 0,0-8 0 0 0,0 8 0 0 0,0 0 0 0 0,8 0 0 0 0,-8 0-72 0 0,0 0 72 0 0,0 0-96 0 0,0 8 168 0 0,8-1 32 0 0,0 1 8 0 0,-8 0 0 0 0,0 0-112 0 0,0-8 88 0 0,8 8-88 0 0,-8 0 80 0 0,0 0-16 0 0,8 0 0 0 0,-8-8 0 0 0,0 0 0 0 0,8 8-64 0 0,-8-8 64 0 0,0 0-64 0 0,0 7 64 0 0,8 1-176 0 0,-8-8-40 0 0,0 0-8 0 0,8 8-6392 0 0,-8-8-1279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00.46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2778 5045 14456 0 0,'-14'28'320'0'0,"14"-28"64"0"0,0 0 8 0 0,0 0 16 0 0,0 0-328 0 0,0 0-80 0 0,0 0 0 0 0,0 0 0 0 0,0 0 663 0 0,0 0 113 0 0,0 0 24 0 0,0 0 8 0 0,0 0-432 0 0,0 0-88 0 0,0 0-24 0 0,0 0 0 0 0,0 0-128 0 0,0 0-24 0 0,0 0-8 0 0,0 0 0 0 0,0 0 32 0 0,0 0 8 0 0,14 14 0 0 0,-14 0 0 0 0,0-14-48 0 0,0 14-16 0 0,0-14 0 0 0,0 0 0 0 0,0 14-80 0 0,0 0 0 0 0,14-14 0 0 0,-14 0 0 0 0,0 0-208 0 0,0 14-8 0 0,13-14 0 0 0,-13 0 0 0 0,14 0-128 0 0,0 0-24 0 0,-14 0-8 0 0,14 0 0 0 0,-14 0 8 0 0,14 0 0 0 0,0 0 0 0 0,-14-14 0 0 0,0 14 88 0 0,0-14 24 0 0,14 14 0 0 0,0-14 0 0 0,-14 14 176 0 0,0-14 80 0 0,0 14-64 0 0,0-14 64 0 0,14 14 0 0 0,-14-14 64 0 0,0 0 0 0 0,0 14 0 0 0,14-14-64 0 0,-14 14 0 0 0,0-14 64 0 0,-14 14-64 0 0,14 0 64 0 0,0 0-64 0 0,0 0 64 0 0,0 0-64 0 0,0 0 88 0 0,0 0-24 0 0,0 0 0 0 0,0 0 0 0 0,-14 0 160 0 0,14 0 32 0 0,0 0 8 0 0,0 0 0 0 0,0 14-8 0 0,0 0 0 0 0,0 0 0 0 0,0-14 0 0 0,0 14-104 0 0,14 0-24 0 0,-14 0-8 0 0,-14 0 0 0 0,28 0 8 0 0,-28 0 8 0 0,14 0 0 0 0,0 0 0 0 0,0 0 64 0 0,0 0 16 0 0,0 0 0 0 0,-14 13 0 0 0,14-13 72 0 0,0 0 8 0 0,0 0 8 0 0,-14 0 0 0 0,14 0-56 0 0,-14 0-16 0 0,14 0 0 0 0,-14 0 0 0 0,14 0-104 0 0,-14 0-32 0 0,14-14 0 0 0,-14 14 0 0 0,14-14-96 0 0,0 0-96 0 0,-14 14 24 0 0,1-14 0 0 0,13 0-256 0 0,0 0-56 0 0,-14-14 0 0 0,14 14-8 0 0,-14 0-912 0 0,14 0-176 0 0,0-14-40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3:02.565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143 111 15632 0 0,'0'0'344'0'0,"0"0"72"0"0,0 0 7 0 0,0 0 25 0 0,0 0-360 0 0,0 0-88 0 0,0 0 0 0 0,0 0 0 0 0,0 0 800 0 0,0 0 152 0 0,0 0 24 0 0,0 0 8 0 0,0 0-344 0 0,0 0-64 0 0,0 0-8 0 0,-8 0-8 0 0,0 0-168 0 0,8 0-32 0 0,0 0-8 0 0,0 8 0 0 0,-8-8-88 0 0,8 0-16 0 0,-8 0-8 0 0,0 0 0 0 0,8 8-56 0 0,-8-8-16 0 0,0 0 0 0 0,8 0 0 0 0,0 0-40 0 0,0 0 0 0 0,-16 8-8 0 0,9 0 0 0 0,7-8-16 0 0,-8 0 0 0 0,0 8 0 0 0,0-8 0 0 0,8 8-16 0 0,0-8-8 0 0,-8 7 0 0 0,0-7 0 0 0,0 8-80 0 0,0-8 64 0 0,8 0-64 0 0,0 8 64 0 0,-8 0-64 0 0,8-8 0 0 0,0 0 0 0 0,0 8 0 0 0,0-8 0 0 0,0 8 0 0 0,8 0 0 0 0,-8 0-88 0 0,0-8 88 0 0,8 0 128 0 0,-8 8-32 0 0,8-8-8 0 0,-8 7-312 0 0,8-7-56 0 0,0 0-8 0 0,8 8-7040 0 0,-1-8-1407 0 0</inkml:trace>
  <inkml:trace contextRef="#ctx0" brushRef="#br0" timeOffset="520.4253">341 135 15808 0 0,'0'0'352'0'0,"0"0"63"0"0,0 0 25 0 0,0 0 0 0 0,-8 0-352 0 0,8 0-88 0 0,0 0 0 0 0,0 0 0 0 0,-8 0 848 0 0,8-8 152 0 0,0 8 32 0 0,0 0 8 0 0,-8 0-400 0 0,8 0-88 0 0,-8 0-8 0 0,8 0-8 0 0,-8 0-152 0 0,0 0-24 0 0,8 0-8 0 0,-8 0 0 0 0,1 0-104 0 0,7 0-24 0 0,-8 8-8 0 0,8-8 0 0 0,-8 0-48 0 0,8 7-8 0 0,-8-7 0 0 0,0 0 0 0 0,0 0-48 0 0,0 8-16 0 0,8 0 0 0 0,-8-8 0 0 0,8 0-24 0 0,-8 8-8 0 0,8 0 0 0 0,-8-8 0 0 0,8 8-64 0 0,-8-8-72 0 0,8 8 72 0 0,0-8-104 0 0,-8 8 104 0 0,8-8 64 0 0,0 0 0 0 0,0 8-64 0 0,0-1 0 0 0,0-7 0 0 0,8 0 0 0 0,-8 8-96 0 0,0 0-56 0 0,8-8-8 0 0,0 8 0 0 0,-8 0 0 0 0,8-8-64 0 0,0 0-8 0 0,-8 8-8 0 0,16-8 0 0 0,-16 0-32 0 0,8 0-8 0 0,0 0 0 0 0,8 0 0 0 0,-16-8 144 0 0,15 8 24 0 0,-15-8 8 0 0,16 8 0 0 0,-8 0-184 0 0,0-8-32 0 0,-8 8 0 0 0,16-8-8 0 0,-16 8 208 0 0,8-8 48 0 0,0 1 8 0 0,-8 7 0 0 0,8-8 64 0 0,-8 8 128 0 0,8-8-32 0 0,-8 0-8 0 0,0 0 176 0 0,0 8 40 0 0,-8-8 8 0 0,8 8 0 0 0,-8-8-200 0 0,8 0-40 0 0,-8 0-8 0 0,8 8 0 0 0,0 0 16 0 0,-8 0 0 0 0,0-7 0 0 0,8 7 0 0 0,0 0-80 0 0,-8-8 0 0 0,8 8 0 0 0,-8 0 0 0 0,8 0-272 0 0,0 0-96 0 0,0 0-16 0 0,0 0-8 0 0,0 0-1592 0 0</inkml:trace>
  <inkml:trace contextRef="#ctx0" brushRef="#br0" timeOffset="1405.8022">609 206 14808 0 0,'0'0'416'0'0,"0"0"96"0"0,0 0-408 0 0,0-8-104 0 0,-8 8 0 0 0,8-8 0 0 0,0 8 615 0 0,-8-8 105 0 0,8 8 16 0 0,0-8 8 0 0,-7 8-176 0 0,7 0-40 0 0,0-8-8 0 0,-8 8 0 0 0,8 0-200 0 0,-8 0-48 0 0,8 0-8 0 0,-8 0 0 0 0,0 0-32 0 0,8 0-8 0 0,-8 0 0 0 0,0 8 0 0 0,0-8-56 0 0,0 0-8 0 0,0 8-8 0 0,0 0 0 0 0,1-8-24 0 0,-1 8-8 0 0,0-8 0 0 0,0 8 0 0 0,0-1-56 0 0,0 1 0 0 0,8-8-64 0 0,-8 8 96 0 0,0 0-96 0 0,8-8 0 0 0,0 8 0 0 0,0-8 0 0 0,0 8 0 0 0,0-8 0 0 0,0 8 0 0 0,0-8 0 0 0,8 8-104 0 0,0-8 8 0 0,-8 8 0 0 0,8-8 0 0 0,0 0-96 0 0,0 8-8 0 0,0-8-8 0 0,0 0 0 0 0,-1 0 40 0 0,1 0 8 0 0,0-8 0 0 0,8 8 0 0 0,-8 0-32 0 0,0 0-8 0 0,0-8 0 0 0,0 0 0 0 0,8 8 80 0 0,-9-8 24 0 0,1 0 0 0 0,0 0 0 0 0,0 0 96 0 0,-8 0 0 0 0,8 0 0 0 0,0 1 0 0 0,-8-1 96 0 0,8 0 32 0 0,0-8 16 0 0,-8 8 0 0 0,0 0 80 0 0,8-8 8 0 0,-8 8 8 0 0,8-7 0 0 0,-8-1-80 0 0,0 8-24 0 0,8-8 0 0 0,-1 0 0 0 0,-7 0-136 0 0,0 9 0 0 0,0-1 0 0 0,8 0 0 0 0,-8 0 0 0 0,0 8 0 0 0,8-8 0 0 0,-8 8 0 0 0,0-8-64 0 0,0 8 64 0 0,0 0 0 0 0,0 0-72 0 0,0 0 72 0 0,0 0-96 0 0,0 0 96 0 0,0 0-96 0 0,0 0 96 0 0,0 8 64 0 0,0-8-64 0 0,0 8 88 0 0,-8 0-88 0 0,8 0 0 0 0,-8 0 0 0 0,8-1-88 0 0,0 1 88 0 0,-7 8 0 0 0,7-8 80 0 0,-8 8-80 0 0,8-8 0 0 0,0 8 0 0 0,0-8 0 0 0,-8 7 0 0 0,8 1 0 0 0,0-8 0 0 0,0 8 0 0 0,0-8 0 0 0,0 0 0 0 0,0 0 0 0 0,8-1 64 0 0,-8 1-64 0 0,8 0 64 0 0,-8-8-64 0 0,0 8 0 0 0,0-8 72 0 0,7 8-72 0 0,1 0 0 0 0,0-8 72 0 0,8 8-72 0 0,-8-8 64 0 0,0 0-64 0 0,0 0 64 0 0,0 0-64 0 0,0-8 0 0 0,0 8 64 0 0,-1-8-64 0 0,1 0 0 0 0,8 8 0 0 0,-8-8 0 0 0,0 0-80 0 0,0 8 80 0 0,0-8-64 0 0,-8 1 64 0 0,8-1 0 0 0,0 0 0 0 0,-8 0 0 0 0,7 0 0 0 0,-7 0 0 0 0,8 0 72 0 0,-8-8 24 0 0,0 16 0 0 0,0-8 0 0 0,0 1 0 0 0,0-1 88 0 0,0 8 16 0 0,-8 0 8 0 0,8-8 0 0 0,-7 8 40 0 0,7 0 8 0 0,-8 0 0 0 0,0 0 0 0 0,8 0-40 0 0,-8 0-8 0 0,0 8 0 0 0,0-8 0 0 0,0 8-72 0 0,0-8-8 0 0,0 7-8 0 0,0 1 0 0 0,8 0 8 0 0,-7 0 0 0 0,-1 0 0 0 0,8 0 0 0 0,0 0-48 0 0,0 0-8 0 0,0 0 0 0 0,-8 0 0 0 0,16-1 24 0 0,-8 1 0 0 0,8 8 0 0 0,-8-8 0 0 0,7 0 0 0 0,1 0 8 0 0,0-8 0 0 0,8 8 0 0 0,-8-8-104 0 0,8 8 64 0 0,-8-8-64 0 0,0 0 0 0 0,7 0 0 0 0,1 0-120 0 0,0 0 16 0 0,0 0-7464 0 0,0 0-1487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4:06.659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6192 873 14888 0 0,'0'0'320'0'0,"0"0"72"0"0,0 0 16 0 0,0 0 15 0 0,0 0-335 0 0,0 0-88 0 0,0 0 0 0 0,0 0 0 0 0,0 0 1128 0 0,0 0 216 0 0,0 0 32 0 0,0 0 16 0 0,0 0-400 0 0,0 0-88 0 0,-10 0-8 0 0,10 0-8 0 0,0 0-192 0 0,0 0-40 0 0,0 0-8 0 0,0 0 0 0 0,0 0-456 0 0,0 0-88 0 0,0 0-16 0 0,0 0-8 0 0,0 0-80 0 0,0 0 0 0 0,0 0 72 0 0,0 0-7696 0 0,0 0-1543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4:08.184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0 86 14832 0 0,'0'0'320'0'0,"0"0"72"0"0,0 0 16 0 0,0 0 8 0 0,0 0-329 0 0,0 0-87 0 0,0 0 0 0 0,0 0 0 0 0,0 0 680 0 0,0 0 120 0 0,0 0 32 0 0,0 0 0 0 0,0 0-336 0 0,0 0-64 0 0,0 0-16 0 0,0 7 0 0 0,0-1-88 0 0,0-6-16 0 0,7 7-8 0 0,-7 0 0 0 0,-7-1 48 0 0,7 1 16 0 0,0 0 0 0 0,7-1 0 0 0,-7 1-296 0 0,0-1-72 0 0,0 8 0 0 0,0-8 0 0 0,0 1 64 0 0,6 6-64 0 0,-6-6 96 0 0,0-1-32 0 0,0 1-64 0 0,7-1 0 0 0,-7 1 0 0 0,6 0 0 0 0,-6-1 0 0 0,7-6 0 0 0,0 7 0 0 0,-7-7 0 0 0,0 0 0 0 0,6 0-72 0 0,1 0 72 0 0,0 0-104 0 0,-7-7 104 0 0,6 7-72 0 0,1-6 72 0 0,-1-1-64 0 0,8 0 64 0 0,-8 1 0 0 0,-6-1 64 0 0,7 1-64 0 0,6-1 0 0 0,-6-6 0 0 0,-7 6 0 0 0,0 1 0 0 0,13-8 0 0 0,-13 1 0 0 0,7 7-96 0 0,-7-8 32 0 0,-7 1 64 0 0,14 0 0 0 0,-7 0 0 0 0,0-1-64 0 0,-7 8-72 0 0,7-7-16 0 0,0 6 0 0 0,0 0 0 0 0,0-6-40 0 0,0 7 0 0 0,0 6-8 0 0,0-7 0 0 0,0 7-104 0 0,0-7-16 0 0,-7 7-8 0 0,7 0 0 0 0,0 0-144 0 0,0 0-24 0 0,0 0-8 0 0,-6 7-4831 0 0,6 0-969 0 0</inkml:trace>
  <inkml:trace contextRef="#ctx0" brushRef="#br0" timeOffset="692.944">225 113 16208 0 0,'0'-7'351'0'0,"0"7"81"0"0,0 0 16 0 0,0 0 8 0 0,0 0-360 0 0,0 0-96 0 0,0 0 0 0 0,0 7 0 0 0,-13-7 504 0 0,13 0 80 0 0,0 0 24 0 0,-7 6 0 0 0,7-6-312 0 0,-7 7-56 0 0,7-7-16 0 0,0 0 0 0 0,-6 7-128 0 0,6-1-24 0 0,-7 1-8 0 0,7-7 0 0 0,0 6-64 0 0,0 1 0 0 0,0-7 0 0 0,0 0 0 0 0,0 7 0 0 0,7-7 0 0 0,-7 0 0 0 0,0 6 0 0 0,0 1 0 0 0,0-1 0 0 0,6-6 0 0 0,-6 7 0 0 0,0-7-160 0 0,7 0 32 0 0,0 7 8 0 0,-7-1 0 0 0,6-6 184 0 0,1 7 40 0 0,-7-1 8 0 0,7-6 0 0 0,-1 7-48 0 0,-6 0-64 0 0,0-1 88 0 0,0 1-88 0 0,7 0 104 0 0,-7-1-32 0 0,0 1-8 0 0,-7-7 0 0 0,7 6 56 0 0,0 1 8 0 0,0-7 0 0 0,-6 7 0 0 0,6-1-128 0 0,-7 1 64 0 0,7-7-64 0 0,-7 6 0 0 0,7-6 88 0 0,-6 0-88 0 0,6 0 96 0 0,0 0-96 0 0,0 0 64 0 0,-7 0-64 0 0,0 0 0 0 0,7-6 0 0 0,-6 6 0 0 0,6-7 0 0 0,-7 1 0 0 0,7-1-96 0 0,-6 7 8 0 0,12-7 8 0 0,-6 1 0 0 0,0 6 0 0 0,0-7 16 0 0,0 1 0 0 0,7-1 0 0 0,-7 7 0 0 0,6-7 64 0 0,1 1-64 0 0,0-1 64 0 0,-1 0-64 0 0,1 1 64 0 0,6-1 0 0 0,-6 1 0 0 0,-1-1-64 0 0,8 0 128 0 0,-1 1 32 0 0,-6 6 8 0 0,6-7 0 0 0,0 1 56 0 0,0-1 0 0 0,-6 7 8 0 0,0-7 0 0 0,-1 1-24 0 0,1 6-8 0 0,-1 0 0 0 0,1-7 0 0 0,-7 1 64 0 0,0 6 16 0 0,7 0 0 0 0,-1-7 0 0 0,-6 7-56 0 0,0 0-16 0 0,0 0 0 0 0,0-7 0 0 0,7 7-72 0 0,-7 0-8 0 0,0 0-64 0 0,0 0 96 0 0,0 0 128 0 0,-7 0 16 0 0,1 0 8 0 0,-1 0 0 0 0,0 0-248 0 0,1 7 64 0 0,6-7-64 0 0,-7 7 0 0 0,1-7 0 0 0,-1 0 0 0 0,0 6 0 0 0,7 1 0 0 0,-6-7 0 0 0,6 6 0 0 0,-7 1 0 0 0,7 0 0 0 0,0-7 0 0 0,-7 6 0 0 0,7 1 0 0 0,0-1 0 0 0,0 1 0 0 0,7 0 0 0 0,-7-1 0 0 0,7 1 0 0 0,-7-7-104 0 0,6 6 32 0 0,1 1 8 0 0,0 0 0 0 0,-1-7-136 0 0,1 0-24 0 0,6 6-8 0 0,-6-6 0 0 0,6 0-1048 0 0,0 0-216 0 0,7 0-40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4:26.265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7 180 13504 0 0,'0'0'296'0'0,"0"0"64"0"0,0 0 16 0 0,0 0 0 0 0,0 0-304 0 0,0 0-72 0 0,7 0 0 0 0,-7 0 0 0 0,0 0 1016 0 0,0 0 183 0 0,0 0 41 0 0,0 0 8 0 0,0 0-416 0 0,0 0-88 0 0,0 0-8 0 0,0 0-8 0 0,0 6-296 0 0,0-6-56 0 0,0 7-16 0 0,0 0 0 0 0,0 6-200 0 0,0-7-48 0 0,0 1-8 0 0,0 0 0 0 0,0 6-104 0 0,-7-6 0 0 0,7 6 64 0 0,0-7-64 0 0,-7 1 0 0 0,7 6 0 0 0,0-6 0 0 0,0-1 0 0 0,7 1 0 0 0,-7 0 0 0 0,0-7 0 0 0,0 6-80 0 0,0 1 80 0 0,0-7-104 0 0,0 0 40 0 0,0 0 64 0 0,0 0-120 0 0,0 0 40 0 0,0 0 8 0 0,0-7 0 0 0,7 1 72 0 0,-1-1-64 0 0,-6 0 64 0 0,0 1-64 0 0,7-7 64 0 0,-7 6 96 0 0,7-6-16 0 0,-7 6-8 0 0,6-6-72 0 0,1 0-96 0 0,-7-1 16 0 0,6 8 8 0 0,-6-1 72 0 0,7-6 0 0 0,-7 6-72 0 0,7 1 72 0 0,-1-1 0 0 0,-6 7-72 0 0,0 0 72 0 0,7-6 0 0 0,-1 6-80 0 0,-6 6 80 0 0,0-6-64 0 0,0 0 64 0 0,0 7 0 0 0,7-1 0 0 0,-7 1 0 0 0,0 0 0 0 0,7-1 0 0 0,-7 7 0 0 0,0-6 0 0 0,0 0 0 0 0,0 6 0 0 0,6-6 0 0 0,-6 6 0 0 0,0-7 64 0 0,7 1-64 0 0,-7 0 0 0 0,0-1 0 0 0,0-6 64 0 0,0 0-64 0 0,0 7 96 0 0,0-1-32 0 0,0-6 0 0 0,0 0-64 0 0,0 0 0 0 0,0 0 64 0 0,0 0-64 0 0,0 0 64 0 0,0 0-64 0 0,0 0 64 0 0,7-6-64 0 0,-1 6 0 0 0,-6-7 72 0 0,0 1-72 0 0,7-1 0 0 0,-1 0 0 0 0,-6 7 0 0 0,7-13 0 0 0,-7 7 0 0 0,7-1 0 0 0,-1 0 0 0 0,1 1 0 0 0,-7-1-72 0 0,6 0 72 0 0,1 1-80 0 0,0-1 80 0 0,-7 7-80 0 0,0 0 80 0 0,6-6 0 0 0,1 6 0 0 0,-7 0-64 0 0,0 0 64 0 0,7 0 0 0 0,-1 0 0 0 0,-6 6 0 0 0,7 1 0 0 0,-1-1 0 0 0,-6 1-96 0 0,0 0 32 0 0,7 6 64 0 0,-7-6 72 0 0,0-1-8 0 0,7 1-64 0 0,-7-1 64 0 0,0 8-64 0 0,0-8 0 0 0,0 1 0 0 0,0-1 0 0 0,6-6 0 0 0,-6 7 0 0 0,0 0-72 0 0,0-7-240 0 0,0 0-40 0 0,0 0-16 0 0,0 0-5832 0 0,7 0-1159 0 0</inkml:trace>
  <inkml:trace contextRef="#ctx0" brushRef="#br0" timeOffset="745.0821">397 213 17679 0 0,'0'0'384'0'0,"0"0"88"0"0,0 0 8 0 0,0 0 24 0 0,0 0-408 0 0,0 0-96 0 0,0-7 0 0 0,0 7 0 0 0,0-7 648 0 0,0 7 112 0 0,0 0 16 0 0,0-6 8 0 0,0 6-368 0 0,0 0-80 0 0,-6-7-16 0 0,6 0 0 0 0,0 7-96 0 0,0 0-32 0 0,0 0 0 0 0,-7-6 0 0 0,7 6-24 0 0,-6 0-8 0 0,6 6 0 0 0,-7-6 0 0 0,7 0-64 0 0,-7 0-8 0 0,1 7-8 0 0,6 0 0 0 0,-7-7-80 0 0,0 6 0 0 0,1 1 72 0 0,-1 0-72 0 0,7-7 0 0 0,0 6 0 0 0,-6 1 0 0 0,6-1 0 0 0,0 1 0 0 0,0 0 0 0 0,0-7 0 0 0,0 0-64 0 0,6 6-40 0 0,-6-6-8 0 0,0 7 0 0 0,7-7 0 0 0,-7 0-8 0 0,6 6 0 0 0,1-6 0 0 0,-7 0 0 0 0,0 0 120 0 0,7-6 0 0 0,-1 6-80 0 0,1-7 80 0 0,0 7-64 0 0,-1-6 64 0 0,1 6-80 0 0,-1-7 80 0 0,1 0 0 0 0,0 7-72 0 0,-7-13 72 0 0,6 13 0 0 0,1-6 0 0 0,-7-1 0 0 0,6 0 0 0 0,-6 7 0 0 0,7-6 0 0 0,-7-1 0 0 0,0 0 0 0 0,0 7 0 0 0,7-6 72 0 0,-7 6-72 0 0,0-7 96 0 0,6 7-96 0 0,-6 0 0 0 0,0 0 0 0 0,0 0 0 0 0,0 0 0 0 0,0 0 0 0 0,0 0-88 0 0,7 0 0 0 0,-7 0 0 0 0,-7 7 88 0 0,7-1 0 0 0,7 1 0 0 0,-7 0 0 0 0,0-1 0 0 0,0 1 0 0 0,0 6-64 0 0,0-6 64 0 0,0-1 0 0 0,7 1 0 0 0,-7 0 0 0 0,0-1 0 0 0,0 1 0 0 0,0-1 64 0 0,0 1-64 0 0,0-7 0 0 0,0 0 80 0 0,6 7-16 0 0,-6-7-64 0 0,7 0 96 0 0,-1 0-96 0 0,1 0 0 0 0,-7 0 0 0 0,0 0 0 0 0,13-7-104 0 0,-6 7-48 0 0,-1-7-8 0 0,1 1 0 0 0,0-1-376 0 0,-1 1-72 0 0,1-8-24 0 0,-1 8 0 0 0,1-1-16 0 0,0-6-8 0 0,-1 6 0 0 0,-6-6 0 0 0,7 6 288 0 0,0-6 56 0 0,-7 0 16 0 0,6 0 0 0 0,1 6 296 0 0,-7-6 0 0 0,6 0 0 0 0,-6 6 0 0 0,7 0 224 0 0,-7 1 72 0 0,0-1 24 0 0,0 1 0 0 0,0 6 144 0 0,0 0 32 0 0,0 0 8 0 0,0 0 0 0 0,0 0-24 0 0,0 0-8 0 0,0 6 0 0 0,-7-6 0 0 0,7 7-96 0 0,-6 6-24 0 0,6-13 0 0 0,-7 13 0 0 0,7 1-168 0 0,-6-8-40 0 0,6 7-8 0 0,0-6 0 0 0,0 6 56 0 0,-7 0 0 0 0,7-6 8 0 0,0 0 0 0 0,0 6-88 0 0,0-6-16 0 0,0-1-8 0 0,7 1 0 0 0,-7-1-88 0 0,6-6 0 0 0,-6 0 72 0 0,0 7-72 0 0,7 0 0 0 0,-7-7 0 0 0,6 0 0 0 0,1 0 0 0 0,0 0-192 0 0,-7 0-56 0 0,6 0-8 0 0,1 0 0 0 0,-1 0-912 0 0,1-7-184 0 0,-7 7-40 0 0</inkml:trace>
  <inkml:trace contextRef="#ctx0" brushRef="#br0" timeOffset="945.8663">509 146 18367 0 0,'0'0'408'0'0,"0"0"80"0"0,7 0 24 0 0,-7 0 0 0 0,0 0-416 0 0,0 0-96 0 0,7 0 0 0 0,-1 0 0 0 0,1-6 456 0 0,0 6 72 0 0,-1 0 16 0 0,1 0 0 0 0,0 0-376 0 0,6 0-72 0 0,-7 0-8 0 0,8 0-8 0 0,-8 0-80 0 0,8 0 0 0 0,-8 0 0 0 0,7 0-6136 0 0,-6 0-1183 0 0</inkml:trace>
  <inkml:trace contextRef="#ctx0" brushRef="#br0" timeOffset="1330.4124">748 87 16495 0 0,'0'0'360'0'0,"0"0"80"0"0,0 0 8 0 0,0 0 24 0 0,0 6-376 0 0,0 1-96 0 0,0-7 0 0 0,0 6 0 0 0,0 1 632 0 0,0 0 104 0 0,0-1 32 0 0,0 1 0 0 0,6 0-424 0 0,-6 6-88 0 0,0-7-8 0 0,0 1-8 0 0,7 0-176 0 0,-7 6-64 0 0,0-6 0 0 0,0-1 72 0 0,6 1-72 0 0,-6-1 64 0 0,0 1-64 0 0,0 0 64 0 0,7-1-64 0 0,-7-6 0 0 0,0 0 72 0 0,0 0-72 0 0,0 7 72 0 0,0-7-72 0 0,0 0 96 0 0,-7 0-96 0 0,7 0 96 0 0,0 0-96 0 0,0 0 96 0 0,0-7-96 0 0,0 1 64 0 0,0-1-64 0 0,-6 0 0 0 0,6 1 0 0 0,0-1 312 0 0,0 1 8 0 0,0-1 0 0 0,0-6 0 0 0,0 6-232 0 0,0 0-88 0 0,0-6 64 0 0,0 7-64 0 0,0-1 64 0 0,0 0-64 0 0,0 1 64 0 0,0-1-64 0 0,6 0 0 0 0,-6 7 0 0 0,7-6 0 0 0,-7 6-88 0 0,0-7 88 0 0,7 7 0 0 0,-1 0 0 0 0,1 0 0 0 0,-1 0-224 0 0,1 0 0 0 0,0 0 0 0 0,-1 7 0 0 0,1-7-1264 0 0,-1 0-256 0 0,1 0-48 0 0</inkml:trace>
  <inkml:trace contextRef="#ctx0" brushRef="#br0" timeOffset="1538.6429">953 74 17767 0 0,'-7'0'384'0'0,"7"6"88"0"0,0-6 8 0 0,0 0 32 0 0,-7 0-416 0 0,7 7-96 0 0,-6-1 0 0 0,6 1 0 0 0,0-7 656 0 0,0 13 112 0 0,0-6 16 0 0,-7 0 8 0 0,7-1-400 0 0,0 8-72 0 0,0-8-24 0 0,0 1 0 0 0,-6 6-232 0 0,6-6-64 0 0,0 6 0 0 0,0-6 0 0 0,0-1 0 0 0,0 1 0 0 0,0-1 0 0 0,0 8 0 0 0,0-14-360 0 0,0 6-56 0 0,0 1-16 0 0,0-7-5728 0 0,0 0-1143 0 0</inkml:trace>
  <inkml:trace contextRef="#ctx0" brushRef="#br0" timeOffset="1730.7678">914 1 16272 0 0,'0'0'351'0'0,"0"0"81"0"0,0 0 16 0 0,0 0 8 0 0,0 0-360 0 0,0 6-96 0 0,0-6 0 0 0,0 0 0 0 0,0 0 608 0 0,6 0 112 0 0,-6 7 16 0 0,7-7 8 0 0,0 7-456 0 0,-7-7-96 0 0,6 6-24 0 0,1 1 0 0 0,-7-7-712 0 0,7 7-136 0 0,-7-7-32 0 0</inkml:trace>
  <inkml:trace contextRef="#ctx0" brushRef="#br0" timeOffset="1946.8269">1192 80 20327 0 0,'0'0'448'0'0,"0"6"88"0"0,-7-6 16 0 0,7 0 24 0 0,-6 7-456 0 0,6-1-120 0 0,0-6 0 0 0,-7 7 0 0 0,0 0 440 0 0,7-7 64 0 0,-6 13 8 0 0,-1-6 8 0 0,0-1-368 0 0,7 1-80 0 0,-6 0-8 0 0,-1-1-64 0 0,0 1 0 0 0,7-1-72 0 0,-6 1-8 0 0,-1 0 0 0 0,1-1-760 0 0,-1 1-152 0 0,0 0-32 0 0,1-1-4911 0 0,6-6-977 0 0</inkml:trace>
  <inkml:trace contextRef="#ctx0" brushRef="#br0" timeOffset="2133.8213">1019 93 18687 0 0,'0'0'416'0'0,"0"0"80"0"0,0 7 16 0 0,0-7 8 0 0,0 0-416 0 0,7 0-104 0 0,0 0 0 0 0,-1 7 0 0 0,1-1 680 0 0,0-6 120 0 0,6 7 16 0 0,-7 0 8 0 0,8-1-440 0 0,-8-6-80 0 0,8 7-16 0 0,-1 0-8 0 0,-7-1-24 0 0,8 1 0 0 0,-8-1 0 0 0,8 1 0 0 0,-8 0-256 0 0,7-7 0 0 0,-6 6 0 0 0,0-6-96 0 0,-1 7-192 0 0,1-7-32 0 0,6 7 0 0 0,-6-7-6424 0 0,-1 0-1279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4:28.730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139 1 18975 0 0,'0'0'416'0'0,"0"0"96"0"0,0 0 8 0 0,0 0 8 0 0,0 0-424 0 0,-6 6-104 0 0,6 1 0 0 0,-7-1 0 0 0,7 1 664 0 0,-7 6 104 0 0,1-6 32 0 0,-1 6 0 0 0,1-6-400 0 0,6 6-80 0 0,-7 0-8 0 0,0 7-8 0 0,1-7-48 0 0,-1 0-16 0 0,-6 7 0 0 0,6 0 0 0 0,1 0-136 0 0,-1 0-24 0 0,1 0-8 0 0,-1-1 0 0 0,0-5-72 0 0,7 5 0 0 0,-6-5-80 0 0,-1-1 80 0 0,7 0-144 0 0,-6-6 16 0 0,6-1 8 0 0,0 8 0 0 0,0-8-880 0 0,0 1-184 0 0,0-7-32 0 0,0 0-7999 0 0</inkml:trace>
  <inkml:trace contextRef="#ctx0" brushRef="#br0" timeOffset="315.3443">272 94 19319 0 0,'0'0'424'0'0,"0"0"88"0"0,0 0 24 0 0,0 0 8 0 0,-7 6-440 0 0,7-6-104 0 0,0 0 0 0 0,-13 7 0 0 0,13-1 640 0 0,-7 1 96 0 0,1 0 32 0 0,-1-1 0 0 0,1 8-304 0 0,-1-8-56 0 0,0 7-16 0 0,1 1 0 0 0,-1-8-240 0 0,1 8-56 0 0,6-1 0 0 0,-7 0-8 0 0,7 0-88 0 0,0 1 0 0 0,-7-1 0 0 0,7 0 0 0 0,7-6 0 0 0,-7 6 0 0 0,7-6 0 0 0,-7-1 0 0 0,6 1 0 0 0,1-7-88 0 0,-7 6 24 0 0,6 1 0 0 0,1-7-160 0 0,0 0-24 0 0,6 0-8 0 0,-7 0 0 0 0,1 0-1152 0 0,0 0-224 0 0,-1-7-56 0 0</inkml:trace>
  <inkml:trace contextRef="#ctx0" brushRef="#br0" timeOffset="532.4093">219 238 17287 0 0,'0'0'488'0'0,"-7"0"112"0"0,7 0-480 0 0,0 0-120 0 0,0 0 0 0 0,0 0 0 0 0,0 0 664 0 0,0 0 104 0 0,0 0 32 0 0,7 0 0 0 0,-1 0-288 0 0,1 0-64 0 0,0 0 0 0 0,6-6-8 0 0,-6 6-312 0 0,6 0-64 0 0,-7 0-64 0 0,1 0 88 0 0,0 0-664 0 0,6-7-128 0 0,-7 7-24 0 0</inkml:trace>
  <inkml:trace contextRef="#ctx0" brushRef="#br0" timeOffset="932.0291">371 259 19895 0 0,'0'0'440'0'0,"0"0"88"0"0,0 0 16 0 0,0 0 16 0 0,0 0-448 0 0,0 0-112 0 0,0 0 0 0 0,0 6 0 0 0,0-6 520 0 0,7 0 88 0 0,0 0 8 0 0,-1 0 8 0 0,1-6-384 0 0,-1 6-80 0 0,1 0-8 0 0,0-7-8 0 0,-1 7 72 0 0,1-6 8 0 0,0 6 8 0 0,-1-7 0 0 0,-6 7-232 0 0,7-7-120 0 0,0 7 16 0 0,-1-6 0 0 0,-6 6-24 0 0,0-7 0 0 0,7 0 0 0 0,-7 7 0 0 0,0-6 128 0 0,0-1 120 0 0,0 7-24 0 0,0-6-8 0 0,-7-1-88 0 0,7 7-136 0 0,0-7 32 0 0,-6 7 8 0 0,6 0 96 0 0,-7-6 128 0 0,7 6-24 0 0,-7 0-8 0 0,1 0-96 0 0,-1 0 0 0 0,7 0 0 0 0,-7 0 0 0 0,1 6 144 0 0,-1-6 8 0 0,7 0 0 0 0,-7 7 0 0 0,1 0-152 0 0,6-1 0 0 0,-7-6-64 0 0,7 7 64 0 0,-6-1 0 0 0,6 1 0 0 0,0 0 0 0 0,0 6 0 0 0,-7-6 0 0 0,7-1 64 0 0,0 1-64 0 0,7-1 0 0 0,-7 1 0 0 0,0 0 0 0 0,0-1 0 0 0,6 1-96 0 0,1 0 96 0 0,-1-1 0 0 0,1 1 72 0 0,-7-7-72 0 0,13 6-168 0 0,-6-6-88 0 0,0 0-8 0 0,-1 7-8 0 0,8-7-872 0 0,-8 0-168 0 0,1-7-40 0 0,-1 7-7311 0 0</inkml:trace>
  <inkml:trace contextRef="#ctx0" brushRef="#br0" timeOffset="1301.2636">576 173 15808 0 0,'0'0'352'0'0,"0"0"63"0"0,0 0 25 0 0,0 6 0 0 0,0-6-352 0 0,0 7-88 0 0,0-7 0 0 0,0 6 0 0 0,0 1 848 0 0,0 0 152 0 0,0-1 32 0 0,0 1 8 0 0,0-1-344 0 0,0 1-72 0 0,0 6-16 0 0,7-6 0 0 0,-7-1-336 0 0,0 8-72 0 0,0-8-8 0 0,0 1-8 0 0,0-1-80 0 0,0 8-8 0 0,0-8-8 0 0,6 1 0 0 0,-6-7-88 0 0,0 6 64 0 0,0 1-64 0 0,0-7 64 0 0,0 0-64 0 0,0 0 0 0 0,0 0 72 0 0,0 0-72 0 0,0 0 0 0 0,0 0 0 0 0,0 0-96 0 0,0 0 32 0 0,7 0-40 0 0,-7-13-8 0 0,0 6 0 0 0,6 1 0 0 0,-6-1 8 0 0,7 0 0 0 0,-7 1 0 0 0,0-7 0 0 0,7 6-56 0 0,-7 0-16 0 0,6 1 0 0 0,-6-1 0 0 0,7 1 56 0 0,-7-1 16 0 0,6 0 0 0 0,-6 7 0 0 0,7-6 104 0 0,-7-1-88 0 0,0 7 88 0 0,7 7-80 0 0,-1-7 80 0 0,-6 6 0 0 0,0-6 0 0 0,0 7 64 0 0,7-7 16 0 0,-7 7 8 0 0,6-1 0 0 0,-6 1 0 0 0,0-1 8 0 0,7 1 8 0 0,-7 0 0 0 0,0-1 0 0 0,7 1-104 0 0,-7-1 0 0 0,0 1 0 0 0,0 0 0 0 0,0-1-176 0 0,6-6-32 0 0,-6 7-8 0 0,0-7-6032 0 0,0 6-1207 0 0</inkml:trace>
  <inkml:trace contextRef="#ctx0" brushRef="#br0" timeOffset="1670.3462">848 173 17439 0 0,'0'0'496'0'0,"0"0"104"0"0,0 0-480 0 0,-7 0-120 0 0,0 0 0 0 0,7 0 0 0 0,0 0 824 0 0,-6 6 136 0 0,-1-6 32 0 0,0 0 8 0 0,7 7-424 0 0,-6-7-96 0 0,-1 6-8 0 0,1 1-8 0 0,-1-7-320 0 0,7 7-64 0 0,0-7-16 0 0,-7 6 0 0 0,7-6-64 0 0,0 7 0 0 0,0 0 0 0 0,0-7 0 0 0,7 6 0 0 0,-7-6 0 0 0,0 7 0 0 0,7-7 0 0 0,-1 7 0 0 0,-6-7 0 0 0,7 6-72 0 0,-1-6 72 0 0,1 7 0 0 0,-7-1 0 0 0,7-6 0 0 0,-1 7 0 0 0,1 0 0 0 0,-7-7 0 0 0,7 6 0 0 0,-7 1 0 0 0,6-7 0 0 0,-6 7 0 0 0,0-1 0 0 0,7-6 0 0 0,-7 0 64 0 0,0 7 24 0 0,-7-1 0 0 0,7-6 0 0 0,0 0-88 0 0,0 7 96 0 0,-6 0-96 0 0,6-7 96 0 0,0 0-32 0 0,-7 0-64 0 0,0 6 96 0 0,1-6-32 0 0,-1 0-64 0 0,0 0 0 0 0,1 0 0 0 0,-1 0 0 0 0,1 7-144 0 0,-1-14-72 0 0,0 7-8 0 0,1 0-8 0 0,6-6-800 0 0,-7 6-160 0 0,7 0-32 0 0,-6 0-7375 0 0</inkml:trace>
  <inkml:trace contextRef="#ctx0" brushRef="#br0" timeOffset="2316.4785">1065 205 19175 0 0,'0'0'416'0'0,"0"0"96"0"0,-7-6 8 0 0,7 6 24 0 0,0-7-432 0 0,-6 1-112 0 0,6 6 0 0 0,-7-7 0 0 0,1 7 696 0 0,6 0 112 0 0,-7 0 24 0 0,0-7 8 0 0,1 7-416 0 0,-1 0-80 0 0,-6 0-24 0 0,6 0 0 0 0,1 0-152 0 0,-1 0-32 0 0,1 7-8 0 0,-1-7 0 0 0,0 7-32 0 0,1-7-16 0 0,-1 6 0 0 0,0 1 0 0 0,1-7-80 0 0,-1 6 0 0 0,7 1 0 0 0,-6 0 0 0 0,6-1 0 0 0,0 1-72 0 0,-7 0 72 0 0,7-1-104 0 0,0 1 104 0 0,0 0 0 0 0,7-1 0 0 0,-7-6 0 0 0,6 7 0 0 0,-6-1 0 0 0,7-6-80 0 0,-1 7 80 0 0,1 0 0 0 0,0-7 0 0 0,6 0 0 0 0,-13 0 0 0 0,13 0 0 0 0,-6 0 0 0 0,-1 0 0 0 0,1 0 0 0 0,6-7-96 0 0,-6 7 8 0 0,-1 0 8 0 0,-6-7 0 0 0,7 7 80 0 0,0-6 0 0 0,-1 6 0 0 0,-6-7 0 0 0,0 1-224 0 0,7-1-24 0 0,-7 7-8 0 0,6-7 0 0 0,-6 1 256 0 0,0 6 0 0 0,0-7 0 0 0,0 0 0 0 0,0 7 96 0 0,0-6 8 0 0,7-1 8 0 0,-7 0 0 0 0,0 1-176 0 0,7 6-40 0 0,-7 0-8 0 0,0-7 0 0 0,6 7 112 0 0,-6 0 0 0 0,0 0-80 0 0,0 0 80 0 0,7 0 0 0 0,-7 0 104 0 0,0 0-8 0 0,6 0-8 0 0,1 7-88 0 0,-7-7-88 0 0,7 0 24 0 0,-1 0 0 0 0,-6 6 256 0 0,7 1 48 0 0,0 0 16 0 0,-7-1 0 0 0,6 1-160 0 0,1-7-24 0 0,-7 7-8 0 0,0-1 0 0 0,0 1-64 0 0,0 0 0 0 0,6-1 72 0 0,-6 1-72 0 0,0-1 96 0 0,0-6-24 0 0,0 0 0 0 0,7 7 0 0 0,-7-7-72 0 0,0 0 64 0 0,0 0-64 0 0,0 0 64 0 0,0 0-64 0 0,0 0 80 0 0,0 0-80 0 0,0 0 80 0 0,0 0-80 0 0,0-7 96 0 0,0 7-96 0 0,0-6 96 0 0,0-1-96 0 0,0 1 0 0 0,0-1 72 0 0,0 0-72 0 0,0 1 0 0 0,0-1 0 0 0,7 0 0 0 0,-7 1 0 0 0,6-1 0 0 0,-6-6 0 0 0,7 13 0 0 0,-7-13 0 0 0,6 13 0 0 0,1-7-80 0 0,0 7 80 0 0,-7-7 0 0 0,6 7-80 0 0,1 0 80 0 0,-7-6-64 0 0,6 6 64 0 0,-6 0-72 0 0,7 6 72 0 0,0-6-80 0 0,-1 0 80 0 0,-6 0-1128 0 0,7 7-184 0 0,-1-7-32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4:31.718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80 93 12032 0 0,'0'0'344'0'0,"0"0"72"0"0,0 0-336 0 0,0 0-80 0 0,0 6 0 0 0,-6-6 0 0 0,6 0 1008 0 0,0 7 184 0 0,-7-7 40 0 0,7 6 7 0 0,-7-6-351 0 0,7 7-72 0 0,-6-7-16 0 0,-1 7 0 0 0,7-1-264 0 0,-7-6-56 0 0,1 7-16 0 0,6-1 0 0 0,-7-6-120 0 0,0 7-24 0 0,7 0-8 0 0,-6-7 0 0 0,-1 6-208 0 0,7-6-40 0 0,0 7 0 0 0,-7-1-64 0 0,7-6 0 0 0,0 0 0 0 0,0 0 0 0 0,0 0-96 0 0,0 0 32 0 0,7 0 64 0 0,-7 7-104 0 0,0-7 40 0 0,13 0-32 0 0,-13 0-8 0 0,14 0 0 0 0,-14 0 0 0 0,13 7 24 0 0,-13-7 8 0 0,13 0 0 0 0,-6 0 0 0 0,0 0 72 0 0,-7 0 0 0 0,6 0 0 0 0,-6 0-64 0 0,0 0 64 0 0,0 6 0 0 0,7 1 0 0 0,-7-7 0 0 0,0 0 80 0 0,0 6-16 0 0,0 1-64 0 0,0-7 96 0 0,-7 7 112 0 0,7-1 16 0 0,-6 1 8 0 0,6-1 0 0 0,-7 1-144 0 0,0-7-88 0 0,7 7 96 0 0,-6-1-96 0 0,-1-6 96 0 0,0 7-96 0 0,1-7 96 0 0,6 6-96 0 0,-7-6 0 0 0,7 7-72 0 0,-7-7-8 0 0,7 0 0 0 0,-6 7-744 0 0,-1-7-144 0 0,7 0-32 0 0,0 0-7783 0 0</inkml:trace>
  <inkml:trace contextRef="#ctx0" brushRef="#br0" timeOffset="484.7212">212 80 16927 0 0,'0'0'480'0'0,"0"0"104"0"0,0 0-464 0 0,0 0-120 0 0,0 0 0 0 0,0 6 0 0 0,0 1 704 0 0,-7-1 128 0 0,7-6 16 0 0,0 7 8 0 0,0 0-416 0 0,0-1-88 0 0,0 1-8 0 0,0 0-8 0 0,0-1-224 0 0,0 1-48 0 0,7-1 0 0 0,-7-6-64 0 0,0 7 120 0 0,6 0-32 0 0,-6-1-8 0 0,0-6 0 0 0,7 0-80 0 0,0 0 64 0 0,-1 7-64 0 0,1-7 64 0 0,0 0-64 0 0,-7-7 0 0 0,13 7 0 0 0,-13 0 0 0 0,13-6-160 0 0,-6 6 24 0 0,-1-7 8 0 0,-6 7 0 0 0,7-7-32 0 0,-1 7 0 0 0,1-6 0 0 0,-7-1 0 0 0,7 1 64 0 0,-7-1 16 0 0,0 7 0 0 0,0-7 0 0 0,0 1 80 0 0,0 6 0 0 0,0-7 0 0 0,6 0 0 0 0,-6 7 0 0 0,0 0 0 0 0,0 0 0 0 0,0 0 64 0 0,0 0-64 0 0,0 0 72 0 0,0 0-72 0 0,0 0 80 0 0,0 0-80 0 0,0 7 96 0 0,0-7-96 0 0,0 13 96 0 0,0-13 48 0 0,0 14 16 0 0,-6-8 0 0 0,6 1 0 0 0,0 6 48 0 0,0 0 16 0 0,-7-6 0 0 0,7 6 0 0 0,0 7-80 0 0,-7-7-16 0 0,7 7 0 0 0,-6-7 0 0 0,6 7 24 0 0,-7-7 0 0 0,1 1 0 0 0,-1-1 0 0 0,7 7 40 0 0,-7-7 0 0 0,1-6 8 0 0,-7 6 0 0 0,6 0-88 0 0,0-6-16 0 0,1-1-8 0 0,-8 8 0 0 0,8-14-24 0 0,-7 6-64 0 0,6 1 96 0 0,-6-7-32 0 0,6 0-64 0 0,1 0 0 0 0,-1 0 0 0 0,0-7 0 0 0,1 1-704 0 0,6-1-112 0 0,-7-6-16 0 0,7 6-5712 0 0,0-6-1135 0 0</inkml:trace>
  <inkml:trace contextRef="#ctx0" brushRef="#br0" timeOffset="896.9277">430 60 17047 0 0,'-7'0'480'0'0,"7"0"112"0"0,0 0-472 0 0,0 7-120 0 0,0-1 0 0 0,-6-6 0 0 0,6 7 768 0 0,0 0 136 0 0,-7-7 24 0 0,7 6 8 0 0,0 1-480 0 0,0 0-96 0 0,0 6-16 0 0,0-7-8 0 0,0 1-112 0 0,0 0-16 0 0,0-1-8 0 0,-6 1 0 0 0,12 0-128 0 0,-6-1-72 0 0,0 1 80 0 0,-6-7-80 0 0,6 6 0 0 0,0 1 0 0 0,0-7 0 0 0,0 0 0 0 0,0 0 0 0 0,0 0 64 0 0,0 0-64 0 0,0 0 0 0 0,6 0 0 0 0,-6-7 64 0 0,0 7-64 0 0,7-6 0 0 0,-7 6 0 0 0,6-7-80 0 0,-6 1 16 0 0,7-1 0 0 0,0 0-64 0 0,-7 1-16 0 0,6-1 0 0 0,1 0 0 0 0,-7 1-24 0 0,6-7-8 0 0,1 13 0 0 0,0-7 0 0 0,-1 0 112 0 0,-6 7 64 0 0,7-6-80 0 0,-1 6 80 0 0,-6 0-72 0 0,7 0 72 0 0,0 0-64 0 0,-7 0 64 0 0,6 0 0 0 0,-6 0 0 0 0,0 6 0 0 0,7-6 0 0 0,-7 7 0 0 0,6 0 0 0 0,-6-1 0 0 0,7 1 0 0 0,-7-1 0 0 0,0 1 0 0 0,0 0 80 0 0,7-1-80 0 0,-7 1 64 0 0,0 0-64 0 0,0-1 0 0 0,6 1 72 0 0,-6-1-144 0 0,0-6-32 0 0,0 0-8 0 0,0 7-5920 0 0,0 0-1183 0 0</inkml:trace>
  <inkml:trace contextRef="#ctx0" brushRef="#br0" timeOffset="1134.6122">662 1 16064 0 0,'-7'0'455'0'0,"7"6"97"0"0,0-6-440 0 0,0 7-112 0 0,0-1 0 0 0,0 1 0 0 0,-6 0 768 0 0,6-1 136 0 0,-7 7 24 0 0,7-6 8 0 0,-7 6-336 0 0,7-6-72 0 0,-6-1-16 0 0,6 8 0 0 0,-7-1-256 0 0,7-7-64 0 0,0 8 0 0 0,0-8-8 0 0,-7 1-88 0 0,7 6-8 0 0,7-6-8 0 0,-7-1 0 0 0,7 1-80 0 0,-7-1 64 0 0,6 1-64 0 0,1-7 64 0 0,-7 7-128 0 0,7-7-32 0 0,-1 0-8 0 0,-6 0 0 0 0,13 0-1016 0 0,-6 0-208 0 0,0-7-40 0 0</inkml:trace>
  <inkml:trace contextRef="#ctx0" brushRef="#br0" timeOffset="1334.232">609 73 17967 0 0,'0'0'392'0'0,"0"0"88"0"0,0 0 8 0 0,0 0 24 0 0,7 0-416 0 0,-7 0-96 0 0,7 0 0 0 0,-1 0 0 0 0,1 0 320 0 0,0 0 48 0 0,6 0 8 0 0,-7-6 0 0 0,8 6-176 0 0,-8 0-32 0 0,8 0-8 0 0,-1 0 0 0 0,0 0-864 0 0,0 0-184 0 0,-6 0-32 0 0</inkml:trace>
  <inkml:trace contextRef="#ctx0" brushRef="#br0" timeOffset="1789.7228">861 47 16847 0 0,'0'0'368'0'0,"0"0"80"0"0,0 0 8 0 0,0 0 24 0 0,-7 0-384 0 0,7 0-96 0 0,-7 0 0 0 0,7-7 0 0 0,-6 7 832 0 0,-1 0 160 0 0,7 0 24 0 0,-6 7 8 0 0,-1-7-488 0 0,7 0-96 0 0,-7 7-24 0 0,1-7 0 0 0,-1 6-160 0 0,1-6-40 0 0,6 0-8 0 0,-7 7 0 0 0,0-1-112 0 0,7 1-32 0 0,-6 0 0 0 0,-1-1 0 0 0,7 1-64 0 0,0 0 0 0 0,-7-1 0 0 0,7 1 0 0 0,0-7-88 0 0,0 6-32 0 0,7 1-8 0 0,-7 0 0 0 0,0-7-24 0 0,7 0-8 0 0,-1 6 0 0 0,-6-6 0 0 0,7 0-96 0 0,0-6-16 0 0,-1 6-8 0 0,1 0 0 0 0,-1 0 32 0 0,1-7 8 0 0,0 7 0 0 0,-7-7 0 0 0,6 1 56 0 0,1 6 16 0 0,-1-7 0 0 0,-6 1 0 0 0,0-1 80 0 0,7 7 24 0 0,-7-7 0 0 0,7 1 0 0 0,-7 6 64 0 0,0-7 0 0 0,0 0 0 0 0,6 7 0 0 0,-6-6 0 0 0,0-1 72 0 0,0 7-72 0 0,0 0 0 0 0,7-6 88 0 0,-7 6-88 0 0,0 0 80 0 0,0 0-80 0 0,0 0 0 0 0,0 0 64 0 0,0 0-64 0 0,0 0 0 0 0,0 6 0 0 0,0-6 72 0 0,6 7-72 0 0,-6-1 64 0 0,0 1 8 0 0,0 0 0 0 0,7-1 0 0 0,-7 1 0 0 0,0 0-72 0 0,0-1 80 0 0,0 1-80 0 0,0-1 80 0 0,7 1-80 0 0,-7 0 0 0 0,6-1 0 0 0,-6 1 0 0 0,0 0-72 0 0,7-1-32 0 0,-7-6-8 0 0,6 7-5775 0 0,1-7-1161 0 0</inkml:trace>
  <inkml:trace contextRef="#ctx0" brushRef="#br0" timeOffset="2006.337">1112 27 18887 0 0,'0'0'416'0'0,"0"0"80"0"0,0 0 16 0 0,0 7 32 0 0,-7-7-440 0 0,0 7-104 0 0,1-7 0 0 0,-1 6 0 0 0,1 1 704 0 0,-1 0 112 0 0,7-7 24 0 0,-7 6 8 0 0,1 1-576 0 0,-1-1-112 0 0,0 1-32 0 0,1 0 0 0 0,-1-1-128 0 0,7 1-128 0 0,-7 0 32 0 0,1-1 0 0 0,6-6-1176 0 0,-7 7-232 0 0,1 0-40 0 0</inkml:trace>
  <inkml:trace contextRef="#ctx0" brushRef="#br0" timeOffset="2190.4588">939 40 18151 0 0,'0'0'512'0'0,"0"0"120"0"0,7 7-504 0 0,6-7-128 0 0,-6 6 0 0 0,-1 1 0 0 0,1-7 960 0 0,6 13 176 0 0,0-13 32 0 0,1 7 8 0 0,-1-1-432 0 0,0 8-80 0 0,0-8-24 0 0,0 1 0 0 0,1-1-368 0 0,-1 1-80 0 0,0 0-8 0 0,0-1-7416 0 0,1 7-1471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4:57.369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179 13 16096 0 0,'0'0'351'0'0,"0"0"81"0"0,0 0 16 0 0,0 0 0 0 0,0 0-360 0 0,0 0-88 0 0,0 0 0 0 0,0 0 0 0 0,0-6 864 0 0,0 6 152 0 0,0 0 32 0 0,-7-7 8 0 0,7 7-440 0 0,0 0-80 0 0,-7 0-24 0 0,7 0 0 0 0,0 0-280 0 0,0 0-56 0 0,-6 0-16 0 0,6 0 0 0 0,-7 7-32 0 0,0-7-16 0 0,1 0 0 0 0,6 6 0 0 0,-7 1-40 0 0,1-7-8 0 0,-1 7 0 0 0,7-1 0 0 0,-7 1 0 0 0,1-1-64 0 0,-1 1 96 0 0,7 6-32 0 0,-6-6 8 0 0,-1 6 0 0 0,7-6 0 0 0,-7 6 0 0 0,1 0 24 0 0,6 0 0 0 0,-7 1 0 0 0,7-1 0 0 0,-6 0-96 0 0,6 0 0 0 0,0 1 72 0 0,0-1-72 0 0,-7 7 0 0 0,7-1 72 0 0,0-5-72 0 0,0 6 0 0 0,0-7 0 0 0,0 7 0 0 0,7-7 0 0 0,-7 0 0 0 0,0 0 64 0 0,0 7-64 0 0,0-13 0 0 0,0 6 0 0 0,0-6 0 0 0,0 6 64 0 0,-7-7-64 0 0,7 1 0 0 0,0 0 0 0 0,-7-1 0 0 0,7-6 0 0 0,-6 7 0 0 0,6-1-120 0 0,-7-6-24 0 0,7 7-8 0 0,-6-7 0 0 0,-1 0-616 0 0,0 0-120 0 0,7-7-24 0 0,-6 7-5480 0 0,-1-6-1095 0 0</inkml:trace>
  <inkml:trace contextRef="#ctx0" brushRef="#br0" timeOffset="200.6018">0 212 17943 0 0,'0'0'512'0'0,"0"0"104"0"0,0 0-488 0 0,0 0-128 0 0,7-7 0 0 0,0 1 0 0 0,-7 6 800 0 0,0 0 128 0 0,6-7 32 0 0,1 7 8 0 0,-1-7-496 0 0,1 7-104 0 0,0-6-16 0 0,-1 6-8 0 0,1-7-256 0 0,6 7-88 0 0,-6-6 0 0 0,-1 6 72 0 0,1 0-376 0 0,6-7-80 0 0,-6 7-8 0 0,-7 0-5920 0 0,13 0-1183 0 0</inkml:trace>
  <inkml:trace contextRef="#ctx0" brushRef="#br0" timeOffset="849.1952">252 172 18399 0 0,'0'0'408'0'0,"0"0"80"0"0,-7 0 24 0 0,7 0 0 0 0,0 0-416 0 0,-6 0-96 0 0,-1-7 0 0 0,0 7 0 0 0,1 0 528 0 0,6 0 80 0 0,0 0 24 0 0,-7 0 0 0 0,1 0-344 0 0,-1 0-72 0 0,7 0-16 0 0,0 0 0 0 0,-7 7-40 0 0,1-7 0 0 0,-1 0-8 0 0,1 6 0 0 0,6-6-48 0 0,-7 7-8 0 0,0-7 0 0 0,7 6 0 0 0,-6 1-96 0 0,6-7 0 0 0,-7 7 64 0 0,7-1-64 0 0,-7-6 0 0 0,7 7 0 0 0,0-1 0 0 0,0 1 0 0 0,0 0 0 0 0,0-7 0 0 0,0 6 0 0 0,0 1-80 0 0,0-7 80 0 0,0 0 0 0 0,0 6-72 0 0,7-6 72 0 0,0 0 0 0 0,-1 0 0 0 0,-6 0 0 0 0,7 0 0 0 0,6 0 0 0 0,-6 0 0 0 0,-7 0 0 0 0,6-6-88 0 0,1 6 88 0 0,0-7 0 0 0,-7 7-72 0 0,6-6 72 0 0,1-1-72 0 0,-7 7 72 0 0,6-7-96 0 0,-6 7 96 0 0,0-6 0 0 0,7-1 0 0 0,-7 7 0 0 0,7-6 0 0 0,-7-1 0 0 0,0 7 64 0 0,0-7-64 0 0,6 7 0 0 0,-6-6 0 0 0,7 6-96 0 0,-14-7 24 0 0,7 7 0 0 0,7-6 72 0 0,-7 6 0 0 0,7-7 0 0 0,-7 7 0 0 0,0 0 0 0 0,6 0 0 0 0,-6-7-72 0 0,0 7 72 0 0,0 0 0 0 0,0 0-72 0 0,7 0 72 0 0,-7 0 0 0 0,0 0-72 0 0,6 0 72 0 0,1 0 0 0 0,0 7-72 0 0,-1-7 72 0 0,-6 0 0 0 0,0 0 0 0 0,0 7 0 0 0,7-1 64 0 0,-1-6 0 0 0,-6 7 0 0 0,7-1 0 0 0,-7 1 16 0 0,7 0 8 0 0,-7-1 0 0 0,0 1 0 0 0,0-1-16 0 0,0 1 0 0 0,0 0 0 0 0,6-1 0 0 0,-12 1-72 0 0,12-7 80 0 0,-6 6-80 0 0,7-6 80 0 0,-7 7-16 0 0,0-7-64 0 0,0 0 96 0 0,0 0-32 0 0,0 0 32 0 0,0 0 0 0 0,0 0 0 0 0,0 0 0 0 0,7-7 24 0 0,-1 1 8 0 0,-6 6 0 0 0,0-7 0 0 0,0 1 0 0 0,0-1 0 0 0,0 0 0 0 0,0 1 0 0 0,0-1-128 0 0,0-6 64 0 0,0 6-64 0 0,0 1 0 0 0,0-1 0 0 0,7-6 0 0 0,-7 6 0 0 0,6 1-80 0 0,-6-1-64 0 0,7 1-16 0 0,-7-1 0 0 0,7 7 0 0 0,-7-7-160 0 0,6 7-40 0 0,-6 0-8 0 0,7 0-6304 0 0,-7 0-1263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4:58.941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27 218 14152 0 0,'0'0'400'0'0,"0"0"88"0"0,0 0-392 0 0,0 0-96 0 0,0 0 0 0 0,0 0 0 0 0,0 0 816 0 0,0 0 143 0 0,0 7 25 0 0,-7-1 8 0 0,7-6-504 0 0,0 7-96 0 0,0 0-16 0 0,0-1-8 0 0,0 1-120 0 0,0-1-24 0 0,0 1-8 0 0,-6 0 0 0 0,6-1-48 0 0,-7 1-8 0 0,7 6 0 0 0,0-6 0 0 0,-7-1-160 0 0,7 1 0 0 0,0 0 0 0 0,7-1 0 0 0,-7 1 64 0 0,0-7-64 0 0,0 0 64 0 0,0 0-64 0 0,0 6 64 0 0,0-6-64 0 0,0 0 64 0 0,0 0-64 0 0,0 0 96 0 0,0 0-8 0 0,0 0-8 0 0,0-6 0 0 0,0 6-80 0 0,0-7 96 0 0,0 1-96 0 0,0-1 96 0 0,0 0-96 0 0,0 1 64 0 0,0-1-64 0 0,0 1 64 0 0,7-8-64 0 0,-7 8 0 0 0,6-1 0 0 0,-6 0 0 0 0,7-6 0 0 0,-1 7 0 0 0,-6-1 0 0 0,7 0-88 0 0,0 1 88 0 0,-1 6-80 0 0,-6-7 80 0 0,0 1-80 0 0,7 6 80 0 0,-7 0-64 0 0,0 0 64 0 0,0 0-64 0 0,0 0 64 0 0,6 0 0 0 0,1 0 0 0 0,-7 0 64 0 0,0 0-64 0 0,7 6 88 0 0,-1-6-88 0 0,1 7 96 0 0,6-7-16 0 0,-6 0 0 0 0,-7 6 0 0 0,6-6 0 0 0,1 7 72 0 0,0-7 8 0 0,-7 0 8 0 0,6 0 0 0 0,1 0 0 0 0,-1 0 0 0 0,-6 0 0 0 0,7 0 0 0 0,0 0-80 0 0,-7 0-24 0 0,6 0 0 0 0,1 0 0 0 0,-7 0-64 0 0,0 0 80 0 0,6-7-80 0 0,1 7 80 0 0,-7-6-16 0 0,7 6-64 0 0,-7-7 96 0 0,6 7-32 0 0,-6-6-64 0 0,0 6 64 0 0,0-7-64 0 0,0 7 64 0 0,0-7-64 0 0,0 7 80 0 0,0-6-80 0 0,0 6 80 0 0,0 0-80 0 0,0-7 0 0 0,0 7 0 0 0,-6 0 64 0 0,-1 0-64 0 0,7 0 0 0 0,-7 0 0 0 0,1 7 0 0 0,6-7 152 0 0,-7 0 8 0 0,1 6 8 0 0,-1 1 0 0 0,0-7-168 0 0,7 7 0 0 0,-13-1 0 0 0,13 1 0 0 0,-6-1 0 0 0,-1 1-160 0 0,7 0 32 0 0,-7-1 8 0 0,7 1 120 0 0,0-1 0 0 0,-6 1 0 0 0,6 0 0 0 0,0-1-64 0 0,0 1 64 0 0,6-7 0 0 0,-6 7-72 0 0,7-1 72 0 0,0 1 0 0 0,-1-7 0 0 0,1 6-64 0 0,-1-6 64 0 0,8 7-64 0 0,-8-7 64 0 0,1 0-64 0 0,6 0-184 0 0,-6 0-32 0 0,-1-7-8 0 0,7 7 0 0 0,-6-6-1160 0 0,0 6-240 0 0,6 0-40 0 0</inkml:trace>
  <inkml:trace contextRef="#ctx0" brushRef="#br0" timeOffset="795.9748">325 192 13552 0 0,'0'0'384'0'0,"0"0"88"0"0,0 0-376 0 0,-7 7-96 0 0,7-1 0 0 0,0 1 0 0 0,0-1 896 0 0,-6 1 167 0 0,6 0 33 0 0,0-1 8 0 0,0 1-320 0 0,-7 6-64 0 0,7-6-16 0 0,0 6 0 0 0,-7 0-280 0 0,7 0-56 0 0,0 1-16 0 0,0-1 0 0 0,0 0-88 0 0,-6 7-16 0 0,6-7-8 0 0,0 0 0 0 0,0 0-176 0 0,0 1-64 0 0,0-1 0 0 0,0 0 0 0 0,0-6 104 0 0,-7-1-24 0 0,7 8-8 0 0,0-8 0 0 0,0-6 8 0 0,0 0 0 0 0,0 0 0 0 0,0 0 0 0 0,0 0-80 0 0,0 0 0 0 0,0 0 72 0 0,0 0-72 0 0,7 0 88 0 0,-7-6-24 0 0,0-8 0 0 0,0 8 0 0 0,-7-1-64 0 0,7-6 0 0 0,0 0 0 0 0,0-1 0 0 0,0 1 0 0 0,0 0 0 0 0,0 0 0 0 0,0 0 0 0 0,0-1-64 0 0,0-5-8 0 0,0 5 0 0 0,0 1 0 0 0,7 7 72 0 0,-7-8 0 0 0,0 8 0 0 0,6-8 0 0 0,-6 8 0 0 0,0-1-64 0 0,7 1 64 0 0,-7 6-64 0 0,7-7 64 0 0,-7 7 0 0 0,6-7 0 0 0,1 7 0 0 0,-7 0 0 0 0,6 0 0 0 0,1 0 0 0 0,-7 0 64 0 0,0 0-64 0 0,7 7 64 0 0,-1-7-64 0 0,1 7 64 0 0,-7-7-64 0 0,7 6 0 0 0,-1 1 0 0 0,1-7 0 0 0,-1 6 0 0 0,-6-6 96 0 0,0 7-16 0 0,0-7-8 0 0,7 7 16 0 0,-7-1 0 0 0,0-6 0 0 0,0 7 0 0 0,0 0 0 0 0,0-1 0 0 0,-7-6 0 0 0,7 7 0 0 0,-6-1-8 0 0,6 1 0 0 0,-7-7 0 0 0,1 7 0 0 0,-1-7-80 0 0,7 6 80 0 0,-7-6-80 0 0,1 7 80 0 0,-1-1-80 0 0,0-6 0 0 0,7 0 0 0 0,-6 0 0 0 0,-1 0 0 0 0,1 7-96 0 0,6-7 16 0 0,-7 0 8 0 0,7 0-136 0 0,0 0-24 0 0,0 0-8 0 0,0 0 0 0 0,0 0 152 0 0,0-7 88 0 0,0 7-96 0 0,0 0 96 0 0,7-6-144 0 0,-1 6 24 0 0,-6-7 8 0 0,7 7 0 0 0,6-6 112 0 0,-6-1 0 0 0,-7 7 0 0 0,13 0-72 0 0,0-7 72 0 0,-6 1 0 0 0,-1 6 0 0 0,8-7 0 0 0,-1 7 152 0 0,-7-6-8 0 0,8 6 0 0 0,-8-7 0 0 0,1 7 112 0 0,6-7 32 0 0,-6 1 0 0 0,-1 6 0 0 0,1-7-288 0 0,0 7 0 0 0,-1-7 0 0 0,1 1 0 0 0,-1 6 104 0 0,1-7-32 0 0,-7 7-8 0 0,7-6 0 0 0,-1-1 0 0 0,-6 7 0 0 0,0-7 0 0 0,0 7 0 0 0,0 0 0 0 0,0 0-64 0 0,0 0 96 0 0,0-6-32 0 0,0-1-64 0 0,0 7 96 0 0,0 0-96 0 0,0 0 96 0 0,-6 0-96 0 0,6 0 0 0 0,-7 0 0 0 0,0 0 0 0 0,7 0 0 0 0,-6 7 0 0 0,-1-7 0 0 0,7 6 0 0 0,-6 1 0 0 0,-1 0 0 0 0,0-7 0 0 0,7 6 0 0 0,-6 1 0 0 0,6-7 0 0 0,-7 6 0 0 0,7-6 0 0 0,0 7 0 0 0,0 0 0 0 0,0-1 0 0 0,7 1 0 0 0,-7 0 0 0 0,0-7 0 0 0,6 6 0 0 0,-6 1 0 0 0,7-7 0 0 0,0 6 0 0 0,-1-6-72 0 0,1 7 72 0 0,-1-7 0 0 0,1 0-64 0 0,0 0 64 0 0,6 0 0 0 0,-6 0-304 0 0,6 0-8 0 0,0 0 0 0 0,-6-7-6672 0 0,6 7-1335 0 0</inkml:trace>
  <inkml:trace contextRef="#ctx0" brushRef="#br0" timeOffset="1880.6865">728 192 18063 0 0,'0'0'512'0'0,"0"0"112"0"0,-7 0-496 0 0,1 0-128 0 0,6 0 0 0 0,-7-7 0 0 0,0 7 856 0 0,7 0 144 0 0,-6 0 32 0 0,-1 0 8 0 0,0-6-368 0 0,1 6-80 0 0,6 6-16 0 0,0-6 0 0 0,-7 7-304 0 0,1-7-64 0 0,-8 0-16 0 0,8 6 0 0 0,-1 1-64 0 0,0 0-24 0 0,1-1 0 0 0,6 1 0 0 0,-7-7-104 0 0,1 6 0 0 0,6 1 64 0 0,-7 0-64 0 0,7-1 0 0 0,-7 1 0 0 0,7 0 0 0 0,0-1 0 0 0,7-6 0 0 0,-7 0-64 0 0,0 7 64 0 0,0-7 0 0 0,0 0-136 0 0,0 0 24 0 0,7 6 8 0 0,-1-6 0 0 0,1 0-16 0 0,-1 0 0 0 0,1 0 0 0 0,0 0 0 0 0,-1-6 24 0 0,8 6 0 0 0,-14 0 0 0 0,0 0 0 0 0,13-7 0 0 0,-7 1 0 0 0,-6 6 0 0 0,7-7 0 0 0,0 0 96 0 0,-7 7-96 0 0,6-6 96 0 0,-6-1-96 0 0,0 7 96 0 0,0-7 0 0 0,7 7 0 0 0,-7-6 0 0 0,0-1 0 0 0,0 7 0 0 0,0 0 0 0 0,7 0 0 0 0,-7-6 0 0 0,0 6 0 0 0,0 0-88 0 0,0 0 88 0 0,0 0 0 0 0,0 0-64 0 0,0 0 64 0 0,0 0 0 0 0,0 0 0 0 0,6 6 0 0 0,1 1-64 0 0,-7-1 64 0 0,6-6 0 0 0,-6 7 0 0 0,0 0 0 0 0,7-1 0 0 0,-7 1 0 0 0,0 0 88 0 0,7-7-88 0 0,-7 6 80 0 0,6 1-16 0 0,-6-1-64 0 0,7-6 96 0 0,-7 7-32 0 0,0-7-64 0 0,6 7 64 0 0,-6-7-64 0 0,7 0 64 0 0,0 6-64 0 0,-1-6 64 0 0,-6 0-64 0 0,0 0 64 0 0,7 0-64 0 0,0-6 0 0 0,-7 6 0 0 0,6-7-88 0 0,1 7-8 0 0,-7-7 0 0 0,6 7 0 0 0,-6-6 0 0 0,7-1 96 0 0,-7 1 0 0 0,0-1-72 0 0,7 0 72 0 0,-7-6 0 0 0,6 6-72 0 0,-6 1 72 0 0,0-7 0 0 0,7-1-80 0 0,-7 1 80 0 0,7 7-64 0 0,-7-14 64 0 0,0 13-80 0 0,6-6 80 0 0,-6 6-96 0 0,0 1 96 0 0,7-1-64 0 0,-7 1 64 0 0,0-1 0 0 0,0 7 0 0 0,0 0 0 0 0,0 0 0 0 0,0 0 80 0 0,0 0-16 0 0,0 0-64 0 0,0 7 96 0 0,0-1-32 0 0,0 1 0 0 0,0 6 0 0 0,0-6 0 0 0,0-1 0 0 0,0 7 0 0 0,0 1-64 0 0,-7-1 0 0 0,7-7 0 0 0,0 8 0 0 0,-6-1 72 0 0,6 0-72 0 0,0-6 96 0 0,0 6-96 0 0,0-6 64 0 0,0-1-64 0 0,0 1 0 0 0,-7-1 0 0 0,7 1 0 0 0,0-7 64 0 0,0 7-64 0 0,0-7 0 0 0,0 0 72 0 0,0 0-72 0 0,0 0 0 0 0,0 0 72 0 0,0 0-72 0 0,0 0 0 0 0,0 0 0 0 0,7 0-88 0 0,-7-7 16 0 0,6 7 0 0 0,-6-7 0 0 0,7 1 0 0 0,-7-1 72 0 0,6 1-80 0 0,1-1 80 0 0,-7 0-80 0 0,0-6 80 0 0,7 6-64 0 0,-1 1 64 0 0,1-7-64 0 0,-1 6 64 0 0,1 0-80 0 0,0 1 80 0 0,-7 6-80 0 0,0 0 80 0 0,6-7 0 0 0,1 1 0 0 0,-7 6 0 0 0,0 0 0 0 0,7 0 0 0 0,-1 0 0 0 0,1 0 0 0 0,-1 0 0 0 0,-6 6 96 0 0,7-6 0 0 0,0 7-8 0 0,-1-7-88 0 0,1 6 64 0 0,-1-6-64 0 0,1 7 64 0 0,0-7 160 0 0,-1 7 24 0 0,1-7 8 0 0,-7 0 0 0 0,7 0-168 0 0,-1 0-88 0 0,1 6 96 0 0,-1-6-96 0 0,-6 0 72 0 0,7 0-72 0 0,6 0 0 0 0,-13-6 72 0 0,7 6-72 0 0,0 0 64 0 0,-1 0-64 0 0,-6 0 64 0 0,7-7-64 0 0,-7 7 64 0 0,0-7-64 0 0,6 7 64 0 0,-6-6-64 0 0,7 6 0 0 0,-7 0 0 0 0,0-7 0 0 0,0 1 64 0 0,0-1-64 0 0,0 0 0 0 0,0 7 64 0 0,0 0-64 0 0,-7-6 0 0 0,7 6 0 0 0,0 0 64 0 0,-6 0-64 0 0,6-7 0 0 0,-7 7 0 0 0,1 0 0 0 0,-1 0 0 0 0,0 7 0 0 0,1-7 64 0 0,-1 6-64 0 0,0 1 0 0 0,7 0 0 0 0,-6-7 0 0 0,-1 6 0 0 0,1 1 0 0 0,6 6 0 0 0,-7-6 0 0 0,0-1 0 0 0,7 1 0 0 0,0-1 0 0 0,0 1 0 0 0,-6 0 0 0 0,6-1 0 0 0,6 1 0 0 0,-6-7 0 0 0,7 7 0 0 0,0-1 0 0 0,-1-6 0 0 0,1 7 0 0 0,-1-7 0 0 0,8 0-64 0 0,-8 0 64 0 0,8 0 0 0 0,-1 0 0 0 0,-7 0-264 0 0,8 0-24 0 0,-1 0 0 0 0,0-7 0 0 0,0 7-984 0 0,-6-6-200 0 0,6 6-32 0 0,-6-7-7263 0 0</inkml:trace>
  <inkml:trace contextRef="#ctx0" brushRef="#br0" timeOffset="2364.4045">1310 205 14888 0 0,'0'0'320'0'0,"0"0"72"0"0,0 0 16 0 0,0-6 15 0 0,0 6-335 0 0,0-7-88 0 0,0 7 0 0 0,0 0 0 0 0,0 0 1120 0 0,0-7 216 0 0,-7 7 40 0 0,1-6 0 0 0,6 6-552 0 0,0 0-120 0 0,-7 0-16 0 0,7 0-8 0 0,-7 0-216 0 0,7 0-48 0 0,-6 0 0 0 0,-1 0-8 0 0,0 0-112 0 0,1 6-16 0 0,6-6-8 0 0,-7 7 0 0 0,1-7-32 0 0,-1 7-8 0 0,0-1 0 0 0,7-6 0 0 0,-6 7-232 0 0,6-7 0 0 0,-7 6 0 0 0,1 1 0 0 0,6 0 0 0 0,-7-1 0 0 0,7-6 0 0 0,-7 7 0 0 0,7 0 64 0 0,0-1-64 0 0,0 1 0 0 0,0-1 0 0 0,0 1 0 0 0,0-7-144 0 0,0 0 16 0 0,0 0 8 0 0,7 7 120 0 0,-7-7 0 0 0,7 6 72 0 0,-1-6-72 0 0,1 0-160 0 0,-1 0-72 0 0,1-6-24 0 0,0 6 0 0 0,6-7 160 0 0,-7 7 96 0 0,1-7-104 0 0,0 1 40 0 0,-1-1-16 0 0,1 1 0 0 0,0-1 0 0 0,-1 0 0 0 0,1 1 80 0 0,-7-1 0 0 0,6-6 0 0 0,-6 6 0 0 0,7-6 0 0 0,-7 6 0 0 0,7-6 72 0 0,-1 0-72 0 0,-6 0 0 0 0,0-1 0 0 0,7 1 0 0 0,-7 0 0 0 0,0 0 0 0 0,6 0 0 0 0,-6-1 0 0 0,0 8 0 0 0,0-7 0 0 0,0-1 0 0 0,0 8 0 0 0,0-1 0 0 0,0 0 64 0 0,0 1-64 0 0,0 6 72 0 0,0-7-72 0 0,0 7 128 0 0,0 0-32 0 0,0 0 0 0 0,0 0 0 0 0,0 0-32 0 0,0 7 0 0 0,-6-1-64 0 0,6 1 96 0 0,0 0-32 0 0,-7-1 0 0 0,7 8-64 0 0,0-1 96 0 0,0-7-96 0 0,0 8 0 0 0,-6-1 64 0 0,6 7-64 0 0,0-14 0 0 0,0 7 0 0 0,0 1 0 0 0,6-1 0 0 0,-6 0 0 0 0,0-6 0 0 0,0 6 0 0 0,7-6 0 0 0,-7-1 0 0 0,6 1-64 0 0,-6-7 64 0 0,7 6-104 0 0,0 1-800 0 0,-7-7-160 0 0,0 0-32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03.064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113 239 14512 0 0,'0'0'416'0'0,"0"0"80"0"0,0 0-400 0 0,0 0-96 0 0,0 0 0 0 0,0 0 0 0 0,0 0 848 0 0,0 0 143 0 0,0 0 33 0 0,0 0 8 0 0,0-7-304 0 0,0 7-64 0 0,0 0-16 0 0,0-7 0 0 0,0 7-176 0 0,0-6-40 0 0,0 6-8 0 0,0-7 0 0 0,-7 7-72 0 0,7-6-24 0 0,-7 6 0 0 0,7 0 0 0 0,0 0-104 0 0,-6 0-16 0 0,-1-7-8 0 0,7 14 0 0 0,-6-7-112 0 0,-1 0-24 0 0,0 0-64 0 0,1 6 96 0 0,-1 1-96 0 0,0-7 0 0 0,1 6 0 0 0,-1 1 0 0 0,7 6 0 0 0,-13-6 0 0 0,13-1 72 0 0,-7 1-72 0 0,1 0 0 0 0,6 6-152 0 0,0-6 24 0 0,-7-1 8 0 0,7 1-32 0 0,7-1-8 0 0,-7 1 0 0 0,0-7 0 0 0,6 0-112 0 0,1 7-24 0 0,-7-7-8 0 0,7 6 0 0 0,-1-6 168 0 0,7 0 32 0 0,-6 0 8 0 0,0-6 0 0 0,-1 6-8 0 0,1-7 0 0 0,0 7 0 0 0,-1-7 0 0 0,-6 1 104 0 0,7-1 0 0 0,-1 1 0 0 0,-6-1 0 0 0,7 0 0 0 0,-7 1 0 0 0,0-1 0 0 0,0 0 0 0 0,0 1 0 0 0,0-1 80 0 0,0 1-16 0 0,0-1 0 0 0,-7 0 128 0 0,7 1 32 0 0,-6-1 0 0 0,6 1 0 0 0,-7-1-104 0 0,7 0-24 0 0,0 7 0 0 0,-6-6 0 0 0,6 6-32 0 0,0 0-64 0 0,0 0 88 0 0,-7 0-88 0 0,7-7 0 0 0,0 7 0 0 0,0 0 0 0 0,0 0 0 0 0,0 0 0 0 0,0 0 0 0 0,0 0-72 0 0,7 7 72 0 0,-1-7 0 0 0,1 0-64 0 0,-1 0 64 0 0,-6 0 0 0 0,7 0-104 0 0,0 0 16 0 0,-1-7 8 0 0,8 7 0 0 0,-8 0 80 0 0,1-7 0 0 0,-1 7 0 0 0,1 0 0 0 0,0 0-88 0 0,-1 0 88 0 0,1 0-104 0 0,-7 0 40 0 0,6 0 64 0 0,-6 0 72 0 0,0 0-8 0 0,7 7-64 0 0,-7-7 160 0 0,7 7-16 0 0,-7-1-8 0 0,0 8 0 0 0,0-1 24 0 0,0 0 0 0 0,0 0 0 0 0,0 0 0 0 0,0 7-32 0 0,0-6 0 0 0,-7-1 0 0 0,7 7 0 0 0,0-1 0 0 0,0-5-8 0 0,-7 6 0 0 0,7-1 0 0 0,0-5-120 0 0,0-1 0 0 0,0-7 0 0 0,0 8 0 0 0,-6-8 64 0 0,6 8-64 0 0,0-14 0 0 0,-7 6 0 0 0,7 1 112 0 0,0-7-24 0 0,-6 6-8 0 0,6-12 0 0 0,0 6 16 0 0,-7 0 0 0 0,7-7 0 0 0,0 1 0 0 0,0-1-96 0 0,0 0 96 0 0,0 1-96 0 0,-7-1 96 0 0,7-6-96 0 0,0 0 0 0 0,0-1 0 0 0,0 1 0 0 0,0 0 0 0 0,0 0 0 0 0,0-1 0 0 0,0 1 64 0 0,0-7-64 0 0,0 7-112 0 0,0 0 24 0 0,0 0 8 0 0,0-1 80 0 0,7 8 0 0 0,-7-1 0 0 0,7-6 0 0 0,-1 13-96 0 0,1-7-8 0 0,-7 1 0 0 0,6 6 0 0 0,1-7 104 0 0,0 7 0 0 0,-1 0-80 0 0,1 0 80 0 0,6 0-80 0 0,-6 0 80 0 0,-1 0-104 0 0,1 7 40 0 0,0-7 64 0 0,-1 0 0 0 0,1 6 0 0 0,-1-6 0 0 0,1 7 0 0 0,-7-7 0 0 0,7 7 0 0 0,-7-1 0 0 0,6-6 88 0 0,-6 7 8 0 0,0-7 0 0 0,0 6 0 0 0,0 1 16 0 0,-6 0 8 0 0,6-7 0 0 0,-7 6 0 0 0,7 1 64 0 0,-7-7 8 0 0,1 7 8 0 0,-1-1 0 0 0,1-6-200 0 0,-1 7 0 0 0,0-7 0 0 0,7 6-88 0 0,-6-6 88 0 0,-1 0 0 0 0,-6 7 0 0 0,13-7 0 0 0,0 0 0 0 0,-13 0 72 0 0,6 0-72 0 0,0 0 0 0 0,7 0-80 0 0,0 0-72 0 0,-6 0-8 0 0,6 0-8 0 0,0-7 8 0 0,0 7 8 0 0,6 0 0 0 0,-6 0 0 0 0,0 0-56 0 0,14-6-16 0 0,-8 6 0 0 0,1-7 0 0 0,6 7-8 0 0,-6-6-8 0 0,6-1 0 0 0,-6 7 0 0 0,6-7 240 0 0,0 7 128 0 0,0-6-8 0 0,-6-1-8 0 0,6 7-40 0 0,0-7-8 0 0,1 1 0 0 0,-8-1 0 0 0,8 1 96 0 0,-1-1 8 0 0,0 7 8 0 0,-6-7 0 0 0,-1 1-80 0 0,7 6-8 0 0,-6-7-8 0 0,0 1 0 0 0,-7 6-80 0 0,6-7 0 0 0,-6 7 0 0 0,7-7 64 0 0,0 7 16 0 0,-7-6 0 0 0,0-1 0 0 0,-7 7 0 0 0,7-7 144 0 0,0 7 24 0 0,0 0 8 0 0,0 0 0 0 0,-7-6-256 0 0,7 6 0 0 0,0 0 0 0 0,-6 0 0 0 0,6 0 0 0 0,-7 6 0 0 0,0-6-104 0 0,1 0 32 0 0,-1 7 72 0 0,7-7 0 0 0,-6 7 80 0 0,-1-1-80 0 0,0 1 0 0 0,1 0-96 0 0,6-1 8 0 0,-7 1 0 0 0,7-1 88 0 0,-6 1 0 0 0,6 0 0 0 0,0-1 0 0 0,0 1 0 0 0,0-1-80 0 0,6 1 80 0 0,-6 0 0 0 0,7-7-160 0 0,-1 6 16 0 0,1 1 8 0 0,0-7 0 0 0,6 0 136 0 0,-7 7 64 0 0,8-7-64 0 0,-8 0 96 0 0,8 0-96 0 0,-1 0 0 0 0,-7-7-72 0 0,8 7 72 0 0,-1 0 0 0 0,0-7 0 0 0,0 1-64 0 0,-6 6 64 0 0,6-7-64 0 0,-6 7 64 0 0,-1-7-104 0 0,1 1 40 0 0,0-1 64 0 0,-1 7-64 0 0,1-13 64 0 0,-7 13-64 0 0,0 0 64 0 0,0-7 0 0 0,7 1 0 0 0,-7-1 64 0 0,0 1-64 0 0,6-1 0 0 0,-6 0 64 0 0,0 1-64 0 0,0 6 0 0 0,0-7 0 0 0,0 0 0 0 0,0 7 0 0 0,0 0 0 0 0,0 0 0 0 0,0 0 0 0 0,0 0 0 0 0,0 0-80 0 0,0 0 80 0 0,7 7-96 0 0,-7 0 96 0 0,0-1-80 0 0,0 1 80 0 0,0 6-64 0 0,0-6 64 0 0,6-1 0 0 0,-6 1 0 0 0,0 6 0 0 0,0-6 0 0 0,0-1 0 0 0,0 1 0 0 0,7 0 0 0 0,-7-1 0 0 0,0 1 0 0 0,0-7 0 0 0,0 0 64 0 0,0 0-64 0 0,0 0 64 0 0,0 0-64 0 0,0 0 80 0 0,0 0-80 0 0,0 0 96 0 0,0 0-32 0 0,0 0-64 0 0,0 0 96 0 0,0 0-32 0 0,0 0-64 0 0,0 0 88 0 0,7 0-88 0 0,-7-7 88 0 0,0 1-88 0 0,0-1 80 0 0,0 0-80 0 0,0 1 64 0 0,0-1-64 0 0,0-6 0 0 0,6 6 0 0 0,-6 1 0 0 0,7-7 0 0 0,-7 6 0 0 0,6-6 0 0 0,1 6 0 0 0,-7 0-96 0 0,7 1 24 0 0,-1-1 0 0 0,1 7-80 0 0,0-6-8 0 0,-1 6-8 0 0,1-7 0 0 0,-1 7-192 0 0,1 0-40 0 0,0 0-8 0 0,-1 0 0 0 0,7 7-1104 0 0,-6-7-224 0 0,-7 0-48 0 0,7 6-8 0 0</inkml:trace>
  <inkml:trace contextRef="#ctx0" brushRef="#br0" timeOffset="646.8469">900 186 19207 0 0,'0'0'416'0'0,"0"0"96"0"0,0 0 8 0 0,0 0 24 0 0,0-7-432 0 0,-6 1-112 0 0,6 6 0 0 0,-7-7 0 0 0,7 7 672 0 0,-7 0 120 0 0,7 0 16 0 0,-6-7 8 0 0,6 7-336 0 0,-7 0-64 0 0,0 7-8 0 0,1-7-8 0 0,-1 0-232 0 0,1 7-40 0 0,-1-1-16 0 0,0-6 0 0 0,1 7-40 0 0,-1 0-8 0 0,0-7 0 0 0,1 6 0 0 0,6 1-64 0 0,-7 6 0 0 0,1-13 0 0 0,6 13 0 0 0,0-13 0 0 0,-7 14 0 0 0,7-14-64 0 0,0 6 64 0 0,7 1-80 0 0,-1-1 80 0 0,-6 1-104 0 0,7-7 40 0 0,-1 7-32 0 0,1-7 0 0 0,0 0 0 0 0,-1 0 0 0 0,1 0-80 0 0,0-7-16 0 0,-1 7-8 0 0,7 0 0 0 0,-6-7 48 0 0,0 1 16 0 0,-7 6 0 0 0,6-7 0 0 0,1 1 136 0 0,-7 6-96 0 0,13-7 96 0 0,-13 0-80 0 0,0 7 80 0 0,0-6 0 0 0,7-1 0 0 0,-1 0 0 0 0,-6 1 0 0 0,7-1 0 0 0,-7 1 64 0 0,0 6-64 0 0,0-7 96 0 0,7 0-8 0 0,-7 1-8 0 0,0 6 0 0 0,0-7-80 0 0,6 7 64 0 0,-6-7-64 0 0,0 7 64 0 0,0 0-64 0 0,0 0 0 0 0,0 0 0 0 0,0 7 0 0 0,0-7 0 0 0,0 0 0 0 0,7 7 0 0 0,-7-1 64 0 0,7 1-64 0 0,-7 0 0 0 0,0-1 0 0 0,0 1 64 0 0,6 6-64 0 0,-6-13 64 0 0,7 13-64 0 0,-7-6 64 0 0,0 0-64 0 0,6-1 64 0 0,1 1-64 0 0,0-7 64 0 0,-1 6 56 0 0,-6-6 8 0 0,7 7 0 0 0,-7-7 0 0 0,0 0-128 0 0,13 0 0 0 0,-6 0 0 0 0,6-7 0 0 0,-6 7 0 0 0,6 0 64 0 0,-7-6-64 0 0,1-1 0 0 0,6 1-184 0 0,-6-1-56 0 0,0 0-16 0 0,-1 1 0 0 0,1-1 160 0 0,-7-6 24 0 0,6 0 8 0 0,1 6 0 0 0,-7-6 64 0 0,7-1 0 0 0,-7 8-72 0 0,6-7 72 0 0,-6-1 0 0 0,0 1 0 0 0,7 0 0 0 0,-7 6 0 0 0,0 1 0 0 0,0-1 0 0 0,0 0 0 0 0,0 1 0 0 0,0 6 96 0 0,0 0 0 0 0,0 0 0 0 0,0 0 0 0 0,0 0 32 0 0,0 0 16 0 0,-7 6 0 0 0,7 1 0 0 0,0 0-144 0 0,0-1 0 0 0,-6 1 64 0 0,6 6-64 0 0,0-6 64 0 0,0 6-64 0 0,0-6 72 0 0,0 6-72 0 0,0 0 0 0 0,0-6 0 0 0,0 6 0 0 0,0-6 0 0 0,0 6 0 0 0,0-7 0 0 0,6 1 0 0 0,-6 6 0 0 0,7-13-112 0 0,-7 14-16 0 0,7-14-8 0 0,-7 6-6720 0 0,6-6-1343 0 0</inkml:trace>
  <inkml:trace contextRef="#ctx0" brushRef="#br0" timeOffset="874.9125">1091 133 20615 0 0,'0'0'448'0'0,"0"0"96"0"0,0 0 24 0 0,0 0 16 0 0,7 0-464 0 0,-7 0-120 0 0,0 7 0 0 0,6-7 0 0 0,1 0 480 0 0,0 6 64 0 0,-1-6 24 0 0,1 7 0 0 0,-1-7-392 0 0,1 0-80 0 0,0 0-8 0 0,6 0-8 0 0,-7 0-80 0 0,1 0 0 0 0,0 0 0 0 0,-1 6 0 0 0,1-6-704 0 0,6 0-176 0 0,-6-6-40 0 0,-1 6-5328 0 0,1 0-1071 0 0</inkml:trace>
  <inkml:trace contextRef="#ctx0" brushRef="#br0" timeOffset="1062.8522">1324 93 19807 0 0,'0'0'440'0'0,"0"0"88"0"0,0 7 16 0 0,0-7 8 0 0,0 0-440 0 0,0 7-112 0 0,0-1 0 0 0,0 1 0 0 0,-7 0 672 0 0,7-1 104 0 0,0 7 24 0 0,0-6 8 0 0,0 0-424 0 0,0 6-96 0 0,-7-6-8 0 0,7-1-8 0 0,-6 7-144 0 0,6-6-24 0 0,0 6-8 0 0,0-6 0 0 0,0 0-96 0 0,0-1-80 0 0,0 1 16 0 0,0 0 0 0 0,6-1-1128 0 0,-6-6-224 0 0,-6 7-48 0 0</inkml:trace>
  <inkml:trace contextRef="#ctx0" brushRef="#br0" timeOffset="1274.3747">1316 7 19063 0 0,'0'0'416'0'0,"0"-6"96"0"0,0 6 8 0 0,0 0 16 0 0,0 0-432 0 0,0 0-104 0 0,0 0 0 0 0,0 0 0 0 0,0 0 512 0 0,0 0 88 0 0,7 6 8 0 0,-7-6 8 0 0,7 7-432 0 0,-7-7-88 0 0,6 0-24 0 0,1 7 0 0 0,-7-1-624 0 0,7-6-128 0 0,-1 7-24 0 0,1 0-8159 0 0</inkml:trace>
  <inkml:trace contextRef="#ctx0" brushRef="#br0" timeOffset="2200.7627">1488 127 16272 0 0,'-7'0'351'0'0,"7"0"81"0"0,0-7 16 0 0,0 7 8 0 0,0 0-360 0 0,-6-7-96 0 0,6 7 0 0 0,-7-6 0 0 0,7 6 904 0 0,-6 0 168 0 0,6-7 32 0 0,-7 7 8 0 0,0 0-440 0 0,7 0-80 0 0,-6 0-16 0 0,-1 0-8 0 0,1 7-256 0 0,-1-7-56 0 0,7 6 0 0 0,-7 1-8 0 0,1-7-120 0 0,-1 7-16 0 0,7-1-8 0 0,-7 1 0 0 0,7-1-104 0 0,0 1 0 0 0,0 0 0 0 0,0-1 0 0 0,0 1 0 0 0,0-1-96 0 0,0 1 96 0 0,7 0-104 0 0,0-7 32 0 0,-7 6 8 0 0,6 1 0 0 0,1-7 0 0 0,0 7-80 0 0,-1-7-16 0 0,1 0 0 0 0,-1 0 0 0 0,1 0 56 0 0,0 0 8 0 0,-1-7 0 0 0,1 7 0 0 0,-1-7 32 0 0,1 7 64 0 0,-7-6-104 0 0,7-1 40 0 0,-1 7 64 0 0,-6-7 0 0 0,7 1-72 0 0,-7-1 72 0 0,0 1 0 0 0,7-1 0 0 0,-7 0 0 0 0,0 1 64 0 0,0-1 16 0 0,0 7 0 0 0,0-6 0 0 0,0-1 0 0 0,0 0-80 0 0,0 1 64 0 0,6 6-64 0 0,-6-7 64 0 0,-6 7-64 0 0,6 0 0 0 0,6-7 72 0 0,1 7-72 0 0,-7 0 0 0 0,0 0-96 0 0,0 0 16 0 0,0 0 0 0 0,0 0 80 0 0,6 7-64 0 0,-6-7 64 0 0,0 0-64 0 0,0 0 64 0 0,7 7 0 0 0,0-7 0 0 0,-7 13-64 0 0,6-13 64 0 0,-6 7 72 0 0,0 6-8 0 0,7-7-64 0 0,-1-6 96 0 0,-6 7-32 0 0,0 0 0 0 0,7-7-64 0 0,-7 6 96 0 0,0 1-32 0 0,7-1 0 0 0,-7-6-64 0 0,0 7 104 0 0,0-7-32 0 0,0 7-8 0 0,0-7 0 0 0,6 0-64 0 0,-6 0-88 0 0,0 0 24 0 0,7 0 0 0 0,0 0 248 0 0,-7 0 48 0 0,0 0 16 0 0,0-7 0 0 0,6 7-320 0 0,-6-7-64 0 0,7 1-16 0 0,-7-1 0 0 0,6 1 48 0 0,-6-1 8 0 0,7 0 0 0 0,0 1 0 0 0,-1-1 96 0 0,-6 1-96 0 0,7-1 96 0 0,-1-6-96 0 0,1 6-32 0 0,0 0-8 0 0,-1 1 0 0 0,1 6 0 0 0,-7-7 136 0 0,7 7-96 0 0,-7 0 96 0 0,6-6-80 0 0,-6 6 80 0 0,0 6-64 0 0,7-6 64 0 0,-7 0-64 0 0,0 0 64 0 0,6 7 0 0 0,-6-1 0 0 0,7 1 64 0 0,-7 0-64 0 0,0-1 88 0 0,7 1-88 0 0,-7 0 96 0 0,0-1-8 0 0,6 1 0 0 0,-6-1 0 0 0,0 1 0 0 0,7 0-88 0 0,-7-1 0 0 0,0-6 0 0 0,6 7 0 0 0,-6-7 0 0 0,7 6 0 0 0,-7-6 0 0 0,0 0 64 0 0,7 0-64 0 0,-7 0 0 0 0,6 0 0 0 0,-6 0 0 0 0,7-6 0 0 0,0 6-152 0 0,-7-7 24 0 0,6 1 8 0 0,1 6-136 0 0,-1-7-24 0 0,1 0-8 0 0,0 1 0 0 0,-7-1 152 0 0,6 1 24 0 0,1-1 8 0 0,-7 0 0 0 0,6 1 40 0 0,-6-1 64 0 0,7-6-104 0 0,0 6 40 0 0,-7 1 64 0 0,6-1 0 0 0,-6 7 0 0 0,7-7 0 0 0,-7 1 64 0 0,7 6-64 0 0,-7-7 64 0 0,0 7-64 0 0,0 0 208 0 0,0 0 8 0 0,0 0 0 0 0,0 0 0 0 0,0 0-56 0 0,0 0-16 0 0,0 0 0 0 0,0 7 0 0 0,-7-7-72 0 0,7 6-8 0 0,0 1-64 0 0,-7-7 96 0 0,7 7-96 0 0,0-1 64 0 0,-6 1-64 0 0,6-7 0 0 0,0 6 0 0 0,0 1 0 0 0,0 0 0 0 0,0-1 0 0 0,6 1 96 0 0,-6-7-32 0 0,0 13-64 0 0,0-13 96 0 0,0 7-32 0 0,7-1-64 0 0,-7 1 88 0 0,7 0-88 0 0,-7-1 168 0 0,0 1-16 0 0,6-1-8 0 0,-6 1 0 0 0,0 0 16 0 0,0-1 0 0 0,0-6 0 0 0,0 7 0 0 0,0 6-48 0 0,0-13-8 0 0,0 7 0 0 0,0-1 0 0 0,-6 1 24 0 0,6 0 8 0 0,-7-1 0 0 0,0-6 0 0 0,1 7-48 0 0,-1-7-16 0 0,0 6 0 0 0,1-6 0 0 0,-1 7-224 0 0,-6-7-40 0 0,6 7-16 0 0,1-7-6992 0 0,6 0-1391 0 0</inkml:trace>
  <inkml:trace contextRef="#ctx0" brushRef="#br0" timeOffset="2364.1467">1988 249 25367 0 0,'0'0'560'0'0,"0"0"112"0"0,-10 0 32 0 0,10 0 0 0 0,0 0-560 0 0,-10-10-144 0 0,10 10 0 0 0,0 0 0 0 0,0 0 248 0 0,0 0 16 0 0,-10-10 8 0 0,10 10 0 0 0,0 0-760 0 0,0 0-152 0 0,0-10-32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22.328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10090 1262 9128 0 0,'0'0'192'0'0,"0"0"48"0"0,0 0 8 0 0,0 0 16 0 0,0 0-264 0 0,0 0 0 0 0,0 0 0 0 0,0 0 0 0 0,0 0 728 0 0,0 0 88 0 0,0 0 16 0 0,0 0 8 0 0,0 13-232 0 0,0-13-56 0 0,0 0-8 0 0,0 0 0 0 0,0 0-128 0 0,0 0-24 0 0,0 0-9 0 0,0 0 1 0 0,0 0-64 0 0,0 0-24 0 0,0 0 0 0 0,0 0 0 0 0,13 14-104 0 0,-13-14-32 0 0,0 0 0 0 0,0 0 0 0 0,14 13-88 0 0,-14-13-72 0 0,0 0 96 0 0,0 0-96 0 0,13 14 0 0 0,1-14 0 0 0,-14 0 0 0 0,13 13 0 0 0,-13-13 0 0 0,14 0 0 0 0,-1 14 0 0 0,1-14 0 0 0,13 0 0 0 0,-14 13 0 0 0,1-13 0 0 0,-1 0 0 0 0,14 13 0 0 0,-13 1 0 0 0,-1-14 0 0 0,14 0-72 0 0,-13 13 72 0 0,-1 1 0 0 0,1-14 0 0 0,-1 13 0 0 0,14-13 0 0 0,-13 14 0 0 0,-1-1 0 0 0,1 1 0 0 0,-1-14 0 0 0,1 13 0 0 0,-14 1 0 0 0,13-1 0 0 0,1 1 64 0 0,-1-1-64 0 0,1-13 80 0 0,-14 14-80 0 0,0-1 96 0 0,13 1-24 0 0,1-1-8 0 0,-14 1 0 0 0,0-1 32 0 0,13 1 8 0 0,1-1 0 0 0,-14 1 0 0 0,0-14 16 0 0,13 13 0 0 0,-13 14 0 0 0,14-27 0 0 0,-14 27-32 0 0,0-13-8 0 0,0-1 0 0 0,0 1 0 0 0,0 13-16 0 0,13-14-64 0 0,-13 1 96 0 0,0 12-32 0 0,0-12-64 0 0,0 13 0 0 0,0-14 72 0 0,0 1-72 0 0,0 13 64 0 0,0-14-64 0 0,0 14 80 0 0,0 0-80 0 0,0-13 64 0 0,0 13-64 0 0,0 0 0 0 0,14-14 0 0 0,-14 14 0 0 0,0 0 0 0 0,0 0 0 0 0,0 0 0 0 0,0 0 0 0 0,0 0 0 0 0,13 0-104 0 0,-13 0 32 0 0,0 0 72 0 0,0 0 88 0 0,0 0-24 0 0,0 0 0 0 0,14 0-64 0 0,-14 0 0 0 0,0 0 0 0 0,0 0 0 0 0,0 13 0 0 0,0-13 0 0 0,0 0 0 0 0,0 0 0 0 0,0 0 0 0 0,-14 0 0 0 0,14 14 0 0 0,0-14 0 0 0,0 13 0 0 0,-13-13 64 0 0,13 13-64 0 0,0-13 0 0 0,-14 14 0 0 0,14-1 64 0 0,0 1-64 0 0,-13-1 0 0 0,13-13 0 0 0,-14 14 0 0 0,14-14 64 0 0,-13 0-64 0 0,13 13 120 0 0,0 0 8 0 0,-14-13 0 0 0,14 14 0 0 0,-13-14-208 0 0,13 13-40 0 0,-14-13-8 0 0,14 14 0 0 0,-13-1 208 0 0,13 1 40 0 0,-14-14 8 0 0,14 13 0 0 0,-13-13-192 0 0,13 0-40 0 0,-14 14-8 0 0,14-15 0 0 0,-13 1 192 0 0,13 14 40 0 0,-14-28 8 0 0,1 28 0 0 0,-1-14-200 0 0,14 0-40 0 0,-13 0-8 0 0,-1 0 0 0 0,14 0 120 0 0,-13 0 0 0 0,-1 13 0 0 0,14-26 0 0 0,0 13 0 0 0,-13 0 0 0 0,-1 0 0 0 0,14 0 0 0 0,0-14 0 0 0,-13 14 0 0 0,-1 0 0 0 0,14-14 0 0 0,0 14 0 0 0,0-13 0 0 0,-13-1 0 0 0,13 1 0 0 0,-14 13 0 0 0,14-14 0 0 0,0 1 0 0 0,0-14 0 0 0,-13 13 0 0 0,13 1 0 0 0,0-14 64 0 0,0 13-64 0 0,-14-13 88 0 0,14 14-16 0 0,0-14 0 0 0,0 0 0 0 0,0 0-72 0 0,0 0 0 0 0,0 13-96 0 0,0 1 96 0 0,0-14 0 0 0,0 0 0 0 0,0 0 72 0 0,0 0-8 0 0,0 0-64 0 0,0 0 0 0 0,0 0 0 0 0,0 0 64 0 0,14 13-64 0 0,-14-13 0 0 0,0 0-64 0 0,0 0 64 0 0,13 14 0 0 0,-13-14 0 0 0,0 0 0 0 0,14 13 0 0 0,-1-13 0 0 0,1 0-80 0 0,-14 0 80 0 0,13 14 0 0 0,-13-14-64 0 0,14 0 64 0 0,-1 13 0 0 0,1-13 0 0 0,-1 0 0 0 0,-13 0 0 0 0,14 14 0 0 0,-14-14 0 0 0,0 0 0 0 0,13 13 0 0 0,1-13 0 0 0,-1 0 0 0 0,-13 0 0 0 0,14 14 0 0 0,-14-1 0 0 0,13-13 0 0 0,1 0 0 0 0,-14 14 0 0 0,0-14 0 0 0,13 13 0 0 0,-13-13 0 0 0,0 14 64 0 0,14-14-64 0 0,-14 13 0 0 0,0-13 64 0 0,0 14-64 0 0,0-14 0 0 0,0 13 72 0 0,0-13-72 0 0,0 0 64 0 0,0 13-64 0 0,0 1 64 0 0,0-14 0 0 0,0 0-64 0 0,-14 13 96 0 0,14-13-32 0 0,0 14 16 0 0,0-14 0 0 0,-13 13 0 0 0,13-13 0 0 0,0 14 0 0 0,0-1 0 0 0,-14-13 0 0 0,14 14 0 0 0,-13-1-8 0 0,13 1 0 0 0,-14-14 0 0 0,14 13 0 0 0,-13 1 16 0 0,13-1 0 0 0,-14 1 0 0 0,1-14 0 0 0,-1 13-88 0 0,1 1 64 0 0,13-1-64 0 0,-14-13 64 0 0,1 14-64 0 0,-1-1 96 0 0,14 1-96 0 0,-13-1 96 0 0,-1 1-96 0 0,14-14 0 0 0,-13 13 0 0 0,13 1 0 0 0,-14-1 0 0 0,14-13 0 0 0,-13 14 0 0 0,13-1 0 0 0,-14 1 0 0 0,14-14 0 0 0,0 13 0 0 0,-13 1 0 0 0,13-1 0 0 0,0 1 0 0 0,-14-14 0 0 0,14 13 0 0 0,-13-13 0 0 0,13 0 0 0 0,0 0 0 0 0,0 14 0 0 0,0-1 0 0 0,0-13 0 0 0,-14 0 0 0 0,14 13 0 0 0,0-13 0 0 0,0 0 0 0 0,0 0 0 0 0,14 14 0 0 0,-14-14 0 0 0,0 13 0 0 0,0 1 0 0 0,0-14 0 0 0,0 0 0 0 0,0 0 0 0 0,13 13 0 0 0,-13-13 0 0 0,0 14 0 0 0,0-14 0 0 0,0 13 0 0 0,0-13 0 0 0,0 0-64 0 0,0 14 64 0 0,14-1 0 0 0,-14 1 0 0 0,13-14 0 0 0,-13 13 0 0 0,0 1-72 0 0,14-1 72 0 0,-14 1 0 0 0,13-1 0 0 0,-13 1 0 0 0,0-1 0 0 0,14 1 0 0 0,-14-1 0 0 0,0 1 0 0 0,0-1 0 0 0,13 1 0 0 0,-13 13 0 0 0,0-14 0 0 0,0 1 0 0 0,14 13 0 0 0,-14-14 0 0 0,0 14 0 0 0,0-13 0 0 0,13 13 0 0 0,-13-14 0 0 0,0 14 0 0 0,0 0 0 0 0,0 0 0 0 0,14-14 0 0 0,-14 14 0 0 0,0 0 0 0 0,0 14 0 0 0,13-14 0 0 0,-13 13 0 0 0,0-13 0 0 0,0 0 0 0 0,0 14 0 0 0,0-1 0 0 0,0-13 0 0 0,0 13 0 0 0,0 1 0 0 0,0-14 0 0 0,0 13 0 0 0,0-13 0 0 0,0 14 0 0 0,0-1 0 0 0,0-13 0 0 0,0 14 88 0 0,0-1-88 0 0,0-13 96 0 0,0 0-96 0 0,0 14 160 0 0,0-14-16 0 0,0-1-8 0 0,0 1 0 0 0,0 14 8 0 0,0-14 0 0 0,-13 13 0 0 0,13-13 0 0 0,0 0-16 0 0,0 14 0 0 0,-14-14 0 0 0,14 13 0 0 0,0-13-16 0 0,0 0-8 0 0,-13 0 0 0 0,13 0 0 0 0,0 14 8 0 0,-14-15 0 0 0,14 15 0 0 0,0-14 0 0 0,-13 13-40 0 0,13-13-8 0 0,-14-13 0 0 0,14 13 0 0 0,0 13-64 0 0,-13-13 80 0 0,13 0-80 0 0,-14 0 80 0 0,1 0-80 0 0,13 0 96 0 0,-14 0-96 0 0,1 14 96 0 0,-1-1-32 0 0,1-13 0 0 0,13-14 0 0 0,-27 14 0 0 0,27-13 0 0 0,-14 13 0 0 0,1 0 0 0 0,-1 0 0 0 0,1 0-64 0 0,-1 0 64 0 0,1-14-64 0 0,-1 14 64 0 0,1-13-64 0 0,-14 13 0 0 0,27-14 0 0 0,-14 14 0 0 0,1-13 0 0 0,-1-1 0 0 0,1 14 0 0 0,0-13 0 0 0,-1 13-176 0 0,1-14 24 0 0,-1 1 8 0 0,14-14 0 0 0,-13 13-640 0 0,-1 0-128 0 0,1-13-24 0 0,-1 14-9015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00.97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2945 5080 11112 0 0,'0'0'240'0'0,"0"0"48"0"0,0 14 16 0 0,0-14 16 0 0,0 0-256 0 0,0 0-64 0 0,0 0 0 0 0,0 0 0 0 0,0 0 696 0 0,0 0 120 0 0,0 0 24 0 0,0 0 8 0 0,0 0-288 0 0,14 0-57 0 0,-14 0-15 0 0,0 0 0 0 0,0 14-216 0 0,0-14-48 0 0,0 14 0 0 0,0 0-8 0 0,0-14-104 0 0,0 0-16 0 0,0 0-8 0 0,0 0 0 0 0,0 14-88 0 0,0-14 0 0 0,0 0 0 0 0,0 14 0 0 0,0-14 0 0 0,0 0 0 0 0,0 0-96 0 0,0 0 96 0 0,0 0-120 0 0,0 0 40 0 0,0 0 8 0 0,0 0 0 0 0,0 0 72 0 0,0 0-104 0 0,0 0 40 0 0,14 0 64 0 0,-14 0-120 0 0,14-14 40 0 0,-14 14 8 0 0,0-14 0 0 0,0 14-136 0 0,14-14-24 0 0,-14 0-8 0 0,0 14 0 0 0,0 0-104 0 0,14-14-15 0 0,-14 14-9 0 0,0 0 0 0 0,0-14 64 0 0,0 14 16 0 0,14 0 0 0 0,-14 0 0 0 0,0 0 192 0 0,0 0 96 0 0,0 0-96 0 0,14 0 96 0 0,-14 0 232 0 0,0 0 112 0 0,0 0 16 0 0,0 0 8 0 0,14 0 120 0 0,-14 0 23 0 0,0 0 9 0 0,14 14 0 0 0,-14 0-168 0 0,0-14-32 0 0,14 14 0 0 0,-14-14-8 0 0,0 14-184 0 0,0 0-32 0 0,0-14 0 0 0,14 0-8 0 0,-14 14-192 0 0,0-14-40 0 0,0 0-8 0 0,14 14-4903 0 0,-14-14-977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30.845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5146 1641 8384 0 0,'0'0'232'0'0,"0"0"64"0"0,0 0-232 0 0,0 0-64 0 0,0 0 0 0 0,0 0 0 0 0,0 0 912 0 0,0 0 176 0 0,0 0 32 0 0,0 0 0 0 0,0 0-352 0 0,0 0-64 0 0,0 0-24 0 0,0 0 0 0 0,0 0-233 0 0,0 0-55 0 0,0 0-8 0 0,0 0 0 0 0,0 0-112 0 0,0 0-24 0 0,0 0-8 0 0,0 0 0 0 0,0 0-48 0 0,0 0-16 0 0,8 0 0 0 0,-8 0 0 0 0,0 0-96 0 0,9 0-16 0 0,-9 8-64 0 0,8-8 96 0 0,0 0-96 0 0,0 0 0 0 0,-8 9 0 0 0,17-9 0 0 0,-9 0 0 0 0,0 0 0 0 0,1 8 0 0 0,-1-8 0 0 0,0 0 0 0 0,0 8 0 0 0,9-8 0 0 0,-17 8 0 0 0,8-8 0 0 0,0 9 0 0 0,1-1 0 0 0,-1-8 0 0 0,0 8 96 0 0,0 0 0 0 0,-8 1 0 0 0,9-1 0 0 0,-1 0-96 0 0,0 0 0 0 0,-8 1 0 0 0,0-1 0 0 0,0 0 80 0 0,0 0-80 0 0,0 9 80 0 0,0-9-80 0 0,0 0 144 0 0,0 9-16 0 0,0-9-8 0 0,-8 0 0 0 0,8 9-56 0 0,0-9 0 0 0,-8 9-64 0 0,-1-9 96 0 0,1 8-32 0 0,0-7 0 0 0,8 7-64 0 0,0-8 96 0 0,-8 9-96 0 0,-1-9 0 0 0,9 9-72 0 0,-8-9 72 0 0,8 8 0 0 0,-8-7 96 0 0,8-1-8 0 0,-8 8 0 0 0,-1-7-88 0 0,9-1 0 0 0,0 8 0 0 0,-8-7 0 0 0,8-1 0 0 0,-8 0 0 0 0,8 0 0 0 0,-8 1 0 0 0,-1 7 0 0 0,9-8 0 0 0,-8 1 0 0 0,8-1 0 0 0,0-8 0 0 0,-8 8 0 0 0,8 0 0 0 0,0 0 0 0 0,0 1 0 0 0,0-1 0 0 0,0-8 0 0 0,0 0 0 0 0,0 8 0 0 0,0 0-72 0 0,0 1 72 0 0,0-9-80 0 0,8 0 80 0 0,-8 0-104 0 0,8 8 40 0 0,-8-8 64 0 0,0 8-96 0 0,9-8 96 0 0,-1 0-80 0 0,-8 8 80 0 0,8-8 0 0 0,-8 9-72 0 0,8-9 72 0 0,9 8 0 0 0,-17-8-104 0 0,8 8 16 0 0,0-8 8 0 0,1 8 0 0 0,-1 1 80 0 0,0-1 0 0 0,-8 0 0 0 0,8 0 0 0 0,1 1 0 0 0,-1-1 128 0 0,-8 0-32 0 0,0 0-8 0 0,8 1 168 0 0,-8-1 32 0 0,0 8 0 0 0,0-7 8 0 0,-8 7-64 0 0,8-8-8 0 0,0 1-8 0 0,0 7 0 0 0,0-8-32 0 0,-8 1-8 0 0,8 7 0 0 0,0-8 0 0 0,-9 9-64 0 0,9-9-16 0 0,-8 0 0 0 0,8 9 0 0 0,0-1-32 0 0,-8-7-64 0 0,8 7 88 0 0,-8-8-88 0 0,8 9 72 0 0,-9-9-72 0 0,9 9 0 0 0,-8-9 72 0 0,0 8-72 0 0,8 1 0 0 0,0-9 0 0 0,-8 9 0 0 0,-1-1 0 0 0,1-8 0 0 0,8 9 0 0 0,0-9 0 0 0,0 9 0 0 0,0-9 0 0 0,0 8 0 0 0,-8-7 0 0 0,16-1 0 0 0,-8 8 0 0 0,0-8 0 0 0,0 9 0 0 0,0-9 0 0 0,8 0 0 0 0,-8 9 64 0 0,0-9-64 0 0,0 0 0 0 0,0 9 0 0 0,9-9 0 0 0,-9 9 0 0 0,0-9 0 0 0,0 0 0 0 0,8 9 0 0 0,-8-9 0 0 0,0 8 128 0 0,0 1-8 0 0,0 8-8 0 0,0-9 0 0 0,0 1 96 0 0,0-1 16 0 0,-8 1 8 0 0,-1-9 0 0 0,1 8 8 0 0,0-7 0 0 0,0-1 0 0 0,-1 8 0 0 0,1-7-112 0 0,0 7-16 0 0,-9-16-8 0 0,1 8 0 0 0,8 1-104 0 0,-9-9 0 0 0,1 8 0 0 0,-9 0-7232 0 0,8 0-1383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31.999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215 0 11112 0 0,'0'0'240'0'0,"0"0"48"0"0,0 0 16 0 0,0 0 16 0 0,0 0-256 0 0,0 0-64 0 0,0 0 0 0 0,0 0 0 0 0,0 0 952 0 0,0 0 168 0 0,0 0 40 0 0,0 0 7 0 0,0 0-279 0 0,0 0-56 0 0,0 0-16 0 0,0 0 0 0 0,0 0-400 0 0,0 9-72 0 0,-8-1-24 0 0,8 0 0 0 0,0 0-104 0 0,-9 1-24 0 0,9-1-8 0 0,0 8 0 0 0,0-7-184 0 0,-8 7 0 0 0,8 1 0 0 0,0-1 64 0 0,-8 9-64 0 0,8-9 0 0 0,0 9 64 0 0,-9-8-64 0 0,9-1 0 0 0,0 9 0 0 0,0-9 0 0 0,0 1 0 0 0,-8-9 0 0 0,8 8 0 0 0,0 1 0 0 0,-8-9 0 0 0,8 9-272 0 0,0-9-40 0 0,0 0-8 0 0,0-8-5447 0 0,-8 8-1097 0 0</inkml:trace>
  <inkml:trace contextRef="#ctx0" brushRef="#br0" timeOffset="215.5603">0 471 15608 0 0,'0'0'344'0'0,"0"0"72"0"0,0 0 7 0 0,0 0 17 0 0,0 0-352 0 0,8 0-88 0 0,-8-9 0 0 0,0 9 0 0 0,9 0 632 0 0,-1 0 104 0 0,8-8 32 0 0,-7 0 0 0 0,-1 0-352 0 0,8 8-64 0 0,1-8-8 0 0,-9-1-8 0 0,8 1-184 0 0,1 0-40 0 0,-1 0-8 0 0,1-1 0 0 0,-9 1-216 0 0,8 0-48 0 0,1 8 0 0 0,-9-8-5655 0 0,9-1-1129 0 0</inkml:trace>
  <inkml:trace contextRef="#ctx0" brushRef="#br0" timeOffset="449.0927">42 17 16599 0 0,'0'0'472'0'0,"0"0"104"0"0,0 0-464 0 0,0 0-112 0 0,0 0 0 0 0,0 0 0 0 0,8 0 696 0 0,8 0 112 0 0,-7 0 24 0 0,7-8 8 0 0,-8 8-376 0 0,9 0-80 0 0,-9 0-8 0 0,9 0-8 0 0,-9 0-264 0 0,9 0-104 0 0,-9 0 88 0 0,8 0-88 0 0,1 0-592 0 0,-9 0-168 0 0,9 0-32 0 0,-9 0-7519 0 0</inkml:trace>
  <inkml:trace contextRef="#ctx0" brushRef="#br0" timeOffset="832.9735">338 107 16439 0 0,'0'8'360'0'0,"0"-8"80"0"0,0 9 8 0 0,0-1 16 0 0,0 0-368 0 0,0 1-96 0 0,-8-1 0 0 0,16 8 0 0 0,-8-7 672 0 0,0-1 128 0 0,0 8 16 0 0,0-7 8 0 0,0 7-504 0 0,0-8-96 0 0,0 1-16 0 0,0 7-8 0 0,0-8-128 0 0,8 1-72 0 0,-8-9 80 0 0,0 8-80 0 0,0 0 64 0 0,0-8-64 0 0,0 0 0 0 0,0 0 0 0 0,0 0 0 0 0,0 0-96 0 0,0 0 8 0 0,0 0 0 0 0,0 0 88 0 0,8 0-104 0 0,-8-8 40 0 0,0 0 64 0 0,9-1-64 0 0,-9 1 64 0 0,8 0 0 0 0,-8 0 0 0 0,8-9 0 0 0,-8 9 0 0 0,8 0 0 0 0,-8-9 0 0 0,0 9 0 0 0,9 0 0 0 0,-1-1 0 0 0,-8 9 0 0 0,8-8 0 0 0,-8 8-72 0 0,8-8 72 0 0,-8 8-104 0 0,9 0 104 0 0,-9 0 96 0 0,0 0-24 0 0,8 8 0 0 0,0-8-144 0 0,-8 8-32 0 0,8 1-8 0 0,1-1 0 0 0,-9 0 112 0 0,0 0 0 0 0,8 1 0 0 0,0-1 0 0 0,-8 0 0 0 0,0 0 0 0 0,8 1 0 0 0,-8 7 0 0 0,9-8-80 0 0,-9 1-72 0 0,0-1-8 0 0,8-8-5543 0 0,0 8-1113 0 0</inkml:trace>
  <inkml:trace contextRef="#ctx0" brushRef="#br0" timeOffset="1133.338">701 174 17159 0 0,'0'0'376'0'0,"0"0"72"0"0,-8 0 24 0 0,8 0 16 0 0,0 0-392 0 0,0 0-96 0 0,-8 0 0 0 0,8 0 0 0 0,0 0 616 0 0,0-8 104 0 0,-9 8 16 0 0,9 0 8 0 0,0 0-392 0 0,0 0-72 0 0,0 0-24 0 0,-8 0 0 0 0,0 8 96 0 0,8-8 24 0 0,-9 0 0 0 0,1 8 0 0 0,8-8 8 0 0,-8 8 8 0 0,0-8 0 0 0,8 9 0 0 0,-9-1-296 0 0,1 0-96 0 0,0 0 0 0 0,0 1 0 0 0,8-9 96 0 0,-9 8-32 0 0,9 0 0 0 0,-8 1-64 0 0,8-1 0 0 0,0 0-128 0 0,0-8 16 0 0,8 8 0 0 0,-8 1-144 0 0,9-9-32 0 0,-9 8-8 0 0,8-8 0 0 0,0 0-240 0 0,0 8-40 0 0,1-8-16 0 0,7 0-5664 0 0,-8 0-1135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33.433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42 1 14752 0 0,'0'16'416'0'0,"0"-16"96"0"0,0 0-416 0 0,-8 8-96 0 0,8 1 0 0 0,0 7 0 0 0,-9-8 823 0 0,9 9 137 0 0,0-1 32 0 0,0-7 8 0 0,-8 15-344 0 0,8-7-72 0 0,0-1-8 0 0,-8 9-8 0 0,8-9-240 0 0,0 9-40 0 0,-8-8-16 0 0,8 7 0 0 0,0-7-176 0 0,0 8-32 0 0,0-9 0 0 0,8 0-64 0 0,-8 1 0 0 0,0-1 0 0 0,8-7 0 0 0,-8 7 0 0 0,8-8-240 0 0,-8 1-80 0 0,0-1-8 0 0,9-8-8 0 0,-9 8-888 0 0,8-8-184 0 0,-8 0-32 0 0,0 0-5919 0 0</inkml:trace>
  <inkml:trace contextRef="#ctx0" brushRef="#br0" timeOffset="300.5902">132 232 13128 0 0,'0'0'288'0'0,"0"0"56"0"0,0 8 8 0 0,0-8 32 0 0,0 8-312 0 0,0 0-72 0 0,0-8 0 0 0,0 8 0 0 0,0 1 776 0 0,0-1 144 0 0,0 0 23 0 0,9 0 9 0 0,-9 9-416 0 0,0-9-88 0 0,0 0-8 0 0,0 9-8 0 0,8-9-160 0 0,-8 0-32 0 0,0 0-8 0 0,8 1 0 0 0,0-1-128 0 0,-8 0-24 0 0,0 0-8 0 0,9 1 0 0 0,-1-9 88 0 0,0 0 24 0 0,-8 8 0 0 0,8-8 0 0 0,1 0-184 0 0,-9 0 0 0 0,0 0 0 0 0,8 0 64 0 0,0-8-160 0 0,0 8-32 0 0,0-9-8 0 0,1 1 0 0 0,-1 0 200 0 0,0 8 32 0 0,-8-17 16 0 0,8 9 0 0 0,-8 0-112 0 0,9 0-144 0 0,-9-9 32 0 0,0 1 8 0 0,0 8 104 0 0,0-9 0 0 0,0 1 0 0 0,0 7 0 0 0,0-7-224 0 0,0 8 0 0 0,0-9 0 0 0,8 17 0 0 0,-8-8-344 0 0,0 0-64 0 0,-8 8-8 0 0,16-8-6983 0 0</inkml:trace>
  <inkml:trace contextRef="#ctx0" brushRef="#br0" timeOffset="1048.3986">528 240 15632 0 0,'-8'-9'344'0'0,"8"9"72"0"0,0 0 7 0 0,0 0 25 0 0,-8 0-360 0 0,0 0-88 0 0,8 0 0 0 0,-9 0 0 0 0,9 0 624 0 0,-8 0 112 0 0,8 0 16 0 0,-8 0 8 0 0,0 0-280 0 0,-1 9-48 0 0,1-9-16 0 0,8 0 0 0 0,-8 8-312 0 0,0 0-104 0 0,8 0 64 0 0,-9 1-64 0 0,1-9 64 0 0,0 8-64 0 0,8 0 96 0 0,-8 0-96 0 0,-1 9 0 0 0,9-17 0 0 0,0 16 0 0 0,-8-7 0 0 0,8-1 0 0 0,8 0-88 0 0,-8 0 88 0 0,0 0-80 0 0,0-8-80 0 0,0 9-8 0 0,9-9-8 0 0,-9 8 0 0 0,8-8-56 0 0,0 0-16 0 0,0 0 0 0 0,1 0 0 0 0,-1-8-8 0 0,0 8-8 0 0,0-9 0 0 0,1 9 0 0 0,7-8 168 0 0,-8 0 32 0 0,1 0 64 0 0,-1 0-104 0 0,0-1 104 0 0,0-7 0 0 0,1 8 0 0 0,-1-1 0 0 0,0-7 0 0 0,-8 8 80 0 0,8-9 0 0 0,1 1 0 0 0,-9 7 16 0 0,0-7 8 0 0,8-1 0 0 0,0 1 0 0 0,-8-1-40 0 0,8 1 0 0 0,-8 0-64 0 0,9 7 96 0 0,-9-7-96 0 0,0-1 0 0 0,8 9 0 0 0,-8 0 0 0 0,8 0 0 0 0,-8 8 0 0 0,0-9 0 0 0,0 9 0 0 0,0 0 0 0 0,0 0 0 0 0,0 0 0 0 0,-8 0 0 0 0,8 9 88 0 0,0-9-8 0 0,-8 0 0 0 0,8 16 0 0 0,-9-8-80 0 0,9 1 96 0 0,-8 7-96 0 0,8-8 96 0 0,-8 17-96 0 0,8-9 0 0 0,-8 1 72 0 0,8-1-72 0 0,0 1 72 0 0,0-1-72 0 0,0 1 96 0 0,0-1-96 0 0,0 1 0 0 0,0-1 0 0 0,0 1 0 0 0,0-1 0 0 0,8 1 128 0 0,0-9-8 0 0,-8 0 0 0 0,8 0 0 0 0,-8 1 64 0 0,9-1 8 0 0,-1-8 8 0 0,0 0 0 0 0,0 8-200 0 0,1-8-112 0 0,7 0 16 0 0,-8 0 0 0 0,9-8 96 0 0,-9 8 0 0 0,0-8 0 0 0,1-1-72 0 0,-1 1-8 0 0,0 0 0 0 0,0 0 0 0 0,0-9 0 0 0,1 9 16 0 0,-1 0 0 0 0,-8-9 0 0 0,0 1 0 0 0,0 8 64 0 0,8-1 88 0 0,-8 1-24 0 0,0-8 0 0 0,0 7-64 0 0,0 9 64 0 0,0-8-64 0 0,-8 8 64 0 0,8-8 32 0 0,0 8 8 0 0,-8 0 0 0 0,8 0 0 0 0,-9 8 64 0 0,1-8 16 0 0,0 8 0 0 0,8 1 0 0 0,-8-1-16 0 0,0 0 0 0 0,8 0 0 0 0,-9 1 0 0 0,9 7-168 0 0,0-8 0 0 0,-8 9-80 0 0,8-9 80 0 0,0 9 64 0 0,0-9 64 0 0,0 0 8 0 0,8 0 8 0 0,-8 0-80 0 0,9 9-64 0 0,-1-9 72 0 0,0-8-72 0 0,0 8 0 0 0,0 1-128 0 0,1-9 8 0 0,-1 8-6168 0 0,8-8-1231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35.163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0 17 16727 0 0,'0'0'368'0'0,"0"0"80"0"0,0 0 8 0 0,0 0 16 0 0,0 8-376 0 0,0 0-96 0 0,0-8 0 0 0,0 0 0 0 0,0 17 720 0 0,0-9 128 0 0,8 0 24 0 0,-8 0 8 0 0,0 9-680 0 0,0-9-136 0 0,0 0-64 0 0,0 1 64 0 0,0-1-64 0 0,0 0 0 0 0,0 1 0 0 0,0-1 64 0 0,0 0-64 0 0,0 0 0 0 0,0-8 0 0 0,0 0 0 0 0,0 0 72 0 0,0 0-72 0 0,0 0 80 0 0,0 9-80 0 0,0-9 0 0 0,0 0 0 0 0,0 0 0 0 0,0 0 0 0 0,0 0 0 0 0,0-9-64 0 0,0 1 64 0 0,0 0-104 0 0,9 0 104 0 0,-9-1-72 0 0,0-7 72 0 0,8 7-64 0 0,-8 1 64 0 0,8-8 0 0 0,0 7-72 0 0,-8-7 72 0 0,9 8-248 0 0,-1-1-8 0 0,-8 1-8 0 0,8 0 0 0 0,0 0 120 0 0,0-1 24 0 0,1 9 8 0 0,-9-8 0 0 0,8 8 112 0 0,-8 0-96 0 0,0 0 96 0 0,0 0-96 0 0,8 8 96 0 0,-8 1 0 0 0,0-1 0 0 0,8 0 0 0 0,1 0-72 0 0,-9 9 8 0 0,0-9 0 0 0,8 9 0 0 0,-8-9 64 0 0,0 8-80 0 0,8-7 80 0 0,-8 7-80 0 0,0-7-32 0 0,0-1-8 0 0,0 8 0 0 0,8-7 0 0 0,-8-9-936 0 0,0 8-184 0 0,8 0-39 0 0</inkml:trace>
  <inkml:trace contextRef="#ctx0" brushRef="#br0" timeOffset="387.7859">273 8 18943 0 0,'0'0'416'0'0,"0"0"96"0"0,0 0 8 0 0,-9 0 8 0 0,1 0-424 0 0,8 0-104 0 0,-8 9 0 0 0,0-9 0 0 0,8 0 504 0 0,-9 8 72 0 0,9 0 24 0 0,-8-8 0 0 0,0 8-336 0 0,8 1-64 0 0,-8-9-8 0 0,-1 8-8 0 0,9 0-96 0 0,-8 0-24 0 0,8 1 0 0 0,-8 7 0 0 0,8-8-64 0 0,-8 1 0 0 0,8-1 0 0 0,0 0 0 0 0,0 0-120 0 0,0 1 16 0 0,8-1 0 0 0,-8 0 0 0 0,8 1-168 0 0,-8-1-32 0 0,17 0-8 0 0,-17-8 0 0 0,16 0-56 0 0,-16 8-16 0 0,17-8 0 0 0,-9 0 0 0 0,0-8 24 0 0,0 8 0 0 0,9-8 0 0 0,-9 8 0 0 0,0-8 104 0 0,1-1 32 0 0,-1 1 0 0 0,0 0 0 0 0,0-1 128 0 0,-8 1 96 0 0,9 8-104 0 0,-9-16 40 0 0,0 7 160 0 0,0 1 32 0 0,8 0 0 0 0,-8 0 8 0 0,0-1 176 0 0,0 1 32 0 0,-8 0 8 0 0,8 0 0 0 0,-9-1-104 0 0,9 1-24 0 0,-8 8 0 0 0,8-8 0 0 0,-8 8-120 0 0,8-8-24 0 0,-8 8-8 0 0,8 0 0 0 0,-9-9-72 0 0,9 9-88 0 0,0 0 24 0 0,0 9-5703 0 0,-8-9-1145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36.299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165 248 17711 0 0,'0'0'384'0'0,"0"0"88"0"0,0-9 8 0 0,0 9 24 0 0,-8-8-408 0 0,8 8-96 0 0,-8 0 0 0 0,8-8 0 0 0,-8 8 632 0 0,-1-8 104 0 0,9 8 16 0 0,-8 0 8 0 0,0-9-416 0 0,8 9-88 0 0,-8 0-8 0 0,-1 0-8 0 0,1 0-88 0 0,8 9-24 0 0,-8-9 0 0 0,0 0 0 0 0,-1 8-64 0 0,1 0-64 0 0,0-8 72 0 0,0 8-72 0 0,-1 1 64 0 0,1-1-64 0 0,0 0 0 0 0,0-8 0 0 0,8 17 0 0 0,0-9-64 0 0,-9 0-8 0 0,9 0 0 0 0,0 1-296 0 0,0-9-56 0 0,9 8-16 0 0,-9 0 0 0 0,8-8-96 0 0,0 8-16 0 0,0-8-8 0 0,1 0 0 0 0,7 0 160 0 0,-8 0 32 0 0,1 0 8 0 0,7-8 0 0 0,1 0 104 0 0,-9 0 16 0 0,8 8 8 0 0,-7-9 0 0 0,-1-7 232 0 0,8 8 0 0 0,-7-1 64 0 0,7 1-64 0 0,-8-8 0 0 0,1 7 0 0 0,-1-7 0 0 0,0 8 0 0 0,0-9 192 0 0,1 1 56 0 0,-1 7 8 0 0,-8-7 8 0 0,8-1 0 0 0,-8 1 0 0 0,8-1 0 0 0,-8 1 0 0 0,0-1-72 0 0,0 1-24 0 0,9-1 0 0 0,-9 9 0 0 0,0 0-96 0 0,0 0-72 0 0,0-1 96 0 0,0 9-96 0 0,0-8 288 0 0,0 8 8 0 0,-9 0 0 0 0,9 8 0 0 0,-8-8-168 0 0,8 9-32 0 0,-8-1 0 0 0,8 8-8 0 0,-8-7-88 0 0,-1 7 80 0 0,1 1-80 0 0,8 7 80 0 0,-8-7-80 0 0,0-1 0 0 0,8 1 0 0 0,-9-1 0 0 0,9 1 0 0 0,0-1 0 0 0,0 9 0 0 0,0-8 0 0 0,0-1 0 0 0,0 1 0 0 0,9-1 0 0 0,-9-8 0 0 0,8 9 0 0 0,-8-9 0 0 0,8 0 0 0 0,0 1 0 0 0,1-1 0 0 0,-1 0 0 0 0,0-8 0 0 0,0 8 0 0 0,1-8 0 0 0,-1 0 0 0 0,-8 0 0 0 0,16-8 0 0 0,-7 8 0 0 0,7-8 0 0 0,-8 8 0 0 0,1-8 0 0 0,-1-1 0 0 0,0 1-88 0 0,0 0 88 0 0,1 0-96 0 0,-9-1 96 0 0,8 1 0 0 0,0-8 0 0 0,-8 7 0 0 0,0 1 0 0 0,0 0 0 0 0,0 0 0 0 0,0-9-64 0 0,0 17 64 0 0,0-8 0 0 0,0 0 0 0 0,0 8 64 0 0,0-9 56 0 0,-8 9 8 0 0,8 0 8 0 0,0 0 0 0 0,0 0 152 0 0,-8 0 24 0 0,-1 9 8 0 0,1-9 0 0 0,0 8-208 0 0,0 0-40 0 0,-1 0-8 0 0,1 1 0 0 0,8-1-64 0 0,-8 0 64 0 0,8 0-64 0 0,-8 1 64 0 0,8-1-64 0 0,-9 0 0 0 0,9 0 0 0 0,0 1-88 0 0,0-1 88 0 0,9 0-64 0 0,-9 0 64 0 0,0 1-64 0 0,8-1 64 0 0,0 0-64 0 0,0-8 64 0 0,1 8-64 0 0,-1 1-240 0 0,0-9-48 0 0,0 8 0 0 0,1-8-8 0 0,-1 0-936 0 0,0 0-184 0 0,9 0-40 0 0</inkml:trace>
  <inkml:trace contextRef="#ctx0" brushRef="#br0" timeOffset="252.5953">553 181 17479 0 0,'0'0'384'0'0,"0"9"72"0"0,0-9 24 0 0,0 0 16 0 0,0 0-400 0 0,0 0-96 0 0,-8 8 0 0 0,8 0 0 0 0,0 0 336 0 0,8 1 48 0 0,-8-1 0 0 0,0-8 8 0 0,0 8-232 0 0,8 0-40 0 0,-8 0-16 0 0,8 1 0 0 0,-8-1 112 0 0,9 0 16 0 0,-9 0 8 0 0,8 9 0 0 0,-8-9-16 0 0,0 0 0 0 0,8 1 0 0 0,-8-1 0 0 0,-8 0 0 0 0,8 0 0 0 0,0 1 0 0 0,-8-1 0 0 0,8 0-112 0 0,-9 0-24 0 0,1 1-8 0 0,0-1 0 0 0,0 0-80 0 0,-9-8-96 0 0,17 8 16 0 0,-8-8 8 0 0,-8 0-848 0 0,16 9-168 0 0,-9-9-32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36.836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165 166 17647 0 0,'-16'16'504'0'0,"16"-16"104"0"0,-8 0-488 0 0,8 17-120 0 0,-9-9 0 0 0,1 0 0 0 0,0 9 544 0 0,0-9 80 0 0,-1 0 16 0 0,1 9 8 0 0,0-9-272 0 0,0 8-56 0 0,8 1-16 0 0,-8-9 0 0 0,8 9-232 0 0,0-1-72 0 0,0-8 0 0 0,0 1 0 0 0,0 7 0 0 0,0-8 0 0 0,8 1-96 0 0,0-1 24 0 0,0-8-24 0 0,-8 8-8 0 0,0-8 0 0 0,8 8 0 0 0,9-8-1080 0 0,-9 0-224 0 0,0 0-32 0 0</inkml:trace>
  <inkml:trace contextRef="#ctx0" brushRef="#br0" timeOffset="200.2348">1 248 19495 0 0,'0'0'552'0'0,"0"0"120"0"0,0 0-536 0 0,0 0-136 0 0,0 0 0 0 0,0 0 0 0 0,0 0 608 0 0,0 0 88 0 0,0 0 16 0 0,8 0 8 0 0,0 9-400 0 0,9-9-72 0 0,-9 0-24 0 0,0 0 0 0 0,9 0-224 0 0,-1 0 64 0 0,1 0-64 0 0,-1 0 0 0 0,-8 0 0 0 0,9 0 0 0 0,-1 0-96 0 0,1 0-6464 0 0,-9-9-1303 0 0</inkml:trace>
  <inkml:trace contextRef="#ctx0" brushRef="#br0" timeOffset="615.612">388 0 19087 0 0,'-8'9'416'0'0,"8"-1"96"0"0,0-8 8 0 0,-8 8 24 0 0,8 9-440 0 0,-8-9-104 0 0,8 8 0 0 0,-9 1 0 0 0,1-1 584 0 0,8 9 96 0 0,-8-9 24 0 0,0 9 0 0 0,-1-8-384 0 0,9 7-80 0 0,-8 1-16 0 0,0-8 0 0 0,8-1-128 0 0,-8 9-24 0 0,8-9-8 0 0,-8 1 0 0 0,8-1-64 0 0,0 1 0 0 0,0-1 0 0 0,0-8 0 0 0,-9 9 0 0 0,9-9 0 0 0,0 0 0 0 0,0 1-88 0 0,0-9-104 0 0,0 0-32 0 0,0 0 0 0 0,9 0 0 0 0,-9 0-72 0 0,0 0-24 0 0,8-9 0 0 0,0 1 0 0 0,-8 0 104 0 0,8 0 24 0 0,0-9 0 0 0,1 9 0 0 0,-1-9-168 0 0,0 1-32 0 0,0 0-8 0 0,1 7 0 0 0,-1-7 24 0 0,0 8 8 0 0,0-1 0 0 0,1 1 0 0 0,-1 0 368 0 0,0 0 0 0 0,-8 8 0 0 0,8 0 0 0 0,1 0 0 0 0,-9 0 80 0 0,0 0-80 0 0,8 8 64 0 0,0-8 160 0 0,-8 8 24 0 0,0 0 8 0 0,8 1 0 0 0,-8-1-80 0 0,8 0-16 0 0,-8 9 0 0 0,0-9 0 0 0,9 8-160 0 0,-9-8 72 0 0,0 1-72 0 0,0-1 0 0 0,8 0 128 0 0,-8 0-24 0 0,8 1-8 0 0,-8-1 0 0 0,0 0-704 0 0,0-8-152 0 0,8 8-24 0 0</inkml:trace>
  <inkml:trace contextRef="#ctx0" brushRef="#br0" timeOffset="1316.3769">669 297 17199 0 0,'-8'0'488'0'0,"8"0"104"0"0,0 0-472 0 0,-9 0-120 0 0,9-8 0 0 0,-8 8 0 0 0,8 0 736 0 0,-8-8 128 0 0,8 8 32 0 0,-8 0 0 0 0,-1 0-240 0 0,9 0-48 0 0,-8 0 0 0 0,8 0-8 0 0,-8 0-440 0 0,0 0-96 0 0,8 8-64 0 0,-9-8 96 0 0,1 8-96 0 0,8-8 64 0 0,-8 9-64 0 0,8-1 64 0 0,-8-8-64 0 0,-1 8 0 0 0,9 0 0 0 0,0 1 0 0 0,0-1-64 0 0,0 0-8 0 0,0 0 0 0 0,0-8 0 0 0,0 9-152 0 0,9-1-32 0 0,-9-8-8 0 0,8 8 0 0 0,-8-8-24 0 0,8 8-8 0 0,0-8 0 0 0,-8 0 0 0 0,9 0-80 0 0,-1 0-8 0 0,-8 0-8 0 0,8 0 0 0 0,0-8 48 0 0,-8 8 16 0 0,9 0 0 0 0,-9-8 0 0 0,8 0 56 0 0,-8 8 16 0 0,8-9 0 0 0,-8 1 0 0 0,0 8 160 0 0,8-8 96 0 0,-8 0-96 0 0,9 8 96 0 0,-9-9 0 0 0,0 9 0 0 0,8-8 0 0 0,-8 0 0 0 0,8 8 64 0 0,-8 0-64 0 0,0 0 0 0 0,0 0 0 0 0,0 0 0 0 0,0 0 0 0 0,0 0 0 0 0,0 0 0 0 0,0 0 0 0 0,0 0 0 0 0,8 8 0 0 0,-8 0 0 0 0,0 1 0 0 0,9-1 0 0 0,-9-8 0 0 0,0 8 0 0 0,8 0 0 0 0,-8 1 88 0 0,8-1 0 0 0,-8 0 0 0 0,8 0 72 0 0,1 0 8 0 0,-9 1 8 0 0,8-9 0 0 0,-8 8-16 0 0,8-8-8 0 0,0 8 0 0 0,1-8 0 0 0,-1 0-72 0 0,0 0-16 0 0,0 0 0 0 0,1-8 0 0 0,-1 8-64 0 0,0 0 80 0 0,0-8-80 0 0,1-1 80 0 0,-1 1-80 0 0,0 8 0 0 0,0-8 0 0 0,1-8 0 0 0,-1 7 0 0 0,0 1 0 0 0,0 0-88 0 0,-8-9 88 0 0,9 1 0 0 0,-1 8 0 0 0,-8-9 0 0 0,8 1 0 0 0,0-1 0 0 0,-8 9 96 0 0,0-8-32 0 0,9-1 0 0 0,-9 1-64 0 0,8 7 0 0 0,-8-7 0 0 0,0 8 64 0 0,0-1 40 0 0,0 1 16 0 0,0 8 0 0 0,0 0 0 0 0,0 0 56 0 0,0 0 16 0 0,0 8 0 0 0,0 1 0 0 0,-8-9-56 0 0,8 8-8 0 0,-9 8 0 0 0,9-7 0 0 0,-8-1 8 0 0,0 8 0 0 0,8-7 0 0 0,-8 7 0 0 0,-1 0-48 0 0,9-7-16 0 0,0 7 0 0 0,-8 1 0 0 0,8-9-72 0 0,0 8 64 0 0,0 1-64 0 0,0-9 64 0 0,8 9 32 0 0,-8-9 0 0 0,9 0 0 0 0,-1 8 0 0 0,0-7 32 0 0,0-9 16 0 0,1 8 0 0 0,-1-8 0 0 0,0 8-296 0 0,0-8-56 0 0,1 0-16 0 0,7 0 0 0 0,-8-8-704 0 0,1 8-136 0 0,-1-8-32 0 0,0-1-7079 0 0</inkml:trace>
  <inkml:trace contextRef="#ctx0" brushRef="#br0" timeOffset="1479.0673">801 239 20015 0 0,'0'0'440'0'0,"0"0"88"0"0,0 0 16 0 0,0 0 24 0 0,8 8-456 0 0,0-8-112 0 0,0 0 0 0 0,0 8 0 0 0,9-8 528 0 0,-9 0 80 0 0,9 0 24 0 0,-9 0 0 0 0,8 9-424 0 0,1-9-80 0 0,-1 0-24 0 0,1 0-6768 0 0,-9 0-1359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39.380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5922 1711 10880 0 0,'0'0'240'0'0,"0"0"48"0"0,0 0 16 0 0,0 0 0 0 0,0 0-240 0 0,0 0-64 0 0,0 0 0 0 0,0 0 0 0 0,0 0 1064 0 0,0 0 208 0 0,0 9 40 0 0,0-9-1 0 0,-9 0-335 0 0,9 0-72 0 0,0 0-8 0 0,-8 0-8 0 0,0 0-296 0 0,8 8-56 0 0,-8-8-16 0 0,8 0 0 0 0,-9 8-168 0 0,1-8-32 0 0,0 8 0 0 0,8-8-8 0 0,-8 9-80 0 0,-1-1-8 0 0,1-8-8 0 0,0 8 0 0 0,8 0-48 0 0,-8 1-8 0 0,-1-1 0 0 0,1-8 0 0 0,0 8-80 0 0,8 1-16 0 0,-8-1-64 0 0,-1 0 96 0 0,9 0-96 0 0,0 1 0 0 0,-8-1 0 0 0,8 0 0 0 0,8 0-88 0 0,-8 1 16 0 0,9-1 0 0 0,-1-8 0 0 0,0 8-192 0 0,0-8-40 0 0,1 8-8 0 0,-1-8 0 0 0,8 9-232 0 0,1-9-40 0 0,-1 0-16 0 0,1 0 0 0 0,-9 0-728 0 0,9-9-144 0 0,-1 9-32 0 0,1-8-5783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40.825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5992 1744 16096 0 0,'0'0'351'0'0,"0"0"81"0"0,0 0 16 0 0,0 0 0 0 0,-9-8-360 0 0,9 8-88 0 0,0 0 0 0 0,0 0 0 0 0,-8 0 912 0 0,8-8 168 0 0,-8 8 32 0 0,0 0 8 0 0,8 0-448 0 0,0 0-96 0 0,-8 0-8 0 0,-1 0-8 0 0,9 0-144 0 0,-8 8-32 0 0,0-8-8 0 0,0 0 0 0 0,-1 8-232 0 0,9-8-48 0 0,-8 9 0 0 0,0-1-8 0 0,8 0-88 0 0,-8 0 80 0 0,8 1-80 0 0,-9-1 80 0 0,9 0-80 0 0,0 0 0 0 0,0 9 0 0 0,0-9 0 0 0,0 0-64 0 0,0 1-8 0 0,0-1 0 0 0,9 0 0 0 0,-1 0-176 0 0,-8-8-32 0 0,8 9-8 0 0,0-9 0 0 0,9 8-144 0 0,-9-8-32 0 0,0 0-8 0 0,9 0 0 0 0,-9 0 152 0 0,0-8 24 0 0,9 8 8 0 0,-9-9 0 0 0,0 9 0 0 0,0-8 0 0 0,1 0 0 0 0,-1 8 0 0 0,0-8 168 0 0,-8-1 40 0 0,0 1 8 0 0,8 0 0 0 0,-8 8 136 0 0,9-8 32 0 0,-9-1 8 0 0,-9 1 0 0 0,9 0 152 0 0,-8 8 32 0 0,8-8 8 0 0,0-1 0 0 0,-8 1-48 0 0,0 8-16 0 0,8-8 0 0 0,-9 8 0 0 0,1-8-104 0 0,8 8-32 0 0,0 0 0 0 0,-8 0 0 0 0,8 0-32 0 0,0 0-64 0 0,0 0 88 0 0,0 0-88 0 0,-8 0 0 0 0,8 0 0 0 0,0 0 0 0 0,0 0 0 0 0,0 0-128 0 0,0 0 32 0 0,0 0 0 0 0,0 0 0 0 0,8 0-128 0 0,0 0-16 0 0,-8 0-8 0 0,0 0 0 0 0,8 0-24 0 0,1 0-8 0 0,-1 0 0 0 0,0 0 0 0 0,0 0 64 0 0,1-9 16 0 0,7 9 0 0 0,-8 0 0 0 0,1 0 200 0 0,-1 0 0 0 0,-8 0 0 0 0,8-8-64 0 0,0 8 64 0 0,1 8 64 0 0,-9-8-64 0 0,0 0 88 0 0,0 0 160 0 0,8 0 32 0 0,0 9 8 0 0,-8-9 0 0 0,0 8 32 0 0,8 0 0 0 0,-8 0 8 0 0,0 1 0 0 0,0-1-160 0 0,0 0-32 0 0,0 0-8 0 0,9 1 0 0 0,-9-1-128 0 0,0 0 0 0 0,0 0 64 0 0,0-8-64 0 0,0 9 0 0 0,0-1 0 0 0,8 0 0 0 0,-8-8 0 0 0,0 0 0 0 0,0 0 0 0 0,0 0-88 0 0,0 8 88 0 0,0-8-72 0 0,0 0 72 0 0,0 0 0 0 0,0-8-72 0 0,0 0 72 0 0,8 8 0 0 0,-8-8-72 0 0,0-1 72 0 0,0 1 0 0 0,8 0-72 0 0,-8 0 72 0 0,0-1 0 0 0,9-7-112 0 0,-9 8 32 0 0,8-1 8 0 0,-8 1 0 0 0,8 0-88 0 0,0-9-8 0 0,-8 9-8 0 0,9 8 0 0 0,-9-8-56 0 0,8 0-16 0 0,-8 8 0 0 0,8 0 0 0 0,0 0 32 0 0,-8 0 8 0 0,0 0 0 0 0,0 0 0 0 0,0 0 112 0 0,9 8 16 0 0,-9 0 8 0 0,8 0 0 0 0,-8 1 72 0 0,0-1 0 0 0,8 0 0 0 0,-8 0 0 0 0,0 1 0 0 0,8-1 88 0 0,-8 0-24 0 0,0 0 0 0 0,0 1-64 0 0,0-1 0 0 0,9-8 0 0 0,-1 8 0 0 0,-8-8 0 0 0,0 0 120 0 0,0 0-32 0 0,0 8-8 0 0,8-8 16 0 0,-8 0 0 0 0,0 0 0 0 0,0 0 0 0 0,8 0 32 0 0,-8 0 16 0 0,9 0 0 0 0,-9-8 0 0 0,8 0-8 0 0,-8 8 0 0 0,0-8 0 0 0,8-1 0 0 0,0 9-136 0 0,1-8-72 0 0,-9 0 8 0 0,8 0 0 0 0,-8-1 64 0 0,0 1 112 0 0,8 0-24 0 0,0 8-8 0 0,-8-8-272 0 0,9-1-48 0 0,-9 9-16 0 0,8 0 0 0 0,-8-8 96 0 0,0 8 24 0 0,0 0 0 0 0,8 8 0 0 0,-8-8 72 0 0,0 0 64 0 0,0 0-96 0 0,8 0 96 0 0,-8 9-128 0 0,0-1 32 0 0,0 0 8 0 0,0 0 0 0 0,0 1 88 0 0,0-9 0 0 0,9 8 0 0 0,-9 0 0 0 0,0 0 0 0 0,0-8 0 0 0,8 9 0 0 0,-8-1 0 0 0,0-8 0 0 0,0 0 72 0 0,0 0-8 0 0,8 8-64 0 0,0 0 96 0 0,-8-8-32 0 0,0 0 0 0 0,9 0-64 0 0,-1 0 64 0 0,0 0-64 0 0,-8 0 0 0 0,8 0 0 0 0,1-8 0 0 0,-1 8 0 0 0,-8-8-64 0 0,8 8 64 0 0,-8-8-128 0 0,8-1 32 0 0,1 1 0 0 0,-9 8 0 0 0,8-8 24 0 0,-8 0 8 0 0,8-1 0 0 0,-8 1 0 0 0,8 0 64 0 0,-8 0 0 0 0,9-1 0 0 0,-9 1-64 0 0,8 0 64 0 0,-8 0 0 0 0,0-1 0 0 0,0 9 0 0 0,0 0 0 0 0,0 0 0 0 0,0 0 0 0 0,0 0-64 0 0,0 0 64 0 0,0 0 72 0 0,0 0-8 0 0,0 0-64 0 0,8 9 144 0 0,-8-1-24 0 0,0 0-8 0 0,0 0 0 0 0,0 1 24 0 0,0 7 8 0 0,0 1 0 0 0,0-9 0 0 0,0 8 32 0 0,0 9 8 0 0,-8 0 0 0 0,8-9 0 0 0,0 9-24 0 0,0 0-8 0 0,0 0 0 0 0,0-9 0 0 0,-8 9-152 0 0,8-9 0 0 0,0 1 0 0 0,0-1 0 0 0,-9-7 64 0 0,9 7-64 0 0,0-8 72 0 0,0 1-72 0 0,0-9 120 0 0,0 0-24 0 0,0 0-8 0 0,0 8 0 0 0,0-8 8 0 0,0 0 0 0 0,0 0 0 0 0,0 0 0 0 0,0 0-96 0 0,0-8 0 0 0,0-1 72 0 0,0 1-72 0 0,0-8 0 0 0,0 7 72 0 0,0-7-72 0 0,0-1 0 0 0,0 1 0 0 0,0-9 0 0 0,0 0 0 0 0,0 9 0 0 0,0-9 0 0 0,0 0 0 0 0,0 9 0 0 0,9-9 0 0 0,-9 9-96 0 0,0-1 24 0 0,0 1 8 0 0,0 7 0 0 0,8 1 64 0 0,-8 0-96 0 0,8 0 96 0 0,-8 8-96 0 0,0-9 96 0 0,8 9 0 0 0,-8 0 0 0 0,0 0 0 0 0,0 0-72 0 0,9 0 72 0 0,-1 0-80 0 0,-8 0 80 0 0,0 0-64 0 0,8 9 64 0 0,0-1 0 0 0,0-8-72 0 0,1 8 72 0 0,-9-8 0 0 0,8 8 0 0 0,-8 1 64 0 0,8-9 32 0 0,-8 8 0 0 0,0 0 8 0 0,0 0 0 0 0,8 1 88 0 0,-8-1 24 0 0,-8 0 0 0 0,8 0 0 0 0,0-8-56 0 0,0 9-16 0 0,-8-1 0 0 0,8 0 0 0 0,-8 0-40 0 0,-1 1-8 0 0,9-9 0 0 0,-8 8 0 0 0,0 0-96 0 0,0 0 64 0 0,8-8-64 0 0,-8 9 0 0 0,-1-9-72 0 0,1 0-64 0 0,0 0-16 0 0,0 0 0 0 0,8 0-728 0 0,-9 0-144 0 0,1 0-32 0 0,8-9-7551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41.141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17 82 17015 0 0,'-8'0'376'0'0,"8"0"72"0"0,0 9 24 0 0,0-9 8 0 0,0 8-384 0 0,0-8-96 0 0,-9 8 0 0 0,9 0 0 0 0,0 1 704 0 0,0-1 128 0 0,0 8 32 0 0,0-7 0 0 0,0-1-568 0 0,0 0-104 0 0,0 0-32 0 0,0 1 0 0 0,0-1-72 0 0,9 0-24 0 0,-9 9 0 0 0,0-9 0 0 0,8-8-64 0 0,-8 8 64 0 0,8 1-64 0 0,-8-9 64 0 0,8 8-64 0 0,0-8-96 0 0,1 0 16 0 0,-1 0 8 0 0,0-8 72 0 0,0 8-104 0 0,1-9 40 0 0,-1 1 64 0 0,0 8-184 0 0,0-8 24 0 0,1 0 8 0 0,-1-1 0 0 0,-8-7 88 0 0,8 16 64 0 0,0-17-96 0 0,-8 9 96 0 0,0-9 0 0 0,0 9-64 0 0,8 0 64 0 0,-8 0 0 0 0,0-1 0 0 0,0-7 0 0 0,0 8 0 0 0,0-1 0 0 0,0 9-320 0 0,-8-8-96 0 0,8 0-8 0 0,0 0-5207 0 0,0 8-1049 0 0</inkml:trace>
  <inkml:trace contextRef="#ctx0" brushRef="#br0" timeOffset="648.6428">265 0 18399 0 0,'0'0'408'0'0,"0"0"80"0"0,0 8 24 0 0,0 1 0 0 0,0-1-416 0 0,-9 0-96 0 0,9 0 0 0 0,-8 1 0 0 0,8-1 584 0 0,0 8 96 0 0,0-7 24 0 0,-8 7 0 0 0,8-8-336 0 0,0 9-64 0 0,0-9-16 0 0,-8 9 0 0 0,8-1-216 0 0,-9-8-72 0 0,9 9 0 0 0,0-1 0 0 0,0-7 64 0 0,0-1-64 0 0,0 0 0 0 0,0 0 0 0 0,0 1-184 0 0,0-1-64 0 0,0-8-8 0 0,0 0-8 0 0,0 0-216 0 0,0 0-48 0 0,0 0-8 0 0,0 0 0 0 0,0 0-16 0 0,9 0-8 0 0,-9-8 0 0 0,0-1 0 0 0,0-7 280 0 0,0 8 56 0 0,0-1 16 0 0,0-7 0 0 0,0 8 208 0 0,0-1 0 0 0,0 1 0 0 0,0-8 0 0 0,8 7 0 0 0,-8 1 96 0 0,0 0 0 0 0,0 8-8 0 0,8-8 272 0 0,-8-1 56 0 0,0 9 16 0 0,0 0 0 0 0,8-8-112 0 0,-8 8-32 0 0,0 0 0 0 0,9 0 0 0 0,-9 0-32 0 0,0 0 0 0 0,8 0-8 0 0,0 0 0 0 0,0 0-48 0 0,1 0-8 0 0,-9 0 0 0 0,0 0 0 0 0,0 0 32 0 0,8 8 8 0 0,0-8 0 0 0,0 0 0 0 0,1 0-136 0 0,-9 0-24 0 0,0 0-8 0 0,16 9 0 0 0,-8-9-64 0 0,9 0 0 0 0,-9 8 72 0 0,-8-8-72 0 0,8 0 64 0 0,1 0-64 0 0,-1 0 80 0 0,-8 0-80 0 0,0 0 64 0 0,8 0-64 0 0,0 0 0 0 0,-8 0 72 0 0,0 0-72 0 0,9 0 0 0 0,-1 0 0 0 0,0-8 0 0 0,0 8 0 0 0,-8 0 0 0 0,0-9 0 0 0,9 1 0 0 0,-9 8 0 0 0,0 0 0 0 0,0-8 0 0 0,0 8 0 0 0,0-8-104 0 0,0 8 40 0 0,0 0 64 0 0,0-9-104 0 0,0 9 104 0 0,0 0 0 0 0,-9-8 0 0 0,1 8 0 0 0,8 0 0 0 0,-8-8-72 0 0,0 8 72 0 0,8 8 0 0 0,-9-8 0 0 0,1 0 0 0 0,8 0 0 0 0,-8 8-64 0 0,0-8 64 0 0,8 9 0 0 0,-9-9 0 0 0,9 0 0 0 0,-8 8 0 0 0,8 0 0 0 0,-8 0 0 0 0,8 1 0 0 0,0-1 0 0 0,-8 0 0 0 0,8 0 0 0 0,0 1 64 0 0,0-1-64 0 0,8 0 0 0 0,0 0 0 0 0,-8 1 0 0 0,8-1 0 0 0,1-8 0 0 0,-1 8 0 0 0,0 0 88 0 0,9-8-88 0 0,-9 9 0 0 0,0-9 0 0 0,9 8-6560 0 0,-1-8-1263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45.436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58 1 14896 0 0,'0'0'416'0'0,"0"0"104"0"0,0 0-416 0 0,0 0-104 0 0,0 0 0 0 0,0 0 0 0 0,0 0 983 0 0,0 0 169 0 0,0 0 40 0 0,9 8 8 0 0,-9-8-280 0 0,0 0-56 0 0,0 0-16 0 0,0 8 0 0 0,0-8-472 0 0,-9 8-96 0 0,9 1-24 0 0,0-1 0 0 0,0-8 0 0 0,0 0 0 0 0,0 8 0 0 0,0 0 0 0 0,0 1-256 0 0,-8-1 0 0 0,8 0-120 0 0,-8 8 40 0 0,8-7 80 0 0,0-1 96 0 0,0 0-16 0 0,-8 0-8 0 0,8 9-72 0 0,-9-9 0 0 0,9 0 0 0 0,0 1 0 0 0,-8-1 0 0 0,8 0 0 0 0,-8 0 0 0 0,8 1 0 0 0,0-1 80 0 0,0 0 24 0 0,0 0 8 0 0,-8 1 0 0 0,16-9 8 0 0,-16 8 0 0 0,8-8 0 0 0,0 8 0 0 0,0 0 8 0 0,0-8 0 0 0,0 0 0 0 0,0 0 0 0 0,0 8 24 0 0,0-8 8 0 0,0 0 0 0 0,0 0 0 0 0,0 0-160 0 0,0 0-96 0 0,0 0 8 0 0,0 0 8 0 0,0 0 80 0 0,0 0 112 0 0,0 0-24 0 0,0 9-8 0 0,8-9-16 0 0,-8 0-64 0 0,0 0 96 0 0,0 0-32 0 0,0 0-64 0 0,0 0 0 0 0,0 0 0 0 0,0 0 0 0 0,0 0 0 0 0,8 0 0 0 0,0 0 0 0 0,-8 0 0 0 0,0 0 0 0 0,0 0 0 0 0,9 0 0 0 0,-9 0 0 0 0,8 0 0 0 0,0-9 0 0 0,0 9 0 0 0,1 0 0 0 0,-1-8 0 0 0,0 8 0 0 0,0 0 0 0 0,1 0 0 0 0,-1-8 0 0 0,0 8 0 0 0,0-8 0 0 0,1 8 0 0 0,-9 0 0 0 0,8 0-96 0 0,0-8 32 0 0,1 8 64 0 0,-1 0-216 0 0,-8 0 24 0 0,8 0 0 0 0,-8 0 0 0 0,0 0-104 0 0,0 0-24 0 0,8-9 0 0 0,1 9 0 0 0,-9 0-928 0 0,0 0-192 0 0,0 0-40 0 0,0 0-7503 0 0</inkml:trace>
  <inkml:trace contextRef="#ctx0" brushRef="#br0" timeOffset="263.9267">41 149 13360 0 0,'0'0'288'0'0,"0"0"64"0"0,0 0 16 0 0,0 0 16 0 0,9 0-312 0 0,-1 0-72 0 0,0 0 0 0 0,-8 0 0 0 0,0 0 560 0 0,9-9 96 0 0,-1 9 15 0 0,0-8 9 0 0,0 8-312 0 0,1-8-64 0 0,-1 8-16 0 0,-8 0 0 0 0,16-8-192 0 0,-16 8-32 0 0,9 0-64 0 0,-1-8 88 0 0,0 8-352 0 0,-8 0-72 0 0,0 0-16 0 0,9-9-4479 0 0,-9 9-897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46.64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56 98 15176 0 0,'0'0'328'0'0,"0"0"72"0"0,0 0 16 0 0,0 14 15 0 0,0 0-343 0 0,0 0-88 0 0,0 0 0 0 0,0 0 0 0 0,0 0 608 0 0,-14 0 96 0 0,14 0 32 0 0,0 0 0 0 0,0-1-400 0 0,0 15-80 0 0,0-14-8 0 0,0 0-8 0 0,0 14-144 0 0,0-14-32 0 0,0 14-64 0 0,0 0 96 0 0,0-14-96 0 0,0 0 0 0 0,0 14 0 0 0,0-14 0 0 0,0 0-168 0 0,0-1-8 0 0,0-13 0 0 0,0 14 0 0 0,0 0-296 0 0,0-14-56 0 0,0 0-16 0 0,0 0 0 0 0,0 0-992 0 0,0 0-191 0 0,0 0-49 0 0,0-14-8 0 0</inkml:trace>
  <inkml:trace contextRef="#ctx0" brushRef="#br0" timeOffset="200.8581">0 98 13472 0 0,'0'0'296'0'0,"0"0"64"0"0,0 0 16 0 0,14 0 0 0 0,-14 14-304 0 0,14-14-72 0 0,-14 0 0 0 0,0 0 0 0 0,14 0 904 0 0,-14 0 167 0 0,0-14 33 0 0,14 14 8 0 0,-14 0-352 0 0,14 0-72 0 0,0 0-16 0 0,0-14 0 0 0,-14 14-280 0 0,14 0-56 0 0,0-14-16 0 0,0 14 0 0 0,13-14-184 0 0,-13 14-40 0 0,0-14 0 0 0,0 14-8 0 0,0-14-88 0 0,14 14 0 0 0,-14-14-80 0 0,0 14 80 0 0,0 0-368 0 0,0-14-24 0 0,0 14-8 0 0,0 0-5648 0 0,-14 0-1135 0 0</inkml:trace>
  <inkml:trace contextRef="#ctx0" brushRef="#br0" timeOffset="385.9218">42 321 14512 0 0,'0'0'416'0'0,"14"0"80"0"0,-14-14-400 0 0,14 14-96 0 0,-14 0 0 0 0,13 0 0 0 0,1-14 848 0 0,0 14 143 0 0,-14-14 33 0 0,14 14 8 0 0,0 0-376 0 0,0-14-80 0 0,0 14-8 0 0,-14 0-8 0 0,14 0-496 0 0,0 0-64 0 0,-14 0-96 0 0,14 0-5711 0 0,0 0-1145 0 0</inkml:trace>
  <inkml:trace contextRef="#ctx0" brushRef="#br0" timeOffset="1049.0702">391 265 12896 0 0,'0'0'288'0'0,"0"0"56"0"0,0 0 8 0 0,0 0 8 0 0,0 0-288 0 0,0 0-72 0 0,0 0 0 0 0,0 0 0 0 0,0 0 432 0 0,0 0 72 0 0,0 0 8 0 0,0 14 8 0 0,0-14-297 0 0,0 0-55 0 0,0 0-8 0 0,-14 0-8 0 0,0 0 24 0 0,14 14 8 0 0,0-14 0 0 0,0 0 0 0 0,-14 14-32 0 0,0-14-8 0 0,14 14 0 0 0,0 0 0 0 0,-14-14 0 0 0,14 14 0 0 0,0 0 0 0 0,0-14 0 0 0,0 0-72 0 0,0 14-8 0 0,0 0-64 0 0,0-14 96 0 0,0 14-96 0 0,14 0 0 0 0,-14-14 0 0 0,0 0-80 0 0,0 0 80 0 0,0 14-80 0 0,14 0 80 0 0,0-14-80 0 0,-14 0-24 0 0,14 0-8 0 0,0 0 0 0 0,0 0 0 0 0,0 0-32 0 0,-14 0-8 0 0,14-14 0 0 0,-14 14 0 0 0,14-14 32 0 0,0 14 8 0 0,-14-14 0 0 0,14 0 0 0 0,-14 14 112 0 0,0-14-96 0 0,0 0 96 0 0,0 14-96 0 0,0-14 96 0 0,0 0 96 0 0,0 14-24 0 0,-14-14 0 0 0,14 0 8 0 0,-14 14 0 0 0,14 0 0 0 0,0-14 0 0 0,0 14-80 0 0,0 0 0 0 0,-14 0 0 0 0,14 0 0 0 0,0 0 0 0 0,0 0-88 0 0,0 0 88 0 0,0 0-64 0 0,0 0 64 0 0,0 0 0 0 0,0 0 0 0 0,0 0-64 0 0,0 14 64 0 0,0-14 64 0 0,0 0-64 0 0,0 0 88 0 0,0 0-88 0 0,14 14 80 0 0,-14-14-80 0 0,14 14 80 0 0,-14-14-80 0 0,0 0 96 0 0,14 0-96 0 0,0 14 96 0 0,0-14-96 0 0,-14 0 0 0 0,0 0 0 0 0,14 0 0 0 0,0 14 0 0 0,-14-14 64 0 0,13 14-64 0 0,-13-14 0 0 0,0 0 0 0 0,14 0 0 0 0,-14 0 0 0 0,0 0 0 0 0,0 14 0 0 0,0-14 0 0 0,0 14 0 0 0,0-14 0 0 0,0 0-96 0 0,0 0 24 0 0,0 0 0 0 0,14 0 0 0 0,-14 0 72 0 0,0 0-64 0 0,0 0 64 0 0,14 0-64 0 0,-14 0 64 0 0,0 0 0 0 0,0-14 80 0 0,14 0-80 0 0,-14 14 160 0 0,0-14-24 0 0,0 0 0 0 0,0 0 0 0 0,0 0 8 0 0,0 0 0 0 0,0 0 0 0 0,0 14 0 0 0,0-14-144 0 0,14 0 0 0 0,-14 14 0 0 0,0-14 0 0 0,0 0 0 0 0,0 14 0 0 0,14 0 0 0 0,-14 0 0 0 0,14 0-136 0 0,-14-14-8 0 0,0 14 0 0 0,14 0-4791 0 0,0 0-961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01.47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3280 4914 13648 0 0,'0'0'296'0'0,"0"0"64"0"0,0 0 16 0 0,0 0 8 0 0,0 0-304 0 0,0 0-80 0 0,0 0 0 0 0,0 0 0 0 0,14 0 624 0 0,-14 0 111 0 0,0 0 17 0 0,14 0 8 0 0,-14 0-360 0 0,14-14-72 0 0,-14 14-8 0 0,14 0-8 0 0,0-14-152 0 0,-14 14-24 0 0,14 0-8 0 0,-14 0 0 0 0,0-14-48 0 0,14 14-16 0 0,-14 0 0 0 0,14 0 0 0 0,-14 0-984 0 0,0 0-200 0 0,0 0-32 0 0,0 0-5767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45.969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6911 1671 17423 0 0,'0'0'384'0'0,"0"0"72"0"0,0 0 24 0 0,8 8 8 0 0,-8-8-392 0 0,0 0-96 0 0,0 0 0 0 0,0 0 0 0 0,0 0 640 0 0,9 0 112 0 0,-1 0 16 0 0,0 0 8 0 0,0 0-264 0 0,9 0-48 0 0,-17 0-16 0 0,16-8 0 0 0,-7 8-176 0 0,-1-8-40 0 0,0 8-8 0 0,9-9 0 0 0,-9 1-224 0 0,8 8 64 0 0,-8-8-64 0 0,9 8 0 0 0,-9-8-720 0 0,9 8-168 0 0,-9-9-32 0 0,0 9-5232 0 0,0 0-1047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46.263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7105 1794 17023 0 0,'0'-8'480'0'0,"0"8"104"0"0,0 0-464 0 0,0 0-120 0 0,0 0 0 0 0,0 0 0 0 0,0 0 896 0 0,0 0 160 0 0,0 0 32 0 0,-8 0 8 0 0,8 0-400 0 0,0 0-88 0 0,0 0-8 0 0,0 0-8 0 0,0 8-448 0 0,0 1-144 0 0,-8-1 80 0 0,8-8-80 0 0,0 16 128 0 0,-8-8-8 0 0,8-8-8 0 0,-9 17 0 0 0,9-9-968 0 0,-8 0-192 0 0,8 1-40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46.953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149 240 18599 0 0,'0'0'408'0'0,"0"0"80"0"0,0 0 24 0 0,0 0 16 0 0,0-8-424 0 0,0 8-104 0 0,0 0 0 0 0,0 0 0 0 0,-8 0 640 0 0,8-8 96 0 0,0 8 32 0 0,0 0 0 0 0,-9 0-416 0 0,9-9-72 0 0,-8 9-24 0 0,8 0 0 0 0,0-8-56 0 0,-8 8-8 0 0,8 0-8 0 0,-8 8 0 0 0,-1-8-72 0 0,1 0-16 0 0,8 0 0 0 0,-8 0 0 0 0,8 0-96 0 0,-8 9 88 0 0,-1-9-88 0 0,9 0 80 0 0,-8 8-80 0 0,0-8 0 0 0,0 8 0 0 0,-1-8 0 0 0,9 8 0 0 0,-8 1 0 0 0,0-1 0 0 0,8-8 0 0 0,-8 8 0 0 0,8 1 0 0 0,0-1-72 0 0,-9 0 72 0 0,9 0-192 0 0,0-8 8 0 0,9 9 8 0 0,-9-9 0 0 0,0 8-24 0 0,8-8-8 0 0,-8 8 0 0 0,8-8 0 0 0,0 0 16 0 0,-8 0 0 0 0,9 0 0 0 0,-1 0 0 0 0,0 0 32 0 0,0-8 16 0 0,1 8 0 0 0,-1 0 0 0 0,0-8 144 0 0,0-1-64 0 0,-8 1 64 0 0,17 8 0 0 0,-17-8 0 0 0,8 0 0 0 0,-8-1 0 0 0,8 9 0 0 0,-8-8 0 0 0,9 0 0 0 0,-9 8 0 0 0,0-9 72 0 0,8 1 72 0 0,-8 8 16 0 0,0-8 0 0 0,8 0 0 0 0,-8 8-80 0 0,0 0-16 0 0,0-9 0 0 0,0 1 0 0 0,0 8-64 0 0,0 0 0 0 0,0 0 0 0 0,0 0 64 0 0,0 0-64 0 0,0 0 0 0 0,0 0 0 0 0,0 0 64 0 0,8 8-64 0 0,-8-8-112 0 0,0 9 24 0 0,9-9 8 0 0,-9 8 80 0 0,0 0 0 0 0,8 0 0 0 0,0 1 0 0 0,-8-1 0 0 0,0-8 128 0 0,0 8-32 0 0,8 1-8 0 0,-8-1-88 0 0,9 0 0 0 0,-9 0 0 0 0,0 1-88 0 0,8-9 88 0 0,-8 8-104 0 0,8-8 40 0 0,-8 0 64 0 0,0 0-1008 0 0,8 8-144 0 0,1-8-24 0 0,-9 0-4455 0 0,0 0-889 0 0</inkml:trace>
  <inkml:trace contextRef="#ctx0" brushRef="#br0" timeOffset="375.5178">338 141 15920 0 0,'0'0'352'0'0,"0"0"63"0"0,0 0 25 0 0,0 0 8 0 0,0 0-352 0 0,9 8-96 0 0,-18 1 0 0 0,9-1 0 0 0,9-8 760 0 0,-9 8 136 0 0,-9 0 24 0 0,9 0 8 0 0,0 1-480 0 0,0-1-96 0 0,0 0-24 0 0,0 0 0 0 0,0 1-200 0 0,0-1-32 0 0,0 0-16 0 0,9 0 0 0 0,-9 1 8 0 0,0-9 0 0 0,0 0 0 0 0,0 8 0 0 0,0 0-88 0 0,0-8 80 0 0,0 0-80 0 0,0 0 80 0 0,8 8-80 0 0,-8-8 0 0 0,0 0 0 0 0,0 0 0 0 0,8 0 0 0 0,-8-8 0 0 0,0 8-96 0 0,8 0 96 0 0,-8-8-152 0 0,0 0 32 0 0,9 8 8 0 0,-9-9 0 0 0,8 1-40 0 0,-8 0-8 0 0,8 0 0 0 0,-8-1 0 0 0,8 1-72 0 0,1 0-24 0 0,-9 0 0 0 0,8-1 0 0 0,-8 9 16 0 0,8-8 0 0 0,0 0 0 0 0,-8 8 0 0 0,0 0 80 0 0,0 0 24 0 0,8 0 0 0 0,-8 0 0 0 0,0 8 136 0 0,9 0 0 0 0,-9-8 0 0 0,0 0 0 0 0,8 9 168 0 0,-8-1-8 0 0,0 0-8 0 0,8 0 0 0 0,-8 1-64 0 0,8-1-16 0 0,-8 0 0 0 0,0 0 0 0 0,9 1-72 0 0,-9-1 0 0 0,0 0 0 0 0,8 0 0 0 0,-8 0-248 0 0,8-8-64 0 0,-8 9-8 0 0,0-9-5015 0 0,0 0-1001 0 0</inkml:trace>
  <inkml:trace contextRef="#ctx0" brushRef="#br0" timeOffset="849.3722">710 190 16783 0 0,'0'0'480'0'0,"0"0"96"0"0,0 0-464 0 0,0 0-112 0 0,-8 0 0 0 0,8 0 0 0 0,-9-8 824 0 0,9 8 136 0 0,0 0 32 0 0,0-8 8 0 0,-8 8-344 0 0,0 0-72 0 0,8 0-8 0 0,-9 0-8 0 0,9 0-272 0 0,-8 0-48 0 0,0 0-16 0 0,8 8 0 0 0,-8-8 16 0 0,-1 8 0 0 0,9-8 0 0 0,-8 0 0 0 0,0 9-248 0 0,8-1 0 0 0,-8-8 0 0 0,8 8 0 0 0,-9 0 0 0 0,9 0 0 0 0,0 1 0 0 0,-8-1 0 0 0,8 0 0 0 0,0 0-64 0 0,0-8 64 0 0,0 9 0 0 0,8-1-192 0 0,-8 0 8 0 0,0-8 8 0 0,9 0 0 0 0,-9 0-16 0 0,0 8-8 0 0,8-8 0 0 0,0 0 0 0 0,0 0 72 0 0,1 9 24 0 0,-1-18 0 0 0,8 9 0 0 0,-7 0-120 0 0,-1-8-16 0 0,0 8-8 0 0,1-8 0 0 0,-1 8 152 0 0,0-8 96 0 0,0-1-104 0 0,-8 1 40 0 0,9 0 64 0 0,-1-9 72 0 0,-8 9-8 0 0,8 0-64 0 0,-8-8 112 0 0,8 7-32 0 0,-8-7-8 0 0,9-1 0 0 0,-9 1 88 0 0,0-1 24 0 0,8 1 0 0 0,-8-1 0 0 0,0 1-184 0 0,0-1-104 0 0,0 1 8 0 0,0 8 8 0 0,8-1 88 0 0,-8 1 64 0 0,0 0-64 0 0,0 0 88 0 0,-8 8 40 0 0,8 0 16 0 0,0 0 0 0 0,0 0 0 0 0,0 0-48 0 0,-8 8-16 0 0,8-8 0 0 0,0 8 0 0 0,0 0-80 0 0,-9 9 64 0 0,9-9-64 0 0,0 9 64 0 0,0-1-64 0 0,-8-8 0 0 0,8 9 0 0 0,0-1 64 0 0,-8 1-64 0 0,8-1 0 0 0,0 1 0 0 0,0-1 0 0 0,0 1 0 0 0,0-9 0 0 0,0 8 0 0 0,8-7 0 0 0,-8-1-192 0 0,0 0-8 0 0,8 0 0 0 0,-8 1-6336 0 0,0-1-1271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49.891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8041 1790 14512 0 0,'0'0'320'0'0,"0"0"64"0"0,0 0 8 0 0,-8-8 24 0 0,8 8-336 0 0,0 0-80 0 0,0 0 0 0 0,-8-8 0 0 0,8 8 831 0 0,-8 0 161 0 0,8 0 24 0 0,-9 0 8 0 0,1-9-360 0 0,0 9-72 0 0,8 0-16 0 0,-8 0 0 0 0,-1 9-208 0 0,1-9-48 0 0,0 0 0 0 0,0 0-8 0 0,8 8-64 0 0,-9-8-16 0 0,1 8 0 0 0,8-8 0 0 0,-8 8-40 0 0,0 1 0 0 0,8-9-8 0 0,-9 8 0 0 0,9 0-184 0 0,-8 0 64 0 0,8 0-64 0 0,0 1 0 0 0,0-1 0 0 0,0 0 0 0 0,0-8 0 0 0,0 8 0 0 0,0 1-112 0 0,8-1 16 0 0,1-8 8 0 0,-9 8 0 0 0,8-8-144 0 0,0 8-32 0 0,9-8-8 0 0,-9 0 0 0 0,0 0-128 0 0,9 0-24 0 0,-9 0-8 0 0,8-8 0 0 0,-7 8 56 0 0,-1 0 16 0 0,0-8 0 0 0,0 0 0 0 0,1 8 136 0 0,-1-9 32 0 0,0 1 8 0 0,-8 0 0 0 0,8 0 184 0 0,-8-1 144 0 0,0 1-24 0 0,0 0-8 0 0,-8 0 272 0 0,8-9 64 0 0,-8 9 0 0 0,0 0 8 0 0,-1 0 0 0 0,9-1 0 0 0,-8 1 0 0 0,-8 0 0 0 0,16 8-168 0 0,-17-8-40 0 0,17 8-8 0 0,-16-9 0 0 0,16 9-80 0 0,-17 0-8 0 0,17 0-8 0 0,-8 0 0 0 0,0 0-144 0 0,8 0 0 0 0,0 0-64 0 0,0 0 64 0 0,0 0-104 0 0,0 0 24 0 0,0 0 8 0 0,0 0 0 0 0,8 0-96 0 0,0 0-24 0 0,9 0 0 0 0,-9 0 0 0 0,0 0-112 0 0,9 0-24 0 0,-9 0-8 0 0,8-8 0 0 0,-7 8 144 0 0,7-8 24 0 0,-8 8 8 0 0,9-8 0 0 0,-9 8-24 0 0,8-9 0 0 0,-7 1 0 0 0,-1 0 0 0 0,0 0 184 0 0,0 8 0 0 0,1-9 0 0 0,-1 1 0 0 0,-8 0 0 0 0,8 0 0 0 0,-8 8 0 0 0,8-8 0 0 0,-8-1 120 0 0,0 1 8 0 0,9 0 0 0 0,-9 8 0 0 0,0-8 48 0 0,0-1 16 0 0,0 9 0 0 0,-9-8 0 0 0,9 8 0 0 0,0 0 0 0 0,0 0 0 0 0,0 0 0 0 0,0 0-64 0 0,0 0 0 0 0,0 0-8 0 0,0 0 0 0 0,-8 8-120 0 0,8 1 64 0 0,0-1-64 0 0,-8 0 0 0 0,8 0 0 0 0,0 1 64 0 0,-8 15-64 0 0,8-16 0 0 0,0 9 0 0 0,0-1 0 0 0,-9 1 0 0 0,9-1 0 0 0,0 1 0 0 0,0-1 0 0 0,0 1 0 0 0,0-1 0 0 0,-8-7 0 0 0,8 7 0 0 0,0-8 0 0 0,0 0 0 0 0,0 1 64 0 0,0-1-64 0 0,0 0 0 0 0,0-8 0 0 0,0 0 64 0 0,0 0-64 0 0,0 0 0 0 0,0 0 72 0 0,0 0-72 0 0,0 0 64 0 0,0 0-64 0 0,0 0 64 0 0,0 0 0 0 0,0-8-64 0 0,0 0 96 0 0,0-1-32 0 0,0 1 32 0 0,0 0 0 0 0,0 0 0 0 0,0-9 0 0 0,0 9 8 0 0,0 0 8 0 0,8-9 0 0 0,-8 9 0 0 0,0 0-112 0 0,0 0 88 0 0,9-9-88 0 0,-9 9 80 0 0,8 8-80 0 0,-8-8 0 0 0,8-1 0 0 0,-8 9-88 0 0,8-8 88 0 0,1 8-64 0 0,-1 0 64 0 0,0 0-64 0 0,0 0 64 0 0,1 0 0 0 0,-1 0-72 0 0,0 0 72 0 0,0 0 0 0 0,1 0 0 0 0,7 0 0 0 0,1 0 0 0 0,-17 0 96 0 0,16-8 24 0 0,-8 8 8 0 0,-8-8 0 0 0,9 8-128 0 0,-1 0 0 0 0,0 0 0 0 0,-8-9 0 0 0,8 9 0 0 0,1-8 0 0 0,-9 8 0 0 0,8 0 0 0 0,0-8 0 0 0,-8 0 0 0 0,8 0 0 0 0,-8 8 0 0 0,9-9 0 0 0,-9 1 0 0 0,0 0 0 0 0,0 0 0 0 0,8 8 0 0 0,-8-9 0 0 0,0 1 0 0 0,0 0 0 0 0,0 0-200 0 0,0 8-40 0 0,8-9-8 0 0,-8 9 0 0 0,0-8 248 0 0,0 8 0 0 0,0 0 0 0 0,0 0 0 0 0,0 0 0 0 0,0 0 0 0 0,0 0-64 0 0,0 0 64 0 0,-8 0-64 0 0,8 8 64 0 0,-8-8-104 0 0,8 9 40 0 0,0-1 64 0 0,-9-8 0 0 0,9 16 0 0 0,-8-7 0 0 0,8 7 0 0 0,-8 1 0 0 0,0-1 0 0 0,8 0 0 0 0,0 1 0 0 0,-9-1 0 0 0,9 1-72 0 0,-8-9 72 0 0,8 9 0 0 0,0-9 80 0 0,0 8-8 0 0,0-7 0 0 0,0-1-72 0 0,0 0 0 0 0,0-8 0 0 0,8 8 64 0 0,-8-8-64 0 0,0 0 0 0 0,0 0 0 0 0,0 0 0 0 0,0 0 192 0 0,9 9 40 0 0,-9-9 16 0 0,8 0 0 0 0,-8 0-248 0 0,8-9 64 0 0,-8 9-64 0 0,8-8 0 0 0,1 0 0 0 0,-9 8 0 0 0,8-8 0 0 0,0-1 0 0 0,0 1 0 0 0,1 8 0 0 0,-9-8 0 0 0,8 0 0 0 0,0-1 0 0 0,0 1 0 0 0,-8 8 0 0 0,0 0 0 0 0,8-8 0 0 0,1 8 0 0 0,-1 0 0 0 0,-8 0 0 0 0,0 0-192 0 0,8 0-40 0 0,0 8-8 0 0,-8-8 0 0 0,9 8 240 0 0,-9-8 0 0 0,8 9 0 0 0,-8-9 0 0 0,8 8 0 0 0,0 0 0 0 0,-8-8 0 0 0,9 8 0 0 0,-9-8 160 0 0,8 0 72 0 0,0 9 24 0 0,-8-9 0 0 0,8 0-256 0 0,1 0 0 0 0,-1 0-64 0 0,-8 0 64 0 0,8 0 0 0 0,0 0 0 0 0,1 0 0 0 0,-9 0 72 0 0,8 0-72 0 0,0-9 0 0 0,-8 9 72 0 0,8-8-72 0 0,1 8 0 0 0,-9-8 72 0 0,0 8-72 0 0,8-8 0 0 0,-8-1 96 0 0,0 1-32 0 0,0 0 0 0 0,0 0-64 0 0,0 8 64 0 0,0-9-64 0 0,0 1 0 0 0,0 0 0 0 0,-8 0 80 0 0,8 8-80 0 0,0-9 64 0 0,-9 1-64 0 0,9 8 72 0 0,-8 0-72 0 0,8 0 80 0 0,-8 0-80 0 0,8 0 88 0 0,-8 0-88 0 0,8 0 96 0 0,-9 8-96 0 0,9 1 0 0 0,-8-9 0 0 0,8 8 0 0 0,0 0 0 0 0,0 0 0 0 0,0 1 0 0 0,0-9-72 0 0,0 8 72 0 0,0 0-64 0 0,0 0 64 0 0,0 1-64 0 0,8 7 64 0 0,-8-16-88 0 0,9 8 88 0 0,-1 1-104 0 0,0-1 40 0 0,0 0-8 0 0,1-8 0 0 0,-1 8 0 0 0,0-8 0 0 0,9 0 72 0 0,-9 0-64 0 0,0 9 64 0 0,0-9-64 0 0,9 0 64 0 0,-9 0 0 0 0,0-9 0 0 0,9 9 0 0 0,-9 0 0 0 0,0-8-120 0 0,1 8 32 0 0,7-8 8 0 0,-8 0 80 0 0,0-1 112 0 0,1 1-24 0 0,-1 0-8 0 0,-8 0-272 0 0,8-1-48 0 0,0 1-16 0 0,-8 0 0 0 0,9 0 416 0 0,-9-1 72 0 0,8 1 24 0 0,-8-8 0 0 0,0 16-256 0 0,0-17 0 0 0,8 17 0 0 0,-8-8 0 0 0,0 8 0 0 0,0 0-120 0 0,0 0 16 0 0,0 0 0 0 0,0 0 168 0 0,0 0 32 0 0,0 0 0 0 0,0 0 8 0 0,0 8-104 0 0,8 0 0 0 0,-8 1 0 0 0,0-9 0 0 0,0 16-96 0 0,9-8-32 0 0,-9 1-16 0 0,0-1 0 0 0,8-8 144 0 0,-8 8 0 0 0,0 0 0 0 0,0 1 0 0 0,0-1 0 0 0,0 0 0 0 0,0-8 0 0 0,8 0 0 0 0,-8 0 136 0 0,0 0-16 0 0,0 0-8 0 0,0 0 0 0 0,0 0-48 0 0,0 0-64 0 0,0 0 88 0 0,0 0-88 0 0,0 0 168 0 0,0 0-16 0 0,0 0-8 0 0,0-8 0 0 0,0 0-8 0 0,0-1 0 0 0,8 1 0 0 0,-8 0 0 0 0,0 0 24 0 0,0-1 8 0 0,9 1 0 0 0,-1-8 0 0 0,-8 7-168 0 0,8 1 0 0 0,0 8-96 0 0,1-8 32 0 0,-1 0 64 0 0,-8 0-96 0 0,8 8 96 0 0,0 0-96 0 0,1-9-568 0 0,-1 9-112 0 0,0 0-24 0 0,0 0-9495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52.148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9 83 13072 0 0,'0'0'288'0'0,"0"0"56"0"0,0 0 8 0 0,0 0 24 0 0,0 0-304 0 0,0 0-72 0 0,0 0 0 0 0,0 0 0 0 0,0 0 728 0 0,0 0 128 0 0,0 0 23 0 0,0 0 9 0 0,0 0-256 0 0,0 0-56 0 0,0 0 0 0 0,0 0-8 0 0,0 0-72 0 0,0 0-16 0 0,0 0 0 0 0,0 0 0 0 0,0 0-200 0 0,0 0-48 0 0,0 9-8 0 0,0-9 0 0 0,8 8-72 0 0,-8 0-24 0 0,0 0 0 0 0,0 1 0 0 0,0-1-128 0 0,0 0 64 0 0,-8 0-64 0 0,8 0 0 0 0,0 1 64 0 0,0-1-64 0 0,0 0 0 0 0,0 0 0 0 0,0 1 120 0 0,0-1-32 0 0,0 0-8 0 0,0-8 0 0 0,-8 8-160 0 0,8-8-32 0 0,0 0-8 0 0,0 0 0 0 0,0 0 120 0 0,0 0 0 0 0,0 0 0 0 0,0 0 0 0 0,0 0-64 0 0,0 0 64 0 0,0 0 0 0 0,8-8-72 0 0,-8 8 72 0 0,8-8 0 0 0,-8 0 0 0 0,0-1 0 0 0,0 1 120 0 0,8 0 8 0 0,-8 0 8 0 0,9-1 0 0 0,-9 1-136 0 0,0 0-112 0 0,8 0 16 0 0,-8 0 8 0 0,8-1 88 0 0,-8 1 0 0 0,8 8 0 0 0,1-8 0 0 0,-9 8-72 0 0,8-8 72 0 0,-8 8-80 0 0,0 0 80 0 0,8 0-72 0 0,-8 0 72 0 0,0 0-64 0 0,8 8 64 0 0,-8-8 0 0 0,9 8-80 0 0,-9-8 80 0 0,0 0 0 0 0,0 8-64 0 0,8 1 64 0 0,-8-1 0 0 0,0 0 0 0 0,8 0-72 0 0,-8 0 72 0 0,0 1 0 0 0,0-1-72 0 0,0 0 72 0 0,0 0 0 0 0,0-8 0 0 0,0 9 0 0 0,0-1 0 0 0,0-8 72 0 0,0 8-72 0 0,0-8 0 0 0,0 0 80 0 0,0 8-80 0 0,0-8 64 0 0,0 0-64 0 0,0 0 160 0 0,0 0 0 0 0,0 0-8 0 0,0 0 0 0 0,0 0-152 0 0,0 0-152 0 0,0 0 32 0 0,0 0 8 0 0,0-8 40 0 0,8 0 8 0 0,-8 8 0 0 0,0-8 0 0 0,9-1 64 0 0,-9 1-64 0 0,8 0 64 0 0,-8 0-64 0 0,8-9-24 0 0,-8 9 0 0 0,8 0 0 0 0,1 0 0 0 0,-1-1-88 0 0,-8 1-16 0 0,8 0-8 0 0,0 8 0 0 0,-8-8-96 0 0,9 8-24 0 0,-1 0 0 0 0,-8 0 0 0 0,8 0 136 0 0,-8 0 24 0 0,0 0 8 0 0,8 0 0 0 0,-8 8 152 0 0,9 0 0 0 0,-9-8 0 0 0,0 0 72 0 0,0 8 24 0 0,0 1 8 0 0,0-1 0 0 0,0 0 0 0 0,0 0 24 0 0,0 9 8 0 0,8-17 0 0 0,-8 16 0 0 0,0-16-24 0 0,0 8-8 0 0,8 1 0 0 0,-16-1 0 0 0,8-8-24 0 0,8 8-8 0 0,-8 0 0 0 0,8-8 0 0 0,-8 9 16 0 0,0-9 0 0 0,0 0 0 0 0,17 0 0 0 0,-9 0-88 0 0,0-9-88 0 0,1 9 24 0 0,7 0 0 0 0,-8-8-24 0 0,1 0 0 0 0,-1 8 0 0 0,0-8 0 0 0,0-1 16 0 0,1 1 0 0 0,-1 0 0 0 0,0 0 0 0 0,-8 8 72 0 0,8-17 0 0 0,1 17 0 0 0,-9-8 0 0 0,8 0 0 0 0,-8 0 0 0 0,0-1 0 0 0,8 1 0 0 0,-8 8 64 0 0,0-8 0 0 0,0 0 0 0 0,0 8 0 0 0,0-9 112 0 0,0 9 24 0 0,0-8 8 0 0,0 8 0 0 0,-8 0 24 0 0,8 0 8 0 0,0 0 0 0 0,-8 0 0 0 0,8 0-24 0 0,0 0-8 0 0,-9 0 0 0 0,1 8 0 0 0,0-8-40 0 0,8 9-8 0 0,-8-9 0 0 0,8 8 0 0 0,-9 0-24 0 0,9 0-8 0 0,-8 1 0 0 0,8-9 0 0 0,0 8-56 0 0,-8 0-8 0 0,8 0-64 0 0,0 0 96 0 0,0 1-96 0 0,0-1 0 0 0,0 0 0 0 0,8 0 0 0 0,-8 1 0 0 0,0-9 0 0 0,8 8 0 0 0,-8-8 0 0 0,9 0 0 0 0,-1 8 0 0 0,0 0 0 0 0,0-8 0 0 0,9 0-128 0 0,-9 0 24 0 0,0 0 8 0 0,0 0 0 0 0,9-8-176 0 0,-9 8-32 0 0,0-8-8 0 0,9 0 0 0 0,-9-1-344 0 0,9 1-72 0 0,-1 8-8 0 0,-8-16-8 0 0,1 16-1304 0 0,7-17-264 0 0,1 9-55 0 0,-17 0-1 0 0</inkml:trace>
  <inkml:trace contextRef="#ctx0" brushRef="#br0" timeOffset="230.8538">661 9 11312 0 0,'0'0'320'0'0,"0"0"72"0"0,0 0-312 0 0,0 0-80 0 0,0 0 0 0 0,0 0 0 0 0,0 0 984 0 0,0 0 176 0 0,0 0 40 0 0,0-8 7 0 0,0 8-215 0 0,0 0-32 0 0,0 0-16 0 0,-8 0 0 0 0,-1 8-280 0 0,9-8-56 0 0,0 8-16 0 0,0-8 0 0 0,-8 8-112 0 0,8 1-16 0 0,-8-1-8 0 0,0 0 0 0 0,8 0-56 0 0,0 0-16 0 0,0 1 0 0 0,-9 7 0 0 0,1-8-168 0 0,8 1-40 0 0,0 7-8 0 0,0-8 0 0 0,0 1-96 0 0,0-1-72 0 0,0 8 96 0 0,0-16-96 0 0,0 17 0 0 0,8-9 0 0 0,1 0 0 0 0,-1-8 0 0 0,0 8-64 0 0,0-8 64 0 0,1 9 0 0 0,-1-9-72 0 0,0 0-72 0 0,0 8-16 0 0,1-8 0 0 0,-1-8 0 0 0,8 8-800 0 0,-7 0-168 0 0,-1-9-32 0 0,0 1-5200 0 0,1 8-1031 0 0</inkml:trace>
  <inkml:trace contextRef="#ctx0" brushRef="#br0" timeOffset="431.306">545 83 17479 0 0,'0'0'384'0'0,"0"0"72"0"0,0 0 24 0 0,0 0 16 0 0,0 0-400 0 0,0 0-96 0 0,0 0 0 0 0,0 0 0 0 0,0 0 672 0 0,0 0 120 0 0,9 8 16 0 0,-1-8 8 0 0,0 0-376 0 0,0 0-80 0 0,0 0-8 0 0,-8 0-8 0 0,17 0-256 0 0,-1-8-88 0 0,1 8 0 0 0,-9 0 72 0 0,8 0-464 0 0,1 0-96 0 0,-9-8-24 0 0,0 8-8639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52.948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6235 2054 18215 0 0,'0'0'512'0'0,"0"0"120"0"0,-8 0-504 0 0,8 0-128 0 0,0 0 0 0 0,0 8 0 0 0,0 0 792 0 0,0 0 136 0 0,0-8 24 0 0,0 8 8 0 0,0 1-480 0 0,0-1-88 0 0,8 0-16 0 0,-8-8-8 0 0,0 8-256 0 0,0-8-48 0 0,0 9-64 0 0,8-1 88 0 0,-8 0-88 0 0,0 0 80 0 0,0 1-80 0 0,0-9 80 0 0,0 0-80 0 0,0 0 0 0 0,0 0 72 0 0,0 0-72 0 0,0 0 0 0 0,0 0 0 0 0,0 0 0 0 0,0 0-64 0 0,0 0 64 0 0,0 0 0 0 0,0 0 0 0 0,8 0 0 0 0,-8-9 0 0 0,0 1 64 0 0,0 8 0 0 0,0-8 0 0 0,0 0-64 0 0,0-1 0 0 0,0 1 64 0 0,0 0-64 0 0,0 0 0 0 0,0-1 0 0 0,0-7 0 0 0,0 8 64 0 0,0 0-64 0 0,0-1 0 0 0,0 1 0 0 0,0 0 0 0 0,8 8 0 0 0,-8-8-64 0 0,9 8 64 0 0,-9-9-96 0 0,8 9 24 0 0,-8 0 0 0 0,8 0 0 0 0,0 0 0 0 0,1 0-312 0 0,-1 0-64 0 0,-8 0-16 0 0,8 0-5936 0 0,0 0-1183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53.162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25 75 19895 0 0,'0'0'440'0'0,"0"0"88"0"0,0 0 16 0 0,0 0 16 0 0,0 8-448 0 0,-8 0-112 0 0,8-8 0 0 0,-8 8 0 0 0,16 1 544 0 0,-16-1 96 0 0,8 0 8 0 0,-8 1 8 0 0,8-9-432 0 0,0 8-96 0 0,0 0-8 0 0,0 0-8 0 0,0 1-112 0 0,0-1 0 0 0,0 0 0 0 0,0-8 0 0 0,0 8-152 0 0,0-8 0 0 0,0 0 0 0 0,0 0 0 0 0,0 0-1184 0 0,0 0-232 0 0,0 0-56 0 0,0 9-6543 0 0</inkml:trace>
  <inkml:trace contextRef="#ctx0" brushRef="#br0" timeOffset="202.9653">17 0 17855 0 0,'0'0'392'0'0,"0"0"88"0"0,0 0 8 0 0,0 0 8 0 0,0 0-400 0 0,0 0-96 0 0,0 0 0 0 0,0 0 0 0 0,0 0 576 0 0,9 0 96 0 0,-1 0 24 0 0,-8 0 0 0 0,0 0-528 0 0,0 9-104 0 0,8-9-64 0 0,0 0-6016 0 0,-8 8-1255 0 0</inkml:trace>
  <inkml:trace contextRef="#ctx0" brushRef="#br0" timeOffset="434.4441">257 66 19063 0 0,'0'0'416'0'0,"-9"0"96"0"0,9 0 8 0 0,-8 9 16 0 0,0-9-432 0 0,0 0-104 0 0,8 0 0 0 0,0 0 0 0 0,-9 0 768 0 0,1 8 136 0 0,8-8 24 0 0,-8 0 8 0 0,-1 8-520 0 0,9-8-96 0 0,-8 8-32 0 0,0 1 0 0 0,8-1-24 0 0,-8-8-8 0 0,-1 8 0 0 0,1 0 0 0 0,8 0-104 0 0,-8 1-24 0 0,0-1-8 0 0,8 0 0 0 0,-9-8-120 0 0,9 8 0 0 0,-8 1 64 0 0,8-1-64 0 0,0 0 0 0 0,0-8 0 0 0,0 0 0 0 0,8 0-80 0 0,-8 8-96 0 0,9 1-16 0 0,-9-9-8 0 0,8 0 0 0 0,0 0-224 0 0,0 0-48 0 0,1 0-8 0 0,-1 0-6352 0 0,8-9-1271 0 0</inkml:trace>
  <inkml:trace contextRef="#ctx0" brushRef="#br0" timeOffset="788.0863">438 50 18919 0 0,'0'0'416'0'0,"0"0"80"0"0,-9 0 16 0 0,9 0 32 0 0,0 0-440 0 0,0 0-104 0 0,-8 0 0 0 0,8 0 0 0 0,0 0 776 0 0,-8 0 136 0 0,0 0 24 0 0,8 8 8 0 0,-9-8-496 0 0,9 0-96 0 0,-8 8-16 0 0,0-8-8 0 0,8 8-328 0 0,-8-8 0 0 0,8 9 0 0 0,0-1 0 0 0,0-8 0 0 0,-9 0 0 0 0,9 0 96 0 0,9 8-32 0 0,-9 0-64 0 0,0-8 0 0 0,0 0 0 0 0,8 8 0 0 0,-8 1 0 0 0,8-9 0 0 0,0 8 0 0 0,-8-8 0 0 0,9 8-160 0 0,-9-8-56 0 0,8 8-8 0 0,-8-8 0 0 0,0 0 160 0 0,8 0 64 0 0,0 9-64 0 0,-8-9 64 0 0,0 0 0 0 0,0 0 0 0 0,0 8 0 0 0,0-8 0 0 0,0 0 0 0 0,0 8 0 0 0,0 0 0 0 0,0-8 64 0 0,0 0-64 0 0,-8 0 96 0 0,-8 9-32 0 0,16-1 0 0 0,-9-8-64 0 0,1 0-128 0 0,-8 8 32 0 0,7 0 0 0 0,1-8-144 0 0,0 0-32 0 0,0 0-8 0 0,-1 0-6264 0 0,1 0-1255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54.536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148 0 16783 0 0,'0'0'368'0'0,"0"0"80"0"0,0 0 8 0 0,0 0 24 0 0,0 0-384 0 0,0 0-96 0 0,0 0 0 0 0,-8 0 0 0 0,8 0 864 0 0,0 0 160 0 0,0 0 32 0 0,-8 8 8 0 0,0-8-472 0 0,8 9-96 0 0,-9-1-16 0 0,1 0-8 0 0,8 0-152 0 0,-8 1-32 0 0,0 7-8 0 0,8-8 0 0 0,-9 9-80 0 0,1-9-8 0 0,8 9-8 0 0,-8-1 0 0 0,0 1-56 0 0,-1 7-16 0 0,1 1 0 0 0,8-9 0 0 0,-8 9-112 0 0,8 0 72 0 0,-8-9-72 0 0,8 17 64 0 0,-8-8-64 0 0,8 0 0 0 0,0 0 0 0 0,0-9 0 0 0,0 9-72 0 0,0-1 72 0 0,0-7-96 0 0,-9-1 96 0 0,9 1-192 0 0,-8-1 8 0 0,16-7 8 0 0,-8 7 0 0 0,0-16-120 0 0,0 8-24 0 0,0-8-8 0 0,0 0 0 0 0,0 0-544 0 0,0 0-112 0 0,0 0-16 0 0,-8 0-5047 0 0,8-8-1017 0 0</inkml:trace>
  <inkml:trace contextRef="#ctx0" brushRef="#br0" timeOffset="162.3079">25 239 13360 0 0,'8'0'288'0'0,"-8"0"64"0"0,9 0 16 0 0,-1 0 16 0 0,-8-8-312 0 0,8 8-72 0 0,0 0 0 0 0,9-8 0 0 0,-9 8 760 0 0,0-8 135 0 0,0 8 25 0 0,1 0 8 0 0,-1 0-520 0 0,0-9-104 0 0,9 9-16 0 0,-17 0-8 0 0,16 0-920 0 0,-8 0-176 0 0,1-8-40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55.215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7023 2087 16064 0 0,'0'0'352'0'0,"0"0"79"0"0,-8 0 17 0 0,8 0 0 0 0,-8 0-360 0 0,-1 0-88 0 0,1 0 0 0 0,0 8 0 0 0,8-8 992 0 0,-9 0 176 0 0,1 0 40 0 0,0 9 8 0 0,0-9-480 0 0,-1 8-96 0 0,1-8-24 0 0,0 8 0 0 0,0-8-288 0 0,-1 8-56 0 0,1-8-16 0 0,0 8 0 0 0,0 1-192 0 0,8-1-64 0 0,-9 0 0 0 0,9 0 0 0 0,-8-8 0 0 0,8 9 0 0 0,8-1 0 0 0,-8-8 0 0 0,0 0-112 0 0,9 8 0 0 0,-1 0 0 0 0,0-8 0 0 0,0 0-80 0 0,1 0-8 0 0,-1 0-8 0 0,8 0 0 0 0,-7 0-56 0 0,-1 0-16 0 0,0-8 0 0 0,9 8 0 0 0,-17-8 48 0 0,8 8 8 0 0,0-8 0 0 0,1-1 0 0 0,-1 9 72 0 0,-8 0 24 0 0,0-8 0 0 0,8 0 0 0 0,-8 0 128 0 0,0 8 0 0 0,0-9 0 0 0,0 9 0 0 0,0-8 120 0 0,0 0 0 0 0,0 8 0 0 0,0-8 0 0 0,0 8 8 0 0,8-8 8 0 0,-8 8 0 0 0,0 0 0 0 0,0 0-136 0 0,0 0 0 0 0,0 0 0 0 0,0 0 0 0 0,0 0 0 0 0,0 0 0 0 0,0 0 0 0 0,0 0 0 0 0,0 0 0 0 0,9 0 0 0 0,-9 0 0 0 0,8 8 0 0 0,0-8 128 0 0,-8 8-32 0 0,0-8-8 0 0,8 8 0 0 0,1 0-24 0 0,-9 1-64 0 0,8-9 96 0 0,-8 8-32 0 0,8 0 0 0 0,-8 0-64 0 0,0-8 96 0 0,0 9-32 0 0,8-1 0 0 0,-8-8-64 0 0,0 0 96 0 0,0 0-32 0 0,0 0-64 0 0,0 0 96 0 0,0 0-96 0 0,0 0 96 0 0,0 0-32 0 0,0 0 0 0 0,0 0 0 0 0,0 0 0 0 0,0 0 24 0 0,9 0 0 0 0,-9 0 0 0 0,0 0 0 0 0,-9-8-88 0 0,9-1 96 0 0,0 1-96 0 0,0 0 96 0 0,0-9-96 0 0,0 9-128 0 0,9-8 32 0 0,-9-1 8 0 0,0 9 88 0 0,8 0 0 0 0,-8-9 0 0 0,8 9 0 0 0,0-8 0 0 0,1 7-64 0 0,7 1 64 0 0,-8 0-64 0 0,1 0-744 0 0,-1 8-152 0 0,0-8-24 0 0,9-1-8031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55.501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58 0 17919 0 0,'0'0'512'0'0,"0"0"96"0"0,0 0-480 0 0,0 0-128 0 0,0 0 0 0 0,-8 8 0 0 0,0-8 744 0 0,8 9 128 0 0,0-1 24 0 0,-9 0 8 0 0,9 9-328 0 0,0-9-64 0 0,0 8-8 0 0,-8-7-8 0 0,8 7-112 0 0,0 1-32 0 0,0 7 0 0 0,-8-7 0 0 0,8 0-288 0 0,0-1-64 0 0,0 1 0 0 0,-8-1 0 0 0,8-8 0 0 0,0 9 0 0 0,0-1 0 0 0,0-7 0 0 0,-9-1-320 0 0,9 8-40 0 0,0-7-8 0 0,0-1 0 0 0,0 0-1016 0 0,9 0-208 0 0,-9-8-40 0 0</inkml:trace>
  <inkml:trace contextRef="#ctx0" brushRef="#br0" timeOffset="387.468">206 165 19895 0 0,'0'0'440'0'0,"0"0"88"0"0,0 0 16 0 0,0 0 16 0 0,-8 0-448 0 0,8-8-112 0 0,-8 8 0 0 0,8 0 0 0 0,0 0 752 0 0,0 0 128 0 0,0 0 24 0 0,-8-8 8 0 0,8 8-520 0 0,0 8-104 0 0,-9-8-16 0 0,1 0-8 0 0,8 8-64 0 0,-8-8-8 0 0,8 0-8 0 0,-9 8 0 0 0,9-8-96 0 0,-8 9-24 0 0,8-1 0 0 0,-8 0 0 0 0,0-8-64 0 0,8 8 0 0 0,0 1 0 0 0,0-1 0 0 0,0 0 0 0 0,0-8 0 0 0,0 9 0 0 0,0-1 0 0 0,0 0-136 0 0,8-8 8 0 0,0 8 0 0 0,-8-8 0 0 0,8 9-144 0 0,1-9-24 0 0,-1 0-8 0 0,0 8 0 0 0,1-8-88 0 0,-1 0-24 0 0,0-8 0 0 0,0 8 0 0 0,1 0-16 0 0,-1-9-8 0 0,0 9 0 0 0,0-8 0 0 0,1 8 88 0 0,-9-8 24 0 0,8 0 0 0 0,-8 8 0 0 0,8-9 200 0 0,-8 1 48 0 0,0 8 8 0 0,0-8 0 0 0,0-1 280 0 0,0 1 56 0 0,-8 8 16 0 0,8-8 0 0 0,-8 0 48 0 0,8-1 16 0 0,-9 1 0 0 0,9 8 0 0 0,-8-8-72 0 0,0 8-16 0 0,8-8 0 0 0,-8 8 0 0 0,8 0-168 0 0,0 0-88 0 0,0 0 80 0 0,0 0-80 0 0,0 0-112 0 0,0 0-72 0 0,0 0-8 0 0,0 0-6272 0 0,0 0-1247 0 0</inkml:trace>
  <inkml:trace contextRef="#ctx0" brushRef="#br0" timeOffset="954.7394">578 182 18367 0 0,'0'0'408'0'0,"-9"0"80"0"0,9-9 24 0 0,-8 9 0 0 0,8 0-416 0 0,-8-8-96 0 0,0 8 0 0 0,8 0 0 0 0,-9-8 880 0 0,1 8 152 0 0,0-8 32 0 0,0 8 8 0 0,-1 0-512 0 0,1 0-104 0 0,0 0-16 0 0,-1 0-8 0 0,1 0-144 0 0,-8 0-24 0 0,7 0-8 0 0,1 8 0 0 0,0-8-120 0 0,-9 8-24 0 0,9-8-8 0 0,0 8 0 0 0,8-8-104 0 0,-8 9 0 0 0,-1-1 0 0 0,9-8 0 0 0,-8 8 80 0 0,8 0-8 0 0,-8 1 0 0 0,8-9 0 0 0,0 8-176 0 0,8 0-40 0 0,-8-8-8 0 0,8 8 0 0 0,-8-8-8 0 0,9 9 0 0 0,-1-9 0 0 0,0 8 0 0 0,0-8-72 0 0,1 0-24 0 0,-1 0 0 0 0,8 0 0 0 0,-7 0 0 0 0,-1 0-8 0 0,8-8 0 0 0,-7 8 0 0 0,-1 0 16 0 0,0-9 8 0 0,1 9 0 0 0,-1-8 0 0 0,-8 8 32 0 0,8-8 8 0 0,-8 8 0 0 0,0-8 0 0 0,8 8 200 0 0,-8-9-80 0 0,0 1 80 0 0,0 8 0 0 0,0-8 0 0 0,0 0 72 0 0,0 8 8 0 0,0-9 0 0 0,0 1 80 0 0,0 0 24 0 0,0 0 0 0 0,0 8 0 0 0,0-9-56 0 0,0 9 0 0 0,0-8-8 0 0,0 8 0 0 0,0 0-48 0 0,0 0-8 0 0,0 0 0 0 0,0 0 0 0 0,0 0 24 0 0,0 0 0 0 0,0 0 0 0 0,0 0 0 0 0,0 8 32 0 0,0 1 8 0 0,0-1 0 0 0,0 0 0 0 0,0 9-32 0 0,-8-9-8 0 0,8 8 0 0 0,0-7 0 0 0,0 7-8 0 0,0 9 0 0 0,0-9 0 0 0,0 1 0 0 0,0-1 48 0 0,0 1 16 0 0,-8-1 0 0 0,8 1 0 0 0,-8 7-80 0 0,8-7-64 0 0,-9-1 96 0 0,1 1-96 0 0,0-1 96 0 0,-1 1-96 0 0,-7-9 96 0 0,8 0-96 0 0,-9 9 112 0 0,9-9-32 0 0,-9 0-8 0 0,9-8 0 0 0,-8 9 80 0 0,7-9 8 0 0,-7 0 8 0 0,8 0 0 0 0,-1-9-360 0 0,1 9-80 0 0,0-8-16 0 0,0 0 0 0 0,-1-9-512 0 0,9 1-96 0 0,0-1-32 0 0,0 9-5728 0 0,0-8-1151 0 0</inkml:trace>
  <inkml:trace contextRef="#ctx0" brushRef="#br0" timeOffset="1485.8492">784 140 19319 0 0,'0'0'424'0'0,"0"0"88"0"0,0 0 24 0 0,-9 0 8 0 0,9-8-440 0 0,-8 8-104 0 0,8 0 0 0 0,-8 0 0 0 0,0 0 640 0 0,0 0 96 0 0,-1-8 32 0 0,9 8 0 0 0,-8 0-288 0 0,0 8-48 0 0,0-8-16 0 0,-1 0 0 0 0,1 0-272 0 0,0 8-56 0 0,0 0-16 0 0,-1-8 0 0 0,1 9 0 0 0,0-1 0 0 0,0-8 0 0 0,0 8 0 0 0,-1 0-72 0 0,9 0 0 0 0,0-8 0 0 0,0 9 0 0 0,0-1 0 0 0,0 0 0 0 0,0-8-80 0 0,0 0 80 0 0,0 8-96 0 0,9-8 24 0 0,-9 9 8 0 0,8-9 0 0 0,0 0 64 0 0,0 8-96 0 0,-8-8 96 0 0,8 0-96 0 0,1-8-128 0 0,-1 8-24 0 0,0 0-8 0 0,0-9 0 0 0,1 9 72 0 0,-1 0 16 0 0,0-8 0 0 0,0 8 0 0 0,1-8 72 0 0,-1 8 8 0 0,-8-8 8 0 0,0-1 0 0 0,8 9 80 0 0,-8-8 0 0 0,0 0-72 0 0,8 8 72 0 0,-8-8 0 0 0,0 8 0 0 0,0-8 0 0 0,0-1 0 0 0,0 9 160 0 0,0 0 32 0 0,0 0 16 0 0,0 0 0 0 0,0 0-112 0 0,0 0-32 0 0,0 0 0 0 0,0 0 0 0 0,0 0-64 0 0,0 0 0 0 0,0 0 0 0 0,8 17 0 0 0,-8-17 224 0 0,0 16 24 0 0,0-8 8 0 0,0 1 0 0 0,0 7-96 0 0,0 1-24 0 0,0-1 0 0 0,-8 1 0 0 0,8-1 16 0 0,0 1 0 0 0,-8-1 0 0 0,0 1 0 0 0,8-1-152 0 0,0 1 0 0 0,-8-9-88 0 0,-1 8 88 0 0,1 1 160 0 0,0-9 80 0 0,0 9 16 0 0,-1-1 8 0 0,-7 1-264 0 0,-1-9-72 0 0,9 0-8 0 0,0 0 0 0 0,0 1 80 0 0,-9-1 88 0 0,9-8-24 0 0,0 0 0 0 0,0 0-64 0 0,-1 0 0 0 0,1-8 0 0 0,0 8 0 0 0,8-9-408 0 0,-8 1-96 0 0,-1-8-16 0 0,9 7-8 0 0,0-7-816 0 0,0-1-168 0 0,9 1-32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01.64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3280 4962 18199 0 0,'0'0'400'0'0,"0"0"80"0"0,0 0 24 0 0,0 0 8 0 0,0 0-416 0 0,14 0-96 0 0,-14 0 0 0 0,14 0 0 0 0,0 0 520 0 0,-14 0 88 0 0,14 0 8 0 0,0-14 8 0 0,-14 14-440 0 0,14 0-88 0 0,0 0-24 0 0,-14-14 0 0 0,14 14-256 0 0,0 0-48 0 0,-14 0-16 0 0,14 0-8711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5:57.219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59 100 20959 0 0,'0'0'464'0'0,"0"0"96"0"0,0 0 16 0 0,0 0 8 0 0,-9 8-464 0 0,9-8-120 0 0,-8 8 0 0 0,8 0 0 0 0,-8 1 648 0 0,8-1 112 0 0,-8 0 16 0 0,8 0 8 0 0,0 1-496 0 0,-9 7-104 0 0,9-8-24 0 0,0 9 0 0 0,-8-9-160 0 0,8 1 72 0 0,0-1-72 0 0,0 0 0 0 0,0 0 0 0 0,0 1 0 0 0,0-1-96 0 0,0 0 24 0 0,0 0-704 0 0,0 1-144 0 0,0-9-24 0 0,0 0-5656 0 0,0 0-1135 0 0</inkml:trace>
  <inkml:trace contextRef="#ctx0" brushRef="#br0" timeOffset="153.8056">1 0 19895 0 0,'0'0'440'0'0,"0"0"88"0"0,0 0 16 0 0,0 0 16 0 0,0 0-448 0 0,0 0-112 0 0,0 0 0 0 0,8 9 0 0 0,-8-9 408 0 0,8 8 56 0 0,0-8 16 0 0,-8 8 0 0 0,9-8-384 0 0,-1 0-96 0 0,-8 8 0 0 0,8 1-6376 0 0,1-1-1311 0 0</inkml:trace>
  <inkml:trace contextRef="#ctx0" brushRef="#br0" timeOffset="570.5041">182 149 20127 0 0,'0'0'448'0'0,"0"0"88"0"0,0 0 16 0 0,0 0 8 0 0,0 0-448 0 0,0 0-112 0 0,-8 0 0 0 0,8 8 0 0 0,0 1 840 0 0,-8-9 152 0 0,8 8 24 0 0,0 0 8 0 0,-8 0-728 0 0,8 1-136 0 0,0-1-32 0 0,0 0-8 0 0,0 1-120 0 0,-9-1 0 0 0,9 0 0 0 0,0 0 0 0 0,0 1 0 0 0,0-1 0 0 0,0 0 0 0 0,0 0 0 0 0,0-8 0 0 0,0 0 0 0 0,0 0 0 0 0,0 0 0 0 0,0 0-120 0 0,0 0 8 0 0,0 0 0 0 0,0 0 0 0 0,9 0-176 0 0,-1 0-32 0 0,-8-8 0 0 0,8 8-8 0 0,0-8 144 0 0,1 0 32 0 0,-9-1 8 0 0,8 1 0 0 0,0 0 144 0 0,0 0-80 0 0,1-1 80 0 0,-1 1-64 0 0,0-9 64 0 0,0 9 0 0 0,1 0 0 0 0,-1 0 0 0 0,-8 8 0 0 0,8-9 0 0 0,0 1 0 0 0,1 8 0 0 0,-1 0 0 0 0,-8 0 0 0 0,8 0 0 0 0,1 0-64 0 0,-9 0 128 0 0,8 8 32 0 0,-8 1 8 0 0,8-9 0 0 0,-8 8 0 0 0,0 0 0 0 0,8 0 0 0 0,-8 1 0 0 0,9-1-40 0 0,-9 0 0 0 0,8 1-64 0 0,-8-1 96 0 0,8 0-96 0 0,-8 0 0 0 0,8 1 64 0 0,1-1-64 0 0,-9-8-112 0 0,0 8-48 0 0,8-8 0 0 0,0 8-8 0 0,-8-8-1056 0 0,8 0-216 0 0,1 0-32 0 0</inkml:trace>
  <inkml:trace contextRef="#ctx0" brushRef="#br0" timeOffset="1056.8242">586 141 17359 0 0,'0'0'384'0'0,"0"0"72"0"0,-8-9 24 0 0,0 9 8 0 0,8 0-392 0 0,-9 0-96 0 0,1-8 0 0 0,8 8 0 0 0,-8 0 784 0 0,0 0 136 0 0,8 0 24 0 0,-9 0 8 0 0,1 0-432 0 0,0 8-80 0 0,0-8-24 0 0,8 0 0 0 0,-9 9-96 0 0,9-1-16 0 0,-8-8-8 0 0,0 8 0 0 0,8 0-136 0 0,-8-8-32 0 0,8 9-8 0 0,-9-1 0 0 0,9 0-120 0 0,0 0 72 0 0,0 0-72 0 0,0 1 64 0 0,0-9-64 0 0,0 8 0 0 0,0 0 0 0 0,9-8 0 0 0,-9 8 0 0 0,8 1 0 0 0,-8-9 0 0 0,8 0 0 0 0,0 8-112 0 0,1-8 40 0 0,-9 0 8 0 0,16 0 0 0 0,-16 0-80 0 0,8 0-16 0 0,1 0 0 0 0,-1-8 0 0 0,0 8-24 0 0,0-9-8 0 0,1 9 0 0 0,-9-8 0 0 0,8 8 104 0 0,0-8 24 0 0,-8 0 0 0 0,8 8 0 0 0,-8-9 64 0 0,0 1 0 0 0,9 0 0 0 0,-9 0 0 0 0,0 0 0 0 0,8-1 0 0 0,-8 9 0 0 0,0-16-64 0 0,8 16 64 0 0,-8-8 112 0 0,0 8-24 0 0,8-9-8 0 0,-8 9 16 0 0,0 0 0 0 0,0 0 0 0 0,0 0 0 0 0,9 0 128 0 0,-9 0 24 0 0,0 9 8 0 0,0-9 0 0 0,8 8-160 0 0,-8 0-24 0 0,0 0-8 0 0,0 9 0 0 0,0-1 32 0 0,0 1 8 0 0,0-1 0 0 0,0 1 0 0 0,0-1 32 0 0,0 9 8 0 0,-8-9 0 0 0,8 9 0 0 0,0-8-8 0 0,-9-1 0 0 0,1 9 0 0 0,0 0 0 0 0,0-9 0 0 0,-1 9 0 0 0,1 0 0 0 0,-8-1 0 0 0,-1-7-24 0 0,1 8-8 0 0,-1-9 0 0 0,1 1 0 0 0,-9-9-8 0 0,8 8-8 0 0,1-7 0 0 0,-1-1 0 0 0,-7-8-88 0 0,7 8 96 0 0,1-8-96 0 0,-1 0 96 0 0,1-8-192 0 0,-1 0-40 0 0,-8-1-8 0 0,9 1-7632 0 0,-1-8-1535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6:03.230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74 140 10880 0 0,'0'0'240'0'0,"0"0"48"0"0,0 0 16 0 0,0 0 0 0 0,0 0-240 0 0,9 0-64 0 0,-9 0 0 0 0,0 0 0 0 0,0-10 672 0 0,9 10 128 0 0,1 0 32 0 0,-10 0 0 0 0,0 0-320 0 0,9 0-64 0 0,0 0-17 0 0,0 0 1 0 0,1 0-120 0 0,-1 0-24 0 0,0-9-8 0 0,1 9 0 0 0,-1 0-88 0 0,0 0-24 0 0,10 0 0 0 0,-10 0 0 0 0,1 0-48 0 0,8 0-16 0 0,-9 0 0 0 0,10 0 0 0 0,0-9 56 0 0,-1 9 16 0 0,-8 0 0 0 0,8 0 0 0 0,10 0-176 0 0,-9 0 0 0 0,9-10 0 0 0,-10 10 0 0 0,10 0 0 0 0,0 0 0 0 0,0 0 0 0 0,0-9 0 0 0,0 9 0 0 0,-10 0 0 0 0,10 0 0 0 0,9 0-96 0 0,-9-9 96 0 0,0 9 0 0 0,10 0 80 0 0,-1-9-80 0 0,-9 9 0 0 0,9 0 0 0 0,0 0 0 0 0,-9 0 0 0 0,0-10 0 0 0,9 10 0 0 0,-9 0 0 0 0,9 0 0 0 0,-9-9 0 0 0,9 9 88 0 0,-9 0-16 0 0,10 0 0 0 0,-1 0-72 0 0,-9 0 0 0 0,9-9 0 0 0,0 9 64 0 0,-9 0-64 0 0,9-10 0 0 0,-9 10 0 0 0,9 0 0 0 0,1 0 0 0 0,-11-9 80 0 0,11 9 8 0 0,-1 0 0 0 0,-9 0 32 0 0,9 0 8 0 0,-9-9 0 0 0,9 9 0 0 0,-9 0 0 0 0,0 0 0 0 0,0 0 0 0 0,0 0 0 0 0,0 0-8 0 0,0 0 0 0 0,-10 0 0 0 0,10 0 0 0 0,9 0-40 0 0,-9 0-8 0 0,0 0 0 0 0,0 0 0 0 0,0 0 48 0 0,9 9 8 0 0,-9-9 0 0 0,9 0 0 0 0,1-9 168 0 0,-1 18 40 0 0,0-9 8 0 0,0-9 0 0 0,10 9-224 0 0,-1 0-48 0 0,-9 0-8 0 0,10 0 0 0 0,0 0 8 0 0,-1 0 0 0 0,1 0 0 0 0,8 0 0 0 0,-8 0-72 0 0,-1-10 80 0 0,1 10-80 0 0,-1 0 80 0 0,1 0-80 0 0,-10 0 0 0 0,10 0 0 0 0,-1 0 0 0 0,-9 0 0 0 0,1 0 0 0 0,8 0 0 0 0,-9 10 0 0 0,1-10 0 0 0,-1 0 0 0 0,0 0 0 0 0,0 0 0 0 0,0 0 0 0 0,1 0 0 0 0,-10 0 64 0 0,9 0-64 0 0,-9 0 0 0 0,9 0 0 0 0,0 0 0 0 0,-9 0 0 0 0,0 0 0 0 0,0 0 0 0 0,0 0 0 0 0,9 0 0 0 0,-18 0 0 0 0,18-10 0 0 0,-19 10 0 0 0,20 0 0 0 0,-1 0 0 0 0,-9 0 0 0 0,0 0 0 0 0,0-9 0 0 0,9 9 96 0 0,-9 0-32 0 0,0 0 0 0 0,0 0 0 0 0,0 0-64 0 0,-1 0 0 0 0,1 0-80 0 0,-9 0 80 0 0,0 0 0 0 0,8 0 0 0 0,-8 0 0 0 0,9 0 0 0 0,-9 0 0 0 0,8 9 0 0 0,-8-9 0 0 0,9 0 80 0 0,0 0-80 0 0,0 0 0 0 0,0 0 0 0 0,0 0 0 0 0,0 0 0 0 0,-1 0 0 0 0,-8 0 0 0 0,9 10 0 0 0,-9-10 0 0 0,-1 0 0 0 0,1 0 0 0 0,9 0 0 0 0,-10 0 0 0 0,1 0 64 0 0,0 0-64 0 0,-1 0 64 0 0,1 0-64 0 0,-1 0 64 0 0,1 0-64 0 0,0 0 64 0 0,-1 0-64 0 0,-8 0 0 0 0,8 0 0 0 0,-9 9 0 0 0,10-9 0 0 0,-10 0 0 0 0,1 0 0 0 0,8 0 0 0 0,-8 0 0 0 0,-1 0 0 0 0,-9 0 0 0 0,9 0 0 0 0,0 0 0 0 0,-9 0-72 0 0,10 0 0 0 0,-10 0-6712 0 0,0 0-1343 0 0</inkml:trace>
  <inkml:trace contextRef="#ctx0" brushRef="#br0" timeOffset="4797.462">178 12 9312 0 0,'0'0'256'0'0,"0"0"72"0"0,0 0-264 0 0,0 0-64 0 0,0 0 0 0 0,0 0 0 0 0,0 0 880 0 0,0 0 160 0 0,0 0 32 0 0,0 0 8 0 0,0 0-120 0 0,0 0-32 0 0,0 0-1 0 0,0 0 1 0 0,-8 8-288 0 0,8-8-56 0 0,0 0-8 0 0,0 8-8 0 0,-8-8-40 0 0,8 0-8 0 0,0 0 0 0 0,0 0 0 0 0,0 0-216 0 0,0 8-48 0 0,0-8 0 0 0,-8 8-8 0 0,8-8-48 0 0,0 0-8 0 0,0 0 0 0 0,0 0 0 0 0,-9 8-80 0 0,9-8-16 0 0,-8 0-8 0 0,8 8 0 0 0,-8-8-88 0 0,8 8 96 0 0,-8-8-96 0 0,8 8 96 0 0,-8-8-96 0 0,8 8 0 0 0,-8 0 0 0 0,8-8 0 0 0,-8 8 0 0 0,8 0 0 0 0,-8-8 0 0 0,8 9 0 0 0,-8-1 0 0 0,0-8 64 0 0,0 8-64 0 0,8 0 0 0 0,-8-8 0 0 0,0 8 0 0 0,8 0 0 0 0,-8-8 0 0 0,8 8 0 0 0,-9-8 0 0 0,9 0 64 0 0,0 0-64 0 0,-8 8 0 0 0,8-8 0 0 0,-8 0 0 0 0,8 0 0 0 0,0 0 0 0 0,0 0 64 0 0,0 0-64 0 0,0 0 0 0 0,0 0 96 0 0,-8 0-16 0 0,8-8-8 0 0,0 8 0 0 0,0 0 64 0 0,0 0 16 0 0,0 0 0 0 0,0 0 0 0 0,0 0 8 0 0,0 0 8 0 0,0 0 0 0 0,0 0 0 0 0,0 0-104 0 0,0 0-64 0 0,0 0 64 0 0,-8 8-64 0 0,8-8 64 0 0,0 0-64 0 0,0 0 64 0 0,0 0-64 0 0,0 0 0 0 0,0 0 64 0 0,0 0-64 0 0,0 0 0 0 0,0 0 64 0 0,0 0-64 0 0,0 0 64 0 0,0 0-64 0 0,0 0 0 0 0,0 0 64 0 0,8 8-64 0 0,-8-8 0 0 0,0 0 64 0 0,0 0-64 0 0,8 0 80 0 0,0 0-80 0 0,0 8 0 0 0,1-8 64 0 0,-1 0-64 0 0,0 0 0 0 0,0 0 0 0 0,8 0 0 0 0,-8 0 0 0 0,0 8 0 0 0,0-8 0 0 0,0 8 0 0 0,8-8 0 0 0,-8 0 0 0 0,0 8 0 0 0,9 1 0 0 0,-9-9 0 0 0,0 8 0 0 0,0-8 0 0 0,0 8 0 0 0,0-8-64 0 0,0 8 64 0 0,0-8-720 0 0,0 0-88 0 0,0 8-24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6:18.956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3628 283 7800 0 0,'0'0'168'0'0,"0"0"40"0"0,9-8 8 0 0,-9 8 8 0 0,8-8-224 0 0,0 8 0 0 0,-8-8 0 0 0,8 8 0 0 0,0-8 272 0 0,-8 8 16 0 0,8 0 0 0 0,-8-8 0 0 0,8 8 352 0 0,-8 0 80 0 0,0 0 16 0 0,0 0 0 0 0,0 0 456 0 0,0 0 96 0 0,0-8 24 0 0,0 8-1 0 0,0 0-359 0 0,0 0-72 0 0,0 0-16 0 0,0 0 0 0 0,-8 0-192 0 0,0 0-32 0 0,8-8-16 0 0,0 8 0 0 0,-8 0-232 0 0,0 0-40 0 0,0 0-16 0 0,8 0 0 0 0,-8-8-104 0 0,-1 8-16 0 0,1 0-8 0 0,0 8 0 0 0,8-8-64 0 0,-8 0-16 0 0,-8 8 0 0 0,16-8 0 0 0,-8 8-64 0 0,0-8-64 0 0,0 8 72 0 0,0 0-72 0 0,0-8 0 0 0,8 8 0 0 0,-8 0 0 0 0,8 0 0 0 0,0 0-88 0 0,0 0 16 0 0,0-8 0 0 0,0 9 0 0 0,8-1-104 0 0,-8-8-16 0 0,0 0-8 0 0,8 8 0 0 0,0-8 40 0 0,-8 8 16 0 0,8-8 0 0 0,0 0 0 0 0,0 0-16 0 0,-8 0-8 0 0,8 0 0 0 0,-8 0 0 0 0,8-8 72 0 0,0 8 24 0 0,-8-8 0 0 0,8 8 0 0 0,0-8-8 0 0,-8-1 0 0 0,9 1 0 0 0,-9 0 0 0 0,8 8 80 0 0,-8-8 0 0 0,0 0 0 0 0,8 0 0 0 0,-8 0 0 0 0,0 0 0 0 0,0 0 0 0 0,8 0 0 0 0,-8 8 0 0 0,0-8 0 0 0,8 8 0 0 0,-8 0 64 0 0,0 0-64 0 0,0 0 0 0 0,0 0-64 0 0,0 0 64 0 0,0 0-96 0 0,0 0 32 0 0,0 8 0 0 0,0 0 0 0 0,0-8 64 0 0,0 16 0 0 0,0-8 0 0 0,8 0 0 0 0,-8 8 80 0 0,0-8 56 0 0,-8 9 16 0 0,8-1 0 0 0,0 8-152 0 0,0-8 64 0 0,0 8-64 0 0,0 0 0 0 0,0 1 184 0 0,-8-9-24 0 0,8 8 0 0 0,-8-8 0 0 0,8 8 0 0 0,-8 1-8 0 0,0-9 0 0 0,8 0 0 0 0,-9 0-56 0 0,1-8 0 0 0,0 8-8 0 0,0-8 0 0 0,0 0-24 0 0,0 8-64 0 0,-8-16 96 0 0,8 8-32 0 0,0 1-64 0 0,0-9 96 0 0,0 0-96 0 0,0 0 96 0 0,0-9-96 0 0,0 1 0 0 0,0 8 0 0 0,-1-16 0 0 0,9 8 0 0 0,-8 0 0 0 0,8-8 0 0 0,0 0 0 0 0,0 0-248 0 0,8 0-88 0 0,1-9-16 0 0,-1 1-8 0 0,0 8-24 0 0,8-8-8 0 0,-8 8 0 0 0,8 0 0 0 0,0-1 16 0 0,0 1 8 0 0,0 0 0 0 0,0 0 0 0 0,1 8 208 0 0,7-8 48 0 0,-8 8 8 0 0,8-8 0 0 0,-8 8 216 0 0,8-1 48 0 0,-7 1 0 0 0,-1 0 8 0 0,-8 0 88 0 0,8 0 8 0 0,-8 0 8 0 0,0 0 0 0 0,8 0 0 0 0,-16 0 0 0 0,8 0 0 0 0,0 0 0 0 0,0 8-64 0 0,-8-8-16 0 0,0 0 0 0 0,8 8 0 0 0,-8-8 104 0 0,0 8 24 0 0,0 0 0 0 0,0 0 0 0 0,0-8-200 0 0,0 8-40 0 0,-8 0-8 0 0,0 0 0 0 0,8 0 0 0 0,-8 0 0 0 0,0 0 0 0 0,0 0 0 0 0,0 8-72 0 0,-8 0 80 0 0,8-8-80 0 0,0 8 80 0 0,0 0-16 0 0,8 0 0 0 0,-8 0 0 0 0,0 0 0 0 0,0 0-64 0 0,8 0 64 0 0,-9-8-64 0 0,9 0 64 0 0,0 8-64 0 0,0 0 0 0 0,9 0-80 0 0,-9 0 80 0 0,0-8-88 0 0,8 0 88 0 0,0 8-96 0 0,-8-8 96 0 0,0 0-104 0 0,8 0 32 0 0,8 9 8 0 0,-8-9 0 0 0,8 0-88 0 0,-8 0-8 0 0,0 0-8 0 0,8-9 0 0 0,-8 9-144 0 0,8-8-24 0 0,-7 8-8 0 0,-1-8 0 0 0,0 0-80 0 0,8 8-24 0 0,-8-8 0 0 0,0 0 0 0 0,-8 8 88 0 0,8-8 8 0 0,0 0 8 0 0,-8 8 0 0 0,0-8 208 0 0,8 0 40 0 0,-8 0 0 0 0,8 0 8 0 0,-8 0 88 0 0,8 0 0 0 0,-8 0 80 0 0,8 8-80 0 0,-8-9 208 0 0,0 9-8 0 0,0 0 0 0 0,0 0 0 0 0,0 0-112 0 0,0 0-24 0 0,0 0-64 0 0,0 0 96 0 0,0 0 56 0 0,0 0 8 0 0,0 0 0 0 0,0 9 0 0 0,0-1-8 0 0,0 0 0 0 0,0 0 0 0 0,0 0 0 0 0,0 8 8 0 0,0-8 8 0 0,0 0 0 0 0,0 0 0 0 0,0 0-64 0 0,0 0-8 0 0,0 0-8 0 0,8 0 0 0 0,-8 0 8 0 0,0 1 0 0 0,0-1 0 0 0,0 0 0 0 0,0-8-24 0 0,0 8 0 0 0,0-8 0 0 0,0 0 0 0 0,0 0-72 0 0,0 0 0 0 0,0 0-96 0 0,0 0 96 0 0,0 0 0 0 0,0 0 160 0 0,8 0-24 0 0,0-8 0 0 0,-8 8-8 0 0,9 0 0 0 0,-9-8 0 0 0,8 0 0 0 0,0-1-264 0 0,-8 1-56 0 0,8 0-16 0 0,0 0 0 0 0,-8 0 64 0 0,8-8 16 0 0,0 8 0 0 0,-8 0 0 0 0,8-8 24 0 0,0 8 8 0 0,-8 0 0 0 0,8 8 0 0 0,0 0-184 0 0,0-8-32 0 0,-8 8-8 0 0,0 0 0 0 0,8 0 320 0 0,-8 0 0 0 0,0 0 0 0 0,0 8 0 0 0,8-8 0 0 0,0 8 0 0 0,-16 0-88 0 0,16 0 88 0 0,0 0 0 0 0,-8 0 0 0 0,0 0 0 0 0,9 0 0 0 0,-9 0 136 0 0,8-8 48 0 0,-8 8 8 0 0,8 0 0 0 0,-8 0 16 0 0,0-8 8 0 0,8 8 0 0 0,0 1 0 0 0,0-9-136 0 0,0 8-80 0 0,-8-8 96 0 0,8 0-96 0 0,0 0 104 0 0,0 0-32 0 0,0 0-8 0 0,8 0 0 0 0,-16 0-64 0 0,16 0 0 0 0,-7-8 0 0 0,-1 8 0 0 0,0-9 0 0 0,0 9 0 0 0,-8-8 0 0 0,8 8-88 0 0,0-8 88 0 0,-8 8 0 0 0,8-8 0 0 0,-8 0 0 0 0,0 0 0 0 0,0 0 0 0 0,0 0 0 0 0,8 0 64 0 0,-8 0-64 0 0,-8 0 64 0 0,8 8-64 0 0,0-16 64 0 0,0 16-64 0 0,0 0 64 0 0,0-8-64 0 0,-8 0 64 0 0,8 8 104 0 0,-8 0 24 0 0,8 0 8 0 0,-8 0 0 0 0,0 0-200 0 0,0 8 0 0 0,8 0 0 0 0,-8 0 0 0 0,-1 0 80 0 0,9-8-80 0 0,-8 8 96 0 0,8 0-96 0 0,-8 8 0 0 0,8-8 0 0 0,0 0 0 0 0,0 0-96 0 0,0 0 96 0 0,0 0 0 0 0,8 0 96 0 0,0 1-96 0 0,-8-1 0 0 0,9 0-72 0 0,-1-8-8 0 0,0 8 0 0 0,8-8 80 0 0,-8 8 0 0 0,0-8 0 0 0,8 8 0 0 0,-8-8-64 0 0,0 0 64 0 0,8 0-64 0 0,0 0 64 0 0,-8-8-160 0 0,9 8 0 0 0,-1 0 8 0 0,-8-8 0 0 0,0 0-104 0 0,0 8-16 0 0,0-8-8 0 0,0 0 0 0 0,0-1 184 0 0,0 1 96 0 0,-8 0-96 0 0,8 0 96 0 0,-8-8 0 0 0,8 8 0 0 0,-8-8 80 0 0,0 8-16 0 0,0 0-64 0 0,0-8 88 0 0,8 8-88 0 0,-8 0 96 0 0,0-1-96 0 0,0 1 64 0 0,0 0-64 0 0,0 8 64 0 0,0 0-64 0 0,0 0 0 0 0,0 0 0 0 0,0 0 0 0 0,0 0 0 0 0,0 0 0 0 0,0 8-72 0 0,0 0 72 0 0,8-8 0 0 0,-8 9 0 0 0,-8 7 0 0 0,8-8 0 0 0,0 0 0 0 0,0 8 0 0 0,0-8 0 0 0,0 0 72 0 0,0 0-8 0 0,0 8 0 0 0,0-8 0 0 0,0 0 0 0 0,0 0-64 0 0,0 1 64 0 0,0-9-64 0 0,0 8 64 0 0,0-8-64 0 0,0 0 64 0 0,0 0-64 0 0,8 8 64 0 0,-8-8-64 0 0,0 0 0 0 0,0 0 72 0 0,0 0-72 0 0,0 0 240 0 0,0 0 16 0 0,0 0 0 0 0,0-8 0 0 0,0 0-256 0 0,0-1-120 0 0,0 1 16 0 0,0 0 0 0 0,0 0 104 0 0,0 0 120 0 0,0-8-24 0 0,0 8-8 0 0,8-8-88 0 0,1 8 0 0 0,-9-8 0 0 0,8 8 64 0 0,0-9-248 0 0,0 9-48 0 0,0 0-16 0 0,0 0 0 0 0,0 8 120 0 0,0-8 32 0 0,-8 8 0 0 0,16 0 0 0 0,-16-8-256 0 0,16 16-56 0 0,-16-8-8 0 0,8 0 0 0 0,0 8-720 0 0,0-8-144 0 0,0 8-32 0 0,1-8-6623 0 0</inkml:trace>
  <inkml:trace contextRef="#ctx0" brushRef="#br0" timeOffset="1035.58">4838 186 16336 0 0,'0'0'463'0'0,"-8"0"97"0"0,8 0-448 0 0,0 0-112 0 0,0-8 0 0 0,-8 8 0 0 0,8-8 920 0 0,-9 8 160 0 0,1 0 32 0 0,0 0 8 0 0,0 0-336 0 0,8 0-64 0 0,-8 0-16 0 0,0 8 0 0 0,0-8-320 0 0,0 8-72 0 0,0-8-16 0 0,0 8 0 0 0,0 0-88 0 0,0-8-16 0 0,0 9-8 0 0,0-1 0 0 0,0 0-184 0 0,8 0 72 0 0,-8 0-72 0 0,8 0 0 0 0,0-8 0 0 0,-9 0 0 0 0,9 8 0 0 0,0-8-72 0 0,0 8-16 0 0,0-8 0 0 0,9 8 0 0 0,-9-8 0 0 0,0 0-32 0 0,0 0-8 0 0,8 8 0 0 0,0-8 0 0 0,-8 0 0 0 0,8 0-8 0 0,0 0 0 0 0,0 0 0 0 0,0 0-8 0 0,-8-8 0 0 0,8 8 0 0 0,0 0 0 0 0,0-8 56 0 0,0 0 16 0 0,-8 8 0 0 0,8-8 0 0 0,-8 0 72 0 0,8 0 0 0 0,-8 0 0 0 0,0 8 0 0 0,8-8 0 0 0,-8 0 0 0 0,8-1 0 0 0,-8 9 0 0 0,8-8 0 0 0,-8 0 0 0 0,0 0 0 0 0,0 8 0 0 0,0 0 0 0 0,0 0 0 0 0,9 0 64 0 0,-9 0-64 0 0,0 0 0 0 0,0 0 0 0 0,0 0 0 0 0,8 8 0 0 0,-8-8 0 0 0,0 8 0 0 0,0 0 0 0 0,8-8 0 0 0,-8 17 0 0 0,0-9 112 0 0,0 0-16 0 0,8 0 0 0 0,-8 0 0 0 0,8 0-8 0 0,-8 8 0 0 0,8-16 0 0 0,0 8 128 0 0,-8 0 24 0 0,8 0 8 0 0,0 0 0 0 0,-8-8-248 0 0,8 8 0 0 0,0-8 0 0 0,0 9 0 0 0,0-9 0 0 0,0 0 0 0 0,-8 0-88 0 0,0-9 88 0 0,8 9-96 0 0,1 0 96 0 0,-1-8-96 0 0,-8 0 96 0 0,8 8-104 0 0,-8-8 40 0 0,8 0 64 0 0,-8 0-104 0 0,0-8 104 0 0,8 8 0 0 0,-8 0 0 0 0,8-8 0 0 0,-8 8-88 0 0,0-9 8 0 0,0 1 0 0 0,8 0 0 0 0,-8 0 80 0 0,8 0 0 0 0,-8 0 0 0 0,0 0 0 0 0,0-1-64 0 0,0 9 0 0 0,8-8 0 0 0,-8 16 0 0 0,0-8 64 0 0,0 0 0 0 0,0 8 0 0 0,0 0 0 0 0,0 0 0 0 0,0 0-80 0 0,0 0 80 0 0,0 0 0 0 0,0 8 0 0 0,0 0 0 0 0,-8 0 0 0 0,8 8 0 0 0,0-7 0 0 0,-8 7 0 0 0,8 0 0 0 0,-8-8 0 0 0,8 8 0 0 0,0 0 0 0 0,0-8 0 0 0,-8 8 0 0 0,8-8 0 0 0,0 9 0 0 0,0-1 0 0 0,0-8 0 0 0,-8 0 0 0 0,8 0 0 0 0,0 0 0 0 0,0 0 0 0 0,0 0 72 0 0,0-8-72 0 0,0 0 64 0 0,0 0-64 0 0,0 0 64 0 0,0 0-64 0 0,0 0 64 0 0,0 0-64 0 0,8 0 0 0 0,-8 0 0 0 0,0-8-112 0 0,8 8 40 0 0,-8-8 8 0 0,8 0 0 0 0,-8 0 0 0 0,8 0 0 0 0,-8-8 64 0 0,8 8-64 0 0,0 0 64 0 0,-8-1-64 0 0,8-7-32 0 0,0 8 0 0 0,-8 0 0 0 0,8 0 0 0 0,0 0 96 0 0,-8 0 0 0 0,0 8 0 0 0,8-8 0 0 0,0 8-240 0 0,-8 0-8 0 0,0 0 0 0 0,0 0 0 0 0,9 8 248 0 0,-1-8 0 0 0,-8 8 0 0 0,8-8 0 0 0,0 8 160 0 0,0-8 72 0 0,-8 8 24 0 0,8-8 0 0 0,0 8-160 0 0,0-8-24 0 0,0 8-8 0 0,0-8 0 0 0,0 0 104 0 0,0 0 24 0 0,-8 0 0 0 0,8 8 0 0 0,0-8-32 0 0,0 0-8 0 0,0 0 0 0 0,1-8 0 0 0,-9 8-88 0 0,0 0-64 0 0,16 0 96 0 0,-16-8-96 0 0,8 8 64 0 0,0-8-64 0 0,-8 8 0 0 0,0 0 0 0 0,0-8 80 0 0,8 0-80 0 0,-8 8 64 0 0,-8-8-64 0 0,8 8 96 0 0,0-8-16 0 0,0 8-8 0 0,-8 0 0 0 0,0-8 24 0 0,8 8 8 0 0,0 0 0 0 0,-8 8 0 0 0,0-8-8 0 0,-1 8-8 0 0,1-8 0 0 0,-8 8 0 0 0,8 0 112 0 0,0 0 24 0 0,0 0 8 0 0,0 0 0 0 0,8 8-152 0 0,-8-7-80 0 0,8 7 80 0 0,0-8-80 0 0,-8 0 128 0 0,8 0-32 0 0,8 0 0 0 0,0 0 0 0 0,0 0 0 0 0,0 0-8 0 0,0-8 0 0 0,0 8 0 0 0,8-8-88 0 0,1 8 80 0 0,-1-8-80 0 0,0 0 80 0 0,0 0-80 0 0,8 0-72 0 0,0-8 72 0 0,-8 8-7808 0 0,9-8-1495 0 0</inkml:trace>
  <inkml:trace contextRef="#ctx0" brushRef="#br0" timeOffset="-3757.2505">1912 97 17711 0 0,'0'0'384'0'0,"0"0"88"0"0,0 0 8 0 0,0 0 24 0 0,0 0-408 0 0,0 0-96 0 0,0 0 0 0 0,0 0 0 0 0,0 0 640 0 0,0 0 112 0 0,8 8 16 0 0,0 0 8 0 0,-8-8-552 0 0,8 8-104 0 0,0-8-24 0 0,-8 9-8 0 0,8-1-152 0 0,-8-8-32 0 0,8 8-8 0 0,0 0-9047 0 0</inkml:trace>
  <inkml:trace contextRef="#ctx0" brushRef="#br0" timeOffset="-6296.9546">234 436 16208 0 0,'0'0'351'0'0,"0"0"81"0"0,0-8 16 0 0,0 8 8 0 0,-8-8-360 0 0,8 8-96 0 0,0 0 0 0 0,0-8 0 0 0,0 8 616 0 0,0-8 112 0 0,0 8 16 0 0,0-8 8 0 0,0 8-184 0 0,0 0-40 0 0,0-8-8 0 0,0 8 0 0 0,0-9-160 0 0,0 9-32 0 0,-8 0-8 0 0,8-8 0 0 0,0 8-168 0 0,0 0-40 0 0,-8 0-8 0 0,0 0 0 0 0,8 0-8 0 0,-8 0-8 0 0,8 0 0 0 0,-8 0 0 0 0,0 8 8 0 0,0-8 0 0 0,8 0 0 0 0,-16 0 0 0 0,16 9-96 0 0,-16-9 0 0 0,16 8 72 0 0,-8-8-72 0 0,0 8 64 0 0,-1-8-64 0 0,1 8 80 0 0,0 0-80 0 0,0 0 104 0 0,8 0-24 0 0,-8-8-8 0 0,0 8 0 0 0,8 0-72 0 0,-8 0 64 0 0,8 0-64 0 0,-8 0 64 0 0,8 0-64 0 0,0 1 0 0 0,0-1 0 0 0,0 0 64 0 0,0-8-64 0 0,0 8 0 0 0,8 0 0 0 0,0-8 0 0 0,-8 0-96 0 0,8 0 96 0 0,0 8-80 0 0,0-8 80 0 0,0-8-104 0 0,9 8 24 0 0,-17 0 8 0 0,16-8 0 0 0,-8 0-16 0 0,0 0 0 0 0,0 8 0 0 0,0-8 0 0 0,0-1 24 0 0,0 1 0 0 0,-8 0 0 0 0,8 0 0 0 0,0 0 64 0 0,-8 0 0 0 0,8 0 0 0 0,0 0-64 0 0,-8 0 64 0 0,0 8 0 0 0,0-8 64 0 0,0 0-64 0 0,8 0 0 0 0,-8 0 0 0 0,0-1 0 0 0,8 9 0 0 0,-8-8 0 0 0,0 8 0 0 0,0 0 0 0 0,0 0 0 0 0,0 0 0 0 0,0 0-64 0 0,0 0 64 0 0,0 0-64 0 0,0 0 64 0 0,0 8 0 0 0,-8 1 0 0 0,8-1 0 0 0,0 0 0 0 0,0 0 0 0 0,0 0 0 0 0,0 0 0 0 0,0 0 0 0 0,8 0 0 0 0,-8 0 72 0 0,0 0-72 0 0,0 0 88 0 0,8 0-88 0 0,-8 0 80 0 0,9 1-80 0 0,-9-9 64 0 0,8 8-64 0 0,-8 0 0 0 0,0-8 0 0 0,0 0 64 0 0,8 0-64 0 0,0 8 0 0 0,-8-8 0 0 0,0 0 0 0 0,8 0-160 0 0,0-8 32 0 0,-8 8 0 0 0,0 0-56 0 0,16 0-8 0 0,-16-8 0 0 0,16 8 0 0 0,-16-8-64 0 0,8-1-8 0 0,0 1-8 0 0,-8 0 0 0 0,8 0 160 0 0,0 0 32 0 0,-8-8 8 0 0,0 8 0 0 0,0 0 72 0 0,8 0 0 0 0,-8 0 0 0 0,0 0 0 0 0,9 8 0 0 0,-9-8 0 0 0,0-1 0 0 0,0 9 0 0 0,0-8 0 0 0,0 8 0 0 0,0 0-72 0 0,0 0 72 0 0,0 0 0 0 0,0 0-72 0 0,0 0 72 0 0,8 8 0 0 0,-8-8 0 0 0,0 9 0 0 0,0-1 0 0 0,8-8 0 0 0,-8 8 80 0 0,0 0-8 0 0,0 0 0 0 0,0 0 0 0 0,8 0 24 0 0,-8 0 0 0 0,0 0 0 0 0,0 0 0 0 0,0-8 72 0 0,8 8 24 0 0,-8 0 0 0 0,0 0 0 0 0,0-8-192 0 0,8 9 0 0 0,-8-9-80 0 0,8 8 80 0 0,-8-8 0 0 0,0 0 0 0 0,0 0 0 0 0,8 0 0 0 0,0-8 0 0 0,-8 8 0 0 0,8 0-88 0 0,0-9 88 0 0,-8 1-152 0 0,8 8 32 0 0,-8-8 8 0 0,8 0 0 0 0,-8 0 16 0 0,8 0 8 0 0,-8 0 0 0 0,8 0 0 0 0,-8 0 88 0 0,0 0-64 0 0,8-8 64 0 0,1 8-64 0 0,-9-1-16 0 0,0 1 0 0 0,8 0 0 0 0,-8 8 0 0 0,8-8-32 0 0,-8 0-8 0 0,0 8 0 0 0,0 0 0 0 0,0 0 24 0 0,0 0 0 0 0,0 0 0 0 0,8 8 0 0 0,-8 0 96 0 0,8-8-72 0 0,-8 8 72 0 0,0 0-64 0 0,0 1 64 0 0,0-1 72 0 0,8 0-8 0 0,-8 0-64 0 0,0 0 144 0 0,8 0-24 0 0,-8 0-8 0 0,0 0 0 0 0,8 0 16 0 0,-8 0 8 0 0,0-8 0 0 0,0 8 0 0 0,8 0-40 0 0,-8 0-16 0 0,0-8 0 0 0,0 0 0 0 0,8 0-80 0 0,-8 9 0 0 0,8-9 0 0 0,-8 0 0 0 0,8 0 0 0 0,0-9 0 0 0,-8 9 0 0 0,8-8 0 0 0,0 8 0 0 0,-8-8 0 0 0,8 0 0 0 0,1 0 64 0 0,-1 0-152 0 0,0 0-32 0 0,0 0-8 0 0,0-8 0 0 0,-8 8 56 0 0,8 0 8 0 0,0-9 0 0 0,-8 9 0 0 0,8-8 64 0 0,0 0-96 0 0,-8 8 96 0 0,0-8-96 0 0,8 8 96 0 0,-8 0-104 0 0,8 0 40 0 0,-8 0 64 0 0,0 0-64 0 0,0-1 64 0 0,0 9 0 0 0,0 0 0 0 0,0-8 0 0 0,0 8 104 0 0,-8 0-8 0 0,8 0-8 0 0,0 0 8 0 0,0 8 0 0 0,-8 1 0 0 0,0-1 0 0 0,8 0-8 0 0,-8 0 0 0 0,0 8 0 0 0,8-8 0 0 0,-8 8 8 0 0,8-8 0 0 0,-8 8 0 0 0,8 0 0 0 0,-8 1-24 0 0,8-9 0 0 0,0 8 0 0 0,0-8 0 0 0,0 8 24 0 0,0-8 8 0 0,8 0 0 0 0,-8 0 0 0 0,8 0-288 0 0,-8 0-56 0 0,8-8-16 0 0,0 9 0 0 0,-8-9-736 0 0,8 8-160 0 0,0-8-24 0 0</inkml:trace>
  <inkml:trace contextRef="#ctx0" brushRef="#br0" timeOffset="-6083.7171">662 396 19783 0 0,'0'0'432'0'0,"0"0"88"0"0,0 0 24 0 0,0 0 16 0 0,8 0-448 0 0,0 0-112 0 0,0 0 0 0 0,0 0 0 0 0,0-8 512 0 0,9 8 72 0 0,-9 0 24 0 0,8 0 0 0 0,0 0-464 0 0,-8 0-144 0 0,8-8 80 0 0,0 8-80 0 0,-8 0-264 0 0,0 0-96 0 0,8-8-24 0 0,1 8-5928 0 0,-9 0-1191 0 0</inkml:trace>
  <inkml:trace contextRef="#ctx0" brushRef="#br0" timeOffset="-5650.0712">968 396 19207 0 0,'0'0'416'0'0,"0"0"96"0"0,0 0 8 0 0,-8 0 24 0 0,8 0-432 0 0,-8 0-112 0 0,0 0 0 0 0,8 0 0 0 0,-8 0 480 0 0,8 0 80 0 0,0 8 16 0 0,-8-8 0 0 0,8 0-320 0 0,-8 8-64 0 0,0-8-16 0 0,8 8 0 0 0,-8-8-16 0 0,8 8-8 0 0,-8-8 0 0 0,0 8 0 0 0,0 0-40 0 0,8-8-8 0 0,-9 8 0 0 0,9 0 0 0 0,-8 0-104 0 0,8 0 64 0 0,0-8-64 0 0,0 8 0 0 0,0 1 0 0 0,0-1 0 0 0,0-8 0 0 0,0 8 0 0 0,8 0-136 0 0,-8-8 0 0 0,9 8 0 0 0,-9-8 0 0 0,8 0-8 0 0,8 0 0 0 0,-8 0 0 0 0,0 0 0 0 0,0 0-112 0 0,8 0-32 0 0,-8-8 0 0 0,0 0 0 0 0,0 8 88 0 0,0-8 8 0 0,0 0 8 0 0,0-1 0 0 0,0 9 64 0 0,-8-8 16 0 0,0 0 0 0 0,9 0 0 0 0,-9 0 104 0 0,0 0 0 0 0,0 0 0 0 0,-9 0 0 0 0,9 0 88 0 0,0 8 40 0 0,0-8 0 0 0,-8 0 8 0 0,0 0 64 0 0,0 0 16 0 0,0 0 0 0 0,0 8 0 0 0,0-8-56 0 0,0 8-16 0 0,0-8 0 0 0,0 8 0 0 0,-8 0-144 0 0,16 0 64 0 0,-8 0-64 0 0,0 8 0 0 0,8-8 0 0 0,-8 0-96 0 0,8 8 0 0 0,-8-8 0 0 0,8 0-976 0 0,0 0-192 0 0,0 0-40 0 0</inkml:trace>
  <inkml:trace contextRef="#ctx0" brushRef="#br0" timeOffset="-5026.3079">1048 315 16751 0 0,'0'0'480'0'0,"0"0"96"0"0,0 0-464 0 0,0 0-112 0 0,0 0 0 0 0,0 0 0 0 0,0 8 632 0 0,0 0 104 0 0,0 0 16 0 0,0 0 8 0 0,0 0-344 0 0,0 1-64 0 0,0-1-8 0 0,0 0-8 0 0,-8 8-176 0 0,8-8-40 0 0,0 0-8 0 0,0 0 0 0 0,0 0-112 0 0,0 0 72 0 0,0 0-72 0 0,8 0 64 0 0,-8 0-64 0 0,0-8 0 0 0,0 0 0 0 0,0 8 0 0 0,0-8 0 0 0,0 0-112 0 0,0 0 24 0 0,9 0 8 0 0,-1 0 0 0 0,-8 0 0 0 0,0 0 0 0 0,0 0 0 0 0,0-8 80 0 0,8 0 0 0 0,0 8 0 0 0,-8-8 0 0 0,0 0 0 0 0,0 0 0 0 0,8 0 0 0 0,0 0 0 0 0,-8 0-64 0 0,0 0 64 0 0,8-8-64 0 0,-8 8 64 0 0,8 0-80 0 0,-8 8 80 0 0,8-9-96 0 0,-8 1 96 0 0,8 0-88 0 0,0 8 88 0 0,-8 0-80 0 0,0-8 80 0 0,0 8-80 0 0,8 8 80 0 0,-8-8-80 0 0,8 0 80 0 0,-8 8 0 0 0,0 0 0 0 0,8 1 0 0 0,-8-1 0 0 0,0 0 96 0 0,8 0-96 0 0,-8 0 96 0 0,0 0-96 0 0,8 0 104 0 0,-8 0-32 0 0,0 0-8 0 0,8 0 0 0 0,-8 0-64 0 0,0-8 96 0 0,0 8-96 0 0,0 0 96 0 0,0-8-32 0 0,0 8-64 0 0,0 0 96 0 0,0-8-32 0 0,0 0 16 0 0,0 0 0 0 0,0 0 0 0 0,0 0 0 0 0,0 0 32 0 0,0 0 8 0 0,8 0 0 0 0,-8 0 0 0 0,9-8-120 0 0,-9 0 88 0 0,0 0-88 0 0,8 0 80 0 0,-8 0-80 0 0,8 0 0 0 0,-8 0-96 0 0,0 0 96 0 0,8 0-128 0 0,0-8 32 0 0,0 8 0 0 0,0-8 8 0 0,-8 16-96 0 0,8-17-16 0 0,0 9-8 0 0,-8 8 0 0 0,8-8 208 0 0,0 8-64 0 0,-8 0 64 0 0,8 0 0 0 0,-8 0-168 0 0,8 8 8 0 0,0-8 0 0 0,-8 0 0 0 0,0 8 160 0 0,0-8 0 0 0,0 17 80 0 0,0-17-80 0 0,8 8 176 0 0,-8 0-16 0 0,0 0-8 0 0,0 0 0 0 0,8 0-152 0 0,-8 0 64 0 0,0 0-64 0 0,0 0 0 0 0,0 0 0 0 0,8 0-88 0 0,-8 0 0 0 0,0 0 0 0 0,0 0-1096 0 0,8 0-216 0 0,-8-8-40 0 0,9 8-16 0 0</inkml:trace>
  <inkml:trace contextRef="#ctx0" brushRef="#br0" timeOffset="-4342.1407">1517 355 17255 0 0,'0'0'488'0'0,"0"0"112"0"0,0 0-480 0 0,0-8-120 0 0,-8 8 0 0 0,8 0 0 0 0,0-8 832 0 0,0 8 136 0 0,-8 0 32 0 0,8 0 8 0 0,0 0-376 0 0,0 0-80 0 0,-8-8-8 0 0,0 8-8 0 0,8 0-248 0 0,-9 0-40 0 0,1 0-16 0 0,8 0 0 0 0,-8 0-64 0 0,0 8-8 0 0,8-8-8 0 0,-8 8 0 0 0,8-8-80 0 0,-8 0-8 0 0,0 8-64 0 0,8 0 96 0 0,-8-8-96 0 0,8 8 0 0 0,-8 1 0 0 0,8-9 0 0 0,0 8 0 0 0,0 0-96 0 0,0 0 96 0 0,0 0-80 0 0,0-8-144 0 0,8 8-24 0 0,-8 0-8 0 0,0-8 0 0 0,0 0 56 0 0,0 0 8 0 0,8 0 0 0 0,0 0 0 0 0,0 8-96 0 0,0-8-8 0 0,-8 0-8 0 0,8-8 0 0 0,0 8 88 0 0,-8 0 24 0 0,0 0 0 0 0,8-8 0 0 0,1 8 80 0 0,-9-8 16 0 0,8 8 8 0 0,-8-8 0 0 0,8 0-8 0 0,-8 8-8 0 0,0-8 0 0 0,8 0 0 0 0,-8 8 104 0 0,0-9 128 0 0,0 1-24 0 0,0 8-8 0 0,8-8-96 0 0,-8 0-96 0 0,0 8 24 0 0,0-8 0 0 0,8 8 72 0 0,-8 0 0 0 0,0 0 0 0 0,0 0 0 0 0,0 0 0 0 0,0 0 0 0 0,0 0 0 0 0,0 0 0 0 0,0 0 0 0 0,0 8 64 0 0,0-8 0 0 0,0 8 0 0 0,0 0 0 0 0,0 0 8 0 0,8 1 0 0 0,-8-1 0 0 0,0 0 8 0 0,8 0 0 0 0,-8 0 0 0 0,0 0 0 0 0,8 0 0 0 0,-8 0 0 0 0,8 0 0 0 0,-8 0 0 0 0,8-8 8 0 0,0 8 0 0 0,-8-8 0 0 0,8 8 0 0 0,0-8-88 0 0,-8 0 64 0 0,16 0-64 0 0,-16 0 64 0 0,16-8-64 0 0,-16 8-112 0 0,9-8 24 0 0,-1 0 8 0 0,0 8-24 0 0,-8-8-8 0 0,8 0 0 0 0,0 0 0 0 0,0 0 112 0 0,-8 0 0 0 0,8 0 0 0 0,-8-8-72 0 0,8-1 72 0 0,-8 9 0 0 0,8-8 0 0 0,-8 8 0 0 0,8-8 0 0 0,-8 0 0 0 0,0 8 64 0 0,8-8-64 0 0,-8 8 0 0 0,8-9 64 0 0,-8 9-64 0 0,0 0 0 0 0,0 0 64 0 0,0 8-64 0 0,0 0 64 0 0,0 0-64 0 0,0 0 216 0 0,0 0 8 0 0,0 0 0 0 0,0 0 0 0 0,0 8-48 0 0,0-8-8 0 0,-8 8 0 0 0,8 8 0 0 0,0-7-8 0 0,-8-1-8 0 0,8 8 0 0 0,-8-8 0 0 0,8 8-152 0 0,0 0 80 0 0,0-8-80 0 0,-8 8 64 0 0,8-8-64 0 0,0 9 64 0 0,0-1-64 0 0,0-8 64 0 0,0 0-64 0 0,0 0 0 0 0,8 0 0 0 0,0 0-88 0 0,0 0-24 0 0,-8-8-8 0 0,0 0 0 0 0,8 0 0 0 0,0 8-264 0 0,0-8-48 0 0,8 0-16 0 0,-8-8-5864 0 0,0 8-1175 0 0</inkml:trace>
  <inkml:trace contextRef="#ctx0" brushRef="#br0" timeOffset="-4126.2935">1654 339 19023 0 0,'0'0'800'0'0,"0"0"-640"0"0,0 0-160 0 0,8 0 0 0 0,0 0 536 0 0,-8 9 72 0 0,8-9 8 0 0,0 0 8 0 0,8 8-192 0 0,0-8-40 0 0,0 0-8 0 0,0 0 0 0 0,0 8-384 0 0,1-8 0 0 0,-1 0-96 0 0,-8 0 24 0 0,8 0-584 0 0,-8 0-112 0 0,8 0-32 0 0,0 0-7903 0 0</inkml:trace>
  <inkml:trace contextRef="#ctx0" brushRef="#br0" timeOffset="-3925.7352">1920 258 19695 0 0,'0'0'432'0'0,"0"0"88"0"0,0 0 24 0 0,0 8 8 0 0,-8 1-440 0 0,8-1-112 0 0,0 0 0 0 0,0 8 0 0 0,0-8 512 0 0,0 0 72 0 0,0 0 24 0 0,0 8 0 0 0,0-8-408 0 0,0 0-72 0 0,0 8-24 0 0,0-8 0 0 0,0 0-104 0 0,-8 9 0 0 0,8-9 0 0 0,0-8 0 0 0,0 8-368 0 0,0 0-72 0 0,0-8-8 0 0,0 0-5864 0 0,0 0-1175 0 0</inkml:trace>
  <inkml:trace contextRef="#ctx0" brushRef="#br0" timeOffset="-3472.2236">2161 291 19679 0 0,'-8'-8'560'0'0,"8"8"112"0"0,0 0-536 0 0,0 0-136 0 0,-8 0 0 0 0,0 0 0 0 0,8 0 704 0 0,0 0 120 0 0,-8 0 16 0 0,0 0 8 0 0,0 0-392 0 0,8 8-72 0 0,-8-8-24 0 0,0 8 0 0 0,0-8-184 0 0,0 8-40 0 0,0 0-8 0 0,8 0 0 0 0,-8-8-64 0 0,-1 8-64 0 0,1 0 72 0 0,0 0-72 0 0,8 8 0 0 0,0-16 0 0 0,-8 16 0 0 0,8-8 0 0 0,8 0-104 0 0,-8-8 32 0 0,8 9 8 0 0,-8-1 0 0 0,8 0-192 0 0,1-8-40 0 0,-1 8-8 0 0,-8-8 0 0 0,8 0-104 0 0,8 0-16 0 0,-8 0-8 0 0,8 0-5968 0 0,-8 0-1199 0 0</inkml:trace>
  <inkml:trace contextRef="#ctx0" brushRef="#br0" timeOffset="-2090.6049">2387 315 20271 0 0,'0'0'448'0'0,"0"-8"88"0"0,0 8 16 0 0,0-8 24 0 0,-8 8-464 0 0,8-8-112 0 0,0 0 0 0 0,-8 8 0 0 0,8-8 776 0 0,0 8 136 0 0,0 0 24 0 0,0 0 8 0 0,-8-9-528 0 0,8 9-96 0 0,0 0-32 0 0,-8 0 0 0 0,8 0-128 0 0,-8 0-24 0 0,0 0-8 0 0,0 9 0 0 0,0-9-64 0 0,-1 8-64 0 0,1-8 72 0 0,0 8-72 0 0,8 0 0 0 0,-8-8 0 0 0,0 8 0 0 0,8 0 0 0 0,-8 0 0 0 0,0 0 0 0 0,8-8-64 0 0,0 8 64 0 0,0 0-152 0 0,0 0 24 0 0,0 0 8 0 0,0-8 0 0 0,0 8-16 0 0,8 0-8 0 0,-8-8 0 0 0,0 0 0 0 0,0 8 0 0 0,8-8 0 0 0,0 0 0 0 0,0 0 0 0 0,-8 0 16 0 0,8 0 0 0 0,0 0 0 0 0,1 0 0 0 0,-1 0 32 0 0,-8-8 0 0 0,8 8 8 0 0,0 0 0 0 0,0-8-8 0 0,-8 0 0 0 0,8 8 0 0 0,0-8 0 0 0,-8 0 8 0 0,0 8 0 0 0,0-8 0 0 0,0 8 0 0 0,8-8 88 0 0,-8 0 0 0 0,0 8 0 0 0,8-8 64 0 0,-8 8-64 0 0,8-8-64 0 0,-8 8 64 0 0,0-8-96 0 0,0 8 96 0 0,8 0 0 0 0,-8 0-72 0 0,0 0 72 0 0,0 0-88 0 0,0 0 24 0 0,0 0 0 0 0,0 0 0 0 0,0 0 64 0 0,0 0 0 0 0,8 8-72 0 0,-8 0 72 0 0,8 0 0 0 0,-8-8 0 0 0,0 8 0 0 0,0 0 0 0 0,8 0 0 0 0,0 8 64 0 0,-8-8 0 0 0,0 0 0 0 0,8 0-64 0 0,-8 0 0 0 0,8 1 0 0 0,-8-1 0 0 0,9 0 0 0 0,-1 0 64 0 0,-8-8-64 0 0,0 0 64 0 0,0 0 0 0 0,16 8 0 0 0,-16-8 0 0 0,8 0 0 0 0,0 0-64 0 0,-8 0 0 0 0,8-8 0 0 0,0 8 0 0 0,-8-8 0 0 0,8 0-88 0 0,-8 8 24 0 0,8-8 0 0 0,-8-1 64 0 0,8 1 0 0 0,-8-8 0 0 0,0 8 0 0 0,8-8 0 0 0,-8 8 88 0 0,8-8-88 0 0,-8 0 96 0 0,0 0-96 0 0,0 0 64 0 0,8-9-64 0 0,0 1 64 0 0,0 0-64 0 0,1 8 0 0 0,-9-8 0 0 0,8 7 0 0 0,0-7 0 0 0,-8 8 0 0 0,8 8 0 0 0,0 0 0 0 0,-8 0 0 0 0,8 0 0 0 0,-8 0 0 0 0,8 8 0 0 0,-8 0 128 0 0,0 0 16 0 0,0 0 0 0 0,0 0 0 0 0,0 0 0 0 0,-8 8 0 0 0,8 0 0 0 0,0 8 0 0 0,0 0-144 0 0,0 0 0 0 0,0 0 0 0 0,0 1 0 0 0,-8-1 0 0 0,8 0 0 0 0,0 8 0 0 0,0-8 0 0 0,0 0 0 0 0,0 0 0 0 0,0 1 0 0 0,0-1 0 0 0,0-8 0 0 0,0 8 0 0 0,0 0 0 0 0,8-8 0 0 0,-8 0 0 0 0,0 0 0 0 0,8 0 0 0 0,-8 0 0 0 0,8-8 0 0 0,0 8 0 0 0,-8-8 0 0 0,8 0 0 0 0,-8 0 0 0 0,0 0 0 0 0,8 0 0 0 0,0 0 0 0 0,-8-8-128 0 0,8 0 16 0 0,0 0 8 0 0,0 8 0 0 0,0-16 8 0 0,0 8 8 0 0,1 0 0 0 0,-9-8 0 0 0,8 0 88 0 0,0 0 0 0 0,-8-1 0 0 0,8-7 0 0 0,0 0 0 0 0,0 0 0 0 0,0 0 0 0 0,0-1 0 0 0,0 1 0 0 0,8 0 0 0 0,-8 0 0 0 0,0 8 0 0 0,0 0-64 0 0,0 0 0 0 0,-8 7 0 0 0,8 1 0 0 0,1 0 64 0 0,-9 8 0 0 0,0 0 0 0 0,0 0 0 0 0,0 0 72 0 0,0 0-72 0 0,0 8 96 0 0,0 0-96 0 0,0 9 256 0 0,-9-9-8 0 0,9 16 0 0 0,-8-8 0 0 0,0 0-248 0 0,8 8 64 0 0,-8-8-64 0 0,0 9 0 0 0,0-1 0 0 0,8-8 0 0 0,-8 8 0 0 0,8 0 0 0 0,-8-8-80 0 0,8 1 16 0 0,0-1 0 0 0,0 0 0 0 0,0 0 64 0 0,0-8 0 0 0,0 0 64 0 0,0 8-64 0 0,0-16 72 0 0,8 8-72 0 0,-8 0 96 0 0,0-8-96 0 0,0 0 0 0 0,8 0 0 0 0,-8 0 0 0 0,0 0-96 0 0,8 0-96 0 0,0-8-24 0 0,0 8 0 0 0,0-8 0 0 0,0 0 136 0 0,1 0 80 0 0,-1 0-96 0 0,0 0 96 0 0,0-8-144 0 0,0 8 24 0 0,-8 0 8 0 0,8 0 0 0 0,0 0 24 0 0,-8 0 8 0 0,8-1 0 0 0,0 9 0 0 0,0-8 80 0 0,-8 8 64 0 0,0 0-64 0 0,0 0 88 0 0,0 0-88 0 0,0 0 0 0 0,0 0 0 0 0,8 0 0 0 0,-8 8 120 0 0,0-8 8 0 0,0 9 0 0 0,8-9 0 0 0,-8 8-24 0 0,8 0 0 0 0,-8 0 0 0 0,0-8 0 0 0,8 8 0 0 0,-8 0 0 0 0,8-8 0 0 0,-8 8 0 0 0,8-8-40 0 0,-8 8-64 0 0,0-8 88 0 0,8 8-88 0 0,-8-8 80 0 0,0 0-80 0 0,9 0 64 0 0,-9 0-64 0 0,8 0 0 0 0,0 8 0 0 0,-8-8 64 0 0,0 0-64 0 0,8-8 0 0 0,0 8-136 0 0,-8 0 32 0 0,8 0 8 0 0,0-8 8 0 0,-8 0 8 0 0,8 8 0 0 0,-8-8 0 0 0,8 0 80 0 0,0 8 0 0 0,0-8 0 0 0,0 0-64 0 0,-8 0-24 0 0,8 0 0 0 0,-8 8 0 0 0,0 0 0 0 0,0 0 88 0 0,8-9-80 0 0,0 1 80 0 0,0 8-80 0 0,-8 0 80 0 0,0 0 0 0 0,0 0 0 0 0,8 0-64 0 0,-8 8 64 0 0,9 1 112 0 0,-9-1-24 0 0,0 0-8 0 0,0 0 80 0 0,0 0 24 0 0,-9 0 0 0 0,9 8 0 0 0,-8 0 16 0 0,0 0 8 0 0,8 8 0 0 0,-8 1 0 0 0,0-1-64 0 0,0-8-16 0 0,-8 8 0 0 0,0 8 0 0 0,8-7-128 0 0,-8-1 0 0 0,0 0 64 0 0,-9-8-64 0 0,9 8 0 0 0,0-8 0 0 0,-8-8 0 0 0,8 9 0 0 0,-8-9 200 0 0,8 0 64 0 0,-9 0 16 0 0,1 0 0 0 0,8-8-280 0 0,-8-8 0 0 0,0 8 0 0 0,0-8 0 0 0,7 0-96 0 0,-7 0-56 0 0,8-9-8 0 0,0 1 0 0 0,8 8-832 0 0,-8-16-160 0 0,0 8-40 0 0</inkml:trace>
  <inkml:trace contextRef="#ctx0" brushRef="#br0" timeOffset="3669.9826">153 936 11600 0 0,'0'0'256'0'0,"0"0"48"0"0,0 0 16 0 0,0 0 8 0 0,0 0-264 0 0,0 0-64 0 0,0 0 0 0 0,0 0 0 0 0,0 0 1104 0 0,0 0 208 0 0,0 0 31 0 0,0 0 17 0 0,-8 0-400 0 0,8 0-88 0 0,-8 0-8 0 0,8 0-8 0 0,0 0-272 0 0,-8 0-48 0 0,8 0-16 0 0,-8 0 0 0 0,8 0-120 0 0,0 0-24 0 0,-8 0-8 0 0,0 0 0 0 0,8 0-120 0 0,-8 0-24 0 0,0 8-8 0 0,8-8 0 0 0,-8 0-56 0 0,0 9 0 0 0,8-9-8 0 0,-8 8 0 0 0,0 0-88 0 0,0-8-64 0 0,0 8 96 0 0,0 0-96 0 0,-1-8 72 0 0,9 8-72 0 0,-8 0 0 0 0,0 0 72 0 0,8 0-72 0 0,-8 0 0 0 0,8 0 0 0 0,0-8 0 0 0,0 8 0 0 0,0 0 0 0 0,0 0-72 0 0,8 0 72 0 0,-8-8-128 0 0,8 8 0 0 0,0 1 0 0 0,1-9 0 0 0,-1 8-160 0 0,0-8-24 0 0,0 0-8 0 0,0 8 0 0 0,0-8-688 0 0,-8 0-144 0 0,16 0-24 0 0,-8 0-4815 0 0,0 0-969 0 0</inkml:trace>
  <inkml:trace contextRef="#ctx0" brushRef="#br0" timeOffset="5139.4529">282 944 15312 0 0,'-8'-8'432'0'0,"8"8"104"0"0,0 0-432 0 0,0 0-104 0 0,-8-8 0 0 0,8 8 0 0 0,-8 0 1215 0 0,8 0 217 0 0,0-8 40 0 0,0 8 16 0 0,0 0-720 0 0,-8 0-136 0 0,8 0-32 0 0,-8 8-8 0 0,0-8-280 0 0,8 0-56 0 0,-8 0-16 0 0,0 8 0 0 0,8-8-80 0 0,-8 8-8 0 0,0 0-8 0 0,8-8 0 0 0,-9 9-48 0 0,1-1 0 0 0,8 0-8 0 0,-8 0 0 0 0,0-8-88 0 0,8 8 64 0 0,0 0-64 0 0,-8 0 64 0 0,8 0-64 0 0,0 0 0 0 0,0 0 0 0 0,0 0 0 0 0,8-8 0 0 0,-8 8-88 0 0,8 0 24 0 0,0-8 0 0 0,0 8-32 0 0,1-8 0 0 0,-1 0 0 0 0,0 0 0 0 0,0 0-184 0 0,0 0-40 0 0,0 0 0 0 0,8-8-8 0 0,-8 8 136 0 0,0-8 24 0 0,0 8 8 0 0,0-8 0 0 0,0 0-128 0 0,0 8-32 0 0,-8-8 0 0 0,0 0 0 0 0,8 0 320 0 0,-8 8 0 0 0,0-8 0 0 0,0 0 0 0 0,0 0 96 0 0,0 8 72 0 0,0-8 24 0 0,-8 0 0 0 0,8 8 64 0 0,0-8 8 0 0,-8-1 8 0 0,8 9 0 0 0,-8-8-136 0 0,0 8-24 0 0,0-8-8 0 0,8 8 0 0 0,0 0-104 0 0,-8 0 88 0 0,0 0-88 0 0,8 0 80 0 0,-8 0-80 0 0,8 0 0 0 0,0 0 0 0 0,0 0 0 0 0,0 0-80 0 0,0 0 80 0 0,0 0-104 0 0,0 0 40 0 0,8 0-104 0 0,-8 0-24 0 0,8 0 0 0 0,0 0 0 0 0,0 0-64 0 0,0 0-8 0 0,8-8-8 0 0,-8 8 0 0 0,0 0 32 0 0,9-8 8 0 0,-9 8 0 0 0,0-8 0 0 0,0 8 104 0 0,0-8 16 0 0,0 8 8 0 0,-8 0 0 0 0,8 0 104 0 0,0-8 0 0 0,0 8 0 0 0,-8 0 0 0 0,0 0 248 0 0,0 0-8 0 0,0 0 0 0 0,0 0 0 0 0,8 0 88 0 0,-8 8 24 0 0,0 0 0 0 0,0-8 0 0 0,0 8-104 0 0,0 0-24 0 0,0 8 0 0 0,0-8 0 0 0,-8 1-120 0 0,8-1-24 0 0,0 8-8 0 0,0-8 0 0 0,0 0-72 0 0,0 0 0 0 0,0 0 0 0 0,0 0 0 0 0,0 0 0 0 0,0-8 0 0 0,0 0 0 0 0,0 0 0 0 0,0 0 0 0 0,0 0-88 0 0,0 0 88 0 0,8 8-64 0 0,-8-8 64 0 0,0 0 0 0 0,0 0 0 0 0,8-8 0 0 0,-8 8 0 0 0,0-8-64 0 0,8 0 64 0 0,-8 8 0 0 0,0-8 0 0 0,8 0-64 0 0,-8 0 64 0 0,0 0 0 0 0,0 0-112 0 0,8 0 16 0 0,-8 0 8 0 0,8-1 0 0 0,-8 1-96 0 0,9 0-16 0 0,-9 0-8 0 0,8 0 0 0 0,-8 0-80 0 0,8 8-8 0 0,-8-8-8 0 0,8 8 0 0 0,-8 0 48 0 0,0 0 0 0 0,8 8 8 0 0,-8-8 0 0 0,8 8 120 0 0,-8 0 32 0 0,0-8 0 0 0,8 8 0 0 0,-8 0 96 0 0,0 0 0 0 0,0 1 0 0 0,8-1 0 0 0,-8 0-72 0 0,0 0 8 0 0,8 0 0 0 0,0 0 0 0 0,-8-8 176 0 0,0 8 40 0 0,0 0 8 0 0,0-8 0 0 0,8 0-80 0 0,-8 0-16 0 0,8 0 0 0 0,-8 0 0 0 0,0 8 40 0 0,0-8 8 0 0,8 0 0 0 0,-8-8 0 0 0,8 8 0 0 0,-8 0 0 0 0,8-8 0 0 0,0 8 0 0 0,-8-8-112 0 0,0 8 88 0 0,9-8-88 0 0,-9 0 80 0 0,8 8-16 0 0,-8-8 0 0 0,0 0 0 0 0,0 0 0 0 0,8-1-64 0 0,0 1 0 0 0,-8 8 0 0 0,0-8 0 0 0,8 0-88 0 0,0 0-32 0 0,-8 8-8 0 0,0 0 0 0 0,0 0-104 0 0,8-8-24 0 0,-8 8-8 0 0,0 0 0 0 0,0 0 32 0 0,0 8 8 0 0,8-8 0 0 0,-8 8 0 0 0,8 0 112 0 0,-8 0 24 0 0,0 0 8 0 0,8 1 0 0 0,-8-1 80 0 0,0 0 0 0 0,0 0 0 0 0,8 0 0 0 0,-8 0 72 0 0,8 0-72 0 0,-8 0 96 0 0,0-8-96 0 0,8 8 160 0 0,-8-8-16 0 0,8 8-8 0 0,-8-8 0 0 0,0 0-16 0 0,8 0-8 0 0,-8 8 0 0 0,0-8 0 0 0,0 0-40 0 0,9 0-8 0 0,-1-8 0 0 0,-8 8 0 0 0,0 0-64 0 0,8 0 80 0 0,-8-8-80 0 0,8 8 80 0 0,0-8-80 0 0,-8 0 0 0 0,8 0 0 0 0,-8 0 64 0 0,8 0-64 0 0,-8 0 0 0 0,8 0 0 0 0,-8 0 0 0 0,0-1-152 0 0,8 1 8 0 0,-8-8 0 0 0,8 8 0 0 0,-8 0 8 0 0,0 0 0 0 0,8 0 0 0 0,-8 8 0 0 0,0-8 0 0 0,0 8 0 0 0,0 0 0 0 0,0 0 0 0 0,0 0 40 0 0,0 0 16 0 0,0 8 0 0 0,0 0 0 0 0,0 0 80 0 0,0 0 0 0 0,0 0 80 0 0,0 0-80 0 0,0 8 128 0 0,0-7-32 0 0,0-1 0 0 0,0 8 0 0 0,-8 0 8 0 0,8 0 0 0 0,0 0 0 0 0,0 0 0 0 0,0 8 96 0 0,0-8 24 0 0,0 1 0 0 0,0 7 0 0 0,0-8-224 0 0,-8 0 0 0 0,8 0 64 0 0,0 0-64 0 0,0-8 72 0 0,0 8 0 0 0,0-8 0 0 0,0 0 0 0 0,0 0 8 0 0,0 1 0 0 0,-8-1 0 0 0,8-8 0 0 0,0 0 40 0 0,0 0 8 0 0,0 0 0 0 0,0-8 0 0 0,0 8-56 0 0,0-9-8 0 0,0 1 0 0 0,0-8 0 0 0,0 8-64 0 0,0 0 64 0 0,0-8-64 0 0,0 0 64 0 0,0 0 64 0 0,0 0 0 0 0,0 0 8 0 0,0-9 0 0 0,0 9-136 0 0,0 0-152 0 0,0-8 32 0 0,0 8 8 0 0,0 0 24 0 0,8 0 8 0 0,-8 8 0 0 0,0-8 0 0 0,8 8 80 0 0,-8-1-96 0 0,0 1 96 0 0,8 0-96 0 0,-8 8 96 0 0,8-8-80 0 0,-8 8 80 0 0,8 0-80 0 0,0 0 80 0 0,-8 0-104 0 0,0 0 40 0 0,8 0 64 0 0,0 0 0 0 0,-8 8 0 0 0,9-8 0 0 0,-1 8 0 0 0,-8 0 120 0 0,8-8-24 0 0,-8 9 0 0 0,8-1 0 0 0,-8 0 56 0 0,0 0 8 0 0,0 0 0 0 0,0 0 0 0 0,0 0 0 0 0,0 0 8 0 0,0-8 0 0 0,-8 8 0 0 0,8 0-48 0 0,-8 0-16 0 0,8 0 0 0 0,-8-8 0 0 0,8 8-40 0 0,-9 0 0 0 0,9-8-64 0 0,-8 0 96 0 0,0 8-96 0 0,8-8 0 0 0,-8 0 0 0 0,0 8 0 0 0,8-8-240 0 0,-8-8-16 0 0,8 8-8 0 0,-8 0 0 0 0,8 0-992 0 0,-8-8-200 0 0,8 8-40 0 0</inkml:trace>
  <inkml:trace contextRef="#ctx0" brushRef="#br0" timeOffset="5442.4329">968 904 19583 0 0,'0'0'432'0'0,"0"8"88"0"0,0-8 24 0 0,0 8 0 0 0,0 0-440 0 0,0 0-104 0 0,0 0 0 0 0,0 8 0 0 0,-9-8 496 0 0,9 0 80 0 0,9 0 8 0 0,-9 0 8 0 0,0 1-448 0 0,8-1-144 0 0,-8 0 80 0 0,8 0-80 0 0,0-8 88 0 0,-8 8-24 0 0,8-8-64 0 0,0 8 96 0 0,0-8-32 0 0,0 0-64 0 0,0 0 88 0 0,0 0-88 0 0,0 0 0 0 0,0 0 0 0 0,0-8 0 0 0,0 8 0 0 0,0-8-192 0 0,-8 8 16 0 0,8-8 0 0 0,1 0 0 0 0,-9 8 48 0 0,8-8 16 0 0,-8-1 0 0 0,8 1 0 0 0,-8-8 112 0 0,0 16 0 0 0,0-16 0 0 0,0 8 0 0 0,0 0 0 0 0,0 0 0 0 0,0 0 0 0 0,0-8 0 0 0,0 8 0 0 0,0 0-112 0 0,-8 0 16 0 0,8 8 8 0 0,0 0-344 0 0,0-8-72 0 0,0 8-8 0 0,0 0-5343 0 0,0 0-1057 0 0</inkml:trace>
  <inkml:trace contextRef="#ctx0" brushRef="#br0" timeOffset="5703.4113">1290 791 16959 0 0,'0'0'376'0'0,"0"0"72"0"0,0 0 24 0 0,-8 8 0 0 0,8 0-376 0 0,-8-8-96 0 0,8 8 0 0 0,-8 0 0 0 0,8 8 752 0 0,-8-8 136 0 0,8 0 24 0 0,-8 0 8 0 0,0 8-376 0 0,0 1-64 0 0,8-9-24 0 0,-8 8 0 0 0,-1-8-136 0 0,9 8-32 0 0,0 0-8 0 0,-8-8 0 0 0,8 8-192 0 0,0-8-88 0 0,0 1 80 0 0,0-1-80 0 0,8 0 0 0 0,-8 0-96 0 0,0 0 8 0 0,9-8 0 0 0,-1 0-168 0 0,-8 0-32 0 0,8 0 0 0 0,0 0-8 0 0,0 0-960 0 0,0 0-192 0 0,0-8-40 0 0,8 8-8 0 0</inkml:trace>
  <inkml:trace contextRef="#ctx0" brushRef="#br0" timeOffset="5919.0751">1201 920 19975 0 0,'0'0'568'0'0,"0"0"120"0"0,0 0-552 0 0,0 0-136 0 0,8 0 0 0 0,1 0 0 0 0,-9 0 616 0 0,8 0 96 0 0,0 0 24 0 0,0-9 0 0 0,0 9-400 0 0,8 0-80 0 0,-8 0-8 0 0,8 0-8 0 0,-8 0-240 0 0,0 0 0 0 0,-8 0 0 0 0,8 0 0 0 0,0 0-1024 0 0,8 0-160 0 0,-16 9-24 0 0</inkml:trace>
  <inkml:trace contextRef="#ctx0" brushRef="#br0" timeOffset="6788.1744">1492 880 20215 0 0,'0'0'448'0'0,"0"0"88"0"0,0 0 16 0 0,0 0 16 0 0,0 0-456 0 0,-8 8-112 0 0,8-8 0 0 0,-8 0 0 0 0,8 0 440 0 0,-8 8 64 0 0,8-8 8 0 0,-8 8 8 0 0,0 0-312 0 0,8-8-64 0 0,-8 8-16 0 0,0 0 0 0 0,8 0-128 0 0,-8 0 80 0 0,0-8-80 0 0,8 8 64 0 0,-8 0 160 0 0,0 0 24 0 0,8 0 8 0 0,0 0 0 0 0,0-8-352 0 0,0 0-72 0 0,-8 8-16 0 0,16 1 0 0 0,-8-9-40 0 0,8 8-16 0 0,-8-8 0 0 0,8 0 0 0 0,-8 0-32 0 0,8 0-8 0 0,0 0 0 0 0,-8 0 0 0 0,8-8 88 0 0,0 8 8 0 0,-8-9 8 0 0,8 1 0 0 0,0 8 88 0 0,0 0 24 0 0,-8-8 0 0 0,8 0 0 0 0,0 0 64 0 0,-8 0 0 0 0,8 8 0 0 0,-8-8 0 0 0,9 0 0 0 0,-9 8 0 0 0,0-8 0 0 0,8 0 64 0 0,-8 0-64 0 0,8 8 0 0 0,-8-8 0 0 0,0 0 0 0 0,0 8 0 0 0,8 0 0 0 0,-8-8 0 0 0,0 8 0 0 0,0 0 0 0 0,0 0-80 0 0,0 0 80 0 0,0 0 0 0 0,8 0-96 0 0,-8 8 96 0 0,0-8-96 0 0,0 0 96 0 0,8 8 0 0 0,-8 0 0 0 0,0 0 0 0 0,8 0 0 0 0,-8-8 0 0 0,0 8 0 0 0,8 0 0 0 0,-8 0 0 0 0,0-8 64 0 0,8 8-64 0 0,-8 0 88 0 0,8-8-88 0 0,0 8 136 0 0,-8-8-24 0 0,8 8-8 0 0,0-8 0 0 0,-8 0 0 0 0,8 0 0 0 0,0 0 0 0 0,9 0 0 0 0,-17-8-40 0 0,0 8-64 0 0,8 0 88 0 0,0-8-88 0 0,8 8 0 0 0,-16-8 0 0 0,8 0 0 0 0,0 8 0 0 0,0-8 0 0 0,0 0 0 0 0,-8 0 0 0 0,8 0 0 0 0,-8 0 0 0 0,8 0 0 0 0,-8-8 0 0 0,8 8 0 0 0,-8 0 0 0 0,0-1-96 0 0,8 1 0 0 0,-8-8 0 0 0,9 16 96 0 0,-9-16 0 0 0,0 16 0 0 0,8-8 0 0 0,-8 8-120 0 0,0 0 24 0 0,0 0 8 0 0,0 0 0 0 0,0 0 24 0 0,0 8 0 0 0,0-8 0 0 0,0 8 0 0 0,0 0 64 0 0,0 8 0 0 0,-8-8 0 0 0,8 1 0 0 0,-9-1 0 0 0,9 8-80 0 0,0-8 80 0 0,0 0-104 0 0,0 8 104 0 0,-8-8 0 0 0,8 0 0 0 0,0 0 0 0 0,0 8 0 0 0,0-8 0 0 0,0 0 0 0 0,0-8 0 0 0,0 8 0 0 0,0 1 0 0 0,0-9 0 0 0,0 0 0 0 0,0 0 0 0 0,0 0 64 0 0,0 0-64 0 0,0 0 0 0 0,8 8 88 0 0,-8-8-88 0 0,0-8 80 0 0,0 8-80 0 0,0-9 0 0 0,9 1 64 0 0,-9 8-64 0 0,8-8 0 0 0,-8 0 0 0 0,0 0 0 0 0,8 0 0 0 0,0 0 0 0 0,0 0-80 0 0,0 0-40 0 0,0 0-8 0 0,0 8 0 0 0,-8-8-48 0 0,16 0-16 0 0,-16 0 0 0 0,8 8 0 0 0,0-8 40 0 0,0 8 8 0 0,0 0 0 0 0,-8 0 0 0 0,0 0 144 0 0,8 0 0 0 0,1 0 0 0 0,-1 0 0 0 0,0 8 96 0 0,-8-8 56 0 0,8 8 8 0 0,-8-8 0 0 0,8 8 72 0 0,-8-8 24 0 0,8 8 0 0 0,-8 0 0 0 0,8-8-56 0 0,-8 8-8 0 0,0 0 0 0 0,0 0 0 0 0,0-8 32 0 0,0 8 8 0 0,8 0 0 0 0,-8 0 0 0 0,-8 0-232 0 0,8-8-64 0 0,0 0-8 0 0,0 8 0 0 0,0-8-184 0 0,0 0-40 0 0,0 0-8 0 0,0 9-5872 0 0,0-9-1167 0 0</inkml:trace>
  <inkml:trace contextRef="#ctx0" brushRef="#br0" timeOffset="6941.0907">1967 710 18599 0 0,'0'0'408'0'0,"0"0"80"0"0,0 0 24 0 0,0 0 16 0 0,0 0-424 0 0,0 0-104 0 0,0 0 0 0 0,0 0 0 0 0,0 0 464 0 0,0 0 72 0 0,9 8 8 0 0,-1-8 8 0 0,0 8-416 0 0,-8-8-136 0 0,0 0 80 0 0,8 8-6192 0 0,0 0-1231 0 0</inkml:trace>
  <inkml:trace contextRef="#ctx0" brushRef="#br0" timeOffset="7593.5776">2169 855 17735 0 0,'0'0'504'0'0,"-8"0"104"0"0,8 0-480 0 0,-8-8-128 0 0,8 8 0 0 0,-8 0 0 0 0,8 0 800 0 0,0 0 128 0 0,-8 0 32 0 0,8 0 8 0 0,0 0-360 0 0,-8 0-80 0 0,0 0-16 0 0,8 0 0 0 0,-8 8-160 0 0,8 0-32 0 0,-16-8 0 0 0,16 8-8 0 0,-8 0-312 0 0,8-8 0 0 0,-8 8 0 0 0,8 0 0 0 0,-8 0 0 0 0,8-8 0 0 0,0 9 0 0 0,0-1 64 0 0,0-8-264 0 0,0 0-56 0 0,8 8 0 0 0,-8 0-8 0 0,8-8-48 0 0,0 8-8 0 0,0-8 0 0 0,0 0 0 0 0,0 8-40 0 0,0-8-16 0 0,0-8 0 0 0,0 8 0 0 0,8 0 96 0 0,-8-8 24 0 0,0 8 0 0 0,-8-8 0 0 0,8 8 128 0 0,1-8 24 0 0,-1 8 8 0 0,0-8 0 0 0,-8 8 96 0 0,0-9 0 0 0,0 1 0 0 0,8 0 80 0 0,-8 8 24 0 0,8-8 8 0 0,-8 8 0 0 0,0-8 0 0 0,0 0 32 0 0,0 8 8 0 0,0 0 0 0 0,8-8 0 0 0,-8 8-152 0 0,8-8 80 0 0,-8 8-80 0 0,0 0 64 0 0,0 0-64 0 0,0-8 0 0 0,0 8 0 0 0,0 0 64 0 0,8 0-64 0 0,-8 0 0 0 0,0 0-96 0 0,8 0 96 0 0,-8 0-88 0 0,8 8 88 0 0,-8-8-64 0 0,0 0 64 0 0,8 8 0 0 0,0-8 96 0 0,-8 8 0 0 0,0-8-8 0 0,8 0 8 0 0,-8 8 0 0 0,8 0 0 0 0,-8 0 0 0 0,0-8 64 0 0,0 8 24 0 0,0-8 0 0 0,0 8 0 0 0,0 1-56 0 0,0-9 0 0 0,0 8-8 0 0,0 0 0 0 0,0-8-40 0 0,0 0-8 0 0,0 0 0 0 0,0 0 0 0 0,0 0-8 0 0,0 0-64 0 0,0 0 96 0 0,0 0-32 0 0,0 0 0 0 0,0 0 0 0 0,0 0 0 0 0,8 0 0 0 0,-8 0-64 0 0,8-8 64 0 0,-8 0-64 0 0,9 8 64 0 0,-9-9-64 0 0,8 1 0 0 0,0 0-80 0 0,0-8 80 0 0,0 8-112 0 0,0-8 24 0 0,0 8 8 0 0,0 0 0 0 0,0 0 80 0 0,0 0-96 0 0,0 0 96 0 0,-8 8-96 0 0,8 0-128 0 0,0-8-24 0 0,0 16-8 0 0,0-8 0 0 0,-8 0 408 0 0,8 8 72 0 0,1 0 24 0 0,-9-8 0 0 0,0 16-120 0 0,8-8-32 0 0,-8 0 0 0 0,8 0 0 0 0,-8 0 32 0 0,0 8 0 0 0,0-8 0 0 0,8 0 0 0 0,-8 1-128 0 0,0-1 64 0 0,0 0-64 0 0,0 0 0 0 0,0 0-632 0 0,0 0-168 0 0,0 0-40 0 0</inkml:trace>
  <inkml:trace contextRef="#ctx0" brushRef="#br0" timeOffset="8543.3478">2903 872 10912 0 0,'0'0'240'0'0,"9"0"48"0"0,-9 0 16 0 0,0 0 0 0 0,0 0-240 0 0,0 0-64 0 0,0 0 0 0 0,8 0 0 0 0,-8 0 768 0 0,0 0 152 0 0,0 0 24 0 0,0 0 8 0 0,0 0-153 0 0,0 8-31 0 0,0-8-8 0 0,8 8 0 0 0,-8 0-184 0 0,0 0-40 0 0,0 0-8 0 0,0 8 0 0 0,-8-8-168 0 0,8 0-32 0 0,0 0-8 0 0,0 0 0 0 0,0 0-232 0 0,0 8-88 0 0,0-16 0 0 0,0 17 72 0 0,0-17-72 0 0,0 8 0 0 0,0-8 0 0 0,0 0 64 0 0,0 0-64 0 0,0 0 0 0 0,0 0 0 0 0,0 0 0 0 0,0 0 0 0 0,8 8 0 0 0,-8-8 0 0 0,0 0 0 0 0,0 0 0 0 0,8-8 0 0 0,-8 8 0 0 0,8-8 0 0 0,-8 8 0 0 0,8-17 0 0 0,-8 17 0 0 0,0-8 0 0 0,8 0 0 0 0,0-8-72 0 0,-8 8 72 0 0,8 0 0 0 0,-8 0-160 0 0,8 0 16 0 0,0-8 8 0 0,0 8 0 0 0,0 0-80 0 0,-8 0-8 0 0,8 8-8 0 0,0-8 0 0 0,0-1 40 0 0,-8 9 16 0 0,9 0 0 0 0,-1 0 0 0 0,-8 0 40 0 0,8 0 8 0 0,0 9 0 0 0,-8-9 0 0 0,0 0 128 0 0,8 8 0 0 0,-8 0 0 0 0,0 0 0 0 0,8 0 0 0 0,-8 8 88 0 0,0-8 0 0 0,0 0 0 0 0,8 0-88 0 0,-8 0 0 0 0,0 8-96 0 0,0-8 96 0 0,0 0-72 0 0,0 0 72 0 0,0 1 0 0 0,0-1 0 0 0,0 0-120 0 0,0 0 32 0 0,0-8 8 0 0,8 8-5135 0 0,-8-8-1033 0 0</inkml:trace>
  <inkml:trace contextRef="#ctx0" brushRef="#br0" timeOffset="8966.6937">3298 895 19871 0 0,'0'0'440'0'0,"-8"0"88"0"0,8 0 16 0 0,0 0 8 0 0,0 0-440 0 0,0 0-112 0 0,0 0 0 0 0,0 0 0 0 0,0 0 480 0 0,-8 8 64 0 0,0 0 24 0 0,0-8 0 0 0,8 0-288 0 0,-8 8-56 0 0,8 0-16 0 0,-8 0 0 0 0,-1-8-48 0 0,9 8 0 0 0,-8 1-8 0 0,0-1 0 0 0,8 0-152 0 0,-8 0 0 0 0,8-8 64 0 0,0 8-64 0 0,0 0 96 0 0,0 0-16 0 0,0-8 0 0 0,0 8 0 0 0,0 0-312 0 0,0-8-64 0 0,8 0-16 0 0,-8 8 0 0 0,8 0-24 0 0,0-8-8 0 0,-8 0 0 0 0,17 0 0 0 0,-17 0-32 0 0,16 0-8 0 0,-8-8 0 0 0,0 8 0 0 0,0 0-8 0 0,0-8-8 0 0,0 0 0 0 0,0 8 0 0 0,0-8 240 0 0,-8 0 56 0 0,8 0 8 0 0,0 8 0 0 0,-8-8 96 0 0,8 0 104 0 0,-8 0-16 0 0,0 0-8 0 0,0 8 232 0 0,0-9 40 0 0,0 1 16 0 0,0 0 0 0 0,0 0-48 0 0,-8 8 0 0 0,8-8-8 0 0,-8 8 0 0 0,8-8-128 0 0,-8 8-24 0 0,0 0-8 0 0,8-8 0 0 0,-8 8-32 0 0,0 0-8 0 0,8 0 0 0 0,-8 0 0 0 0,8 0-336 0 0,0 0-72 0 0,0 8-16 0 0,0-8-5928 0 0,0 0-1191 0 0</inkml:trace>
  <inkml:trace contextRef="#ctx0" brushRef="#br0" timeOffset="9683.1179">3588 920 15680 0 0,'0'0'448'0'0,"0"-8"87"0"0,-8 8-431 0 0,8 0-104 0 0,0-8 0 0 0,0 8 0 0 0,-8 0 1008 0 0,8-8 176 0 0,0 8 40 0 0,-8-8 8 0 0,8 8-528 0 0,-8 0-96 0 0,8 0-32 0 0,0 0 0 0 0,0 0-280 0 0,-8 0-56 0 0,0 0-16 0 0,0 0 0 0 0,8 0-32 0 0,-8 0-16 0 0,0 0 0 0 0,-1 8 0 0 0,1 0-96 0 0,0-8-16 0 0,8 8-64 0 0,-16 0 96 0 0,16-8-96 0 0,-8 8 64 0 0,8 0-64 0 0,-8 0 0 0 0,8-8 0 0 0,0 8-96 0 0,0 0 8 0 0,0 0 0 0 0,8-8-40 0 0,-8 8 0 0 0,0-8-8 0 0,8 8 0 0 0,0-8-96 0 0,0 0-24 0 0,0 0 0 0 0,0 0 0 0 0,9 0-16 0 0,-9 0-8 0 0,0 0 0 0 0,0-8 0 0 0,0 0 88 0 0,0 8 24 0 0,0-8 0 0 0,0 0 0 0 0,0 0 80 0 0,0 0 24 0 0,0 8 0 0 0,0-8 0 0 0,0 0 64 0 0,-8 0 0 0 0,8-8 64 0 0,0 8-64 0 0,-8-1 176 0 0,8 1 0 0 0,-8-8 0 0 0,9 8 0 0 0,-9 0 0 0 0,0-8 0 0 0,0 8 0 0 0,0 0 0 0 0,0-8-96 0 0,8 8-16 0 0,-8-1-64 0 0,0-7 96 0 0,8 16 0 0 0,-8-8 0 0 0,0 0 0 0 0,0 8 0 0 0,0 0-160 0 0,0 0-40 0 0,0 0-8 0 0,0 0 0 0 0,0 0 112 0 0,0 0 0 0 0,0 0 0 0 0,-8 8 0 0 0,8 0 0 0 0,-8 0-96 0 0,8 9 96 0 0,0-9-96 0 0,0 8 96 0 0,-9-8 0 0 0,9 0-80 0 0,0 8 80 0 0,-8 0 0 0 0,8-8 0 0 0,0 8 0 0 0,8-7 0 0 0,-8 7-72 0 0,0-8 72 0 0,9 0 0 0 0,-9 0 0 0 0,8 0 0 0 0,0 0-64 0 0,-8-8 64 0 0,8 8 0 0 0,0 0 0 0 0,0-8 0 0 0,0 0 0 0 0,8 8 0 0 0,-8-16 0 0 0,0 8 0 0 0,0 0 0 0 0,-8 0 72 0 0,8 0-72 0 0,8-8 0 0 0,0 0 0 0 0,-8 8 0 0 0,1-8 0 0 0,-9 0 0 0 0,8 0 0 0 0,0 8 64 0 0,0-8 16 0 0,-8 0 0 0 0,0 0 0 0 0,0 0 0 0 0,8-1 56 0 0,-8 1 16 0 0,0 0 0 0 0,0 0 0 0 0,0 8-40 0 0,0 0-8 0 0,0 0 0 0 0,-8-8 0 0 0,8 8-8 0 0,0 0 0 0 0,-8 0 0 0 0,0 0 0 0 0,0 0-96 0 0,-1 0 0 0 0,1 8 0 0 0,0 0 0 0 0,0-8 0 0 0,0 16 0 0 0,0-7 0 0 0,8-1 0 0 0,0-8 64 0 0,-8 16 24 0 0,8-8 0 0 0,0-8 0 0 0,0 8-88 0 0,0 0-128 0 0,0 0 32 0 0,8 0 8 0 0,-8 0 24 0 0,8-8 0 0 0,0 8 0 0 0,-8-8 0 0 0,0 0-240 0 0,16 0-48 0 0,-8 8 0 0 0,1-8-6072 0 0,7 0-1207 0 0</inkml:trace>
  <inkml:trace contextRef="#ctx0" brushRef="#br0" timeOffset="10022.5095">4016 807 19895 0 0,'0'0'440'0'0,"0"0"88"0"0,0 0 16 0 0,0 0 16 0 0,0 0-448 0 0,0 0-112 0 0,-8 0 0 0 0,8 0 0 0 0,-8 0 496 0 0,8 0 80 0 0,0 0 8 0 0,0 0 8 0 0,0 0-360 0 0,-8 8-72 0 0,8-8-8 0 0,-8 8-8 0 0,8-8-144 0 0,0 0 80 0 0,0 8-80 0 0,-8 0 64 0 0,8 0-64 0 0,0 0 0 0 0,0 0 0 0 0,0 1 0 0 0,0-9-88 0 0,0 8 24 0 0,8 0 0 0 0,-8 0 0 0 0,0 0-32 0 0,0 0-8 0 0,0 0 0 0 0,0 0 0 0 0,0-8 104 0 0,0 8 0 0 0,0 0-80 0 0,0 0 80 0 0,0-8 0 0 0,0 0 0 0 0,0 8 0 0 0,0 0 0 0 0,-8-8 96 0 0,8 8-32 0 0,-8 0 0 0 0,8-8 0 0 0,-8 0 16 0 0,0 8 0 0 0,0-8 0 0 0,0 0 0 0 0,0 9-80 0 0,-1-9 0 0 0,9 0 0 0 0,-16 0 0 0 0,8-9-240 0 0,0 9-64 0 0,8 0-16 0 0,-8-8-6160 0 0,0 8-1231 0 0</inkml:trace>
  <inkml:trace contextRef="#ctx0" brushRef="#br0" timeOffset="10384.0843">4686 597 19079 0 0,'-8'0'544'0'0,"8"0"112"0"0,-8 0-528 0 0,0 0-128 0 0,0 0 0 0 0,-1 8 0 0 0,1-8 632 0 0,0 0 96 0 0,-8 9 16 0 0,0-1 8 0 0,8 0-304 0 0,-8 0-64 0 0,8 0-16 0 0,-8 0 0 0 0,7 8-200 0 0,-7 0-40 0 0,0 0 0 0 0,8 0-8 0 0,0 1-48 0 0,0-1-8 0 0,0 8 0 0 0,0-8 0 0 0,0 8 56 0 0,0 0 8 0 0,0 1 0 0 0,8-9 0 0 0,0 8-208 0 0,-8 0-40 0 0,8-8-8 0 0,0 9 0 0 0,0-9 128 0 0,0 0 0 0 0,0 8 0 0 0,0-8 0 0 0,0-8-64 0 0,8 8-72 0 0,-8-8-16 0 0,0 1 0 0 0,0-1-40 0 0,0 0-16 0 0,8 0 0 0 0,-8 0 0 0 0,0-8-1072 0 0,0 0-208 0 0,0 0-48 0 0,-8-8 0 0 0</inkml:trace>
  <inkml:trace contextRef="#ctx0" brushRef="#br0" timeOffset="10544.2857">4419 840 13200 0 0,'0'0'376'0'0,"8"0"72"0"0,-8 0-352 0 0,9 0-96 0 0,-1-9 0 0 0,0 9 0 0 0,0 0 800 0 0,0 0 152 0 0,0 0 23 0 0,8 0 9 0 0,-8 0-440 0 0,8 0-80 0 0,-8 9-16 0 0,8-9-8 0 0,-8 0-256 0 0,9 0-56 0 0,-9 0 0 0 0,0 0-8 0 0,8 0-328 0 0,-8 0-64 0 0,0 0-16 0 0,0 0-4959 0 0,0 0-993 0 0</inkml:trace>
  <inkml:trace contextRef="#ctx0" brushRef="#br0" timeOffset="11060.2143">4701 774 12992 0 0,'0'0'368'0'0,"0"0"80"0"0,0 0-360 0 0,0 0-88 0 0,-8-8 0 0 0,8 8 0 0 0,0 0 1056 0 0,-8 0 192 0 0,0 0 31 0 0,8 0 17 0 0,-8 0-360 0 0,8 0-72 0 0,-8 0-8 0 0,0 8-8 0 0,0-8-296 0 0,8 0-56 0 0,-8 9-16 0 0,0-9 0 0 0,8 8-224 0 0,0 0-56 0 0,-8 0-8 0 0,8-8 0 0 0,-8 8-192 0 0,8 0 0 0 0,0 0 0 0 0,0 0 0 0 0,0 0 0 0 0,0 0 0 0 0,0-8 0 0 0,0 8 0 0 0,0 0 0 0 0,8 0 0 0 0,-8 0 0 0 0,8-8 0 0 0,0 8 64 0 0,-8 0-64 0 0,8-8 64 0 0,0 0-64 0 0,-8 0 0 0 0,8 9 0 0 0,0-9 0 0 0,0 0 0 0 0,-8-9-112 0 0,8 9 40 0 0,0 0 8 0 0,-8 0 0 0 0,8-8 0 0 0,0 8 0 0 0,-8-8 0 0 0,0 0 0 0 0,8 8 64 0 0,-8-8 0 0 0,8 0 64 0 0,-8 8-64 0 0,0-8 0 0 0,0 0 0 0 0,0 0 0 0 0,8 0 0 0 0,-8 0 0 0 0,8 0 0 0 0,-8 0 0 0 0,0 8 0 0 0,9-8 0 0 0,-9 0 0 0 0,8 0 0 0 0,-8 8 0 0 0,0 0 0 0 0,8 0 0 0 0,-8 0 0 0 0,0-9 0 0 0,0 9 0 0 0,8 9 0 0 0,-8-9 0 0 0,8 0-64 0 0,-8 0 64 0 0,8 8 72 0 0,-8-8-8 0 0,8 8-64 0 0,-8 0 112 0 0,0 0-32 0 0,8 0-8 0 0,-8-8 0 0 0,0 8 144 0 0,8 0 24 0 0,-8 0 8 0 0,0 0 0 0 0,0 0-144 0 0,0-8-24 0 0,0 8-8 0 0,0 0 0 0 0,0 0 24 0 0,0-8 8 0 0,0 0 0 0 0,0 8 0 0 0,0-8-24 0 0,0 0-8 0 0,0 0 0 0 0,0 0 0 0 0,0 0-72 0 0,0 0 0 0 0,0 0 0 0 0,0 0 0 0 0,0-8 216 0 0,0 0 24 0 0,0 0 8 0 0,0 8 0 0 0,0-8-184 0 0,0 0-64 0 0,0 0 0 0 0,8 0 72 0 0,-8 8-152 0 0,8-16-32 0 0,-8 8-8 0 0,8 0 0 0 0,0 0-40 0 0,8 0 0 0 0,-8 0-8 0 0,0-1 0 0 0,0 9-664 0 0,9-8-136 0 0,-9 8-24 0 0,8 0-8855 0 0</inkml:trace>
  <inkml:trace contextRef="#ctx0" brushRef="#br0" timeOffset="27713.9991">5500 718 12728 0 0,'0'0'280'0'0,"0"0"56"0"0,0 0 16 0 0,0 0 0 0 0,0 0-280 0 0,0 0-72 0 0,0 0 0 0 0,0 0 0 0 0,0 0 800 0 0,0 0 152 0 0,0 0 23 0 0,0-8 9 0 0,0 8-344 0 0,0 0-72 0 0,0 0-16 0 0,0 0 0 0 0,0 0-152 0 0,0 0-32 0 0,0 0-8 0 0,0-8 0 0 0,0 8-128 0 0,0 0-24 0 0,0 0-8 0 0,0 0 0 0 0,-8 0-64 0 0,8-8-8 0 0,-8 8-8 0 0,8 0 0 0 0,0 0-24 0 0,0 0-8 0 0,-9 0 0 0 0,9-8 0 0 0,0 8-24 0 0,-8 0-64 0 0,8 0 96 0 0,-8 0-32 0 0,8 0 8 0 0,-8 0 0 0 0,8 0 0 0 0,0 0 0 0 0,-8 0 8 0 0,8 0 0 0 0,-8 0 0 0 0,0 0 0 0 0,8 0 16 0 0,0 0 0 0 0,0 0 0 0 0,0 0 0 0 0,-8 0-96 0 0,8 0 96 0 0,-8 0-96 0 0,8 0 96 0 0,-8 8-96 0 0,8-8 0 0 0,0 0 0 0 0,0 0 64 0 0,-8 0-64 0 0,8 0 0 0 0,0 8 0 0 0,0-8 64 0 0,0 0-64 0 0,-8 8 0 0 0,8-8 0 0 0,0 0 0 0 0,0 8 64 0 0,0 0-64 0 0,0-8 64 0 0,8 8-64 0 0,-8-8 0 0 0,0 0 0 0 0,0 9 0 0 0,8-1 0 0 0,-8-8 0 0 0,0 0 0 0 0,8 8 0 0 0,-8-8 0 0 0,0 0-88 0 0,8 8 88 0 0,-8-8-64 0 0,8 0 64 0 0,-8 8-144 0 0,0-8 16 0 0,8 0 0 0 0,0 0 0 0 0,0 0-24 0 0,-8 0 0 0 0,0 0 0 0 0,8 0 0 0 0,0 0 40 0 0,-8-8 8 0 0,8 8 0 0 0,-8 0 0 0 0,9-8 104 0 0,-9 8-88 0 0,8-8 88 0 0,-8 8-80 0 0,0-8 80 0 0,8 8 0 0 0,-8-9 0 0 0,0 1 0 0 0,8 8 112 0 0,-8-8-16 0 0,0 0 0 0 0,0 0 0 0 0,0 0 40 0 0,-8 0 8 0 0,8 0 0 0 0,0-8 0 0 0,-8 16-24 0 0,8-16-8 0 0,0 8 0 0 0,-8 0 0 0 0,8 0-16 0 0,-9 0-8 0 0,1-1 0 0 0,8 1 0 0 0,-8 8-24 0 0,8-8-64 0 0,-8 0 96 0 0,0 8-32 0 0,8-8-64 0 0,-8 8 0 0 0,0-8 0 0 0,8 8 0 0 0,-8 0-96 0 0,8 0-16 0 0,-8 0 0 0 0,8 0 0 0 0,-8 0-584 0 0,8 0-112 0 0,0 0-24 0 0</inkml:trace>
  <inkml:trace contextRef="#ctx0" brushRef="#br0" timeOffset="28670.0253">5701 573 10512 0 0,'0'0'296'0'0,"0"0"64"0"0,0 0-288 0 0,0 0-72 0 0,9 0 0 0 0,-9 0 0 0 0,0 0 1120 0 0,0 0 216 0 0,0 0 40 0 0,0 0-1 0 0,0 0-431 0 0,0 0-88 0 0,0 0-24 0 0,0 0 0 0 0,0 0-288 0 0,0 0-64 0 0,0 8-16 0 0,0 0 0 0 0,0 0-208 0 0,0-8-48 0 0,0 8-8 0 0,-9 1 0 0 0,9-1-136 0 0,0 0-64 0 0,-8 8 64 0 0,8-16-64 0 0,-8 16 0 0 0,8-16 64 0 0,-8 16-64 0 0,8-8 0 0 0,0 0 0 0 0,0 0 0 0 0,0-8 0 0 0,0 8 0 0 0,0 0 0 0 0,0-8 0 0 0,0 0 64 0 0,0 0-64 0 0,0 0 0 0 0,0 8 0 0 0,0-8 72 0 0,8 0-72 0 0,-8 8 0 0 0,8-8 64 0 0,-8 0-64 0 0,8 0 0 0 0,1 0 0 0 0,-9 0 0 0 0,8 0 0 0 0,0 0 0 0 0,0 0-72 0 0,0 0 72 0 0,0 0-80 0 0,0-8 80 0 0,0 8-72 0 0,0 0 72 0 0,-8 0-64 0 0,8-8 64 0 0,0 8-224 0 0,-8 0 0 0 0,8 0 0 0 0,-8 0 0 0 0,8 0-792 0 0,-8 0-160 0 0,0 0-32 0 0,0 0-6327 0 0</inkml:trace>
  <inkml:trace contextRef="#ctx0" brushRef="#br0" timeOffset="28954.9158">5701 702 15320 0 0,'0'0'336'0'0,"0"0"72"0"0,0 0 7 0 0,0 0 17 0 0,0 0-344 0 0,0 0-88 0 0,0 0 0 0 0,0 0 0 0 0,0 0 448 0 0,0 0 80 0 0,9-8 16 0 0,-9 8 0 0 0,0 0-312 0 0,8 0-56 0 0,0-8-16 0 0,-8 8 0 0 0,8-8-32 0 0,0 8-16 0 0,-8 0 0 0 0,8-8 0 0 0,0 8-48 0 0,0 0 0 0 0,0-8-64 0 0,-8 8 96 0 0,8 0-96 0 0,0 0-96 0 0,-8-8 24 0 0,8 8 0 0 0,-8 0-376 0 0,8-8-80 0 0,-8 8-16 0 0,0 0-6999 0 0</inkml:trace>
  <inkml:trace contextRef="#ctx0" brushRef="#br0" timeOffset="29208.1877">5710 597 13968 0 0,'0'0'392'0'0,"0"0"96"0"0,0 0-392 0 0,8 0-96 0 0,-8 0 0 0 0,8-8 0 0 0,0 8 784 0 0,-8 0 135 0 0,8-8 25 0 0,0 8 8 0 0,0 0-376 0 0,0-8-64 0 0,0 8-24 0 0,-8-8 0 0 0,8 8-168 0 0,0-8-40 0 0,0 8-8 0 0,0-8 0 0 0,0 0-136 0 0,-8 8-24 0 0,8 0-8 0 0,0-8 0 0 0,1 8-104 0 0,-9-9 0 0 0,8 9 64 0 0,0 0-64 0 0,-8 0-736 0 0,0 0-176 0 0,0 0-32 0 0</inkml:trace>
  <inkml:trace contextRef="#ctx0" brushRef="#br0" timeOffset="29755.3705">5395 903 11256 0 0,'0'0'248'0'0,"0"0"48"0"0,0 0 16 0 0,0 0 8 0 0,0 0-256 0 0,0 0-64 0 0,0 0 0 0 0,0 0 0 0 0,0 0 928 0 0,8-8 168 0 0,-8 8 40 0 0,0 0 7 0 0,8 0-247 0 0,-8 0-40 0 0,0 0-16 0 0,8-8 0 0 0,0 8-224 0 0,-8 0-40 0 0,8 0-16 0 0,0 0 0 0 0,-8-8-192 0 0,9 8-40 0 0,-1 0-8 0 0,-8 0 0 0 0,8 0-152 0 0,0 0-32 0 0,0-8-8 0 0,0 8 0 0 0,8 0-128 0 0,-8-8 64 0 0,8 8-64 0 0,-8 0 0 0 0,8 0 88 0 0,0-8-88 0 0,1 8 80 0 0,-1 0-80 0 0,0-8 0 0 0,0 8 0 0 0,8 0-64 0 0,-8 0 64 0 0,0-8 0 0 0,1 8 0 0 0,-1 0 0 0 0,0 0 0 0 0,0-8-216 0 0,0 8 16 0 0,-8 0 0 0 0,0 0 0 0 0,8-8-168 0 0,-16 8-32 0 0,8 0-8 0 0,0 0-5672 0 0,-8 0-1143 0 0</inkml:trace>
  <inkml:trace contextRef="#ctx0" brushRef="#br0" timeOffset="30471.6789">5467 1081 12096 0 0,'0'0'264'0'0,"0"0"56"0"0,0 0 16 0 0,0 0 0 0 0,0 0-272 0 0,0 0-64 0 0,0 0 0 0 0,0 0 0 0 0,0 0 624 0 0,0 0 112 0 0,0 0 16 0 0,0 0 8 0 0,0 0-209 0 0,0 0-39 0 0,0 0 0 0 0,0 0-8 0 0,0 0-120 0 0,0 0-32 0 0,0 0 0 0 0,0 0 0 0 0,0 0-80 0 0,0 0-16 0 0,0 0-8 0 0,0 0 0 0 0,0 0-24 0 0,0 0-8 0 0,-8 0 0 0 0,8 0 0 0 0,-8 0 40 0 0,0 0 0 0 0,8 0 8 0 0,-8 0 0 0 0,8 0-40 0 0,-8 0-16 0 0,8 8 0 0 0,-8-8 0 0 0,0 0-72 0 0,8 0-8 0 0,-8 0-8 0 0,0 8 0 0 0,8-8-120 0 0,-8 0 88 0 0,8 8-88 0 0,0-8 80 0 0,0 0-80 0 0,-8 0 0 0 0,8 8 0 0 0,0-8 0 0 0,0 0 0 0 0,0 8 0 0 0,0-8 0 0 0,0 8 0 0 0,0-8 0 0 0,8 8 0 0 0,-8-8-80 0 0,8 8 80 0 0,-8-8-128 0 0,0 0 32 0 0,0 8 0 0 0,8-8 0 0 0,0 8-32 0 0,-8-8-8 0 0,0 0 0 0 0,8 0 0 0 0,0 0 24 0 0,-8 0 8 0 0,8 0 0 0 0,0-8 0 0 0,-8 8 0 0 0,8-8 0 0 0,-8 8 0 0 0,8 0 0 0 0,-8-8 32 0 0,8 8 8 0 0,-8-8 0 0 0,8 8 0 0 0,-8-8 64 0 0,0 0 0 0 0,0 8 0 0 0,0-8 0 0 0,8 8 128 0 0,-8-8-16 0 0,0 0 0 0 0,0 8 0 0 0,0-8 40 0 0,0 0 8 0 0,-8 0 0 0 0,8 0 0 0 0,0 0-32 0 0,0 8 0 0 0,-8-8 0 0 0,8-1 0 0 0,-8 1-24 0 0,8 0-8 0 0,0 0 0 0 0,-8 8 0 0 0,8-8 32 0 0,-8 8 0 0 0,8-8 0 0 0,-8 8 0 0 0,0-8-16 0 0,8 8 0 0 0,-8 0 0 0 0,0 0 0 0 0,0 8-112 0 0,0-8 0 0 0,8 0 0 0 0,-8 8 0 0 0,0-8-136 0 0,8 8 0 0 0,-8-8 0 0 0,8 8 0 0 0,0-8-216 0 0,-9 8-32 0 0,9-8-16 0 0,0 8-5896 0 0,0-8-1175 0 0</inkml:trace>
  <inkml:trace contextRef="#ctx0" brushRef="#br0" timeOffset="30936.8998">5774 1041 13992 0 0,'0'0'304'0'0,"0"0"64"0"0,0 0 16 0 0,0 0 16 0 0,0 0-320 0 0,0 0-80 0 0,0 0 0 0 0,0 0 0 0 0,0 0 752 0 0,0 0 135 0 0,0 0 25 0 0,0 0 8 0 0,0 0-160 0 0,0 0-32 0 0,0 0-8 0 0,0 0 0 0 0,0 0-344 0 0,0 0-72 0 0,0 0-16 0 0,0 0 0 0 0,0 0 0 0 0,-8 0-8 0 0,8 0 0 0 0,-8 8 0 0 0,8-8-128 0 0,-8 8-24 0 0,0-8-8 0 0,8 8 0 0 0,-8-8-120 0 0,0 8 64 0 0,0 0-64 0 0,0-8 0 0 0,8 8 0 0 0,-9 0 0 0 0,1 0 0 0 0,0-8 0 0 0,8 8 0 0 0,-8 0 0 0 0,0 0-88 0 0,8-8 88 0 0,-8 8-352 0 0,8 0-16 0 0,-8-8 0 0 0,8 0 0 0 0,-8 8-712 0 0,8-8-136 0 0,0 8-32 0 0,0-8-4199 0 0,0 0-841 0 0</inkml:trace>
  <inkml:trace contextRef="#ctx0" brushRef="#br0" timeOffset="31189.146">5677 1041 16272 0 0,'0'0'351'0'0,"0"0"81"0"0,0 0 16 0 0,0 0 8 0 0,0 0-360 0 0,0 0-96 0 0,0 0 0 0 0,0 0 0 0 0,0 0 568 0 0,8 8 96 0 0,-8-8 16 0 0,8 0 8 0 0,-8 0-336 0 0,8 8-64 0 0,0-8-8 0 0,0 8-8 0 0,-8-8-80 0 0,9 8-24 0 0,-1 0 0 0 0,0-8 0 0 0,-8 8-72 0 0,8-8-24 0 0,0 0 0 0 0,-8 8 0 0 0,8-8-72 0 0,-8 8 0 0 0,0-8 0 0 0,8 0 0 0 0,-8 0-72 0 0,0 8-56 0 0,0-8-16 0 0,8 0 0 0 0,-8 0-912 0 0,0 0-176 0 0,0 0-40 0 0</inkml:trace>
  <inkml:trace contextRef="#ctx0" brushRef="#br0" timeOffset="31486.0526">5669 1090 16559 0 0,'0'0'360'0'0,"0"0"80"0"0,0 0 8 0 0,0 0 24 0 0,0 0-376 0 0,0 0-96 0 0,0 0 0 0 0,0 0 0 0 0,0 0 536 0 0,8 0 88 0 0,-8 0 16 0 0,0 0 8 0 0,0 0-320 0 0,8 8-64 0 0,-8-8-8 0 0,8 0-8 0 0,-8 0-112 0 0,8 0-16 0 0,-8 0-8 0 0,9 0 0 0 0,-1 0-40 0 0,-8 0-8 0 0,8 0 0 0 0,0 0 0 0 0,0 0-64 0 0,0 0 64 0 0,0 0-64 0 0,-8-8 64 0 0,8 8-64 0 0,0 0 0 0 0,0-9 0 0 0,0 9 64 0 0,0 0-64 0 0,0-8-128 0 0,-8 8 32 0 0,8 0 8 0 0,0 0-608 0 0,0-8-120 0 0,-8 8-24 0 0,9 0-7319 0 0</inkml:trace>
  <inkml:trace contextRef="#ctx0" brushRef="#br0" timeOffset="38027.3153">202 1630 12392 0 0,'0'0'352'0'0,"0"0"72"0"0,0 0-336 0 0,0 0-88 0 0,0 0 0 0 0,-8 0 0 0 0,16-9 1120 0 0,-8 9 200 0 0,-8 0 47 0 0,8 0 9 0 0,0-8-448 0 0,0 8-96 0 0,0 0-8 0 0,0 0-8 0 0,0-8-368 0 0,-8 8-80 0 0,8 0-16 0 0,0 0 0 0 0,0 0-112 0 0,0-8-24 0 0,-8 8-8 0 0,8 0 0 0 0,-8-8-88 0 0,8 8-24 0 0,-8 0 0 0 0,8 0 0 0 0,-8 0-96 0 0,8 0 64 0 0,-8 0-64 0 0,8 0 0 0 0,-8 0 0 0 0,8 8 64 0 0,-8-8-64 0 0,0 0 0 0 0,8 8 0 0 0,-8-8 0 0 0,-1 8 0 0 0,9-8 0 0 0,-8 8 0 0 0,0-8 0 0 0,8 9 0 0 0,-8-9 0 0 0,0 8 0 0 0,0 0 0 0 0,8-8 0 0 0,0 8 0 0 0,-8-8 0 0 0,8 8-64 0 0,0-8 64 0 0,0 8 0 0 0,0 0 0 0 0,0 0 0 0 0,0-8-64 0 0,0 0 64 0 0,0 8 0 0 0,0-8-80 0 0,0 8 80 0 0,0-8-64 0 0,8 0 64 0 0,0 8 0 0 0,0-8 0 0 0,-8 0-64 0 0,0 0-32 0 0,8 0 0 0 0,0 0 0 0 0,0 0 0 0 0,1 0 96 0 0,-1-8 0 0 0,-8 8 0 0 0,8-8 64 0 0,0 8-64 0 0,0 0 0 0 0,-8-8 0 0 0,8 0 0 0 0,-8 0-136 0 0,8 8 8 0 0,-8-8 8 0 0,8 0 0 0 0,-8 0 120 0 0,0 8 0 0 0,0-8 0 0 0,8 0 0 0 0,-8-1 152 0 0,0 1-24 0 0,0 0-8 0 0,0 0 0 0 0,0 0-120 0 0,0 8-128 0 0,0-8 24 0 0,0 0 8 0 0,0 8 96 0 0,0 0 128 0 0,0 0-24 0 0,0 0-8 0 0,0 0-96 0 0,0 0 0 0 0,0 0 0 0 0,0 0 0 0 0,0 0 0 0 0,0 8-64 0 0,0 0 64 0 0,0-8-104 0 0,0 16 168 0 0,0-8 40 0 0,0 0 8 0 0,0 1 0 0 0,0-1-112 0 0,0 0 0 0 0,0 0-96 0 0,0 0 96 0 0,0 0 0 0 0,8 0 0 0 0,-8 0 64 0 0,0 0-64 0 0,8-8 0 0 0,-8 8 0 0 0,0-8 0 0 0,0 0 0 0 0,8 0 0 0 0,0 8 0 0 0,0-8 0 0 0,0 0 0 0 0,-8 0 0 0 0,9-8-64 0 0,-1 8 64 0 0,-8 0-80 0 0,8-8-112 0 0,0 8-32 0 0,-8-8 0 0 0,8 0 0 0 0,0 0 72 0 0,-8 0 16 0 0,8 0 0 0 0,-8 0 0 0 0,8 8 136 0 0,-8-8-64 0 0,0-9 64 0 0,0 9 0 0 0,8 0 0 0 0,-8 0 0 0 0,0 0 0 0 0,0 0 0 0 0,8 0 0 0 0,-8 8 0 0 0,0 0 0 0 0,0 0 0 0 0,0 0 0 0 0,0 0 0 0 0,0 0-104 0 0,0 0 32 0 0,0 0 72 0 0,0 0 0 0 0,8 8 0 0 0,-8 0-64 0 0,0-8 64 0 0,0 16 112 0 0,8-8-24 0 0,-8 0-8 0 0,0 1-80 0 0,0-1 0 0 0,0 0 0 0 0,0 0 64 0 0,8 0 0 0 0,-8 0 0 0 0,0 0 0 0 0,0-8 0 0 0,0 0 0 0 0,0 8-64 0 0,0-8 96 0 0,0 8-32 0 0,0-8 0 0 0,0 0 0 0 0,0 0 0 0 0,0 0 0 0 0,0 0-64 0 0,0 0 0 0 0,8 0 0 0 0,-8 0 0 0 0,9 0 0 0 0,-1 0 0 0 0,-8-8-96 0 0,8 0 96 0 0,-8 8-120 0 0,8-8 40 0 0,-8 0 8 0 0,8 0 0 0 0,-8 0 72 0 0,8 0-96 0 0,-8 0 96 0 0,8-1-96 0 0,-8 1 96 0 0,8 0-80 0 0,-8 0 80 0 0,8 0-80 0 0,-8 8 80 0 0,8-8-64 0 0,-8 0 64 0 0,0 8-64 0 0,0 0 64 0 0,0 0-80 0 0,0 0 80 0 0,8 0-80 0 0,0 8 80 0 0,-8 0 0 0 0,0-8 0 0 0,8 8 64 0 0,-8 0 0 0 0,0 0 8 0 0,8-8 0 0 0,-8 17 0 0 0,0-9-72 0 0,0 0 96 0 0,8 0-96 0 0,-8 0 96 0 0,0 0-96 0 0,0-8 80 0 0,0 8-80 0 0,9 0 80 0 0,-9 0-80 0 0,8-8 0 0 0,-8 0 0 0 0,0 8 0 0 0,8-8-152 0 0,0 0-40 0 0,-8 0-16 0 0,8 0 0 0 0,0 0-352 0 0,0 0-72 0 0,0 0-8 0 0,0 0-4927 0 0,0-8-993 0 0</inkml:trace>
  <inkml:trace contextRef="#ctx0" brushRef="#br0" timeOffset="38528.6841">653 1613 15000 0 0,'8'-8'328'0'0,"-8"8"72"0"0,0 0 16 0 0,0 0-1 0 0,9 0-327 0 0,-9-8-88 0 0,0 0 0 0 0,-9 8 0 0 0,9-8 928 0 0,0 8 176 0 0,0 0 32 0 0,0-8 8 0 0,-8 8-344 0 0,8 0-72 0 0,0 0-16 0 0,-8-8 0 0 0,8 8-152 0 0,-8-8-32 0 0,0 8-8 0 0,0 0 0 0 0,0 0-328 0 0,0 8-64 0 0,8 0-8 0 0,-8-8-8 0 0,0 0 40 0 0,0 8 8 0 0,0 0 0 0 0,0 0 0 0 0,8 0-160 0 0,-8-8 64 0 0,0 8-64 0 0,8 0 0 0 0,-8 0 0 0 0,8 0 0 0 0,-9 0 0 0 0,9 0 0 0 0,0-8 0 0 0,9 8-88 0 0,-9 1 88 0 0,0-1-104 0 0,0-8-40 0 0,8 0-8 0 0,-8 8 0 0 0,8-8 0 0 0,-8 0 0 0 0,8 8 0 0 0,0-8 0 0 0,0 0 0 0 0,8 0 48 0 0,-16-8 8 0 0,8 8 0 0 0,0-8 0 0 0,0 8-8 0 0,0-8 0 0 0,0-1 0 0 0,0 1 0 0 0,-8 0 104 0 0,8 0-88 0 0,0 0 88 0 0,1-8-80 0 0,-1 8 80 0 0,-8 0 0 0 0,8-8 0 0 0,-8 8 0 0 0,8-8 0 0 0,-8 8 0 0 0,8-8 0 0 0,-8 8 0 0 0,0-9 0 0 0,8 1 72 0 0,-8 0-72 0 0,0 8 0 0 0,0-8 64 0 0,8 0-64 0 0,-8 8 0 0 0,0-8 0 0 0,0 8 0 0 0,0 0 0 0 0,0 8 0 0 0,0-8 0 0 0,0 0 0 0 0,0 8 0 0 0,0 0 0 0 0,0 0 0 0 0,0 0 64 0 0,0 0-64 0 0,0 0 0 0 0,0 0 0 0 0,0 8 64 0 0,0 0-64 0 0,0 0 0 0 0,0 0 0 0 0,0 8 64 0 0,0-8-64 0 0,0 8 0 0 0,0 0 0 0 0,-8 0 96 0 0,8 0-96 0 0,0 0 96 0 0,0 1-96 0 0,0-1 64 0 0,0 0-64 0 0,-8 0 0 0 0,8 0 0 0 0,0-8 0 0 0,0 8 0 0 0,8-8 0 0 0,-8 0 0 0 0,0 0-184 0 0,0 0-40 0 0,8 0 0 0 0,-8 1-8 0 0,0-9-888 0 0,8 8-184 0 0,-8-8-32 0 0</inkml:trace>
  <inkml:trace contextRef="#ctx0" brushRef="#br0" timeOffset="38937.2169">1129 1443 16959 0 0,'0'0'376'0'0,"0"0"72"0"0,0 8 24 0 0,0-8 0 0 0,0 0-376 0 0,-8 0-96 0 0,8 9 0 0 0,-8-1 0 0 0,8-8 672 0 0,-8 0 112 0 0,8 8 24 0 0,-8-8 8 0 0,8 8-416 0 0,-8-8-80 0 0,8 8-24 0 0,-8-8 0 0 0,8 8-72 0 0,0-8-8 0 0,-8 0-8 0 0,8 0 0 0 0,0 8-80 0 0,-8 0-24 0 0,8-8 0 0 0,0 0 0 0 0,0 8-104 0 0,0 0 0 0 0,-9-8 0 0 0,9 8 0 0 0,0-8 0 0 0,0 0-80 0 0,0 0 16 0 0,0 8 0 0 0,9-8-64 0 0,-9 8 0 0 0,0-8-8 0 0,8 9 0 0 0,-8-9 0 0 0,8 8 0 0 0,-8-8 0 0 0,8 0 0 0 0,0 8 64 0 0,0 0 72 0 0,-8-8-104 0 0,8 0 40 0 0,-8 8 64 0 0,8-8 0 0 0,-8 0 0 0 0,8 8 0 0 0,-8 0 0 0 0,8-8 64 0 0,-8 8-64 0 0,0 0 88 0 0,0 0 40 0 0,0-8 16 0 0,0 0 0 0 0,0 0 0 0 0,0 8-32 0 0,-8 0-8 0 0,8-8 0 0 0,-8 8 0 0 0,0 0-24 0 0,8-8-8 0 0,-8 9 0 0 0,8-9 0 0 0,0 0-72 0 0,-8 0 0 0 0,0 8 0 0 0,0-8 0 0 0,0 0 0 0 0,8 0-96 0 0,-8 0 0 0 0,-1 0 8 0 0,1 0-208 0 0,8-8-48 0 0,-8 8-8 0 0,8 0-5864 0 0,-8-9-1175 0 0</inkml:trace>
  <inkml:trace contextRef="#ctx0" brushRef="#br0" timeOffset="39776.6617">1274 1476 17791 0 0,'0'0'504'0'0,"0"0"112"0"0,0 0-488 0 0,0 0-128 0 0,-8 8 0 0 0,8 0 0 0 0,0 0 672 0 0,-8 0 120 0 0,0 0 16 0 0,8 0 8 0 0,0 0-296 0 0,-8 8-56 0 0,8 0-16 0 0,-8-8 0 0 0,8 8-312 0 0,0 1-64 0 0,-8-1-8 0 0,8 0-64 0 0,0 0 72 0 0,-9-8-72 0 0,9 8 0 0 0,0 0 72 0 0,0-8-72 0 0,0 8 0 0 0,-8 0 0 0 0,8-8 0 0 0,0 1 0 0 0,0-1 0 0 0,-8 0 0 0 0,8 0 0 0 0,0 0 0 0 0,0 0-88 0 0,0-8 24 0 0,0 0 0 0 0,0 0-56 0 0,0 0-8 0 0,0 0 0 0 0,0 0 0 0 0,0 0 40 0 0,0-8 8 0 0,0 0 0 0 0,0 0 0 0 0,8-8 80 0 0,-8 7 0 0 0,0 1 0 0 0,0-8 0 0 0,8 8 0 0 0,-8-8 0 0 0,0 0 0 0 0,0 0 0 0 0,9 0 0 0 0,-9 0 0 0 0,8 0 0 0 0,-8-1 0 0 0,0 9 0 0 0,8-8 0 0 0,-8 0 0 0 0,8 8 0 0 0,-8 0 0 0 0,0 0 0 0 0,8 0 0 0 0,-8 0-64 0 0,8 8 64 0 0,-8-8 0 0 0,8 8 0 0 0,0 0 64 0 0,-8-8 80 0 0,8 8 16 0 0,-8 0 8 0 0,0 0 0 0 0,8 0-168 0 0,0 8 0 0 0,0-8 0 0 0,-8 0 0 0 0,8 8 0 0 0,-8 0 72 0 0,0-8-72 0 0,8 8 0 0 0,-8 0 104 0 0,0 0-32 0 0,0 0-8 0 0,0 0 0 0 0,0 0-64 0 0,0-8 0 0 0,-8 8 0 0 0,8 0 0 0 0,0-8 0 0 0,0 17 0 0 0,0-17 0 0 0,-8 8 0 0 0,8 0 0 0 0,-8-8 64 0 0,8 8-64 0 0,-8-8 64 0 0,0 8-64 0 0,0-8 0 0 0,8 0 0 0 0,-8 8 0 0 0,0-8-64 0 0,8 0 64 0 0,-8 0 0 0 0,0 0 0 0 0,0 0-64 0 0,8 0 64 0 0,-8 0-80 0 0,8 0 80 0 0,0-8-64 0 0,0 8 64 0 0,0 0 0 0 0,0 0-72 0 0,0 0-176 0 0,0 0-32 0 0,0 0-8 0 0,0 0 0 0 0,8-8 128 0 0,0 8 16 0 0,0-8 8 0 0,0 8 0 0 0,8-8 136 0 0,-8 8-64 0 0,8-8 64 0 0,-8-1 0 0 0,0 9 0 0 0,8-8 0 0 0,0 0 0 0 0,1 0 0 0 0,-9 8 0 0 0,8-8 112 0 0,-8 8-8 0 0,8-8 0 0 0,0 0 192 0 0,-8 0 40 0 0,0 0 8 0 0,0 0 0 0 0,0 8-272 0 0,0-8-72 0 0,0 0 0 0 0,-8 8 0 0 0,8-8 160 0 0,-8 0 0 0 0,8 8 0 0 0,-8-8 0 0 0,0 8 16 0 0,0-8 0 0 0,0 8 0 0 0,0 0 0 0 0,0 0-40 0 0,0 0-8 0 0,-8-8 0 0 0,8 8 0 0 0,0 0-32 0 0,-8 0-16 0 0,0 8 0 0 0,0-8 0 0 0,8 0-16 0 0,-16 8-64 0 0,16-8 96 0 0,-16 8-32 0 0,8 0 0 0 0,0-8-64 0 0,0 8 96 0 0,0 0-32 0 0,0 0-64 0 0,8 0 64 0 0,-8-8-64 0 0,0 8 64 0 0,8 0-64 0 0,-8 0 0 0 0,8 0 0 0 0,0 0 64 0 0,8-8-64 0 0,-8 8-72 0 0,0 0 72 0 0,0-8-104 0 0,8 8 104 0 0,0 1-96 0 0,0-9 96 0 0,-8 8-96 0 0,8-8-8 0 0,0 0 0 0 0,0 0 0 0 0,0 8 0 0 0,0-8-256 0 0,0 0-56 0 0,0 0 0 0 0,0 0-6312 0 0,0-8-1263 0 0</inkml:trace>
  <inkml:trace contextRef="#ctx0" brushRef="#br0" timeOffset="40061.307">1742 1443 19439 0 0,'-8'0'552'0'0,"8"0"120"0"0,0 0-544 0 0,0-8-128 0 0,-8 8 0 0 0,0 0 0 0 0,0 0 816 0 0,0 0 136 0 0,8 0 24 0 0,-16 0 8 0 0,8 0-472 0 0,0 8-96 0 0,8-8-24 0 0,-8 8 0 0 0,0-8-168 0 0,0 0-32 0 0,-1 9 0 0 0,9-1-8 0 0,-16-8-32 0 0,16 8-8 0 0,-8 0 0 0 0,0 0 0 0 0,0 0 0 0 0,0 0 0 0 0,8 0 0 0 0,0 0 0 0 0,-8 0-232 0 0,8 0-40 0 0,0 0-16 0 0,0 0 0 0 0,0-8 24 0 0,0 8 8 0 0,0 0 0 0 0,0 0 0 0 0,8 1 32 0 0,-8-9 8 0 0,8 8 0 0 0,0-8 0 0 0,0 8-216 0 0,0-8-48 0 0,0 0-8 0 0,0 0 0 0 0,9 0-640 0 0,-9 0-128 0 0,0 0-24 0 0,0 0-4983 0 0,8-8-1001 0 0</inkml:trace>
  <inkml:trace contextRef="#ctx0" brushRef="#br0" timeOffset="40261.6971">1856 1427 17967 0 0,'-9'0'392'0'0,"9"0"88"0"0,0 0 8 0 0,0 0 24 0 0,0 0-416 0 0,0 0-96 0 0,0 0 0 0 0,0 8 0 0 0,0-8 704 0 0,0 8 112 0 0,0 0 24 0 0,0 1 8 0 0,0-1-472 0 0,0 0-96 0 0,0 0-24 0 0,0 0 0 0 0,0 0-136 0 0,0 0-32 0 0,0 0-8 0 0,0 8 0 0 0,0-8-80 0 0,0 0-72 0 0,0 0 72 0 0,0 0-104 0 0,0 0-272 0 0,0 0-48 0 0,0 1-16 0 0,0-9-5824 0 0,0 0-1159 0 0</inkml:trace>
  <inkml:trace contextRef="#ctx0" brushRef="#br0" timeOffset="40452.9358">1831 1315 19807 0 0,'0'0'440'0'0,"0"0"88"0"0,0 0 16 0 0,0 0 8 0 0,0 0-440 0 0,0 0-112 0 0,0 0 0 0 0,0 0 0 0 0,0 8 256 0 0,0-8 24 0 0,0 0 8 0 0,8 0 0 0 0,0 0-416 0 0,-8 8-72 0 0,0-8-24 0 0,8 0-5816 0 0,1 9-1159 0 0</inkml:trace>
  <inkml:trace contextRef="#ctx0" brushRef="#br0" timeOffset="40709.6599">1992 1258 17471 0 0,'-8'0'496'0'0,"8"0"104"0"0,0 0-480 0 0,0 8-120 0 0,0 0 0 0 0,-8 0 0 0 0,8 1 728 0 0,-8-1 120 0 0,8 8 24 0 0,0-8 8 0 0,-8 8-328 0 0,8 0-64 0 0,0 0-8 0 0,0 0-8 0 0,-8 0-328 0 0,8 9-64 0 0,-8-1-16 0 0,8 0 0 0 0,0 0-64 0 0,-8 0 0 0 0,8 1 0 0 0,-8-1 0 0 0,8-8-104 0 0,-8 8 40 0 0,8-8 64 0 0,0 8-104 0 0,0-8-184 0 0,-8-7-40 0 0,8 7-8 0 0,0-8 0 0 0,0 0-144 0 0,0 0-24 0 0,0-8-8 0 0,0 0 0 0 0,0 0-1032 0 0,0 0-216 0 0,0 0-31 0 0,0-8-17 0 0</inkml:trace>
  <inkml:trace contextRef="#ctx0" brushRef="#br0" timeOffset="41278.608">1927 1540 11952 0 0,'0'-8'256'0'0,"0"8"64"0"0,0 0 0 0 0,0-8 24 0 0,0 8-280 0 0,0 0-64 0 0,0-8 0 0 0,8 8 0 0 0,-8 0 736 0 0,0 0 136 0 0,0 0 24 0 0,8-8 7 0 0,0 8-343 0 0,0 0-72 0 0,-8 0-8 0 0,8 0-8 0 0,0 0-288 0 0,0-8-56 0 0,-8 8-16 0 0,9 0 0 0 0,7 0-112 0 0,-8 0 0 0 0,0-8-96 0 0,0 8 96 0 0,8 0 0 0 0,-8 0 0 0 0,0-8 0 0 0,-8 8 0 0 0,8 0-144 0 0,0 0 0 0 0,0 0 0 0 0,-8 0 0 0 0,8 0 64 0 0,-8 0 16 0 0,0 0 0 0 0,0 0 0 0 0,0 0 64 0 0,0 0 0 0 0,0 0 80 0 0,8 0-80 0 0,-8 0 424 0 0,0 0 40 0 0,0 0 8 0 0,0 8 0 0 0,0 0 104 0 0,0-8 32 0 0,0 8 0 0 0,0 0 0 0 0,0 0-128 0 0,0-8-16 0 0,0 8-8 0 0,-8 0 0 0 0,16 0-232 0 0,-8 0-56 0 0,0-8-8 0 0,0 8 0 0 0,0 0 80 0 0,0-8 16 0 0,0 0 0 0 0,8 8 0 0 0,-8 1-256 0 0,8-9 0 0 0,0 0 0 0 0,-8 8 0 0 0,9-8-176 0 0,-1 0-56 0 0,0 0-16 0 0,0-8 0 0 0,0 8 248 0 0,0 0 0 0 0,-8-9 0 0 0,8 9 0 0 0,0-8-224 0 0,0 8 0 0 0,0-8 0 0 0,-8 0 0 0 0,8 0 104 0 0,-8 0 24 0 0,8 0 8 0 0,-8 0 0 0 0,8-8 88 0 0,-8 8-80 0 0,8 0 80 0 0,-8 0-80 0 0,0 0 80 0 0,0 0-64 0 0,8 8 64 0 0,-8-8-64 0 0,0-1 0 0 0,0 9 0 0 0,0 0 0 0 0,0 0 0 0 0,0 0 64 0 0,0 0 0 0 0,0 0-72 0 0,0 0 72 0 0,0 17 136 0 0,0-9 64 0 0,0 0 16 0 0,0 8 0 0 0,0 0-88 0 0,0-8-24 0 0,-8 8 0 0 0,8 0 0 0 0,-8 8 96 0 0,8-7 24 0 0,-8 7 0 0 0,0-8 0 0 0,0 8 40 0 0,0-8 16 0 0,0 8 0 0 0,0-7 0 0 0,0 7-40 0 0,-8-8-8 0 0,0 8 0 0 0,-1-8 0 0 0,9 0-64 0 0,-8 0-8 0 0,0 1-8 0 0,-8-1 0 0 0,8-8-56 0 0,0 0 0 0 0,8 8-8 0 0,-8-16 0 0 0,0 8-88 0 0,7 0 0 0 0,-7-8 0 0 0,8 0 0 0 0,0-8-224 0 0,0 0-96 0 0,0 8-8 0 0,0-16-7072 0 0,0 0-1415 0 0</inkml:trace>
  <inkml:trace contextRef="#ctx0" brushRef="#br0" timeOffset="42311.5583">2597 1411 16208 0 0,'0'0'351'0'0,"0"0"81"0"0,0 0 16 0 0,0 0 8 0 0,0 0-360 0 0,0 0-96 0 0,0 0 0 0 0,0 0 0 0 0,-8 8 472 0 0,8 0 72 0 0,0-8 24 0 0,-8 8 0 0 0,0 0-336 0 0,8 1-64 0 0,0 7-8 0 0,0-8-8 0 0,0 0-152 0 0,0 8 0 0 0,-9 0 0 0 0,9-8 0 0 0,0 0 0 0 0,0 0 0 0 0,0 8-96 0 0,0-7 24 0 0,0-1-64 0 0,0 0-16 0 0,9 0 0 0 0,-9 8 0 0 0,0-8-232 0 0,0-8-56 0 0,0 8-8 0 0,0 0 0 0 0,0-8-256 0 0,0 0-64 0 0,0 0 1 0 0,0 0-3641 0 0,0 0-720 0 0</inkml:trace>
  <inkml:trace contextRef="#ctx0" brushRef="#br0" timeOffset="43104.8741">2613 1493 11952 0 0,'0'0'256'0'0,"0"0"64"0"0,0 0 0 0 0,0 0 24 0 0,0 0-280 0 0,0 0-64 0 0,0 0 0 0 0,0 0 0 0 0,0 0 616 0 0,0 0 112 0 0,0-9 16 0 0,0 9 8 0 0,8 0-305 0 0,-8 0-55 0 0,8 0-8 0 0,0-8-8 0 0,0 8-120 0 0,1 0-16 0 0,-1 0-8 0 0,0 0 0 0 0,0 0-136 0 0,0-8-32 0 0,0 8-64 0 0,0 0 96 0 0,0 0-168 0 0,0 0-40 0 0,-8-8-8 0 0,8 8 0 0 0,0 0-272 0 0,0 0-56 0 0,0-8-16 0 0,-8 8 0 0 0,8 0-111 0 0,0 0-17 0 0,1 0-8 0 0,-9-8 0 0 0,0 8 64 0 0,0 0 16 0 0,8-8 0 0 0,0 8 0 0 0,-8-8 360 0 0,0 8 80 0 0,0-8 16 0 0,8 0 0 0 0,-8 8 216 0 0,0-8 40 0 0,0 8 16 0 0,0-8 0 0 0,0 8 272 0 0,0-8 64 0 0,-8 8 0 0 0,8 0 8 0 0,0 0-8 0 0,0 0 0 0 0,0 0 0 0 0,0 0-1 0 0,0 0-95 0 0,0 0-16 0 0,0 0-8 0 0,0 0 0 0 0,0 0-80 0 0,0 8-24 0 0,-8-8 0 0 0,8 8 0 0 0,0 0-320 0 0,-8 0 0 0 0,8 0 0 0 0,0 0 0 0 0,0 8 0 0 0,-9-8 104 0 0,9 8-24 0 0,0 1-8 0 0,0-1-72 0 0,-8-8 96 0 0,8 8-96 0 0,0 0 96 0 0,0 0-16 0 0,0 0 0 0 0,0-8 0 0 0,0 9 0 0 0,0-9-8 0 0,0 0 0 0 0,0 0 0 0 0,8-8 0 0 0,-8 0-72 0 0,0 8 0 0 0,0-8 72 0 0,0 0-72 0 0,0 0 0 0 0,9 0-128 0 0,-9 0 16 0 0,8-8 8 0 0,0 8-56 0 0,0-8 0 0 0,0 0-8 0 0,-8 0 0 0 0,8-1 48 0 0,0 1 16 0 0,0-8 0 0 0,-8 8 0 0 0,8 0 104 0 0,-8 0 104 0 0,8 0-16 0 0,0 0-8 0 0,-8 0-184 0 0,8 0-40 0 0,-8 8-8 0 0,8-8 0 0 0,-8 8 152 0 0,0 0-96 0 0,0 0 96 0 0,0 0-80 0 0,0 0 80 0 0,8 8 0 0 0,0-8 0 0 0,-8 8-64 0 0,0-8 216 0 0,0 8 40 0 0,9 0 16 0 0,-9 0 0 0 0,8-8-104 0 0,-8 8-16 0 0,0 0-8 0 0,0 0 0 0 0,8 0-16 0 0,-8 0-64 0 0,8-8 96 0 0,-8 0-32 0 0,8 8 32 0 0,0 1 0 0 0,-8-9 0 0 0,8 0 0 0 0,0 0-8 0 0,-8 0 0 0 0,8 0 0 0 0,0 0 0 0 0,0 0-88 0 0,-8-9 0 0 0,8 9 72 0 0,0-8-72 0 0,0 8 0 0 0,1 0 0 0 0,-9-8 0 0 0,8 0 0 0 0,0 8 0 0 0,-8-8 0 0 0,0 0 0 0 0,8 8 0 0 0,-8-8 0 0 0,0 8 0 0 0,8-8 0 0 0,-8 0 0 0 0,0 8 64 0 0,0-8-64 0 0,-8 8 64 0 0,8-8-64 0 0,0 8 88 0 0,0 0-24 0 0,-8 0 0 0 0,8 0 0 0 0,0-8 96 0 0,0 8 8 0 0,-8 0 8 0 0,0 0 0 0 0,8 0 96 0 0,0 8 16 0 0,-9-8 8 0 0,1 8 0 0 0,8-8-40 0 0,0 8-16 0 0,-8 0 0 0 0,8 0 0 0 0,-8 0-56 0 0,8 0-16 0 0,0 0 0 0 0,0 0 0 0 0,0 0-64 0 0,0 0-8 0 0,0 1-8 0 0,0-1 0 0 0,8 0 40 0 0,-8 0 16 0 0,8-8 0 0 0,0 16 0 0 0,1-8-144 0 0,-1-8 0 0 0,8 8 0 0 0,-8 0 0 0 0,16-8-136 0 0,-8 8 16 0 0,0-8 8 0 0,0 0-6776 0 0,9 0-1359 0 0</inkml:trace>
  <inkml:trace contextRef="#ctx0" brushRef="#br0" timeOffset="56644.4759">186 2081 14656 0 0,'0'0'320'0'0,"0"0"72"0"0,0 0 16 0 0,0-8 0 0 0,0 8-328 0 0,0 0-80 0 0,0 0 0 0 0,0 0 0 0 0,0-8 823 0 0,0 8 145 0 0,0 0 32 0 0,0 0 8 0 0,0-8-488 0 0,-8 8-96 0 0,8 0-16 0 0,0 0-8 0 0,0 0-104 0 0,-9 0-16 0 0,9 0-8 0 0,-8 0 0 0 0,8 0-48 0 0,-8 0-16 0 0,8 0 0 0 0,-8 0 0 0 0,0 0-56 0 0,8 8-16 0 0,-8-8 0 0 0,0 8 0 0 0,8-8-64 0 0,-8 0-8 0 0,0 8-64 0 0,8 0 96 0 0,-16 0-96 0 0,16-8 64 0 0,-8 8-64 0 0,0 0 0 0 0,0-8 0 0 0,8 8 0 0 0,-8 0 0 0 0,8 0 0 0 0,0-8 0 0 0,0 8 0 0 0,-8 0 0 0 0,8 0 0 0 0,8-8 0 0 0,-8 0-80 0 0,0 9 80 0 0,0-1-64 0 0,8-8-8 0 0,0 0 0 0 0,-8 8 0 0 0,8-8 0 0 0,0 0-8 0 0,0 0 0 0 0,0 0 0 0 0,0-8 0 0 0,-8 8-16 0 0,8 0 0 0 0,0-8 0 0 0,0-1 0 0 0,0 9-16 0 0,0-8-8 0 0,0 0 0 0 0,0 0 0 0 0,-8 8 56 0 0,9-8 64 0 0,-9 0-104 0 0,8 8 40 0 0,-8-8 64 0 0,0 0 0 0 0,0 8 0 0 0,0-8 0 0 0,8 8 0 0 0,-8-8 0 0 0,-8 8 64 0 0,8-8-64 0 0,0 8 0 0 0,0 0 72 0 0,0 0-72 0 0,0 0 0 0 0,0 0 128 0 0,0-8-32 0 0,-8 8-8 0 0,8 0 0 0 0,0 0 0 0 0,0 8 0 0 0,-9 0 0 0 0,9-8 0 0 0,-8 8-88 0 0,8 0 0 0 0,0 0 0 0 0,-8 0 0 0 0,8 8 64 0 0,0 0-64 0 0,0 1 64 0 0,0-1-64 0 0,-8 0 144 0 0,8 0-16 0 0,0 8 0 0 0,0-8 0 0 0,-8 8-128 0 0,8-7 0 0 0,0 7 64 0 0,0-8-64 0 0,-8 0 192 0 0,8 8 0 0 0,0-8 8 0 0,-8-7 0 0 0,8 7-40 0 0,0 0 0 0 0,0-8-8 0 0,-8 8 0 0 0,8-8-80 0 0,-8 0-8 0 0,8 0-64 0 0,0 0 96 0 0,-8 0-96 0 0,8 0 72 0 0,-8-8-72 0 0,8 0 64 0 0,-8 0-64 0 0,8 0 0 0 0,0-8 0 0 0,0 8 0 0 0,0-8-328 0 0,0-8-32 0 0,0 8-8 0 0,0-8 0 0 0,8 0-48 0 0,-8 0 0 0 0,0 0-8 0 0,8-9 0 0 0,0 1-168 0 0,-8 0-32 0 0,8 0-8 0 0,0-1 0 0 0,0 1 32 0 0,0 0 8 0 0,0 0 0 0 0,0 0 0 0 0,8 8 264 0 0,-7-1 48 0 0,-1 9 16 0 0,0-8 0 0 0,0 8 264 0 0,0-8 0 0 0,0 8 64 0 0,0 0-64 0 0,0 8 336 0 0,-8-8 16 0 0,8 0 8 0 0,-8 8 0 0 0,8 0-8 0 0,-8 0 0 0 0,0 0 0 0 0,8 0 0 0 0,-8 0-56 0 0,0 8-8 0 0,0 0-8 0 0,8 0 0 0 0,-8-8-40 0 0,0 16-8 0 0,0-8 0 0 0,-8 0 0 0 0,8 0-144 0 0,0 0-88 0 0,0 0 96 0 0,0 0-96 0 0,0 1 96 0 0,0-1-32 0 0,0 0 0 0 0,0 0-64 0 0,8 0 112 0 0,-8-8-32 0 0,0 8-8 0 0,0 0 0 0 0,8-8 8 0 0,-8 0 0 0 0,0 0 0 0 0,0 0 0 0 0,0 0 144 0 0,0 0 24 0 0,0-8 8 0 0,0 0 0 0 0,8 8-160 0 0,-8-8-24 0 0,8 0-8 0 0,-8 0 0 0 0,0 0-64 0 0,0-9 0 0 0,0 9 0 0 0,8 0 0 0 0,-8 0 0 0 0,8-8 0 0 0,-8 8 0 0 0,8 0-88 0 0,1-8 88 0 0,-9 8 0 0 0,8 0 0 0 0,0 0 0 0 0,0-1 0 0 0,0 9-160 0 0,-8-8 32 0 0,8 8 8 0 0,0-8-16 0 0,0 8-8 0 0,0 0 0 0 0,-8 0 0 0 0,0 0-232 0 0,8 8-40 0 0,0-8-16 0 0,-8 0-5519 0 0,8 8-1113 0 0</inkml:trace>
  <inkml:trace contextRef="#ctx0" brushRef="#br0" timeOffset="57114.3684">500 2089 15608 0 0,'0'0'344'0'0,"0"0"72"0"0,0 0 7 0 0,0-8 17 0 0,0 8-352 0 0,0 0-88 0 0,0-8 0 0 0,0 8 0 0 0,-8 0 704 0 0,8 0 120 0 0,0-8 24 0 0,0 8 8 0 0,0 0-416 0 0,0 0-88 0 0,-8 0-8 0 0,8 0-8 0 0,0 0-112 0 0,-8 0-32 0 0,0 8 0 0 0,8-8 0 0 0,-8 0-32 0 0,8 8-16 0 0,-9 0 0 0 0,1 0 0 0 0,8 0-56 0 0,-8 0-16 0 0,8-8 0 0 0,-8 8 0 0 0,8 0-72 0 0,0 0 0 0 0,-8 0 0 0 0,8 0 0 0 0,0 0 0 0 0,8 0 0 0 0,-8 0 0 0 0,0-8 0 0 0,8 9 0 0 0,0-9-88 0 0,-8 8 88 0 0,8-8-64 0 0,1 0 64 0 0,-1 0-80 0 0,0 0 80 0 0,0 0-80 0 0,-8-8 80 0 0,8 8 0 0 0,0-9-72 0 0,0 9 72 0 0,0-8-64 0 0,0 0 64 0 0,-8 8-80 0 0,8-8 80 0 0,-8 0 0 0 0,8 0 0 0 0,0 8 0 0 0,-8-8 80 0 0,0 0-80 0 0,0 0 0 0 0,8 8 0 0 0,-8-8 64 0 0,0 0-64 0 0,0 0 0 0 0,0 8 0 0 0,0-8 0 0 0,0 8 0 0 0,0 0 64 0 0,0 0-64 0 0,0-8 0 0 0,0 8 0 0 0,0 0 0 0 0,0 0 0 0 0,0 0 0 0 0,0 0 0 0 0,0 0 0 0 0,0 0-88 0 0,0 8 88 0 0,0 0 0 0 0,8 0-64 0 0,-8 0 64 0 0,0 0 0 0 0,0 0 0 0 0,8 0 0 0 0,-8-8 0 0 0,0 8 0 0 0,0 0-80 0 0,8 0 80 0 0,-8-8-96 0 0,0 8 96 0 0,0-8-248 0 0,9 8 8 0 0,-9-8 0 0 0,0 0 0 0 0,0 0-1248 0 0,8 8-248 0 0,0-8-56 0 0,-8 0 1 0 0</inkml:trace>
  <inkml:trace contextRef="#ctx0" brushRef="#br0" timeOffset="58093.2579">734 2097 15616 0 0,'0'-8'448'0'0,"0"8"87"0"0,0 0-431 0 0,0 0-104 0 0,0 0 0 0 0,0 0 0 0 0,0 0 928 0 0,0 0 160 0 0,0 0 32 0 0,0 0 0 0 0,0 0-424 0 0,-8-8-88 0 0,8 8-24 0 0,-8 0 0 0 0,8 0-264 0 0,-8 0-48 0 0,8 0-16 0 0,-8 0 0 0 0,0 0-32 0 0,8 0 0 0 0,-8 8-8 0 0,0-8 0 0 0,0 8-88 0 0,0-8-8 0 0,0 8-8 0 0,0 0 0 0 0,8-8-48 0 0,-8 8 0 0 0,0 0-64 0 0,8 0 96 0 0,0-8-96 0 0,0 8 0 0 0,0 0 0 0 0,0 0 0 0 0,0-8 0 0 0,8 8 0 0 0,-8-8 0 0 0,0 0 0 0 0,8 8-152 0 0,0-8-72 0 0,0 0-24 0 0,-8 0 0 0 0,8 0 72 0 0,0 0 16 0 0,8 0 0 0 0,-8 0 0 0 0,0-8-160 0 0,8 0-32 0 0,-8 8-8 0 0,1-8 0 0 0,-1 0 72 0 0,0 0 8 0 0,0 0 8 0 0,0 0 0 0 0,0 0-72 0 0,0-8-8 0 0,0 8-8 0 0,0 0 0 0 0,-8 0 240 0 0,8-9 56 0 0,0 9 64 0 0,-8 0-104 0 0,8 0 104 0 0,-8-8 0 0 0,0 8 0 0 0,0-8 0 0 0,8 8 120 0 0,-8-8-32 0 0,0 8-8 0 0,8-9 0 0 0,-8 9-8 0 0,0 0 0 0 0,0 0 0 0 0,0 0 0 0 0,0 8 136 0 0,0 0 24 0 0,0 0 8 0 0,0 0 0 0 0,0 0-48 0 0,0 0-16 0 0,0 0 0 0 0,0 0 0 0 0,0 8-64 0 0,0 0-16 0 0,-8 0 0 0 0,8 0 0 0 0,0 0-32 0 0,0 1-64 0 0,0 7 88 0 0,0 0-88 0 0,0-8 88 0 0,-8 8-88 0 0,8-8 80 0 0,0 8-80 0 0,0 0 72 0 0,8-8-72 0 0,-8 9 64 0 0,0-9-64 0 0,0 8 152 0 0,0-8-16 0 0,0 0 0 0 0,0 0 0 0 0,0 0-136 0 0,8 0 0 0 0,-8 0 0 0 0,0-8 0 0 0,0 0 0 0 0,0 8 0 0 0,8-8 0 0 0,1 8 0 0 0,-9-8-160 0 0,8 0-96 0 0,0-8-8 0 0,-8 8-8 0 0,8-8-160 0 0,-8 8-32 0 0,8-8-8 0 0,0 0 0 0 0,-8 0-112 0 0,8 0-24 0 0,0 0-8 0 0,0 0 0 0 0,-8 0 8 0 0,8 0 0 0 0,0 0 0 0 0,-8 0 0 0 0,0-1 361 0 0,8 1 79 0 0,0 0 8 0 0,-8 0 8 0 0,0 8 152 0 0,0-8 128 0 0,0 8-32 0 0,0 0 0 0 0,0 0 224 0 0,0 0 47 0 0,0 0 9 0 0,8 0 0 0 0,0 0 32 0 0,-8 0 8 0 0,0 0 0 0 0,0 0 0 0 0,0 8-96 0 0,0 0-8 0 0,0 0-8 0 0,0-8 0 0 0,0 8-80 0 0,0 1-8 0 0,0-1-8 0 0,0 0 0 0 0,-8 0 0 0 0,8 8 0 0 0,0-16 0 0 0,0 8 0 0 0,8 0-88 0 0,-8 0-24 0 0,-8 0 0 0 0,16 0 0 0 0,-8-8-32 0 0,9 8-64 0 0,-9-8 88 0 0,8 0-88 0 0,-8 0 88 0 0,8 8-88 0 0,0-8 80 0 0,0 0-80 0 0,-8 0 64 0 0,8 0-64 0 0,0-8 0 0 0,0 8 0 0 0,0 0 64 0 0,0-8-64 0 0,0 8 0 0 0,0-8 0 0 0,0 0 0 0 0,-8 8 0 0 0,8-8 0 0 0,1 0 0 0 0,-9 8 0 0 0,8-8 0 0 0,0 0-64 0 0,-8 0 64 0 0,8 8 0 0 0,-8-8 0 0 0,0 8 0 0 0,8-8 0 0 0,-8 0 0 0 0,0 8 72 0 0,0 0-72 0 0,0-9 64 0 0,0 9 88 0 0,0-8 8 0 0,0 8 8 0 0,0-8 0 0 0,0 8 0 0 0,0 0 0 0 0,0-8 0 0 0,0 8 0 0 0,0 0-24 0 0,-8 0-8 0 0,8-8 0 0 0,0 8 0 0 0,0 0-8 0 0,-8 0 0 0 0,8 0 0 0 0,0 0 0 0 0,0 0-32 0 0,0 0-16 0 0,-8 8 0 0 0,8-8 0 0 0,-8 0-80 0 0,8 0 64 0 0,0 8-64 0 0,0 0 64 0 0,-9-8-64 0 0,9 8 0 0 0,0 1 0 0 0,0-1 0 0 0,0 0 0 0 0,0 0 0 0 0,0-8-72 0 0,0 8 72 0 0,9 0 0 0 0,-9 0 0 0 0,0-8-64 0 0,0 8 64 0 0,8 0 0 0 0,0-8 0 0 0,-8 8 0 0 0,8-8 0 0 0,-8 0-160 0 0,8 0 16 0 0,0 0 8 0 0,0 0 0 0 0,-8 0-72 0 0,8 0-16 0 0,0 0 0 0 0,0-8-6328 0 0,-8 8-1263 0 0</inkml:trace>
  <inkml:trace contextRef="#ctx0" brushRef="#br0" timeOffset="58292.8771">1056 1904 18975 0 0,'0'0'416'0'0,"0"0"96"0"0,-8 0 8 0 0,8 0 8 0 0,0 0-424 0 0,0 0-104 0 0,0 0 0 0 0,0 0 0 0 0,-8 0 560 0 0,8 0 88 0 0,0 0 24 0 0,0 0 0 0 0,0 0-464 0 0,8 8-88 0 0,0-8-24 0 0,0 0 0 0 0,-8 8-1208 0 0,8-8-240 0 0,0 8-56 0 0,0-8 0 0 0</inkml:trace>
  <inkml:trace contextRef="#ctx0" brushRef="#br0" timeOffset="58962.1629">1234 2032 17855 0 0,'0'0'392'0'0,"0"0"88"0"0,0 0 8 0 0,0 0 8 0 0,0 0-400 0 0,0 0-96 0 0,0 0 0 0 0,0 8 0 0 0,0-8 688 0 0,-8 0 112 0 0,8 8 32 0 0,0 0 0 0 0,0-8-576 0 0,0 0-104 0 0,0 8-24 0 0,0 0-8 0 0,0 0-120 0 0,0 0 72 0 0,0 1-72 0 0,0-1 64 0 0,0 0-64 0 0,0 0 0 0 0,0 0 0 0 0,0 0 0 0 0,0-8 0 0 0,0 8 0 0 0,0-8 0 0 0,0 8 0 0 0,8-8 96 0 0,-8 0 0 0 0,0 0 0 0 0,0 0 0 0 0,0 0-256 0 0,8 0-40 0 0,0 0-16 0 0,-8-8 0 0 0,8 8 96 0 0,-8-8 24 0 0,8 0 0 0 0,0 8 0 0 0,-8-8 96 0 0,8 0-96 0 0,0 0 96 0 0,-8 0-96 0 0,0-1 0 0 0,8 1 8 0 0,-8 0 0 0 0,8-8 0 0 0,-8 16-8 0 0,0-8 0 0 0,8 0 0 0 0,-8 0 0 0 0,8 8 16 0 0,-8 0 0 0 0,0-8 0 0 0,8 8 0 0 0,0 0 16 0 0,-8 0 0 0 0,0 0 0 0 0,0 8 0 0 0,0 0 64 0 0,9 0 0 0 0,-9 0 0 0 0,0 0 0 0 0,0 0 128 0 0,8 0 32 0 0,-8 0 16 0 0,0 1 0 0 0,0-1-88 0 0,0 0-24 0 0,0 0 0 0 0,0 0 0 0 0,8 0-64 0 0,-8-8 64 0 0,8 8-64 0 0,-8-8 64 0 0,8 8 0 0 0,-8-8 0 0 0,0 0 0 0 0,8 0 0 0 0,0 0-64 0 0,0 0 0 0 0,0-8 0 0 0,0 8 0 0 0,0 0 0 0 0,0-8-112 0 0,-8 0 40 0 0,8 0 8 0 0,0 8-32 0 0,-8-8 0 0 0,8 0 0 0 0,0 0 0 0 0,1-1 96 0 0,-9-7-80 0 0,8 8 80 0 0,-8 0-80 0 0,8-8 80 0 0,0 8 0 0 0,-8 0 0 0 0,8 0 0 0 0,-8 0 0 0 0,8 0 0 0 0,-8 0 0 0 0,8 0 0 0 0,-8 0 0 0 0,0 8 0 0 0,0 0 0 0 0,0 0 0 0 0,0 0 112 0 0,0 0-16 0 0,0 0 0 0 0,0 0 0 0 0,0 0 32 0 0,0 0 0 0 0,0 0 0 0 0,-8 8 0 0 0,8 0 16 0 0,0 0 8 0 0,-8 0 0 0 0,8 0 0 0 0,0 0-24 0 0,0 0-8 0 0,-8 0 0 0 0,8 8 0 0 0,0-16-32 0 0,0 16-8 0 0,0-8 0 0 0,0 0 0 0 0,8 1-80 0 0,-8-1 80 0 0,0 0-80 0 0,0 0 80 0 0,8 0-80 0 0,0 0 0 0 0,-8-8 0 0 0,8 8 64 0 0,0-8-64 0 0,-8 0 0 0 0,8 0 72 0 0,0 0-72 0 0,0 0-136 0 0,0 0-64 0 0,0 0-16 0 0,0-8 0 0 0,0 0-968 0 0,1 8-200 0 0,-1-8-40 0 0</inkml:trace>
  <inkml:trace contextRef="#ctx0" brushRef="#br0" timeOffset="59146.4216">1467 2008 18743 0 0,'0'0'416'0'0,"0"0"80"0"0,0 0 16 0 0,0 0 16 0 0,0 0-424 0 0,0 0-104 0 0,0 8 0 0 0,9-8 0 0 0,-1 0 608 0 0,0 9 96 0 0,0-9 16 0 0,8 0 8 0 0,-8 0-456 0 0,8 0-88 0 0,-8 0-24 0 0,8 0 0 0 0,-8 0-448 0 0,8 0-88 0 0,-8 0-16 0 0</inkml:trace>
  <inkml:trace contextRef="#ctx0" brushRef="#br0" timeOffset="60216.1013">2153 2041 13200 0 0,'0'0'376'0'0,"0"0"72"0"0,0 0-352 0 0,0 0-96 0 0,0 0 0 0 0,0 0 0 0 0,-8 0 872 0 0,8 0 160 0 0,0 0 31 0 0,0 0 9 0 0,0 0-272 0 0,-8 0-64 0 0,8 0 0 0 0,0 0-8 0 0,0 0-240 0 0,-8 0-40 0 0,0 0-16 0 0,8 0 0 0 0,-8 8-88 0 0,0 0-24 0 0,0-8 0 0 0,8 0 0 0 0,-8 8-96 0 0,0 0-16 0 0,0-8-8 0 0,0 0 0 0 0,-9 8-200 0 0,17 0 0 0 0,-8 0 0 0 0,0-8 0 0 0,0 9 0 0 0,0-1 0 0 0,0 0 0 0 0,8-8 0 0 0,0 8 72 0 0,-8 0 0 0 0,8-8 0 0 0,0 8 0 0 0,8-8-152 0 0,-8 0-32 0 0,0 8-8 0 0,8-8 0 0 0,0 8-8 0 0,0-8 0 0 0,0 0 0 0 0,8-8 0 0 0,-7 8-152 0 0,-1 0-32 0 0,8-8-8 0 0,-8 0 0 0 0,0 8 8 0 0,0-8 0 0 0,8 0 0 0 0,-8 0 0 0 0,0 0 56 0 0,0-1 16 0 0,0 1 0 0 0,0-8 0 0 0,1 8 176 0 0,-1 0 64 0 0,0 0 0 0 0,-8 0-72 0 0,8-8 72 0 0,0 8 88 0 0,-8 0-24 0 0,0 0 0 0 0,8-9 144 0 0,-8 9 24 0 0,0-8 8 0 0,8 8 0 0 0,-16-8-240 0 0,16 8 0 0 0,-8-8 0 0 0,0 8 0 0 0,8 0 0 0 0,-8 0 0 0 0,0-1 0 0 0,8 9 0 0 0,-8-8 0 0 0,0 8 0 0 0,0 0 0 0 0,0 0 0 0 0,0 0 0 0 0,0 0 0 0 0,0 0 64 0 0,0 8-64 0 0,0-8 72 0 0,0 17-8 0 0,-8-9 0 0 0,8 0 0 0 0,0 8-64 0 0,-8-8 0 0 0,8 8-80 0 0,0-8 80 0 0,-8 8 0 0 0,8 1 0 0 0,0-9 0 0 0,-8 8 0 0 0,8 0 0 0 0,0-8 96 0 0,0 8-32 0 0,0 0-64 0 0,0-8 120 0 0,0 8-32 0 0,0-7-8 0 0,8-1 0 0 0,-8 0-80 0 0,8 8 0 0 0,0-16 72 0 0,-8 8-72 0 0,8 0 0 0 0,0-8 0 0 0,0 0 0 0 0,0 0 64 0 0,0 0-64 0 0,0 0 0 0 0,9 0 0 0 0,-9-8 0 0 0,8 8-88 0 0,-8-8-24 0 0,0 0-8 0 0,8 0 0 0 0,-8 0 24 0 0,0 0 0 0 0,0-1 0 0 0,0 1 0 0 0,0-8 32 0 0,0 8 64 0 0,-8 0-104 0 0,9 0 40 0 0,-1 0 64 0 0,-8 0 0 0 0,0 0 0 0 0,0 0 0 0 0,0 0 80 0 0,0 0-16 0 0,0 8-64 0 0,0 0 96 0 0,0 0 80 0 0,0-8 16 0 0,-8 8 0 0 0,8 0 0 0 0,0 0-16 0 0,-9 8 0 0 0,1-8 0 0 0,8 0 0 0 0,-8 8-16 0 0,0 0-8 0 0,0 0 0 0 0,8-8 0 0 0,-8 8-40 0 0,8 0-8 0 0,-8 0 0 0 0,8 0 0 0 0,0 8-40 0 0,0-16-64 0 0,-8 16 88 0 0,8-8-88 0 0,0 1 0 0 0,0-1 0 0 0,0-8 0 0 0,8 8 0 0 0,-8 0 88 0 0,0-8-88 0 0,8 8 80 0 0,0 0-80 0 0,0-8 0 0 0,0 8 64 0 0,-8-8-64 0 0,8 0 0 0 0,9 0 0 0 0,-9 0-64 0 0,8 0 64 0 0,-8 0-104 0 0,0 0-152 0 0,8 0-32 0 0,-8-8-8 0 0,0 8 0 0 0,0 0-768 0 0,0-8-152 0 0,0 8-32 0 0,0-8-8 0 0,0 8-640 0 0,-8-8-127 0 0,0 8-25 0 0</inkml:trace>
  <inkml:trace contextRef="#ctx0" brushRef="#br0" timeOffset="60679.222">2637 2048 16903 0 0,'0'0'368'0'0,"0"0"80"0"0,0 0 8 0 0,0 0 24 0 0,0 0-384 0 0,0 0-96 0 0,0 0 0 0 0,0 0 0 0 0,0 0 496 0 0,0 0 80 0 0,0 0 8 0 0,0 9 8 0 0,-8-9-256 0 0,8 0-48 0 0,-8 0-16 0 0,8 0 0 0 0,-8 8-48 0 0,8-8-16 0 0,-8 0 0 0 0,8 8 0 0 0,-8-8-48 0 0,8 0-16 0 0,-8 0 0 0 0,8 8 0 0 0,0-8-144 0 0,0 0 80 0 0,0 8-80 0 0,0-8 64 0 0,0 0-64 0 0,0 0 0 0 0,0 0 0 0 0,0 8 0 0 0,0-8 0 0 0,0 0-72 0 0,0 8 72 0 0,8-8-80 0 0,-8 0 80 0 0,8 8 0 0 0,-8-8-72 0 0,8 8 72 0 0,0-8 0 0 0,0 8 0 0 0,-8-8 0 0 0,8 0 0 0 0,-8 0 0 0 0,0 8 0 0 0,8-8 0 0 0,0 0 0 0 0,-8 8 0 0 0,0-8 0 0 0,0 0 0 0 0,8 8 0 0 0,-8 0 0 0 0,0-8 80 0 0,0 0-8 0 0,0 8 0 0 0,-8 0 40 0 0,8-8 8 0 0,-8 9 0 0 0,8-1 0 0 0,-8-8-48 0 0,0 8-8 0 0,0-8 0 0 0,8 8 0 0 0,-8 0-64 0 0,0-8 0 0 0,0 0 0 0 0,0 0-88 0 0,-1 0-200 0 0,1 0-48 0 0,0 0-8 0 0,0 0-5952 0 0,8 0-1191 0 0</inkml:trace>
  <inkml:trace contextRef="#ctx0" brushRef="#br0" timeOffset="61263.7833">2927 2016 16272 0 0,'0'0'455'0'0,"-8"0"113"0"0,8 0-456 0 0,-8 0-112 0 0,0 0 0 0 0,8 0 0 0 0,-8 8 776 0 0,0-8 136 0 0,8 0 24 0 0,-8 0 8 0 0,0 8-384 0 0,0-8-80 0 0,0 8-8 0 0,8-8-8 0 0,-8 8-152 0 0,0 0-32 0 0,8-8-8 0 0,-8 8 0 0 0,-1 0-144 0 0,1-8-32 0 0,8 8-8 0 0,-8 0 0 0 0,0-8 24 0 0,8 9 8 0 0,0-9 0 0 0,-8 8 0 0 0,8-8-120 0 0,0 0 0 0 0,0 8 64 0 0,0 0-64 0 0,0-8 0 0 0,8 8 0 0 0,-8-8 0 0 0,8 8 0 0 0,-8-8 0 0 0,8 8 0 0 0,-8 0 0 0 0,8-8 0 0 0,1 0 0 0 0,-1 8 0 0 0,8-8 0 0 0,-8 0 0 0 0,0 0 72 0 0,8 0-8 0 0,0 0 0 0 0,-8 0 0 0 0,8 0-64 0 0,-8 0 0 0 0,8-8 0 0 0,-8 8-88 0 0,9-8 88 0 0,-9 8 0 0 0,0-8 64 0 0,0 8-64 0 0,0-8 0 0 0,8 0 0 0 0,-8 8 0 0 0,0-8-64 0 0,0 0 0 0 0,0 0 0 0 0,0-1 0 0 0,0 1 0 0 0,-8 0 64 0 0,8-8 0 0 0,0 16 0 0 0,-8-16 0 0 0,8 8 0 0 0,-8 0 88 0 0,0 0-24 0 0,0 8 0 0 0,0-8-64 0 0,0 0 0 0 0,0 8 0 0 0,-8-8 0 0 0,8 8 88 0 0,0 0 0 0 0,-8-8 0 0 0,8 8 0 0 0,-8 8 56 0 0,0-8 16 0 0,8 0 0 0 0,-8 0 0 0 0,0 0-160 0 0,8 8 0 0 0,-8-8 0 0 0,8 8 0 0 0,-8-8 120 0 0,8 8-32 0 0,-8 0-8 0 0,8 0 0 0 0,0 0-80 0 0,-8 0 0 0 0,8 0 0 0 0,0 8 0 0 0,0-16 0 0 0,8 8 0 0 0,-8 0 0 0 0,0 1 0 0 0,8-1 0 0 0,-8 0 0 0 0,8-8 0 0 0,0 8 0 0 0,0-8-88 0 0,0 8 24 0 0,0-8 0 0 0,0 0 0 0 0,8 0-224 0 0,-8 8-32 0 0,0-8-16 0 0,9 0 0 0 0,-9-8-688 0 0,0 8-144 0 0,8 0-24 0 0,-8 0-7551 0 0</inkml:trace>
  <inkml:trace contextRef="#ctx0" brushRef="#br0" timeOffset="61879.1867">3274 1944 15232 0 0,'0'0'336'0'0,"-8"0"72"0"0,8 8 8 0 0,0-8 7 0 0,0 8-335 0 0,-8 0-88 0 0,8 0 0 0 0,0 0 0 0 0,0 1 712 0 0,0-1 128 0 0,0 0 24 0 0,-8 0 8 0 0,8 0-272 0 0,0 0-56 0 0,0 0-16 0 0,0 8 0 0 0,0-8-112 0 0,8 0-16 0 0,-8 0-8 0 0,0 0 0 0 0,0 0-296 0 0,0 1-96 0 0,0-9 0 0 0,0 0 0 0 0,0 8 104 0 0,0-8-32 0 0,0 0-8 0 0,8 0 0 0 0,-8 0-64 0 0,8 0 0 0 0,-8 0 0 0 0,0 0 0 0 0,0 0 0 0 0,8 0 0 0 0,0 0 0 0 0,-8-8 0 0 0,8-1 0 0 0,-8 9 0 0 0,0-8 0 0 0,8-8 0 0 0,0 8 0 0 0,-8 0-88 0 0,8-8 24 0 0,-8 0 0 0 0,8 8-160 0 0,-8 0-32 0 0,8-8-8 0 0,-8 7 0 0 0,8 1 128 0 0,-8 8 24 0 0,0-8 8 0 0,0 8 0 0 0,0 0 32 0 0,0 0 8 0 0,0 0 0 0 0,0 0 0 0 0,8 0 64 0 0,0 8 0 0 0,-8-8 0 0 0,0 8-64 0 0,8 1 64 0 0,-8-9 72 0 0,9 8-8 0 0,-9 0-64 0 0,0 0 136 0 0,0 0-24 0 0,8 0-8 0 0,-8 0 0 0 0,8 0-8 0 0,-8 0 0 0 0,0-8 0 0 0,8 8 0 0 0,-8 0 0 0 0,8-8 0 0 0,0 0 0 0 0,-8 0 0 0 0,8 8 0 0 0,0-8 0 0 0,0 0 0 0 0,-8 0 0 0 0,16-8-96 0 0,-16 8 0 0 0,16 0 0 0 0,-16-8 0 0 0,16 0-208 0 0,-16 8-64 0 0,8-8-16 0 0,1 0 0 0 0,-1 0 120 0 0,0 0 16 0 0,0 0 8 0 0,0-8 0 0 0,0 8 144 0 0,-8-1 0 0 0,8-7 0 0 0,-8 8 0 0 0,8-8 0 0 0,0 8 0 0 0,-8 0 0 0 0,0 0 0 0 0,8 0 0 0 0,-8 0 0 0 0,0 0 0 0 0,0 8 0 0 0,0 0 136 0 0,0 0 8 0 0,0 0 0 0 0,0 0 0 0 0,0 0 104 0 0,-8 8 16 0 0,8 0 8 0 0,0-8 0 0 0,-8 8-192 0 0,8 0-80 0 0,-8 0 64 0 0,8 0-64 0 0,0 0 104 0 0,-8 8-16 0 0,8-8-8 0 0,-8 0 0 0 0,8 1-80 0 0,0 7 96 0 0,0-8-96 0 0,0 0 96 0 0,0 8-96 0 0,0-8 0 0 0,0 0 0 0 0,8 8-88 0 0,-8-16 88 0 0,8 8 0 0 0,0 0 0 0 0,0-8 64 0 0,-8 8-64 0 0,16-8 0 0 0,-16 9 0 0 0,16-9-64 0 0,-8 0-56 0 0,0 0-8 0 0,0-9 0 0 0,1 9-6368 0 0,-1 0-1279 0 0</inkml:trace>
  <inkml:trace contextRef="#ctx0" brushRef="#br0" timeOffset="62117.4653">3524 1959 16783 0 0,'0'0'480'0'0,"0"0"96"0"0,0 0-464 0 0,8 9-112 0 0,-8-9 0 0 0,8 8 0 0 0,0-8 696 0 0,0 8 112 0 0,-8-8 24 0 0,16 0 8 0 0,-8 0-344 0 0,1 8-72 0 0,7-8-8 0 0,0 0-8 0 0,-8 0-224 0 0,8 0-48 0 0,0-8-8 0 0,-8 8 0 0 0,8 0-256 0 0,-8 0-64 0 0,0 0 0 0 0,9-8-9007 0 0</inkml:trace>
  <inkml:trace contextRef="#ctx0" brushRef="#br0" timeOffset="62969.5338">3975 1920 18055 0 0,'0'0'392'0'0,"0"0"88"0"0,0 0 8 0 0,0 8 24 0 0,-8 0-408 0 0,8 0-104 0 0,0 0 0 0 0,0-8 0 0 0,0 8 608 0 0,0 0 104 0 0,0 0 24 0 0,0 0 0 0 0,0 8-312 0 0,0-8-56 0 0,0 1-16 0 0,0-1 0 0 0,0 0-256 0 0,0 0-96 0 0,0 8 72 0 0,0-16-72 0 0,0 8 0 0 0,0 0 64 0 0,0-8-64 0 0,0 0 0 0 0,0 0 64 0 0,0 0-64 0 0,0 0 64 0 0,0 0-64 0 0,0 0 72 0 0,0 0-72 0 0,0 0 80 0 0,0 0-80 0 0,8 0 0 0 0,0-8 0 0 0,-8 0 0 0 0,8 8 0 0 0,-8-16 64 0 0,8 8-64 0 0,-8 0 88 0 0,9 0-88 0 0,-1-9 0 0 0,0 9-128 0 0,-8 0 16 0 0,8-8 0 0 0,0 8 0 0 0,0 0 0 0 0,0 0 0 0 0,-8 0 0 0 0,8 0 16 0 0,0 0 0 0 0,-8 0 0 0 0,8 8 0 0 0,-8 0-16 0 0,0 0 0 0 0,0 0 0 0 0,0 0 0 0 0,8 8 112 0 0,-8 0 0 0 0,8-8-80 0 0,-8 8 80 0 0,0 8 0 0 0,0-8 0 0 0,0 0 0 0 0,0 0 0 0 0,0 0 128 0 0,0 8 96 0 0,0-8 8 0 0,0 1 8 0 0,0-1-240 0 0,0 0 0 0 0,0 0 0 0 0,0 8 0 0 0,0-16 0 0 0,0 8 0 0 0,0-8 0 0 0,0 0 0 0 0,0 0 96 0 0,0 8-32 0 0,0-8-64 0 0,0 0 96 0 0,0 0-96 0 0,0 0 72 0 0,0 0-72 0 0,0 0 64 0 0,0-8-64 0 0,8 8 0 0 0,-8-8 0 0 0,0 8 0 0 0,8-16 0 0 0,-8 16 0 0 0,8-8 0 0 0,-8 0 0 0 0,9 0 0 0 0,-1-9 0 0 0,-8 9 0 0 0,8 0 0 0 0,0-8-112 0 0,0 8 40 0 0,0 0 8 0 0,0-8 0 0 0,0 8-184 0 0,0 0-32 0 0,-8 0-8 0 0,8 8 0 0 0,0 0 168 0 0,-8 0 32 0 0,0 0 8 0 0,0 0 0 0 0,8 0 80 0 0,-8 0 0 0 0,0 8 0 0 0,8 0 0 0 0,-8-8 0 0 0,0 8 0 0 0,0 0 0 0 0,0 0 64 0 0,0 0 32 0 0,8 0 0 0 0,-8 0 8 0 0,0 0 0 0 0,0 0-8 0 0,8 0-8 0 0,-8 0 0 0 0,0 1 0 0 0,9-1-8 0 0,-9 0 0 0 0,8-8 0 0 0,-8 8 0 0 0,8-8-80 0 0,0 8 96 0 0,-8-8-96 0 0,8 8 96 0 0,0-8-16 0 0,0 0 0 0 0,0-8 0 0 0,0 8 0 0 0,0 0-80 0 0,0-8-112 0 0,0 8 24 0 0,0-8 8 0 0,0 0 8 0 0,1 0 0 0 0,-9 8 0 0 0,8-9 0 0 0,0 1 72 0 0,-8 0 0 0 0,8 0 0 0 0,-8 0 0 0 0,0-8 96 0 0,8 8-8 0 0,-8 0-8 0 0,0 0 0 0 0,0 0-80 0 0,0-8 0 0 0,0 16 0 0 0,0-8 0 0 0,0 0 64 0 0,0 8 0 0 0,0-8 0 0 0,0 8 0 0 0,-8 0 48 0 0,0 0 8 0 0,8 0 0 0 0,0 0 0 0 0,-8 8 8 0 0,8-8 0 0 0,-8 0 0 0 0,8 8 0 0 0,-9 0-8 0 0,1-8 0 0 0,8 8 0 0 0,0 8 0 0 0,-8-8-120 0 0,8 0 88 0 0,-8 0-88 0 0,8 0 80 0 0,0 8-80 0 0,0-8 0 0 0,0 0 0 0 0,8 0 0 0 0,0 1 0 0 0,-8-1 0 0 0,8-8 0 0 0,1 8 0 0 0,-9 0 0 0 0,8-8 0 0 0,0 8 0 0 0,0-8 0 0 0,0 8-72 0 0,0-8 72 0 0,0 0-96 0 0,8 0 96 0 0,-8 0-384 0 0,0 0-32 0 0,8 0 0 0 0,-8 0-6208 0 0,9-8-1247 0 0</inkml:trace>
  <inkml:trace contextRef="#ctx0" brushRef="#br0" timeOffset="63207.1603">4628 1782 18399 0 0,'0'0'408'0'0,"0"0"80"0"0,0 0 24 0 0,-8 8 0 0 0,8-8-416 0 0,-8 9-96 0 0,8-1 0 0 0,0 0 0 0 0,-8 0 624 0 0,8 0 104 0 0,-8 0 16 0 0,8 0 8 0 0,0 8-336 0 0,-8-8-64 0 0,0 0-8 0 0,8 8-8 0 0,0 1-192 0 0,-8-1-40 0 0,8-8-8 0 0,0 8 0 0 0,0-8-96 0 0,0 0 72 0 0,0 0-72 0 0,0 8 64 0 0,0-8-64 0 0,0-8 0 0 0,8 8-96 0 0,-8 1 96 0 0,8-1-368 0 0,-8-8-16 0 0,8 8 0 0 0,-8-8 0 0 0,8 0-1120 0 0,0 0-232 0 0,-8-8-48 0 0</inkml:trace>
  <inkml:trace contextRef="#ctx0" brushRef="#br0" timeOffset="63433.5659">4548 1839 18399 0 0,'0'0'408'0'0,"0"0"80"0"0,0 0 24 0 0,0 0 0 0 0,0 0-416 0 0,0 8-96 0 0,0-8 0 0 0,0 0 0 0 0,0 8 552 0 0,0-8 88 0 0,8 8 24 0 0,0-8 0 0 0,0 8-320 0 0,0-8-64 0 0,0 8-16 0 0,0-8 0 0 0,9 0-160 0 0,-9 8-32 0 0,0-8-8 0 0,8 0 0 0 0,-8 0-64 0 0,8 0 0 0 0,-8 0 0 0 0,0 0 0 0 0,0 0-1008 0 0,8 0-216 0 0,-8 0-48 0 0,0 0-8 0 0</inkml:trace>
  <inkml:trace contextRef="#ctx0" brushRef="#br0" timeOffset="63833.2748">4814 1701 17303 0 0,'0'0'384'0'0,"-8"8"72"0"0,8 1 24 0 0,0-9 0 0 0,-8 8-384 0 0,8 0-96 0 0,-8 0 0 0 0,8 0 0 0 0,0 0 560 0 0,-8 8 88 0 0,8-8 24 0 0,-8 8 0 0 0,-1 0-296 0 0,9 0-56 0 0,-8 0-16 0 0,8-8 0 0 0,0 9-40 0 0,-8-1-8 0 0,8 0 0 0 0,0 0 0 0 0,0 0-152 0 0,-8-8-32 0 0,8 8-8 0 0,0-8 0 0 0,0 0-64 0 0,0 0 64 0 0,0 0-64 0 0,0-8 64 0 0,0 0-64 0 0,0 0 0 0 0,0 0 0 0 0,0 0 0 0 0,0 0 0 0 0,8-8 0 0 0,-8 0 0 0 0,8 0-88 0 0,-8 0 8 0 0,8 0 0 0 0,-8 0 0 0 0,9-8 0 0 0,-1 8 80 0 0,0-8 0 0 0,-8 8 0 0 0,8-8 0 0 0,0 8-192 0 0,0 0-40 0 0,-8-1-16 0 0,8 9 0 0 0,0-8 248 0 0,-8 8 0 0 0,0 0 104 0 0,0 0-32 0 0,8 0-72 0 0,-8 0-88 0 0,0 0 24 0 0,0 8 0 0 0,8-8 64 0 0,-8 9 0 0 0,0-1 0 0 0,8 0 0 0 0,-8 8 0 0 0,0-8 0 0 0,0 0 0 0 0,0 8-64 0 0,0-8 144 0 0,0 0 32 0 0,0 0 8 0 0,8 0 0 0 0,-8 0-120 0 0,0 0 0 0 0,8 0 0 0 0,-8 0 0 0 0,0-8 0 0 0,8 8-144 0 0,-8-8 16 0 0,0 0 8 0 0,8 0-1144 0 0,-8 0-232 0 0,8 0-40 0 0</inkml:trace>
  <inkml:trace contextRef="#ctx0" brushRef="#br0" timeOffset="64234.2899">5080 1863 16639 0 0,'0'0'368'0'0,"0"0"80"0"0,-8-8 8 0 0,8 8 8 0 0,0 0-368 0 0,-8 0-96 0 0,8 0 0 0 0,-8 0 0 0 0,0 0 912 0 0,8 0 168 0 0,-8 0 32 0 0,0 0 8 0 0,8 0-504 0 0,-9 0-96 0 0,1 8-16 0 0,8-8-8 0 0,-8 8-224 0 0,0-8-48 0 0,8 8 0 0 0,-8-8-8 0 0,8 9-120 0 0,-8-9-32 0 0,8 8 0 0 0,0-8 0 0 0,-8 8-64 0 0,8 0 0 0 0,0-8 0 0 0,0 16 0 0 0,-8-8 0 0 0,8 0 0 0 0,0 0 0 0 0,8 0 0 0 0,-8 0 0 0 0,0 0-88 0 0,8-8 88 0 0,0 8-64 0 0,0 0-64 0 0,-8-8-16 0 0,8 8 0 0 0,0-8 0 0 0,9 0-48 0 0,-17 0 0 0 0,16 0-8 0 0,-8 0 0 0 0,0 0-48 0 0,0-8-8 0 0,-8 8 0 0 0,8-8 0 0 0,0 8 88 0 0,0-8 8 0 0,0 0 8 0 0,-8 0 0 0 0,0 0 152 0 0,8 0 0 0 0,-8 0 0 0 0,0 0 0 0 0,0-8 112 0 0,0 8 24 0 0,0 0 8 0 0,-8 0 0 0 0,8-1 64 0 0,0 1 16 0 0,-8 0 0 0 0,8 0 0 0 0,-8 8-32 0 0,0-8 0 0 0,0 8 0 0 0,8 0 0 0 0,-8 0-120 0 0,8 0-72 0 0,-8 0 80 0 0,0 0-80 0 0,8 8 0 0 0,-8-8 0 0 0,0 0-104 0 0,8 8 32 0 0,-9 0-264 0 0,9-8-48 0 0,-8 8-16 0 0,8-8-6040 0 0,0 0-1207 0 0</inkml:trace>
  <inkml:trace contextRef="#ctx0" brushRef="#br0" timeOffset="64835.8129">5339 1871 17503 0 0,'0'0'384'0'0,"0"0"88"0"0,0 0 8 0 0,0-8 8 0 0,0 8-392 0 0,-8-8-96 0 0,8 8 0 0 0,-8 0 0 0 0,8 0 864 0 0,-8 0 160 0 0,8 0 24 0 0,0 0 8 0 0,0 0-520 0 0,0-8-104 0 0,-8 8-16 0 0,-1 8-8 0 0,1-8-176 0 0,0 0-32 0 0,0 0-8 0 0,0 8 0 0 0,0-8-48 0 0,0 8-16 0 0,0-8 0 0 0,0 0 0 0 0,8 8-32 0 0,-8 0 0 0 0,0-8-8 0 0,8 8 0 0 0,-8-8-88 0 0,8 8 0 0 0,-8 0 0 0 0,8 1 0 0 0,0-1 0 0 0,0 0 0 0 0,-9 0 88 0 0,9-8-88 0 0,0 8 0 0 0,0 0-64 0 0,9-8-8 0 0,-9 8 0 0 0,0 0 72 0 0,8-8 0 0 0,-8 8 0 0 0,8-8-64 0 0,-8 0-8 0 0,8 0 0 0 0,0 0 0 0 0,0 0 0 0 0,0 0-24 0 0,0 0-8 0 0,0-8 0 0 0,0 8 0 0 0,0-8 8 0 0,8 8 0 0 0,-7-8 0 0 0,-1 0 0 0 0,8 0 96 0 0,-8 0-72 0 0,-8 0 72 0 0,8 0-64 0 0,8-1 64 0 0,-8-7 0 0 0,-8 8 0 0 0,8-8 0 0 0,-8 0 0 0 0,8 8 64 0 0,0 0-64 0 0,-8-8 0 0 0,8 0 0 0 0,-8 8 72 0 0,8-8-72 0 0,-8-1 0 0 0,9 1 64 0 0,-9 8-64 0 0,8-8 0 0 0,-8 8 0 0 0,8-8 0 0 0,0 8 64 0 0,-8 0-64 0 0,0 0 0 0 0,0 0 96 0 0,8 0-32 0 0,-8 0 0 0 0,0 8-64 0 0,0-8 128 0 0,0 8-24 0 0,-8 0-8 0 0,8 0 0 0 0,0 0-96 0 0,0 0 72 0 0,0 0-72 0 0,0 0 64 0 0,0 8-64 0 0,0 0 64 0 0,-8 0-64 0 0,8 0 64 0 0,-8 0-64 0 0,8 8 0 0 0,-8-8 0 0 0,8 0 64 0 0,0 8 24 0 0,-9 0 0 0 0,9 0 0 0 0,-8 1 0 0 0,0-1-88 0 0,8 0 96 0 0,-8 0-96 0 0,0-8 96 0 0,8 8-32 0 0,0 0 0 0 0,0 0 0 0 0,0-8 0 0 0,0 8-64 0 0,0-7 0 0 0,0 7 0 0 0,0-16 64 0 0,0 8-64 0 0,8 0 0 0 0,0 0 0 0 0,-8-8 64 0 0,8 8-160 0 0,0-8-32 0 0,-8 0 0 0 0,9 0-10823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7:33.751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7297 4239 12152 0 0,'0'0'264'0'0,"0"0"56"0"0,0 0 16 0 0,0 0 8 0 0,0 0-280 0 0,0 0-64 0 0,0 0 0 0 0,0 0 0 0 0,0 0 608 0 0,0 0 112 0 0,0 0 16 0 0,0 0 8 0 0,0 0-265 0 0,0 0-47 0 0,0 0-16 0 0,0 0 0 0 0,0 0-72 0 0,0 0-24 0 0,0 0 0 0 0,10 0 0 0 0,-10 0-80 0 0,11 0-16 0 0,-1 0-8 0 0,-10 0 0 0 0,10 11-80 0 0,1-11-8 0 0,-11 0-8 0 0,21 0 0 0 0,-11 0-120 0 0,1 0 72 0 0,10 0-72 0 0,-11 10 64 0 0,0-10-64 0 0,1 0 0 0 0,-1 11 0 0 0,1-11 0 0 0,-1 0 0 0 0,1 0 0 0 0,-1 10 0 0 0,1-10 0 0 0,-1 11 0 0 0,-10-11 0 0 0,21 10 0 0 0,-11 11 0 0 0,1-10 0 0 0,-1-1 0 0 0,1 0 0 0 0,-11 11 0 0 0,10-10 0 0 0,1 10 0 0 0,-11-11 0 0 0,0 1 0 0 0,10 10 0 0 0,-10-1 64 0 0,0-9-64 0 0,0 10 0 0 0,0-11 64 0 0,0 11-64 0 0,0 0 0 0 0,0-11 64 0 0,0 11-64 0 0,-10 0 80 0 0,10-10-80 0 0,-11 10 80 0 0,11 0-80 0 0,0-1 80 0 0,-10 1-80 0 0,10 0 80 0 0,-11 0-80 0 0,11 0 0 0 0,-10 10 0 0 0,10-10 64 0 0,-11 11-64 0 0,11-11 0 0 0,-10 10 0 0 0,10-10 0 0 0,-10 10 0 0 0,10-10 0 0 0,-11 0 0 0 0,11 10 0 0 0,0-10 0 0 0,-10 0 64 0 0,-1 0-64 0 0,11 0 0 0 0,0 0 0 0 0,-10 10 0 0 0,10-10 0 0 0,-11 0 0 0 0,11 0 0 0 0,0 10 0 0 0,0-10 0 0 0,-10 0 0 0 0,10 0 0 0 0,0-10 0 0 0,0 9 64 0 0,-11-9-64 0 0,11 10 64 0 0,0-11-64 0 0,0 1 96 0 0,0-1-32 0 0,0 1-64 0 0,0-1 0 0 0,11 1 72 0 0,-11-11-72 0 0,10 10 0 0 0,-10 0 0 0 0,0 1 0 0 0,11-11 0 0 0,-1 0 0 0 0,-10 10 0 0 0,11 1 0 0 0,-1-11 0 0 0,-10 0 0 0 0,11 10 0 0 0,-1 1 0 0 0,0-11-96 0 0,1 10 96 0 0,-1-10-80 0 0,-10 11 80 0 0,11-1-80 0 0,-11 0 80 0 0,10-10 0 0 0,1 11 0 0 0,-11-1 0 0 0,10 1 0 0 0,-10-1 0 0 0,0 1 0 0 0,11-1 0 0 0,-11 11 0 0 0,0-10 0 0 0,0-1 64 0 0,0 11-64 0 0,0-11 128 0 0,0 11-16 0 0,-11-10 0 0 0,11-1 0 0 0,0 1-8 0 0,0 10 0 0 0,-10-11 0 0 0,10 11 0 0 0,0-11 40 0 0,-11 11 8 0 0,1 0 0 0 0,10-10 0 0 0,0 10-24 0 0,-11-1-8 0 0,1 1 0 0 0,10 0 0 0 0,0 0-40 0 0,-11-10-8 0 0,1 10 0 0 0,10-1 0 0 0,0-9-72 0 0,-10 10 80 0 0,10 0-80 0 0,0 0 80 0 0,-11-11-80 0 0,11 11 0 0 0,0-11 0 0 0,0 11 0 0 0,0-10 0 0 0,0-1 0 0 0,0 11 0 0 0,0-10 0 0 0,0-1 0 0 0,0 0 0 0 0,0 1 0 0 0,0-1 0 0 0,0 1 0 0 0,11-1 0 0 0,-11-10 0 0 0,0 11 0 0 0,10-1-72 0 0,-10 1 72 0 0,0-11 0 0 0,0 10 0 0 0,10 1 0 0 0,-10-1 0 0 0,0 0 0 0 0,11 1 0 0 0,-11-11 0 0 0,0 10-64 0 0,10 1 64 0 0,-10-1 0 0 0,11-10 0 0 0,-11 11-96 0 0,0-1 96 0 0,10 1-80 0 0,1-1 80 0 0,-11 1 0 0 0,10 9 0 0 0,-10-9 0 0 0,11 10 0 0 0,-1 0 0 0 0,-10 0 0 0 0,11-1 0 0 0,-1 1 0 0 0,-10 0 0 0 0,10 11 0 0 0,1-11 0 0 0,-1 10 0 0 0,-10-10 0 0 0,11 10 0 0 0,-1 1 0 0 0,-10-1 0 0 0,0 0 0 0 0,11 1 0 0 0,-1-1 64 0 0,1 0 104 0 0,-11 1 24 0 0,10 10 8 0 0,-10-11 0 0 0,0 0 88 0 0,0 1 8 0 0,0-1 8 0 0,0 0 0 0 0,-10 1-8 0 0,10-11 0 0 0,-11 10 0 0 0,11-10 0 0 0,-10 10-24 0 0,-1-10-8 0 0,1 10 0 0 0,-1-10 0 0 0,-10 0-104 0 0,11 11-16 0 0,-11-11-8 0 0,11 10 0 0 0,-11-10-64 0 0,0 10-8 0 0,0-10-64 0 0,-10 0 96 0 0,10-11-96 0 0,0 1 0 0 0,0-1 0 0 0,-11 1 0 0 0,12-11-784 0 0,-1 0-128 0 0,0 0-24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7:48.792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0 59 12840 0 0,'0'0'360'0'0,"0"0"88"0"0,0 0-360 0 0,0 0-88 0 0,0 0 0 0 0,0 0 0 0 0,0 0 1136 0 0,0 0 208 0 0,0 0 47 0 0,0 0 9 0 0,0 0-520 0 0,0 0-104 0 0,0 0-16 0 0,0 6-8 0 0,0 0-296 0 0,0-6-56 0 0,0 6-16 0 0,0 0 0 0 0,0 0-184 0 0,0 0-40 0 0,0 6 0 0 0,0-7-8 0 0,0 1-72 0 0,0 6-16 0 0,0-6 0 0 0,0 6 0 0 0,0-6-64 0 0,0 5 64 0 0,6-5-64 0 0,-6 0 64 0 0,0 0-64 0 0,0 0 0 0 0,0 0 0 0 0,6 0 0 0 0,-6 0 64 0 0,0-6-64 0 0,0 0 0 0 0,0 0 64 0 0,0 0-64 0 0,0 0 64 0 0,0 0-64 0 0,0 0 64 0 0,0 0 16 0 0,0-6 0 0 0,0 0 0 0 0,0 0 0 0 0,0-6-8 0 0,0 6 0 0 0,-6 0 0 0 0,6 1 0 0 0,0-7 0 0 0,0 0 0 0 0,0 0 0 0 0,-6 0 0 0 0,6 1-72 0 0,0-1 0 0 0,0 6 72 0 0,0-6-72 0 0,0 6 0 0 0,0-5 0 0 0,0 5 0 0 0,0 0 0 0 0,6 0 0 0 0,-6 0 0 0 0,6 0 0 0 0,-6 0-64 0 0,0 6 64 0 0,6-6-64 0 0,0 6 64 0 0,-6-6-64 0 0,5 6 64 0 0,1 0 0 0 0,-6-5-72 0 0,6 5 72 0 0,0 0-616 0 0,0 5-88 0 0,0-5-24 0 0,0 0-5712 0 0,-1 6-1143 0 0</inkml:trace>
  <inkml:trace contextRef="#ctx0" brushRef="#br0" timeOffset="369.8906">117 36 17823 0 0,'0'0'392'0'0,"0"0"88"0"0,0 0 8 0 0,0 0 8 0 0,0 0-400 0 0,0 0-96 0 0,0 0 0 0 0,0 0 0 0 0,0 0 464 0 0,0 0 72 0 0,0 6 8 0 0,0 0 8 0 0,0-1-280 0 0,0 1-56 0 0,0 6-16 0 0,0-6 0 0 0,0 0-40 0 0,0 0-16 0 0,6 0 0 0 0,-6 5 0 0 0,0-5-80 0 0,6 0-64 0 0,-6 6 72 0 0,6-6-72 0 0,0 0 0 0 0,0 0 0 0 0,0-6 0 0 0,0 5 0 0 0,-1-5 0 0 0,1 0 0 0 0,0 0 0 0 0,0 0 0 0 0,0-5 0 0 0,6-1 0 0 0,-6 6 0 0 0,0-6 0 0 0,-1 0 0 0 0,1 0 0 0 0,0 0 0 0 0,0 0-80 0 0,0 0 80 0 0,-6 1 0 0 0,6-7 0 0 0,-6 6 0 0 0,0 0 0 0 0,0 0 0 0 0,0 0 0 0 0,0-6 64 0 0,0 12-64 0 0,0-11 0 0 0,0 11 64 0 0,0-12-64 0 0,-6 12-104 0 0,6-6-56 0 0,0 0-16 0 0,0 6 0 0 0,-6 0-960 0 0,6 0-192 0 0,0 0-40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7:49.593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3308 1712 17159 0 0,'0'0'376'0'0,"0"0"72"0"0,0 0 24 0 0,0 0 16 0 0,0 0-392 0 0,0 6-96 0 0,0-6 0 0 0,-6 5 0 0 0,6-5 896 0 0,0 0 160 0 0,0 6 32 0 0,0 0 8 0 0,0 6-584 0 0,0-12-112 0 0,0 12-24 0 0,0-6-8 0 0,0-1-176 0 0,0 1-32 0 0,-6 0 0 0 0,6 0-8 0 0,0 0-152 0 0,0 6 80 0 0,0-12-80 0 0,6 5 64 0 0,-6 1-64 0 0,0-6 0 0 0,0 6 0 0 0,0-6 64 0 0,0 0-64 0 0,0 0 0 0 0,0 0 0 0 0,0 0 0 0 0,0 0 0 0 0,0 0 0 0 0,0 0 0 0 0,0-6 64 0 0,6 0-64 0 0,-6 6 0 0 0,6-5 72 0 0,-6-1-72 0 0,6 0 0 0 0,-6-6 0 0 0,6 6 0 0 0,-6 0 0 0 0,6-5 0 0 0,-1 5 0 0 0,-5-6 0 0 0,6 6-96 0 0,0-6 0 0 0,0 7-8 0 0,0-1 0 0 0,0 0 0 0 0,0 0 8 0 0,0 0 0 0 0,-1 6 0 0 0,1-6 0 0 0,0 6 96 0 0,-6 0-88 0 0,6 6 88 0 0,0-6-80 0 0,-6 6 80 0 0,6 0 0 0 0,0 0 0 0 0,-6 0 0 0 0,0-1 0 0 0,5 7 72 0 0,-5-6-8 0 0,0 6-64 0 0,6-6 80 0 0,-6 5-80 0 0,0-5 64 0 0,0 6-64 0 0,0-6 0 0 0,0 0 0 0 0,0 0 0 0 0,6 5 0 0 0,-6-5-760 0 0,0 0-136 0 0,6 0-32 0 0,-6 0-8159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7:49.831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18 106 19887 0 0,'0'0'568'0'0,"0"0"112"0"0,0 0-544 0 0,0 6-136 0 0,-6 0 0 0 0,6 0 0 0 0,0 0 672 0 0,0 0 96 0 0,0-1 32 0 0,-6 7 0 0 0,6-6-376 0 0,0 0-72 0 0,0 0-8 0 0,0 0-8 0 0,0 5-240 0 0,0-5-96 0 0,0 0 64 0 0,0 0-64 0 0,-5 0-96 0 0,5 0-64 0 0,0 0-16 0 0,5 0 0 0 0,-5 0-976 0 0,0-1-200 0 0,0-5-40 0 0,0 0-7319 0 0</inkml:trace>
  <inkml:trace contextRef="#ctx0" brushRef="#br0" timeOffset="179.3337">6 6 18655 0 0,'0'0'416'0'0,"0"0"80"0"0,0 0 16 0 0,0 0 8 0 0,0 0-416 0 0,0-6-104 0 0,6 6 0 0 0,-6 0 0 0 0,0 0 648 0 0,0 0 112 0 0,6 0 16 0 0,0 0 8 0 0,-6 0-544 0 0,6 0-112 0 0,0 6-16 0 0,-6-6-8 0 0,5 0-744 0 0,1 6-144 0 0,0 0-32 0 0,0-6-8079 0 0</inkml:trace>
  <inkml:trace contextRef="#ctx0" brushRef="#br0" timeOffset="425.0065">189 24 18743 0 0,'0'0'416'0'0,"0"0"80"0"0,0 0 16 0 0,0 5 16 0 0,0-5-424 0 0,-6 6-104 0 0,6-6 0 0 0,-6 0 0 0 0,6 6 840 0 0,-6 6 152 0 0,0-6 24 0 0,0 0 8 0 0,6 6-536 0 0,-6-7-104 0 0,0 7-16 0 0,0 0-8 0 0,6 0-144 0 0,-6 0-32 0 0,1-7-8 0 0,5 7 0 0 0,0 0-176 0 0,0 0 0 0 0,0 0 0 0 0,0-1 64 0 0,0 1-64 0 0,0-6 0 0 0,5 0-64 0 0,1 0 64 0 0,0 0-128 0 0,0-6 24 0 0,0 6 0 0 0,0-6 0 0 0,6 0-176 0 0,-6 0-32 0 0,0 0-8 0 0,5 0 0 0 0,-5-6-1152 0 0,0 6-240 0 0,6-6-48 0 0</inkml:trace>
  <inkml:trace contextRef="#ctx0" brushRef="#br0" timeOffset="633.1685">95 118 19871 0 0,'0'0'440'0'0,"0"0"88"0"0,0 0 16 0 0,0 0 8 0 0,0 0-440 0 0,0 0-112 0 0,6 0 0 0 0,-1 0 0 0 0,-5 5 424 0 0,12-5 64 0 0,-12 0 16 0 0,12 0 0 0 0,0 0-344 0 0,-6 0-64 0 0,5 6-8 0 0,-5-6-8 0 0,6 0-656 0 0,0 0-128 0 0,-6 0-24 0 0,6 6-8295 0 0</inkml:trace>
  <inkml:trace contextRef="#ctx0" brushRef="#br0" timeOffset="817.7491">330 218 18167 0 0,'-6'5'400'0'0,"6"1"80"0"0,0-6 24 0 0,0 6 8 0 0,0 0-416 0 0,0 0-96 0 0,-6 0 0 0 0,6 0 0 0 0,0 5 224 0 0,0-5 16 0 0,-6 6 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7:51.614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4046 1699 19839 0 0,'0'0'440'0'0,"0"0"88"0"0,0 0 16 0 0,0 0 8 0 0,0-6-440 0 0,0 6-112 0 0,0-5 0 0 0,-6 5 0 0 0,-6 0 640 0 0,7 0 96 0 0,5-6 32 0 0,0 6 0 0 0,-6 0-320 0 0,0 6-64 0 0,0-6-16 0 0,0 0 0 0 0,0 0-152 0 0,0 5-32 0 0,0 1-8 0 0,1-6 0 0 0,-1 6-104 0 0,0 0-72 0 0,0 0 96 0 0,0 0-96 0 0,0 0 0 0 0,0 0 0 0 0,6-1 0 0 0,-6 1 0 0 0,1 0 0 0 0,5 0-72 0 0,0 0-8 0 0,0 0 0 0 0,0 0 80 0 0,0 0-104 0 0,0-1 40 0 0,5-5 64 0 0,1 6-304 0 0,6-6 0 0 0,-6 6 0 0 0,0-6 0 0 0,6 0 32 0 0,-7 0 8 0 0,1 0 0 0 0,0-6 0 0 0,6 6 88 0 0,-6 0 16 0 0,6-6 8 0 0,-12 6 0 0 0,5-5 152 0 0,1-1 0 0 0,-6 6 0 0 0,6-6 0 0 0,-12 0 0 0 0,6 0 0 0 0,6 0 0 0 0,-6 0 0 0 0,0 0 0 0 0,0 1 112 0 0,0-1-16 0 0,0 0-8 0 0,6 6-16 0 0,-6-6 0 0 0,-6 0 0 0 0,6 0 0 0 0,0 0 16 0 0,6 6 0 0 0,-12-6 0 0 0,6 6 0 0 0,0-5-88 0 0,0 5 0 0 0,6 0 0 0 0,-6 0-88 0 0,-6-6 88 0 0,6 6-64 0 0,6 0 64 0 0,-6 0-64 0 0,0 0 64 0 0,6 0 0 0 0,0-6 0 0 0,0 6-64 0 0,5-6 0 0 0,-5 6 0 0 0,0 0 0 0 0,0 0 0 0 0,6 0 64 0 0,-6 0-104 0 0,-1 0 40 0 0,1 0 64 0 0,0 0-72 0 0,6 6 72 0 0,-12-6 0 0 0,6 6 0 0 0,0 0 0 0 0,-6-1 0 0 0,6 1 96 0 0,-6 0-24 0 0,5 0 48 0 0,-5 0 8 0 0,0 6 0 0 0,0-6 0 0 0,0-1-16 0 0,0 1 0 0 0,0 0 0 0 0,0 6 0 0 0,6-6-48 0 0,-6 0 0 0 0,0-6-64 0 0,0 0 96 0 0,0 0-96 0 0,0 6 64 0 0,0-6-64 0 0,0 0 0 0 0,0 0 72 0 0,0 0-72 0 0,0 0 64 0 0,0 0-64 0 0,0 0 80 0 0,0 0-80 0 0,0 0 96 0 0,0 0-96 0 0,0-6 0 0 0,0 6 0 0 0,0-12 0 0 0,6 6 0 0 0,-6 0-88 0 0,0 0 88 0 0,6-5-96 0 0,0 5 96 0 0,-6-6-232 0 0,6 0 8 0 0,0 6 0 0 0,0-5 0 0 0,-1 5-40 0 0,1-6-8 0 0,0 6 0 0 0,-6 0 0 0 0,6 6 112 0 0,0 0 16 0 0,-6 0 8 0 0,6 0 0 0 0,0 0 136 0 0,0 6-64 0 0,-6 0 64 0 0,5 0 0 0 0,1 0 0 0 0,-6 0 96 0 0,6-1 0 0 0,-6 7 0 0 0,6-6 24 0 0,-6 6 0 0 0,6 0 0 0 0,-6-7 0 0 0,0 7-120 0 0,6-6 88 0 0,0 0-88 0 0,-6 6 80 0 0,0-6-144 0 0,0-1-32 0 0,6 1-8 0 0,-6-6-6264 0 0,0 6-1255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8:00.124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136 77 15440 0 0,'0'0'440'0'0,"0"0"88"0"0,0 0-425 0 0,0 0-103 0 0,0 0 0 0 0,0 0 0 0 0,0 0 928 0 0,0 0 168 0 0,-6 0 32 0 0,0 5 8 0 0,6-5-312 0 0,-6 0-64 0 0,6 6-16 0 0,-6-6 0 0 0,6 6-264 0 0,-6-6-48 0 0,0 6-16 0 0,0-6 0 0 0,1 6-72 0 0,5-6-24 0 0,-6 6 0 0 0,6-6 0 0 0,-6 6-56 0 0,0 0-8 0 0,0-6-8 0 0,6 6 0 0 0,-12-1-88 0 0,7 1-24 0 0,-1 0 0 0 0,0 6 0 0 0,0-6-136 0 0,0 0 80 0 0,0 0-80 0 0,0 0 64 0 0,0 5-64 0 0,6-5 0 0 0,-5 0 0 0 0,5 6 0 0 0,0-6 0 0 0,0 0 0 0 0,0 5 0 0 0,5-11 0 0 0,-5 12 0 0 0,6-6-72 0 0,0-6 72 0 0,0 6-80 0 0,0 0-88 0 0,0-6-24 0 0,6 6 0 0 0,-1-6 0 0 0,1 0-96 0 0,0 0-16 0 0,-1 0-8 0 0,1-6 0 0 0,0 6-952 0 0,0-6-192 0 0,-1 6-40 0 0,1-6-7583 0 0</inkml:trace>
  <inkml:trace contextRef="#ctx0" brushRef="#br0" timeOffset="600.7985">253 48 18335 0 0,'0'0'520'0'0,"0"0"112"0"0,0 0-504 0 0,0 0-128 0 0,0 0 0 0 0,0 0 0 0 0,0 0 832 0 0,0 5 136 0 0,0 1 32 0 0,0 0 8 0 0,0 0-368 0 0,0 0-80 0 0,-6 0-16 0 0,6 6 0 0 0,-6-7-336 0 0,6 7-72 0 0,0 0-8 0 0,0 0-8 0 0,0-1-120 0 0,6 7 0 0 0,-6-6 0 0 0,0 0 0 0 0,0-1 0 0 0,0 1 0 0 0,0 0 0 0 0,0 0 0 0 0,0-1 64 0 0,6-5-64 0 0,-6 6 0 0 0,0-6 72 0 0,6 0-240 0 0,-6-6-56 0 0,0 0 0 0 0,0 6-8 0 0,0-6-320 0 0,0 0-64 0 0,0 0-16 0 0,0 0 0 0 0,0-6-224 0 0,0 6-40 0 0,6-12-16 0 0,-6 6 0 0 0,0 0-136 0 0,0-5-24 0 0,0-1-7 0 0,0 0-1 0 0,-6 0 112 0 0,6 1 16 0 0,0-1 8 0 0,0 0 0 0 0,0 0 208 0 0,0 0 48 0 0,-6 7 8 0 0,6-7 0 0 0,0 6 808 0 0,0-6 160 0 0,-6 6 32 0 0,6 0 0 0 0,0 6 656 0 0,-6-5 128 0 0,6 5 24 0 0,0 0 8 0 0,0 0-136 0 0,0 0-24 0 0,0 0-9 0 0,6-6 1 0 0,-6 6-200 0 0,0 0-32 0 0,0-6-16 0 0,6 6 0 0 0,0-6-224 0 0,-6 6-48 0 0,6-6 0 0 0,0 6-8 0 0,0 0-88 0 0,-1-6-24 0 0,7 0 0 0 0,-12 6 0 0 0,12-6-136 0 0,-6 6-32 0 0,5 0-8 0 0,-5-5 0 0 0,6 5-56 0 0,-6-6 0 0 0,0 6-8 0 0,6 0 0 0 0,-1 0-88 0 0,-5 0 0 0 0,0 0 0 0 0,0 0 0 0 0,0 6 0 0 0,-6-6 0 0 0,0 0 0 0 0,6 5 64 0 0,0-5-64 0 0,-6 6 0 0 0,0 0 0 0 0,0-6 0 0 0,0 6 80 0 0,-6 0-80 0 0,0 0 96 0 0,6-6-96 0 0,-12 6 64 0 0,12 0-64 0 0,-12-1 0 0 0,6 1 0 0 0,1 0 80 0 0,-7-6-80 0 0,6 0 64 0 0,0 6-64 0 0,-6 0 0 0 0,6-6 0 0 0,-5 0 0 0 0,5 0-88 0 0,0 0-24 0 0,-6 0-8 0 0,6 6 0 0 0,1-6 0 0 0,-1-6-288 0 0,-6 6-56 0 0,12 0-16 0 0,-6 0-5904 0 0,0 0-1183 0 0</inkml:trace>
  <inkml:trace contextRef="#ctx0" brushRef="#br0" timeOffset="1023.4983">512 41 15984 0 0,'-5'0'352'0'0,"5"0"63"0"0,0 0 25 0 0,0 0 8 0 0,0 0-352 0 0,-6 0-96 0 0,6 0 0 0 0,0 0 0 0 0,-6 6 816 0 0,6 0 144 0 0,0-6 32 0 0,0 0 8 0 0,0 6-520 0 0,0 0-112 0 0,-6 0-16 0 0,6 0-8 0 0,0 0-8 0 0,0-1 0 0 0,-6 7 0 0 0,6-6 0 0 0,0 0-144 0 0,0 6-24 0 0,6-6-8 0 0,-6 6 0 0 0,0-7-88 0 0,6 1-72 0 0,-6 0 96 0 0,6 0-96 0 0,0 0 96 0 0,-1 0-96 0 0,1 0 96 0 0,0-6-96 0 0,0 6 176 0 0,6-6-16 0 0,-6 0-8 0 0,5 0 0 0 0,-5 0-152 0 0,6 0 64 0 0,0-6-64 0 0,-6 0 0 0 0,-1 6 0 0 0,7-6 0 0 0,0 0 0 0 0,-6-6 0 0 0,0 6 0 0 0,0 1 0 0 0,-1-1-64 0 0,1-6 64 0 0,-6 6 0 0 0,0 0 0 0 0,6-6 64 0 0,-6 6-64 0 0,0-5 104 0 0,-6 5-32 0 0,6-6-8 0 0,-6 0 0 0 0,6 0-64 0 0,-5 6 64 0 0,5-5-64 0 0,-6 5 64 0 0,0 0-64 0 0,6 0 0 0 0,-6 0 0 0 0,6 6-88 0 0,-6 0-664 0 0,6 0-136 0 0,0 0-24 0 0,-6 0-5592 0 0,6 0-1119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8:01.495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5046 1488 18223 0 0,'0'0'400'0'0,"0"0"80"0"0,0 0 24 0 0,-6 6 8 0 0,6 0-408 0 0,-6 0-104 0 0,6 0 0 0 0,-6 0 0 0 0,0 0 608 0 0,0 6 104 0 0,0-1 24 0 0,6 1 0 0 0,-5 0-352 0 0,-1 0-72 0 0,0 5-16 0 0,0-5 0 0 0,0 6-104 0 0,0-1-16 0 0,0 1-8 0 0,0-6 0 0 0,0 5-88 0 0,1 1-16 0 0,-1-6-64 0 0,6 5 96 0 0,-6 1-96 0 0,0-6 88 0 0,0 6-88 0 0,0-7 80 0 0,0 1-80 0 0,6 0 0 0 0,-6 0 0 0 0,6-1 0 0 0,0-5-648 0 0,0 6-152 0 0,-5-6-24 0 0,5 0-8519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09.05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0 196 11200 0 0,'0'0'320'0'0,"0"0"64"0"0,0 0-312 0 0,0 0-72 0 0,0 0 0 0 0,0 0 0 0 0,0 0 736 0 0,0 0 128 0 0,14 0 24 0 0,-14 0 8 0 0,0 0-392 0 0,14 0-80 0 0,-14 0-9 0 0,14 0-7 0 0,0 0-216 0 0,-14 0-32 0 0,0 0-16 0 0,14-14 0 0 0,0 14-80 0 0,0-14-64 0 0,-14 14 96 0 0,0 0-96 0 0,0 0 72 0 0,14-14-72 0 0,0 14 0 0 0,-14 0 72 0 0,0 0-72 0 0,14-14 64 0 0,-14 0-64 0 0,0 14 64 0 0,14-14 8 0 0,-14 0 0 0 0,0 14 0 0 0,0-14 0 0 0,0 14 88 0 0,0-14 8 0 0,0 14 8 0 0,0 0 0 0 0,0-14-48 0 0,0 14 0 0 0,0 0-8 0 0,-14 0 0 0 0,14-14-56 0 0,0 14 0 0 0,0 0-64 0 0,-14 0 96 0 0,0 0-32 0 0,14 0 0 0 0,-14 0-64 0 0,0 0 96 0 0,14 14-8 0 0,0-14-8 0 0,0 0 0 0 0,-14 0 0 0 0,14 14-16 0 0,-14 0-64 0 0,14 0 96 0 0,0-14-32 0 0,-14 14-64 0 0,14 0 0 0 0,-14-14 72 0 0,14 14-72 0 0,0 0 0 0 0,0-14 0 0 0,0 14 0 0 0,0 0 0 0 0,-14-14 0 0 0,14 14 0 0 0,0 0 0 0 0,14-14 0 0 0,-14 14 0 0 0,0 0 0 0 0,0-14 0 0 0,14 13 0 0 0,-14 1-120 0 0,0-14 24 0 0,0 0 0 0 0,14 0 0 0 0,0 14-216 0 0,0-14-40 0 0,-14 0 0 0 0,28 0-8 0 0,-14 0-904 0 0,0 0-175 0 0,0 0-41 0 0,0 0-4568 0 0</inkml:trace>
  <inkml:trace contextRef="#ctx0" brushRef="#br0" timeOffset="747.8688">377 0 14600 0 0,'0'0'320'0'0,"0"0"64"0"0,0 0 8 0 0,0 0 24 0 0,0 0-328 0 0,0 0-88 0 0,0 0 0 0 0,0 0 0 0 0,0 0 783 0 0,0 0 145 0 0,0 0 24 0 0,0 0 8 0 0,0 0-616 0 0,0 0-120 0 0,-14 14-32 0 0,14-14 0 0 0,-14 0-96 0 0,14 0-32 0 0,0 0 0 0 0,-14 14 0 0 0,0 0 144 0 0,14-14 24 0 0,-14 14 8 0 0,14 0 0 0 0,-14-14-176 0 0,14 28-64 0 0,-14-28 0 0 0,14 14 0 0 0,-13 0 0 0 0,13-14 0 0 0,0 14 0 0 0,0 0 0 0 0,0-14 0 0 0,0 14 0 0 0,0-14 0 0 0,0 14 0 0 0,13-14-136 0 0,-13 0 24 0 0,0 0 8 0 0,0 14 0 0 0,0-14 0 0 0,14 0 0 0 0,-14 0 0 0 0,14 0 0 0 0,-14 0 104 0 0,14 0 0 0 0,-14 0-80 0 0,0 0 80 0 0,14 0 0 0 0,0-14-88 0 0,-14 0 88 0 0,0 14-64 0 0,14 0-24 0 0,-14 0 0 0 0,0-14 0 0 0,0 14 0 0 0,14-14-8 0 0,-14 0 0 0 0,0 14 0 0 0,0-14 0 0 0,0 0 96 0 0,0 14 0 0 0,0-14 64 0 0,0 0-64 0 0,0 14 0 0 0,0 0 0 0 0,0-14 0 0 0,0 14 0 0 0,0 0 0 0 0,0 0 0 0 0,0 0 0 0 0,0 0 0 0 0,0 0 0 0 0,0 0 0 0 0,0 0 0 0 0,0 0 0 0 0,0 0 64 0 0,0 0-64 0 0,0 0 64 0 0,0 0-64 0 0,0 0 128 0 0,14 14-16 0 0,0 0 0 0 0,-14 0 0 0 0,0-14-112 0 0,14 14 88 0 0,-14 0-88 0 0,0-14 80 0 0,14 0-80 0 0,-14 14 0 0 0,0-14 0 0 0,0 0 0 0 0,0 0 0 0 0,0 0 0 0 0,0 0 0 0 0,14 0-88 0 0,0 0-88 0 0,-14 0-16 0 0,0 0-8 0 0,14 0 0 0 0,-14 0-200 0 0,0-14-40 0 0,14 14-8 0 0,-14 0 0 0 0,14-14-120 0 0,-14 0-24 0 0,14 14-8 0 0,-14-14 1 0 0,14 0 247 0 0,-14 0 56 0 0,0 14 8 0 0,14-14 0 0 0,-14 14 288 0 0,0-14 0 0 0,14 14 0 0 0,-14 0 0 0 0,0 0 248 0 0,0 0 56 0 0,0 0 16 0 0,0 0 0 0 0,0 0 119 0 0,0 0 25 0 0,0 0 8 0 0,0 0 0 0 0,0 0 32 0 0,0 0 8 0 0,0 0 0 0 0,0 0 0 0 0,0 0-336 0 0,0 14-64 0 0,0-14-16 0 0,0 0 0 0 0,0 14 0 0 0,0 0 0 0 0,0 0 0 0 0,0 0 0 0 0,14 0 0 0 0,-14-14 0 0 0,0 14 0 0 0,0-14 0 0 0,0 14 0 0 0,0 0-8 0 0,0-14 0 0 0,0 0 0 0 0,0 14-24 0 0,0 0 0 0 0,0-14 0 0 0,0 0 0 0 0,0 14-64 0 0,0 0 0 0 0,0-14 72 0 0,0 0-72 0 0,0 14 0 0 0,0-14 64 0 0,0 0-64 0 0,0 14 0 0 0,0-14 0 0 0,0 13 0 0 0,-14-13 0 0 0,14 0-96 0 0,0 0-96 0 0,0 0-16 0 0,-14 14-8 0 0,14-14 0 0 0,0 0-696 0 0,0 0-144 0 0,0 0-24 0 0,0-14-6215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8:02.020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5240 1547 18455 0 0,'0'0'408'0'0,"0"0"80"0"0,0 0 24 0 0,0 0 0 0 0,-6 0-408 0 0,6 0-104 0 0,-6 0 0 0 0,6 0 0 0 0,-6 6 752 0 0,0-6 128 0 0,0 6 24 0 0,6-6 8 0 0,-6 6-688 0 0,0 0-128 0 0,0-1-32 0 0,1 1-64 0 0,-1 0 128 0 0,-6 0-32 0 0,6 0-8 0 0,0 6 0 0 0,0-6-88 0 0,0-1 96 0 0,-5 7-96 0 0,5 0 96 0 0,0-6-96 0 0,0 6 64 0 0,0-7-64 0 0,0 1 64 0 0,0 6-64 0 0,0-6 0 0 0,6 0 0 0 0,0 0-88 0 0,-6 6 88 0 0,6-7 0 0 0,6 1 0 0 0,-6 0 64 0 0,6 0-64 0 0,-6 0 0 0 0,6 0 0 0 0,0 0 0 0 0,0 0 0 0 0,0-1 0 0 0,0-5 0 0 0,0 6-64 0 0,-1-6 64 0 0,1 6 0 0 0,0-6 0 0 0,0 0 0 0 0,0-6 0 0 0,0 6 0 0 0,0-6-80 0 0,0 6 80 0 0,0 0-64 0 0,-1-5 64 0 0,-5-1 0 0 0,6 6 0 0 0,-6-6 0 0 0,6 0 0 0 0,-6 0 0 0 0,0 6 0 0 0,0-6 0 0 0,0 0 72 0 0,0 6 8 0 0,0-6 0 0 0,0 6 168 0 0,-6-5 32 0 0,6-1 8 0 0,-6 6 0 0 0,1-6-192 0 0,5 0-96 0 0,-6 6 96 0 0,6 0-96 0 0,0-6 64 0 0,-6 6-64 0 0,6 0 0 0 0,0 0 0 0 0,0 0 0 0 0,0 0 0 0 0,0-6 0 0 0,0 6 0 0 0,0 0 0 0 0,0 0 0 0 0,6-6 0 0 0,0 6 0 0 0,-6 0 0 0 0,11-6-160 0 0,-5 6 16 0 0,0 0 8 0 0,6 0-40 0 0,-6 0-8 0 0,6-6 0 0 0,-1 6 0 0 0,-5-5-800 0 0,6 5-160 0 0,0 0-32 0 0,0 0-7711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8:02.680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48 30 18399 0 0,'0'0'408'0'0,"0"0"80"0"0,0 0 24 0 0,0 0 0 0 0,-6 6-416 0 0,6-6-96 0 0,0 6 0 0 0,0-1 0 0 0,-6-5 584 0 0,6 6 96 0 0,0 6 24 0 0,-6-6 0 0 0,6 6-384 0 0,-6-6-80 0 0,6 5-16 0 0,0 1 0 0 0,0 0-48 0 0,-6 0-16 0 0,6-7 0 0 0,0 7 0 0 0,0-6-72 0 0,0 6-24 0 0,0-6 0 0 0,0 6 0 0 0,0-7-64 0 0,0 1 64 0 0,0 0-64 0 0,0 0 64 0 0,0 0 0 0 0,0 0 0 0 0,0 0 0 0 0,0-6 0 0 0,0 0-64 0 0,0 0 0 0 0,0 0 0 0 0,0 0-88 0 0,0 0-40 0 0,0 0-16 0 0,0 0 0 0 0,0 0 0 0 0,0-6 0 0 0,0 0 0 0 0,0 0 0 0 0,0 6 0 0 0,-6-12-104 0 0,6 6-16 0 0,0 1-8 0 0,0-1 0 0 0,0 0 168 0 0,0 0 32 0 0,0-6 8 0 0,0 6 0 0 0,0-6 64 0 0,0 1 0 0 0,0 5 0 0 0,0-6 0 0 0,0 0 72 0 0,0 6 32 0 0,0 1 8 0 0,6-1 0 0 0,-6 0 144 0 0,6 0 24 0 0,-6 0 8 0 0,0 0 0 0 0,6 0-56 0 0,0 0-8 0 0,0 1 0 0 0,0-1 0 0 0,0 6-32 0 0,-1-6 0 0 0,1 6-8 0 0,0-6 0 0 0,6 0-40 0 0,-6 6-8 0 0,6 0 0 0 0,-6 0 0 0 0,5-6-40 0 0,1 6 0 0 0,-6 0-8 0 0,0 6 0 0 0,6-6-88 0 0,-6 0 0 0 0,-1 0 0 0 0,1 6 0 0 0,0 0 80 0 0,-6-6-80 0 0,6 6 96 0 0,-6-6-96 0 0,6 6 0 0 0,-6-1 0 0 0,0 1 0 0 0,0-6 0 0 0,0 6 0 0 0,0 0 0 0 0,-6-6 0 0 0,6 6 0 0 0,-6 0 0 0 0,0 0 0 0 0,0-6 0 0 0,1 6 0 0 0,-1-6 256 0 0,-6 5 0 0 0,6-5 0 0 0,-6 6 0 0 0,6-6-192 0 0,-5 6-64 0 0,-1-6 0 0 0,0 0 0 0 0,0 0 0 0 0,0 6-112 0 0,1-6 16 0 0,5 0 8 0 0,-6 0-72 0 0,6 0-8 0 0,0 0-8 0 0,0 0 0 0 0,0 0-416 0 0,1-6-80 0 0,5 6-24 0 0,0 0-6128 0 0,0 0-1231 0 0</inkml:trace>
  <inkml:trace contextRef="#ctx0" brushRef="#br0" timeOffset="384.5974">295 18 17071 0 0,'0'0'376'0'0,"0"0"72"0"0,0 0 24 0 0,0 0 8 0 0,0 0-384 0 0,0 0-96 0 0,0 0 0 0 0,0 0 0 0 0,0 0 824 0 0,-6 0 136 0 0,6 6 32 0 0,0 0 8 0 0,-6-6-440 0 0,6 6-88 0 0,0 0-24 0 0,-6 0 0 0 0,6 5-192 0 0,-6-5-32 0 0,6 0-16 0 0,0 6 0 0 0,0 0-72 0 0,0-6-8 0 0,0 5-8 0 0,0 1 0 0 0,0-6-56 0 0,6 0-64 0 0,0 6 88 0 0,-6-6-88 0 0,6-1 72 0 0,0 1-72 0 0,0 0 0 0 0,6 0 72 0 0,-7 0-8 0 0,7-6-64 0 0,-6 6 96 0 0,6-6-32 0 0,0 0-64 0 0,-1 0 96 0 0,1 0-96 0 0,-6 0 96 0 0,6 0-96 0 0,-6-6 64 0 0,6 0-64 0 0,-7 6 64 0 0,1-6-64 0 0,0 0 0 0 0,0 0 72 0 0,0-5-72 0 0,-6-1 64 0 0,6 6-64 0 0,-6-6 80 0 0,0 0-80 0 0,0 1 80 0 0,0-1-80 0 0,0 0 80 0 0,-6 0-80 0 0,6 1 0 0 0,0-1 0 0 0,-6 6-64 0 0,6-6 64 0 0,0 12-240 0 0,0-12 8 0 0,0 12 0 0 0,-6-6-6872 0 0,6 6-1367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8:03.619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141 0 18927 0 0,'0'0'536'0'0,"0"0"120"0"0,0 0-528 0 0,0 0-128 0 0,0 0 0 0 0,0 6 0 0 0,-6 0 704 0 0,6 0 120 0 0,-6 0 16 0 0,1 0 8 0 0,-1 5-376 0 0,0 1-80 0 0,0 0-8 0 0,0 0-8 0 0,0 5-208 0 0,-6 1-40 0 0,6-6 0 0 0,1 5-8 0 0,-7 7-48 0 0,6-7-8 0 0,0 1 0 0 0,0 6 0 0 0,0-1-64 0 0,0 1 0 0 0,1-7 0 0 0,-1 7 64 0 0,0-1-64 0 0,6 1 0 0 0,-6-13 0 0 0,6 7 0 0 0,-6-6 0 0 0,6 0-96 0 0,0-1 0 0 0,0 1 8 0 0,0-6-664 0 0,0 6-136 0 0,0-6-24 0 0,0-1-5376 0 0,0-5-1071 0 0</inkml:trace>
  <inkml:trace contextRef="#ctx0" brushRef="#br0" timeOffset="331.055">300 247 20815 0 0,'0'0'456'0'0,"0"0"96"0"0,0 0 24 0 0,0 0 8 0 0,-6-6-464 0 0,6 6-120 0 0,0 0 0 0 0,-6 0 0 0 0,0 0 672 0 0,6 0 120 0 0,-6 6 16 0 0,0-6 8 0 0,0 6-584 0 0,6-6-112 0 0,-5 6-24 0 0,-1-6-8 0 0,0 6-24 0 0,0-1-64 0 0,0 1 96 0 0,0 0-32 0 0,6 0-64 0 0,-6 0 0 0 0,0 0 72 0 0,0 0-72 0 0,6 0 0 0 0,-6 5 0 0 0,6-5 0 0 0,0 0 0 0 0,0 0 0 0 0,0 0 0 0 0,0-6-72 0 0,6 12 72 0 0,-6-12-240 0 0,6 0-16 0 0,0 5 0 0 0,0 1 0 0 0,0-6-1128 0 0,0 0-232 0 0,0 0-48 0 0,6 0 0 0 0</inkml:trace>
  <inkml:trace contextRef="#ctx0" brushRef="#br0" timeOffset="608.9413">423 41 18023 0 0,'0'0'392'0'0,"0"0"88"0"0,0 0 8 0 0,0 0 24 0 0,0 0-408 0 0,0 0-104 0 0,0 0 0 0 0,0 6 0 0 0,0-6 640 0 0,-6 6 112 0 0,6-6 16 0 0,0 6 8 0 0,-5 6-408 0 0,5-7-80 0 0,-6 1-24 0 0,6 12 0 0 0,-6-6-144 0 0,0-1-32 0 0,6 7-8 0 0,-6 0 0 0 0,6-1-80 0 0,-6-5 0 0 0,6 0 0 0 0,0 0 0 0 0,0 5 0 0 0,0-5 0 0 0,0 0 0 0 0,0 5 0 0 0,0-5 0 0 0,6 6-136 0 0,-6-6 32 0 0,6-1 8 0 0,0 1-384 0 0,-6-6-80 0 0,6 0-16 0 0,0 0 0 0 0,-1 0-920 0 0,-5-6-184 0 0,6 0-40 0 0</inkml:trace>
  <inkml:trace contextRef="#ctx0" brushRef="#br0" timeOffset="909.3973">488 230 14336 0 0,'0'0'320'0'0,"0"0"64"0"0,0 0 8 0 0,0 0 8 0 0,0 0-320 0 0,0 0-80 0 0,0 0 0 0 0,0 0 0 0 0,0 0 671 0 0,0 0 129 0 0,0 0 16 0 0,0 0 8 0 0,6 0-88 0 0,-6 6-8 0 0,0-6-8 0 0,0 6 0 0 0,0-6-360 0 0,6 0-72 0 0,-6 5-8 0 0,0 1-8 0 0,6 0 40 0 0,-6-6 8 0 0,6 6 0 0 0,-6 0 0 0 0,5 0-72 0 0,-5 0-16 0 0,6-1 0 0 0,0 1 0 0 0,-6 0-104 0 0,6-6-16 0 0,0 6-8 0 0,0 0 0 0 0,0-6-104 0 0,0 6 72 0 0,-1-6-72 0 0,1 6 64 0 0,0-6-64 0 0,6 0 0 0 0,-12 0 0 0 0,6 0 64 0 0,0 0-64 0 0,0-6 96 0 0,0 6-96 0 0,-6-6 96 0 0,5 0-96 0 0,-5 6 0 0 0,6-6 0 0 0,-6 0 64 0 0,0 0 8 0 0,0-5 0 0 0,0 5 0 0 0,0 0 0 0 0,0 0-72 0 0,0 0 80 0 0,-6-5-80 0 0,6 5 80 0 0,0-6-80 0 0,0 6 0 0 0,0-6-80 0 0,0 6 80 0 0,0 1-352 0 0,0-1-16 0 0,0 0-8 0 0,0 0-6480 0 0,6 6-1303 0 0</inkml:trace>
  <inkml:trace contextRef="#ctx0" brushRef="#br0" timeOffset="1263.4877">764 177 17015 0 0,'0'0'376'0'0,"0"0"72"0"0,0 0 24 0 0,-6 0 8 0 0,0 0-384 0 0,6 0-96 0 0,-6 0 0 0 0,6 0 0 0 0,-6 0 736 0 0,6 6 128 0 0,-6-6 24 0 0,6 0 8 0 0,-5 6-592 0 0,5-6-112 0 0,0 6-32 0 0,0-6 0 0 0,-6 0-160 0 0,6 5 0 0 0,0 1 0 0 0,0-6 0 0 0,0 6 0 0 0,6 0 0 0 0,-6-6 0 0 0,0 12 0 0 0,0-12 0 0 0,5 6-120 0 0,-5 0 24 0 0,6-1 0 0 0,-6 1 16 0 0,0 0 8 0 0,6 0 0 0 0,-6 0 0 0 0,6 0 72 0 0,-6-6 0 0 0,0 6 0 0 0,0-1 0 0 0,0 1 0 0 0,0 0 88 0 0,0 0-24 0 0,0-6 0 0 0,0 6 32 0 0,0 0 8 0 0,-6-6 0 0 0,6 6 0 0 0,-6-6 152 0 0,6 6 24 0 0,-6-6 8 0 0,1 0 0 0 0,-1 5-128 0 0,0-5-32 0 0,6 0 0 0 0,-6 0 0 0 0,0 0-224 0 0,0 0-56 0 0,0 0-8 0 0,6-5-6352 0 0,-5 5-1271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8:05.867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6115 1482 19639 0 0,'0'0'432'0'0,"0"0"88"0"0,0 6 24 0 0,-6 0 0 0 0,6-6-432 0 0,-6 12-112 0 0,0-7 0 0 0,6 1 0 0 0,-5 6 528 0 0,-1-6 80 0 0,6 6 24 0 0,-6 0 0 0 0,0-1-376 0 0,6-5-64 0 0,-6 6-24 0 0,6 0 0 0 0,-6 0-104 0 0,0-1-64 0 0,6 1 80 0 0,0-6-80 0 0,-6 6 64 0 0,6-6-64 0 0,-5 5 0 0 0,5-5 72 0 0,0 0-72 0 0,0 0 0 0 0,0-6 72 0 0,0 0-72 0 0,0 0 0 0 0,0 0 72 0 0,0 0-72 0 0,0 0 0 0 0,0 0 0 0 0,0 0 0 0 0,0 0 0 0 0,0 0 0 0 0,0 0-64 0 0,0-6 64 0 0,5 0-104 0 0,1 0 40 0 0,-6 1-8 0 0,6-7 0 0 0,0 6 0 0 0,-6 0 0 0 0,6-6-56 0 0,0 6-16 0 0,0 0 0 0 0,5 1 0 0 0,-5-1 48 0 0,0 0 0 0 0,0 0 8 0 0,0 6 0 0 0,0-6 88 0 0,0 6-96 0 0,0 0 96 0 0,-1 0-96 0 0,1 0 96 0 0,0 0-96 0 0,0 0 96 0 0,0 0-96 0 0,0 0 0 0 0,0 0-8 0 0,0 6 0 0 0,-1-6 0 0 0,-5 6 104 0 0,6-6 104 0 0,0 0-16 0 0,0 0-8 0 0,0 6-80 0 0,-6-6 0 0 0,6 0 0 0 0,0 6 0 0 0,0-6 64 0 0,-6 0-64 0 0,5 0 0 0 0,-5 0 64 0 0,0 0-64 0 0,6 0 80 0 0,0 0-80 0 0,-6 0 80 0 0,0 0-80 0 0,0 0 0 0 0,0 0 72 0 0,6-6-72 0 0,-6 0 72 0 0,0 6-72 0 0,0 0 96 0 0,0 0-96 0 0,0-6 88 0 0,-6 6-88 0 0,6-6 80 0 0,0 6-80 0 0,-6-6 128 0 0,6 6-32 0 0,-6-6 0 0 0,6 6 0 0 0,-5 0 0 0 0,-1 0-8 0 0,6 0 0 0 0,-6 6 0 0 0,0-6-24 0 0,0 0 0 0 0,0 0 0 0 0,6 6 0 0 0,-6-6-64 0 0,0 6-88 0 0,6 0 24 0 0,-5 0 0 0 0,5 0 64 0 0,0-6 0 0 0,-6 11 0 0 0,6-5 0 0 0,0 0 0 0 0,0 0 0 0 0,0 0-72 0 0,6 0 72 0 0,-6 0 0 0 0,5 0 0 0 0,1-1 0 0 0,-6 1 0 0 0,6-6 0 0 0,0 6 0 0 0,0 0 0 0 0,0-6 0 0 0,0 6 0 0 0,-6-6 0 0 0,6 0 0 0 0,-1 0 0 0 0,1 0 0 0 0,0 0 0 0 0,0 0 0 0 0,0 0 0 0 0,0 0 0 0 0,0-6-128 0 0,0 6 32 0 0,-1-6 8 0 0,-5 6-40 0 0,6-6-16 0 0,0 0 0 0 0,-6 6 0 0 0,6-11 144 0 0,0 5 0 0 0,-6 0 0 0 0,6 0 0 0 0,-6 0 0 0 0,6 0 0 0 0,-6 0 0 0 0,6 0 0 0 0,-6 1 0 0 0,5-1 0 0 0,-5 0 0 0 0,6 6 0 0 0,-6 0-64 0 0,0 0 64 0 0,0 0-96 0 0,0 0 96 0 0,6 0-120 0 0,-6 0 32 0 0,0 0 8 0 0,6 0 0 0 0,0 6 80 0 0,-6 0-80 0 0,6-6 80 0 0,-6 5-80 0 0,0 1 80 0 0,6 0 0 0 0,-6-6 0 0 0,0 6 0 0 0,0 0 0 0 0,0 0 0 0 0,0 0 80 0 0,0 0-80 0 0,0-6 0 0 0,0 6 64 0 0,0-6-64 0 0,0 5 0 0 0,0-5 0 0 0,0 0 64 0 0,0 0-64 0 0,0 0 0 0 0,0 0 64 0 0,0 0-64 0 0,0 0 0 0 0,0 0 0 0 0,0 0 72 0 0,0 0-72 0 0,0 0 64 0 0,6 0-64 0 0,-6-5 72 0 0,0-1-72 0 0,5 6 80 0 0,-5-6-80 0 0,0 0 128 0 0,0 0-16 0 0,0 0-8 0 0,6-6 0 0 0,-6 6 88 0 0,6 1 8 0 0,-6-1 8 0 0,6 0 0 0 0,0-6-80 0 0,0 6-8 0 0,0 0-8 0 0,0 0 0 0 0,-1 0-112 0 0,7 1 72 0 0,-6 5-72 0 0,0-6 64 0 0,0 6-64 0 0,0-6 0 0 0,0 6 0 0 0,-1-6 0 0 0,1 6-72 0 0,0 0 72 0 0,0 0 0 0 0,0 0 0 0 0,0 0-776 0 0,-6 0-104 0 0,6 6-16 0 0,0-6-8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0:38:06.024"/>
    </inkml:context>
    <inkml:brush xml:id="br0">
      <inkml:brushProperty name="width" value="0.01667" units="cm"/>
      <inkml:brushProperty name="height" value="0.01667" units="cm"/>
      <inkml:brushProperty name="color" value="#004F8B"/>
    </inkml:brush>
  </inkml:definitions>
  <inkml:trace contextRef="#ctx0" brushRef="#br0">6257 1642 23055 0 0,'0'0'656'0'0,"0"0"136"0"0,0 0-632 0 0,0 0-160 0 0,0 0 0 0 0,0 0 0 0 0,0 0-72 0 0,0 0-48 0 0,0-9-8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1:53:59.215"/>
    </inkml:context>
    <inkml:brush xml:id="br0">
      <inkml:brushProperty name="width" value="0.23333" units="cm"/>
      <inkml:brushProperty name="height" value="0.23333" units="cm"/>
      <inkml:brushProperty name="color" value="#E71224"/>
    </inkml:brush>
  </inkml:definitions>
  <inkml:trace contextRef="#ctx0" brushRef="#br0">153 6818 11952 0 0,'0'0'256'0'0,"0"0"64"0"0,0 0 0 0 0,0 0 24 0 0,0 0-280 0 0,0 0-64 0 0,0 0 0 0 0,0 0 0 0 0,0 0 520 0 0,19-19 88 0 0,-19 19 24 0 0,20-19 0 0 0,-20 0-320 0 0,0 19-64 0 0,0-19-17 0 0,19 0 1 0 0,0 0-64 0 0,-19 0-8 0 0,19 0-8 0 0,-19-1 0 0 0,19 1 24 0 0,0 0 8 0 0,0 0 0 0 0,0-19 0 0 0,0 19 96 0 0,0-19 16 0 0,1 19 8 0 0,18-20 0 0 0,0 20 80 0 0,0-19 24 0 0,0-19 0 0 0,0 19 0 0 0,1-1-24 0 0,37-18 0 0 0,-19 0 0 0 0,1-1 0 0 0,18 1 0 0 0,0-19-8 0 0,20-1 0 0 0,-1 20 0 0 0,1-19 8 0 0,18-1 0 0 0,1 1 0 0 0,19 0 0 0 0,19-20 64 0 0,-1 1 8 0 0,20-1 8 0 0,0 1 0 0 0,38-1-104 0 0,0-18-16 0 0,19-1-8 0 0,20 0 0 0 0,18-18-48 0 0,20-1 0 0 0,-1 0-8 0 0,39-18 0 0 0,18-1-120 0 0,1-19-32 0 0,38 0 0 0 0,19-19 0 0 0,-19 0-64 0 0,38 19-64 0 0,0-19 72 0 0,1 0-72 0 0,18 19 0 0 0,0 0 0 0 0,0 1 0 0 0,20-1 0 0 0,18 0-72 0 0,1 19 72 0 0,-1 0 0 0 0,20 0-72 0 0,-20 1 72 0 0,0-1 0 0 0,20 19 0 0 0,-20 20-64 0 0,-18-1-128 0 0,-1 0-16 0 0,20 20-8 0 0,-39-1 0 0 0,19 1-864 0 0,-38 19-168 0 0,-19-1-40 0 0</inkml:trace>
  <inkml:trace contextRef="#ctx0" brushRef="#br0" timeOffset="3576.8822">0 153 13616 0 0,'0'0'296'0'0,"0"0"64"0"0,0 0 16 0 0,0-19 8 0 0,19 19-304 0 0,-19-19-80 0 0,19 0 0 0 0,-19 19 0 0 0,20-20 432 0 0,-1 1 72 0 0,-19 19 7 0 0,19-19 9 0 0,-19 19-288 0 0,19-19-56 0 0,-19 19-16 0 0,19-19 0 0 0,0 19-80 0 0,-19 0-16 0 0,19 0-64 0 0,0 0 96 0 0,-19 0 0 0 0,19 0-8 0 0,0 0 0 0 0,0 19 0 0 0,1-19 104 0 0,-1 0 16 0 0,0 19 8 0 0,0-19 0 0 0,0 0 48 0 0,0 19 16 0 0,0-19 0 0 0,19 0 0 0 0,1 0-56 0 0,-1 19-16 0 0,-19-19 0 0 0,19 20 0 0 0,19-20-16 0 0,-18 0 0 0 0,18 19 0 0 0,0-19 0 0 0,-19 0-16 0 0,39 19-8 0 0,-20-19 0 0 0,0 0 0 0 0,20 19-8 0 0,-1-19-8 0 0,0 19 0 0 0,20 0 0 0 0,-20 0 48 0 0,39-19 16 0 0,-20 38 0 0 0,1-19 0 0 0,19 1-216 0 0,18 18 0 0 0,-18-19 0 0 0,38 19 0 0 0,-1-19 96 0 0,1 19 48 0 0,19 1 16 0 0,0-1 0 0 0,19-19 48 0 0,19 19 16 0 0,19-19 0 0 0,0 19 0 0 0,0 1 24 0 0,39-1 8 0 0,-20-19 0 0 0,19 38 0 0 0,20-19-40 0 0,-20 20-8 0 0,20-1 0 0 0,18 19 0 0 0,-18 20-56 0 0,18-20-16 0 0,20 1 0 0 0,0 18 0 0 0,-1 20 8 0 0,20-1 0 0 0,19 1 0 0 0,0 19 0 0 0,19-1 96 0 0,38 20 16 0 0,0 0 8 0 0,19 19 0 0 0,1 0-88 0 0,18-1-16 0 0,19 20-8 0 0,20 0 0 0 0,-1 20-72 0 0,-18 18-16 0 0,-1 0 0 0 0,20 0 0 0 0,-20 19-64 0 0,1 20 0 0 0,-20-1 0 0 0,-19 1 0 0 0,20 18-160 0 0,-20 0-40 0 0,0-18-16 0 0,-19 18-7784 0 0,20-18-1567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2:52:17.840"/>
    </inkml:context>
    <inkml:brush xml:id="br0">
      <inkml:brushProperty name="width" value="0.03333" units="cm"/>
      <inkml:brushProperty name="height" value="0.03333" units="cm"/>
      <inkml:brushProperty name="color" value="#E71224"/>
    </inkml:brush>
  </inkml:definitions>
  <inkml:trace contextRef="#ctx0" brushRef="#br0">3876 1755 9872 0 0,'0'0'216'0'0,"0"0"40"0"0,0 0 16 0 0,0 0 16 0 0,0 0-288 0 0,0 0 0 0 0,0 0 0 0 0,0 0 0 0 0,0 0 688 0 0,0 0 80 0 0,0 0 24 0 0,0 0 0 0 0,0 0-216 0 0,0 0-48 0 0,0 0-8 0 0,0 0 0 0 0,0 0-105 0 0,0 0-15 0 0,0 0-8 0 0,0 0 0 0 0,0 0-40 0 0,0 0-16 0 0,0 0 0 0 0,0 0 0 0 0,-8 0-56 0 0,8 0-16 0 0,0 0 0 0 0,0 0 0 0 0,0 0-48 0 0,0 0-16 0 0,0 0 0 0 0,0 0 0 0 0,0-7-8 0 0,0 7 0 0 0,0 0 0 0 0,0 0 0 0 0,0 0 24 0 0,-7 0 0 0 0,7 0 0 0 0,0 0 0 0 0,0 0-40 0 0,-7 0-8 0 0,7 0 0 0 0,0-7 0 0 0,0 7-24 0 0,0 0-8 0 0,0 0 0 0 0,0 0 0 0 0,-7 0-40 0 0,7 0 0 0 0,-8 0-8 0 0,8 0 0 0 0,0 0 8 0 0,0 0 8 0 0,0-8 0 0 0,0 8 0 0 0,-7 0 8 0 0,7 0 0 0 0,-7 0 0 0 0,7 0 0 0 0,0 0-24 0 0,0 0-8 0 0,-7 0 0 0 0,7 0 0 0 0,-7 0-80 0 0,7 0 80 0 0,0 0-80 0 0,-8 0 80 0 0,8 0 64 0 0,0 0 16 0 0,-7 0 0 0 0,7 0 0 0 0,-7 0 0 0 0,7 0 0 0 0,0 0 0 0 0,-7 0 0 0 0,7 0-160 0 0,-8 0 80 0 0,8 0-80 0 0,-7 0 64 0 0,7 0-64 0 0,0 0 80 0 0,-7 0-80 0 0,7 0 80 0 0,-7 8-16 0 0,7-8 0 0 0,0 0 0 0 0,0 0 0 0 0,-8 0-64 0 0,8 7 0 0 0,-7-7 0 0 0,7 0 0 0 0,0 0 0 0 0,0 0 0 0 0,-7 7 0 0 0,7-7 0 0 0,0 0 0 0 0,-7 0 0 0 0,7 0 72 0 0,0 7-72 0 0,0-7 0 0 0,0 0 64 0 0,0 0-64 0 0,-8 7 0 0 0,8-7 0 0 0,0 0 0 0 0,-7 8 0 0 0,7-8 0 0 0,0 0 0 0 0,0 7 0 0 0,0-7 0 0 0,-7 0 64 0 0,7 0-64 0 0,0 7 0 0 0,0-7 0 0 0,-7 7 0 0 0,7-7 0 0 0,0 8 0 0 0,0-8 0 0 0,0 0 0 0 0,0 7 0 0 0,0-7 64 0 0,0 0-64 0 0,-8 7 0 0 0,8-7 0 0 0,0 0 0 0 0,0 7 0 0 0,0-7 64 0 0,0 0-64 0 0,0 8 0 0 0,0-8 0 0 0,-7 0 0 0 0,7 0 0 0 0,0 7 0 0 0,0-7 0 0 0,0 7 64 0 0,0-7-64 0 0,0 0 0 0 0,-7 7 0 0 0,7 1 0 0 0,0-8 0 0 0,0 0 0 0 0,0 0 0 0 0,0 7 0 0 0,0-7 0 0 0,0 7 0 0 0,0 0 0 0 0,0-7 64 0 0,0 0-64 0 0,0 0 0 0 0,0 7 0 0 0,0-7 0 0 0,0 0 0 0 0,-7 8 0 0 0,7-8 0 0 0,0 0 0 0 0,0 0 0 0 0,0 7 0 0 0,0-7 0 0 0,0 7 64 0 0,0-7-64 0 0,0 0 0 0 0,0 0 0 0 0,0 0 0 0 0,0 0 0 0 0,0 0 0 0 0,0 7 0 0 0,0-7 0 0 0,0 0 0 0 0,0 8 0 0 0,0-8 0 0 0,0 0 64 0 0,0 0-64 0 0,7 0 0 0 0,-7 0 0 0 0,0 0 0 0 0,0 0 0 0 0,0 0 0 0 0,0 0 0 0 0,0 0 0 0 0,0 7 0 0 0,0-7 0 0 0,7 7 0 0 0,-7-7 0 0 0,0 0 0 0 0,0 0 0 0 0,0 0 0 0 0,7 0 0 0 0,-7 0 0 0 0,0 7 0 0 0,0-7 0 0 0,8 0 0 0 0,-8 0 0 0 0,0 0 0 0 0,0 0 0 0 0,7 8 0 0 0,0-8 0 0 0,-7 0 0 0 0,0 0 0 0 0,7 0 0 0 0,-7 0 0 0 0,8 7 0 0 0,-8-7 0 0 0,7 0 0 0 0,-7 0 64 0 0,0 0 0 0 0,7 0 0 0 0,0 0 0 0 0,-7 0-64 0 0,0 0-96 0 0,8 0 32 0 0,-8 0 0 0 0,0 0 64 0 0,7-7 0 0 0,0 7 0 0 0,0 0 0 0 0,-7 0 0 0 0,8 0-80 0 0,-8-8 80 0 0,7 8 0 0 0,0 0-216 0 0,0-7 16 0 0,1 7 0 0 0,-8-7-7096 0 0,7 0-1423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2:52:29.358"/>
    </inkml:context>
    <inkml:brush xml:id="br0">
      <inkml:brushProperty name="width" value="0.03333" units="cm"/>
      <inkml:brushProperty name="height" value="0.03333" units="cm"/>
      <inkml:brushProperty name="color" value="#E71224"/>
    </inkml:brush>
  </inkml:definitions>
  <inkml:trace contextRef="#ctx0" brushRef="#br0">11406 3018 7520 0 0,'0'0'208'0'0,"0"0"56"0"0,0 0-264 0 0,0 0 0 0 0,0 0 0 0 0,0 0 0 0 0,0 0 840 0 0,0 0 120 0 0,-12-12 16 0 0,12 12 8 0 0,-12 0-320 0 0,12 0-64 0 0,0 0-16 0 0,-13-12 0 0 0,13 12-104 0 0,-12 0-16 0 0,12 0-8 0 0,0-12 0 0 0,0 12-41 0 0,-12 0-15 0 0,12 0 0 0 0,0-12 0 0 0,-12 12-88 0 0,12 0-24 0 0,0-12 0 0 0,0 12 0 0 0,-12-12-80 0 0,12 12-16 0 0,0-12-8 0 0,-12-1 0 0 0,12 13-40 0 0,0-12-8 0 0,0 0 0 0 0,-12 0 0 0 0,12 12 0 0 0,0-12 0 0 0,-12-12 0 0 0,12 12 0 0 0,-12 0-24 0 0,12-12-8 0 0,-12 11 0 0 0,12-11 0 0 0,0 12 0 0 0,-13-12 0 0 0,1 0 0 0 0,0 12 0 0 0,0-12-24 0 0,12-1-8 0 0,-24 13 0 0 0,24-12 0 0 0,-12 0 48 0 0,0 0 8 0 0,-12 12 0 0 0,12-13 0 0 0,-1 13-128 0 0,1-12 72 0 0,0 0-72 0 0,0 12 64 0 0,-12 0-64 0 0,12 0 0 0 0,0 0 0 0 0,-12-13 0 0 0,12 13 0 0 0,-1 0 0 0 0,-11-12 0 0 0,12 12 0 0 0,-12 0 0 0 0,12 0 0 0 0,-12-12 0 0 0,12 11 0 0 0,-1 1 0 0 0,-11-12 0 0 0,12 12 0 0 0,0 0 0 0 0,-12 0 0 0 0,0-12 64 0 0,12 12-64 0 0,-13 0 0 0 0,1-13 0 0 0,0 13 0 0 0,0-12 0 0 0,0 12 0 0 0,-1 0 0 0 0,1-12 0 0 0,-12 12 0 0 0,12 0 0 0 0,0-13 0 0 0,-1 13 0 0 0,-11 0 64 0 0,12 0-64 0 0,0 0 0 0 0,0 0 0 0 0,-1 12 0 0 0,1-12 0 0 0,0 0 0 0 0,0 0 0 0 0,-12-1-88 0 0,11 1 88 0 0,-11 0 0 0 0,0 0 0 0 0,0 0 0 0 0,11 0-64 0 0,-11 0 64 0 0,0 0 0 0 0,-1 0 0 0 0,1 0 0 0 0,0 0 0 0 0,0-1-96 0 0,-1 13 16 0 0,1-12 0 0 0,12 0 16 0 0,-12 12 0 0 0,-1-12 0 0 0,-11 12 0 0 0,12 0 64 0 0,-1-12-96 0 0,-11 12 96 0 0,12 0-96 0 0,-1 0-56 0 0,1 12-8 0 0,0-12-8 0 0,0 0 0 0 0,-1 12 8 0 0,13-12 8 0 0,-12 12 0 0 0,0 0 0 0 0,11-12 152 0 0,-11 13-96 0 0,0-1 96 0 0,0 0-80 0 0,-1 0 80 0 0,-11 0 0 0 0,12 0 0 0 0,-1-12-64 0 0,1 12 64 0 0,0 12 0 0 0,-1-24 0 0 0,1 24 0 0 0,12-11 0 0 0,-12-1 64 0 0,-1 0-64 0 0,1 0 88 0 0,0 0-88 0 0,0 12 80 0 0,-1-12-80 0 0,1 12 80 0 0,0-11-80 0 0,-1 11 80 0 0,1 0-80 0 0,0 0 80 0 0,12 0-80 0 0,-13 0 0 0 0,13 1 0 0 0,0-1 0 0 0,0 0 0 0 0,0-12 0 0 0,-1 12 0 0 0,13 0 0 0 0,-12 1 0 0 0,0-1 0 0 0,0 0 0 0 0,0 0 0 0 0,12-12 0 0 0,-13 12 0 0 0,1 1 0 0 0,12-13 0 0 0,-12 12 0 0 0,0 0 0 0 0,12 0-72 0 0,-13 0 72 0 0,13 1 0 0 0,-12-1 0 0 0,0 0 0 0 0,12 0 0 0 0,0 0 0 0 0,-12 1 0 0 0,11-13 0 0 0,1 12 0 0 0,-12 0-64 0 0,12 0 64 0 0,0 0 0 0 0,0-11 0 0 0,-12 11-64 0 0,12 0 64 0 0,-1-12 0 0 0,1 12 0 0 0,0-12-64 0 0,0 12 64 0 0,0-11 0 0 0,0-1 0 0 0,0 0-96 0 0,0 12 96 0 0,0-12-96 0 0,0 0 96 0 0,0 0-64 0 0,-1 0 64 0 0,1 12 0 0 0,0-11 0 0 0,0-1-64 0 0,0 0 64 0 0,0 0 0 0 0,12 0 0 0 0,-12 0 0 0 0,0 0 0 0 0,12 0 0 0 0,-12 0 0 0 0,0 0 0 0 0,12 1 0 0 0,-12-1 0 0 0,-1 0 0 0 0,13-12 0 0 0,0 12 0 0 0,-12 0 0 0 0,12 0 0 0 0,-12-12 0 0 0,12 0 0 0 0,0 12 0 0 0,0-12 0 0 0,-12 12 96 0 0,12-12-32 0 0,0 0-64 0 0,0 0 96 0 0,0 0-32 0 0,-12 0-64 0 0,12 0 88 0 0,0 0-88 0 0,0 0 112 0 0,0 0-32 0 0,0 0-8 0 0,0 0 0 0 0,0 0-72 0 0,0 0 96 0 0,0 0-96 0 0,0 0 96 0 0,-12 12-32 0 0,12-12-64 0 0,0 0 96 0 0,0 0-32 0 0,0 0-64 0 0,0-12 0 0 0,0 12 72 0 0,0 0-72 0 0,-12 0 0 0 0,12 0 64 0 0,0 0-64 0 0,0 0 0 0 0,0-12 0 0 0,0 12 0 0 0,0-12 0 0 0,0 12 64 0 0,0 0-64 0 0,0 0 0 0 0,0 0 64 0 0,0-12-64 0 0,0 12 0 0 0,0 0 0 0 0,0 0 0 0 0,0-12 0 0 0,0 12 64 0 0,12-12-64 0 0,-12 12 64 0 0,0-12-64 0 0,0 12 0 0 0,0-12 72 0 0,0 12-72 0 0,0 0 0 0 0,0-13 88 0 0,0 13-88 0 0,0 0 80 0 0,0 0-80 0 0,0 0 0 0 0,0 0 0 0 0,0 0 0 0 0,0 0 0 0 0,0-12 0 0 0,0 12 0 0 0,0 0 0 0 0,0 0 0 0 0,12 0 72 0 0,-12 0-72 0 0,0 0 64 0 0,0 0-64 0 0,0-12 0 0 0,0 12 0 0 0,0 0 0 0 0,0 0 0 0 0,0 0 0 0 0,0 0 0 0 0,0 0 0 0 0,0 0 0 0 0,0 0 0 0 0,0 0 0 0 0,0 0-72 0 0,0 0 72 0 0,0 0 0 0 0,0 0 0 0 0,0 0 0 0 0,0 0 0 0 0,0 12 0 0 0,0 0 0 0 0,-12-12 0 0 0,12 13 0 0 0,0-13 0 0 0,0 12 0 0 0,-12 0 0 0 0,12-12 0 0 0,0 12 0 0 0,-12-12 0 0 0,12 12 0 0 0,0 0 0 0 0,-12-12 0 0 0,12 0 64 0 0,0 12-64 0 0,0 0 0 0 0,0-12 0 0 0,0 0 0 0 0,0 12 0 0 0,-12 0 0 0 0,12-12 0 0 0,0 12-96 0 0,0-12 96 0 0,0 13-104 0 0,-13-1 104 0 0,13-12 96 0 0,0 0-24 0 0,0 0 0 0 0,0 0-184 0 0,0 0-40 0 0,0 0-8 0 0,0 0 0 0 0,13 12 56 0 0,-13-12 8 0 0,0 0 0 0 0,0 0 0 0 0,0 0 96 0 0,0 0 80 0 0,0 0-16 0 0,0 0 0 0 0,0 0-64 0 0,0 0 0 0 0,0 0 0 0 0,0 0 64 0 0,0 0-64 0 0,12 0 0 0 0,0 0 72 0 0,0 0-72 0 0,-12 0 0 0 0,12 0 64 0 0,0-12-64 0 0,-12 12 0 0 0,12 0 0 0 0,0-12 72 0 0,-12 12-72 0 0,12 0 0 0 0,-12-13 0 0 0,0 13 0 0 0,12 0 0 0 0,1 0 0 0 0,-13 0 64 0 0,12-12-64 0 0,-12 12 0 0 0,0 0 0 0 0,0 0 0 0 0,12 0 0 0 0,0-12 0 0 0,-12 12 0 0 0,0 0 0 0 0,0 0 0 0 0,12 0 0 0 0,-12 0 0 0 0,12 0 0 0 0,-12-12 0 0 0,12 12 0 0 0,0 0 0 0 0,-12 0 0 0 0,12-12 0 0 0,-12 12 0 0 0,12 0 0 0 0,-12-12 72 0 0,12 12-72 0 0,-12 0 0 0 0,13-12 72 0 0,-13 12-72 0 0,12 0 0 0 0,-12-12 0 0 0,12 12 64 0 0,-12 0-64 0 0,0-12 0 0 0,12 12 0 0 0,-12 0 0 0 0,0-12-144 0 0,12 12-72 0 0,-12 0-8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2:52:35.995"/>
    </inkml:context>
    <inkml:brush xml:id="br0">
      <inkml:brushProperty name="width" value="0.03333" units="cm"/>
      <inkml:brushProperty name="height" value="0.03333" units="cm"/>
      <inkml:brushProperty name="color" value="#E71224"/>
    </inkml:brush>
  </inkml:definitions>
  <inkml:trace contextRef="#ctx0" brushRef="#br0">5287 3786 7760 0 0,'0'0'216'0'0,"0"0"56"0"0,0 0-272 0 0,0 0 0 0 0,0 0 0 0 0,0 0 0 0 0,0 0 944 0 0,0 0 136 0 0,0 0 24 0 0,0 0 8 0 0,0 0-296 0 0,0 0-56 0 0,0 0-16 0 0,0 0 0 0 0,0 0-192 0 0,0 0-41 0 0,0 0 1 0 0,0 0-8 0 0,0 0-72 0 0,0 0-16 0 0,0 0 0 0 0,0 0 0 0 0,0 0-80 0 0,0 0-16 0 0,0 0-8 0 0,0 0 0 0 0,0 0-72 0 0,0 0-16 0 0,0 0 0 0 0,0 0 0 0 0,0-13-64 0 0,0 13-24 0 0,0 0 0 0 0,0 0 0 0 0,0 0-40 0 0,0 0-16 0 0,0 0 0 0 0,0 0 0 0 0,0 0-80 0 0,0 0 96 0 0,0 0-96 0 0,-12 0 96 0 0,12 0-96 0 0,0 0 80 0 0,0 0-80 0 0,0-12 80 0 0,0 12-80 0 0,0 0 0 0 0,0 0 72 0 0,-13 0-72 0 0,13 0 0 0 0,-12 0 72 0 0,12 0-72 0 0,0 0 0 0 0,0 0 80 0 0,0 0-80 0 0,-13 0 64 0 0,1 0-64 0 0,12 0 72 0 0,0 0-72 0 0,0 0 80 0 0,-13 0-80 0 0,13 0 96 0 0,-13 0-32 0 0,13 0-64 0 0,0 0 96 0 0,0 0-96 0 0,-12 0 64 0 0,12 0-64 0 0,0 12 0 0 0,0-12 64 0 0,0 0-64 0 0,-13 0 0 0 0,13 0 72 0 0,0 0-72 0 0,0 0 0 0 0,-12 13 0 0 0,12-13 64 0 0,0 0-64 0 0,-13 0 0 0 0,13 12 0 0 0,0-12 0 0 0,0 0 0 0 0,0 0 0 0 0,-12 0 0 0 0,12 0 0 0 0,0 13 0 0 0,0-13 64 0 0,-13 0-64 0 0,13 0 0 0 0,0 12 0 0 0,0-12 0 0 0,0 0 0 0 0,-12 13 0 0 0,12-13 0 0 0,0 0 0 0 0,0 0 0 0 0,0 12 0 0 0,-13 1 0 0 0,13-13 0 0 0,0 0 0 0 0,0 12 0 0 0,0-12 0 0 0,0 0 0 0 0,0 0 0 0 0,0 0 0 0 0,0 0 0 0 0,0 13 0 0 0,0-13 0 0 0,0 0 0 0 0,0 0 0 0 0,0 12 0 0 0,0-12 0 0 0,0 0 0 0 0,0 0 0 0 0,0 0 0 0 0,0 0 0 0 0,0 13 0 0 0,0-13 0 0 0,0 0 0 0 0,0 0 0 0 0,0 0 0 0 0,0 0 0 0 0,0 0 0 0 0,0 12 0 0 0,0-12 0 0 0,0 0 0 0 0,13 13 0 0 0,-13-13 0 0 0,0 0 0 0 0,0 0 0 0 0,0 0 0 0 0,0 0 0 0 0,12 0 0 0 0,-12 0 0 0 0,0 0 0 0 0,0 0 0 0 0,13 12 0 0 0,-1-12 0 0 0,-12 0 0 0 0,0 0 0 0 0,0 0 0 0 0,13 0 0 0 0,-13 0 0 0 0,12 0 0 0 0,-12 0 0 0 0,13 0 0 0 0,-13 0 0 0 0,0 0 0 0 0,12 13 0 0 0,-12-13 0 0 0,13 0 0 0 0,-13 0 0 0 0,13 0 0 0 0,-13 0 0 0 0,0 12 0 0 0,0-12 0 0 0,12 0 0 0 0,1 13 0 0 0,-13-13 0 0 0,0 0 0 0 0,0 0 0 0 0,0 12 0 0 0,12-12 0 0 0,-12 0 0 0 0,0 13 0 0 0,0-13 0 0 0,13 0 0 0 0,-13 12 0 0 0,0-12 0 0 0,0 13 0 0 0,0-13 0 0 0,0 0 0 0 0,0 12 0 0 0,0-12 0 0 0,0 0 0 0 0,0 13 64 0 0,0-1-64 0 0,0-12 0 0 0,0 0 0 0 0,0 13 72 0 0,0-1-72 0 0,0-12 0 0 0,0 13 0 0 0,-13-13 0 0 0,13 12 0 0 0,0-12 80 0 0,-12 0-16 0 0,12 13-64 0 0,0-13 96 0 0,0 0-96 0 0,0 0 0 0 0,-13 12 0 0 0,13-12 0 0 0,-12 13 0 0 0,12-13 112 0 0,0 0-32 0 0,0 0-8 0 0,0 0 152 0 0,0 0 32 0 0,-13 0 8 0 0,0 0 0 0 0,13 0 8 0 0,-12 0 0 0 0,12 0 0 0 0,-13-13 0 0 0,1 13-32 0 0,12 0-8 0 0,-13-12 0 0 0,1 12 0 0 0,-1-13-104 0 0,13 1-16 0 0,-12 12-8 0 0,-1-13 0 0 0,13 1-104 0 0,-12 12 64 0 0,12-13-64 0 0,-13 1 0 0 0,13-1 0 0 0,-12 13 0 0 0,12-12 0 0 0,-13-1 0 0 0,13 1-512 0 0,0 12-144 0 0,0-13-32 0 0,0 1-9831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22:53:43.713"/>
    </inkml:context>
    <inkml:brush xml:id="br0">
      <inkml:brushProperty name="width" value="0.03333" units="cm"/>
      <inkml:brushProperty name="height" value="0.03333" units="cm"/>
      <inkml:brushProperty name="color" value="#E71224"/>
    </inkml:brush>
  </inkml:definitions>
  <inkml:trace contextRef="#ctx0" brushRef="#br0">13420 5326 9616 0 0,'0'0'208'0'0,"0"0"48"0"0,0 0 0 0 0,0 0 24 0 0,0 0-280 0 0,0 0 0 0 0,0 0 0 0 0,0 0 0 0 0,0 0 640 0 0,0 0 80 0 0,0 0 16 0 0,0 0 0 0 0,0 0-144 0 0,0 0-24 0 0,0-13-8 0 0,0 13 0 0 0,0-12 263 0 0,0 12 49 0 0,0 0 16 0 0,0 0 0 0 0,-13-13-888 0 0,13 1-232 0 0,0 12-24 0 0,0 0 0 0 0,0-13 320 0 0,-12 1 56 0 0,12 12 8 0 0,0-13 8 0 0,0 13-24 0 0,0-12-8 0 0,0 12 0 0 0,0-13 0 0 0,0 1 8 0 0,-13-1 0 0 0,13 13 0 0 0,0-12 0 0 0,0-1 32 0 0,-12 1 8 0 0,12-1 0 0 0,0 0 0 0 0,0 1-24 0 0,-13-1 0 0 0,13 1 0 0 0,-12-1 0 0 0,12 1 8 0 0,0-1 0 0 0,-13 1 0 0 0,13-1 0 0 0,-12-12 24 0 0,12 13 0 0 0,-13-1 0 0 0,13 1 0 0 0,-12 12-160 0 0,-1-13 0 0 0,13 1 0 0 0,-12-1 0 0 0,-1 1 0 0 0,13-1 0 0 0,-12 13 0 0 0,-1-12 0 0 0,13-1 96 0 0,-12 1-16 0 0,-1 12 0 0 0,1-13 0 0 0,12 0-8 0 0,-13 13 0 0 0,1-12 0 0 0,-1-1 0 0 0,13 1 0 0 0,-12-1 0 0 0,-1 13 0 0 0,1-12 0 0 0,-1-1 0 0 0,1 1 0 0 0,-1-1 0 0 0,1 1 0 0 0,-1-1-72 0 0,1 1 0 0 0,-1-1 72 0 0,-12 1-72 0 0,12-1 0 0 0,1 1 72 0 0,-1-1-72 0 0,1 1 0 0 0,-1-1 88 0 0,1 1-88 0 0,-13-1 80 0 0,12 1-80 0 0,1-1 136 0 0,-1 0-16 0 0,1-12-8 0 0,-13 13 0 0 0,12-1-112 0 0,1 1 0 0 0,-1-1 64 0 0,1 1-64 0 0,-1-1 0 0 0,1 1 72 0 0,-13-1-72 0 0,12 1 64 0 0,1-1-64 0 0,12 1 0 0 0,-25-1 72 0 0,12 1-72 0 0,1 12 0 0 0,-1-13 64 0 0,1 1-64 0 0,-1 12 0 0 0,1-13 64 0 0,-1 1-64 0 0,1-1 64 0 0,-1 0-64 0 0,-12 1 0 0 0,12 12 72 0 0,-12-13-72 0 0,13 1 0 0 0,-1-1 80 0 0,-12 1-80 0 0,13-1 64 0 0,-13 1-64 0 0,12-1 72 0 0,-12 1-72 0 0,13-1 80 0 0,-13 1-80 0 0,0-1 104 0 0,12 1-24 0 0,-12-1-8 0 0,0 1 0 0 0,13-1-72 0 0,-13 1 0 0 0,0-1 0 0 0,12 1 0 0 0,-12-1 0 0 0,0 1 0 0 0,13-1 0 0 0,-13 0 0 0 0,12 13 0 0 0,-12-12 0 0 0,0-1 0 0 0,12 1 0 0 0,-12-1 0 0 0,13 1 0 0 0,-26-1 0 0 0,13 13 0 0 0,13-12 0 0 0,-13-1 0 0 0,-13 1 0 0 0,13 12 0 0 0,0-13 0 0 0,0 1 0 0 0,0 12 0 0 0,0 0 0 0 0,0-13 0 0 0,0 13 64 0 0,0-12 16 0 0,0 12 0 0 0,0 0-80 0 0,0-13 0 0 0,0 13 0 0 0,0 0 0 0 0,0-12 64 0 0,0 12-64 0 0,-13 0 0 0 0,13-13 64 0 0,0 13-64 0 0,-12 0 0 0 0,12-12 0 0 0,0 12 0 0 0,-13 0 0 0 0,13 0 0 0 0,-12-13 64 0 0,12 13-64 0 0,0 0 0 0 0,0 0 0 0 0,-13 0 72 0 0,13-12-72 0 0,0 12 0 0 0,0 0 0 0 0,-13 0 0 0 0,13-13 0 0 0,0 13 0 0 0,-12 0 72 0 0,12-12-72 0 0,-13 12 0 0 0,13 0 64 0 0,-12 0-64 0 0,-1-13 0 0 0,1 13 0 0 0,12 0 0 0 0,-13-13 0 0 0,0 13 0 0 0,13 0 0 0 0,-12 0 0 0 0,12 0 0 0 0,-13 0 0 0 0,1-12 0 0 0,12 12 0 0 0,-13 0 0 0 0,1 0 0 0 0,-1-13 0 0 0,1 13 0 0 0,-1 0 0 0 0,1 0 0 0 0,-1-12 0 0 0,13 12 0 0 0,-13 0 0 0 0,1 0 0 0 0,-1 0 0 0 0,13 0 0 0 0,-12 0 0 0 0,12 0 0 0 0,-13 0 0 0 0,1-13 0 0 0,-1 13 0 0 0,1 0 0 0 0,12 0 0 0 0,-13 0 0 0 0,1 0 0 0 0,-1 0 0 0 0,0 0 0 0 0,1 0 0 0 0,-1 0 0 0 0,1 0 0 0 0,12 0 0 0 0,-13 0 0 0 0,1 13 0 0 0,12-13 0 0 0,-13 0 0 0 0,1 0 0 0 0,-1 0 0 0 0,1 0 0 0 0,-1 0 0 0 0,0 12 0 0 0,1-12 0 0 0,-13 0 0 0 0,25 0 0 0 0,-25 13 0 0 0,25-13 0 0 0,-13 0 0 0 0,1 12 0 0 0,-1-12 0 0 0,1 13 0 0 0,-1-13 0 0 0,-12 0 0 0 0,13 13 0 0 0,-14-13 0 0 0,14 0 0 0 0,-1 12 0 0 0,1-12 0 0 0,-13 13 0 0 0,12-13-64 0 0,1 12 64 0 0,-13-12 0 0 0,12 13 0 0 0,1-13 0 0 0,-13 12 0 0 0,12-12 0 0 0,0 13 0 0 0,-12-13 0 0 0,0 12 0 0 0,13-12 0 0 0,-13 13 0 0 0,12-13 0 0 0,-12 12 0 0 0,13 1 0 0 0,-1-13 0 0 0,1 12 0 0 0,-1 1 0 0 0,0-13 0 0 0,-12 12 0 0 0,13 1 0 0 0,-1-13 0 0 0,-12 12 64 0 0,13 1 32 0 0,-13-13 0 0 0,12 12 8 0 0,1 1-168 0 0,-1-1-40 0 0,1-12-8 0 0,-1 13 0 0 0,0-1 112 0 0,1 1 0 0 0,-1 0 0 0 0,1-13 0 0 0,-1 12 0 0 0,1 1 0 0 0,-1-1 0 0 0,-12-12 0 0 0,25 13 0 0 0,-12-1 0 0 0,-1 1 0 0 0,1-1-72 0 0,12-12 72 0 0,-13 13 0 0 0,13-1 0 0 0,-13-12 0 0 0,13 13 0 0 0,-12-1-80 0 0,12 1 80 0 0,-13-13 0 0 0,1 12 0 0 0,-1 1 0 0 0,13-1 0 0 0,-12 1 0 0 0,-1-13 0 0 0,13 12 0 0 0,0 1 0 0 0,-12-13 0 0 0,12 12 0 0 0,-1 1 0 0 0,1-1 0 0 0,0-12 0 0 0,0 13 0 0 0,0 0-64 0 0,0-1 64 0 0,0-12 0 0 0,0 13 0 0 0,-12-13 0 0 0,12 12 0 0 0,0 1 0 0 0,0-13 0 0 0,0 12 0 0 0,0 1 0 0 0,0-1 0 0 0,0-12 0 0 0,0 13 0 0 0,0-1 0 0 0,0 1 0 0 0,-1-13 0 0 0,14 12 0 0 0,-13 1 0 0 0,0-1 0 0 0,0 1 0 0 0,0-1 0 0 0,12-12 0 0 0,1 13 0 0 0,-13-1 0 0 0,0 1 0 0 0,12-1 0 0 0,-12 1 0 0 0,0 0 0 0 0,13-1 0 0 0,-13-12 0 0 0,12 13 0 0 0,-12-1 0 0 0,13 1 0 0 0,-13-1 0 0 0,12 1 0 0 0,1-13-64 0 0,-13 12 64 0 0,12 1 0 0 0,1-1 0 0 0,-13-12 0 0 0,12 13 0 0 0,0-1 0 0 0,-12 1 0 0 0,25-1 0 0 0,-25-12-64 0 0,13 13 64 0 0,-1-1 0 0 0,13-12 0 0 0,-12 13 0 0 0,-1-13 0 0 0,1 12 0 0 0,-1-12 0 0 0,13 13 0 0 0,-12-13 0 0 0,12 12 0 0 0,-13-12 0 0 0,13 0 0 0 0,0 0 0 0 0,-12 13 0 0 0,12-13 0 0 0,-13 12 0 0 0,13-12-64 0 0,0 0 64 0 0,0 0 0 0 0,0 0 0 0 0,-12 0 0 0 0,12 0 0 0 0,0 0 0 0 0,0 0 0 0 0,0 0 0 0 0,0 0 0 0 0,-13 0 0 0 0,13 0 0 0 0,0 0 0 0 0,0 0 0 0 0,0 13 0 0 0,0-13 0 0 0,0 0 0 0 0,0 0 0 0 0,-12 0 0 0 0,12 0 0 0 0,0 0 0 0 0,0 0 0 0 0,0 0 0 0 0,0 0 0 0 0,0 0 0 0 0,0 0 0 0 0,0 0 0 0 0,0 0 0 0 0,0 0 0 0 0,0 0 0 0 0,0 0 64 0 0,-13 0-64 0 0,13 0 0 0 0,0 0 0 0 0,0 0 0 0 0,0 0 64 0 0,-12 0-64 0 0,12 0 0 0 0,0 0 0 0 0,0 0 0 0 0,0 0 0 0 0,0 0 0 0 0,0 0 0 0 0,0 0 0 0 0,0-13 0 0 0,0 13 0 0 0,0 0 0 0 0,0 0 0 0 0,0 0 0 0 0,0 0 0 0 0,0 0 0 0 0,0-12 0 0 0,0 12 0 0 0,0-13 0 0 0,0 13 0 0 0,12 0 0 0 0,-12-12 0 0 0,0 12 0 0 0,13-13 0 0 0,-13 13 0 0 0,0 0 0 0 0,0-12 0 0 0,0 12 0 0 0,12 0 0 0 0,-12-13 0 0 0,0 1 0 0 0,13 12 0 0 0,-13 0 0 0 0,0 0 0 0 0,12-13 0 0 0,-12 13 0 0 0,0 0 0 0 0,0 0 0 0 0,0-12 0 0 0,13 12 0 0 0,-13 0 0 0 0,0 0 0 0 0,0 0 0 0 0,12-13 0 0 0,-12 13 0 0 0,0 0 0 0 0,0 0 0 0 0,0 0 0 0 0,13 0-64 0 0,-13 0 64 0 0,0 0 0 0 0,0 0 0 0 0,0-12-64 0 0,0 12 64 0 0,0 0 0 0 0,0 0 0 0 0,0 0-64 0 0,0 0 64 0 0,0 0 0 0 0,0 0 0 0 0,0 0 0 0 0,0 0 0 0 0,0 0 0 0 0,0 0 0 0 0,0 0 0 0 0,0 0 0 0 0,0 0 0 0 0,0 0 0 0 0,0 0 0 0 0,0 0 0 0 0,0 0 0 0 0,0 0 0 0 0,0 0 0 0 0,0 0 0 0 0,0 0 0 0 0,0 0 0 0 0,0 0 0 0 0,0 12-64 0 0,0-12 64 0 0,0 0 0 0 0,0 13 0 0 0,0-13 0 0 0,0 12 0 0 0,-13-12 0 0 0,13 0 0 0 0,0 13 0 0 0,0-13 0 0 0,0 12 0 0 0,-12-12 0 0 0,12 13 0 0 0,-13-13 0 0 0,13 12 0 0 0,0-12 0 0 0,0 0 0 0 0,-12 0 0 0 0,12 13 0 0 0,0-13 0 0 0,-13 12 0 0 0,13-12 0 0 0,0 0 0 0 0,0 13 0 0 0,0-1 0 0 0,0-12 0 0 0,-12 0 0 0 0,12 0 0 0 0,0 13 0 0 0,0-13 0 0 0,-13 13 0 0 0,13-13 0 0 0,0 0 0 0 0,-12 0 0 0 0,12 12 0 0 0,0-12 0 0 0,0 0 0 0 0,0 0 0 0 0,0 0 0 0 0,0 13 0 0 0,0-13 0 0 0,-13 0 0 0 0,13 0 0 0 0,0 0 0 0 0,0 0 0 0 0,0 12 0 0 0,0-12 0 0 0,0 0 0 0 0,0 0 0 0 0,0 0 0 0 0,0 0 0 0 0,0 0 0 0 0,0 0 0 0 0,0 0 0 0 0,0 0 0 0 0,0 0 0 0 0,0 0 0 0 0,0 0 0 0 0,0 0 0 0 0,0 0 0 0 0,0 0 0 0 0,0 0 0 0 0,0 0 128 0 0,0 0-32 0 0,0 0 0 0 0,0 0 0 0 0,0 0-96 0 0,0 0 72 0 0,0 0-72 0 0,0 0 64 0 0,0 0-64 0 0,0 0 0 0 0,0 0 72 0 0,0 0-72 0 0,0 0 0 0 0,0 0 0 0 0,0 0 0 0 0,0 0 0 0 0,0 13 0 0 0,0-13 0 0 0,13 0 0 0 0,-13 0 0 0 0,0 0 0 0 0,0 0 0 0 0,12 0 0 0 0,1 0 0 0 0,-13 0 0 0 0,0 0 64 0 0,12 0-64 0 0,-12 0 0 0 0,13 0 0 0 0,-1 0 0 0 0,-12 0 0 0 0,13 0 0 0 0,-13 0 0 0 0,12 0 0 0 0,1 0 0 0 0,-13 0 0 0 0,12 0 88 0 0,-12 12-24 0 0,13-12 0 0 0,-1 0 0 0 0,-12 0-64 0 0,13 0-88 0 0,-1 0 24 0 0,-12 0 0 0 0,0 0 64 0 0,13 0 0 0 0,-1 0 0 0 0,-12 0-64 0 0,13 0 64 0 0,-1 0 0 0 0,-12 0 0 0 0,0 0 0 0 0,13 0 0 0 0,-1 0 0 0 0,-12 0 0 0 0,0 0 0 0 0,13 0 0 0 0,-13 0 0 0 0,13 0 0 0 0,-13 0 0 0 0,0 0 0 0 0,0 0 0 0 0,0 0 0 0 0,12 0 0 0 0,-12 0-184 0 0,0 0-40 0 0,13 0-16 0 0,-13 0-9887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10.254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4082 4836 15056 0 0,'0'14'328'0'0,"0"-14"72"0"0,0 0 16 0 0,0 0 7 0 0,0 0-335 0 0,0 0-88 0 0,0 0 0 0 0,0 14 0 0 0,0-14 504 0 0,0 0 80 0 0,0 14 24 0 0,0-14 0 0 0,0 14-384 0 0,0-14-80 0 0,0 14-16 0 0,0-14 0 0 0,14 14-128 0 0,-14-14 80 0 0,0 14-80 0 0,14-14 64 0 0,-14 14-64 0 0,0-14 0 0 0,14 0 0 0 0,-14 14 0 0 0,14-14-144 0 0,-14 0 8 0 0,0 0 0 0 0,0 0 0 0 0,14 0-88 0 0,0 0-24 0 0,-14-14 0 0 0,0 14 0 0 0,0 0 24 0 0,14 0 8 0 0,0-14 0 0 0,-14 14 0 0 0,14-14 24 0 0,0 0 8 0 0,-14 14 0 0 0,14-14 0 0 0,-14 14 96 0 0,0-14 24 0 0,14 0 0 0 0,-14 14 1 0 0,0-14 63 0 0,0 0 0 0 0,0 14 0 0 0,0-14 0 0 0,0 14 0 0 0,0 0-64 0 0,0 0 64 0 0,0 0-64 0 0,0 0 64 0 0,0 0 0 0 0,0 0 64 0 0,0 0-64 0 0,0 0 239 0 0,0 0 17 0 0,0 0 0 0 0,14 14 0 0 0,-14-14-16 0 0,0 14 0 0 0,0 0 0 0 0,0 0 0 0 0,14 0 16 0 0,-28 14 0 0 0,14-14 0 0 0,0 0 0 0 0,0 14 8 0 0,-14-14 8 0 0,14 0 0 0 0,0 13 0 0 0,-14-13 40 0 0,14 0 8 0 0,-14 0 0 0 0,14 0 0 0 0,-14 14-96 0 0,0-14-24 0 0,14 0 0 0 0,-14-14 0 0 0,0 14-80 0 0,14 0-24 0 0,-14-14 0 0 0,0 14 0 0 0,14-14-96 0 0,-14 0 0 0 0,0 0-96 0 0,14 0 96 0 0,-14 0-760 0 0,14 0-96 0 0,0 0-16 0 0,0-14-4663 0 0,-14 0-929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11.024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4438 4752 14712 0 0,'0'0'320'0'0,"0"0"72"0"0,0 14 16 0 0,0-14 8 0 0,0 0-336 0 0,0 14-80 0 0,-14-14 0 0 0,14 0 0 0 0,0 14 631 0 0,-14 0 105 0 0,14 0 32 0 0,-14 0 0 0 0,14 0-488 0 0,-14 0-96 0 0,14 0-24 0 0,0 0 0 0 0,0 0-160 0 0,-13 0 64 0 0,13-1-64 0 0,0-13 0 0 0,0 14-88 0 0,-14 0-48 0 0,14 0-16 0 0,0-14 0 0 0,14 14-80 0 0,-14-14-24 0 0,-14 14 0 0 0,14-14 0 0 0,0 0 32 0 0,0 0 8 0 0,0 0 0 0 0,0 0 0 0 0,0-14 8 0 0,0 14 0 0 0,0-14 0 0 0,0 0 0 0 0,0 14 48 0 0,0-14 16 0 0,0 0 1 0 0,14 1-1 0 0,-14-1 32 0 0,0 0 8 0 0,13 0 0 0 0,-13 14 0 0 0,0-14 104 0 0,14 0-96 0 0,-14 14 96 0 0,14-14-96 0 0,-14 14 96 0 0,0 0 0 0 0,0 0 0 0 0,14 0 0 0 0,0-14 88 0 0,-14 14 40 0 0,14 0 0 0 0,-14 0 8 0 0,0 0 24 0 0,0 0-1 0 0,14 0 1 0 0,-14 0 0 0 0,0 0-96 0 0,14 0-64 0 0,0 0 96 0 0,-14 0-96 0 0,0 0 88 0 0,14 0-88 0 0,-14 0 80 0 0,0 0-80 0 0,14 0 120 0 0,-14 0-24 0 0,0 0-8 0 0,0 0 0 0 0,14 0 56 0 0,-14 0 16 0 0,0 0 0 0 0,0 0 0 0 0,0 0-16 0 0,0 0 0 0 0,0 0 0 0 0,0 0 0 0 0,0 0-16 0 0,0 0 0 0 0,0 0 0 0 0,0 0 0 0 0,0 0 16 0 0,0 0 0 0 0,0 0 0 0 0,0 0 0 0 0,14 14 16 0 0,-14-14 0 0 0,0 0 0 0 0,0 0 0 0 0,0 14-8 0 0,0 0 0 0 0,-14-14 0 0 0,14 0 0 0 0,0 14-88 0 0,0-14-64 0 0,0 14 96 0 0,0-14-96 0 0,0 0 0 0 0,0 14 0 0 0,0-14 0 0 0,0 0 0 0 0,0 0-128 0 0,14 0-8 0 0,-14 14 0 0 0,14-14 0 0 0,0 0-128 0 0,-14 0-24 0 0,14 0-8 0 0,-14 0 0 0 0,14 0 96 0 0,-14 0 16 0 0,0 0 8 0 0,14 0 0 0 0,-14-14 176 0 0,0 14 0 0 0,14 0 0 0 0,-14-14 0 0 0,0 14 0 0 0,0 0 104 0 0,0-14-8 0 0,0 14-8 0 0,0 0 104 0 0,0 0 32 0 0,0-14 0 0 0,0 14 0 0 0,-14-14-24 0 0,14 14 0 0 0,-14 0 0 0 0,14 0 0 0 0,0 0-40 0 0,0 0-16 0 0,-14 0 0 0 0,14 0 0 0 0,-14 0-72 0 0,14 14-8 0 0,-14-14-64 0 0,14 0 96 0 0,0 0-96 0 0,-14 14-104 0 0,14-14 16 0 0,0 0 8 0 0,0 0-384 0 0,0 0-80 0 0,0 14-8 0 0,0-14-7383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12.35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196 224 11728 0 0,'0'0'328'0'0,"0"0"88"0"0,-14 0-336 0 0,14 0-80 0 0,0 0 0 0 0,0 0 0 0 0,0 0 760 0 0,0 0 136 0 0,0 0 24 0 0,0 0 8 0 0,0 0-233 0 0,-14 0-47 0 0,14 0-8 0 0,0 0 0 0 0,0 0-344 0 0,0 0-72 0 0,-14 0-8 0 0,0 0-8 0 0,14 0 16 0 0,0 0 8 0 0,-14 0 0 0 0,0 0 0 0 0,0 0-96 0 0,14 14-16 0 0,-14-14-8 0 0,0 0 0 0 0,0 0-112 0 0,14 0 72 0 0,-14 14-72 0 0,0-14 64 0 0,14 0-64 0 0,-14 0 0 0 0,14 13 0 0 0,0-13 0 0 0,0 0 0 0 0,-13 0 0 0 0,13 14 0 0 0,0-14 0 0 0,0 0 0 0 0,0 14-96 0 0,0-14 32 0 0,0 0 64 0 0,0 0-160 0 0,13 14 24 0 0,1-14 8 0 0,-14 0 0 0 0,0 0 8 0 0,0 0 8 0 0,14 0 0 0 0,0 0 0 0 0,0 0-208 0 0,0 0-32 0 0,0-14-16 0 0,0 14 0 0 0,-14-14 80 0 0,14 14 24 0 0,0-14 0 0 0,-14 1 0 0 0,14 13-24 0 0,0-14 0 0 0,-14 0 0 0 0,0 0 1 0 0,14 14 175 0 0,-14-14 32 0 0,0 0 8 0 0,14 0 0 0 0,-14 0 72 0 0,0 0 0 0 0,0-14 64 0 0,0 14-64 0 0,0 0 0 0 0,14-14 0 0 0,-14 14 0 0 0,0 0 64 0 0,14 1-64 0 0,-14-1 0 0 0,0 14-88 0 0,0 0 88 0 0,0 0-88 0 0,0 0 88 0 0,0 0-96 0 0,0 0 96 0 0,0 0 128 0 0,0 0 88 0 0,0 0 7 0 0,0 14 9 0 0,0-1 88 0 0,-14 1 8 0 0,14 0 8 0 0,0 0 0 0 0,0 0-80 0 0,0 0-24 0 0,0 0 0 0 0,0 14 0 0 0,0-14-136 0 0,0 0-32 0 0,0 0-64 0 0,0 14 96 0 0,0-14-96 0 0,14 0 72 0 0,-14 0-72 0 0,0-1 64 0 0,0-13-64 0 0,14 14 0 0 0,-14 0 0 0 0,0-14 0 0 0,0 0 0 0 0,14 0-72 0 0,-14 14 72 0 0,0-14 0 0 0,0 0-192 0 0,14 0 8 0 0,0 0 8 0 0,-1 0 0 0 0,-13 0-8 0 0,14-14 0 0 0,0 14 0 0 0,-14 0 0 0 0,14-14 16 0 0,-14 0 0 0 0,14 14 0 0 0,0-13 0 0 0,-14-1 168 0 0,0 0 0 0 0,14 0-72 0 0,-14 14 72 0 0,0-14 0 0 0,14 14 0 0 0,-14-14 0 0 0,0 14 72 0 0,0 0 40 0 0,0 0 8 0 0,0 0 0 0 0,0 0 0 0 0,0 0 112 0 0,0 0 24 0 0,0 0 8 0 0,0 0 0 0 0,0 0 0 0 0,-14 0 0 0 0,14 14 0 0 0,-14-14 0 0 0,14 14-72 0 0,0-14-8 0 0,-14 14-8 0 0,14 0 0 0 0,0 0-112 0 0,0-14-64 0 0,0 13 80 0 0,-14 1-80 0 0,14-14 0 0 0,0 0 0 0 0,14 14 0 0 0,-14-14 0 0 0,0 14 0 0 0,0 0 0 0 0,0-14 0 0 0,14 0-80 0 0,-14 0 0 0 0,14 14 0 0 0,0-14 0 0 0,-14 0 0 0 0,14-14 0 0 0,0 14 0 0 0,-14 0 0 0 0,14 0 0 0 0,0-14-24 0 0,-14 14-8 0 0,14-14 0 0 0,-14 14 0 0 0,14-14-16 0 0,-14 14 0 0 0,14-14 0 0 0,-14 1 0 0 0,0 13 128 0 0,14-14-72 0 0,-14 14 72 0 0,0-14-64 0 0,14 0 64 0 0,-14 14 0 0 0,0 0 0 0 0,0 0 0 0 0,0 0 0 0 0,14-14-96 0 0,-14 14 96 0 0,0 0-96 0 0,0 0 32 0 0,0 0 0 0 0,0 0 0 0 0,0 0 0 0 0,0 0 64 0 0,0 0 0 0 0,0 14 64 0 0,0-14-64 0 0,0 0 160 0 0,0 0 0 0 0,0 0 0 0 0,14 14 0 0 0,-14-14-16 0 0,0 0-8 0 0,0 0 0 0 0,14 14 0 0 0,-14 0-16 0 0,14-1-8 0 0,-14-13 0 0 0,0 0 0 0 0,0 14-112 0 0,0-14 88 0 0,0 0-88 0 0,0 0 80 0 0,0 0-80 0 0,0 0 80 0 0,0 0-80 0 0,0 0 80 0 0,0 0-80 0 0,13 0 0 0 0,1 0 72 0 0,-14 0-72 0 0,0 0 0 0 0,0 0 0 0 0,14 0 0 0 0,0-14 0 0 0,-14 1-80 0 0,14 13-24 0 0,0-14-8 0 0,-14 0 0 0 0,14 0 112 0 0,0 14-88 0 0,-14-14 88 0 0,0 0-80 0 0,14 14 80 0 0,-14 0 0 0 0,0-14 0 0 0,0 14 0 0 0,0 0 0 0 0,0 0 0 0 0,0 0 0 0 0,0 0 64 0 0,0 0 32 0 0,0 0 16 0 0,0 0 0 0 0,0 0 0 0 0,14 0-24 0 0,-14 0-8 0 0,0 0 0 0 0,0 14 0 0 0,14-14-16 0 0,-14 0-64 0 0,14 14 96 0 0,-14 0-32 0 0,0-14-64 0 0,0 0 0 0 0,14 14 72 0 0,-14-14-72 0 0,0 0 0 0 0,0 14 72 0 0,0-14-72 0 0,0 0 0 0 0,0 0 88 0 0,0 0-88 0 0,0 0 80 0 0,0 0-80 0 0,0 0 64 0 0,14 0-64 0 0,-14 0 0 0 0,14 0 72 0 0,0 0-72 0 0,-14 0 0 0 0,0 0 0 0 0,0-14 0 0 0,14 14 0 0 0,-14-14 0 0 0,14 14-96 0 0,-14-14 96 0 0,0 0-80 0 0,14 14 80 0 0,-14 0 0 0 0,0 0-72 0 0,0-14 72 0 0,0 14 0 0 0,0 0 0 0 0,0 0-64 0 0,0 0 64 0 0,0 0 64 0 0,0 0-64 0 0,0 0 88 0 0,0 0 40 0 0,14 0 0 0 0,-14 0 8 0 0,0 14 0 0 0,0 0-8 0 0,13-14 0 0 0,-13 14 0 0 0,0-14 0 0 0,14 0-128 0 0,-14 14 80 0 0,0 0-80 0 0,0-14 64 0 0,0 0-64 0 0,14 0 0 0 0,-14 0 0 0 0,0 0 64 0 0,0 14-64 0 0,0-14 0 0 0,0 0 0 0 0,0 0 0 0 0,14 0 0 0 0,-14 0 80 0 0,0 0-80 0 0,14 0 80 0 0,0-14-16 0 0,-14 14-64 0 0,0 0 96 0 0,14-14-32 0 0,-14 0-64 0 0,14 14 0 0 0,-14-14 0 0 0,0 0 0 0 0,14 0-320 0 0,-14 14-8 0 0,0-14 0 0 0,0 0-5535 0 0,0 0-1113 0 0</inkml:trace>
  <inkml:trace contextRef="#ctx0" brushRef="#br0" timeOffset="168.7416">852 36 20127 0 0,'0'0'448'0'0,"0"0"88"0"0,0 0 16 0 0,0 0 8 0 0,0 0-448 0 0,0 0-112 0 0,0 0 0 0 0,0 0 0 0 0,0 0 376 0 0,0 0 48 0 0,0 0 16 0 0,0 0 0 0 0,0 0-440 0 0,0-21 0 0 0,0 21-64 0 0,21 0-6336 0 0,0 0-1255 0 0</inkml:trace>
  <inkml:trace contextRef="#ctx0" brushRef="#br0" timeOffset="548.1339">1075 224 8656 0 0,'0'0'240'0'0,"0"0"64"0"0,0 0-240 0 0,14 0-64 0 0,0 0 0 0 0,-14-14 0 0 0,0 14 704 0 0,0 0 136 0 0,14 0 24 0 0,0 0 8 0 0,-14-14-448 0 0,14 14-88 0 0,0 0-16 0 0,-14-14-8 0 0,0 14-96 0 0,0 0-24 0 0,0 0 0 0 0,14-14 0 0 0,-28 14 152 0 0,14 0 24 0 0,0 0 8 0 0,14 0 0 0 0,-14-14 7 0 0,0 14 9 0 0,0 0 0 0 0,0 0 0 0 0,0 0 32 0 0,0 0 8 0 0,-14-14 0 0 0,14 14 0 0 0,0 0 16 0 0,0 0 8 0 0,0 0 0 0 0,0 0 0 0 0,0 0-64 0 0,0 0-8 0 0,-14 0-8 0 0,0 14 0 0 0,14-14-88 0 0,-14 0-8 0 0,14 14-8 0 0,0-14 0 0 0,0 0-176 0 0,-14 0-96 0 0,14 14 96 0 0,0-14-96 0 0,-14 14 0 0 0,14 0 0 0 0,0-14 0 0 0,0 14 0 0 0,0 0 0 0 0,0-14 0 0 0,0 0 0 0 0,14 14 0 0 0,-14 0-88 0 0,0-14 88 0 0,14 0-96 0 0,0 14 96 0 0,0-14-256 0 0,14 14 8 0 0,0-14 0 0 0,-14 0-5968 0 0,14 0-1199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23.04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14 84 13552 0 0,'0'-42'384'0'0,"0"42"88"0"0,0 14-376 0 0,0 0-96 0 0,0-14 0 0 0,0 0 0 0 0,0 0 720 0 0,14 0 128 0 0,-14 0 23 0 0,0 0 9 0 0,0 0-424 0 0,0 14-80 0 0,0-14-24 0 0,0 14 0 0 0,0 0-224 0 0,0 0-40 0 0,0 0-16 0 0,0-14 0 0 0,14 28-72 0 0,-14-28 0 0 0,0 28 72 0 0,0-14-72 0 0,0 0 0 0 0,15 0 0 0 0,-15-1 0 0 0,0 1 0 0 0,0 0-112 0 0,0 0-32 0 0,0 0-8 0 0,0 0 0 0 0,0 0-176 0 0,0-14-40 0 0,0 14-8 0 0,0 0 0 0 0,0-14-344 0 0,0 0-71 0 0,0 0-9 0 0,0 0-3432 0 0,0 14-688 0 0</inkml:trace>
  <inkml:trace contextRef="#ctx0" brushRef="#br0" timeOffset="247.1332">0 42 15176 0 0,'0'42'328'0'0,"0"-42"72"0"0,0 0 16 0 0,0 0 15 0 0,0 0-343 0 0,0 0-88 0 0,0 0 0 0 0,0 0 0 0 0,0 14 504 0 0,0-14 80 0 0,14 0 24 0 0,0 0 0 0 0,-14 0-192 0 0,14 0-40 0 0,0 0-8 0 0,-14-14 0 0 0,28 0-80 0 0,-28 0-24 0 0,14 14 0 0 0,0-14 0 0 0,14 14-176 0 0,-14-14-88 0 0,-14 14 80 0 0,14-14-80 0 0,14 14-80 0 0,-28 0-64 0 0,14 0-16 0 0,0 0 0 0 0,0-14-320 0 0,0 14-72 0 0,-14 0-16 0 0,14 0-4775 0 0,-14 0-961 0 0</inkml:trace>
  <inkml:trace contextRef="#ctx0" brushRef="#br0" timeOffset="463.0028">126 140 14208 0 0,'14'-28'400'0'0,"-14"28"96"0"0,0 14-400 0 0,0-14-96 0 0,0 0 0 0 0,0 0 0 0 0,0 0 720 0 0,0 14 119 0 0,14-14 25 0 0,-14 0 8 0 0,14 0-424 0 0,-14 0-96 0 0,13 14-8 0 0,1-14-8 0 0,-14 0-336 0 0,14 0 0 0 0,-14 14 0 0 0,14-14 0 0 0,-14 0-480 0 0,14 14-40 0 0,-14-14-8 0 0,14 0-4463 0 0,0 0-889 0 0</inkml:trace>
  <inkml:trace contextRef="#ctx0" brushRef="#br0" timeOffset="1048.7415">433 140 14280 0 0,'0'0'312'0'0,"0"14"64"0"0,0-14 8 0 0,-14 14 32 0 0,14-14-336 0 0,0 0-80 0 0,-14 14 0 0 0,14 0 0 0 0,-14-14 480 0 0,14 0 87 0 0,0 0 9 0 0,-14 14 8 0 0,0 0-328 0 0,0-14-64 0 0,14 0-8 0 0,0 0-8 0 0,0 0-80 0 0,0 14-8 0 0,-14 0-8 0 0,14-14 0 0 0,0 14-80 0 0,-14-14 0 0 0,14 0 0 0 0,0 0 64 0 0,0 14-64 0 0,0-14 0 0 0,0 14 0 0 0,0-1 0 0 0,0-13 0 0 0,0 14 0 0 0,0-14 0 0 0,0 0 0 0 0,0 0-128 0 0,0 0 16 0 0,0 0 0 0 0,14 14 0 0 0,0-14-144 0 0,0 0-24 0 0,-14 0-8 0 0,14 0 0 0 0,0 0-64 0 0,0-14-8 0 0,0 14-8 0 0,0-14 1 0 0,0 14 7 0 0,-1-13 0 0 0,-13 13 0 0 0,0-14 0 0 0,14 14 168 0 0,-14-14 40 0 0,0 14 8 0 0,14-14 0 0 0,-28 14 240 0 0,14-14 56 0 0,14 14 8 0 0,-14-14 0 0 0,0 14 72 0 0,0-14 24 0 0,-14 14 0 0 0,14-14 0 0 0,14 14-160 0 0,-14 0-24 0 0,0 0-8 0 0,0-14 0 0 0,0 14-64 0 0,0 0 0 0 0,0 0-96 0 0,0 0 96 0 0,0 0-152 0 0,0-14 32 0 0,0 14 8 0 0,0 0 0 0 0,0 0 112 0 0,0 0 0 0 0,14 0 0 0 0,-14 0 0 0 0,0 0 0 0 0,14 0 0 0 0,-14 0 96 0 0,0 14-96 0 0,14-14 96 0 0,-14 0-96 0 0,0 0 96 0 0,14 14-96 0 0,0-14 64 0 0,-14 14-64 0 0,0-14 0 0 0,14 14 0 0 0,-14-14 0 0 0,14 14 0 0 0,-14-14 0 0 0,0 0 0 0 0,0 14 0 0 0,0-14 0 0 0,0 0 0 0 0,0 0 0 0 0,0 0 72 0 0,0 0 16 0 0,0 0 0 0 0,0 0 0 0 0,0 0 223 0 0,0 0 41 0 0,0 0 16 0 0,0 0 0 0 0,0 0-136 0 0,0 0-24 0 0,0-14-8 0 0,0 14 0 0 0,0-14-104 0 0,0 0-16 0 0,14 0-8 0 0,-14 0 0 0 0,0 0-72 0 0,0 14-72 0 0,14-14 72 0 0,-14 0-104 0 0,0 14-256 0 0,0 0-56 0 0,14-14 0 0 0,0 0-4263 0 0,0 14-857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25.80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2359 5827 10680 0 0,'0'0'232'0'0,"0"0"56"0"0,0 0 0 0 0,0 0 16 0 0,0 0-240 0 0,0 0-64 0 0,0 0 0 0 0,0 14 0 0 0,0-14 824 0 0,-14 14 152 0 0,14 0 32 0 0,0-14 8 0 0,-14 13-440 0 0,14-13-97 0 0,0 14-7 0 0,0-14-8 0 0,-14 14-112 0 0,0-14-16 0 0,14 14-8 0 0,-14 0 0 0 0,14-14-168 0 0,0 14-32 0 0,-14-14 0 0 0,14 14-8 0 0,0 0-120 0 0,0-14 0 0 0,0 14 0 0 0,0 0 0 0 0,0-14 0 0 0,0 0-96 0 0,0 0 24 0 0,14 14 0 0 0,-14-14-136 0 0,0 0-24 0 0,14 14-8 0 0,-14-14 0 0 0,0 0-32 0 0,14 0-8 0 0,-14 0 0 0 0,14 0 0 0 0,-14 0 104 0 0,14 0 16 0 0,0 0 8 0 0,0-14 0 0 0,-14 14-8 0 0,0 0-7 0 0,0-14-1 0 0,14 14 0 0 0,0-14 40 0 0,-14 14 16 0 0,0-14 0 0 0,14 14 0 0 0,-14-14 112 0 0,0 0 0 0 0,0 14 0 0 0,0 0 0 0 0,-14-14 96 0 0,14 0-16 0 0,0 0 0 0 0,0 14 0 0 0,0-14 32 0 0,-14 0 8 0 0,14 1 0 0 0,0-1 0 0 0,0 14-56 0 0,0 0-64 0 0,0 0 87 0 0,0 0-87 0 0,0 0 64 0 0,-14 0-64 0 0,14-14 0 0 0,0 14 0 0 0,0 0 0 0 0,0 0 0 0 0,0 0 0 0 0,0 0 0 0 0,0 0 0 0 0,14 0 0 0 0,0 0 0 0 0,-14 0 0 0 0,0 0-96 0 0,14 0 25 0 0,0 0 7 0 0,0-14 0 0 0,-14 14-136 0 0,14-14-24 0 0,0 14-8 0 0,0 0 0 0 0,-14-14 32 0 0,14 14 8 0 0,0-14 0 0 0,-14 0 0 0 0,13 14 96 0 0,-13-14 16 0 0,14 14 8 0 0,-14-14 0 0 0,0 14 72 0 0,14-14 0 0 0,-14 14 0 0 0,14-14 0 0 0,-14 0 72 0 0,0 14-72 0 0,0 0 96 0 0,0 0-96 0 0,0 0 64 0 0,0 0-64 0 0,0 0 0 0 0,0 0 0 0 0,0 0 0 0 0,0 0-88 0 0,0 0 16 0 0,0 0 0 0 0,0 0 72 0 0,0 0 72 0 0,0 0-8 0 0,0 0-64 0 0,0 0 168 0 0,0 0-16 0 0,0 28-8 0 0,0-28 0 0 0,0 14 64 0 0,0 0 16 0 0,0 0 0 0 0,-14-14 0 0 0,14 14-128 0 0,0 14-32 0 0,14-14 0 0 0,-14 0 0 0 0,0 14-64 0 0,0-15 0 0 0,0 1-96 0 0,0 0 96 0 0,0 0 0 0 0,0 0 0 0 0,0 0 0 0 0,14-14 0 0 0,-14 14-96 0 0,0 0 96 0 0,0-14-96 0 0,-14 14 96 0 0,14-14-88 0 0,0 0 88 0 0,0 0-64 0 0,0 0 64 0 0,0 0 0 0 0,0 0 0 0 0,0 0 0 0 0,0 0 0 0 0,0 0 0 0 0,0 0 0 0 0,0 0 0 0 0,0 0 0 0 0,0 0 0 0 0,0-14 0 0 0,0 0 0 0 0,0 0 64 0 0,14 0 16 0 0,-14 0 8 0 0,0-14 0 0 0,0 14 0 0 0,0 1 16 0 0,0-1 8 0 0,14 0-1 0 0,-14 0 1 0 0,0 0-112 0 0,0 14 0 0 0,14-14 0 0 0,-14 14 0 0 0,14-14 0 0 0,-14 14 0 0 0,14 0 0 0 0,-14-14 0 0 0,14 14 0 0 0,-14 0 0 0 0,0 0 0 0 0,14 0 72 0 0,0 0-72 0 0,-14 0 0 0 0,0 0 0 0 0,14 14 64 0 0,0-14-64 0 0,0 0 0 0 0,-14 0 0 0 0,0 0 0 0 0,0 0 0 0 0,0 0 0 0 0,0 0 0 0 0,0 0 0 0 0,0 0 0 0 0,14 0 0 0 0,-14-14-72 0 0,0 14 72 0 0,14 0 0 0 0,0-14 0 0 0,-14 14 0 0 0,0 0 0 0 0,14-14-128 0 0,-14 0 9 0 0,0 14-1 0 0,0-14 0 0 0,14 0 48 0 0,-14 0 8 0 0,0 14 0 0 0,0-14 0 0 0,-14 14-168 0 0,14 0-32 0 0,0 0-8 0 0,0 0 0 0 0,0 0 144 0 0,0-14 24 0 0,0 14 8 0 0,0 0 0 0 0,0 0 96 0 0,0 0 0 0 0,0 0 96 0 0,0 14-96 0 0,14-14 320 0 0,-14 14 16 0 0,-14 0 0 0 0,14 0 0 0 0,14 0-224 0 0,-14 0-48 0 0,-14 0 0 0 0,14 0-64 0 0,0 0 96 0 0,0 0-96 0 0,0 14 96 0 0,0-14-96 0 0,-14 0 80 0 0,14 13-80 0 0,0-13 63 0 0,14 0-63 0 0,0 0 80 0 0,-14 0-80 0 0,-14 0 96 0 0,14-14-96 0 0,14 14 96 0 0,-14 0-32 0 0,0-14 0 0 0,0 0-64 0 0,0 14 80 0 0,0-14-80 0 0,0 0 64 0 0,0 0-64 0 0,0 0 0 0 0,14-14-96 0 0,-1 14 0 0 0,-13 0 8 0 0,0 0-40 0 0,0-14 0 0 0,14 0-7 0 0,0 0-1 0 0,-14 0 40 0 0,0 0 16 0 0,14 0 0 0 0,0 14 0 0 0,-14-14 0 0 0,14 1 0 0 0,-14 13 0 0 0,0 0 0 0 0,0 0 80 0 0,0 0-96 0 0,0 0 96 0 0,0 0-96 0 0,14 0 208 0 0,-14 0 40 0 0,0 0 8 0 0,14 13 0 0 0,-14-13-160 0 0,0 0 0 0 0,0 14 0 0 0,14-14-72 0 0,-14 14 72 0 0,14-14 128 0 0,-14 0-32 0 0,0 0-8 0 0,0 14-88 0 0,0-14 64 0 0,0 0-64 0 0,14 0 64 0 0,0 0 0 0 0,-14 0 0 0 0,0 0-1 0 0,14 0 1 0 0,-14-14-64 0 0,14 14 0 0 0,-14 0 0 0 0,0 0 64 0 0,0 0-64 0 0,14-14 0 0 0,-14 0 0 0 0,14 1 0 0 0,-14 13 0 0 0,0-14 0 0 0,0 14 0 0 0,0-14 0 0 0,0 14 0 0 0,0-14 0 0 0,14 14 0 0 0,-14-14 0 0 0,0 14 0 0 0,0 0 96 0 0,0 0-96 0 0,0 0 96 0 0,0 0-96 0 0,0 0 0 0 0,0 0 72 0 0,0 0-72 0 0,-14 0 256 0 0,14 0 24 0 0,0 0 0 0 0,0 0 0 0 0,-14 14-176 0 0,14 0-32 0 0,0-14-8 0 0,0 14 0 0 0,-14 0-64 0 0,14-1 0 0 0,0-13 0 0 0,0 14 0 0 0,14 0-64 0 0,-14-14 64 0 0,0 14-80 0 0,0-14 80 0 0,0 14-104 0 0,14-14 24 0 0,-14 0 8 0 0,14 14 0 0 0,-14-14-40 0 0,14 0-8 0 0,-14 0 0 0 0,0 0 0 0 0,0 0 16 0 0,14 0 0 0 0,0 0 0 0 0,-14 0 0 0 0,0 0-32 0 0,13 0-8 0 0,1 0 0 0 0,0-14 1 0 0,-14 14 31 0 0,14-14 8 0 0,-14 14 0 0 0,14-14 0 0 0,-14 14-8 0 0,14-14 0 0 0,-14 14 0 0 0,0-14 0 0 0,14 1-48 0 0,-14-1-16 0 0,0 14 0 0 0,0-14 0 0 0,0 14-32 0 0,0-14-8 0 0,14 14 0 0 0,-14 0 0 0 0,0 0 8 0 0,0 0 0 0 0,0 0 0 0 0,0 0 0 0 0,0 0 208 0 0,0 0 64 0 0,0 0 0 0 0,14 0 0 0 0,0 14 256 0 0,-14-14 48 0 0,0 14 16 0 0,14 0 0 0 0,-14-1-96 0 0,0-13-24 0 0,0 14 0 0 0,0 0 0 0 0,0 0-40 0 0,0-14 0 0 0,14 14-9 0 0,-14 0 1 0 0,0-14-48 0 0,0 0-8 0 0,0 14 0 0 0,0-14 0 0 0,0 0 40 0 0,0 0 8 0 0,0 0 0 0 0,0 0 0 0 0,0 0-8 0 0,0 0 0 0 0,0 0 0 0 0,0 0 0 0 0,0 0-24 0 0,0 0-8 0 0,0 0 0 0 0,0 0 0 0 0,14-14-56 0 0,-14 0-16 0 0,14 0 0 0 0,-14 0 0 0 0,0 0-32 0 0,0 0 0 0 0,14 1-64 0 0,-14-1 96 0 0,14 0-96 0 0,-14 14 0 0 0,14-14 0 0 0,0 0 0 0 0,-14 14-208 0 0,0-14-88 0 0,14 14-24 0 0,0-14 0 0 0,-14 14-336 0 0,0 0-72 0 0,0 0-8 0 0,14 0-7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26.23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0 223 12960 0 0,'0'0'368'0'0,"0"0"80"0"0,0 0-360 0 0,0 0-88 0 0,0 14 0 0 0,0-14 0 0 0,0 0 560 0 0,0 14 96 0 0,0 0 16 0 0,0-14 7 0 0,0 0-335 0 0,0 14-72 0 0,0 0-16 0 0,0 0 0 0 0,0 0-120 0 0,0 0-24 0 0,0 0-8 0 0,0 0 0 0 0,0 0-8 0 0,0-1 0 0 0,0-13 0 0 0,0 0 0 0 0,14 14 0 0 0,-14-14-8 0 0,0 14 0 0 0,0-14 0 0 0,0 0-88 0 0,0 0 0 0 0,0 0 0 0 0,0 0 0 0 0,0 0 0 0 0,0-14 0 0 0,14 14 0 0 0,-14 0 0 0 0,0-14-128 0 0,14 14 32 0 0,-14-13 0 0 0,14-1 8 0 0,-14 0 0 0 0,14 0 0 0 0,-14 0 0 0 0,0 0 0 0 0,14 0-152 0 0,0 0-32 0 0,-14 0-8 0 0,0 0 0 0 0,14 14 48 0 0,-14-14 8 0 0,14 14 1 0 0,-14 0-1 0 0,0-14 32 0 0,0 14 0 0 0,0 0 8 0 0,0 0 0 0 0,0 0 288 0 0,14 14 56 0 0,0-14 16 0 0,-14 0 0 0 0,0 14-80 0 0,0 0-24 0 0,0 0 0 0 0,14 0 0 0 0,-14-14-72 0 0,0 14 0 0 0,13 0 0 0 0,-13-14 0 0 0,0 14-112 0 0,0 0 40 0 0,14 0 8 0 0,-14-14 0 0 0,0 14-192 0 0,14-14-40 0 0,-14 0-8 0 0,0 13 0 0 0,0-13-304 0 0,14 0-56 0 0,-14 0-8 0 0,14 0-2832 0 0,-14-13-560 0 0</inkml:trace>
  <inkml:trace contextRef="#ctx0" brushRef="#br0" timeOffset="362.0924">363 195 14568 0 0,'0'0'320'0'0,"0"0"64"0"0,0 0 8 0 0,0 0 24 0 0,0 0-328 0 0,0 0-88 0 0,0 0 0 0 0,0 0 0 0 0,0 0 607 0 0,0 0 97 0 0,0 0 32 0 0,0 0 0 0 0,0 0-192 0 0,0 0-32 0 0,-14 14 0 0 0,14-14-8 0 0,0 0-88 0 0,-14 0-24 0 0,14 14 0 0 0,0-14 0 0 0,-14 14-216 0 0,0 0-48 0 0,14-14 0 0 0,0 14-8 0 0,-14 0-120 0 0,14 0 0 0 0,0-14 64 0 0,-14 14-64 0 0,14 0 0 0 0,0 0 0 0 0,0 0 0 0 0,0-14 0 0 0,0 14-144 0 0,14-14 24 0 0,-14 14 8 0 0,14-14 0 0 0,-14 13-112 0 0,14-13-16 0 0,-14 0-8 0 0,14 0 0 0 0,-14 0-88 0 0,0 0-16 0 0,0 0-8 0 0,0 0 0 0 0,0 0 104 0 0,28 0 16 0 0,-28 0 8 0 0,0 0 0 0 0,14-13 40 0 0,0 13 0 0 0,-14 0 8 0 0,0-14 0 0 0,14 0 104 0 0,0 0 80 0 0,-14 0-104 0 0,0 14 40 0 0,0-14 64 0 0,0 0 0 0 0,0 14 0 0 0,0-14 64 0 0,0 14 32 0 0,0-14 0 0 0,-14 14 8 0 0,14-14 0 0 0,-14 14-40 0 0,14 0 0 0 0,0 0-64 0 0,0 0 96 0 0,-14 0-96 0 0,14 0-120 0 0,0 0 24 0 0,0 0 8 0 0,0 0-328 0 0,0 0-64 0 0,0 0-8 0 0,0 0-6527 0 0</inkml:trace>
  <inkml:trace contextRef="#ctx0" brushRef="#br0" timeOffset="1071.5156">628 223 12840 0 0,'0'-14'280'0'0,"0"14"56"0"0,0 0 16 0 0,0 0 16 0 0,0 0-296 0 0,0 0-72 0 0,0 0 0 0 0,0 0 0 0 0,0 0 792 0 0,0 0 136 0 0,-14 14 31 0 0,14-14 9 0 0,0 0-312 0 0,-14 0-64 0 0,14 0-16 0 0,-14 14 0 0 0,14 0-184 0 0,-14-14-40 0 0,14 14 0 0 0,-14 0-8 0 0,14-14-176 0 0,0 14-32 0 0,-14 0-8 0 0,14-14 0 0 0,0 14-128 0 0,0-14 0 0 0,0 14 0 0 0,0-14 0 0 0,0 14 0 0 0,14-14 0 0 0,-14 14-120 0 0,0-14 40 0 0,0 0-136 0 0,14 14-24 0 0,-14-14-8 0 0,0 0 0 0 0,14-14 40 0 0,-14 14 8 0 0,14 0 0 0 0,-14 0 0 0 0,0 0 32 0 0,14-14 8 0 0,0 0 0 0 0,-14 14 0 0 0,14-14 24 0 0,-14 0 8 0 0,14 0 0 0 0,-14 0 0 0 0,14 0 32 0 0,-14 0 0 0 0,0 0 8 0 0,14 0 0 0 0,-14-14 88 0 0,0 14 0 0 0,14 0 0 0 0,-14-14-64 0 0,0 15 64 0 0,14-15-104 0 0,-14 14 40 0 0,0 0 64 0 0,14-14-304 0 0,-14 14 0 0 0,0 0 0 0 0,14 0 0 0 0,-14 14 48 0 0,0 0 0 0 0,0 0 8 0 0,0 0 1 0 0,0 0 311 0 0,0 0 55 0 0,0 0 9 0 0,0 0 8 0 0,0 0 248 0 0,-14 14 56 0 0,14 0 8 0 0,0-14 0 0 0,0 14-128 0 0,0 0-16 0 0,0 0-8 0 0,-14 0 0 0 0,14 0-128 0 0,0 14-24 0 0,0-15-8 0 0,0 1 0 0 0,0 0-136 0 0,0 0 64 0 0,0 0-64 0 0,0 0 0 0 0,0 0 0 0 0,14 0 0 0 0,-14 0 0 0 0,0 0 0 0 0,0-14 0 0 0,0 0-72 0 0,14 14 72 0 0,-14 0-64 0 0,0-14-32 0 0,13 14-8 0 0,1-14 0 0 0,-14 0 0 0 0,0 0-64 0 0,14 0-16 0 0,0 0 0 0 0,-14-14 0 0 0,0 14 16 0 0,14 0 0 0 0,0-14 0 0 0,-14 0 0 0 0,14 14 40 0 0,0-14 16 0 0,-14 0 0 0 0,14 14 0 0 0,0-14 24 0 0,-14 0 8 0 0,0 14 0 0 0,14-14 0 0 0,-14 0 216 0 0,0 14 48 0 0,0 0 8 0 0,0 0 0 0 0,0 0 160 0 0,0 0 32 0 0,0 0 0 0 0,0 0 8 0 0,0 0 96 0 0,0 0 24 0 0,0-14 0 0 0,0 14 0 0 0,0 0-288 0 0,-14 0-64 0 0,14 0 0 0 0,-14 14-8 0 0,14-14-16 0 0,-14 0 0 0 0,14 14 0 0 0,-14 0 0 0 0,14-14-32 0 0,0 14-8 0 0,-14-14 0 0 0,14 14 0 0 0,0-14-96 0 0,0 14 0 0 0,0 0 0 0 0,0-14 0 0 0,0 14 0 0 0,0 0 0 0 0,0-14-72 0 0,0 14 72 0 0,0 0-152 0 0,0-14 24 0 0,14 14 0 0 0,-14-14 0 0 0,14 0-240 0 0,-14 14-48 0 0,14-14 0 0 0,0 0-8 0 0,0-14-792 0 0,-14 14-152 0 0,14 0-32 0 0,0-14-5663 0 0</inkml:trace>
  <inkml:trace contextRef="#ctx0" brushRef="#br0" timeOffset="1378.869">1117 111 16128 0 0,'0'0'351'0'0,"0"0"81"0"0,0 0 16 0 0,0 0 0 0 0,0 0-360 0 0,0 0-88 0 0,0 0 0 0 0,0 14 0 0 0,-14-14 640 0 0,14 14 120 0 0,-14-14 16 0 0,14 14 8 0 0,0 0-440 0 0,-14 0-88 0 0,14-14-24 0 0,0 0 0 0 0,-14 0-104 0 0,14 0-32 0 0,0 14 0 0 0,0-14 0 0 0,0 14-96 0 0,0-14-80 0 0,0 0 16 0 0,0 14 0 0 0,0-14 64 0 0,14 14 0 0 0,-14-14 0 0 0,0 0 0 0 0,0 0-192 0 0,14 14 8 0 0,-14 0 0 0 0,0-14 0 0 0,0 0 184 0 0,0 0 0 0 0,14 14 0 0 0,-14 0 0 0 0,0-14 0 0 0,14 0 0 0 0,-14 14 0 0 0,0-14 0 0 0,0 14 0 0 0,0-14 96 0 0,0 14-96 0 0,0-14 96 0 0,-14 14 24 0 0,14-14 8 0 0,-14 14 0 0 0,14-14 0 0 0,-14 14-128 0 0,0-14 0 0 0,14 0 0 0 0,0 0 0 0 0,-14 13-848 0 0,0-13-192 0 0,14 0-40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9:28.294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0 56 10944 0 0,'0'0'240'0'0,"0"0"48"0"0,0 0 16 0 0,0 0 0 0 0,0 0-240 0 0,0 0-64 0 0,0 0 0 0 0,0 0 0 0 0,0 0 768 0 0,0 0 136 0 0,0 0 32 0 0,0 0 8 0 0,0 0-272 0 0,0 0-65 0 0,0 0 1 0 0,0 0-8 0 0,0 0-184 0 0,0 14-40 0 0,0-14-8 0 0,0 0 0 0 0,0 14-152 0 0,0 0-32 0 0,0-14-8 0 0,0 14 0 0 0,0 0-80 0 0,0-14-8 0 0,0 14-8 0 0,0 0 0 0 0,0-14-80 0 0,0 14 0 0 0,0 0 0 0 0,0-14 64 0 0,0 14-64 0 0,0-14 0 0 0,0 0 0 0 0,0 14 0 0 0,0-14 0 0 0,0 0 0 0 0,0 0-72 0 0,0 0 72 0 0,0 0 0 0 0,0 0 0 0 0,0 0 0 0 0,0 0 0 0 0,0 0-112 0 0,0 0 32 0 0,0 0 8 0 0,0 0 0 0 0,0-14 72 0 0,14 14-80 0 0,-14-14 80 0 0,0 14-80 0 0,14-14-24 0 0,-14 14-8 0 0,0-14 0 0 0,14-14 0 0 0,-14 28 8 0 0,14-14 0 0 0,-14 0 0 0 0,0 14 0 0 0,14-14-24 0 0,-14 0 0 0 0,14 14 0 0 0,-14-14 0 0 0,0 14 128 0 0,14 0 0 0 0,-14 0 0 0 0,0 0-72 0 0,14 0 72 0 0,-14 0 72 0 0,0 0-8 0 0,0 0-64 0 0,0 0 144 0 0,0 0-24 0 0,0 0-8 0 0,0 0 0 0 0,0 0-48 0 0,0 14 0 0 0,0-14-64 0 0,14 14 96 0 0,-14 0-24 0 0,0 0-8 0 0,0-14 0 0 0,0 14 0 0 0,0-14-64 0 0,0 0 0 0 0,14 14 0 0 0,-14-14 0 0 0,0 14-320 0 0,0-14-48 0 0,0 14-16 0 0,0-14 0 0 0,0 0-120 0 0,0 0-24 0 0,0 0-8 0 0,0 0-4055 0 0,0 0-817 0 0</inkml:trace>
  <inkml:trace contextRef="#ctx0" brushRef="#br0" timeOffset="200.8823">279 1 16296 0 0,'0'0'351'0'0,"0"0"81"0"0,0 0 16 0 0,0 0 16 0 0,0 0-368 0 0,0 0-96 0 0,0 0 0 0 0,0 0 0 0 0,0 0 448 0 0,0 0 80 0 0,0 0 16 0 0,0 0 0 0 0,0 0-472 0 0,0 0-72 0 0,0 0 0 0 0,0 21-80 0 0,0-21-688 0 0,21 21-144 0 0,-21 0-24 0 0</inkml:trace>
  <inkml:trace contextRef="#ctx0" brushRef="#br0" timeOffset="353.8552">265 196 19871 0 0,'0'0'440'0'0,"0"0"88"0"0,0 0 16 0 0,0 0 8 0 0,0 0-440 0 0,0 0-112 0 0,0 0 0 0 0,0 0 0 0 0,0 0 528 0 0,0 0 80 0 0,0 0 24 0 0,0 0 0 0 0,0 0-1096 0 0,0 0-216 0 0,0 0-48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48.28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2373 4452 11888 0 0,'0'0'256'0'0,"0"0"64"0"0,0 0 0 0 0,0 0 24 0 0,0 0-280 0 0,0 0-64 0 0,0 0 0 0 0,0 0 0 0 0,0 0 640 0 0,0 0 120 0 0,0 0 16 0 0,0 0 8 0 0,0 0-265 0 0,0 0-47 0 0,0 0-16 0 0,0 0 0 0 0,0 0-232 0 0,0 14-40 0 0,0-14-16 0 0,0 0 0 0 0,0 14-56 0 0,0 0-16 0 0,0 0 0 0 0,0-14 0 0 0,0 14-96 0 0,0-14 0 0 0,0 14 64 0 0,0 0-64 0 0,0 0 0 0 0,0-14 0 0 0,0 0 0 0 0,14 14 0 0 0,-14-14-72 0 0,0 0 72 0 0,0 0-104 0 0,0 0 40 0 0,0 0-40 0 0,0 0-8 0 0,0 0 0 0 0,0 0 0 0 0,0 0-8 0 0,0 0 0 0 0,0 0 0 0 0,0-14 0 0 0,14 0 120 0 0,-14 14 0 0 0,0-14 0 0 0,14 0 0 0 0,-14 0-72 0 0,0 0 72 0 0,14 0-64 0 0,0 0 64 0 0,-14 0-88 0 0,14 14 88 0 0,-14-14-104 0 0,14 14 40 0 0,-14-14 64 0 0,0 14-64 0 0,0 0 64 0 0,0 0-64 0 0,0 0 128 0 0,14-14 32 0 0,0 14 8 0 0,-14 0 0 0 0,0 0 48 0 0,0 0 8 0 0,14 14 0 0 0,-14-14 0 0 0,0 0-8 0 0,14 14 0 0 0,-14-14 0 0 0,0 14 0 0 0,14-14-152 0 0,-14 14 0 0 0,14-14 64 0 0,-14 14-64 0 0,14-14 0 0 0,-14 14-72 0 0,0-14 8 0 0,0 0 0 0 0,0 0-288 0 0,0 14-64 0 0,14-14 0 0 0,-14 0-6783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1:38.93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1572 2749 10680 0 0,'0'0'232'0'0,"0"0"56"0"0,0 0 0 0 0,0 0 16 0 0,0 0-240 0 0,0 0-64 0 0,0 0 0 0 0,0 0 0 0 0,0 0 576 0 0,0 0 112 0 0,0 0 16 0 0,0 0 8 0 0,0 0-240 0 0,0 0-56 0 0,0 0 0 0 0,0 0-8 0 0,0 0-9 0 0,0 0 1 0 0,0 0 0 0 0,0 0 0 0 0,0 0-232 0 0,0 0-40 0 0,0-8-16 0 0,0 8 0 0 0,-7 0 72 0 0,7 0 8 0 0,0 0 8 0 0,0 0 0 0 0,-8 0-8 0 0,8 0 0 0 0,0 0 0 0 0,-7 0 0 0 0,7 0-120 0 0,-7 8-72 0 0,7-8 80 0 0,0 0-80 0 0,0 0 64 0 0,-8 0-64 0 0,1 0 0 0 0,7 7 72 0 0,0-7-72 0 0,0 0 0 0 0,0 0 72 0 0,-8 0-72 0 0,8 0 0 0 0,0 0 0 0 0,-7 8 0 0 0,7-8-64 0 0,0 0 64 0 0,0 0 0 0 0,0 7 0 0 0,0-7 0 0 0,-8 0 0 0 0,8 8 0 0 0,0-8 0 0 0,0 7 0 0 0,0-7 0 0 0,0 0 0 0 0,0 7 0 0 0,0-7-64 0 0,0 8 64 0 0,0-8 64 0 0,0 0-64 0 0,0 0 88 0 0,0 0-88 0 0,0 0-88 0 0,8 7 24 0 0,-8-7 0 0 0,0 0-16 0 0,0 0 0 0 0,0 0 0 0 0,7 0 0 0 0,1 0-80 0 0,-8 0-8 0 0,7 0-8 0 0,-7 0 0 0 0,8 0-16 0 0,-8-7 0 0 0,7 7 0 0 0,-7-8 0 0 0,7 1 104 0 0,-7 7 24 0 0,8-7 0 0 0,-8-1 0 0 0,7 1 64 0 0,-7 7 0 0 0,8-8 0 0 0,-8 1 0 0 0,0-1-128 0 0,7 1-16 0 0,-7-1 0 0 0,0 1 0 0 0,0 0 232 0 0,0-8 40 0 0,0 7 16 0 0,0 1 0 0 0,0-1-80 0 0,0 1-64 0 0,0-8 96 0 0,0 8-96 0 0,0-1 224 0 0,-7 1 0 0 0,7-1-8 0 0,0 1 0 0 0,-8-1 56 0 0,8 1 16 0 0,-7 0 0 0 0,7 7 0 0 0,-8-8-16 0 0,8 1 0 0 0,-7 7 0 0 0,0 0 0 0 0,7-8-32 0 0,-8 8-8 0 0,8 0 0 0 0,-7 0 0 0 0,7 0-72 0 0,-8 8-24 0 0,1-8 0 0 0,7 0 0 0 0,-8 7-136 0 0,1-7 0 0 0,7 8 0 0 0,-8-8 0 0 0,1 7 0 0 0,7 0 0 0 0,-7-7-80 0 0,7 8 80 0 0,0-1-936 0 0,-8 1-128 0 0,8-1-24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1:43.77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1885 2760 15864 0 0,'0'0'352'0'0,"0"0"63"0"0,0 0 25 0 0,0 0 8 0 0,0 0-360 0 0,0 0-88 0 0,8 0 0 0 0,-8 0 0 0 0,0 0 480 0 0,7 0 88 0 0,1 0 8 0 0,-8 0 8 0 0,7 0-344 0 0,1 0-72 0 0,-1 0-8 0 0,-7 0-8 0 0,8 0-152 0 0,-1 0 0 0 0,-7 0-64 0 0,7 0 64 0 0,1 0-448 0 0,-1 0-32 0 0,-7 0-16 0 0,8 0-4655 0 0,-8 0-929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1:43.96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1893 2812 18167 0 0,'0'0'400'0'0,"0"0"80"0"0,0 0 24 0 0,0 0 8 0 0,7 0-416 0 0,0 0-96 0 0,-7 0 0 0 0,8 0 0 0 0,-1 0 504 0 0,1-7 72 0 0,-1 7 24 0 0,1 0 0 0 0,-1-7-344 0 0,0 7-72 0 0,1 0-16 0 0,7-8-6288 0 0,-8 8-1263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1:40.585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8 97 11488 0 0,'-8'0'256'0'0,"8"0"48"0"0,0 0 16 0 0,0 8 0 0 0,0-8-256 0 0,0 7-64 0 0,0-7 0 0 0,0 0 0 0 0,0 0 488 0 0,0 0 88 0 0,0 0 24 0 0,0 0 0 0 0,8 0-144 0 0,-8 8-24 0 0,7-8-8 0 0,-7 0-1 0 0,8 0-127 0 0,-8-8-24 0 0,7 8-8 0 0,0-7 0 0 0,1 7-168 0 0,7-8-32 0 0,0 1 0 0 0,0 7-64 0 0,-1-8 0 0 0,9 1 0 0 0,-1-1-80 0 0,1 1 80 0 0,6 0-96 0 0,-6 7 96 0 0,-1-8-80 0 0,0 1 80 0 0,8 7 0 0 0,-8-8 0 0 0,8 1 64 0 0,-7 7-64 0 0,-1-8-192 0 0,0 8-88 0 0,1-7-16 0 0,-8 7-8 0 0,7 0-303 0 0,-7-8-57 0 0,0 8-8 0 0,0 0-5344 0 0</inkml:trace>
  <inkml:trace contextRef="#ctx0" brushRef="#br0" timeOffset="1834.4631">82 269 11488 0 0,'0'0'256'0'0,"0"0"48"0"0,0 0 16 0 0,0 0 0 0 0,0 0-256 0 0,0 0-64 0 0,0 0 0 0 0,0 0 0 0 0,0 0 504 0 0,0 0 88 0 0,0 0 16 0 0,0 0 8 0 0,0 0-216 0 0,0 0-48 0 0,0 0 0 0 0,0 7-9 0 0,-8-7-119 0 0,8 0-32 0 0,0 0 0 0 0,-7 0 0 0 0,7 0-56 0 0,-8 7-8 0 0,1-7-8 0 0,7 0 0 0 0,0 0-48 0 0,0 0-8 0 0,0 8 0 0 0,-8-1 0 0 0,1-7-64 0 0,7 8 0 0 0,-7-8 0 0 0,7 7 0 0 0,-8-7 0 0 0,8 8 0 0 0,-7-8 0 0 0,7 7 0 0 0,-8 1 0 0 0,8-8 0 0 0,0 7 0 0 0,0 1 0 0 0,0-8 0 0 0,0 0-88 0 0,0 7 88 0 0,0-7-64 0 0,0 7 64 0 0,0-7-80 0 0,0 8 80 0 0,0-8-80 0 0,8 7 0 0 0,-8-7 0 0 0,0 0 0 0 0,7 8 0 0 0,-7-8-32 0 0,8 0-8 0 0,-1 7 0 0 0,-7-7 0 0 0,0 0-48 0 0,0 0-16 0 0,7-7 0 0 0,1 7 1 0 0,-8-8-25 0 0,7 8-8 0 0,1-7 0 0 0,-8-1 0 0 0,7 8-40 0 0,1-7-16 0 0,-8 0 0 0 0,0-1 0 0 0,7 1-56 0 0,0-1-16 0 0,-7 1 0 0 0,0-1 0 0 0,0-7 264 0 0,8 8 80 0 0,-16-1 0 0 0,8 1 0 0 0,0 0 160 0 0,0-8 96 0 0,0 7 8 0 0,-7 1 8 0 0,0-1-48 0 0,7 1 0 0 0,-8-1-8 0 0,8 1 0 0 0,-7 7 96 0 0,-1-7 16 0 0,1 7 8 0 0,7 0 0 0 0,-8-8-272 0 0,8 8-64 0 0,-7 0 0 0 0,7 0 0 0 0,0 0 0 0 0,0 8 0 0 0,-7-8-96 0 0,-1 0 96 0 0,8 0-256 0 0,0 0 16 0 0,0 0 0 0 0,0 0-5896 0 0</inkml:trace>
  <inkml:trace contextRef="#ctx0" brushRef="#br0" timeOffset="14446.748">253 194 8840 0 0,'0'0'192'0'0,"0"0"32"0"0,0 0 16 0 0,0 0 16 0 0,0 0-256 0 0,0 0 0 0 0,0 0 0 0 0,0 0 0 0 0,0 0 864 0 0,0 0 112 0 0,0 0 24 0 0,0 0 8 0 0,0 0-216 0 0,0 0-48 0 0,0 0-8 0 0,0 0-1 0 0,0 0-111 0 0,0 0-24 0 0,0 0-8 0 0,0 0 0 0 0,0 0-160 0 0,0 0-32 0 0,0 0-8 0 0,0 0 0 0 0,0 0-48 0 0,0 0-16 0 0,0 0 0 0 0,0 0 0 0 0,0 0-264 0 0,8 7-64 0 0,-8 1 0 0 0,0-8 0 0 0,0 7 0 0 0,0-7 0 0 0,0 8 0 0 0,0-1 64 0 0,0 1-64 0 0,0-8 0 0 0,0 7 0 0 0,0 1 0 0 0,0-1-192 0 0,0-7 16 0 0,0 0 8 0 0,0 0 0 0 0,0 0-48 0 0,0 8-8 0 0,7-8 0 0 0,-7 0 0 0 0,0 0-16 0 0,8 0-8 0 0,-1 0 0 0 0,-7 0 0 0 0,0 0 80 0 0,7-8 8 0 0,1 1 8 0 0,-8-1 0 0 0,7 8 40 0 0,1-7 8 0 0,-8-1 0 0 0,7 1 0 0 0,-7-1 104 0 0,8 1-88 0 0,-8-1 88 0 0,0 1-80 0 0,0 7-64 0 0,7-7-16 0 0,-7-1 0 0 0,0 1 0 0 0,8-1 48 0 0,-8 8 8 0 0,0 0 0 0 0,0 0 0 0 0,0 0 104 0 0,0 0-72 0 0,0 0 72 0 0,0 0-64 0 0,0 0 64 0 0,0 0 64 0 0,0 0-64 0 0,0 0 88 0 0,0 0 32 0 0,0 0 8 0 0,0 0 0 0 0,0 15 0 0 0,0-7-8 0 0,0-1 0 0 0,0 0 0 0 0,0 1 0 0 0,0 7-56 0 0,0 0 0 0 0,0 0-64 0 0,0-8 96 0 0,0 8-32 0 0,0 0 0 0 0,0 0-64 0 0,0 0 96 0 0,0 0 72 0 0,0 0 16 0 0,0-1 0 0 0,0 1 0 0 0,-8-7 72 0 0,8 7 24 0 0,0 0 0 0 0,-7-8 0 0 0,7 1-40 0 0,0-1-8 0 0,-8 8 0 0 0,1-8 0 0 0,7 1-8 0 0,-8-1-8 0 0,1 1 0 0 0,-1-1 0 0 0,8-7-216 0 0,0 0 0 0 0,-7 0 0 0 0,0-7 0 0 0,-1 7-192 0 0,1-8-88 0 0,7 8-8 0 0,0-7-5503 0 0,-8-1-1089 0 0</inkml:trace>
  <inkml:trace contextRef="#ctx0" brushRef="#br0" timeOffset="15015.4989">439 291 8176 0 0,'0'0'224'0'0,"0"0"64"0"0,0 0-224 0 0,0 0-64 0 0,0 0 0 0 0,0 0 0 0 0,0 0 448 0 0,0 0 88 0 0,0 0 8 0 0,0 0 8 0 0,0 0-40 0 0,0 0-16 0 0,0 0 0 0 0,0 0 0 0 0,0 0-72 0 0,0 0-8 0 0,0 0-8 0 0,0 0 0 0 0,0 0-72 0 0,0 8-16 0 0,0-8 0 0 0,8 7 0 0 0,-8-7-104 0 0,0 0-24 0 0,0 7-8 0 0,0 1-1 0 0,-8-1-111 0 0,8-7-72 0 0,0 0 96 0 0,0 0-96 0 0,0 0 64 0 0,0 0-64 0 0,0 0 0 0 0,0 0 0 0 0,0 0 0 0 0,8 0 0 0 0,-8 0-104 0 0,0 0 40 0 0,0 0-48 0 0,0 0-7 0 0,0 0-1 0 0,0 0 0 0 0,0 0 48 0 0,0 0 8 0 0,0-7 0 0 0,0 7 0 0 0,0 0 64 0 0,0-8-96 0 0,7 1 96 0 0,-7 7-96 0 0,0-7 32 0 0,8 7 0 0 0,-8-8 0 0 0,0 1 0 0 0,7-1 64 0 0,-7 8 0 0 0,0-7 0 0 0,8 7-64 0 0,-8 0 64 0 0,0 0 112 0 0,0 0-24 0 0,7-8-8 0 0,-7 8 72 0 0,0 0 8 0 0,0 0 8 0 0,7 8 0 0 0,-7-8-1 0 0,8 0 1 0 0,-8 7 0 0 0,0 1 0 0 0,7-8-64 0 0,-7 7-8 0 0,0 1-8 0 0,0-8 0 0 0,0 0-88 0 0,0 7 0 0 0,8 0-80 0 0,-8 1-6839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2:02.58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2041 2116 9184 0 0,'0'0'200'0'0,"0"0"48"0"0,0 0 8 0 0,0 0 0 0 0,0 0-256 0 0,0 0 0 0 0,0 0 0 0 0,-7 0 0 0 0,7 0 544 0 0,0 0 64 0 0,0 0 16 0 0,0 0 0 0 0,0 8-144 0 0,0-8-32 0 0,0 0-8 0 0,0 0 0 0 0,-7 0 0 0 0,7 0 0 0 0,-8 0 0 0 0,8 0 0 0 0,0 0-89 0 0,0 0-7 0 0,-7 0-8 0 0,7 0 0 0 0,-8 0-80 0 0,1 0-24 0 0,-1 0 0 0 0,8 0 0 0 0,-7 7-96 0 0,-1-7-16 0 0,8 0-8 0 0,-7 0 0 0 0,0 0-40 0 0,-1 8-8 0 0,1-8 0 0 0,-1 0 0 0 0,1 0-64 0 0,7 0 0 0 0,-8 0 72 0 0,8 0-72 0 0,-7 0 96 0 0,-8 7-24 0 0,15-7 0 0 0,-7 0 0 0 0,-1 0-8 0 0,1 7-64 0 0,-1-7 96 0 0,1 0-32 0 0,-1 0 0 0 0,8 8-64 0 0,-7-8 96 0 0,-1 0-32 0 0,1 0 32 0 0,7 0 0 0 0,-7 0 0 0 0,-1 0 0 0 0,8 0-24 0 0,-7 0 0 0 0,7 0 0 0 0,0 0 0 0 0,-8 0 24 0 0,8 0 0 0 0,0 0 0 0 0,0 0 0 0 0,0 0-96 0 0,-7 0 0 0 0,7 0 0 0 0,-8 0 0 0 0,8 0 224 0 0,0 0 24 0 0,0 0 8 0 0,-7 0 0 0 0,7 0-256 0 0,0 0 0 0 0,0 0 0 0 0,-8 7 0 0 0,8-7 96 0 0,0 0-24 0 0,0 0-8 0 0,0 0 0 0 0,0 0-64 0 0,0 0 0 0 0,-7 0 0 0 0,7 0 0 0 0,0 0 0 0 0,0 0 0 0 0,0 0 0 0 0,0 0 0 0 0,0 0 0 0 0,0 0 0 0 0,0 0 0 0 0,0 0 0 0 0,0 0 0 0 0,0 0 0 0 0,0 0 0 0 0,0 0 0 0 0,0 0 0 0 0,7 8 0 0 0,1-8 0 0 0,-8 7 0 0 0,7-7 0 0 0,1 0 0 0 0,-1 0 0 0 0,-7 0 0 0 0,15 0 0 0 0,-15 8-88 0 0,15-8 24 0 0,-15 0 0 0 0,15 0-288 0 0,-8 0-64 0 0,1 7 0 0 0,-1-7-8 0 0,-7 0-16 0 0,8 0 0 0 0,-1 7 0 0 0,1-7 0 0 0,-8 0-56 0 0,7 8-16 0 0,0-8 0 0 0,-7 7 0 0 0,0-7 201 0 0,0 0 39 0 0,8 0 8 0 0,-1 8 0 0 0,1-1 184 0 0,-8-7 80 0 0,0 0-64 0 0,0 0 64 0 0,7 8 0 0 0,-7-8 0 0 0,0 0 0 0 0,0 7 0 0 0,0-7 0 0 0,8 0 112 0 0,-8 0-16 0 0,0 0 0 0 0,0 0 0 0 0,0 8-8 0 0,0-8 0 0 0,0 0 0 0 0,0 0-24 0 0,0 0 0 0 0,0 0 0 0 0,7 0 0 0 0,-7 0-64 0 0,0 0 95 0 0,0 0-95 0 0,0 7 96 0 0,0-7-96 0 0,0 0 0 0 0,0 0 0 0 0,0 0 64 0 0,8 0-64 0 0,-8 0 96 0 0,0 0-96 0 0,0 0 96 0 0,0 0-8 0 0,0 0 0 0 0,0 0 0 0 0,0 0 0 0 0,0 7 8 0 0,0-7 8 0 0,0 0 0 0 0,0 0 0 0 0,0 8 24 0 0,0-8 0 0 0,0 0 0 0 0,-8 0 0 0 0,8 7-64 0 0,0 1-64 0 0,-7-8 88 0 0,7 0-88 0 0,0 0 64 0 0,0 7-64 0 0,-8 1 0 0 0,8-8 0 0 0,-7 7 72 0 0,7 1-72 0 0,-8-8 0 0 0,1 7 72 0 0,-1-7-8 0 0,1 7-64 0 0,0 1 96 0 0,-1-1-32 0 0,8 1 16 0 0,-7-1 0 0 0,7-7 0 0 0,-8 15 0 0 0,8-15-80 0 0,-7 8 64 0 0,-1-1-64 0 0,8 0 64 0 0,-7 1-64 0 0,7-1 0 0 0,-8 1 0 0 0,8-1 0 0 0,-7 1 0 0 0,7-8 0 0 0,0 7 64 0 0,-7 1-64 0 0,7-1 0 0 0,-8-7 0 0 0,8 7 0 0 0,0-7 64 0 0,-7 8-64 0 0,7-8 0 0 0,0 0 0 0 0,0 0 64 0 0,0 0-64 0 0,0 7 0 0 0,0-7 0 0 0,0 0 64 0 0,0 0-64 0 0,0 0 0 0 0,0 0 0 0 0,0 0 0 0 0,0 0 0 0 0,0 0 0 0 0,0 0 0 0 0,0 0 0 0 0,0 0 64 0 0,0 0-64 0 0,7 0 64 0 0,-7 0-64 0 0,8 0 0 0 0,-8 0 64 0 0,7 0-64 0 0,0-7 0 0 0,1 7 0 0 0,-1 0 0 0 0,-7-8 0 0 0,15 8 0 0 0,-15-7 0 0 0,8 7 0 0 0,-1 0 0 0 0,1-7 0 0 0,-1 7 0 0 0,8 0-72 0 0,-8 0 72 0 0,1 0-80 0 0,-1 0 80 0 0,1-8-64 0 0,-1 8 64 0 0,1 0-64 0 0,-1 0 64 0 0,0 0 0 0 0,1 0 0 0 0,-1 0-64 0 0,8 0 64 0 0,-7 8 0 0 0,-1-8 0 0 0,1 0 0 0 0,-1 0 0 0 0,0 0 0 0 0,1 0 0 0 0,7 0 0 0 0,-8 0 0 0 0,1 0 0 0 0,-1 0 0 0 0,1 0 0 0 0,6 0 0 0 0,-6 0 0 0 0,-1-8 0 0 0,1 8 0 0 0,-1 0 64 0 0,-7-7-64 0 0,8 7 80 0 0,-1-8-80 0 0,0 8 160 0 0,1-7-8 0 0,-8 7-8 0 0,7-8 0 0 0,-7 8-144 0 0,8-7 0 0 0,-8-1 0 0 0,0 1 0 0 0,7 7 0 0 0,-7-7 0 0 0,8-1 0 0 0,-8 1 0 0 0,7-1-192 0 0,-7 1-32 0 0,0 7-16 0 0,0-8-4943 0 0,8 1-993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2:03.95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1706 2574 13104 0 0,'0'0'288'0'0,"0"0"56"0"0,0 0 8 0 0,0 0 24 0 0,0 0-304 0 0,0 0-72 0 0,0 0 0 0 0,0 0 0 0 0,0 0 480 0 0,0 0 88 0 0,0 0 8 0 0,8 0 7 0 0,-8 0-303 0 0,0 0-64 0 0,0 0-16 0 0,0 0 0 0 0,7-7-88 0 0,-7 7-16 0 0,8-8-8 0 0,-8 8 0 0 0,0 0-88 0 0,0 0 0 0 0,7-7 0 0 0,-7 7 0 0 0,7-8 0 0 0,-7 8 0 0 0,0-7 0 0 0,8 7 0 0 0,-8-7 0 0 0,7-1 0 0 0,-7 1 0 0 0,0-1 0 0 0,0 1-144 0 0,8-8 8 0 0,-8 7 0 0 0,0 1 0 0 0,0 0-48 0 0,0-1-8 0 0,0-7 0 0 0,0 8 0 0 0,0-1-64 0 0,0 1-23 0 0,0-1-1 0 0,0 1 0 0 0,0-1 80 0 0,0 1 8 0 0,0 7 8 0 0,0-7 0 0 0,0 7 32 0 0,0-8 8 0 0,-8 8 0 0 0,8 0 0 0 0,0 0 144 0 0,0 0 0 0 0,0 0 0 0 0,0 0 0 0 0,0 8 128 0 0,-7-1 24 0 0,7-7 8 0 0,-8 7 0 0 0,8-7 128 0 0,0 8 32 0 0,-7-1 8 0 0,7 1 0 0 0,-7-1-128 0 0,7 1-25 0 0,0-1-7 0 0,-8 1 0 0 0,8 7-40 0 0,0-8 0 0 0,0 0-8 0 0,-7 8 0 0 0,7-7-32 0 0,0-1-8 0 0,0 1 0 0 0,0-1 0 0 0,0 1-80 0 0,0-1 0 0 0,0 0 72 0 0,0 1-72 0 0,0-1 0 0 0,7 8 64 0 0,-7-15-64 0 0,0 8 0 0 0,8-1 0 0 0,-8 1 0 0 0,0-1 0 0 0,0-7 0 0 0,7 7 0 0 0,-7-7 0 0 0,0 0 0 0 0,0 0 0 0 0,7 8-104 0 0,-7-8-8 0 0,0 0 0 0 0,0 0 0 0 0,8 0-176 0 0,-1 7-40 0 0,-7-7-7 0 0,0 0-1 0 0,8 0-736 0 0,-8 0-144 0 0,7-7-32 0 0,-7 7-8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2:04.21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1818 2403 13792 0 0,'0'0'384'0'0,"0"0"96"0"0,0 0-384 0 0,0 0-96 0 0,0 0 0 0 0,0 0 0 0 0,0 0 720 0 0,0 0 120 0 0,0 0 23 0 0,0 0 9 0 0,0 11-480 0 0,0-11-96 0 0,0 0-16 0 0,0 0-8 0 0,0 0-208 0 0,0 0-64 0 0,0 0 0 0 0,0 0 0 0 0,0 0-640 0 0,0 0-192 0 0,0 0-32 0 0,0 0-6031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2:04.39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1810 2463 14240 0 0,'0'0'400'0'0,"11"0"96"0"0,-11 0-400 0 0,0 0-96 0 0,0 0 0 0 0,0 0 0 0 0,0 0 808 0 0,0 0 143 0 0,0 0 25 0 0,0 0 8 0 0,0 0-544 0 0,0 0-112 0 0,11-11-16 0 0,-11 11-8 0 0,0 0-392 0 0,0 0-72 0 0,0 0-24 0 0,0 0-7799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2:05.25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8 75 8984 0 0,'0'0'256'0'0,"0"0"56"0"0,0 0-248 0 0,0 0-64 0 0,0 0 0 0 0,0 0 0 0 0,0 7 456 0 0,0-7 88 0 0,0 8 8 0 0,0-8 8 0 0,0 0-176 0 0,0 7-40 0 0,0-7-8 0 0,0 8 0 0 0,0-1-184 0 0,0 1-40 0 0,0-8-8 0 0,0 7 0 0 0,-7 0-104 0 0,7-7 72 0 0,0 8-72 0 0,0-8 64 0 0,0 0-64 0 0,0 0 0 0 0,0 0 0 0 0,0 0-88 0 0,0 0 88 0 0,0 0-96 0 0,0 0 96 0 0,0 0-96 0 0,0 0 96 0 0,0 0-80 0 0,0 0 80 0 0,7 0-80 0 0,-7-8 80 0 0,0 1-64 0 0,0 7 64 0 0,0-7-64 0 0,0-1 64 0 0,0 1-96 0 0,7 7 96 0 0,-7-8-96 0 0,0 1-56 0 0,0-1-8 0 0,8 1-8 0 0,-8 0 0 0 0,0 7 40 0 0,7-8 0 0 0,-7 8 8 0 0,0 0 0 0 0,8-7 120 0 0,-8-1 0 0 0,0 8 96 0 0,0 0-96 0 0,7 0 232 0 0,-7 0-8 0 0,0 0 0 0 0,0 0 0 0 0,0 0 72 0 0,8 0 16 0 0,-1 8 0 0 0,-7-8 0 0 0,0 0-88 0 0,0 7-8 0 0,7 1-8 0 0,-7-1 0 0 0,0-7-104 0 0,8 7-16 0 0,-8 1-8 0 0,0-1 0 0 0,0-7-80 0 0,0 8 0 0 0,0-1 0 0 0,0 1 0 0 0,0-8-224 0 0,0 7-16 0 0,0 0 0 0 0,0-7 0 0 0,0 0-176 0 0,0 0-40 0 0,0 0-8 0 0,0 8-4784 0 0</inkml:trace>
  <inkml:trace contextRef="#ctx0" brushRef="#br0" timeOffset="1115.9603">187 68 8840 0 0,'0'0'192'0'0,"0"0"32"0"0,0 0 16 0 0,0 0 16 0 0,0 0-256 0 0,0 0 0 0 0,0 0 0 0 0,0 0 0 0 0,0 0 464 0 0,0 0 40 0 0,0 0 8 0 0,0 0 0 0 0,0 0-80 0 0,0 0-16 0 0,-8 7 0 0 0,8-7 0 0 0,-7 0 0 0 0,7 0-8 0 0,0 0 0 0 0,0 0 0 0 0,0 0 8 0 0,0 0 8 0 0,0 8 0 0 0,0-8-1 0 0,0 0-103 0 0,0 0-32 0 0,0 0 0 0 0,0 0 0 0 0,0 0-176 0 0,7 0-40 0 0,-7 0-8 0 0,0 0 0 0 0,0 0-64 0 0,8 0 0 0 0,-1 0-96 0 0,-7 0 96 0 0,0 0-104 0 0,15 0 40 0 0,-15-8 64 0 0,7 8-104 0 0,1 0-56 0 0,-8 0-16 0 0,7 0 0 0 0,1 0 0 0 0,-1 0 8 0 0,-7 0 0 0 0,0 0 0 0 0,8 0 0 0 0,-1 0 65 0 0,0 0 7 0 0,-7 0 8 0 0,0 0 0 0 0,8 0 88 0 0,-8 0 0 0 0,7 0 0 0 0,-7 0 0 0 0,0 0 0 0 0,8 0 0 0 0,-1 0 0 0 0,1 0 0 0 0,-8 0 0 0 0,0 0 0 0 0,0 0 0 0 0,7 0 0 0 0,1 0 0 0 0,-8 0 0 0 0,7 0 0 0 0,-7 0 0 0 0,7 0 0 0 0,-7 0 0 0 0,0 0 0 0 0,0 0 0 0 0,8-7 0 0 0,-1 7 0 0 0,-7 0 0 0 0,0 0 64 0 0,0 0-64 0 0,8 0 0 0 0,-8 0 0 0 0,0 0 64 0 0,0 0 0 0 0,0 0 0 0 0,0 0-1 0 0,0 0 1 0 0,0 0-64 0 0,0 0 64 0 0,0 0-64 0 0,0 0 64 0 0,7 0-64 0 0,-7 0 96 0 0,0 0-32 0 0,0 0 0 0 0,0 0 0 0 0,0 0 0 0 0,0 0 0 0 0,0 0 0 0 0,0 0 0 0 0,0 0 8 0 0,0 0 0 0 0,0 0 0 0 0,0 0-8 0 0,0 0 0 0 0,0 0 0 0 0,0 0 0 0 0,-7-8 8 0 0,7 8 0 0 0,0 0 0 0 0,0 0 0 0 0,0 0-8 0 0,0 0 0 0 0,-8 0 0 0 0,8 0 0 0 0,0 0-64 0 0,0 0 0 0 0,0 0-80 0 0,-7 0 80 0 0,7 0 0 0 0,-8-7 0 0 0,8 7 0 0 0,0-8 0 0 0,-7 8 0 0 0,7 0 0 0 0,0 0 64 0 0,0 0-64 0 0,0 0 128 0 0,0 0-32 0 0,-7 0-8 0 0,7 0 0 0 0,0 0 32 0 0,0 0 8 0 0,0 0 0 0 0,0 0 0 0 0,0 0 0 0 0,-8 0 8 0 0,8 0 0 0 0,0 0 0 0 0,-7 0-16 0 0,7 0-8 0 0,0 0 0 0 0,0 0 0 0 0,-8 0-32 0 0,8 0-8 0 0,0 0 0 0 0,0 0 0 0 0,0 0-72 0 0,0 0 0 0 0,0 0 0 0 0,0 0 0 0 0,0 0 0 0 0,0 0 0 0 0,0 0 0 0 0,0 0 0 0 0,0 0 64 0 0,0 0-64 0 0,0 0 64 0 0,0 0-64 0 0,0 0 80 0 0,0 0-80 0 0,0 0 96 0 0,0 0-96 0 0,0 0 80 0 0,0 0-80 0 0,0 0 64 0 0,0 0-64 0 0,0 0 0 0 0,0 0 0 0 0,0 0 64 0 0,0 0-64 0 0,0 0 0 0 0,0 0 0 0 0,0 0 0 0 0,8 8 0 0 0,-8-8 0 0 0,0 0 0 0 0,0 0 0 0 0,0 0 0 0 0,0 7 0 0 0,0-7 0 0 0,0 8 0 0 0,0-8 0 0 0,0 7 0 0 0,7 1 0 0 0,-7-8 0 0 0,0 0 0 0 0,0 0-96 0 0,0 7 96 0 0,0 1-80 0 0,0-1 80 0 0,0-7-128 0 0,0 8 32 0 0,-7-1 0 0 0,7 0 0 0 0,0-7-24 0 0,0 8 0 0 0,0-1 0 0 0,0-7 0 0 0,0 0 24 0 0,0 8 0 0 0,0-1 0 0 0,0-7 0 0 0,0 0 32 0 0,0 0 64 0 0,0 0-104 0 0,0 0 40 0 0,0 0 64 0 0,0 0 0 0 0,0 0 0 0 0,0 0-64 0 0,0 0 64 0 0,0 0 0 0 0,0 0 0 0 0,0 0 0 0 0,0 0 0 0 0,0 0 0 0 0,0 0 0 0 0,0 0 0 0 0,0 0 0 0 0,0 0 0 0 0,0 0 0 0 0,0 0 64 0 0,7-7-64 0 0,-7 7 0 0 0,0 0 0 0 0,0 0 0 0 0,0 0 0 0 0,0 0 0 0 0,8-8 0 0 0,-8 1 0 0 0,0 7 0 0 0,7-8 0 0 0,-7 8 0 0 0,7 0 0 0 0,-7-7 0 0 0,0 0-96 0 0,8 7 96 0 0,-8-8-96 0 0,7 8-64 0 0,-7-7-24 0 0,8 7 0 0 0,-8-8 0 0 0,7 8-16 0 0,-7 0-8 0 0,0 0 0 0 0,0-7 0 0 0,0 7-144 0 0,0 0-32 0 0,0 0-7 0 0,0 0-4025 0 0,0 0-808 0 0</inkml:trace>
  <inkml:trace contextRef="#ctx0" brushRef="#br0" timeOffset="2017.0532">462 164 9648 0 0,'0'0'208'0'0,"0"0"48"0"0,0 0 0 0 0,0 0 24 0 0,0 0-280 0 0,0 0 0 0 0,0 0 0 0 0,0 0 0 0 0,0 0 752 0 0,0 0 96 0 0,0 0 16 0 0,0 0 8 0 0,0 0-280 0 0,0 0-56 0 0,0 0-16 0 0,0 0 0 0 0,0 0-217 0 0,0 0-47 0 0,0 0 0 0 0,0 0-8 0 0,0 0-56 0 0,0 0-16 0 0,0 0 0 0 0,0 0 0 0 0,8 0-80 0 0,-8 0-24 0 0,0 0 0 0 0,0 0 0 0 0,0-8-72 0 0,0 8 0 0 0,7 0 0 0 0,-7 0 0 0 0,0 0 0 0 0,8-7-112 0 0,-8 0 40 0 0,7-1 8 0 0,1 1-104 0 0,-8 7-24 0 0,7-8 0 0 0,-7 1 0 0 0,8-1-32 0 0,-8 1 0 0 0,7-1-8 0 0,-7 1 1 0 0,8 0 103 0 0,-8-1 16 0 0,0 1 8 0 0,0-1 0 0 0,7 1-72 0 0,-7 7-16 0 0,0-8 0 0 0,0 1 0 0 0,0 0 0 0 0,0 7 0 0 0,0-8 0 0 0,0 8 0 0 0,0-7 104 0 0,0 7 24 0 0,0-8 0 0 0,0 8 0 0 0,0 0 64 0 0,0 0 112 0 0,-7 0-24 0 0,7 0-8 0 0,0 0 192 0 0,0 0 40 0 0,0 0 8 0 0,0 0 0 0 0,0 0 64 0 0,-8 8 8 0 0,8-8 7 0 0,0 0 1 0 0,0 0-120 0 0,-7 7-24 0 0,7-7-8 0 0,-8 8 0 0 0,1-8-24 0 0,7 7-8 0 0,0-7 0 0 0,-8 7 0 0 0,8 1-64 0 0,-7-1-16 0 0,7 1 0 0 0,0 7 0 0 0,0-8-32 0 0,0 0-8 0 0,-8 1 0 0 0,8-1 0 0 0,0 1-96 0 0,0-1 0 0 0,0 1 0 0 0,0-1 0 0 0,0 1 0 0 0,8-1 0 0 0,-8 0 0 0 0,0-7 0 0 0,0 8 0 0 0,0-1 0 0 0,7-7 0 0 0,1 0 0 0 0,-1 8-136 0 0,1-8-24 0 0,-1 0-8 0 0,1 0-5079 0 0,7-8-1009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2:35.968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2377 2380 11168 0 0,'0'0'248'0'0,"0"0"48"0"0,0 0 16 0 0,0 0 0 0 0,0 0-248 0 0,0 0-64 0 0,0 0 0 0 0,7 0 0 0 0,-7 0 600 0 0,0 0 104 0 0,0 0 32 0 0,0 0 0 0 0,-7 0-296 0 0,7 0-56 0 0,0 0-16 0 0,0-7-1 0 0,0 7-79 0 0,0 0-8 0 0,0 0-8 0 0,-8 0 0 0 0,8-7-16 0 0,0 7 0 0 0,0 0 0 0 0,-7 0 0 0 0,7 0-32 0 0,0 0 0 0 0,-8-8-8 0 0,8 8 0 0 0,0 0-56 0 0,0 0 0 0 0,-7 0-8 0 0,7 0 0 0 0,0 0-88 0 0,0 0-64 0 0,0 0 72 0 0,-8 0-72 0 0,1 0 64 0 0,-1 0-64 0 0,8 0 0 0 0,0 0 0 0 0,-7 8 0 0 0,7-8 0 0 0,0 0 0 0 0,-8 7 0 0 0,1-7 0 0 0,7 7 0 0 0,0-7-80 0 0,0 0 80 0 0,-8 8 0 0 0,8-8 0 0 0,0 7 0 0 0,0-7-64 0 0,0 8 64 0 0,0-8 0 0 0,0 0 0 0 0,0 7-64 0 0,0 1 64 0 0,0-8 0 0 0,0 0 0 0 0,0 0-64 0 0,0 15 64 0 0,0-15 0 0 0,0 0-72 0 0,0 7 72 0 0,8 0 0 0 0,-8-7-88 0 0,7 8 88 0 0,-7-8-64 0 0,0 0-32 0 0,0 0-8 0 0,0 0 0 0 0,8 0 0 0 0,-1 0-64 0 0,1 0-16 0 0,-1-8 0 0 0,-7 8 0 0 0,8 0-8 0 0,-8-7 0 0 0,7 0 0 0 0,-7 7 0 0 0,0-8 16 0 0,8 1 0 0 0,-1 7 0 0 0,-7-8 0 0 0,8 1 80 0 0,-1-1 24 0 0,-7 1 0 0 0,0-1 0 0 0,8 1 72 0 0,-8 0 0 0 0,0-1 0 0 0,0 1 0 0 0,7-1 0 0 0,-7 1 64 0 0,0-1-64 0 0,-7 1 88 0 0,7-1-16 0 0,0-7 0 0 0,-8 8 0 0 0,8 0 0 0 0,-7-1 32 0 0,-1 1 8 0 0,8-1 0 0 0,-7 1 0 0 0,-1 7-8 0 0,1-8 0 0 0,-1 1 0 0 0,8 7 0 0 0,0-8-104 0 0,0 8 88 0 0,-7 0-88 0 0,7 0 80 0 0,-8 0-176 0 0,8 0-40 0 0,-7 0-8 0 0,7 0 0 0 0,-8 0-256 0 0,8 8-48 0 0,-7-8-16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49.53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2722 4382 14656 0 0,'0'0'320'0'0,"0"0"72"0"0,0 0 16 0 0,0 14 0 0 0,0-14-328 0 0,0 0-80 0 0,0 0 0 0 0,0 0 0 0 0,0 0 503 0 0,0 0 81 0 0,0 14 24 0 0,0-14 0 0 0,0 14-384 0 0,0-14-80 0 0,0 14-16 0 0,0 0 0 0 0,0-14-40 0 0,0 14-16 0 0,0-14 0 0 0,0 0 0 0 0,14 14-72 0 0,-14-14 0 0 0,-14 14 0 0 0,14-14 0 0 0,0 0-288 0 0,0 0-80 0 0,0 0-16 0 0,0 0-4583 0 0,0 0-921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2:38.04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 22 9520 0 0,'0'0'264'0'0,"0"0"72"0"0,0 0-272 0 0,0 0-64 0 0,0 0 0 0 0,0 0 0 0 0,0 0 576 0 0,0 0 104 0 0,0 0 24 0 0,0 0 0 0 0,0 0-288 0 0,7-7-64 0 0,-7 7 0 0 0,0 0-8 0 0,0 0-152 0 0,7 0-24 0 0,-7 0-8 0 0,8-7 0 0 0,-8 7-72 0 0,7-8-24 0 0,-7 8 0 0 0,8 0 0 0 0,-1 0-64 0 0,-7 0 0 0 0,8 0 0 0 0,-8 0 0 0 0,7 0 0 0 0,1 0 0 0 0,-8 0 0 0 0,0 0 0 0 0,0 0-200 0 0,7 0-8 0 0,-7 0 0 0 0,0 0 0 0 0,0 0-112 0 0,7 0-16 0 0,1 0-8 0 0,-1 0 0 0 0,-7 0-48 0 0,0 0-16 0 0,0 0 0 0 0,0 0 0 0 0,8 0 128 0 0,-8 0 24 0 0,0 0 8 0 0,0 0 0 0 0,0 0 160 0 0,0 0 88 0 0,0 0-96 0 0,0 0 96 0 0,0 0 0 0 0,0 0 0 0 0,0 0 96 0 0,0 0-24 0 0,0 0-8 0 0,0 0-64 0 0,0 8 96 0 0,0-1-32 0 0,0-7 56 0 0,0 0 8 0 0,-8 7 0 0 0,8 1 0 0 0,0-8 32 0 0,0 0 0 0 0,-7 0 8 0 0,7 7 0 0 0,-8 1-64 0 0,8-1-8 0 0,0-7-8 0 0,-7 8 0 0 0,7-1-24 0 0,-7-7-64 0 0,7 7 96 0 0,-8 1-32 0 0,8-8 32 0 0,-7 7 0 0 0,7 1 0 0 0,-8-8 0 0 0,8 7 8 0 0,-7 1 8 0 0,7-1 0 0 0,0 0 0 0 0,-8-7 8 0 0,8 8 0 0 0,-7-8 0 0 0,7 0 0 0 0,0 7 32 0 0,0 1 8 0 0,0-8 0 0 0,0 0 0 0 0,-8 0 48 0 0,8 0 16 0 0,0 0 0 0 0,0 7 0 0 0,0-7-96 0 0,0 0-8 0 0,0 0-8 0 0,0 0 0 0 0,0 0 80 0 0,0 0 24 0 0,0 0 0 0 0,0 0-1 0 0,0 0-23 0 0,0 0 0 0 0,0 0 0 0 0,8-7 0 0 0,-8 7-24 0 0,0 0-8 0 0,7 0 0 0 0,1-8 0 0 0,-8 8-160 0 0,7 0 0 0 0,-7 0 0 0 0,8-7 0 0 0,-8 7 0 0 0,0 0 0 0 0,7 0 0 0 0,1 0 0 0 0,-8 0 0 0 0,7 0 0 0 0,0 0 0 0 0,1 0 0 0 0,-1 0-136 0 0,-7 0-64 0 0,8-8-16 0 0,-1 8 0 0 0,-7 8-80 0 0,8-8-24 0 0,-1 0 1 0 0,-7 0-1 0 0,8 0-320 0 0,-8 0-72 0 0,0 0-16 0 0,7 0-4896 0 0</inkml:trace>
  <inkml:trace contextRef="#ctx0" brushRef="#br0" timeOffset="9835.5572">135 276 7056 0 0,'0'0'152'0'0,"0"0"32"0"0,0 0 8 0 0,0 0 8 0 0,0 0-200 0 0,0 0 0 0 0,0 0 0 0 0,0 0 0 0 0,7 0 480 0 0,-7-8 64 0 0,0 8 0 0 0,0 0 8 0 0,8-7-72 0 0,-8 7-24 0 0,7 0 0 0 0,-7-8 0 0 0,0 1-208 0 0,8 7-48 0 0,-8-7-8 0 0,7 7 0 0 0,-7-8 104 0 0,0 1 24 0 0,7 7 0 0 0,-7-8 0 0 0,8 1-320 0 0,-8 7 0 0 0,0-8 0 0 0,0 1 0 0 0,7 7 0 0 0,-7-7 0 0 0,0 7 0 0 0,8-8 0 0 0,-8 8 0 0 0,0-7 0 0 0,7-1 0 0 0,-7 8 0 0 0,0 0 0 0 0,0-7 0 0 0,0-1-80 0 0,8 8 80 0 0,-8-7 0 0 0,0 7 128 0 0,0 0-16 0 0,0-8 0 0 0,0 8-8 0 0,0 0 0 0 0,0-7 0 0 0,0 7 0 0 0,-8 0 144 0 0,8 0 24 0 0,0 0 8 0 0,0 0 0 0 0,0 0-24 0 0,0 0-8 0 0,0 0 0 0 0,0 0-1 0 0,0 0-47 0 0,0 0-8 0 0,0 0 0 0 0,0 0 0 0 0,-7 0 0 0 0,7 7 0 0 0,0-7 0 0 0,-8 8 0 0 0,8-8-8 0 0,-7 7-8 0 0,7-7 0 0 0,0 8 0 0 0,-8-1-32 0 0,8 1-8 0 0,-7-8 0 0 0,7 7 0 0 0,0-7-8 0 0,0 8 0 0 0,-7-1 0 0 0,7 0 0 0 0,0-7-32 0 0,0 8-16 0 0,0-1 0 0 0,0 1 0 0 0,0-1-80 0 0,7-7 80 0 0,-7 8-80 0 0,0-1 80 0 0,0-7-80 0 0,0 7 0 0 0,7 1 0 0 0,-7-8 0 0 0,0 0 0 0 0,8 7-112 0 0,-8 1 24 0 0,0-8 8 0 0,0 0-240 0 0,7 7-40 0 0,1-7-16 0 0,-8 0-4767 0 0,0 0-953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2:49.025"/>
    </inkml:context>
    <inkml:brush xml:id="br0">
      <inkml:brushProperty name="width" value="0.03333" units="cm"/>
      <inkml:brushProperty name="height" value="0.03333" units="cm"/>
      <inkml:brushProperty name="color" value="#FFFFFF"/>
    </inkml:brush>
    <inkml:brush xml:id="br1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162 247 11288 0 0,'0'0'248'0'0,"0"0"48"0"0,0 0 16 0 0,0 0 8 0 0,0 0-256 0 0,0 0-64 0 0,0 0 0 0 0,0 0 0 0 0,0 0 416 0 0,0 0 80 0 0,-8 0 16 0 0,8 0 0 0 0,-7 0-208 0 0,7 0-40 0 0,0 0-8 0 0,-8 0 0 0 0,8 0-56 0 0,0 0-8 0 0,0 0-8 0 0,-7 0 0 0 0,7 7-25 0 0,-8-7 1 0 0,1 0 0 0 0,7 8 0 0 0,0-8 16 0 0,-7 7 0 0 0,-1-7 0 0 0,8 0 0 0 0,0 8-40 0 0,-7-8-8 0 0,7 7 0 0 0,-8-7 0 0 0,8 8-16 0 0,0-1-8 0 0,-7-7 0 0 0,7 7 0 0 0,-8-7-104 0 0,8 8 0 0 0,0-1 64 0 0,0 1-64 0 0,0-8 0 0 0,0 7 0 0 0,0 1 0 0 0,0-8 0 0 0,0 7 0 0 0,0-7 0 0 0,0 0 0 0 0,8 0 0 0 0,-8 7 0 0 0,7-7 0 0 0,-7 0-96 0 0,0 8 96 0 0,8-8-136 0 0,-1 0 24 0 0,-7 0 8 0 0,0 0 0 0 0,8 0 16 0 0,-1-8 8 0 0,-7 8 0 0 0,7 0 0 0 0,1-7-16 0 0,-8 0 0 0 0,7 7 0 0 0,1-8 0 0 0,-8 1 8 0 0,7-1 0 0 0,-7 1 0 0 0,8-1 0 0 0,-8 1 0 0 0,7 7 0 0 0,-7-15 0 0 0,7 8 0 0 0,-7-1 88 0 0,0 1-96 0 0,8-1 96 0 0,-8 1-96 0 0,0-8 96 0 0,0 8 0 0 0,0-1 0 0 0,0-7 0 0 0,-8 8 0 0 0,8-1 0 0 0,0 1 0 0 0,-7 0 0 0 0,0-8 104 0 0,7 7-8 0 0,-8 8-8 0 0,1-7 0 0 0,7 7 72 0 0,-8-8 24 0 0,1 8 0 0 0,-1 0 0 0 0,1 0-88 0 0,0 0-24 0 0,-1 0 0 0 0,1 0 0 0 0,-1 0-72 0 0,8 8 0 0 0,-7-8 0 0 0,-1 7 0 0 0,1-7 0 0 0,7 8-96 0 0,-7-1 16 0 0,7-7-4655 0 0,0 8-937 0 0</inkml:trace>
  <inkml:trace contextRef="#ctx0" brushRef="#br0" timeOffset="706.14">311 195 13184 0 0,'0'0'288'0'0,"0"0"64"0"0,0 0 16 0 0,0 0 0 0 0,0 0-296 0 0,0 0-72 0 0,0 0 0 0 0,0 0 0 0 0,0 0 640 0 0,0 0 120 0 0,0 0 15 0 0,0 0 9 0 0,0 0-400 0 0,0 0-72 0 0,0 0-24 0 0,0 7 0 0 0,0-7-112 0 0,0 0-24 0 0,0 0-8 0 0,0 0 0 0 0,0 0-80 0 0,7 0-64 0 0,0 0 72 0 0,1 0-72 0 0,-1 7 72 0 0,1-7-72 0 0,-8 0 64 0 0,7 0-64 0 0,-7 0 0 0 0,0 0 0 0 0,0 0 64 0 0,8 0-64 0 0,-1 0 0 0 0,-7 0 0 0 0,0 8 0 0 0,0-8 0 0 0,0 0 0 0 0,0 0 0 0 0,8 0 0 0 0,-16 7 0 0 0,8 1 0 0 0,0-8 0 0 0,0 0 0 0 0,0 7 64 0 0,-7 1-64 0 0,7-1 64 0 0,-8-7-64 0 0,1 7 64 0 0,7 1-64 0 0,-8-8 0 0 0,8 7 0 0 0,-7 1 0 0 0,-1-8 0 0 0,8 7 64 0 0,-7 1-64 0 0,0-8 0 0 0,7 7 64 0 0,-8 1-64 0 0,1-1 64 0 0,7-7-64 0 0,-8 7 0 0 0,8-7 0 0 0,0 0 0 0 0,0 0 0 0 0,8 8 0 0 0,-8-8 0 0 0,0 0 64 0 0,0 0-64 0 0,7 7 0 0 0,1-7 0 0 0,-8-7 0 0 0,7 7 0 0 0,0 0-112 0 0,1 0 16 0 0,-1 0 0 0 0,1-8 0 0 0,-1 8-8 0 0,-7 0 0 0 0,8 0 0 0 0,-1-7 0 0 0,-7 7-208 0 0,0 0-40 0 0,0 0 0 0 0,0 0-4607 0 0,0 0-929 0 0</inkml:trace>
  <inkml:trace contextRef="#ctx0" brushRef="#br0" timeOffset="1204.5085">430 418 9728 0 0,'0'0'216'0'0,"0"0"40"0"0,0 0 16 0 0,0 0 0 0 0,0 0-272 0 0,0 0 0 0 0,0 0 0 0 0,0 0 0 0 0,0 0 576 0 0,0-7 56 0 0,8 7 8 0 0,-8 0 8 0 0,7-8-328 0 0,1 8-72 0 0,-8-7-16 0 0,0 7 0 0 0,7-8-144 0 0,0 1-88 0 0,-7 7 96 0 0,8-8-96 0 0,-8 1 104 0 0,7 0-32 0 0,-7-1-8 0 0,0 1 0 0 0,8-1-64 0 0,-8 8 96 0 0,0-7-96 0 0,7-1 96 0 0,-7 1-96 0 0,0 0 0 0 0,0-1 0 0 0,0 8 64 0 0,0-7-64 0 0,8-1 0 0 0,-8 8 0 0 0,0-7 0 0 0,0-1 0 0 0,0 8 0 0 0,0 0 0 0 0,0 0 0 0 0,0 0 96 0 0,0 0 0 0 0,0 0 0 0 0,0 0 0 0 0,0 0 192 0 0,0 0 48 0 0,0 0 8 0 0,-8 0-1 0 0,8 0-39 0 0,0 0-8 0 0,0 0 0 0 0,0 8 0 0 0,-7-8-40 0 0,7 7-16 0 0,-8-7 0 0 0,8 8 0 0 0,0-1-88 0 0,0-7-24 0 0,-7 8 0 0 0,7-1 0 0 0,0 0-40 0 0,-8 1-16 0 0,8-1 0 0 0,0 1 0 0 0,0-1-72 0 0,0 1 80 0 0,-7-1-80 0 0,7-7 80 0 0,0 15-80 0 0,0-15 0 0 0,0 7 0 0 0,0 1 64 0 0,0-8-64 0 0,7 0 0 0 0,-7 7 0 0 0,8-7 0 0 0,-1 0-240 0 0,-7 0-64 0 0,8 0-16 0 0,-1 0-4807 0 0,-7 0-969 0 0</inkml:trace>
  <inkml:trace contextRef="#ctx0" brushRef="#br0" timeOffset="1760.5664">176 561 12392 0 0,'0'0'352'0'0,"0"0"72"0"0,0 0-336 0 0,0 0-88 0 0,0 0 0 0 0,0 0 0 0 0,0 0 848 0 0,0 0 152 0 0,0 0 32 0 0,8 0 7 0 0,-1 0-399 0 0,-7 0-88 0 0,0 0-8 0 0,8 0-8 0 0,-1 0-224 0 0,-7 0-48 0 0,8 0-8 0 0,-1 0 0 0 0,1 0-88 0 0,-8 0-16 0 0,7 0-8 0 0,1 0 0 0 0,-1 0-144 0 0,0-8 0 0 0,1 8-64 0 0,-8 0 64 0 0,15 0 0 0 0,-8-7 128 0 0,1 7-8 0 0,7 0-8 0 0,0 0-112 0 0,-1 0 0 0 0,1-8 0 0 0,-7 8 0 0 0,7-7 0 0 0,0 7-96 0 0,0 0 24 0 0,-8 0 0 0 0,8 0-152 0 0,-8-8-32 0 0,8 8-8 0 0,-7 0 0 0 0,-1-7-120 0 0,1 7-16 0 0,-1 0-8 0 0,1 0 0 0 0,-1 0-208 0 0,-7-8-48 0 0,8 8-8 0 0</inkml:trace>
  <inkml:trace contextRef="#ctx0" brushRef="#br0" timeOffset="2440.0307">185 814 8656 0 0,'0'0'240'0'0,"0"0"64"0"0,0 0-240 0 0,0 0-64 0 0,0 0 0 0 0,0 0 0 0 0,0 0 664 0 0,0 0 120 0 0,0 0 24 0 0,7-8 8 0 0,-7 8-192 0 0,0 0-40 0 0,0 0-8 0 0,0 0 0 0 0,0 0-64 0 0,0 0-24 0 0,-7-7 0 0 0,7 7-1 0 0,0 0-39 0 0,0 0 0 0 0,0-8-8 0 0,0 8 0 0 0,0 0-128 0 0,-8 0-24 0 0,8 0-8 0 0,-7 0 0 0 0,7 0-152 0 0,0 0-32 0 0,-8 0-8 0 0,8 0 0 0 0,-7 0-88 0 0,7 0 0 0 0,-8 8 72 0 0,8-8-72 0 0,0 0 0 0 0,-7 7 64 0 0,7-7-64 0 0,-8 0 0 0 0,8 8 0 0 0,0-8 0 0 0,0 7 0 0 0,0-7 0 0 0,0 0 0 0 0,-7 8 0 0 0,7-8 0 0 0,0 7-64 0 0,0 1 64 0 0,0-8 0 0 0,0 0 0 0 0,0 7 0 0 0,-8 1 0 0 0,8-8-64 0 0,8 0 64 0 0,-8 0 0 0 0,0 0 0 0 0,0 7-64 0 0,7 0 64 0 0,-7-7 0 0 0,0 0 0 0 0,8 8 0 0 0,-1-8 0 0 0,-7 0 0 0 0,8 0 0 0 0,-1 0-64 0 0,-7-8 64 0 0,8 8 0 0 0,-8 0-104 0 0,7-7 16 0 0,-7 7 8 0 0,8-7 0 0 0,-8 7 80 0 0,7-8-80 0 0,-7 8 80 0 0,0-7-80 0 0,0-1 80 0 0,0 1 0 0 0,7 7 0 0 0,-7-8 0 0 0,0 1 104 0 0,0-1 40 0 0,0 1 8 0 0,0-1 0 0 0,0 1-152 0 0,-7 7-128 0 0,7-8 32 0 0,0 1 0 0 0,-7-1 160 0 0,7 1 40 0 0,-8 0 8 0 0,1 7 0 0 0,-1-8-112 0 0,8 1-64 0 0,-7-1 64 0 0,-1 1-104 0 0,8 7 104 0 0,-7-8 0 0 0,-1 8 0 0 0,8-7 0 0 0,0 7 0 0 0,-7-8-96 0 0,7 8 24 0 0,0 0 8 0 0,0 0-272 0 0,0 0-48 0 0,-8 0-16 0 0,8 0-7031 0 0</inkml:trace>
  <inkml:trace contextRef="#ctx0" brushRef="#br0" timeOffset="3405.0645">370 724 11280 0 0,'0'0'320'0'0,"0"0"72"0"0,0 0-312 0 0,0 0-80 0 0,0 0 0 0 0,0 0 0 0 0,0 8 800 0 0,0-8 136 0 0,0 0 32 0 0,0 0 8 0 0,0 0-352 0 0,0 0-73 0 0,0 0-7 0 0,0 0-8 0 0,0 7-248 0 0,0 1-40 0 0,0-8-16 0 0,0 0 0 0 0,0 7-152 0 0,0-7-80 0 0,8 7 80 0 0,-8-7-80 0 0,0 8 0 0 0,0-8 0 0 0,0 0 0 0 0,7 0 0 0 0,-7 7 0 0 0,0-7-160 0 0,8 8 32 0 0,-8-8 0 0 0,0 0-120 0 0,0 0-16 0 0,0 0-8 0 0,7 0 0 0 0,-7 0 80 0 0,0 0 24 0 0,0 0 0 0 0,8 0 0 0 0,-1 0 64 0 0,-7 0 8 0 0,0-8 8 0 0,0 8 0 0 0,8-7-24 0 0,-8 7-7 0 0,0-15-1 0 0,7 15 0 0 0,-7-7-96 0 0,0-1-16 0 0,8 1-8 0 0,-8-1 0 0 0,0 1-112 0 0,0-1-32 0 0,0 1 0 0 0,7-1 0 0 0,-7 8 176 0 0,0 0 32 0 0,0 0 8 0 0,0 0 0 0 0,0 0 232 0 0,0 0 40 0 0,0 0 16 0 0,0 0 0 0 0,0 0 120 0 0,0 0 24 0 0,0 0 8 0 0,0 0 0 0 0,0 0 40 0 0,0 0 8 0 0,0 0 0 0 0,0 8 0 0 0,0-1-128 0 0,0 1-16 0 0,0-1-8 0 0,0 1-1 0 0,0-1-71 0 0,0 8-8 0 0,0-8-8 0 0,0 8 0 0 0,0-7-8 0 0,-7 7 0 0 0,7 0 0 0 0,0 0 0 0 0,0-8 56 0 0,0 8 0 0 0,-8 0 8 0 0,8 0 0 0 0,0-8 168 0 0,-7 8 32 0 0,7-7 8 0 0,0-1 0 0 0,-8 8-88 0 0,8-8-8 0 0,-7-7-8 0 0,7 8 0 0 0,-8-1-96 0 0,8 1-16 0 0,-7-8-8 0 0,7 0 0 0 0,0 0-56 0 0,-8 0 0 0 0,1 0-64 0 0,7 0 96 0 0,0 0-320 0 0,-8-8-72 0 0,8 1-16 0 0,-7 7-7647 0 0</inkml:trace>
  <inkml:trace contextRef="#ctx0" brushRef="#br0" timeOffset="3845.7877">550 799 8384 0 0,'0'0'232'0'0,"0"0"64"0"0,0 0-232 0 0,0 0-64 0 0,0 0 0 0 0,0 0 0 0 0,0 7 480 0 0,0 1 80 0 0,0-8 16 0 0,0 0 8 0 0,0 0-264 0 0,0 7-48 0 0,0-7-16 0 0,0 8 0 0 0,-8-1-104 0 0,16 1-24 0 0,-8-8-8 0 0,0 0 0 0 0,0 0-120 0 0,0 0 72 0 0,0 0-72 0 0,0 0 64 0 0,0 7-64 0 0,0-7 64 0 0,0 0-64 0 0,0 0 64 0 0,0 0-64 0 0,0 0 0 0 0,0 0 0 0 0,7 0 64 0 0,-7 0-64 0 0,0-7 0 0 0,7 7 0 0 0,1-8-88 0 0,-8 1 8 0 0,0 7 0 0 0,7-8 0 0 0,1 1 0 0 0,-8 7-8 0 0,0-8 0 0 0,7 8 0 0 0,1-7 0 0 0,-8 7 88 0 0,0-7 0 0 0,0 7 80 0 0,7 0-80 0 0,1 0 312 0 0,-8 0 8 0 0,0 0 8 0 0,0 0 0 0 0,0 0 152 0 0,0 0 24 0 0,0 0 8 0 0,0 7 0 0 0,7 0-256 0 0,-7-7-40 0 0,0 8-16 0 0,0-1-1 0 0,0 1-127 0 0,0-8-72 0 0,0 15 80 0 0,0-15-4543 0 0,7 7-913 0 0</inkml:trace>
  <inkml:trace contextRef="#ctx0" brushRef="#br1" timeOffset="61262.1786">0 1101 7080 0 0,'0'0'152'0'0,"0"0"32"0"0,0 0 8 0 0,0 0 16 0 0,0 0-208 0 0,0 0 0 0 0,0 0 0 0 0,0 0 0 0 0,0 0 792 0 0,0 0 112 0 0,0 0 24 0 0,0 0 8 0 0,0 0-112 0 0,0 0-24 0 0,0 0-8 0 0,0 0 0 0 0,0 0-136 0 0,0 0-24 0 0,0 0-9 0 0,0 0 1 0 0,0 0-216 0 0,0 0-48 0 0,0 0-8 0 0,0 0 0 0 0,0 0-128 0 0,0 0-24 0 0,0 0-8 0 0,0 0 0 0 0,0 0-48 0 0,0 0-16 0 0,0 0 0 0 0,0 0 0 0 0,0-11 48 0 0,0 11 8 0 0,0 0 0 0 0,11 0 0 0 0,-11 0-80 0 0,0 0-8 0 0,0-10-8 0 0,0 10 0 0 0,11-11-16 0 0,-11 0 0 0 0,0 0 0 0 0,11 11 0 0 0,0-11-8 0 0,-11 0-64 0 0,11 0 96 0 0,-11 0-32 0 0,11-11 32 0 0,-11 1 8 0 0,11 10 0 0 0,0-11 0 0 0,0-11-8 0 0,-1 11-8 0 0,1-10 0 0 0,0 10 0 0 0,11-11 0 0 0,-11 0 0 0 0,11 1 0 0 0,-11-1 0 0 0,10 0-24 0 0,-10-10-64 0 0,11 10 96 0 0,0 11-32 0 0,-11-10-64 0 0,11-1 0 0 0,-11 11 0 0 0,0-11 0 0 0,10 12 0 0 0,-10-12 0 0 0,0 11 64 0 0,11 0-64 0 0,-11 0 0 0 0,0 1 64 0 0,0-1-64 0 0,0 0 0 0 0,-11 0 0 0 0,11 11 0 0 0,-1 0 0 0 0,1-10 0 0 0,0-1 0 0 0,-11 11 0 0 0,11 0-88 0 0,0 0 88 0 0,-11-11-80 0 0,11 11 80 0 0,0 0-96 0 0,-11 1 96 0 0,11-1-88 0 0,-11 0 88 0 0,11 0-80 0 0,-11 0 80 0 0,0 11-104 0 0,0-11 24 0 0,0 0 8 0 0,11 11 0 0 0,-22 0-56 0 0,11-11-16 0 0,0 11 0 0 0,0 0 0 0 0,0 0-176 0 0,0 0-40 0 0,0 0-8 0 0,0 0-7927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3:52.688"/>
    </inkml:context>
    <inkml:brush xml:id="br0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11 109 9184 0 0,'-11'0'200'0'0,"11"0"48"0"0,0 0 8 0 0,0 0 0 0 0,0 0-256 0 0,0 0 0 0 0,0 0 0 0 0,0 0 0 0 0,0 0 584 0 0,0 0 72 0 0,0 0 16 0 0,0 0 0 0 0,0 0-96 0 0,0 0-24 0 0,0 0 0 0 0,0 0 0 0 0,0 0-168 0 0,0 0-32 0 0,0 0 0 0 0,0 0-8 0 0,0 0-97 0 0,0 0-23 0 0,0 0 0 0 0,0 0 0 0 0,0 0-56 0 0,0 0-8 0 0,0 0-8 0 0,11 0 0 0 0,-11 11-80 0 0,0-11-8 0 0,0 0-64 0 0,11 11 96 0 0,-11 0-96 0 0,11-11 72 0 0,-11 11-72 0 0,0 0 64 0 0,0 0-64 0 0,0-1 0 0 0,0 1 0 0 0,0-11 64 0 0,0 11-64 0 0,11 0 0 0 0,-11 0 0 0 0,11 0 0 0 0,-11 0 0 0 0,0-11-88 0 0,0 11 24 0 0,0 0 0 0 0,11-11-8 0 0,-11 10 0 0 0,0-10 0 0 0,0 0 0 0 0,10 11 72 0 0,-10-11 0 0 0,0 0 0 0 0,0 0-64 0 0,0 0 64 0 0,0 0 72 0 0,0 0-8 0 0,0 0-64 0 0,0 0 0 0 0,0 0-72 0 0,11 0-8 0 0,-11 0 0 0 0,0 0 80 0 0,11-11-64 0 0,-11 11 64 0 0,0-10-64 0 0,11-1 64 0 0,-11 11-64 0 0,0-11 64 0 0,0 0-64 0 0,11 0 64 0 0,-11 0 0 0 0,0 0-72 0 0,11 0 72 0 0,-11 0 0 0 0,0 1-88 0 0,0 10 88 0 0,0-11-64 0 0,0 0 64 0 0,11 0 0 0 0,-11 0 0 0 0,0 11-64 0 0,0-11 64 0 0,0 11 0 0 0,11-11 0 0 0,-11 11 0 0 0,0-11 0 0 0,0 11-80 0 0,0 0 80 0 0,0 0-80 0 0,11 0 80 0 0,-11 0 96 0 0,0-11-16 0 0,0 11-8 0 0,10 0-72 0 0,-10 0 0 0 0,0 0 0 0 0,0 0 64 0 0,0 0-64 0 0,0 0 0 0 0,0 0 0 0 0,0 0 0 0 0,11 11 0 0 0,-11 0 0 0 0,0-11 0 0 0,11 11 0 0 0,-11 0 0 0 0,0-11 0 0 0,11 11 0 0 0,-11 0 0 0 0,0 0 0 0 0,0 0 0 0 0,11-1 0 0 0,-11 1 0 0 0,0 0 0 0 0,0 0 0 0 0,11-11 0 0 0,-11 11 0 0 0,0 0 0 0 0,11-11 0 0 0,-11 11 0 0 0,0-11 0 0 0,0 11 0 0 0,0-11 64 0 0,11 0-64 0 0,-11 0 0 0 0,0 0 64 0 0,0 0-64 0 0,0 11 64 0 0,0-11-64 0 0,11 0 88 0 0,-11 0-24 0 0,0 0-64 0 0,10 0 96 0 0,-10 0-32 0 0,0 0-64 0 0,0 0 88 0 0,0 0-88 0 0,0-11 72 0 0,0 11-72 0 0,11 0 0 0 0,-11 0 72 0 0,0 0 8 0 0,0-11 0 0 0,0 11 0 0 0,0 0 0 0 0,0 0 0 0 0,11-11 0 0 0,-11 0 0 0 0,11 0 0 0 0,-11 0 16 0 0,0 0 8 0 0,0 11 0 0 0,0-11 0 0 0,0 1 40 0 0,11 10 8 0 0,-11-22 0 0 0,0 11 0 0 0,11 0-32 0 0,-11 0-8 0 0,0 0 0 0 0,0 0 0 0 0,0 0-112 0 0,11 1 88 0 0,-11-1-88 0 0,11 0 80 0 0,-11 0-80 0 0,0 0 0 0 0,0 11 0 0 0,11-11 0 0 0,-11 0-184 0 0,10 11-48 0 0,-10-11-16 0 0,0 11-7647 0 0</inkml:trace>
  <inkml:trace contextRef="#ctx0" brushRef="#br0" timeOffset="3087.6677">371 360 10136 0 0,'0'0'224'0'0,"0"0"40"0"0,0 0 16 0 0,0 0 8 0 0,0 0-288 0 0,0 0 0 0 0,0 0 0 0 0,0 0 0 0 0,0 0 568 0 0,0 0 56 0 0,0 0 16 0 0,0 0 0 0 0,0 0-416 0 0,0 0-72 0 0,0 0-24 0 0,0 0 0 0 0,0 0-8 0 0,0 0-8 0 0,0 0 0 0 0,0 0 0 0 0,11 11-112 0 0,-11 0 72 0 0,0-11-72 0 0,0 11 64 0 0,0 0-64 0 0,0-11 0 0 0,-11 0 0 0 0,11 11 0 0 0,0-11 0 0 0,0 10 0 0 0,0-10 0 0 0,0 0-88 0 0,11 0-56 0 0,-11 0-16 0 0,0 0 0 0 0,0 0 0 0 0,0 0 96 0 0,0 0 64 0 0,0 0-96 0 0,0 0 96 0 0,0 0 0 0 0,0 0 0 0 0,0 0 0 0 0,0 0 0 0 0,0 0 0 0 0,0 0-160 0 0,0 0 32 0 0,0 0 0 0 0,11-10 40 0 0,-11-1 16 0 0,0 11 0 0 0,0-11 0 0 0,11 0-8 0 0,-11 11 0 0 0,0-11 0 0 0,11 0 0 0 0,-11 11 80 0 0,0-11 0 0 0,11 0 0 0 0,-11 0-64 0 0,11 11 64 0 0,-11 0 112 0 0,0 0-24 0 0,0 0-8 0 0,0 0 128 0 0,0-11 24 0 0,0 11 8 0 0,0 0 0 0 0,0 0-136 0 0,0 0-24 0 0,0 0-8 0 0,10 11 0 0 0,1-11-72 0 0,-11 11 0 0 0,0-11 0 0 0,0 11 64 0 0,0 0-64 0 0,0 0 96 0 0,0-11-96 0 0,0 0 96 0 0,0 11-184 0 0,0 0-32 0 0,0 0-8 0 0,0-11 0 0 0,0 11-160 0 0,0-11-32 0 0,0 0 0 0 0,0 0-3272 0 0,0 10-656 0 0</inkml:trace>
  <inkml:trace contextRef="#ctx0" brushRef="#br0" timeOffset="3750.9811">556 470 7688 0 0,'0'0'160'0'0,"0"0"40"0"0,0 0 8 0 0,0 0 16 0 0,0 0-224 0 0,0 0 0 0 0,0 0 0 0 0,0-11 0 0 0,11 11 408 0 0,-11 0 32 0 0,0 0 8 0 0,0 0 0 0 0,11 0-160 0 0,-11 0-32 0 0,11-11-8 0 0,-11 11 0 0 0,0 0-144 0 0,0-11-24 0 0,11 11-8 0 0,-11-11 0 0 0,0 11-72 0 0,11-11 0 0 0,-11 11 0 0 0,0-11 64 0 0,0 11-64 0 0,11-11 0 0 0,-11 11 0 0 0,0-11 0 0 0,11 0 0 0 0,-11 1 0 0 0,0 10 0 0 0,0-11 64 0 0,11 0-64 0 0,-11 0 64 0 0,0 11-64 0 0,0-11 64 0 0,0 11-64 0 0,0 0 0 0 0,0-11 0 0 0,0 0 0 0 0,0 11 0 0 0,0 0 64 0 0,0 0-64 0 0,0 0 64 0 0,0-11 32 0 0,0 11 8 0 0,0 0 0 0 0,0 0 0 0 0,0 0 80 0 0,0 0 8 0 0,0-11 8 0 0,0 11 0 0 0,0 0 56 0 0,-11 0 0 0 0,11 0 8 0 0,0 0 0 0 0,0 0-32 0 0,0 0-8 0 0,0 0 0 0 0,-11 11 0 0 0,11-11 0 0 0,0 0 0 0 0,0 0 0 0 0,-11 11 0 0 0,11-11-56 0 0,-11 11-8 0 0,11-11-9 0 0,0 0 1 0 0,0 11-24 0 0,0 0-8 0 0,0 0 0 0 0,-11-11 0 0 0,11 11-56 0 0,0 0-64 0 0,0-1 88 0 0,0-10-88 0 0,0 11 64 0 0,0 0-64 0 0,0-11 0 0 0,11 11 0 0 0,-11-11 0 0 0,0 11 0 0 0,0 0 0 0 0,11-11 0 0 0,-11 0 0 0 0,0 11 0 0 0,11 0 0 0 0,-11-11 0 0 0,0 0 0 0 0,11 0 0 0 0,-11 0-64 0 0,11 0 64 0 0,0 0-384 0 0,-1 0-24 0 0,-10 0-7 0 0,11 0-6049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3.30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1096 5168 14656 0 0,'0'66'320'0'0,"0"-55"72"0"0,0 0 16 0 0,0-1 0 0 0,0 1-328 0 0,0-11-80 0 0,0 0 0 0 0,0 0 0 0 0,11-11 543 0 0,-11 1 89 0 0,0 10 16 0 0,11-11 8 0 0,-11 0-304 0 0,11 11-56 0 0,-11 0-8 0 0,11-11-8 0 0,0 0-144 0 0,0 11-24 0 0,-11-11-8 0 0,22 11 0 0 0,-22 0-104 0 0,22-11 0 0 0,-12 11 64 0 0,1 0-64 0 0,11-11 0 0 0,0 11 0 0 0,-11-11 0 0 0,11 11 0 0 0,0 0-144 0 0,-12-11 24 0 0,12 11 8 0 0,0 0 0 0 0,0-11-240 0 0,0 11-40 0 0,0 0-16 0 0,-1 0 0 0 0,1-11-200 0 0,-11 11-48 0 0,11 0-8 0 0,-11 0-3823 0 0,11 0-769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3.958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1194 5342 8720 0 0,'0'0'192'0'0,"0"11"32"0"0,0 0 16 0 0,0 0 16 0 0,0-11-256 0 0,0 0 0 0 0,0 0 0 0 0,0 0 0 0 0,-11 11 568 0 0,11-11 64 0 0,0 0 8 0 0,0 0 8 0 0,0 0-168 0 0,0 0-40 0 0,0 0-8 0 0,-11 0 0 0 0,11 11-64 0 0,-11-11-16 0 0,0 0 0 0 0,11 0 0 0 0,0 0-40 0 0,0 0-16 0 0,-10 0 0 0 0,-1 11-1 0 0,11-11-79 0 0,-11 0-24 0 0,11 0 0 0 0,-11 0 0 0 0,11 11-56 0 0,-11-11-8 0 0,11 10-8 0 0,0-10 0 0 0,0 0-56 0 0,0 0-64 0 0,-11 11 88 0 0,11-11-88 0 0,0 0 0 0 0,0 0 0 0 0,0 11 0 0 0,0-11 0 0 0,0 0 0 0 0,0 11 0 0 0,0-11 0 0 0,0 0 0 0 0,0 0 0 0 0,0 0-72 0 0,0 0 72 0 0,0 0 0 0 0,11 0 0 0 0,0 11-64 0 0,-11-11 64 0 0,0 0 0 0 0,11 0-72 0 0,-11 0 72 0 0,11 0-80 0 0,0 0 80 0 0,-11 0-160 0 0,10 0 24 0 0,-10-11 0 0 0,11 11 0 0 0,0-11-80 0 0,-11 11-8 0 0,0 0-8 0 0,11-11 1 0 0,-11 11 23 0 0,11-11 8 0 0,-11 1 0 0 0,0 10 0 0 0,0-11 104 0 0,0 0 32 0 0,0-11 0 0 0,0 11 0 0 0,0 0 64 0 0,0 11 0 0 0,0-22 0 0 0,-11 11 0 0 0,11 11 152 0 0,-11 0-8 0 0,11 0 0 0 0,-11 0 0 0 0,0-10 48 0 0,11 10 0 0 0,-10 0 8 0 0,-1 0-1 0 0,11 0-47 0 0,-11 0-16 0 0,0 0 0 0 0,0 0 0 0 0,11 0-136 0 0,-11 0 80 0 0,11 10-80 0 0,-11-10 64 0 0,11 0-64 0 0,0 0 0 0 0,0 0 0 0 0,-11 11-88 0 0,11-11-72 0 0,0 0-24 0 0,0 0 0 0 0,0 11-4263 0 0,0-11-849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4.584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0 0 10248 0 0,'0'11'224'0'0,"0"0"40"0"0,0-11 16 0 0,0 0 16 0 0,0 0-232 0 0,0 0-64 0 0,0 0 0 0 0,0 0 0 0 0,0 0 480 0 0,0 0 96 0 0,0-11 8 0 0,0 11 8 0 0,0 0-88 0 0,0 0-24 0 0,0 0 0 0 0,11 11 0 0 0,-11-11-184 0 0,0 0-40 0 0,11-11 0 0 0,-11 11-9 0 0,0 11-151 0 0,11-11-32 0 0,0 0-64 0 0,-11 11 96 0 0,11-22-96 0 0,-1 11 0 0 0,-10 11 0 0 0,11-11 0 0 0,-11 0-160 0 0,0 0-8 0 0,0 0 1 0 0,11 0-1 0 0,-11 0 0 0 0,0 0 0 0 0,0 0 0 0 0,11 0 0 0 0,-11 11 168 0 0,0-11 0 0 0,0 0 0 0 0,0 0 0 0 0,0 0 0 0 0,0 0 96 0 0,0 0-16 0 0,0 0 0 0 0,0 0 32 0 0,0 11 8 0 0,0 0 0 0 0,-11-1 0 0 0,11-10-24 0 0,-11 11-1 0 0,11-11 1 0 0,0 11 0 0 0,-11-11-32 0 0,11 11 0 0 0,0-11-64 0 0,-10 11 96 0 0,10-11-96 0 0,0 0 0 0 0,0 11 64 0 0,0-11-64 0 0,-11 0 0 0 0,11 0 0 0 0,0 0 0 0 0,0 0 0 0 0,0 11 0 0 0,0-11 0 0 0,0 0 0 0 0,0 0 0 0 0,0 0 0 0 0,0 0 0 0 0,0 0 0 0 0,11 0 0 0 0,-11 0 0 0 0,0 0 72 0 0,0 0-72 0 0,10 11 64 0 0,-10-11-64 0 0,11 0 0 0 0,-11 0 0 0 0,0 0 64 0 0,11 0-64 0 0,0-11 0 0 0,-11 11 0 0 0,0 0 0 0 0,11 0-144 0 0,-11 0-48 0 0,11 0 0 0 0,-11 0-7 0 0,0 0-345 0 0,0 0-72 0 0,11 0-16 0 0</inkml:trace>
  <inkml:trace contextRef="#ctx0" brushRef="#br0" timeOffset="420.7734">142 55 7696 0 0,'0'44'216'0'0,"0"-33"56"0"0,0-11-272 0 0,0 0 0 0 0,0 11 0 0 0,0 0 0 0 0,0-11 448 0 0,0 0 32 0 0,0 0 0 0 0,0 11 8 0 0,0 0-152 0 0,0-11-32 0 0,0 0-8 0 0,10 0 0 0 0,-10 0-112 0 0,0 0-24 0 0,0 0-8 0 0,0 0 0 0 0,0 0-56 0 0,0 0 0 0 0,0 0-8 0 0,0 0 0 0 0,0 0-88 0 0,0 0 64 0 0,0 0-64 0 0,0 0 64 0 0,0 0-64 0 0,0 0 0 0 0,0 0 0 0 0,11 0 64 0 0,-11-11-64 0 0,11 11 0 0 0,-11-11 0 0 0,0 11 0 0 0,11-11 0 0 0,-11 11 0 0 0,0 0-72 0 0,0-11 72 0 0,11 0 0 0 0,-11 0 0 0 0,0 11 0 0 0,0 0 0 0 0,0 0 80 0 0,11-11-8 0 0,-11 11 0 0 0,0 0 0 0 0,0 0 88 0 0,0 0 24 0 0,0 0 0 0 0,11 0 0 0 0,-11 0-32 0 0,0 0-8 0 0,11 0 0 0 0,-11 0 0 0 0,0 0-80 0 0,11 11-64 0 0,-11 0 96 0 0,0 0-96 0 0,0-11 0 0 0,0 0 0 0 0,11 0 0 0 0,-11 11-96 0 0,0 0-320 0 0,0 0-64 0 0,11-11-16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5.405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1625 5091 13104 0 0,'0'0'288'0'0,"0"12"56"0"0,0-12 8 0 0,0 0 24 0 0,0 0-304 0 0,0 0-72 0 0,0 0 0 0 0,10 0 0 0 0,-10 11 424 0 0,11-11 72 0 0,-11 0 16 0 0,11 0-1 0 0,0 0-255 0 0,-11 0-56 0 0,11-11-8 0 0,-11 11 0 0 0,11 0-192 0 0,0 0 0 0 0,0 0 0 0 0,-11-12 0 0 0,0 12-272 0 0,11 0-96 0 0,0 0-15 0 0,-11 0-6177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5.575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1625 5184 13760 0 0,'0'0'304'0'0,"11"0"64"0"0,-11 11 16 0 0,10-11 0 0 0,-10 0-312 0 0,11 11-72 0 0,0-22 0 0 0,0 11 0 0 0,-11 0 640 0 0,11-11 103 0 0,0 11 25 0 0,0-11 8 0 0,11 11-456 0 0,-22-11-88 0 0,11 11-16 0 0,0-22-5247 0 0,0 11-1049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6.868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2104 5097 12032 0 0,'0'0'264'0'0,"0"0"56"0"0,0 0 16 0 0,0 0 0 0 0,0 0-272 0 0,0 0-64 0 0,0 0 0 0 0,0 0 0 0 0,0 0 704 0 0,0 0 120 0 0,0 0 24 0 0,0 0 7 0 0,0 0-431 0 0,0 0-80 0 0,0 0-24 0 0,0 0 0 0 0,0 0-168 0 0,0 0-40 0 0,0 0-8 0 0,0-11 0 0 0,-11 11-40 0 0,11 0-64 0 0,0 0 88 0 0,0 0-88 0 0,0 0 72 0 0,-11 0-72 0 0,0 0 0 0 0,11 0 72 0 0,0 0-72 0 0,0 0 64 0 0,-11 0-64 0 0,11 0 64 0 0,0 0-64 0 0,-11 11 0 0 0,1-11 0 0 0,-1 11 0 0 0,11-11 0 0 0,0 0 0 0 0,-11 11 0 0 0,0-11 0 0 0,0 11 0 0 0,11-11 0 0 0,-11 0-96 0 0,11 11 96 0 0,-11-11-120 0 0,11 0 40 0 0,0 0 8 0 0,11 10 0 0 0,-11-10 0 0 0,0 0 0 0 0,0 0 0 0 0,0 11 0 0 0,0 0 0 0 0,0-11 0 0 0,0 0 0 0 0,11 11 0 0 0,-11-11-16 0 0,0 0 0 0 0,0 0 0 0 0,0 0 0 0 0,0 0-40 0 0,11 0 0 0 0,0 11-8 0 0,0-11 0 0 0,-11 0-56 0 0,11 0-16 0 0,-1 0 1 0 0,-10 0-1 0 0,11-11-80 0 0,0 11-8 0 0,-11-11-8 0 0,11 11 0 0 0,0-11 40 0 0,-11 11 8 0 0,11-11 0 0 0,-11 1 0 0 0,11-1 32 0 0,-11 11 0 0 0,0-11 8 0 0,0 0 0 0 0,0 0 152 0 0,11 0 64 0 0,-11 11-64 0 0,0-11 64 0 0,-11 0 120 0 0,11 0 64 0 0,0 1 8 0 0,0-1 8 0 0,0 0 136 0 0,-11 11 24 0 0,11-11 8 0 0,-11 11 0 0 0,11-11-8 0 0,0 11 0 0 0,-11-11 0 0 0,0 11-1 0 0,0-11-79 0 0,11 0-24 0 0,-11 11 0 0 0,1 0 0 0 0,-1 0-160 0 0,11 0-32 0 0,-11 0 0 0 0,11 0-64 0 0,-11 0 0 0 0,0 0 0 0 0,11 0 0 0 0,0 0 0 0 0,-11 0-208 0 0,11 11-16 0 0,0-11-8 0 0,0 0-4367 0 0,0 0-873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8.22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1957 5250 13184 0 0,'0'0'288'0'0,"0"0"64"0"0,0 0 16 0 0,0 0 0 0 0,0 0-296 0 0,0 0-72 0 0,0-11 0 0 0,0 11 0 0 0,0-11 504 0 0,11 11 80 0 0,0 0 24 0 0,-11 0-1 0 0,22 0-279 0 0,-22-11-48 0 0,22 11-16 0 0,-11-11 0 0 0,0 0-168 0 0,10 11-96 0 0,-10-11 96 0 0,11 11-96 0 0,0-11 0 0 0,-11 11 0 0 0,11 0 0 0 0,-1-11 0 0 0,1 11-224 0 0,-11-11 0 0 0,11 11 0 0 0,-11 0 0 0 0,11 0-408 0 0,-11-10-71 0 0,10 10-25 0 0,1 0 0 0 0,-11 0-216 0 0,0 0-48 0 0,11 0 0 0 0,-11 0-8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49.72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2736 4313 14272 0 0,'0'0'408'0'0,"0"0"80"0"0,0 0-392 0 0,0 0-96 0 0,0 0 0 0 0,0 0 0 0 0,0 0 232 0 0,0 0 24 0 0,0 0 8 0 0,21 21 0 0 0,-21-21-264 0 0,21 0 0 0 0,-21 21-80 0 0,21-21-4248 0 0,-21 0-856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8.97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2055 5342 12032 0 0,'11'11'264'0'0,"-11"-11"56"0"0,0 0 16 0 0,0 0 0 0 0,0 0-272 0 0,0 0-64 0 0,0 0 0 0 0,-11 0 0 0 0,11 0 416 0 0,0 0 64 0 0,0 0 8 0 0,0 0 8 0 0,0 0-200 0 0,0 0-40 0 0,0 0 0 0 0,0 0-8 0 0,0 0-41 0 0,0 0-7 0 0,-11 0 0 0 0,0 0 0 0 0,11 0-88 0 0,0 11-16 0 0,-10-11-8 0 0,-1 0 0 0 0,11 0-88 0 0,0 0 64 0 0,-11 0-64 0 0,0 0 64 0 0,11 0 384 0 0,0 0 80 0 0,0 0 16 0 0,-11 11 0 0 0,0-11-448 0 0,11 0-96 0 0,0 0 0 0 0,0 0 0 0 0,0 0-448 0 0,0 11-64 0 0,0-11-8 0 0,0 0-8 0 0,0 0 424 0 0,0 10 104 0 0,0-10 0 0 0,0 0 0 0 0,0 11 0 0 0,0-11 0 0 0,0 0 0 0 0,0 11-72 0 0,-11 0 72 0 0,11-11 0 0 0,0 0 0 0 0,0 0-64 0 0,0 0-8 0 0,11 11 0 0 0,-11-11 0 0 0,0 0 0 0 0,11 11-8 0 0,0-11 0 0 0,-11 0 0 0 0,0 0 0 0 0,11 0-16 0 0,0 0-8 0 0,-11 0 0 0 0,11 0 0 0 0,-1-11-87 0 0,1 11-25 0 0,0-11 0 0 0,-11 11 0 0 0,0 0-16 0 0,0-11-8 0 0,11 0 0 0 0,0 0 0 0 0,-11 11 88 0 0,0-10 24 0 0,11-1 0 0 0,-11 11 0 0 0,11-11 128 0 0,-11 0 72 0 0,0 0-8 0 0,-11 11 0 0 0,11 0 184 0 0,0-11 32 0 0,-11 0 8 0 0,11 11 0 0 0,0-11-8 0 0,-11 0 0 0 0,0 11 0 0 0,11-11-1 0 0,-11 11-31 0 0,0 0-8 0 0,1 0 0 0 0,-1-10 0 0 0,0 10-64 0 0,0 0-16 0 0,11 0 0 0 0,-11-11 0 0 0,0 11-160 0 0,0 0 0 0 0,11 0 0 0 0,0 0 0 0 0,0 0 0 0 0,0 0 0 0 0,-11 0-80 0 0,11 0 80 0 0,0 0-312 0 0,0 0-8 0 0,0 0 0 0 0,0 0-4303 0 0,0 0-865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09.68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11 22 11720 0 0,'0'0'256'0'0,"0"0"48"0"0,0 0 16 0 0,0 0 16 0 0,0 0-272 0 0,0 0-64 0 0,0 0 0 0 0,0 0 0 0 0,0 0 544 0 0,0 0 96 0 0,0 0 24 0 0,0 0 0 0 0,0 0-280 0 0,0 0-64 0 0,0 0-1 0 0,11 11-7 0 0,-11 0-112 0 0,0-11-16 0 0,0 11-8 0 0,0-11 0 0 0,11 0-112 0 0,-11 11-64 0 0,0-11 80 0 0,0 11-80 0 0,0-1 0 0 0,11-10 0 0 0,-11 11 0 0 0,0-11 0 0 0,0 11-168 0 0,0-11-8 0 0,10 0 0 0 0,-10 0 0 0 0,11 0-72 0 0,0 0-8 0 0,-11 0-7 0 0,0 0-1 0 0,11 0-32 0 0,-11 0-8 0 0,0-11 0 0 0,11 0 0 0 0,0 11 112 0 0,-11-10 32 0 0,0 10 0 0 0,0 0 0 0 0,11-11 160 0 0,-11 0 0 0 0,0 0 0 0 0,0 11 0 0 0,0-11 0 0 0,0 0 0 0 0,0 11 0 0 0,0-11 0 0 0,0 11 64 0 0,0 0 0 0 0,0 0 0 0 0,0 0 0 0 0,0-11 56 0 0,0 11 8 0 0,0 0 0 0 0,0 0 0 0 0,0 0 64 0 0,0 0 8 0 0,0 0 8 0 0,0 0 0 0 0,0 0 8 0 0,0 0 0 0 0,0 0 0 0 0,0 11-1 0 0,0 0-7 0 0,0 0 0 0 0,0 0 0 0 0,0 0 0 0 0,0-11-24 0 0,0 11-8 0 0,0 0 0 0 0,0 10 0 0 0,0-10-112 0 0,11 0-64 0 0,-22 11 64 0 0,11-11-64 0 0,0 11 184 0 0,0-11 0 0 0,0 0 0 0 0,0-1 0 0 0,-11 1-24 0 0,11 11-8 0 0,-11-11 0 0 0,11 0 0 0 0,-11 0-24 0 0,0 0 0 0 0,11 0 0 0 0,0-11 0 0 0,-11 11-40 0 0,0-11-16 0 0,11 11 0 0 0,-10-11 0 0 0,-1 0-72 0 0,11 0-128 0 0,-11 0 32 0 0,0 0 8 0 0,11-11-968 0 0,-11 11-200 0 0,11-11-40 0 0</inkml:trace>
  <inkml:trace contextRef="#ctx0" brushRef="#br0" timeOffset="451.6848">240 66 9040 0 0,'0'0'256'0'0,"0"11"64"0"0,0 0-256 0 0,0-11-64 0 0,0 0 0 0 0,0 0 0 0 0,0 0 568 0 0,0 0 104 0 0,0 11 16 0 0,0 0 8 0 0,0 0-440 0 0,0-11-80 0 0,0 0-16 0 0,0 0-8 0 0,0 11-152 0 0,0-11 0 0 0,0 0 64 0 0,0 0-64 0 0,0 0 0 0 0,0 0 0 0 0,0 0 0 0 0,0 0 0 0 0,10 0 0 0 0,-10 0 0 0 0,0 0 0 0 0,0 0-72 0 0,11 0 72 0 0,-11 0 0 0 0,0 0 0 0 0,0-11-64 0 0,0 0 64 0 0,11 11 0 0 0,-11-11 0 0 0,0 11 0 0 0,0-11 0 0 0,11 0 0 0 0,-11 11 0 0 0,0 0 0 0 0,0 0 184 0 0,0-11 0 0 0,11 0 0 0 0,-11 0 0 0 0,11 11 96 0 0,-11-11 16 0 0,0 11 8 0 0,11 0 0 0 0,0 0 8 0 0,-11 0 0 0 0,0 0 0 0 0,0 0 0 0 0,0 0-40 0 0,0 0-9 0 0,11 11 1 0 0,-11-11 0 0 0,0 11-104 0 0,11 0-32 0 0,-11 0 0 0 0,0-11 0 0 0,0 11-128 0 0,0 0 0 0 0,0 0 0 0 0,0-11-4727 0 0,0 0-953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12.05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98 251 6864 0 0,'0'0'192'0'0,"0"0"48"0"0,0 0-240 0 0,0 0 0 0 0,0 0 0 0 0,0 0 0 0 0,0 0 688 0 0,0 0 88 0 0,0 0 24 0 0,11 0 0 0 0,-11 0-96 0 0,0 0-24 0 0,0 0 0 0 0,0 0 0 0 0,0 0-72 0 0,0-10-24 0 0,0 10 0 0 0,0 0 0 0 0,0 0-168 0 0,0 0-40 0 0,0 0-9 0 0,0 0 1 0 0,0 0-128 0 0,0 0-24 0 0,0-11-8 0 0,0 11 0 0 0,0 0-24 0 0,0 0-8 0 0,0 0 0 0 0,0 0 0 0 0,-11 0-16 0 0,11 0-8 0 0,0-11 0 0 0,0 11 0 0 0,0 0-56 0 0,-11 11 0 0 0,11-22-8 0 0,-11 11 0 0 0,11 11-88 0 0,0-11 0 0 0,0 0 0 0 0,-10 0 64 0 0,-1 0-64 0 0,11 11 0 0 0,0-11 0 0 0,0 0 0 0 0,-11 0 96 0 0,11 0 0 0 0,0 10 0 0 0,0-10 0 0 0,0 0-192 0 0,0 0-40 0 0,-11 11-8 0 0,11-11 0 0 0,0 0 144 0 0,0 0-64 0 0,0 0 64 0 0,0 11 0 0 0,0 0-96 0 0,0-11 32 0 0,0 11 64 0 0,0-11-104 0 0,-11 11-8 0 0,11-11 0 0 0,0 11 0 0 0,0 0 0 0 0,0-11-16 0 0,0 0-8 0 0,0 0 0 0 0,0 0 0 0 0,0 0 8 0 0,0 0 0 0 0,0 0 0 0 0,11 11 0 0 0,-11-1 32 0 0,0-10 0 0 0,0 0 8 0 0,0 0 0 0 0,0 0 8 0 0,11 0 0 0 0,-11 0 0 0 0,0 0 0 0 0,0 0 80 0 0,11 0-104 0 0,-11 0 40 0 0,11-10 64 0 0,-1 10-136 0 0,-10 0 32 0 0,0-11 8 0 0,11 11 1 0 0,0-11-25 0 0,-11 0 0 0 0,0 11 0 0 0,11-11 0 0 0,0 0 48 0 0,-11 11 8 0 0,0-11 0 0 0,0 0 0 0 0,11 0 64 0 0,-11 1 0 0 0,0-1 0 0 0,11 0 0 0 0,-11 0 0 0 0,0 11 112 0 0,0-11-24 0 0,-11 0-8 0 0,11 0 56 0 0,0 0 16 0 0,0 0 0 0 0,-11 1-1 0 0,11 10 25 0 0,0-11 8 0 0,-11 0 0 0 0,11 11 0 0 0,-11-11 8 0 0,11 0 8 0 0,-11 11 0 0 0,0 0 0 0 0,11-11-64 0 0,-10 11-8 0 0,-1-11-8 0 0,11 11 0 0 0,-11 0-120 0 0,0 0 0 0 0,11 0 0 0 0,-11 0-80 0 0,0 11-136 0 0,11-11-24 0 0,0 11-8 0 0,-11-11-4519 0 0,11 0-897 0 0</inkml:trace>
  <inkml:trace contextRef="#ctx0" brushRef="#br0" timeOffset="1585.9181">306 176 8464 0 0,'0'0'184'0'0,"0"0"40"0"0,0 0 0 0 0,0 0 24 0 0,0 0-248 0 0,0 0 0 0 0,0 0 0 0 0,0 0 0 0 0,0 0 544 0 0,0 0 56 0 0,0 0 8 0 0,0 0 8 0 0,0 0-72 0 0,0 0-24 0 0,0 0 0 0 0,10 0 0 0 0,-10 0-32 0 0,0 0-8 0 0,0 0 0 0 0,0 0 0 0 0,0 0-160 0 0,0 0-40 0 0,0 0-9 0 0,0 0 1 0 0,0 0-120 0 0,0 0-24 0 0,0 0-8 0 0,0 0 0 0 0,0 0-32 0 0,0 0-8 0 0,0 11 0 0 0,0-1 0 0 0,0-10-16 0 0,0 11-64 0 0,0-11 96 0 0,0 0-32 0 0,11 0-64 0 0,-11 11 0 0 0,0-11 0 0 0,0 11 64 0 0,0 0-64 0 0,0-11 0 0 0,0 11 0 0 0,0-11-88 0 0,0 0-40 0 0,11 11 0 0 0,-11 0-8 0 0,0 0 0 0 0,0-11-96 0 0,0 0-24 0 0,0 0 0 0 0,11 0 1 0 0,-11 0-1 0 0,11 0-8 0 0,0-11 0 0 0,-11 11 0 0 0,11 0 32 0 0,0 0 8 0 0,-11 0 0 0 0,0-11 0 0 0,10 11 88 0 0,1-11 16 0 0,-11 11 8 0 0,0 0 0 0 0,0 0 112 0 0,11-11 0 0 0,-11 11 0 0 0,0-11-72 0 0,11 0 72 0 0,-11 0 0 0 0,0 0 0 0 0,0 1 0 0 0,0-1 0 0 0,0 11 0 0 0,0-11 64 0 0,11 0-64 0 0,-11 11 72 0 0,0-11-72 0 0,0 11 96 0 0,0-11-96 0 0,0 11 0 0 0,0 0 0 0 0,0 0 0 0 0,0 0 0 0 0,11 0 64 0 0,-11 0-64 0 0,0 0 0 0 0,0 0 0 0 0,0 0 64 0 0,0 0-64 0 0,0 0 0 0 0,0 0 0 0 0,0 0 80 0 0,0 11-80 0 0,0-11 64 0 0,0 0-64 0 0,11 11 144 0 0,-11 0-16 0 0,0-11 0 0 0,11 11 0 0 0,-11 10 16 0 0,0-10 0 0 0,-11 0 0 0 0,22 11 0 0 0,-11-11-8 0 0,-11 0 0 0 0,11 11 0 0 0,0-12 0 0 0,0 1 8 0 0,-11 11 0 0 0,11-11-1 0 0,0 11 1 0 0,-11-11 144 0 0,11 0 32 0 0,-11 10 8 0 0,11-10 0 0 0,-11 0-120 0 0,0 0-24 0 0,11 0-8 0 0,-11 0 0 0 0,11-11-72 0 0,-10 11-8 0 0,-1-11-8 0 0,11 0 0 0 0,0 0-88 0 0,0 11 0 0 0,-11-11-96 0 0,0 0 96 0 0,0 0-496 0 0,11 0-40 0 0,0 0-8 0 0</inkml:trace>
  <inkml:trace contextRef="#ctx0" brushRef="#br0" timeOffset="1986.5276">610 252 8608 0 0,'0'0'192'0'0,"0"0"32"0"0,0 0 16 0 0,0 0 0 0 0,0 0-240 0 0,0 0 0 0 0,0 0 0 0 0,0 11 0 0 0,0-11 400 0 0,0 11 32 0 0,0-11 8 0 0,0 0 0 0 0,0 0-232 0 0,11 11-48 0 0,-11-11 0 0 0,0 11-8 0 0,0-11-152 0 0,0 0 0 0 0,0 0 64 0 0,0 0-64 0 0,0 0 0 0 0,0 0 64 0 0,0 0-64 0 0,0 0 0 0 0,0 0 64 0 0,0 0-64 0 0,0 0 0 0 0,0 0 0 0 0,0 0 64 0 0,0 0-64 0 0,0 0 0 0 0,11 0 0 0 0,-11 0 72 0 0,11-11-72 0 0,-11 11 0 0 0,11-11 72 0 0,-11 11-72 0 0,0 0 0 0 0,11 0 0 0 0,-11-11 0 0 0,11 11 0 0 0,-11-11 0 0 0,0 11 0 0 0,0 0 0 0 0,11 0 128 0 0,0 0 32 0 0,-11 0 0 0 0,0 0 8 0 0,0 0 88 0 0,11 0 24 0 0,-11 0 0 0 0,0 11 0 0 0,11 0-112 0 0,-11 0-16 0 0,0-11-8 0 0,0 0 0 0 0,11 11-144 0 0,-11 0 0 0 0,0-11 0 0 0,0 0-3936 0 0,0 10-736 0 0</inkml:trace>
  <inkml:trace contextRef="#ctx0" brushRef="#br0" timeOffset="2402.5767">239 557 10960 0 0,'0'0'312'0'0,"0"0"64"0"0,0 0-304 0 0,0 0-72 0 0,0 0 0 0 0,0 0 0 0 0,0 0 616 0 0,0 0 112 0 0,0 0 16 0 0,0 0 8 0 0,0 0-232 0 0,0 0-40 0 0,0 0-16 0 0,22 0-1 0 0,-11 0-207 0 0,-11 0-32 0 0,11 0-16 0 0,-11 0 0 0 0,11 0-80 0 0,0 0-8 0 0,11-11-8 0 0,0 11 0 0 0,-12 0-112 0 0,12-11 64 0 0,-11 11-64 0 0,11 0 0 0 0,0-11 88 0 0,0 11-88 0 0,-1-11 96 0 0,1 11-96 0 0,11-11 0 0 0,-11 11-160 0 0,0-11 16 0 0,-1 11 8 0 0,12 0-32 0 0,-11 0-8 0 0,-11-11 0 0 0,11 11 0 0 0,0 0-176 0 0,-1 0-39 0 0,1 0-9 0 0,0 0 0 0 0,-11 0-296 0 0,11 0-56 0 0,-11 0-16 0 0,-11 0-2856 0 0,0 0-576 0 0</inkml:trace>
  <inkml:trace contextRef="#ctx0" brushRef="#br0" timeOffset="3187.2093">349 818 11776 0 0,'0'0'256'0'0,"0"0"64"0"0,0 0 0 0 0,0 0 8 0 0,0 0-264 0 0,0 0-64 0 0,0 0 0 0 0,0 0 0 0 0,0 0 512 0 0,0 0 80 0 0,0 0 16 0 0,0 0 8 0 0,0 0-240 0 0,0 0-56 0 0,0 0 0 0 0,-11 0-9 0 0,11 0-167 0 0,0 0-32 0 0,0 0-8 0 0,-11 11 0 0 0,0-11-104 0 0,11 0 72 0 0,0 0-72 0 0,-11 11 64 0 0,0-11-64 0 0,11 0 80 0 0,0 0-80 0 0,0 0 80 0 0,0 0-8 0 0,-11 11 0 0 0,11 0 0 0 0,0-11 0 0 0,0 0-72 0 0,0 0 96 0 0,0 0-96 0 0,0 0 96 0 0,0 0-96 0 0,-11 0 0 0 0,11 0 0 0 0,0 21 64 0 0,-10-21-64 0 0,10 0 0 0 0,0 11 0 0 0,0 0 0 0 0,0 0 0 0 0,0-11 0 0 0,0 0 0 0 0,0 0 0 0 0,10 11 0 0 0,-10-11 0 0 0,0 0-72 0 0,11 0 72 0 0,0 0-88 0 0,-11 0 16 0 0,11 0 0 0 0,-11 0 0 0 0,11-11-16 0 0,0 11 0 0 0,-11 0 0 0 0,11-11 0 0 0,-11 11-16 0 0,11-11-8 0 0,-11 11 0 0 0,10-11 0 0 0,-10 11-8 0 0,11-11 0 0 0,-11 1 0 0 0,0 10 1 0 0,11-11 119 0 0,-11 0-72 0 0,0 0 72 0 0,11 0-64 0 0,-11 0 64 0 0,0 0 0 0 0,0 0 0 0 0,0 0 0 0 0,0 11 144 0 0,0-10-9 0 0,-11-1 1 0 0,11 0 0 0 0,-11 0 16 0 0,11 11 0 0 0,-11-11 0 0 0,1 11 0 0 0,-1-11 72 0 0,0 11 8 0 0,11 0 8 0 0,-11-11 0 0 0,0 11 16 0 0,0 0 0 0 0,0 0 0 0 0,0 0 0 0 0,11 0-128 0 0,-10 11-16 0 0,-1-11-8 0 0,11 0 0 0 0,0 0-104 0 0,-11 11 0 0 0,0 0 0 0 0,11-11 0 0 0,-11 11-384 0 0,11-11-16 0 0,0 0-8 0 0,0 0 0 0 0</inkml:trace>
  <inkml:trace contextRef="#ctx0" brushRef="#br0" timeOffset="9213.1136">491 742 8384 0 0,'0'0'232'0'0,"0"0"64"0"0,0 0-232 0 0,0 0-64 0 0,0 0 0 0 0,0 0 0 0 0,-11 0 864 0 0,11 0 168 0 0,0 0 32 0 0,0 10 8 0 0,0-10-216 0 0,0 0-48 0 0,-11 0-8 0 0,11 0 0 0 0,0 11-249 0 0,0-11-47 0 0,0 0-16 0 0,0 0 0 0 0,0 0-184 0 0,0 0-40 0 0,0 0-8 0 0,0 0 0 0 0,0 0-128 0 0,0 0-32 0 0,0 0-8 0 0,0 0 0 0 0,0 0-88 0 0,11 0 0 0 0,-11 0 0 0 0,0 0 0 0 0,0-11 0 0 0,11 11 0 0 0,0 0 0 0 0,-11 0 0 0 0,11 0-168 0 0,-1 0 0 0 0,-10 0 0 0 0,11 0 0 0 0,-11 0-112 0 0,11 0-16 0 0,-11 0-8 0 0,11 0 0 0 0,-11 11 88 0 0,0-11 24 0 0,0 0 0 0 0,0 0 0 0 0,11 0 192 0 0,-11 0-64 0 0,0 0 64 0 0,0 0 0 0 0,0 11 0 0 0,0-11 0 0 0,0 0 0 0 0,0 0 0 0 0,0 11 96 0 0,0-11 0 0 0,0 0 8 0 0,0 0 0 0 0,0 0 16 0 0,0 0 0 0 0,0 11 0 0 0,0-11 0 0 0,0 0-24 0 0,-11 0-8 0 0,11 11 0 0 0,0-11 0 0 0,-11 0-88 0 0,11 11 80 0 0,0 0-80 0 0,0-11 80 0 0,0 0-80 0 0,-11 10 0 0 0,11 1 72 0 0,-11-11-72 0 0,11 11 0 0 0,-10-11 0 0 0,10 0 0 0 0,0 11 64 0 0,-11 0-64 0 0,11-11 0 0 0,0 0 0 0 0,0 11 0 0 0,-11 0 0 0 0,11-11 0 0 0,0 0 0 0 0,0 0 0 0 0,0 0 0 0 0,0 0-64 0 0,0 11 64 0 0,0-11 0 0 0,0 0 0 0 0,0 0-64 0 0,0 0 64 0 0,0 0 0 0 0,0 0 0 0 0,11 0 0 0 0,-11 0 0 0 0,0 0-64 0 0,0 0 64 0 0,0 0 0 0 0,11 0 0 0 0,-1 0 0 0 0,-10 0 0 0 0,11 0 0 0 0,-11 0 0 0 0,11 0 0 0 0,-11-11 0 0 0,11 11-64 0 0,0 0 64 0 0,-11 0-64 0 0,11 0-56 0 0,-11 0-8 0 0,0-11 0 0 0,0 11 0 0 0,0 0-160 0 0,11 0-40 0 0,-11 0-8 0 0,0 0 0 0 0,0 0-223 0 0,0 0-49 0 0,11 0 0 0 0</inkml:trace>
  <inkml:trace contextRef="#ctx0" brushRef="#br0" timeOffset="9713.8922">665 862 10304 0 0,'0'0'224'0'0,"0"0"56"0"0,0 0 8 0 0,0 0 0 0 0,0 0-288 0 0,0 0 0 0 0,0 0 0 0 0,0 0 0 0 0,0 0 736 0 0,0 0 88 0 0,0 0 16 0 0,0 0 8 0 0,0 0-240 0 0,0 0-56 0 0,0 0-8 0 0,0 11-1 0 0,0 0-223 0 0,0-11-56 0 0,0 11-8 0 0,0-11 0 0 0,0 0-128 0 0,0 0-32 0 0,0 0-8 0 0,0 11 0 0 0,0-11-88 0 0,0 0 0 0 0,0 0 0 0 0,0 11 0 0 0,0 0-96 0 0,0-11 24 0 0,0 0 0 0 0,0 0 0 0 0,0 0-88 0 0,0 0-24 0 0,0 0 0 0 0,0 0 0 0 0,0 0 32 0 0,0 0 8 0 0,0 0 0 0 0,0 0 0 0 0,11 0 48 0 0,-11 0 16 0 0,0 0 0 0 0,0-11 0 0 0,0 0 9 0 0,11 0-1 0 0,-11 11 0 0 0,11-11 0 0 0,-11 0-48 0 0,11 0-8 0 0,-11 11 0 0 0,11-11 0 0 0,-11 11 32 0 0,0-11 0 0 0,0 0 0 0 0,11 11 0 0 0,-11 0 96 0 0,0 0-72 0 0,0 0 72 0 0,11 0-64 0 0,-11 0 64 0 0,0 0 0 0 0,0 0 0 0 0,0 0 0 0 0,0 0 96 0 0,11 0-8 0 0,-11 0-8 0 0,0 0 0 0 0,0 11 0 0 0,0-11 0 0 0,10 11 0 0 0,-10 0 0 0 0,0-11-80 0 0,0 11 0 0 0,0 0 0 0 0,11 0-4200 0 0,-11-11-856 0 0</inkml:trace>
  <inkml:trace contextRef="#ctx0" brushRef="#br0" timeOffset="15026.6481">141 1167 7192 0 0,'0'0'200'0'0,"0"0"56"0"0,0 0-256 0 0,0 0 0 0 0,0 0 0 0 0,0 0 0 0 0,0 0 672 0 0,0 0 96 0 0,0 0 8 0 0,0 0 8 0 0,0 0-232 0 0,0 0-40 0 0,0 0-16 0 0,0 0 0 0 0,0 0-48 0 0,0 0 0 0 0,0 0-8 0 0,0 0 0 0 0,0 0-48 0 0,0 0-8 0 0,0 0 0 0 0,0 0 0 0 0,0 0-88 0 0,0-11-17 0 0,0 11-7 0 0,0-11 0 0 0,0 11-104 0 0,0-11-16 0 0,11 11-8 0 0,0-11 0 0 0,-11 0-64 0 0,0 0-16 0 0,11 0 0 0 0,0-10 0 0 0,-11 10-64 0 0,11-11 0 0 0,0 0 72 0 0,0 0-72 0 0,10-10 88 0 0,-10-1-24 0 0,0 0 0 0 0,0-10 0 0 0,11-1-64 0 0,-11 0 0 0 0,11 1 0 0 0,-12-1 0 0 0,12-10 64 0 0,0 10-64 0 0,-11-10 0 0 0,11 10 64 0 0,0 1-64 0 0,-1-1 0 0 0,-10 0 72 0 0,11 1-72 0 0,-11 10 0 0 0,0 0 0 0 0,0 1 0 0 0,10-1-64 0 0,-10 11 64 0 0,0 0 0 0 0,-11 1 0 0 0,11-1 0 0 0,0 11 0 0 0,-11 0 0 0 0,0-11 0 0 0,11 22 0 0 0,-11-11 0 0 0,0 0 0 0 0,11 1 0 0 0,-11 10 0 0 0,0-11 0 0 0,0 11 0 0 0,0 0 0 0 0,0 0-4975 0 0,0 0-937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28.33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3375 5091 11288 0 0,'0'0'248'0'0,"0"0"48"0"0,0 0 16 0 0,0 0 8 0 0,0 0-256 0 0,0 0-64 0 0,0 0 0 0 0,-11 0 0 0 0,11-11 520 0 0,0 11 96 0 0,0 0 24 0 0,0 0 0 0 0,-11 0-192 0 0,11 0-32 0 0,0 0 0 0 0,0 0-9 0 0,0-11-135 0 0,-11 11-24 0 0,11 0-8 0 0,0 0 0 0 0,0 0-48 0 0,-11 0 0 0 0,11 0-8 0 0,-11 0 0 0 0,0 0-56 0 0,11 11 0 0 0,-10-11-8 0 0,-1 0 0 0 0,11 0-120 0 0,-11 11 0 0 0,0-11 0 0 0,11 0 0 0 0,-11 11 64 0 0,0-11-64 0 0,0 11 0 0 0,11-11 0 0 0,-11 11 0 0 0,0-11 0 0 0,11 11 0 0 0,-11-11 0 0 0,11 0 0 0 0,0 11 0 0 0,0 0 0 0 0,0-11 0 0 0,0 11 0 0 0,0-11 0 0 0,0 0-64 0 0,11 0 64 0 0,-11 10 0 0 0,11 1 0 0 0,-11-11-64 0 0,0 0 64 0 0,0 0-72 0 0,0 0 72 0 0,11 0-104 0 0,0 0 40 0 0,0 11-128 0 0,0-22-16 0 0,0 11-8 0 0,0 0 0 0 0,0 0-16 0 0,-1-11-8 0 0,-10 11 0 0 0,11-10 0 0 0,0 10 88 0 0,-11-11 24 0 0,11 0 1 0 0,-11 11-1 0 0,11-11 128 0 0,-11 11-64 0 0,0-11 64 0 0,0 11 0 0 0,11-11 0 0 0,-11 0 0 0 0,0 0 0 0 0,0 11 0 0 0,0 0 128 0 0,0-11-1 0 0,0 11 1 0 0,0 0 0 0 0,0-11-64 0 0,0 11 0 0 0,0 0-64 0 0,0 0 96 0 0,0-11-96 0 0,0 11 72 0 0,0 0-72 0 0,0 0 64 0 0,0 0-64 0 0,0 0 96 0 0,0 0-96 0 0,0 0 96 0 0,0 0 24 0 0,0 0 8 0 0,0 0 0 0 0,0 0 0 0 0,0 0-56 0 0,0 11-8 0 0,0 0 0 0 0,11 0 0 0 0,-11-11-64 0 0,0 11 0 0 0,0 0 0 0 0,0 0 0 0 0,0 0 0 0 0,0-11 0 0 0,0 11 0 0 0,11 11 0 0 0,-11-12 0 0 0,0 1 0 0 0,0 11 0 0 0,0-11 0 0 0,0 0 80 0 0,0 11-80 0 0,0-11 96 0 0,-11 0-96 0 0,11 0 160 0 0,0 10-32 0 0,0-21 0 0 0,-11 22 0 0 0,11-11 64 0 0,-11 0 0 0 0,11 0 8 0 0,0 0 0 0 0,-11 0-96 0 0,0-11-16 0 0,11 11-8 0 0,-11-11 0 0 0,11 11-80 0 0,-11-1 64 0 0,1-10-64 0 0,10 0 64 0 0,-11 0-192 0 0,0 0-48 0 0,0 0-8 0 0,11 0-5047 0 0,-11 0-1009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29.27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3374 4966 6680 0 0,'0'0'144'0'0,"0"0"32"0"0,0 0 8 0 0,0 0 8 0 0,0 0-192 0 0,0 0 0 0 0,0 0 0 0 0,0 0 0 0 0,0 0 552 0 0,0 0 80 0 0,0 0 8 0 0,0 0 8 0 0,0 0-104 0 0,0 0-32 0 0,0 0 0 0 0,0 0 0 0 0,0 0-40 0 0,0 0-16 0 0,0 0 0 0 0,0 0 0 0 0,0 0-248 0 0,0 0-48 0 0,0 0-16 0 0,0 0 0 0 0,0 0-40 0 0,0 0-8 0 0,0 0 0 0 0,0 11 0 0 0,0-11-32 0 0,0 0-64 0 0,0 11 88 0 0,-11 0-88 0 0,11-11 0 0 0,0 0 0 0 0,0 11 0 0 0,0 0-96 0 0,-11 0 96 0 0,11-11-72 0 0,0 0 72 0 0,0 11-64 0 0,0-11 64 0 0,0 0 0 0 0,0 0 0 0 0,0 0-64 0 0,0 0 64 0 0,0 0 0 0 0,0 0 0 0 0,0 0 0 0 0,0 0 0 0 0,0 0-96 0 0,0 0 16 0 0,0 0 0 0 0,0 0-48 0 0,0 0-16 0 0,0 0 0 0 0,0 0 0 0 0,0 0-32 0 0,0 0-8 0 0,0 0 0 0 0,0 0 0 0 0,0 0 56 0 0,0 0 16 0 0,0 0 0 0 0,0 0 0 0 0,0-11-160 0 0,0 11-32 0 0,0 0-8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34.04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43 109 7080 0 0,'0'-11'152'0'0,"0"11"32"0"0,0-11 8 0 0,0 11 16 0 0,0 0-208 0 0,0 0 0 0 0,0 0 0 0 0,11-11 0 0 0,-11 11 888 0 0,0 0 136 0 0,0 0 24 0 0,0 0 8 0 0,0-11-224 0 0,0 11-32 0 0,0 0-16 0 0,0-10 0 0 0,0 10-144 0 0,0 0-32 0 0,0 0-9 0 0,0 0 1 0 0,0 0-168 0 0,0 0-32 0 0,0 0-8 0 0,0 0 0 0 0,0 0-160 0 0,0 0-32 0 0,0 0-8 0 0,0 0 0 0 0,0 0-104 0 0,-11 0-24 0 0,11 10-64 0 0,0 1 96 0 0,0-11-96 0 0,-10 11 64 0 0,10 0-64 0 0,0 0 0 0 0,-11 11 0 0 0,11-11 0 0 0,0 0 0 0 0,-11 10 0 0 0,11-10 0 0 0,0 11 0 0 0,-11 0-96 0 0,11-11 96 0 0,0 10-152 0 0,0-10 24 0 0,0 11 8 0 0,0-11 0 0 0,0 11-96 0 0,0-11-16 0 0,0 0-8 0 0,0 0 0 0 0,0-1-8 0 0,0 1 0 0 0,0 0 0 0 0,0-11 0 0 0,0 0-80 0 0,11 0-24 0 0,-11 11 0 0 0,0-11 1 0 0,0 0-737 0 0,11 0-160 0 0,-11 0-24 0 0</inkml:trace>
  <inkml:trace contextRef="#ctx0" brushRef="#br0" timeOffset="588.1231">163 131 8928 0 0,'0'0'256'0'0,"0"0"48"0"0,0 0-240 0 0,0 0-64 0 0,0 0 0 0 0,0 0 0 0 0,0 0 640 0 0,0 0 112 0 0,11 0 24 0 0,-11 0 8 0 0,0 0-312 0 0,11-11-64 0 0,-11 11-16 0 0,11 0 0 0 0,0 0-168 0 0,-11 0-32 0 0,0 0 0 0 0,11 0-8 0 0,-11 0-184 0 0,11 0 0 0 0,-11 0 0 0 0,0 0 0 0 0,0 0 0 0 0,11 0 0 0 0,0 11 64 0 0,-11-11-64 0 0,0 0 0 0 0,0 0 0 0 0,0 0 0 0 0,0 0 0 0 0,0 0 0 0 0,0 0 0 0 0,10 0-96 0 0,-10 0 32 0 0,0 0 128 0 0,0 0 24 0 0,0 10 8 0 0,-10 1 0 0 0,10 0 48 0 0,0-11 16 0 0,-11 11 0 0 0,11 0 0 0 0,-11 0-160 0 0,11 0 0 0 0,0-11 0 0 0,-11 11 0 0 0,0 0 80 0 0,11 0-16 0 0,-11-11 0 0 0,0 10 0 0 0,11 1 0 0 0,0-11-64 0 0,0 0 96 0 0,-11 11-32 0 0,11 0 16 0 0,-11-11-1 0 0,11 0 1 0 0,0 0 0 0 0,0 11-80 0 0,0-11 0 0 0,0 0 0 0 0,0 0 0 0 0,0 0 0 0 0,0 0 0 0 0,0 0 0 0 0,11 0 0 0 0,0 11 0 0 0,-11-11 80 0 0,11 0-80 0 0,0 0 80 0 0,0-11-80 0 0,0 11 0 0 0,-11 0 0 0 0,11 0 0 0 0,-11 0 0 0 0,11 0 0 0 0,-11 0-80 0 0,0 0 80 0 0,0 0-208 0 0,0 0 9 0 0,0 0-1 0 0,0 0 0 0 0,10 0-120 0 0,-10 0-32 0 0,0 0 0 0 0,11 0-5640 0 0</inkml:trace>
  <inkml:trace contextRef="#ctx0" brushRef="#br0" timeOffset="1046.8362">338 273 9560 0 0,'0'0'208'0'0,"0"0"48"0"0,0 0 0 0 0,0 0 16 0 0,0 0-272 0 0,0 0 0 0 0,0 0 0 0 0,0 10 0 0 0,0-10 264 0 0,0 0 0 0 0,0 0 0 0 0,0 0 0 0 0,0 11-40 0 0,0-11-16 0 0,0 0 0 0 0,0 0 0 0 0,0 11-80 0 0,0-11-8 0 0,0 11-8 0 0,0-11 0 0 0,0 0-8 0 0,0 0 0 0 0,0 0 0 0 0,0 0 0 0 0,0 0-104 0 0,0 0 72 0 0,0 0-72 0 0,0 0 64 0 0,0 0-64 0 0,0 0 0 0 0,0 0 0 0 0,0 11 0 0 0,0-11 0 0 0,0 0-96 0 0,0 0 16 0 0,0 0 8 0 0,0 0-24 0 0,0 0 0 0 0,0-11 0 0 0,0 11 0 0 0,11 0 96 0 0,-11-11 0 0 0,11 11 0 0 0,-11-11-64 0 0,0 11 64 0 0,0 0 0 0 0,0 0 0 0 0,11-11-64 0 0,-11 1 64 0 0,0 10 0 0 0,0 0 0 0 0,0 0 0 0 0,0 0 0 0 0,11 0 0 0 0,-11 0 0 0 0,0 0 0 0 0,0 0 0 0 0,0 0 0 0 0,0 0 0 0 0,0 0 0 0 0,11 0 112 0 0,0 0-16 0 0,-11 0 0 0 0,0 0 0 0 0,10 10 0 0 0,-10-10-8 0 0,0 0 0 0 0,0 0 0 0 0,11 11-88 0 0,-11-11-96 0 0,0 0 16 0 0,0 11 8 0 0,0-11-200 0 0,0 0-40 0 0,0 0-8 0 0,0 11-4640 0 0</inkml:trace>
  <inkml:trace contextRef="#ctx0" brushRef="#br0" timeOffset="1563.9179">523 0 10800 0 0,'0'0'232'0'0,"0"0"56"0"0,0 0 0 0 0,0 0 24 0 0,0 0-248 0 0,0 0-64 0 0,0 0 0 0 0,11 11 0 0 0,-11-11 616 0 0,0 11 120 0 0,0-11 16 0 0,0 0 8 0 0,11 11-296 0 0,0 0-56 0 0,-11-11-16 0 0,0 11-1 0 0,11 0-119 0 0,-11-1-24 0 0,11 1-8 0 0,-11 0 0 0 0,0 0-88 0 0,0 0-24 0 0,10 0 0 0 0,-10 0 0 0 0,0 0-48 0 0,0 11-16 0 0,0-11 0 0 0,0-1 0 0 0,0 1-64 0 0,-10 11 0 0 0,10-11 0 0 0,0 11 0 0 0,0-11-224 0 0,0 0 0 0 0,-11 11-8 0 0,0-11-6847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44.454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813 5866 15120 0 0,'0'0'328'0'0,"0"0"72"0"0,0 11 16 0 0,0-11 7 0 0,0 0-335 0 0,-11 0-88 0 0,11 0 0 0 0,0 0 0 0 0,0 0 296 0 0,-11 10 48 0 0,11 1 8 0 0,-11 0 0 0 0,11 0-240 0 0,0 0-48 0 0,-10 11 0 0 0,10-11-64 0 0,-11 11 0 0 0,11-11 0 0 0,0 0 0 0 0,0 10 0 0 0,11 1 320 0 0,-11-11 0 0 0,0-11 8 0 0,0 11 0 0 0,0 11-1064 0 0,0-11-208 0 0,10 0-48 0 0,-10 0 1 0 0,0-11 231 0 0,0 0 56 0 0,0 0 0 0 0,0 0 8 0 0,0 0 32 0 0,0 0 8 0 0,0 0 0 0 0,0 0 0 0 0,0 0 152 0 0,0 0 32 0 0,0-11 8 0 0,0 11 0 0 0,0-11 384 0 0,0 0 80 0 0,0 0 0 0 0,0 0 0 0 0,0 0 416 0 0,0 0 56 0 0,0 0 8 0 0,0 0 8 0 0,0 0 24 0 0,-10 1 0 0 0,10-1 0 0 0,0 11 0 0 0,0 0-128 0 0,10-11-32 0 0,-10 0 0 0 0,0 11 0 0 0,-10-11-136 0 0,20 11-32 0 0,-10 0-8 0 0,0-11 0 0 0,0 11-88 0 0,11 0-24 0 0,0 0 0 0 0,0 0 0 0 0,0 0-64 0 0,-11 0 0 0 0,11 0 0 0 0,0-11 0 0 0,0 11-128 0 0,0 0-32 0 0,-11 0-16 0 0,10 0 0 0 0,1 0-312 0 0,0 0-64 0 0,0-11-16 0 0,-11 11 0 0 0,11 0-8 0 0,0 0 0 0 0,-11 0 0 0 0,0 0 0 0 0,0 0 248 0 0,11-11 40 0 0,-11 11 16 0 0,11-11 0 0 0,-11 11 184 0 0,0-11 88 0 0,0 11-80 0 0,0-11 80 0 0,0 1 0 0 0,11 10 0 0 0,-11-11 0 0 0,0 0 80 0 0,0 11 48 0 0,0-11 16 0 0,0 0 0 0 0,10 11 0 0 0,-10-11 16 0 0,0 11 0 0 0,0-11 0 0 0,0 11 0 0 0,0 0 16 0 0,0 0 8 0 0,0 0 0 0 0,0 0 0 0 0,0 0 56 0 0,0 0 16 0 0,0 0 0 0 0,0 0 0 0 0,0 0-72 0 0,0 11-16 0 0,0 0 0 0 0,0-11 0 0 0,0 11-168 0 0,0 0 72 0 0,0 0-72 0 0,0 0 0 0 0,0-1 72 0 0,0 12-72 0 0,0-11 0 0 0,0 0 72 0 0,0 0-72 0 0,0 0 0 0 0,0 11 0 0 0,0-11-88 0 0,0 0-40 0 0,0 0-16 0 0,0-11 0 0 0,0 0 0 0 0,0 0 56 0 0,0 10 16 0 0,0 1 0 0 0,0-11 0 0 0,0 0-48 0 0,0 0-8 0 0,0 0 0 0 0,0 0 0 0 0,11 0-168 0 0,-11-11-40 0 0,11 11-8 0 0,-11-10 0 0 0,11-1 88 0 0,-11 0 8 0 0,11 0 8 0 0,-11 0 0 0 0,0 0 168 0 0,0 11 72 0 0,11-11-64 0 0,-11 11 64 0 0,11-11-104 0 0,-11 11 16 0 0,0 0 8 0 0,0 0 0 0 0,0 0 144 0 0,0 0 24 0 0,0 0 8 0 0,11 0 0 0 0,-11 11 176 0 0,0 0 40 0 0,0 0 8 0 0,11-11 0 0 0,-11 11-112 0 0,0 0-16 0 0,0 0-8 0 0,0-11 0 0 0,0 0-96 0 0,0 11-24 0 0,11 10 0 0 0,-11-21 0 0 0,10 11-64 0 0,-10 0 0 0 0,11-11 72 0 0,0 11-72 0 0,-11-11 64 0 0,11 0-64 0 0,-11 0 64 0 0,11 0-64 0 0,0-11 80 0 0,-11 11-16 0 0,11 0-64 0 0,0-11 96 0 0,-11 11-96 0 0,11-11 72 0 0,-1 11-72 0 0,-10-11 64 0 0,0 11-64 0 0,11-10 0 0 0,-11 10 0 0 0,0 0 64 0 0,11-11 24 0 0,-11 0 0 0 0,0 0 0 0 0,0 11 0 0 0,0-11 160 0 0,0 0 32 0 0,0 11 8 0 0,0-11 0 0 0,0 11 168 0 0,0 0 40 0 0,0 0 8 0 0,0 0 0 0 0,0 0-120 0 0,0 0-16 0 0,0 0-8 0 0,-11 11 0 0 0,11-11-193 0 0,0 0-39 0 0,-11 11 0 0 0,11 0-8 0 0,0 0-120 0 0,0-11 72 0 0,0 11-72 0 0,0-11 64 0 0,0 0-64 0 0,0 11 0 0 0,0-1 0 0 0,11 1-88 0 0,-11-11-24 0 0,11 11-8 0 0,-11 0 0 0 0,11-11-4295 0 0,0 11-857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47.05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33 110 9416 0 0,'0'22'200'0'0,"0"-22"48"0"0,0 0 8 0 0,0 0 16 0 0,0 0-272 0 0,0 0 0 0 0,11 0 0 0 0,-11 0 0 0 0,0 10 392 0 0,0-10 24 0 0,0 0 8 0 0,0 0 0 0 0,-11 0-168 0 0,11 11-32 0 0,0 0 0 0 0,0-11-8 0 0,0-11-120 0 0,0 33-32 0 0,0-11 0 0 0,11 11 0 0 0,-11-11-64 0 0,0 0 0 0 0,0 10 72 0 0,0-10-72 0 0,0 11 0 0 0,0-11-104 0 0,0 0 8 0 0,0 0 8 0 0,0 0-24 0 0,0-1-8 0 0,0 1 0 0 0,0-11 0 0 0,0 11 32 0 0,0-11 8 0 0,0 0 0 0 0,0 0 0 0 0,0 11 8 0 0,0-11 0 0 0,0 0 0 0 0,0 0 0 0 0,0 0 72 0 0,0 0-64 0 0,0 0 64 0 0,0-11-64 0 0,0 0 64 0 0,0 11 128 0 0,-11 0-32 0 0,11-11-8 0 0,0 1 8 0 0,-11-12 0 0 0,11 11 0 0 0,0-11 0 0 0,0 11-8 0 0,-11-11 0 0 0,11 1 0 0 0,0 10 0 0 0,11-11-88 0 0,-11 11 64 0 0,-11 0-64 0 0,22 0 64 0 0,0 0-64 0 0,-11 1 0 0 0,0-1 0 0 0,11 0 64 0 0,-11 11 32 0 0,0 0 8 0 0,10-11 0 0 0,-10 0 0 0 0,0 11 120 0 0,11 0 32 0 0,0 0 0 0 0,0-11 0 0 0,-11 11-56 0 0,11 0-8 0 0,-11 0 0 0 0,11 11 0 0 0,0-11-192 0 0,-11 0 64 0 0,0 0-64 0 0,11 11 0 0 0,-1-11 0 0 0,-10 0 0 0 0,0-11-96 0 0,0 0 96 0 0,0 11-104 0 0,11 0 40 0 0,-11 11 64 0 0,-11-11-104 0 0,11 11 104 0 0,0-11 0 0 0,0 11 0 0 0,0-11 0 0 0,0 11 0 0 0,-10-22 0 0 0,-1 0 0 0 0,11 22 80 0 0,-11-11 16 0 0,11 11 0 0 0,-11-11 0 0 0,0 11 0 0 0,0-11 96 0 0,11 0 16 0 0,-22 10 8 0 0,22-10 0 0 0,-10 0-112 0 0,-1 11-17 0 0,11-11-7 0 0,-11 11 0 0 0,0-11-176 0 0,11 11-31 0 0,-11-11-1 0 0,11 0-4224 0 0,0 11-832 0 0</inkml:trace>
  <inkml:trace contextRef="#ctx0" brushRef="#br0" timeOffset="780.5155">316 55 12728 0 0,'0'0'280'0'0,"0"0"56"0"0,0 0 16 0 0,0 0 0 0 0,0 0-280 0 0,0 0-72 0 0,0 0 0 0 0,0 0 2591 0 0,-11 0-1303 0 0,0 0-256 0 0,11 0-824 0 0,0 11-208 0 0,0-11 0 0 0,0 0 0 0 0,0 0 72 0 0,-11 0-72 0 0,11 11 80 0 0,0-11-80 0 0,0 0 64 0 0,-11 0-64 0 0,11 10 0 0 0,-11-20 0 0 0,11-1 0 0 0,-11 11 0 0 0,11 11 0 0 0,0-1 0 0 0,-10-10 0 0 0,10 11 0 0 0,0 0 0 0 0,0 0 0 0 0,0 0 0 0 0,0 0 0 0 0,0 0 0 0 0,0-11-80 0 0,10 11-80 0 0,-10 0-24 0 0,0-11 0 0 0,11-11 0 0 0,-11 0-104 0 0,0 11-16 0 0,11 0-8 0 0,-11 0 0 0 0,11 0-40 0 0,-11 0 0 0 0,0 0-7 0 0,11 0-1 0 0,-11 0 168 0 0,11-22 32 0 0,-11 0 0 0 0,0 22 8 0 0,11-11 152 0 0,-11 11-80 0 0,0 0 80 0 0,0-11-64 0 0,11 11 64 0 0,-11-10 0 0 0,0 10 64 0 0,0-33-64 0 0,0 11 0 0 0,0 22 0 0 0,0 0 0 0 0,0 0 0 0 0,0 0 0 0 0,0-11 0 0 0,0 11 0 0 0,0 0 0 0 0,0 0 0 0 0,0 0 0 0 0,0 0 0 0 0,11 11 0 0 0,-11-11 80 0 0,0 0-16 0 0,0 0-64 0 0,0-11 96 0 0,0 0-24 0 0,11 22-8 0 0,-11 0 0 0 0,0-11 0 0 0,0 11-64 0 0,11 0 0 0 0,-11 0 0 0 0,0-22 0 0 0,0-11 0 0 0,0 33 0 0 0,10 0-72 0 0,-10 0 72 0 0,0 0 0 0 0,11 0-80 0 0,-11-11 80 0 0,0 10-64 0 0,0-10 64 0 0,0 11-96 0 0,0-11 96 0 0,11 0-96 0 0,-11 11-8 0 0,0-11-8 0 0,0 0 0 0 0,0 0 0 0 0,11 0-112 0 0,0-11-32 0 0,-11 11 0 0 0,0 0 0 0 0,11 0-96 0 0,-11-11-32 0 0,0 11 0 0 0,0 0 0 0 0,0 0 32 0 0,11-10 8 0 0,-11 10 0 0 0,0 0 0 0 0,0-11 8 0 0,11 0 0 0 0,-11 11 0 0 0,0 0 0 0 0,0 0 112 0 0,0 0 16 0 0,0 0 8 0 0,11-11 0 0 0,0 0 200 0 0,-11 11-64 0 0,0 0 64 0 0,0 0 0 0 0,11 0 128 0 0,0 0 72 0 0,-11 0 16 0 0,0 11 0 0 0,10-11 8 0 0,-10 11 8 0 0,0 0 0 0 0,0-11 0 0 0,0 11-168 0 0,0-11-64 0 0,0 10 0 0 0,0 1 0 0 0,0 0 0 0 0,0-11 0 0 0,0 11 0 0 0,11-11 0 0 0,-11 11 0 0 0,0-11 0 0 0,0 11 0 0 0,0-11 0 0 0,0 0 64 0 0,0 0-64 0 0,0 0 0 0 0,0 0 0 0 0,0 0 176 0 0,0 0-16 0 0,0 0 0 0 0,0 0 0 0 0,0 0 152 0 0,0 0 24 0 0,0 0 8 0 0,0 0 0 0 0,0 0-88 0 0,0-11-24 0 0,11 0 0 0 0,-11 0 0 0 0,0 0-144 0 0,0 0-88 0 0,11 11 96 0 0,0-10-96 0 0,-11-1-160 0 0,11 11-80 0 0,-11-11-16 0 0,0 11-8 0 0,11-11-344 0 0,0 11-72 0 0,-11 0-16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48.31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1755 5794 13128 0 0,'0'0'288'0'0,"-11"0"56"0"0,11 0 8 0 0,0 0 32 0 0,0 0-312 0 0,0 0-72 0 0,-11 11 0 0 0,11-11 0 0 0,-11 0 704 0 0,11 0 120 0 0,0 0 23 0 0,-11 0 9 0 0,1 0-520 0 0,10 11-104 0 0,-11-11-16 0 0,11 0-8 0 0,-11 11-48 0 0,0-11-16 0 0,11 0 0 0 0,0 0 0 0 0,0 11-8 0 0,-11 0 0 0 0,11-11 0 0 0,0 10 0 0 0,-11 1-136 0 0,11-11-152 0 0,0 11 32 0 0,0 0 8 0 0,0-11 176 0 0,0 11 40 0 0,0-11 8 0 0,0 0 0 0 0,0 0-256 0 0,0 11-48 0 0,11-11-16 0 0,-11 0 0 0 0,0 0-64 0 0,11 11-16 0 0,-11-11 0 0 0,11 0 0 0 0,0 0-136 0 0,-11-11-32 0 0,0 11-8 0 0,11 0 1 0 0,-1-11 175 0 0,1 11 40 0 0,-11-11 8 0 0,11 11 0 0 0,-11-11 128 0 0,11 11 24 0 0,-11-11 8 0 0,0 0 0 0 0,11 1 80 0 0,-11 10 0 0 0,0-11 0 0 0,0 0 0 0 0,0 11 0 0 0,0-11 0 0 0,0 0 0 0 0,0 11 0 0 0,0-11 96 0 0,0 0-8 0 0,0 11-8 0 0,0 0 0 0 0,11-11 64 0 0,-11 11 16 0 0,0 0 0 0 0,0 0 0 0 0,0 0-160 0 0,0 0 0 0 0,0 0 0 0 0,0 0 0 0 0,0 0 96 0 0,0 11-16 0 0,11-11 0 0 0,-11 11 0 0 0,-11-11-80 0 0,11 0 0 0 0,11 11 0 0 0,0 0 0 0 0,-11-11 0 0 0,0 11 0 0 0,11 0 0 0 0,-11 0 0 0 0,10-11-288 0 0,-10 10-32 0 0,0-10 0 0 0,0 11-3784 0 0,11-11-760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50.238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1804 5789 11856 0 0,'0'0'336'0'0,"0"0"72"0"0,0 11-328 0 0,0-11-80 0 0,0 0 0 0 0,0 0 0 0 0,0 11 408 0 0,0-1 64 0 0,0 1 8 0 0,0-11 8 0 0,0 11-224 0 0,0 0-40 0 0,0-11-16 0 0,0 11 0 0 0,0 0-88 0 0,0 0-24 0 0,0 0 0 0 0,0-1 0 0 0,0-10-96 0 0,0 0 72 0 0,0 11-72 0 0,0 0 64 0 0,0-11-64 0 0,0 0-88 0 0,0 0 24 0 0,0 0 0 0 0,0 0-128 0 0,0 0-32 0 0,0 0 0 0 0,11 0 0 0 0,0 0-48 0 0,-11 0-16 0 0,0 0 0 0 0,11-11 0 0 0,0 11 64 0 0,-11-11 0 0 0,0 1 8 0 0,11-1 0 0 0,-11 0-16 0 0,11 0-8 0 0,-11 0 0 0 0,11 0 0 0 0,-11 0 240 0 0,11 11-72 0 0,-11-11 72 0 0,0 1 0 0 0,10 10-64 0 0,1-11 64 0 0,-11 11-64 0 0,0 0 64 0 0,0 0 0 0 0,0 0 88 0 0,0 0-8 0 0,0 0 0 0 0,11 0 144 0 0,-11 0 24 0 0,0 11 8 0 0,11-11 0 0 0,-11 10-48 0 0,0 1-8 0 0,0-11 0 0 0,0 0 0 0 0,0 11-200 0 0,11 0 64 0 0,-11-11-64 0 0,0 0 0 0 0,0 11 0 0 0,0 0 0 0 0,0-11-72 0 0,0 0 72 0 0,0 0 0 0 0,11 11 0 0 0,-11-11 64 0 0,0 0-64 0 0,0 0 0 0 0,0 0 0 0 0,0 0 0 0 0,0 0 0 0 0,0 11 0 0 0,0-11 0 0 0,11-11 0 0 0,-11 11 0 0 0,11 0-152 0 0,-11-11-72 0 0,0 11-24 0 0,11-11 0 0 0,-11 0 248 0 0,11 0-72 0 0,-11 0 72 0 0,0 0 0 0 0,11 11-176 0 0,-11-10 8 0 0,10-1 0 0 0,-10 0 0 0 0,11 11 72 0 0,0 0 8 0 0,-11 0 8 0 0,0 0 0 0 0,0-11-144 0 0,0 11-32 0 0,0 0-8 0 0,0 0 0 0 0,0 0 264 0 0,0 11 72 0 0,11-11 8 0 0,-11 11 0 0 0,0-11 80 0 0,0 11 24 0 0,11-1 0 0 0,-11 1 0 0 0,0-11-184 0 0,0 0 0 0 0,11 11 0 0 0,-11 0 0 0 0,0-11 0 0 0,0 0 0 0 0,0 11 0 0 0,0-11 0 0 0,11 11 0 0 0,-11-11 0 0 0,0 0 0 0 0,0 0 0 0 0,0 0 96 0 0,0 0-24 0 0,0 0 0 0 0,0 0 0 0 0,0 0 16 0 0,11 0 0 0 0,0 0 0 0 0,0-11 0 0 0,-1 11-88 0 0,-10-11 0 0 0,11 11 0 0 0,0-11 0 0 0,-11 11 0 0 0,11-11 0 0 0,-11 0 0 0 0,0 11 0 0 0,11-10 0 0 0,-11-1-88 0 0,0 11 88 0 0,0 0-64 0 0,0-11 64 0 0,0 11 72 0 0,0 0-8 0 0,0 0-64 0 0,-11 0 184 0 0,11 0-24 0 0,0 0 0 0 0,0 0 0 0 0,0 0 264 0 0,0 0 56 0 0,-11 0 0 0 0,11 0 8 0 0,0 0-152 0 0,0 0-32 0 0,-11 11-8 0 0,11-11 0 0 0,0 0-49 0 0,0 0-15 0 0,-11 11 0 0 0,11-1 0 0 0,0-10-168 0 0,0 11-64 0 0,0 0 0 0 0,0-11 0 0 0,-10 11 0 0 0,10-11 0 0 0,10 0 0 0 0,-10 11 0 0 0,0-11-64 0 0,0 11-16 0 0,11-11 0 0 0,0 0 0 0 0,-11 11-128 0 0,0-11-24 0 0,0 0-7 0 0,11 0-1 0 0,0 0-128 0 0,-11 0-24 0 0,0 0-8 0 0,11 0 0 0 0,0-11 8 0 0,0 11 0 0 0,0-11 0 0 0,-11 11 0 0 0,11-11-200 0 0,0 0-40 0 0,-1 11-8 0 0,-10-11 0 0 0,11 0-224 0 0,-11 1-40 0 0,11-1-16 0 0,0 0 0 0 0,-11 11 272 0 0,0-11 48 0 0,0 0 16 0 0,11 0 0 0 0,0 0 584 0 0,-11 0 128 0 0,0 0 16 0 0,0 1 8 0 0,11 10 520 0 0,-11 0 112 0 0,0 0 16 0 0,0 0 8 0 0,0 0-8 0 0,0 0-8 0 0,0 0 0 0 0,0 0 0 0 0,0 0-112 0 0,0 0-16 0 0,0 0-8 0 0,0 0 0 0 0,0 10-272 0 0,11 1-48 0 0,-11 0-16 0 0,0-11 0 0 0,0 11-216 0 0,0 0-40 0 0,0 0-64 0 0,0-11 88 0 0,0 11-88 0 0,0 0 0 0 0,0 0 0 0 0,0-11 64 0 0,0 0-64 0 0,0 10 0 0 0,0-10 0 0 0,0 11 0 0 0,0 0 0 0 0,0-11 0 0 0,0 0-72 0 0,0 0 72 0 0,0 0 0 0 0,0 0-80 0 0,0 0 80 0 0,0 0-64 0 0,0 0-64 0 0,0 0-16 0 0,0 0 0 0 0,0 0 0 0 0,0-11 0 0 0,11 11 0 0 0,-11-11 0 0 0,0 11 0 0 0,11-10 48 0 0,-11-1 16 0 0,10 0 0 0 0,-10 11 0 0 0,11-11-32 0 0,-11 0-8 0 0,0 11 0 0 0,0 0 0 0 0,0 0 120 0 0,0 0-96 0 0,11-11 96 0 0,-11 11-96 0 0,0 0 96 0 0,0 0 0 0 0,0 11 0 0 0,11-11-72 0 0,-11 0 152 0 0,0 11 32 0 0,11-11 8 0 0,-11 11 0 0 0,11 0-120 0 0,-11-11 0 0 0,0 0 64 0 0,0 11-64 0 0,11-11 0 0 0,-11 10 0 0 0,0-10 0 0 0,0 0 0 0 0,0 0 0 0 0,11 0 0 0 0,-11 0 0 0 0,0 0 0 0 0,0 0 0 0 0,11 0 0 0 0,0 0-72 0 0,-11 0 72 0 0,11 0-112 0 0,-11-10 24 0 0,10 10 8 0 0,-10 0 0 0 0,11-11-80 0 0,-11 11-24 0 0,0-11 0 0 0,11 11 0 0 0,-11-11 104 0 0,11 0 80 0 0,-11 11-104 0 0,0 0 40 0 0,0 0 64 0 0,0 0 72 0 0,0 0-8 0 0,0 0-64 0 0,-11 0 296 0 0,11 0 8 0 0,0 0 0 0 0,0 0 0 0 0,-11 0 64 0 0,11 0 16 0 0,-11 0 0 0 0,11 0 0 0 0,0 0-72 0 0,-10 0-16 0 0,10 11 0 0 0,0-11 0 0 0,0 0-104 0 0,0 11-33 0 0,-11-11 1 0 0,11 0 0 0 0,0 11-160 0 0,0-11 0 0 0,0 11 0 0 0,0-11 0 0 0,0 0 0 0 0,0 10 0 0 0,0-10 0 0 0,0 11 0 0 0,0-11 0 0 0,11 11 0 0 0,-11-11 0 0 0,0 11-64 0 0,0-11-72 0 0,10 0-15 0 0,1 0-1 0 0,-11 0 0 0 0,11 0 8 0 0,0 0 0 0 0,0 0 0 0 0,-11-11 0 0 0,11 11 208 0 0,0 0 32 0 0,-11 0 16 0 0,11-11 0 0 0,-11 11-240 0 0,11-11-56 0 0,-11 11-8 0 0,11 0 0 0 0,-11 0 56 0 0,0-10 8 0 0,0-1 0 0 0,10 11 0 0 0,-10-11 64 0 0,0 0 64 0 0,0 11-96 0 0,0-11 96 0 0,11 11 0 0 0,-11 0 0 0 0,0-11 0 0 0,0 11 0 0 0,0 0 0 0 0,0 0-104 0 0,0 0 32 0 0,0 0 8 0 0,0 0 64 0 0,11 0 0 0 0,0 0 0 0 0,-11 0 0 0 0,0 11 0 0 0,0 0 0 0 0,0-11 64 0 0,11 11-64 0 0,-11-11 0 0 0,0 0 64 0 0,0 11-64 0 0,11 0 0 0 0,-11-1 0 0 0,0-10 0 0 0,0 11 0 0 0,0-11 0 0 0,0 11 0 0 0,0-11 0 0 0,0 0 0 0 0,0 0 0 0 0,0 0 0 0 0,0 0 0 0 0,0 0 0 0 0,0 11 0 0 0,0-11 0 0 0,0 0 64 0 0,0 0-64 0 0,0 0 0 0 0,0 0 0 0 0,0 0 0 0 0,0-11 0 0 0,0 11 0 0 0,11-11 0 0 0,0 11-96 0 0,-11-11 96 0 0,11 1-96 0 0,0-1-120 0 0,-11 11-24 0 0,11-11-8 0 0,-11 0 0 0 0,10 11-304 0 0,1-11-64 0 0,-11 11-16 0 0,0 0 0 0 0,0 0 56 0 0,11 0 0 0 0,-11-11 8 0 0,0 11 0 0 0,0 0 320 0 0,0 0 64 0 0,0 0 16 0 0,0 0 0 0 0,0 0 248 0 0,0 0 48 0 0,0 0 16 0 0,11 0 0 0 0,0 0 144 0 0,-11 0 32 0 0,0 0 8 0 0,0 0 0 0 0,0 0 56 0 0,0 0 0 0 0,0 0 8 0 0,0 0 0 0 0,0 0 24 0 0,0 0 8 0 0,0 0 0 0 0,0 11 0 0 0,-11-11-128 0 0,11 0-24 0 0,0 0-8 0 0,0 0 0 0 0,0 0-136 0 0,-11 11-24 0 0,11-11-8 0 0,0 0 0 0 0,0 0-96 0 0,0 11 0 0 0,0-11 0 0 0,0 0 0 0 0,0 0 0 0 0,0 0 0 0 0,0 0 0 0 0,0 0 0 0 0,0 0-120 0 0,0 11 8 0 0,0-11 0 0 0,0 11 0 0 0,0-11-72 0 0,0 0-8 0 0,0 10-8 0 0,11-10 0 0 0,0 11 104 0 0,-11 0 32 0 0,0-11 0 0 0,11 0 0 0 0,-11 0 64 0 0,0 0 0 0 0,11 11 0 0 0,-11 0 0 0 0,0-11 0 0 0,0 0 88 0 0,0 11-24 0 0,0-11 0 0 0,0 11 112 0 0,0-11 16 0 0,0 11 8 0 0,0-1 0 0 0,0-10-40 0 0,-11 0-16 0 0,11 11 0 0 0,-11 0 0 0 0,11-11-64 0 0,0 11-16 0 0,0-11 0 0 0,0 0 0 0 0,-11 0-160 0 0,0 0-40 0 0,11 0-8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0.09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2812 4417 13880 0 0,'0'0'304'0'0,"0"0"64"0"0,0 0 16 0 0,0 0 0 0 0,0 0-304 0 0,0 0-80 0 0,0 0 0 0 0,0 0 0 0 0,0 0 408 0 0,0 0 64 0 0,0 0 7 0 0,0 0 9 0 0,0 0-352 0 0,0 0-72 0 0,0 0-64 0 0,0 0 96 0 0,14 14-96 0 0,-14 0-72 0 0,0-14 72 0 0,0 0-104 0 0,0 0-56 0 0,0 14 0 0 0,0 0-8 0 0,0-14 0 0 0,0 0 8 0 0,0 0 9 0 0,0 0-1 0 0,0 0 0 0 0,0 0 24 0 0,0 0 0 0 0,0 0 0 0 0,0 0 0 0 0,0 0 128 0 0,0-14-80 0 0,14 14 80 0 0,-14 0-64 0 0,14-14 64 0 0,-14 0 0 0 0,0 14 0 0 0,0-14 0 0 0,14 0 0 0 0,0 0 0 0 0,-14 14 0 0 0,14-14-64 0 0,-14 14 64 0 0,14-13-64 0 0,-14 13 64 0 0,0 0-64 0 0,0 0 64 0 0,14 0 0 0 0,0 0 64 0 0,-14 0-64 0 0,0 0 224 0 0,0 0 0 0 0,0 13 8 0 0,0-13 0 0 0,14 14 23 0 0,-14 0 9 0 0,0 0 0 0 0,14 0 0 0 0,-14-14-152 0 0,0 14-32 0 0,0-14-8 0 0,0 14 0 0 0,0 0-136 0 0,0-14-32 0 0,0 0-8 0 0,0 0 0 0 0,14 0-392 0 0,-14 14-79 0 0,0-14-9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50.43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2355 5757 14112 0 0,'0'0'312'0'0,"0"0"64"0"0,0 0 8 0 0,0 0 8 0 0,0 0-312 0 0,0 0-80 0 0,0 0 0 0 0,0 0 0 0 0,0 0 192 0 0,0 0 16 0 0,0 0 8 0 0,0 0-1 0 0,0 0-215 0 0,0 0 0 0 0,0 0 0 0 0,0 0-4415 0 0,0 0-857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50.575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2360 5800 16184 0 0,'0'0'351'0'0,"0"0"81"0"0,0 0 16 0 0,0 0 0 0 0,0 0-352 0 0,0 0-96 0 0,0 0 0 0 0,0 0 0 0 0,0 0 704 0 0,0 0 120 0 0,0 0 24 0 0,0 0 8 0 0,0 0-672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56.04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1232 3175 13992 0 0,'0'0'304'0'0,"0"0"64"0"0,0 0 16 0 0,7 7 16 0 0,-7-7-320 0 0,0 0-80 0 0,0 0 0 0 0,0 0 0 0 0,0 0 504 0 0,7 0 79 0 0,0 0 25 0 0,0-7 0 0 0,-7 7-272 0 0,7 0-48 0 0,0-6-16 0 0,6-1 0 0 0,-6 7-144 0 0,0-7-32 0 0,7 0-8 0 0,0 0 0 0 0,-8 7-88 0 0,8-7 0 0 0,0 7 0 0 0,6-6 0 0 0,-6 6 0 0 0,0-7 0 0 0,0 7 0 0 0,6-7 0 0 0,1 0 0 0 0,-1 7 0 0 0,-6-7-72 0 0,7 7 72 0 0,-1-7-72 0 0,1 7 72 0 0,-1-7-104 0 0,-6 7 40 0 0,7-6-96 0 0,-1-1-24 0 0,-6 7 0 0 0,0-7 0 0 0,6 7-64 0 0,-6 0-8 0 0,0-7-8 0 0,-1 7 0 0 0,-6 0-72 0 0,7 0-16 0 0,-7-7 1 0 0,7 7-1 0 0,-8 0-128 0 0,1 0-24 0 0,0 0-8 0 0,0 0-3408 0 0,-7 0-688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56.81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131 118 10048 0 0,'-7'13'224'0'0,"7"-13"40"0"0,0 0 16 0 0,0 0 0 0 0,0 0-280 0 0,0 7 0 0 0,0 0 0 0 0,0-7 0 0 0,0 0 464 0 0,0 0 40 0 0,-7-7 8 0 0,7 7 0 0 0,0 0-152 0 0,0 0-24 0 0,0 0-8 0 0,0 0 0 0 0,-7 0-168 0 0,7 0-32 0 0,0 0 0 0 0,0 0-8 0 0,-7 0 0 0 0,0 0 0 0 0,7 0 0 0 0,0 0 0 0 0,-7 0 56 0 0,7 0 16 0 0,-7 0 0 0 0,7 0 0 0 0,0 0-24 0 0,-6 0-1 0 0,-1 0 1 0 0,0 7 0 0 0,7-7 24 0 0,-7 0 0 0 0,7 7 0 0 0,-7-7 0 0 0,7 7-40 0 0,-7-7-8 0 0,7 7 0 0 0,-7-7 0 0 0,1 7-144 0 0,6-7 0 0 0,0 0 64 0 0,0 0-64 0 0,0 6 0 0 0,0-6 0 0 0,0 0 0 0 0,0 0 0 0 0,0 7 0 0 0,0-7 0 0 0,6 0 0 0 0,-6 7-72 0 0,7-7 72 0 0,-7 7 0 0 0,0-7 0 0 0,7 0-64 0 0,0 7 64 0 0,0-7-104 0 0,0 0 40 0 0,-7 0 64 0 0,7 0-200 0 0,-1 0 16 0 0,1-7 8 0 0,0 7 0 0 0,-7 0-32 0 0,7-7-8 0 0,0 7 0 0 0,0-7 1 0 0,-7 7 55 0 0,7-7 0 0 0,0 1 8 0 0,-1-1 0 0 0,-6 7 152 0 0,0-7-80 0 0,7 0 80 0 0,-7 0-64 0 0,0 0 64 0 0,7 0 0 0 0,-7 0 0 0 0,0 1 0 0 0,0-1 64 0 0,0 0 24 0 0,0-7 8 0 0,0 7 0 0 0,0 0 40 0 0,-7-7 16 0 0,7 8 0 0 0,-7-1-1 0 0,7 0 25 0 0,0 0 8 0 0,-6 0 0 0 0,-1 0 0 0 0,0 0 24 0 0,0 7 8 0 0,0-7 0 0 0,0 1 0 0 0,0 6-24 0 0,0 0-8 0 0,1 0 0 0 0,-8 0 0 0 0,7 0-88 0 0,0 6-24 0 0,0-6 0 0 0,-6 7 0 0 0,13-7-72 0 0,-7 7 0 0 0,0 0-80 0 0,7-7 80 0 0,0 7-288 0 0,-7 0-16 0 0,7 0 0 0 0,-7 6-7023 0 0</inkml:trace>
  <inkml:trace contextRef="#ctx0" brushRef="#br0" timeOffset="1714.9947">248 70 12208 0 0,'0'6'264'0'0,"0"-6"56"0"0,0 0 16 0 0,0 0 16 0 0,0 0-288 0 0,0 0-64 0 0,0 0 0 0 0,0 0 0 0 0,0 0 528 0 0,0 0 88 0 0,0 0 24 0 0,0 0 0 0 0,0 0-256 0 0,0 0-41 0 0,0 0-15 0 0,0 0 0 0 0,0 0-176 0 0,0 0-40 0 0,0 0-8 0 0,0 7 0 0 0,0 0-32 0 0,0-7-8 0 0,6 7 0 0 0,-6 0 0 0 0,0 0-64 0 0,0 0 0 0 0,0-7 0 0 0,0 7 0 0 0,7-1 0 0 0,-7 1 0 0 0,7 0-64 0 0,-7 0 64 0 0,0 0-104 0 0,7 0 8 0 0,-7 0 8 0 0,7-1 0 0 0,-7 1-104 0 0,7-7-32 0 0,0 7 0 0 0,-7 0 0 0 0,0-7-16 0 0,6 7-7 0 0,-6-7-1 0 0,0 0 0 0 0,0 0 56 0 0,0 0 16 0 0,0 0 0 0 0,7 0 0 0 0,0 0 104 0 0,-7 0 72 0 0,0 0-96 0 0,0 0 96 0 0,7-7-64 0 0,-7 7 64 0 0,7-7 0 0 0,-7 0 0 0 0,7 0 0 0 0,-7 7 0 0 0,0-6 0 0 0,0-1 0 0 0,0 0 136 0 0,-7 0-16 0 0,14-7-8 0 0,-7 7 0 0 0,0 1-16 0 0,0-1 0 0 0,0 7 0 0 0,0-7 0 0 0,7 0-32 0 0,-7 0-64 0 0,0 7 88 0 0,6-7-88 0 0,-6 7 80 0 0,7 0-80 0 0,-7-7 64 0 0,0 7-64 0 0,7 0 0 0 0,-7 0 64 0 0,0 0-64 0 0,0 0 0 0 0,0 0 64 0 0,7 7-64 0 0,0-7 0 0 0,-7 7 64 0 0,0 0-64 0 0,7 0 64 0 0,-7 0-64 0 0,6 0 64 0 0,-6-1-64 0 0,7 1 0 0 0,-7-7 0 0 0,7 7 0 0 0,-7 0 0 0 0,7 0-88 0 0,-7 0 88 0 0,0 0-64 0 0,7-7 64 0 0,-7 6 0 0 0,0-6 0 0 0,0 0 0 0 0,0 0 0 0 0,7 0 0 0 0,-7 0 0 0 0,0 0 0 0 0,0 0 168 0 0,7 0-1 0 0,-7-6 1 0 0,6 6 0 0 0,-6-7 24 0 0,0 0 8 0 0,0 0 0 0 0,7 7 0 0 0,-7-7-16 0 0,0 0-8 0 0,7 0 0 0 0,-7 1 0 0 0,0-1-176 0 0,0-7 0 0 0,0 7 0 0 0,7 0 0 0 0,-7-7-360 0 0,0 8-112 0 0,0 6-16 0 0</inkml:trace>
  <inkml:trace contextRef="#ctx0" brushRef="#br0" timeOffset="3357.6461">494 247 6864 0 0,'0'0'192'0'0,"0"0"48"0"0,0 7-240 0 0,0 0 0 0 0,0-7 0 0 0,0 0 0 0 0,0 7 184 0 0,0 0-16 0 0,0-7 0 0 0,0 7 0 0 0,0 0-168 0 0,0-1 0 0 0,7 1 0 0 0,-7 0 0 0 0,-7-7 0 0 0,14 7 0 0 0,-7 0 0 0 0,0-7 0 0 0,0 0-96 0 0,0 0 16 0 0,0 0 8 0 0,0 0 0 0 0,0 0 72 0 0,0 0 0 0 0,0 0 0 0 0,0 0-64 0 0,0 0 64 0 0,0 0 0 0 0,0 0-72 0 0,0 0 72 0 0,0 0 0 0 0,0 0 0 0 0,7 0 0 0 0,-7-7 0 0 0,0 0 0 0 0,0 0 0 0 0,0 0 64 0 0,7 7-64 0 0,-7-6 0 0 0,0-1 64 0 0,0 0-64 0 0,0 0 0 0 0,7 0 0 0 0,-7 0 0 0 0,0 0 0 0 0,0 1 0 0 0,7 6 0 0 0,-7-7 0 0 0,6 0 0 0 0,-6 7 0 0 0,0 0 208 0 0,0 0 0 0 0,0-7 0 0 0,0 7 0 0 0,0 0 24 0 0,0 0 8 0 0,7 7 0 0 0,0-7 0 0 0,-7 7-64 0 0,0 0-16 0 0,7-7 0 0 0,-7 6 0 0 0,0 1-96 0 0,0 0-64 0 0,7-7 64 0 0,-7 7-64 0 0,0-7 0 0 0,0 7-104 0 0,0 0 8 0 0,0-7 8 0 0,7 0 16 0 0,-7 7 0 0 0,0-7 0 0 0,0 0 0 0 0,0 0 72 0 0,0 0 0 0 0,0 0 0 0 0,0 0-64 0 0,0 0 64 0 0,0 0 64 0 0,0 0-64 0 0,0 0 88 0 0,0 0 40 0 0,0 0 16 0 0,0 0 0 0 0,7 0 0 0 0,-7-7-8 0 0,0 7 0 0 0,0-7 0 0 0,0 0 0 0 0,6-7-40 0 0,-6 7-16 0 0,0 1 0 0 0,0-1 0 0 0,7 0-80 0 0,-7 7 0 0 0,0-7 0 0 0,0 0 64 0 0,7 0-64 0 0,-7 7 0 0 0,0-7 0 0 0,7 7 64 0 0,-7 0-64 0 0,0 0 0 0 0,0 0 72 0 0,0 0-72 0 0,0 0 192 0 0,0 0 8 0 0,7 7 0 0 0,-7 0 0 0 0,7 0-48 0 0,-7 0-16 0 0,0 0 0 0 0,0 0 0 0 0,6-1-72 0 0,-6-6-64 0 0,0 7 96 0 0,0 0-96 0 0,0 0 0 0 0,0-7-128 0 0,0 7 16 0 0,0 0 0 0 0,0-7-336 0 0,0 0-64 0 0,0 7-8 0 0</inkml:trace>
  <inkml:trace contextRef="#ctx0" brushRef="#br0" timeOffset="3957.9326">687 220 10944 0 0,'0'0'240'0'0,"0"0"48"0"0,0 0 16 0 0,0 0 0 0 0,6 0-240 0 0,-6 0-64 0 0,0 0 0 0 0,0 0 0 0 0,7 0 344 0 0,-7 7 56 0 0,0-7 16 0 0,0 0 0 0 0,0 7-208 0 0,7-7-40 0 0,-7 7-8 0 0,0-7 0 0 0,0 7-88 0 0,0 0-72 0 0,0-7 96 0 0,0 6-96 0 0,0 1 64 0 0,0 0-64 0 0,0-7 0 0 0,7 7 0 0 0,-7-7 64 0 0,0 0-64 0 0,0 0 0 0 0,0 0 0 0 0,0 0 0 0 0,0 0 0 0 0,0 0-96 0 0,0 0 24 0 0,0 0 8 0 0,0 0 0 0 0,0 0 0 0 0,0 0 0 0 0,0 0 64 0 0,0 0 0 0 0,0 0 0 0 0,0 0 0 0 0,0 0-112 0 0,7-7 16 0 0,-7 0 8 0 0,7 0 0 0 0,-7 1 88 0 0,7-1 0 0 0,-7 0 0 0 0,7 0-64 0 0,-7 0 64 0 0,0 7 0 0 0,7-7 0 0 0,-1 0-64 0 0,-6 7 64 0 0,0 0 0 0 0,0 0 0 0 0,0 0 0 0 0,7-6 0 0 0,-7 6 88 0 0,0 0-24 0 0,0 0 0 0 0,0 0 160 0 0,7 0 32 0 0,-7 6 8 0 0,0-6 0 0 0,7 0-64 0 0,0 7-8 0 0,-7 0-8 0 0,0-7 0 0 0,0 7-112 0 0,7 0-72 0 0,-7 0 96 0 0,0-7-96 0 0,0 7-168 0 0,7-1-88 0 0,-7-6-24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02.97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0 35 11048 0 0,'0'0'312'0'0,"0"0"72"0"0,0 0-312 0 0,0 0-72 0 0,0 0 0 0 0,0 0 0 0 0,0 0 512 0 0,0 0 96 0 0,0 0 8 0 0,0 0 8 0 0,0 0-112 0 0,0 0-16 0 0,0-7-8 0 0,7 0 0 0 0,-7 7-137 0 0,0 0-23 0 0,0 0-8 0 0,7-7 0 0 0,0 7-80 0 0,-1-7-16 0 0,-6 7-8 0 0,7 0 0 0 0,0 0-88 0 0,-7 0-24 0 0,0 0 0 0 0,0 0 0 0 0,0 0-104 0 0,7-7 0 0 0,0 14 64 0 0,-7-7-64 0 0,0 0-128 0 0,7-7-56 0 0,-1 7-8 0 0,-6 0-4735 0 0,0 0-945 0 0</inkml:trace>
  <inkml:trace contextRef="#ctx0" brushRef="#br0" timeOffset="262.5899">0 90 15984 0 0,'0'0'352'0'0,"0"0"63"0"0,0 0 25 0 0,0 0 8 0 0,0 0-352 0 0,0 0-96 0 0,0 0 0 0 0,0 0 0 0 0,0 0 336 0 0,7 0 48 0 0,0 0 16 0 0,-7 0 0 0 0,0 0-232 0 0,7 0-40 0 0,0 0-16 0 0,-1 0 0 0 0,1 0-112 0 0,-7-7 64 0 0,7 7-64 0 0,0 0 0 0 0,0 0 0 0 0,-7 0 0 0 0,7 0-88 0 0,0 0-5191 0 0,6 0-1033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12.97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1597 4157 10568 0 0,'0'8'224'0'0,"0"-8"56"0"0,0 0 8 0 0,0 0 16 0 0,0 0-240 0 0,0 0-64 0 0,0 0 0 0 0,0 0 0 0 0,0 0 704 0 0,0 0 136 0 0,0 0 24 0 0,0 0 8 0 0,0 0-264 0 0,0 0-64 0 0,0 0-1 0 0,0 0-7 0 0,-8 0-208 0 0,8 0-40 0 0,0 0 0 0 0,-8 0-8 0 0,8 0-88 0 0,0 0-8 0 0,0 0-8 0 0,-8 0 0 0 0,0 0-48 0 0,8 0-16 0 0,-8 0 0 0 0,8 0 0 0 0,-8 0-8 0 0,8 0 0 0 0,0 0 0 0 0,0 0 0 0 0,0 0-8 0 0,-8 8 0 0 0,0-8 0 0 0,8 0 0 0 0,0 0-16 0 0,0 0-8 0 0,0 8 0 0 0,-9 0 0 0 0,1-8-72 0 0,8 8 80 0 0,0-8-80 0 0,0 0 80 0 0,-8 8-80 0 0,8-8 0 0 0,0 0 0 0 0,0 8 0 0 0,0-8 0 0 0,0 0 0 0 0,0 8 0 0 0,0 0 0 0 0,0 0 0 0 0,8-8 0 0 0,-8 9 0 0 0,0-1 0 0 0,0-8-80 0 0,0 0 80 0 0,0 0-104 0 0,0 8 40 0 0,0-8-64 0 0,8 8 0 0 0,1-8-8 0 0,-9 0 0 0 0,0 0 0 0 0,0 0 0 0 0,8 0 0 0 0,0 0 0 0 0,0 0 32 0 0,-8 0 8 0 0,8-8 0 0 0,-8 8 0 0 0,8-8-40 0 0,0 8-8 0 0,-8-8 0 0 0,8-1 0 0 0,0 1-80 0 0,-8 8-24 0 0,0-8 0 0 0,0 0 0 0 0,8 0 120 0 0,-8 0 32 0 0,0 0 0 0 0,0 0 0 0 0,0 0 96 0 0,0 0 0 0 0,0 0 0 0 0,0 0 0 0 0,0 0 120 0 0,-8 0-8 0 0,8 8 0 0 0,0-8 0 0 0,0 0 96 0 0,-8 8 16 0 0,8-9 8 0 0,-8 9 0 0 0,8-8-48 0 0,-8 8-16 0 0,0-8 0 0 0,8 8 0 0 0,0 0-32 0 0,-8-8-8 0 0,0 8 0 0 0,8 0 0 0 0,-8-8-48 0 0,0 8-16 0 0,8 0 0 0 0,-9 0 0 0 0,1 0-64 0 0,8 0 0 0 0,0 0 0 0 0,0 0 0 0 0,0 0-128 0 0,0 0-8 0 0,0 0-8 0 0,0 0 0 0 0,0 0-792 0 0,0 0-160 0 0,0 0-31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14.75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1488 4282 13072 0 0,'0'8'288'0'0,"0"0"56"0"0,0-8 8 0 0,0 0 24 0 0,0 0-304 0 0,0 0-72 0 0,0 0 0 0 0,8 8 0 0 0,-8-8 608 0 0,0 0 112 0 0,0 0 15 0 0,8 0 9 0 0,0-8-280 0 0,-8 8-56 0 0,0 0-16 0 0,8 0 0 0 0,-8 0-168 0 0,8 0-32 0 0,0 0 0 0 0,1 0-8 0 0,-1-8-96 0 0,-8 8-24 0 0,16 0 0 0 0,-16 0 0 0 0,16 0-64 0 0,-8 0 0 0 0,0-8 0 0 0,0 8 0 0 0,8 0 0 0 0,-8 0-96 0 0,8 0 32 0 0,-8 0 64 0 0,9 0-176 0 0,-1-8 24 0 0,0 8 8 0 0,-8 0 0 0 0,8-8-80 0 0,0 8-8 0 0,0 0-8 0 0,0 0 0 0 0,-8 0-144 0 0,9 0-24 0 0,-1-8-8 0 0,0 8 0 0 0,-8 0-103 0 0,0 0-25 0 0,8 0-8 0 0,-8 0 0 0 0,8 0 72 0 0,-8-8 8 0 0,0 8 8 0 0,0 0 0 0 0,1 0 0 0 0,-9 0 0 0 0,0 0 0 0 0,8 0-2608 0 0,-8 0-512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15.62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1605 4431 8240 0 0,'0'-16'232'0'0,"0"16"56"0"0,0 0-288 0 0,0 0 0 0 0,0 0 0 0 0,-8 8 0 0 0,8-8 704 0 0,0 0 96 0 0,0 0 8 0 0,0 0 8 0 0,0 0-216 0 0,0 0-48 0 0,0 0-8 0 0,0 0 0 0 0,0 0-128 0 0,0 0-24 0 0,0 0-8 0 0,0 0 0 0 0,0 0-128 0 0,-8 0-32 0 0,8 8-8 0 0,0-8-1 0 0,-8 0-63 0 0,8 0-16 0 0,-8 8 0 0 0,0-8 0 0 0,8 0-8 0 0,-9 0-8 0 0,1 8 0 0 0,8-8 0 0 0,-8 0-40 0 0,8 8-8 0 0,-8-8 0 0 0,8 8 0 0 0,-8-8 16 0 0,0 0 0 0 0,8 9 0 0 0,0-9 0 0 0,0 0 32 0 0,0 0 8 0 0,-8 8 0 0 0,8-8 0 0 0,0 8-32 0 0,0-8-8 0 0,-8 8 0 0 0,8-8 0 0 0,0 0-88 0 0,0 0 0 0 0,0 0 0 0 0,0 0 0 0 0,0 8 0 0 0,0 0 0 0 0,0 0 0 0 0,0-8 0 0 0,0 0 0 0 0,0 0 0 0 0,0 0 0 0 0,8 8-88 0 0,-8 0 16 0 0,0-8 0 0 0,0 0 0 0 0,8 8 0 0 0,-8-8-32 0 0,8 8-8 0 0,-8-8 0 0 0,0 0 0 0 0,8 0 16 0 0,0 0 8 0 0,0-8 0 0 0,-8 8 0 0 0,0 0-24 0 0,0 0-8 0 0,8-8 0 0 0,1 8 0 0 0,-1-8-40 0 0,-8 8-16 0 0,8-8 0 0 0,-8 8 0 0 0,8-8-32 0 0,0 8-7 0 0,-8-8-1 0 0,8 0 0 0 0,-8 0 112 0 0,0 0 16 0 0,8 0 8 0 0,-8-1 0 0 0,0 1 80 0 0,0 0 0 0 0,0 0 0 0 0,0 0 0 0 0,0 0 128 0 0,0 0-16 0 0,0 8 0 0 0,-8-8 0 0 0,8 0 48 0 0,-8 8 0 0 0,8-8 7 0 0,0 0 1 0 0,-8 8 24 0 0,8-8 0 0 0,-8 8 0 0 0,8 0 0 0 0,0 0 32 0 0,-8-8 0 0 0,0 8 8 0 0,8-8 0 0 0,-9 8-40 0 0,1 0-16 0 0,0 0 0 0 0,0 0 0 0 0,8 0-88 0 0,-8 0-24 0 0,0 8 0 0 0,8-8 0 0 0,-8 0-64 0 0,8 0 0 0 0,0 0 0 0 0,-8 0 0 0 0,8 0-128 0 0,-8 8-8 0 0,8-8-8 0 0,0 0 0 0 0,0 0-384 0 0,0 0-80 0 0,0 0-8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16.62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0 1 9560 0 0,'0'16'208'0'0,"0"-8"48"0"0,0 0 0 0 0,0-8 16 0 0,0 0-272 0 0,0 0 0 0 0,0 0 0 0 0,0 0 0 0 0,0 0 480 0 0,0 0 48 0 0,0 0 8 0 0,0 0 0 0 0,0 0-168 0 0,0 0-32 0 0,0 0-8 0 0,0 0 0 0 0,0 0 24 0 0,0 0 0 0 0,0 0 0 0 0,0 0 0 0 0,0 0-72 0 0,0 8-16 0 0,0-8 0 0 0,0 0-1 0 0,0 0-111 0 0,0 0-24 0 0,0 0-8 0 0,0 0 0 0 0,0 0-120 0 0,16 0 72 0 0,-8 0-72 0 0,-8 0 64 0 0,0 0-64 0 0,8-8 0 0 0,0 8 0 0 0,0 0 0 0 0,9 0-128 0 0,-17 0 0 0 0,8 0 8 0 0,0 0 0 0 0,0-8-127 0 0,0 8-25 0 0,-8 0-8 0 0,0 0 0 0 0,8 0 72 0 0,-8 0 16 0 0,0 0 0 0 0,0 0 0 0 0,0 0 128 0 0,0 0 64 0 0,0 0-64 0 0,0 0 64 0 0,0 0 0 0 0,0 0 0 0 0,0 0 0 0 0,8 0 0 0 0,-8 0 0 0 0,0 0 88 0 0,0 0-8 0 0,0 0 0 0 0,0 8 40 0 0,0-8 8 0 0,0 0 0 0 0,0 0 0 0 0,0 0 8 0 0,0 0 8 0 0,0 0 0 0 0,0 8 0 0 0,0-8-48 0 0,0 0 0 0 0,0 0-8 0 0,0 8 0 0 0,-8-8-24 0 0,8 8-1 0 0,0-8 1 0 0,0 8 0 0 0,-8-8-64 0 0,8 8 64 0 0,0-8-64 0 0,0 0 64 0 0,-8 8-64 0 0,8-8 0 0 0,-8 8 0 0 0,8-8 0 0 0,0 0 0 0 0,0 8 0 0 0,0-8 0 0 0,-8 8 64 0 0,8-8-64 0 0,-8 8 0 0 0,8-8 0 0 0,-8 9 0 0 0,-1-9 64 0 0,9 8-64 0 0,0-8 96 0 0,-8 8-32 0 0,8-8 72 0 0,-8 8 16 0 0,8-8 0 0 0,0 0 0 0 0,0 0-24 0 0,0 0 0 0 0,-8 0 0 0 0,8 0 0 0 0,0 0-32 0 0,0 0 0 0 0,0 0-8 0 0,0 0 0 0 0,0 0 40 0 0,0 8 0 0 0,0-8 8 0 0,0 0 0 0 0,0 0-40 0 0,0 0-16 0 0,0 0 0 0 0,0 0 0 0 0,0 0-8 0 0,0 0 0 0 0,0 0 0 0 0,0 0 0 0 0,0 0-72 0 0,0 0 80 0 0,0 0-80 0 0,0 0 80 0 0,0 8-80 0 0,0-8 0 0 0,0 0 72 0 0,0 0-72 0 0,8 0 0 0 0,0 0 0 0 0,-8 0 0 0 0,0 0 0 0 0,8 0 0 0 0,-8 8 0 0 0,9-8 0 0 0,-9 0 0 0 0,0 0 0 0 0,8 0 0 0 0,0 0-72 0 0,0 0 72 0 0,-8 0-112 0 0,8 0 16 0 0,0 0 0 0 0,-8 0 0 0 0,8-8-112 0 0,0 8-16 0 0,-8 8-8 0 0,8-8 0 0 0,0 0-96 0 0,-8 0-24 0 0,0 0 0 0 0,8-8 0 0 0,0 8-48 0 0,-8 0-15 0 0,8 0-1 0 0,-8 0 0 0 0,0 0-160 0 0,0 0-32 0 0,8 0 0 0 0</inkml:trace>
  <inkml:trace contextRef="#ctx0" brushRef="#br0" timeOffset="749.6313">234 153 7488 0 0,'0'0'160'0'0,"0"0"40"0"0,0 0 8 0 0,0 0 0 0 0,0 0-208 0 0,0 0 0 0 0,0 0 0 0 0,0 0 0 0 0,0 0 416 0 0,0 0 48 0 0,0 0 8 0 0,0 0 0 0 0,0 0-152 0 0,0 0-32 0 0,0 0-8 0 0,0 16 0 0 0,0-16-128 0 0,0 9-24 0 0,0-1-8 0 0,0-8 0 0 0,8 8-120 0 0,-8-8 0 0 0,0 0 64 0 0,0 8-64 0 0,0-8 0 0 0,0 8 0 0 0,0-8 64 0 0,0 0-64 0 0,0 0 0 0 0,0 8 88 0 0,0-8-88 0 0,0 0 80 0 0,0 0-80 0 0,0 0 64 0 0,0 0-64 0 0,0 0 64 0 0,0 0-64 0 0,0 0 0 0 0,0 0 0 0 0,0 0 0 0 0,0 0 0 0 0,0 0 64 0 0,0-8-64 0 0,0 8 64 0 0,8 0-64 0 0,-8 0 0 0 0,0 0 0 0 0,0 0 64 0 0,0-8-64 0 0,0 0 0 0 0,0 8 0 0 0,0 0 64 0 0,8-8 0 0 0,-8 8-64 0 0,0 0 96 0 0,0-8-32 0 0,0 8 0 0 0,8-9 0 0 0,-8 9 0 0 0,0-8 0 0 0,0 8 96 0 0,8-8 24 0 0,-8 8 0 0 0,0 0 0 0 0,0-8 32 0 0,0 8 8 0 0,0 0 0 0 0,8 0 0 0 0,-8 0 0 0 0,8 0 0 0 0,-8 0 0 0 0,0 0 0 0 0,0 0-64 0 0,8 0-16 0 0,-8 0 0 0 0,0 0 0 0 0,0 0-80 0 0,8 8-64 0 0,0-8 72 0 0,-8 8-72 0 0,0 0 0 0 0,0 1 0 0 0,8-1 0 0 0,-8-8 0 0 0,8 8-264 0 0,-8 8-56 0 0,0-16 0 0 0,0 8-3792 0 0,0 0-752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25.05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 25 11312 0 0,'0'0'248'0'0,"0"0"48"0"0,0 0 16 0 0,0 0 8 0 0,0 0-256 0 0,0 0-64 0 0,0 0 0 0 0,0 0 0 0 0,0 0 560 0 0,0 0 96 0 0,0 0 16 0 0,0 0 8 0 0,0 0-296 0 0,0 0-56 0 0,0 0-8 0 0,0 0-9 0 0,0 0 41 0 0,0 0 16 0 0,0 0 0 0 0,0 0 0 0 0,0 8-240 0 0,8 0-56 0 0,-16-8-8 0 0,8 8 0 0 0,8 0 32 0 0,-8 0 8 0 0,-8 1 0 0 0,8-9 0 0 0,0 8-104 0 0,0 0 0 0 0,0 0 0 0 0,8 0 0 0 0,-8 0 0 0 0,0 1 0 0 0,0-1 0 0 0,8-8-80 0 0,-8 8-80 0 0,8-8-8 0 0,-8 0-8 0 0,8 8 0 0 0,-8-8-48 0 0,0 0-16 0 0,8 0 0 0 0,1-8 0 0 0,-1 8 24 0 0,0 0 8 0 0,0-8 1 0 0,-8 0-1 0 0,8 8 48 0 0,0-9 16 0 0,1 1 0 0 0,-9 8 0 0 0,0 0 80 0 0,0-8 64 0 0,8-8-96 0 0,0 8 96 0 0,-8-1-64 0 0,8 1 64 0 0,-8 0 0 0 0,0 0 0 0 0,8 0 0 0 0,-8 0 0 0 0,0-1 0 0 0,8 9 0 0 0,-8-8 0 0 0,0 8 0 0 0,0 0-72 0 0,0 0 72 0 0,0-8 0 0 0,0 8 0 0 0,0 0 104 0 0,0 0-32 0 0,0 0 72 0 0,0 0 16 0 0,0 0 0 0 0,0 0 0 0 0,0 0-24 0 0,0 0 0 0 0,0 0-1 0 0,9 8 1 0 0,-9 0-24 0 0,8 9-8 0 0,-8-9 0 0 0,0 0 0 0 0,8 8 24 0 0,-8-7 8 0 0,0 7 0 0 0,8-8 0 0 0,-8 8 24 0 0,0 1 0 0 0,0-1 0 0 0,0 0 0 0 0,0 1 88 0 0,0-1 16 0 0,0 0 8 0 0,0 1 0 0 0,0-9 16 0 0,0 8 0 0 0,0-8 0 0 0,-8 9 0 0 0,8-9-32 0 0,-8 8 0 0 0,0-8 0 0 0,8 1 0 0 0,-9 7-40 0 0,1-8-16 0 0,0-8 0 0 0,0 8 0 0 0,0 0-88 0 0,8-8-16 0 0,-17 9-8 0 0,9-9 0 0 0,0 0-160 0 0,0 0-32 0 0,0-9-8 0 0,0 9-5855 0 0,-9-8-1169 0 0</inkml:trace>
  <inkml:trace contextRef="#ctx0" brushRef="#br0" timeOffset="902.4763">262 172 8384 0 0,'0'0'232'0'0,"0"0"64"0"0,0 0-232 0 0,0 0-64 0 0,0 0 0 0 0,0 0 0 0 0,0 0 384 0 0,0 0 64 0 0,0 0 8 0 0,0 0 8 0 0,0 0-192 0 0,8 8-40 0 0,-8-8-8 0 0,0 8 0 0 0,0 1-104 0 0,0-9-24 0 0,0 0-8 0 0,0 8 0 0 0,0-8-24 0 0,0 0 0 0 0,0 8 0 0 0,0-8 0 0 0,0 0-64 0 0,8 0 64 0 0,-8 8-64 0 0,0-8 64 0 0,0 0 8 0 0,0 0 0 0 0,0 0 0 0 0,0 0 0 0 0,0 0-8 0 0,0 0 0 0 0,0 0 0 0 0,0 0 0 0 0,0 0-64 0 0,0 0 96 0 0,8-8-96 0 0,-8 8 96 0 0,0 0-96 0 0,0-8 0 0 0,0 0 0 0 0,8 8 0 0 0,-8-9 0 0 0,8 1 0 0 0,-8 8 0 0 0,0-8 0 0 0,9 8 0 0 0,-9-8 0 0 0,0 8 0 0 0,0 0 0 0 0,8 0 0 0 0,-8-8 0 0 0,0 8 0 0 0,8 0 0 0 0,-8 0 184 0 0,0 0 16 0 0,0 0 8 0 0,0 0 0 0 0,0 0-80 0 0,0 0-24 0 0,0 0 0 0 0,0 0 0 0 0,0 0-40 0 0,8 8-64 0 0,-8-8 88 0 0,8 8-88 0 0,-8 0 64 0 0,0-8-64 0 0,0 0 0 0 0,0 0 0 0 0,0 0 0 0 0,0 0 0 0 0,0 0 0 0 0,9 8-96 0 0,-9 1 96 0 0,0-1 0 0 0,0-8 0 0 0,0 0 0 0 0,0 0 0 0 0,0 0 0 0 0,0 0 0 0 0,8 0 0 0 0,-8 0 0 0 0,0 0 0 0 0,0 0 0 0 0,0 0 0 0 0,0 0-88 0 0,0 0 88 0 0,0 0-96 0 0,0 0 96 0 0,0 0-112 0 0,8-8 32 0 0,-8 8 8 0 0,0-9 0 0 0,8 1-8 0 0,-8 8 0 0 0,8 0 0 0 0,-8-8 0 0 0,8 0-48 0 0,-8 8 0 0 0,9 0-8 0 0,-9-8 0 0 0,0 8 56 0 0,8-9 16 0 0,-8 9 0 0 0,0 0 0 0 0,0 0 64 0 0,0 0 0 0 0,0 0 0 0 0,8 0 0 0 0,0 0 144 0 0,-8 0-8 0 0,0 0 0 0 0,8 9 0 0 0,1-1-8 0 0,-9-8 0 0 0,0 8 0 0 0,0 0 0 0 0,0 0-128 0 0,0 1 80 0 0,8-1-80 0 0,-8 0 64 0 0,0 0-320 0 0,0 0-72 0 0,0 1-16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1.08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3092 4341 15056 0 0,'0'0'328'0'0,"0"0"72"0"0,0 0 16 0 0,0 0 7 0 0,0 0-335 0 0,0 0-88 0 0,0 0 0 0 0,0 0 0 0 0,0 0 472 0 0,0 14 72 0 0,0-1 24 0 0,0 1 0 0 0,0 14-384 0 0,0-14-80 0 0,-14 0-8 0 0,14 0-8 0 0,0 0-88 0 0,0 0-72 0 0,0 0 72 0 0,0 0-104 0 0,0 0-152 0 0,0-14-24 0 0,0 0-8 0 0,0 14 0 0 0,0 0-120 0 0,0-14-24 0 0,0 14-8 0 0,0-14 1 0 0,0 0-49 0 0,0 0-16 0 0,0 0 0 0 0,0 0 0 0 0,0 0-88 0 0,0 0-16 0 0,0 0-8 0 0,0 0 0 0 0,0 0 72 0 0,0 0 8 0 0,0-14 8 0 0,0 14 0 0 0,0-14 208 0 0,0 0 32 0 0,0 0 16 0 0,0 0 0 0 0,0 0 272 0 0,0 14 0 0 0,0-14 0 0 0,0 0 0 0 0,0 14 464 0 0,0 0 48 0 0,14-14 0 0 0,-14 14 8 0 0,0 0 152 0 0,0 0 24 0 0,0 0 8 0 0,14 0 0 0 0,-14 0-168 0 0,13 0-32 0 0,1 0-8 0 0,-14 0 0 0 0,14 0-360 0 0,0 0-72 0 0,-14 0-64 0 0,0 0 96 0 0,0 0-232 0 0,14 0-48 0 0,0 0-8 0 0,0 0 0 0 0,0 0-184 0 0,0-14-40 0 0,-14 14 0 0 0,14 0-8 0 0,0 0 104 0 0,-14 0 32 0 0,0 0 0 0 0,14-14 0 0 0,-14 14 96 0 0,0 0 32 0 0,14-14 0 0 0,-14 14 0 0 0,14-14 160 0 0,-14 0 0 0 0,0 1 0 0 0,14-1 0 0 0,-28 0 0 0 0,14 0 80 0 0,14 0 8 0 0,-14 14 0 0 0,14-14-88 0 0,-14 0 0 0 0,0 0 0 0 0,0 14 0 0 0,0-14-184 0 0,0 14 24 0 0,0-14 8 0 0,0 14 0 0 0,0 0 152 0 0,0 0 136 0 0,0 0-24 0 0,0 0-8 0 0,0 0 312 0 0,0 14 64 0 0,0 0 16 0 0,0 0 0 0 0,0 0 0 0 0,0 0 0 0 0,0 0 0 0 0,0 0 0 0 0,0 14-208 0 0,0-15-48 0 0,0 1-8 0 0,0 0 0 0 0,0 14-89 0 0,0-14-15 0 0,-14 14-8 0 0,28-14 0 0 0,-14 0-56 0 0,0 0 0 0 0,-14 0-64 0 0,14-14 96 0 0,14 14-96 0 0,-14-14 64 0 0,0 0-64 0 0,0 0 0 0 0,0 0 0 0 0,0 14 0 0 0,0-14 0 0 0,0 0 0 0 0,0 0 0 0 0,0 0 0 0 0,0 0-104 0 0,14-14 32 0 0,0 14-40 0 0,-14-14-8 0 0,0 14 0 0 0,13-14 0 0 0,1 0 48 0 0,-14 14 9 0 0,0-14-1 0 0,14 14 0 0 0,-14-14-72 0 0,0 14-16 0 0,0 0 0 0 0,0 0 0 0 0,0 0-40 0 0,14-14 0 0 0,-14 14-8 0 0,0 0 0 0 0,0 0 112 0 0,0 0 88 0 0,14 14-104 0 0,-14-14 40 0 0,0 0 64 0 0,14 14 64 0 0,-14-14-64 0 0,0 14 88 0 0,14 0 8 0 0,-14-14 0 0 0,0 0 0 0 0,0 14 0 0 0,14 0-32 0 0,-14-14 0 0 0,0 0 0 0 0,0 0 0 0 0,0 0-64 0 0,0 0 64 0 0,14 0-64 0 0,-14 0 64 0 0,0 0-64 0 0,0 0 0 0 0,14 0 0 0 0,-14 0 0 0 0,0-14-112 0 0,14 14 16 0 0,0-14 0 0 0,-14 14 0 0 0,14-14-16 0 0,-14 14 0 0 0,0-14 0 0 0,0 14 0 0 0,14-14 112 0 0,-14 0 0 0 0,0 14 0 0 0,0 0 0 0 0,0-14 184 0 0,0 14 8 0 0,0 0 0 0 0,0 0 0 0 0,0 0 64 0 0,0-14 24 0 0,0 14 0 0 0,0 0-1 0 0,-14 0 65 0 0,14 0 8 0 0,0 0 8 0 0,-14 14 0 0 0,14 0-128 0 0,0-14-24 0 0,-14 14-8 0 0,14 0 0 0 0,0-14-128 0 0,0 14-72 0 0,0 0 80 0 0,0-14-80 0 0,0 0 0 0 0,0 14 0 0 0,0 0 0 0 0,0-14 0 0 0,0 14-104 0 0,0-14-24 0 0,0 0 0 0 0,14 0 0 0 0,-14 0-272 0 0,0 0-56 0 0,14 14-16 0 0,0-14-6431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33.75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1523 4586 12152 0 0,'8'8'264'0'0,"-8"-8"56"0"0,0 0 16 0 0,0 8 8 0 0,0-8-280 0 0,0 0-64 0 0,0 0 0 0 0,0 0 0 0 0,0 0 544 0 0,0 0 96 0 0,0 0 24 0 0,0 0 0 0 0,0 0-217 0 0,0 0-31 0 0,0 0-16 0 0,0 0 0 0 0,0 0-112 0 0,0 0-32 0 0,0 0 0 0 0,0 0 0 0 0,0 0-24 0 0,0 0-8 0 0,0 0 0 0 0,0 0 0 0 0,-8-8-56 0 0,8 8-8 0 0,0 0-8 0 0,-8 0 0 0 0,8-8-64 0 0,0 0-16 0 0,-8-1 0 0 0,8 9 0 0 0,0 0-72 0 0,-8 0 0 0 0,8 9 0 0 0,0-9 0 0 0,-8 0 0 0 0,8 0 64 0 0,-9 8-64 0 0,9-16 0 0 0,-8 8 0 0 0,8 0 0 0 0,-8 8 0 0 0,8-8 0 0 0,0 8 0 0 0,0 0 0 0 0,-8-8 0 0 0,8 8 0 0 0,0-8 0 0 0,0 8 0 0 0,-8 1 0 0 0,8-1 0 0 0,0 0 0 0 0,0 0 0 0 0,0 0 0 0 0,0 0 0 0 0,0 1 0 0 0,0-9 0 0 0,0 8-72 0 0,0 0 72 0 0,0 0 0 0 0,0-8 0 0 0,0 0-64 0 0,0 0 64 0 0,0 16 0 0 0,0-16 0 0 0,0 0 0 0 0,8 0 0 0 0,-8 8 0 0 0,8-8-64 0 0,-8 0 64 0 0,8 0 0 0 0,-8-8-80 0 0,8 8 80 0 0,-8 0-64 0 0,9 0 64 0 0,-9-8-104 0 0,0 8 16 0 0,8 0 8 0 0,-8-8 0 0 0,8 8-24 0 0,-8 0-8 0 0,8-16 0 0 0,-8 8 0 0 0,8-1 16 0 0,-8 9 0 0 0,0-8 0 0 0,8 0 0 0 0,-8 0 0 0 0,0 0 8 0 0,0 0 0 0 0,0-1 0 0 0,0 9 88 0 0,0-8-80 0 0,0 0 80 0 0,0 0-80 0 0,0 0 80 0 0,0 8 0 0 0,0-8 0 0 0,-8-1 0 0 0,8 1 0 0 0,0 8 0 0 0,-8-8 0 0 0,0 0 0 0 0,8 0 0 0 0,-8 8 72 0 0,8-8-8 0 0,-8 0-64 0 0,-1 8 0 0 0,1-9 0 0 0,0 9 0 0 0,8-8 0 0 0,-8 8 0 0 0,0-8 0 0 0,0 8 0 0 0,8 0 0 0 0,-8 0 0 0 0,8 0 0 0 0,-9 0-80 0 0,9 8 80 0 0,-8-8-104 0 0,8 0 40 0 0,-8 8 64 0 0,8-8-104 0 0,0 9-264 0 0,0-9-48 0 0,-8 0-16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35.30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17 66 11952 0 0,'0'33'256'0'0,"0"-33"64"0"0,0 0 0 0 0,0 0 24 0 0,0 0-280 0 0,0 0-64 0 0,0 0 0 0 0,0 0 0 0 0,8 0 480 0 0,-8 0 88 0 0,8 8 8 0 0,-8-8 8 0 0,8-8-296 0 0,-8 8-56 0 0,8 0-8 0 0,0-8-9 0 0,1 8-39 0 0,-1-9-8 0 0,0 1 0 0 0,8 8 0 0 0,-8-8-40 0 0,1 0 0 0 0,-1 8-8 0 0,8-8 0 0 0,0 8-120 0 0,1-9 0 0 0,-9 1 64 0 0,8 8-64 0 0,9 0 0 0 0,-17-8 0 0 0,8 8 0 0 0,-8 0-80 0 0,9-8-152 0 0,-1 8-32 0 0,0 0-8 0 0,-7-8 0 0 0,-1 8-287 0 0,8 0-57 0 0,-8-9-16 0 0,0 9 0 0 0,1 0-200 0 0,-1 0-48 0 0,0 0-8 0 0</inkml:trace>
  <inkml:trace contextRef="#ctx0" brushRef="#br0" timeOffset="700.8647">90 319 12032 0 0,'0'8'264'0'0,"0"0"56"0"0,0-8 16 0 0,0 0 0 0 0,0 0-272 0 0,0 0-64 0 0,0 0 0 0 0,0 0 0 0 0,0 0 416 0 0,0 0 64 0 0,0 0 8 0 0,0 0 8 0 0,0 0-224 0 0,0 0-48 0 0,-8 0 0 0 0,8 0-8 0 0,0 0-72 0 0,0 0-17 0 0,-8 0 1 0 0,8 0 0 0 0,-8 0-40 0 0,8 0-16 0 0,0 0 0 0 0,0 0 0 0 0,-8 8 16 0 0,8-8 0 0 0,-9 0 0 0 0,9 0 0 0 0,-8 0 8 0 0,8 0 8 0 0,-8 0 0 0 0,8 0 0 0 0,-8 8 0 0 0,8-8 0 0 0,0 8 0 0 0,-8-8 0 0 0,8 0-40 0 0,0 0-64 0 0,-9 8 88 0 0,9 1-88 0 0,0-9 72 0 0,0 8-72 0 0,0-8 0 0 0,0 8 72 0 0,0-8-72 0 0,0 0 0 0 0,0 0 0 0 0,0 8 0 0 0,0-8 0 0 0,0 0-72 0 0,0 0 72 0 0,9 8 0 0 0,-9-8-112 0 0,0 0 32 0 0,0 0 8 0 0,0 0 0 0 0,8 0-56 0 0,-8 0 0 0 0,8 0-8 0 0,0 0 0 0 0,-8 0-32 0 0,0 0-8 0 0,8-8 0 0 0,1 8 0 0 0,-9-8 16 0 0,8 8 0 0 0,0-8 1 0 0,0 8-1 0 0,-8-8 40 0 0,8 8 16 0 0,0-9 0 0 0,1 9 0 0 0,-9-8 16 0 0,0 0 8 0 0,0 8 0 0 0,0-8 0 0 0,0 8 80 0 0,0-8 0 0 0,0 0 0 0 0,0 0 0 0 0,0-1 0 0 0,-9 9 0 0 0,9-8 0 0 0,0 8 0 0 0,-8-8 128 0 0,0 8-16 0 0,8-8 0 0 0,-8 8 0 0 0,0-8 8 0 0,8 8 0 0 0,-8 0 0 0 0,-1-8 0 0 0,1 8-49 0 0,8 0-7 0 0,-8 0 0 0 0,0 0 0 0 0,8 0-64 0 0,-8 0 0 0 0,8 0 0 0 0,-9 8-88 0 0,9-8-151 0 0,0 0-33 0 0,0 0-8 0 0,0 0-3960 0 0,-8 0-792 0 0</inkml:trace>
  <inkml:trace contextRef="#ctx0" brushRef="#br0" timeOffset="1663.6843">254 33 9672 0 0,'-8'25'208'0'0,"16"-9"48"0"0,-8-8 0 0 0,0 9 32 0 0,0-17-288 0 0,0 0 0 0 0,0 0 0 0 0,0 16 0 0 0,8-16 360 0 0,-8 8 24 0 0,0 0 0 0 0,0-8 0 0 0,8 9-192 0 0,-8-1-32 0 0,0-8 0 0 0,0 8-8 0 0,0 0-88 0 0,8 0-64 0 0,-8 0 96 0 0,0 9-96 0 0,0-9 0 0 0,0 0 0 0 0,0 0 0 0 0,0 0 0 0 0,8 1 0 0 0,-8 7-128 0 0,0-16 40 0 0,0 8 8 0 0,0 0-48 0 0,0 0 0 0 0,0 1-8 0 0,0-9 0 0 0,0 0 8 0 0,8 8 8 0 0,-8-8 0 0 0,0 0 0 0 0,0 8-16 0 0,0-8-8 0 0,0 0 0 0 0,0 0 0 0 0,0 0 16 0 0,0 0 8 0 0,0 0 0 0 0,0 0 0 0 0,0 0 120 0 0,0 0 0 0 0,0-8 0 0 0,0 8 0 0 0,0-8 0 0 0,0-1 64 0 0,0 9 0 0 0,9 0-64 0 0,-9-8 80 0 0,0 8-80 0 0,0-8 64 0 0,0 0-64 0 0,0 8 0 0 0,0 0 64 0 0,8 0-64 0 0,-8-8 0 0 0,8 8 96 0 0,-8 0-16 0 0,0 0-8 0 0,0 0 0 0 0,0 0 56 0 0,8 0 0 0 0,-8 0 8 0 0,8 0 0 0 0,-8 0-8 0 0,8 8-8 0 0,-8-8 0 0 0,8 0 0 0 0,-8 0-120 0 0,9 0 72 0 0,-9 0-72 0 0,0 0 64 0 0,0 0-64 0 0,0 8 0 0 0,8-8 0 0 0,-8 8 64 0 0,0 0 24 0 0,0-8 0 0 0,0 0 0 0 0,0 0 0 0 0,0 9 64 0 0,0-9 8 0 0,-8 8 8 0 0,8-8 0 0 0,0 0 24 0 0,0 8 0 0 0,-9 0 0 0 0,9 0 0 0 0,-8-8 24 0 0,0 8 8 0 0,8 1 0 0 0,-8-9 0 0 0,0 8-96 0 0,8-8-8 0 0,-8 8-8 0 0,0 0 0 0 0,-1-8-176 0 0,9 0-40 0 0,-8 8-8 0 0,0-8 0 0 0,0 8-376 0 0,8 1-80 0 0,0-9-8 0 0</inkml:trace>
  <inkml:trace contextRef="#ctx0" brushRef="#br0" timeOffset="2281.1447">449 327 7280 0 0,'0'0'160'0'0,"0"0"32"0"0,0 0 0 0 0,0 0 24 0 0,0 0-216 0 0,0 0 0 0 0,0 8 0 0 0,0-8 0 0 0,0 0 432 0 0,0 0 48 0 0,0 0 0 0 0,0 0 8 0 0,8 16-216 0 0,-8-8-48 0 0,0-8 0 0 0,0 0-8 0 0,0 0-120 0 0,0 16-32 0 0,0-16 0 0 0,0 0 0 0 0,0 0-64 0 0,0 0 0 0 0,0 0 0 0 0,0 0-88 0 0,0 9 88 0 0,0-9 0 0 0,0 0 0 0 0,0 0 0 0 0,8 0 0 0 0,-8-9 0 0 0,0 9 0 0 0,0 0 0 0 0,0-8 64 0 0,9 8-64 0 0,-9-8 64 0 0,0 8-64 0 0,0 0 0 0 0,0-8 0 0 0,0 0 0 0 0,8 0 0 0 0,-8 0-168 0 0,8 8-24 0 0,-8-9 0 0 0,0 1 0 0 0,8 8 88 0 0,-8 0 8 0 0,0-8 8 0 0,0 0 0 0 0,8 8 88 0 0,-8-8 0 0 0,0 0 0 0 0,0 8-64 0 0,9 0 200 0 0,-1 0 48 0 0,-8-8 8 0 0,0 8 0 0 0,0 0 176 0 0,0 0 40 0 0,0 8 8 0 0,0-8 0 0 0,8 0-120 0 0,-8 8-16 0 0,0 0-8 0 0,8 0 0 0 0,-8 0-144 0 0,0 9-24 0 0,0-9-8 0 0,0 0 0 0 0,8 0-96 0 0,-8 0-80 0 0,0 0 16 0 0,9-8-3608 0 0,-9 0-712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38.14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1911 4655 13880 0 0,'0'0'304'0'0,"0"0"64"0"0,0 0 16 0 0,0 0 0 0 0,0 0-304 0 0,0 0-80 0 0,0 0 0 0 0,0 0 0 0 0,0 8 416 0 0,0-8 72 0 0,0 0 15 0 0,8-8 1 0 0,-8 8-240 0 0,9 0-40 0 0,-1 0-16 0 0,-8 0 0 0 0,8 0-120 0 0,0 0-24 0 0,-8 0-64 0 0,8 0 96 0 0,-8 0-96 0 0,0 0 0 0 0,9 0 0 0 0,-1-8 0 0 0,-8 8-240 0 0,0 0-16 0 0,8 0-8 0 0,-8 0 0 0 0,8 0-831 0 0,-8 0-169 0 0,0 0-32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38.32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1907 4697 14168 0 0,'0'0'312'0'0,"0"0"64"0"0,0 0 8 0 0,0 0 16 0 0,0 12-320 0 0,12-12-80 0 0,-12 0 0 0 0,13 0 0 0 0,-1 0 440 0 0,-12 0 71 0 0,12 0 9 0 0,-12 0 8 0 0,12 0-296 0 0,1 0-56 0 0,-13-12-16 0 0,12 12-5015 0 0,0-12-1001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50.88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1058 4494 7824 0 0,'-7'-66'224'0'0,"7"66"40"0"0,0 14-264 0 0,0 8 0 0 0,0-14 0 0 0,0-8 0 0 0,7 7 672 0 0,-7-7 72 0 0,0 0 24 0 0,0 0 0 0 0,0 0-168 0 0,0 0-32 0 0,0 0-8 0 0,0 0 0 0 0,0 0-128 0 0,0 0-24 0 0,0 0-8 0 0,0 0 0 0 0,0 0-32 0 0,0 0-8 0 0,0 0 0 0 0,0 0-1 0 0,0 0-95 0 0,0 0-16 0 0,-7 0-8 0 0,7-7 0 0 0,-7 7-32 0 0,7 0-8 0 0,0 0 0 0 0,0 0 0 0 0,0 0-32 0 0,0 0-8 0 0,-7 0 0 0 0,7 0 0 0 0,0 0-32 0 0,-8 7-16 0 0,8-7 0 0 0,-7 0 0 0 0,0 7-16 0 0,7-7 0 0 0,0 0 0 0 0,0 0 0 0 0,0 0-96 0 0,0 0 64 0 0,0 0-64 0 0,-7 8 0 0 0,-1-8 64 0 0,8 7-64 0 0,0-7 0 0 0,0 0 0 0 0,0 0 0 0 0,-7 7 0 0 0,7-7 0 0 0,0 0 0 0 0,-7 8 0 0 0,7-1 0 0 0,0-7 0 0 0,0 0 0 0 0,0 0 0 0 0,0 0 0 0 0,0 15 0 0 0,0-15 0 0 0,0 7 0 0 0,0 0 0 0 0,0-7-64 0 0,0 0 64 0 0,0 0-88 0 0,7 7 16 0 0,-7-7 0 0 0,0 0 0 0 0,7 8-56 0 0,-7-8 0 0 0,0 0-8 0 0,0 0 0 0 0,8 0-24 0 0,-8 0 0 0 0,7 0 0 0 0,0 0 0 0 0,0 0 0 0 0,1-8 0 0 0,-8 8 0 0 0,0 0 0 0 0,7-7-24 0 0,0 0-8 0 0,-7 0 0 0 0,7 7 0 0 0,-7-15 72 0 0,0 15 16 0 0,0-7 0 0 0,8-1 0 0 0,-16 1 104 0 0,8 0 0 0 0,0-1 0 0 0,0 1 0 0 0,0-8 0 0 0,0 8 0 0 0,0 0 72 0 0,-7-1-72 0 0,7-6 184 0 0,-7 7-16 0 0,7-1 0 0 0,-7 1 0 0 0,-1 0-16 0 0,1-1-8 0 0,0 8 0 0 0,7-7 0 0 0,-7 0-16 0 0,-1 7-8 0 0,8 0 0 0 0,-7 0 0 0 0,0 0-120 0 0,7 0 88 0 0,-8 0-88 0 0,1 0 80 0 0,7 0-80 0 0,0 0-112 0 0,0 0 24 0 0,0 0-4855 0 0,0 0-977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52.25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993 4574 11720 0 0,'-7'36'256'0'0,"7"-36"48"0"0,0 0 16 0 0,0 0 16 0 0,0 0-272 0 0,0 0-64 0 0,7-7 0 0 0,1 7 0 0 0,-1 0 376 0 0,0-7 56 0 0,1 7 16 0 0,-1 0 0 0 0,7-8-320 0 0,-6 1-56 0 0,-1 7-8 0 0,8-7-64 0 0,-1-1 64 0 0,1 1-64 0 0,-8 7 0 0 0,8 0 0 0 0,0-7 0 0 0,-8 7 0 0 0,7-7-104 0 0,-6-1 40 0 0,-1 8-232 0 0,8 0-48 0 0,-8 0-8 0 0,0-7 0 0 0,1 14-288 0 0,-1-7-64 0 0,8-7-16 0 0,-15 0-3936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52.904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1034 4737 7744 0 0,'7'0'168'0'0,"-7"0"40"0"0,0 0 8 0 0,0 0 0 0 0,0 0-216 0 0,0 0 0 0 0,0 0 0 0 0,0 0 0 0 0,-7 0 232 0 0,7 0 8 0 0,0 0 0 0 0,0-7 0 0 0,0 7-48 0 0,-8-7-16 0 0,8 7 0 0 0,0 0 0 0 0,0-8 0 0 0,0 8 0 0 0,0 0 0 0 0,-7 0 0 0 0,7 0-48 0 0,0 0 0 0 0,0 0-8 0 0,0 0 0 0 0,-7-7 200 0 0,7 7 48 0 0,-8 7 8 0 0,8-7 0 0 0,-7 0 48 0 0,7 0 16 0 0,-7 0 0 0 0,-1 0 0 0 0,8 8-72 0 0,-7-1-16 0 0,0-7 0 0 0,7 7 0 0 0,0-7-112 0 0,-8 0-25 0 0,8 8-7 0 0,0-8 0 0 0,0 7-144 0 0,0 0-64 0 0,0-7 64 0 0,0 0-64 0 0,0 0 0 0 0,0 7 0 0 0,0-7 0 0 0,0 8 0 0 0,0-1 0 0 0,0 0 0 0 0,8-7 0 0 0,-8 8 0 0 0,0-8 0 0 0,0 0 0 0 0,7 0 0 0 0,-7 0 0 0 0,0 0 0 0 0,7 0 0 0 0,-7 0 0 0 0,8 0 0 0 0,-1 0-120 0 0,-7 0 40 0 0,0-8 8 0 0,7 1 0 0 0,1 7-104 0 0,-8-7-15 0 0,7-1-9 0 0,-7 1 0 0 0,7 0-56 0 0,1-8-16 0 0,-8 8 0 0 0,7 0 0 0 0,-7-1 80 0 0,0 1 8 0 0,0 0 8 0 0,0-8 0 0 0,0 8 176 0 0,0 0 0 0 0,0-8-72 0 0,0 8 72 0 0,0 0 0 0 0,-7-1 0 0 0,-1 1 0 0 0,8 0 0 0 0,0 7 0 0 0,0 0 128 0 0,-7 0-32 0 0,0 0 0 0 0,-1-8 128 0 0,1 8 32 0 0,7 0 0 0 0,-7 0 0 0 0,-1 8-24 0 0,1-1 0 0 0,0-7 0 0 0,7 7 0 0 0,-8 1-136 0 0,8-8-25 0 0,0 0-7 0 0,0 0 0 0 0,0 0-64 0 0,0 0-136 0 0,0 0 33 0 0,0 0-4273 0 0,0 0-848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53.47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1059 4592 12552 0 0,'7'36'272'0'0,"-14"-29"56"0"0,7 1 16 0 0,0-1 16 0 0,0-7-288 0 0,7 0-72 0 0,-14 7 0 0 0,7-7 0 0 0,7 0 584 0 0,-7 0 104 0 0,0 0 16 0 0,0 0 7 0 0,-7 7-399 0 0,7-7-88 0 0,7 0-8 0 0,-7 0-8 0 0,0 0-48 0 0,8-7-16 0 0,-8 7 0 0 0,7 0 0 0 0,0 0-72 0 0,-7-7-8 0 0,7 7-64 0 0,1-7 96 0 0,-8 7-96 0 0,7 0 0 0 0,-7 0 64 0 0,7 0-64 0 0,1 7 0 0 0,-8-7 0 0 0,7-7 0 0 0,-7 7 0 0 0,7 7-96 0 0,-7-7 0 0 0,0 0 8 0 0,0 0 0 0 0,0 0 88 0 0,0 0-104 0 0,8 0 40 0 0,-8 0 64 0 0,0 0 0 0 0,0 0 0 0 0,0 0 0 0 0,0 7 0 0 0,-8 0 0 0 0,8-7 64 0 0,0 0-64 0 0,0 0 96 0 0,0 8-96 0 0,0-1 80 0 0,-7 0-80 0 0,7 1 80 0 0,-7-8-80 0 0,7 7 80 0 0,-8 0-80 0 0,8 0 80 0 0,-7 1-80 0 0,0-1 64 0 0,7 0-64 0 0,0 1 64 0 0,-8-1-64 0 0,1 0 0 0 0,7 1 0 0 0,0-8 0 0 0,0 7 0 0 0,0 0 0 0 0,-7-7 0 0 0,7 7 0 0 0,0-7 0 0 0,7 8 0 0 0,-7-8 0 0 0,0 0 0 0 0,0 0 0 0 0,0 0 0 0 0,0 0 0 0 0,0 0 0 0 0,0 0 0 0 0,15 0 0 0 0,-15-8 0 0 0,7 1 0 0 0,-7 7-64 0 0,7 0 64 0 0,-7-7-80 0 0,8 7 80 0 0,-1-7-416 0 0,0 7-40 0 0,-7-8-8 0 0,8 8-4143 0 0,-8 0-833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5:53.87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1168 4691 8568 0 0,'0'-15'240'0'0,"0"15"56"0"0,0 7-232 0 0,0 1-64 0 0,0-8 0 0 0,0 0 0 0 0,0 0 0 0 0,8 7 0 0 0,-8-7 0 0 0,0 0 0 0 0,0 7 128 0 0,0-7 8 0 0,0 0 8 0 0,0 8 0 0 0,0-8 72 0 0,0 0 8 0 0,0 7 8 0 0,0-7 0 0 0,0 0-104 0 0,7 0-16 0 0,-7 7-8 0 0,0-7 0 0 0,0 8-104 0 0,0-8 88 0 0,0 0-88 0 0,0 0 80 0 0,7 0-80 0 0,-7 0 64 0 0,0 0-64 0 0,0 0 64 0 0,0 0-64 0 0,0 0 0 0 0,0-8 0 0 0,0 8 64 0 0,0-7-64 0 0,0 0 0 0 0,7-1 0 0 0,-7 8 0 0 0,8-7 0 0 0,-8 7 0 0 0,0-7 0 0 0,0-1 0 0 0,7 1 0 0 0,-7 7 0 0 0,0 0 0 0 0,0 0 0 0 0,0 0 0 0 0,7-7 0 0 0,-7 7 0 0 0,0 0 0 0 0,0 0 304 0 0,0 0 48 0 0,0 0 0 0 0,0 0 8 0 0,0 0-24 0 0,7 0-8 0 0,-7 0 0 0 0,8 7 0 0 0,-1 0-200 0 0,-7 1-32 0 0,7-1-16 0 0,-7-7 0 0 0,8 7-168 0 0,-8 1-32 0 0,7-8-8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4:42.415"/>
    </inkml:context>
    <inkml:brush xml:id="br0">
      <inkml:brushProperty name="width" value="0.03333" units="cm"/>
      <inkml:brushProperty name="height" value="0.03333" units="cm"/>
      <inkml:brushProperty name="color" value="#FFFFFF"/>
    </inkml:brush>
    <inkml:brush xml:id="br1">
      <inkml:brushProperty name="width" value="0.03333" units="cm"/>
      <inkml:brushProperty name="height" value="0.03333" units="cm"/>
      <inkml:brushProperty name="color" value="#33CCFF"/>
    </inkml:brush>
  </inkml:definitions>
  <inkml:trace contextRef="#ctx0" brushRef="#br0">407 219 13880 0 0,'0'0'304'0'0,"0"0"64"0"0,0 0 16 0 0,0 0 0 0 0,0 0-304 0 0,0 0-80 0 0,0 0 0 0 0,0 0 0 0 0,0 0 704 0 0,0 0 119 0 0,0 0 25 0 0,0 0 8 0 0,0 0-400 0 0,0 0-72 0 0,0 0-24 0 0,11 10 0 0 0,-11-10-224 0 0,0 11-40 0 0,0-11-16 0 0,0 0 0 0 0,11 0-80 0 0,-11 22 0 0 0,0-22 0 0 0,0 11 64 0 0,0 0-64 0 0,0 0 0 0 0,0 11 0 0 0,0-11 64 0 0,0 0-64 0 0,0 0-72 0 0,0 10 72 0 0,11-10-104 0 0,-11 0-120 0 0,0 0-16 0 0,-11 0-8 0 0,22 0 0 0 0,-11 0-72 0 0,0 0-24 0 0,-11 0 0 0 0,11-11 0 0 0,0 0-72 0 0,0 0-8 0 0,0 0-8 0 0,0 0 0 0 0,0 0-279 0 0,0 0-57 0 0,0 0-16 0 0</inkml:trace>
  <inkml:trace contextRef="#ctx0" brushRef="#br0" timeOffset="238.2363">397 175 12552 0 0,'0'0'272'0'0,"0"11"56"0"0,0 0 16 0 0,0-11 16 0 0,0 0-288 0 0,0 0-72 0 0,0 0 0 0 0,0 11 0 0 0,0-11 536 0 0,0 0 88 0 0,10 0 16 0 0,-10 0 8 0 0,0 0-241 0 0,11-11-55 0 0,0 11 0 0 0,0-11-8 0 0,0 11-120 0 0,0-11-32 0 0,0 0 0 0 0,0 0 0 0 0,0 0-192 0 0,10 0 0 0 0,-10 0 64 0 0,11 11-64 0 0,-11-11-200 0 0,11 11-56 0 0,-11-11-16 0 0,-1 11 0 0 0,1-11-936 0 0,0 11-183 0 0,0 0-41 0 0,0 0-8 0 0</inkml:trace>
  <inkml:trace contextRef="#ctx0" brushRef="#br0" timeOffset="469.9295">397 371 15144 0 0,'0'0'328'0'0,"10"0"72"0"0,-10-11 16 0 0,11 11 15 0 0,-11 0-343 0 0,11-11-88 0 0,0 0 0 0 0,0 11 0 0 0,-11-11 392 0 0,11 0 64 0 0,0 11 16 0 0,0-11 0 0 0,-1 11-352 0 0,-10 0-120 0 0,11-11 72 0 0,0 11-72 0 0,0 11-144 0 0,0-11-72 0 0,-11 0-8 0 0,11 0-7087 0 0</inkml:trace>
  <inkml:trace contextRef="#ctx0" brushRef="#br0" timeOffset="1055.0882">745 349 13128 0 0,'0'0'288'0'0,"0"11"56"0"0,0-11 8 0 0,0 0 32 0 0,0 0-312 0 0,0 0-72 0 0,0 0 0 0 0,0 0 0 0 0,0 0 312 0 0,-11 0 40 0 0,1 0 16 0 0,10 0 0 0 0,0 0-160 0 0,0 0-32 0 0,0 0-9 0 0,0 0 1 0 0,-11 0 24 0 0,11 0 0 0 0,-11 0 0 0 0,11 0 0 0 0,-11 11 0 0 0,11-11 0 0 0,0 0 0 0 0,-11 0 0 0 0,0 11-24 0 0,11-1 0 0 0,0-10 0 0 0,0 0 0 0 0,0 0-72 0 0,0 11-24 0 0,0-11 0 0 0,-11 11 0 0 0,11 0-72 0 0,0-11 0 0 0,0 0 0 0 0,11 11 0 0 0,-11 0 0 0 0,0-11-112 0 0,11 0 40 0 0,0 11 8 0 0,-11-11-120 0 0,11 0-16 0 0,-11 0-8 0 0,11 0 0 0 0,0 0-144 0 0,-11-11-32 0 0,10 11-8 0 0,1 0 0 0 0,-11-11-55 0 0,11 11-1 0 0,-11-11-8 0 0,11 11 0 0 0,-11-11 160 0 0,11 0 32 0 0,-11 11 8 0 0,0-11 0 0 0,11 1 120 0 0,-11 10 24 0 0,0-11 8 0 0,0 0 0 0 0,11 11 104 0 0,-11 0 96 0 0,0-11-24 0 0,0 0 0 0 0,0 11 152 0 0,0-11 24 0 0,0 11 8 0 0,0 0 0 0 0,0-11 8 0 0,0 11 8 0 0,0 0 0 0 0,0 0 0 0 0,0 0-112 0 0,0 0-16 0 0,0 0-8 0 0,0 0 0 0 0,0 0-136 0 0,0 0 0 0 0,0 0 64 0 0,11 0-64 0 0,-1 11 0 0 0,-10-11 0 0 0,0 0 64 0 0,11 0-64 0 0,-11 11 0 0 0,11 0 0 0 0,-11 0 0 0 0,0-11 0 0 0,0 11 0 0 0,0-11 0 0 0,0 11 0 0 0,0-1 0 0 0,0-10 0 0 0,0 0 0 0 0,0 0 64 0 0,0 0-64 0 0,0 0 0 0 0,0 11 79 0 0,0-11-79 0 0,0 0 64 0 0,0 0-64 0 0,0 0 64 0 0,0 0-64 0 0,0 0 64 0 0,0 0 24 0 0,0 0 0 0 0,0-11 0 0 0,0 11 0 0 0,0-10 48 0 0,0-1 16 0 0,11 0 0 0 0,-11 0 0 0 0,0 0-152 0 0,0 0 0 0 0,0 0 0 0 0,11 0-72 0 0,0 0-360 0 0,-11 1-72 0 0,11 10-7 0 0</inkml:trace>
  <inkml:trace contextRef="#ctx0" brushRef="#br1" timeOffset="162595.7639">15 1 7920 0 0,'0'0'168'0'0,"0"0"40"0"0,0 0 8 0 0,15 0 8 0 0,-15 15-224 0 0,0-1 0 0 0,0-14 0 0 0,0 15 0 0 0,15 0 456 0 0,-15 0 48 0 0,0 15 8 0 0,15-15 0 0 0,-15 14-160 0 0,0 1-24 0 0,0-15-8 0 0,15 14 0 0 0,-15 16-96 0 0,15-15-32 0 0,-15-1 0 0 0,0 16 0 0 0,15 0 0 0 0,-15-1-8 0 0,14-14 0 0 0,-14 29 0 0 0,0-14-32 0 0,15-1-8 0 0,-15 1 0 0 0,15 14 0 0 0,-15 1-16 0 0,0-1 0 0 0,15 16 0 0 0,-15-16 0 0 0,15 15-128 0 0,0-14 80 0 0,-15 14-80 0 0,15-15 64 0 0,-15 16-64 0 0,14-16 0 0 0,-14 0 0 0 0,15 16 64 0 0,0-16-64 0 0,0 15 0 0 0,-15-14 0 0 0,0-16 64 0 0,15 16-64 0 0,0-1 0 0 0,-15-14 0 0 0,15 14 64 0 0,-15 1-64 0 0,0-1 0 0 0,14-14 0 0 0,-14-1 64 0 0,0 16-64 0 0,15-16 0 0 0,-15-14 0 0 0,15 0 0 0 0,-15-15 0 0 0,0 14 0 0 0,0 1 0 0 0,15-15 64 0 0,0 15-64 0 0,-15-1 0 0 0,0-14 0 0 0,0 15 0 0 0,15-15 0 0 0,-15 0 0 0 0,15-1 0 0 0,-15 1 0 0 0,0 0 0 0 0,0-15 64 0 0,14 15-64 0 0,-14-15 64 0 0,0 0-64 0 0,0 15 64 0 0,0-15-64 0 0,15 15 64 0 0,-15-1 0 0 0,0 1 0 0 0,0-15 0 0 0,0 0 0 0 0,0 0-64 0 0,0 15 96 0 0,0-15-96 0 0,0 0 96 0 0,0 15-96 0 0,0 0 96 0 0,0-15-96 0 0,0 0 96 0 0,0 0-8 0 0,0 0 0 0 0,0 0 0 0 0,0 0 0 0 0,0 0-9 0 0,0 0 1 0 0,0 0 0 0 0,0 0 0 0 0,0-15-80 0 0,-15 0 0 0 0,15 15 72 0 0,0-15-72 0 0,-14 0 0 0 0,14 15 0 0 0,0-14 0 0 0,0-1 0 0 0,0 0 64 0 0,0-15-64 0 0,-15 15 64 0 0,15-14-64 0 0,-15-1 88 0 0,15 0-24 0 0,0-14 0 0 0,0-1 0 0 0,-15 1-64 0 0,15-1 64 0 0,-15-14-64 0 0,15 14 64 0 0,-15-14-64 0 0,15-1 0 0 0,-15-14 0 0 0,15-15 0 0 0,-14 0 0 0 0,-1-1 0 0 0,15 16 0 0 0,-15-15 0 0 0,0 0 0 0 0,15 15 0 0 0,-15-1 0 0 0,0-14-88 0 0,0 0 24 0 0,15 15 0 0 0,-14 0 0 0 0,-1-1 0 0 0,0 16 64 0 0,15-1-104 0 0,-15-14 40 0 0,15 15 64 0 0,-15 14-72 0 0,0-14 72 0 0,0 14 0 0 0,15-14 0 0 0,-14 14-64 0 0,14 1 64 0 0,-15-1 0 0 0,15 0 0 0 0,-15 16 0 0 0,15-16 0 0 0,-15 15 0 0 0,15 1 0 0 0,0-1-80 0 0,0 15 80 0 0,-15-14-64 0 0,15-1 64 0 0,-15 15 0 0 0,15 0 0 0 0,0 0 0 0 0,-15 15 0 0 0,15-15 0 0 0,-14 15 0 0 0,14-14 0 0 0,0 14 0 0 0,0 0 0 0 0,0 0 0 0 0,0 14 72 0 0,0-14-72 0 0,0 0 0 0 0,0 0 0 0 0,0 15 0 0 0,0 0 0 0 0,14 0 0 0 0,-14 15 0 0 0,0-15 0 0 0,0 14 0 0 0,15 1 0 0 0,-15 14 0 0 0,0-14-72 0 0,0 15 72 0 0,15-1 0 0 0,0 16-64 0 0,-15-1 64 0 0,15 1 0 0 0,0-1 0 0 0,-15 0 0 0 0,15 31 0 0 0,-1-16 0 0 0,1 15 0 0 0,0 15-63 0 0,0-15 63 0 0,0 15 0 0 0,0-15-80 0 0,0 15 80 0 0,-1-15-96 0 0,1 0 96 0 0,0 1 0 0 0,0-1-64 0 0,-15 0 64 0 0,15-15 0 0 0,0 0 0 0 0,-15-14 0 0 0,15-1 0 0 0,-15 16 0 0 0,14-1 96 0 0,-14-15 32 0 0,0 1-1 0 0,15-1 1 0 0,-15-29 0 0 0,15 14 8 0 0,-15 1 0 0 0,0-15 0 0 0,15-1 0 0 0,-15 1 0 0 0,15 0 0 0 0,-15-1 0 0 0,0-14-8 0 0,15 0 0 0 0,-15 15 0 0 0,0-30 0 0 0,0 0-56 0 0,0 0-8 0 0,0 15-64 0 0,0-15 96 0 0,0 0-16 0 0,0 0-8 0 0,0 0 0 0 0,0 0 0 0 0,0-15-72 0 0,0-15 0 0 0,-15 15 0 0 0,15 0 0 0 0,0-14 0 0 0,-15-1 0 0 0,15 0 0 0 0,-15 1 0 0 0,15-1 0 0 0,-15-29 0 0 0,0-1 0 0 0,15 1 0 0 0,-14-1-72 0 0,14-14 72 0 0,-15 15 0 0 0,0-16 0 0 0,0 1-80 0 0,15 0 80 0 0,0-1-64 0 0,-15-14 64 0 0,0 15-96 0 0,15-15 16 0 0,-15 15 8 0 0,15-16 0 0 0,0 16 72 0 0,-14 0-104 0 0,14-30 40 0 0,0 30 64 0 0,-15-15-104 0 0,15 14 40 0 0,-15 1 64 0 0,0 0-104 0 0,15-1 104 0 0,-15 1-72 0 0,15 15 72 0 0,-15-1-64 0 0,0 1 64 0 0,1-1-64 0 0,14 16 64 0 0,-15-1-64 0 0,15 16 64 0 0,0-1 0 0 0,0 0 0 0 0,0 0-64 0 0,-15 16 160 0 0,15-1 40 0 0,0 0 8 0 0,-15 15 0 0 0,15-15-144 0 0,0 15-96 0 0,0-15 8 0 0,0 15 8 0 0,0 0 80 0 0,0 0 96 0 0,0 0-16 0 0,-15 0-8 0 0,15 0 0 0 0,0 0 0 0 0,0 0 0 0 0,0 0 0 0 0,0 0-72 0 0,0 0 0 0 0,0 0 0 0 0,0 15 0 0 0,0 0 0 0 0,0 0 0 0 0,15 0 0 0 0,-15 14 0 0 0,0-14 0 0 0,15 15 0 0 0,-15 14 0 0 0,15-14 0 0 0,-15 15 0 0 0,15-1 64 0 0,-1 16-64 0 0,-14-16 64 0 0,15 16-64 0 0,0-1 80 0 0,-15 1-80 0 0,15 14 80 0 0,0 15-16 0 0,0 0-64 0 0,0 15 96 0 0,-15-15-32 0 0,14 0-64 0 0,16 15 96 0 0,-15 15-96 0 0,0-15 96 0 0,0 0-96 0 0,-15 0 0 0 0,15-15 0 0 0,-1 0 0 0 0,1 15 0 0 0,0-14 64 0 0,-15-16-64 0 0,15 0 0 0 0,0 0 64 0 0,-15-14-64 0 0,15-16 64 0 0,0 16-64 0 0,-15-16 0 0 0,0-14 0 0 0,14 29 64 0 0,-14-29-64 0 0,15 15 0 0 0,0-16 0 0 0,-15 16 0 0 0,15-15 64 0 0,-15-15-64 0 0,0-1-96 0 0,15 1 16 0 0,-15 0 8 0 0,15 0-208 0 0,-15-15-40 0 0,0 0 0 0 0,0 15-6959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1.703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84 154 14600 0 0,'0'0'320'0'0,"0"0"64"0"0,0 0 8 0 0,0 0 24 0 0,-14 0-328 0 0,14 0-88 0 0,0 0 0 0 0,0 0 0 0 0,0 0 447 0 0,0 0 81 0 0,0 0 16 0 0,0 0 0 0 0,0 0-272 0 0,0 0-48 0 0,-14 0-16 0 0,14 0 0 0 0,0 0 48 0 0,0 0 0 0 0,-14 0 8 0 0,0 0 0 0 0,14 14-136 0 0,0-14-24 0 0,-14 0-8 0 0,14 14 0 0 0,0-14-96 0 0,0 0 0 0 0,-14 14 64 0 0,14 0-64 0 0,0-14 0 0 0,0 14 0 0 0,0-14 0 0 0,0 0-80 0 0,0 14-48 0 0,0-14 0 0 0,0 14-8 0 0,0-14 0 0 0,0 14-352 0 0,0-14-72 0 0,0 0-16 0 0,14 14 0 0 0,0-14 88 0 0,0 0 8 0 0,0 0 8 0 0,-14 0 1 0 0,0 0 95 0 0,0 0 24 0 0,14-14 0 0 0,-14 14 0 0 0,0 0 208 0 0,14 0 48 0 0,0-14 0 0 0,-14 14 8 0 0,14-14 88 0 0,-14 14 0 0 0,0-14 0 0 0,0 14 0 0 0,14-14 80 0 0,-14 14-16 0 0,0-14-64 0 0,0 14 96 0 0,0-14 232 0 0,0 14 48 0 0,0 0 8 0 0,0 0 0 0 0,0-14-264 0 0,0 14-56 0 0,0 0 0 0 0,0 0-64 0 0,-14-14 96 0 0,14 14-96 0 0,0 0 96 0 0,0 0-96 0 0,0 0 151 0 0,0 0-23 0 0,0 0-8 0 0,0 0 0 0 0,14 14 48 0 0,-14-14 16 0 0,0 0 0 0 0,14 0 0 0 0,-14 0-32 0 0,0 0-8 0 0,0 0 0 0 0,0 0 0 0 0,14 0-64 0 0,0 0-16 0 0,-14 0 0 0 0,0 0 0 0 0,0 0 64 0 0,14 14 0 0 0,-14-14 8 0 0,0 0 0 0 0,14 0-48 0 0,-14 14-16 0 0,0-14 0 0 0,14 0 0 0 0,0 14-72 0 0,-14-14 64 0 0,0 14-64 0 0,0-14 64 0 0,0 0-64 0 0,0 0 0 0 0,0 0 0 0 0,14 0 64 0 0,0 14-64 0 0,-14-14-96 0 0,0 0 16 0 0,0 0 8 0 0,0 0-56 0 0,0-14-16 0 0,14 14 0 0 0,-14 0 0 0 0,0 0 16 0 0,13-14 8 0 0,-13 14 0 0 0,14-14 0 0 0,-14 0 120 0 0,0 0 0 0 0,14 14 0 0 0,-14-14 0 0 0,0 0 0 0 0,0 14 0 0 0,0-14 0 0 0,0 0 0 0 0,0 14-104 0 0,0 0 24 0 0,0 0 8 0 0,0 0 0 0 0,0 0-528 0 0,0 0-104 0 0,0 0-15 0 0</inkml:trace>
  <inkml:trace contextRef="#ctx0" brushRef="#br0" timeOffset="254.1023">448 1 15000 0 0,'0'0'328'0'0,"0"0"72"0"0,0 0 16 0 0,0 0-1 0 0,-14 14-327 0 0,14 0-88 0 0,-14-1 0 0 0,14 1 0 0 0,0 0 520 0 0,0 0 88 0 0,0 0 24 0 0,-15 0 0 0 0,15 0-344 0 0,0 0-72 0 0,0 0-16 0 0,0 0 0 0 0,0 0-200 0 0,0 0-96 0 0,0 0 0 0 0,0 0 8 0 0,15-14-168 0 0,-15 0-40 0 0,0 14-8 0 0,0-14 0 0 0,0 0-240 0 0,0 0-56 0 0,14 0-8 0 0,0 0-6151 0 0</inkml:trace>
  <inkml:trace contextRef="#ctx0" brushRef="#br0" timeOffset="432.0926">391 140 14400 0 0,'0'0'320'0'0,"0"0"64"0"0,0 0 8 0 0,0 0 8 0 0,0 0-320 0 0,14 14-80 0 0,-14-14 0 0 0,0 0 0 0 0,0 0 400 0 0,14 0 63 0 0,-14 0 17 0 0,14 0 0 0 0,0 0-400 0 0,0 0-80 0 0,0 0 0 0 0,0-14-4775 0 0,0 14-953 0 0</inkml:trace>
  <inkml:trace contextRef="#ctx0" brushRef="#br0" timeOffset="917.0433">628 112 15376 0 0,'0'0'432'0'0,"0"14"104"0"0,0-14-433 0 0,0 0-103 0 0,0 0 0 0 0,-14 14 0 0 0,14 0 480 0 0,0 0 80 0 0,-14 0 16 0 0,14 0 0 0 0,0 14-216 0 0,0-14-40 0 0,0 0 0 0 0,0 0-8 0 0,0 13-200 0 0,0-13-40 0 0,0 0-8 0 0,0 0 0 0 0,0 14-64 0 0,0-28-88 0 0,0 14 24 0 0,0 0 0 0 0,0-14 64 0 0,0 0 0 0 0,0 0 0 0 0,0 0 0 0 0,0 0-192 0 0,0 0-56 0 0,0 0-8 0 0,0 0 0 0 0,0 0 56 0 0,0 0 8 0 0,0 0 0 0 0,0-14 0 0 0,0 14 96 0 0,14-14 32 0 0,-14 0 0 0 0,0 0 0 0 0,0-14-160 0 0,0 14-32 0 0,0-13-8 0 0,0 13 0 0 0,0-14 56 0 0,0 0 16 0 0,0 0 0 0 0,0 14 1 0 0,0 0 31 0 0,0 0 16 0 0,0 0 0 0 0,14 0 0 0 0,-14 14 240 0 0,0-14 40 0 0,0 14 16 0 0,14-14 0 0 0,-14 14 231 0 0,0 0 57 0 0,0 0 8 0 0,0 0 0 0 0,14 0-208 0 0,-14 0-40 0 0,14 14-8 0 0,-14-14 0 0 0,0 0-64 0 0,14 0-8 0 0,-14 0-8 0 0,14 14 0 0 0,-14-14-48 0 0,0 0 0 0 0,14 14-64 0 0,-14-14 96 0 0,0 0-96 0 0,14 14 72 0 0,-14-14-72 0 0,0 14 64 0 0,14-14 48 0 0,-14 0 8 0 0,0 0 0 0 0,0 14 0 0 0,0 0-120 0 0,0-14-64 0 0,0 0 64 0 0,-14 14-104 0 0,14-14 104 0 0,0 14 64 0 0,-14-14 0 0 0,0 14-64 0 0,0-14 96 0 0,0 0-32 0 0,14 14 0 0 0,-14-14-64 0 0,0 0 0 0 0,0 0 0 0 0,0 0 0 0 0,14 0 0 0 0,-14 0-768 0 0,1 0-216 0 0,13 0-40 0 0,-14 0-6055 0 0</inkml:trace>
  <inkml:trace contextRef="#ctx0" brushRef="#br0" timeOffset="1214.7584">823 1 14896 0 0,'0'0'624'0'0,"0"14"-496"0"0,0-14-128 0 0,0 0 0 0 0,0 0 640 0 0,0 14 111 0 0,-14-1 17 0 0,14 1 8 0 0,0 0-352 0 0,0 0-72 0 0,0-14-8 0 0,0 14-8 0 0,0 0-176 0 0,14 0-40 0 0,-14 0-8 0 0,0 0 0 0 0,0-14-24 0 0,0 14-8 0 0,0 0 0 0 0,14-14 0 0 0,-14 0-80 0 0,0 14 0 0 0,14-14 0 0 0,-14 0-88 0 0,14 0-104 0 0,0 0-16 0 0,-14 0-8 0 0,0 0 0 0 0,14 0-120 0 0,-14 0-24 0 0,14 0-8 0 0,-14 0 0 0 0,0-14-136 0 0,14 0-24 0 0,-14 0-8 0 0,0 14 1 0 0,14-14 119 0 0,-14 0 16 0 0,0 0 8 0 0,0 0 0 0 0,0 0 8 0 0,0 0 8 0 0,0 0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1.095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2184 4056 13496 0 0,'0'0'384'0'0,"0"0"80"0"0,0 0-368 0 0,0 0-96 0 0,0 0 0 0 0,15 0 0 0 0,-15 0 984 0 0,0 0 175 0 0,0 0 41 0 0,15 0 8 0 0,-15-15-616 0 0,15 15-120 0 0,0 0-24 0 0,0-15-8 0 0,0 15-128 0 0,-1 0-24 0 0,1-15-8 0 0,0 15 0 0 0,0 0-192 0 0,-15-15-88 0 0,30 15 80 0 0,-15 0-80 0 0,0 0 0 0 0,-1 0 0 0 0,1-15 0 0 0,0 15 0 0 0,0 0-448 0 0,-15 0-104 0 0,0 0-24 0 0,15 0-7767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0.899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30 15 10512 0 0,'0'0'224'0'0,"0"0"56"0"0,0 0 8 0 0,0 0 8 0 0,0 0-232 0 0,0 0-64 0 0,0 0 0 0 0,0 0 0 0 0,0 0 640 0 0,0 0 128 0 0,0-15 16 0 0,0 15 8 0 0,0 0-16 0 0,0 0 0 0 0,0 0-1 0 0,0 0 1 0 0,0 0-200 0 0,0 0-32 0 0,0 0-16 0 0,0 0 0 0 0,0 0-88 0 0,0 0-24 0 0,0 0 0 0 0,0 0 0 0 0,0 0-120 0 0,0 0-24 0 0,0 0-8 0 0,0 0 0 0 0,0 0-112 0 0,0 15-24 0 0,0 0-8 0 0,0 15 0 0 0,0-15-120 0 0,-15 14 64 0 0,15-14-64 0 0,0 15 0 0 0,0-15 0 0 0,0 14 0 0 0,0 1 0 0 0,0-15 0 0 0,-15 0-88 0 0,15 15-8 0 0,15-16-8 0 0,-15 1 0 0 0,0 0-128 0 0,0 15-24 0 0,0-15-8 0 0,0 0 0 0 0,0-1-96 0 0,15-14-24 0 0,-15 0 0 0 0,0 0 0 0 0,0 0-96 0 0,0 0-16 0 0,0 0-8 0 0,0 0 0 0 0,0-14-968 0 0,0-1-199 0 0,0 15-41 0 0,0-15-3880 0 0</inkml:trace>
  <inkml:trace contextRef="#ctx0" brushRef="#br0" timeOffset="411.7268">30 119 18023 0 0,'0'0'392'0'0,"0"0"88"0"0,0 0 8 0 0,0 0 24 0 0,0 0-408 0 0,0 0-104 0 0,0 0 0 0 0,15 0 0 0 0,-1 0 392 0 0,1 0 56 0 0,-15-15 16 0 0,15 15 0 0 0,-15 0-280 0 0,15 0-56 0 0,-15 0-16 0 0,15-15 0 0 0,-15 15-304 0 0,15 0-64 0 0,0 0-16 0 0,0 0-5519 0 0,-15 0-1113 0 0</inkml:trace>
  <inkml:trace contextRef="#ctx0" brushRef="#br0" timeOffset="928.5067">312 59 17423 0 0,'0'0'384'0'0,"0"0"72"0"0,0 0 24 0 0,-14 0 8 0 0,-1 15-392 0 0,0-15-96 0 0,15 0 0 0 0,0 15 0 0 0,-15-15 480 0 0,15 15 80 0 0,0-15 16 0 0,0 0 0 0 0,0 15-328 0 0,-15 0-64 0 0,15-1-16 0 0,-15 1 0 0 0,15 0-168 0 0,0 0 0 0 0,0 0 0 0 0,0 0 64 0 0,0-15-64 0 0,0 14 0 0 0,0 1 0 0 0,0-15 0 0 0,0 0 0 0 0,0 15 0 0 0,0-15 0 0 0,0 0-64 0 0,0 0-128 0 0,0 0-16 0 0,0 0-8 0 0,15 15 0 0 0,0-30 72 0 0,0 15 16 0 0,0 0 0 0 0,0-15 0 0 0,-1 15 0 0 0,-14-15 8 0 0,15 1 0 0 0,0 14 0 0 0,-15-15 8 0 0,15 15 0 0 0,0-15 0 0 0,-15 0 0 0 0,0 15 112 0 0,0-15 0 0 0,0 0 0 0 0,0 15-72 0 0,0-14 72 0 0,0-1 0 0 0,0 15 0 0 0,0 0 0 0 0,0 0 0 0 0,0 0 0 0 0,0-15 0 0 0,0 15 0 0 0,0 0 0 0 0,0 0 0 0 0,0 0-72 0 0,15 0 72 0 0,-1 0-64 0 0,-14 0 64 0 0,0 0-80 0 0,0 0 80 0 0,15 15 0 0 0,0-15 104 0 0,0 0-8 0 0,-15 0 0 0 0,0 15-96 0 0,15-1-128 0 0,0-14 24 0 0,-15 15 8 0 0,15 0 160 0 0,-15 0 32 0 0,14-15 0 0 0,-14 15 8 0 0,15-15-104 0 0,-15 0-80 0 0,0 0 16 0 0,0 15 0 0 0,15-1 64 0 0,-15 1 72 0 0,0-15-8 0 0,0 0-64 0 0,0 0 120 0 0,0 0-32 0 0,0 0-8 0 0,0 0 0 0 0,0-15 48 0 0,0 15 0 0 0,0 0 8 0 0,0 0 0 0 0,-15-14-40 0 0,15-1 0 0 0,0 0-8 0 0,0 0 0 0 0,15 0-88 0 0,-15 0 0 0 0,-15 15 72 0 0,30-14-72 0 0,-15-1 0 0 0,0 15 0 0 0,0-15-80 0 0,15 0 80 0 0,0 15-288 0 0,-15-15-8 0 0,15 0 0 0 0,-15 15-5167 0 0,0 0-1033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2.31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2727 4085 13072 0 0,'0'0'288'0'0,"0"0"56"0"0,0 0 8 0 0,0 0 24 0 0,0 0-304 0 0,0 0-72 0 0,0 0 0 0 0,0 0 0 0 0,0 0 608 0 0,0 0 112 0 0,0 0 15 0 0,0 0 9 0 0,-15 0-280 0 0,15 15-56 0 0,-15-15-16 0 0,15 0 0 0 0,0 0-80 0 0,0 15-24 0 0,-15 0 0 0 0,0 0 0 0 0,15-15-192 0 0,0 15-32 0 0,-15-15-64 0 0,15 15 88 0 0,0-1-88 0 0,0 1 0 0 0,-15 0 0 0 0,15 0 0 0 0,0-15 0 0 0,15 0 0 0 0,-15 15 0 0 0,0-15 0 0 0,0 0 0 0 0,0 0 0 0 0,15 0 0 0 0,-15 0-88 0 0,0 0 88 0 0,0 0 0 0 0,0 0 0 0 0,0 15 0 0 0,15-30-112 0 0,-15 15-8 0 0,15 0 0 0 0,0 0 0 0 0,0-15 120 0 0,-15 0-88 0 0,14 15 88 0 0,-14-15-80 0 0,0 15 80 0 0,15-15 0 0 0,-15 15 0 0 0,0-14-64 0 0,0-1 64 0 0,0 0 0 0 0,0 15 0 0 0,0-15 0 0 0,-15 15 0 0 0,30-15 0 0 0,-15 15 0 0 0,0 0 0 0 0,0-15 0 0 0,0 15 0 0 0,0 0 0 0 0,0 0-64 0 0,15 0 64 0 0,-15 0-80 0 0,0 0 80 0 0,0 0-80 0 0,15 0 80 0 0,0 0-80 0 0,-15 0 80 0 0,0 0-80 0 0,0 15 80 0 0,0-15-64 0 0,15 15 64 0 0,-15 0-64 0 0,0-15 64 0 0,15 0 0 0 0,-15 15 0 0 0,14 0-64 0 0,-14-1-64 0 0,0-14-16 0 0,0 0 0 0 0,15 0 0 0 0,0 15-336 0 0,-15-15-72 0 0,0 0-16 0 0,0 0-6239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2.68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2949 4055 12320 0 0,'0'0'272'0'0,"0"0"56"0"0,0 0 16 0 0,0 0 0 0 0,0 0-280 0 0,0 0-64 0 0,0 0 0 0 0,0 0 0 0 0,0 0 744 0 0,-15 15 136 0 0,15-15 24 0 0,0 0 7 0 0,0 15-351 0 0,-15 0-72 0 0,15-15-8 0 0,-15 0-8 0 0,15 15-216 0 0,-15-1-48 0 0,15-14-8 0 0,0 0 0 0 0,-15 15-128 0 0,15-15-72 0 0,0 0 80 0 0,0 0-80 0 0,0 0 0 0 0,0 0 0 0 0,0 15 0 0 0,0-15 0 0 0,0 0 0 0 0,0 0 0 0 0,0 0 0 0 0,0 0 0 0 0,15 0 0 0 0,-15 15 0 0 0,15-15 0 0 0,-15 0-80 0 0,0 0 80 0 0,15 0-104 0 0,-15 0 40 0 0,15 15 64 0 0,-15-15-72 0 0,15 0 72 0 0,-15 0 0 0 0,0 0 0 0 0,0 0 0 0 0,15 0 0 0 0,-15 0 0 0 0,0 0 0 0 0,0 0 0 0 0,15 15 0 0 0,-15-15 96 0 0,0 0-24 0 0,0 0-72 0 0,0 15 0 0 0,0-15-80 0 0,-15 14 80 0 0,15-14 0 0 0,-15 15 0 0 0,15-15 0 0 0,0 15 0 0 0,0-15 0 0 0,-15 0 0 0 0,15 15-80 0 0,0-15 80 0 0,-15 15-416 0 0,15-15-16 0 0,0 0-8 0 0,0 0-4559 0 0,0 0-921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3.05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3039 3967 14768 0 0,'0'0'320'0'0,"0"0"72"0"0,0 0 16 0 0,0 0 8 0 0,0 0-328 0 0,0 0-88 0 0,0 0 0 0 0,0 15 0 0 0,14-15 327 0 0,-14 14 57 0 0,0-14 0 0 0,0 15 8 0 0,0-15-392 0 0,0 15-176 0 0,0 0 16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2.882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60 45 13792 0 0,'0'0'384'0'0,"0"0"96"0"0,0 0-384 0 0,0 0-96 0 0,0 0 0 0 0,0 0 0 0 0,0 0 768 0 0,0 0 128 0 0,0 15 23 0 0,0-15 9 0 0,0 0-408 0 0,0 0-72 0 0,-15 15-24 0 0,15 0 0 0 0,0-15-304 0 0,0 15-120 0 0,-15 0 88 0 0,15 0-88 0 0,0-15 0 0 0,0 14-80 0 0,-15-14 0 0 0,15 15 0 0 0,-15 0-440 0 0,15-15-88 0 0,0 0-24 0 0,0 0-6751 0 0</inkml:trace>
  <inkml:trace contextRef="#ctx0" brushRef="#br0" timeOffset="547.7816">120 0 12264 0 0,'0'0'264'0'0,"0"0"56"0"0,0 0 16 0 0,0 0 16 0 0,0 0-280 0 0,0 0-72 0 0,0 0 0 0 0,0 0 0 0 0,0 15 512 0 0,0-15 96 0 0,0 0 8 0 0,0 15 8 0 0,0-15-344 0 0,0 0-73 0 0,0 30-15 0 0,0-30 0 0 0,0 15-128 0 0,0-15-64 0 0,0 0 64 0 0,0 0-64 0 0,0 15 0 0 0,0-15 64 0 0,0 0-64 0 0,0 0 0 0 0,0 0 0 0 0,0 0 0 0 0,14 15 0 0 0,-14-15 0 0 0,0 0-96 0 0,0 0 96 0 0,0 0-80 0 0,0 0 80 0 0,0 0-136 0 0,15-15 16 0 0,-15 15 8 0 0,15-15 1 0 0,0 0 7 0 0,-15 15 0 0 0,0 0 0 0 0,15-15 0 0 0,-15 15 104 0 0,0-15-96 0 0,15 15 96 0 0,-15 0-96 0 0,0 0 96 0 0,0 0-72 0 0,0 0 72 0 0,0 0-64 0 0,0 0 64 0 0,0 0 0 0 0,15 0 0 0 0,-15 0 0 0 0,0 15 96 0 0,15-15-8 0 0,-15 15-8 0 0,14-15 0 0 0,-14 0-16 0 0,0 0-64 0 0,0 15 96 0 0,15-15-32 0 0,-15 0-64 0 0,0 15 0 0 0,0-15 0 0 0,0 0 64 0 0,15 15-64 0 0,-15-15 0 0 0,0 0-80 0 0,0 0 80 0 0,0 0-288 0 0,0 0-16 0 0,15 0 0 0 0,-15 0-3816 0 0,0 0-760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3.898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60 461 13648 0 0,'0'0'296'0'0,"0"0"64"0"0,0 0 16 0 0,0 0 8 0 0,0 0-304 0 0,0 0-80 0 0,0 0 0 0 0,-15 0 0 0 0,15 14 520 0 0,0-14 88 0 0,0 0 23 0 0,-15 0 1 0 0,15 15-264 0 0,0-15-48 0 0,0 0-16 0 0,-15 15 0 0 0,15-15-152 0 0,-15 15-32 0 0,15-15-8 0 0,0 0 0 0 0,0 0-112 0 0,0 15 0 0 0,0-15 0 0 0,0 0 0 0 0,0 0 0 0 0,0 0 0 0 0,0 0 0 0 0,0 0 0 0 0,0 15-176 0 0,0-15-8 0 0,0 0 0 0 0,15 0 0 0 0,-15 0-96 0 0,0 15-16 0 0,15-15-8 0 0,-15 0 0 0 0,0 0 8 0 0,0 0 0 0 0,15-15 0 0 0,-15 15 1 0 0,15 0-1 0 0,-15-15 0 0 0,0 15 0 0 0,15 0 0 0 0,-15-15 8 0 0,0 15 8 0 0,0-15 0 0 0,15 15 0 0 0,-15-15 152 0 0,0 15 32 0 0,0 0 8 0 0,0 0 0 0 0,0-15 88 0 0,0 15 0 0 0,0 0 0 0 0,0 0 0 0 0,0 0 72 0 0,0 0 32 0 0,0 0 8 0 0,0 0 0 0 0,0 0 104 0 0,0 0 16 0 0,0 0 8 0 0,15 15 0 0 0,-15 0-16 0 0,0 0 0 0 0,0-15 0 0 0,0 15 0 0 0,0 0 0 0 0,0 0-8 0 0,-15-1 0 0 0,15 16-1 0 0,0-15-55 0 0,0 0 0 0 0,-15 14-8 0 0,15-14 0 0 0,0 0 16 0 0,-15 0 8 0 0,15 15 0 0 0,-15-16 0 0 0,15 1-72 0 0,0 0-8 0 0,-15-15-8 0 0,15 15 0 0 0,0-15-88 0 0,0 15 0 0 0,0-15 0 0 0,0 0 0 0 0,0 0-384 0 0,0 0-88 0 0,-15-15-16 0 0,15 0-6351 0 0</inkml:trace>
  <inkml:trace contextRef="#ctx0" brushRef="#br0" timeOffset="384.9933">179 0 12480 0 0,'0'15'352'0'0,"0"-15"80"0"0,0 0-344 0 0,-15 15-88 0 0,15 0 0 0 0,-15 0 0 0 0,15 14 600 0 0,0-14 104 0 0,0 0 16 0 0,-15 15 8 0 0,15-1-401 0 0,-14-14-71 0 0,14 15-24 0 0,0-15 0 0 0,0 15-160 0 0,14-16-72 0 0,-14 1 64 0 0,-14 0-64 0 0,14 0 0 0 0,0 0 0 0 0,0 0 0 0 0,14 0 0 0 0,-14-1 0 0 0,15-14 0 0 0,-15 15 0 0 0,15-15 0 0 0,0 15-96 0 0,0-15-16 0 0,0 0 0 0 0,-15 0 0 0 0,15 0-88 0 0,0-15-24 0 0,-1 15 1 0 0,-14-15-1 0 0,15 1-64 0 0,0 14-8 0 0,-15-15-8 0 0,15 0 0 0 0,-15 15 104 0 0,15-15 16 0 0,-15 0 8 0 0,0 15 0 0 0,0-15 176 0 0,0 15-88 0 0,0 0 88 0 0,0 0-64 0 0,0 0 152 0 0,0 0 32 0 0,0 0 8 0 0,0 0 0 0 0,0 0 112 0 0,0 0 24 0 0,0 0 8 0 0,0 0 0 0 0,-15 15-16 0 0,15 0-8 0 0,-15-15 0 0 0,15 15 0 0 0,0 0-25 0 0,0 0 1 0 0,0-1 0 0 0,-15 1 0 0 0,15 0-8 0 0,0 0-8 0 0,0 0 0 0 0,0-15 0 0 0,15 15-72 0 0,-15-15-8 0 0,0 14-8 0 0,15 1 0 0 0,-15-15-120 0 0,0 0 0 0 0,15 0 0 0 0,-15 15-4951 0 0,15-15-1033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5.354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104 0 14048 0 0,'-15'0'312'0'0,"15"0"64"0"0,0 0 8 0 0,0 0 8 0 0,0 0-312 0 0,0 0-80 0 0,0 0 0 0 0,0 0 0 0 0,0 0 664 0 0,0 15 111 0 0,0 0 25 0 0,0-15 8 0 0,0 15-392 0 0,-15-1-72 0 0,0 1-24 0 0,15-15 0 0 0,0 15-160 0 0,0 0-40 0 0,-14 0-8 0 0,14 15 0 0 0,-15-16-112 0 0,15 1 0 0 0,-15 0 0 0 0,15 0 0 0 0,0 0 0 0 0,-15 0 0 0 0,30 14 0 0 0,-15-14 0 0 0,0 0-128 0 0,0-15-40 0 0,15 0-16 0 0,-15 15 0 0 0,15 0-192 0 0,-1-15-40 0 0,-14 15 0 0 0,15-15-8 0 0,0-15-120 0 0,0 15-16 0 0,0 0-8 0 0,-15 0-3927 0 0,0-15-785 0 0</inkml:trace>
  <inkml:trace contextRef="#ctx0" brushRef="#br0" timeOffset="200.4171">29 193 12152 0 0,'0'0'344'0'0,"0"0"72"0"0,0 0-328 0 0,0 0-88 0 0,0 0 0 0 0,0 0 0 0 0,0 0 888 0 0,0 0 160 0 0,0 0 32 0 0,0 0 7 0 0,15 15-487 0 0,0-15-96 0 0,-15 16-24 0 0,0-16 0 0 0,0 0-200 0 0,30 0-48 0 0,-15 0-8 0 0,0 0 0 0 0,-1-16-224 0 0,1 16-128 0 0,0 0 8 0 0,0 0-5191 0 0,0 0-1049 0 0</inkml:trace>
  <inkml:trace contextRef="#ctx0" brushRef="#br0" timeOffset="547.4853">297 134 14456 0 0,'0'0'320'0'0,"0"0"64"0"0,0 0 8 0 0,0 0 16 0 0,0 0-328 0 0,0 0-80 0 0,0 0 0 0 0,0 0 0 0 0,0 0 503 0 0,0 0 81 0 0,0 15 24 0 0,0 0 0 0 0,0-15-432 0 0,0 14-80 0 0,0-14-24 0 0,0 15 0 0 0,0 0-72 0 0,15 0 0 0 0,-15 0 0 0 0,0-15 0 0 0,0 0-144 0 0,0 15-48 0 0,0 0 0 0 0,0 0-8 0 0,0-15-216 0 0,0 0-32 0 0,0 0-16 0 0,0 0 1 0 0,0 0-17 0 0,0 0 0 0 0,0 0 0 0 0,0 0 0 0 0,0 0 176 0 0,0 0 32 0 0,15-15 8 0 0,-15 15 0 0 0,0 0 200 0 0,0-15 64 0 0,0 0 0 0 0,0 0 0 0 0,0 0 0 0 0,15 0 0 0 0,-15 15 64 0 0,0-15-64 0 0,0 1 80 0 0,0 14-80 0 0,15-15 80 0 0,-15 15-80 0 0,0 0 160 0 0,0-15-8 0 0,0 15-8 0 0,0-15 0 0 0,15 15-24 0 0,-15 0-8 0 0,0 0 0 0 0,15-15 0 0 0,-15 15-40 0 0,0 0-8 0 0,0 0 0 0 0,15 0 0 0 0,0 0-288 0 0,-15 0-64 0 0,14 0-16 0 0</inkml:trace>
  <inkml:trace contextRef="#ctx0" brushRef="#br0" timeOffset="962.7831">550 119 12096 0 0,'0'0'264'0'0,"0"0"56"0"0,0 0 16 0 0,0 0 0 0 0,0 0-272 0 0,0 0-64 0 0,0 0 0 0 0,0 0 0 0 0,-15 0 624 0 0,15 0 112 0 0,0 0 16 0 0,0 0 8 0 0,0 0-273 0 0,0 0-47 0 0,0 0-16 0 0,-15 15 0 0 0,0 0-184 0 0,15-15-40 0 0,0 15-8 0 0,-15-15 0 0 0,0 14-96 0 0,15 1-16 0 0,0-15-8 0 0,0 0 0 0 0,0 15-72 0 0,-14 0 0 0 0,14-15 0 0 0,0 0 0 0 0,0 15 0 0 0,0-15 0 0 0,0 15 0 0 0,0-15 0 0 0,0 0-128 0 0,0 0-8 0 0,0 0-8 0 0,14 14 0 0 0,-14-14-72 0 0,15 0-8 0 0,0 0-8 0 0,-15 0 0 0 0,15 0 48 0 0,0 0 16 0 0,-15-14 0 0 0,0-1 0 0 0,15 15 40 0 0,-15-15 0 0 0,15 15 8 0 0,-15-15 0 0 0,0 15 120 0 0,0 0 0 0 0,0-15 0 0 0,0 15 0 0 0,14-15 0 0 0,-14 1 0 0 0,0 14 0 0 0,0-15 80 0 0,0 15-80 0 0,0 0 64 0 0,0 0-64 0 0,0 0 64 0 0,0 0-64 0 0,0 0 0 0 0,0 0 0 0 0,0 0-88 0 0,0 0 88 0 0,0 0 0 0 0,0 0 80 0 0,0 0-80 0 0,0 15 64 0 0,0-1-64 0 0,0 1 0 0 0,15-15 0 0 0,-15 15 0 0 0,0-15 0 0 0,0 15 0 0 0,0-15 0 0 0,0 0 0 0 0,0 15 0 0 0,0-15 0 0 0,0 0 0 0 0,0 0 0 0 0,15 15 0 0 0,-15-15 0 0 0,0 0 0 0 0,0 0-479 0 0,15 0-73 0 0,-15 0-16 0 0,0 0-5584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6.51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4108 4026 11584 0 0,'0'0'328'0'0,"0"0"72"0"0,0 0-320 0 0,0 0-80 0 0,0 15 0 0 0,-15 0 0 0 0,15-15 744 0 0,0 15 136 0 0,0 0 24 0 0,0-15 8 0 0,-15 14-488 0 0,15 1-97 0 0,0 0-15 0 0,0-15-8 0 0,0 15-232 0 0,0 0-72 0 0,0-15 0 0 0,0 0 0 0 0,0 15-168 0 0,0-15-88 0 0,0 14-24 0 0,0-14-4175 0 0,0 0-841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6.66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4107 3951 13072 0 0,'0'0'288'0'0,"0"0"56"0"0,0 0 8 0 0,0 0 24 0 0,0 0-304 0 0,0 0-72 0 0,0 0 0 0 0,0 0 0 0 0,0 23 312 0 0,0-1 40 0 0,23-22 16 0 0,-23 22-4464 0 0,0-22-888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5:58:53.20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3985 4215 16639 0 0,'0'0'368'0'0,"0"0"80"0"0,0 0 8 0 0,0 0 8 0 0,0 0-368 0 0,0 0-96 0 0,0 14 0 0 0,0 0 0 0 0,0-14 584 0 0,0 14 104 0 0,-14 0 16 0 0,14 0 8 0 0,0 0-432 0 0,0 0-88 0 0,-14 14-24 0 0,14-14 0 0 0,0 0-168 0 0,0 0 64 0 0,0 0-64 0 0,0 0 0 0 0,14-1-112 0 0,-14 1-56 0 0,14-14-16 0 0,-14 14 0 0 0,0-14-192 0 0,14 0-40 0 0,-14 0 0 0 0,14 0-8 0 0,-14 0-584 0 0,14 0-112 0 0,0 0-32 0 0,-14 0-5551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7.118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4167 4026 12208 0 0,'0'0'264'0'0,"0"0"56"0"0,0 0 16 0 0,0 0 16 0 0,0 0-288 0 0,0 0-64 0 0,0 0 0 0 0,0 0 0 0 0,0 0 352 0 0,0 15 48 0 0,15 0 16 0 0,-15-15 0 0 0,0 15-288 0 0,0-15-48 0 0,0 15-16 0 0,0-15 0 0 0,0 15-64 0 0,0-15-88 0 0,15 0 24 0 0,-15 15 0 0 0,0-15-248 0 0,0 0-40 0 0,0 0-16 0 0,0 0 0 0 0,0 0-24 0 0,0 0-8 0 0,0 14 0 0 0,0-14 0 0 0,0 0-72 0 0,0 0-8 0 0,0 0-8 0 0,15-14 0 0 0,-15 14-152 0 0,15-15-32 0 0,-15 15-8 0 0,0-15 0 0 0,15 0 424 0 0,-15 15 80 0 0,14-15 16 0 0,-14 15 8 0 0,0-15 288 0 0,15 15 56 0 0,-15 0 16 0 0,0-15 0 0 0,0 15 176 0 0,0 0 32 0 0,15 0 0 0 0,-15 0 8 0 0,0 0-24 0 0,0 0-8 0 0,0 0 0 0 0,15 0 0 0 0,-15 0-64 0 0,0 0-8 0 0,0 0-8 0 0,15 0 0 0 0,-15 15-144 0 0,0-15-24 0 0,15 0-8 0 0,-15 0 0 0 0,0 15-72 0 0,15-15-64 0 0,-15 0 96 0 0,0 15-96 0 0,0-15 64 0 0,0 15-64 0 0,0-15 0 0 0,0 0 0 0 0,0 0 0 0 0,0 0 0 0 0,0 0 0 0 0,0 0 0 0 0,14 0-96 0 0,-14 0 24 0 0,0 0 8 0 0,15 0 0 0 0,-15 0-288 0 0,15 0-48 0 0,-15 0-16 0 0,15-15 0 0 0,-15 15 0 0 0,0-15-8 0 0,15 15 0 0 0,-15-15-2248 0 0,15 0-448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7.75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4338 4041 5984 0 0,'0'0'128'0'0,"0"0"32"0"0,0 0 8 0 0,0 15 0 0 0,14-15-168 0 0,-14 0 0 0 0,-14 15 0 0 0,14-1 0 0 0,0-14 352 0 0,0 0 40 0 0,0 15 8 0 0,0-15 0 0 0,0 15-184 0 0,0-15-40 0 0,0 0-8 0 0,14 0 0 0 0,-14 0-40 0 0,0 0-16 0 0,0 0 0 0 0,15 15 0 0 0,-15-15 16 0 0,0 0 0 0 0,0 0 0 0 0,0 0 0 0 0,0 0-128 0 0,15-15 0 0 0,0 15 0 0 0,-15 0 0 0 0,15-15-72 0 0,0 15-40 0 0,-15-15-8 0 0,14 15 0 0 0,-14-14-32 0 0,15 14-8 0 0,-15 0 0 0 0,15-15 0 0 0,-15 15 0 0 0,15-15-8 0 0,-15 15 0 0 0,0 0 0 0 0,15-15 88 0 0,-15 15 80 0 0,0 0-104 0 0,15 0 40 0 0,-15 0 64 0 0,0-15 0 0 0,15 15 0 0 0,-15 0-64 0 0,0 0 160 0 0,0 0 40 0 0,14-15 8 0 0,-14 15 0 0 0,0 0 192 0 0,0 0 40 0 0,0 0 8 0 0,0 0 0 0 0,0 0 56 0 0,0 0 8 0 0,0 0 8 0 0,0 0 0 0 0,0 0-24 0 0,0 0-8 0 0,0 0 0 0 0,0 0 0 0 0,0 0-136 0 0,0 0-24 0 0,0 0-8 0 0,0 0 0 0 0,0 15-72 0 0,0-15-24 0 0,0 0 0 0 0,0 15 0 0 0,0 0-88 0 0,0-15-72 0 0,0 0 96 0 0,0 15-96 0 0,0-15 0 0 0,0 0 0 0 0,0 15 0 0 0,0-15 0 0 0,0 0 0 0 0,0 0 0 0 0,0 0 0 0 0,15 0 0 0 0,-15 0 0 0 0,15 0-128 0 0,0 0 16 0 0,-15 0 0 0 0,15 0-112 0 0,-15 0-32 0 0,0 0 0 0 0,15-15 0 0 0,-15 15 8 0 0,14-15 0 0 0,-14 15 0 0 0,15-15 0 0 0,-15 15 128 0 0,0-15 24 0 0,0 15 8 0 0,15-15 0 0 0,-15 0 88 0 0,0 15 0 0 0,0-14 0 0 0,0 14 0 0 0,0 0 0 0 0,0 0 0 0 0,0 0 0 0 0,0 0 0 0 0,0 0 160 0 0,0 0-8 0 0,0 0 0 0 0,0 0 0 0 0,0 0-24 0 0,0 0-8 0 0,0 0 0 0 0,0 0 0 0 0,0 14 40 0 0,0 1 16 0 0,0-15 0 0 0,-15 15 0 0 0,15 0 48 0 0,0 0 16 0 0,0 0 0 0 0,0 0 0 0 0,0 14 8 0 0,0-14 0 0 0,-15 15 0 0 0,15-15 0 0 0,0 14 15 0 0,-14 1 9 0 0,14 0 0 0 0,0-15 0 0 0,-15 14 136 0 0,15-14 24 0 0,-15 15 8 0 0,15-15 0 0 0,0 0-64 0 0,-15 0-16 0 0,0 14 0 0 0,15-29 0 0 0,-15 30-168 0 0,15-30-32 0 0,-14 15 0 0 0,14 0-8 0 0,-15-15-64 0 0,15 0-16 0 0,-15 0 0 0 0,15 0 0 0 0,0 0-296 0 0,-15-15-56 0 0,0 0-8 0 0,15 0-5263 0 0,-15-15-1049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7.88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4315 3788 15632 0 0,'0'0'344'0'0,"0"0"72"0"0,0 0 7 0 0,0 0 25 0 0,0 0-360 0 0,0 0-88 0 0,0 0 0 0 0,0 0 0 0 0,15 0 664 0 0,0 15 112 0 0,-15-15 24 0 0,15 0 8 0 0,-1 0-552 0 0,-14 15-120 0 0,15 0-16 0 0,0 0-8471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8.30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4642 4063 11728 0 0,'0'0'328'0'0,"-15"0"88"0"0,15 0-336 0 0,0 0-80 0 0,0 0 0 0 0,0 0 0 0 0,0 0 744 0 0,0 0 136 0 0,0 0 24 0 0,0 0 8 0 0,0 0-321 0 0,0 0-63 0 0,0 15-16 0 0,0-15 0 0 0,0 0-256 0 0,0 0-64 0 0,0 0 0 0 0,0 0-8 0 0,15 0 56 0 0,-15 0 16 0 0,0 0 0 0 0,0-15 0 0 0,15 15-256 0 0,-15 0-104 0 0,15-14 8 0 0,-1 14 0 0 0,-14 0 0 0 0,0-15 8 0 0,15 0 0 0 0,-15 15 0 0 0,0-15 88 0 0,0 15 0 0 0,0 0-72 0 0,0 0 72 0 0,0 0 0 0 0,0-15 0 0 0,0 15 0 0 0,0-15 0 0 0,0 15 144 0 0,-15 0 40 0 0,15 0 8 0 0,-14 15 0 0 0,14-15-88 0 0,-15 0-8 0 0,15 0-8 0 0,-15 15 0 0 0,15-15 8 0 0,-15 0 8 0 0,15 15 0 0 0,0 0 0 0 0,0-15-24 0 0,0 15-8 0 0,0-1 0 0 0,-15 1 0 0 0,15-15-72 0 0,0 15 0 0 0,15 0 0 0 0,-15-15 0 0 0,-15 15 0 0 0,30 0 0 0 0,-15-15 0 0 0,0 15 0 0 0,15-15 0 0 0,-15 0 0 0 0,0 15-80 0 0,15-15 80 0 0,-15 14-336 0 0,15-14-16 0 0,-1 0-8 0 0,1 0-4999 0 0,-15 0-1001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8.52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149 0 17711 0 0,'0'0'384'0'0,"0"0"88"0"0,0 0 8 0 0,-15 15 24 0 0,15-15-408 0 0,-15 15-96 0 0,15-15 0 0 0,-15 15 0 0 0,15 0 440 0 0,-14 0 64 0 0,-1-15 8 0 0,15 15 8 0 0,-15 0-368 0 0,0 0-80 0 0,15-1-8 0 0,-15 1-64 0 0,15-15-80 0 0,-15 15-72 0 0,15 0-8 0 0,-14-15-8 0 0,14 15-1304 0 0,0 0-256 0 0,0-15-47 0 0</inkml:trace>
  <inkml:trace contextRef="#ctx0" brushRef="#br0" timeOffset="168.9437">105 0 13856 0 0,'0'0'392'0'0,"0"0"88"0"0,0 0-384 0 0,0 0-96 0 0,0 0 0 0 0,0 0 0 0 0,0 0 864 0 0,0 15 151 0 0,0-15 33 0 0,0 15 8 0 0,0 0-512 0 0,0 0-96 0 0,14-15-16 0 0,-14 15-8 0 0,0-15-280 0 0,0 14-56 0 0,15 1-16 0 0,-15 0 0 0 0,15-15-200 0 0,-15 15-32 0 0,0-15-16 0 0,0 15-5327 0 0,0-15-1073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09.92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5014 4063 16623 0 0,'0'0'704'0'0,"0"0"-568"0"0,0 0-136 0 0,0 0 0 0 0,0 0 704 0 0,0 0 120 0 0,0 0 16 0 0,0 0 8 0 0,0 0-456 0 0,0 0-88 0 0,-15 0-16 0 0,0 0-8 0 0,15 0-136 0 0,0 0-24 0 0,0 0-8 0 0,-15 0 0 0 0,0 15-112 0 0,15-15 88 0 0,-15 0-88 0 0,15 14 80 0 0,-15-14-80 0 0,15 15 0 0 0,0-15 0 0 0,-14 0 0 0 0,14 15 0 0 0,0-15 0 0 0,0 0 0 0 0,0 0 0 0 0,-15 15-80 0 0,15 0-8 0 0,0 0 0 0 0,0-15 0 0 0,15 0-72 0 0,-15 0-24 0 0,0 0 0 0 0,0 0 0 0 0,14 15-32 0 0,-14-15-8 0 0,15 0 0 0 0,0 0 0 0 0,-15 0 72 0 0,15 0 16 0 0,0-15 0 0 0,-15 15 0 0 0,15 0-16 0 0,0 0 0 0 0,-15-15 0 0 0,14 0 0 0 0,-14 15 152 0 0,15-15-96 0 0,-15 15 96 0 0,0-15-80 0 0,15 15 80 0 0,-15-15 0 0 0,0 15 0 0 0,0 0 0 0 0,0-14 0 0 0,0 14 0 0 0,0 0 0 0 0,0 0 0 0 0,0 0 0 0 0,0 0 64 0 0,15-15-64 0 0,-15 15 0 0 0,0 0 0 0 0,0 0 0 0 0,0 0-80 0 0,0 0 80 0 0,0 0-64 0 0,0 0 64 0 0,0 0 0 0 0,0 15 0 0 0,0-15 0 0 0,0 14 0 0 0,0-14 0 0 0,0 15 0 0 0,0-15 0 0 0,0 0 0 0 0,15 0 0 0 0,-15 15 0 0 0,0-15 0 0 0,0 0 0 0 0,15 15 0 0 0,-15-15 0 0 0,0 0 80 0 0,0 0-80 0 0,0 0 80 0 0,15 0-80 0 0,-15 0 72 0 0,0 0-72 0 0,0 0 64 0 0,14 0-64 0 0,1 0 0 0 0,0 0 0 0 0,-15-15 0 0 0,15 15 0 0 0,-15-15-168 0 0,15 15 24 0 0,-15-15 8 0 0,0 15 0 0 0,0-14-64 0 0,0-1-16 0 0,15 15 0 0 0,-15-15 0 0 0,0 15-16 0 0,15-15-8 0 0,-15 15 0 0 0,0 0 0 0 0,0 0 80 0 0,0 0 24 0 0,0 0 0 0 0,0 0 0 0 0,0 0 136 0 0,0 0 0 0 0,0 0-64 0 0,14 0 64 0 0,-14 15 80 0 0,15-15 48 0 0,-15 15 0 0 0,0-15 8 0 0,0 15-40 0 0,0-15-16 0 0,15 14 0 0 0,-15 1 0 0 0,0-15-80 0 0,0 0 0 0 0,0 15 0 0 0,0-15 0 0 0,15 0 0 0 0,-15 15 64 0 0,0-15-64 0 0,0 0 0 0 0,15 0 0 0 0,-15 0 0 0 0,0 0 0 0 0,15 0 0 0 0,-15 0 0 0 0,0-15-128 0 0,15 15 24 0 0,-15 0 0 0 0,14-15 104 0 0,-14 15-96 0 0,0-15 96 0 0,15 15-96 0 0,-15-14 96 0 0,0-1-88 0 0,15 15 88 0 0,-15-15-80 0 0,15 0-16 0 0,-15 15 0 0 0,0-15 1 0 0,15 15-1 0 0,-15-15 96 0 0,0 15-80 0 0,0 0 80 0 0,0 0-80 0 0,0 0 80 0 0,0 0-96 0 0,0 0 96 0 0,0 0-96 0 0,0 0 160 0 0,0 0 32 0 0,0 0 8 0 0,15 15 0 0 0,0-15 39 0 0,-15 15 9 0 0,0-15 0 0 0,0 0 0 0 0,0 0-72 0 0,0 15-16 0 0,0-15 0 0 0,14 0 0 0 0,-14 0-64 0 0,0 15 0 0 0,0-15 0 0 0,0 15 64 0 0,0-15-64 0 0,0 0 0 0 0,15 0 0 0 0,-15 0 0 0 0,0 0 0 0 0,0 0 0 0 0,0 0 0 0 0,0 0 0 0 0,15 14 0 0 0,-15-14 0 0 0,0 0 0 0 0,0 0-88 0 0,0 0 24 0 0,15 0 0 0 0,-15-14 0 0 0,0 14 0 0 0,0 0 64 0 0,15 0 0 0 0,0 0-72 0 0,-15 0 72 0 0,0 0 0 0 0,0 0-88 0 0,0 0 88 0 0,0-15-64 0 0,15 15 64 0 0,-15 0-64 0 0,0 0 64 0 0,0 0-64 0 0,0 0 64 0 0,0 0 0 0 0,0 0 0 0 0,0 0-64 0 0,0 0 64 0 0,0 0 64 0 0,14 15-64 0 0,-14-15 88 0 0,0 14 0 0 0,0 1 0 0 0,0-15 0 0 0,0 15 0 0 0,0 0-88 0 0,0 0 96 0 0,0 0-96 0 0,0-15 96 0 0,0 29-96 0 0,-14-29 64 0 0,14 30-64 0 0,0-30 64 0 0,0 15-64 0 0,0 0 80 0 0,0 0-80 0 0,0-15 80 0 0,0 15-16 0 0,0-15 0 0 0,0 0 0 0 0,0 0 0 0 0,0 0-64 0 0,0 0 80 0 0,0 0-80 0 0,0 0 80 0 0,0 0-80 0 0,0 0 64 0 0,0 0-64 0 0,0 0 64 0 0,0 0-64 0 0,0-15 0 0 0,0 0 0 0 0,0 0 0 0 0,14 0 0 0 0,-14-15 64 0 0,0 16-64 0 0,0-16 0 0 0,0 15 0 0 0,15-15 0 0 0,-15 15 0 0 0,0-14 0 0 0,0 14 0 0 0,15 0 0 0 0,-15 0 0 0 0,15 0 0 0 0,-15 15 0 0 0,0-15 0 0 0,15 15-72 0 0,-15 0 72 0 0,0 0 64 0 0,0 0 48 0 0,0 0 8 0 0,15 0 0 0 0,0 0 40 0 0,-15 15 16 0 0,15-15 0 0 0,-15 15 0 0 0,14-15-88 0 0,-14 15-24 0 0,0-15 0 0 0,15 15 0 0 0,-15-15 0 0 0,0 15 0 0 0,15 0 0 0 0,-15-15 0 0 0,0 0 24 0 0,0 14 0 0 0,0-14 0 0 0,0 15 0 0 0,-15-15-8 0 0,15 0 0 0 0,0 15 0 0 0,0-15 0 0 0,0 0-16 0 0,-15 15-64 0 0,15-15 96 0 0,0 0-32 0 0,0 0-184 0 0,-14 0-40 0 0,14 0 0 0 0,-15 0-8 0 0,15 0-360 0 0,-15 0-72 0 0,15 0-8 0 0,-15-15-6743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10.337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5460 3833 12784 0 0,'0'0'280'0'0,"0"0"56"0"0,0 0 16 0 0,0 0 8 0 0,0 14-288 0 0,-15 1-72 0 0,15-15 0 0 0,0 15 0 0 0,-15 0 272 0 0,15 0 40 0 0,-15 0 8 0 0,15 0 0 0 0,-15-1-248 0 0,15 16-72 0 0,0-15 0 0 0,0 15 0 0 0,0-15 0 0 0,0 14 0 0 0,-15-14 0 0 0,30 0 0 0 0,-15 15-152 0 0,0-16 24 0 0,0 1 0 0 0,0-15 0 0 0,15 15 24 0 0,0 0 8 0 0,-15-15 0 0 0,15 0 0 0 0,-15 0 0 0 0,15 0 0 0 0,-15 0 0 0 0,15 0 0 0 0,-1 0 96 0 0,-14 0-72 0 0,15-15 72 0 0,0 15-64 0 0,-15-15 64 0 0,15 0 0 0 0,-15 1 0 0 0,15 14 0 0 0,-15-15 0 0 0,0 0 64 0 0,15 15-64 0 0,-15-15 0 0 0,0 15 0 0 0,0 0 64 0 0,0 0-64 0 0,0 0 0 0 0,0 0 192 0 0,0 0 0 0 0,0 0 0 0 0,0 0 0 0 0,0 0 24 0 0,0 0 8 0 0,-15 15 0 0 0,15-15 0 0 0,0 15-24 0 0,-15 0 0 0 0,15-1 0 0 0,0 1-1 0 0,-15 0 9 0 0,15 0 0 0 0,0 0 0 0 0,0-15 0 0 0,0 15-16 0 0,15 0 0 0 0,-15-1 0 0 0,0-14 0 0 0,15 15-64 0 0,-15-15-24 0 0,0 0 0 0 0,0 0 0 0 0,15 15-32 0 0,-15-15-8 0 0,15 0 0 0 0,-15 0-5087 0 0,15 0-1017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10.806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5630 3885 11432 0 0,'0'0'320'0'0,"0"0"80"0"0,0 14-320 0 0,0-14-80 0 0,0 15 0 0 0,0-15 0 0 0,0 0 928 0 0,0 15 160 0 0,-15-15 40 0 0,15 0 7 0 0,0 15-423 0 0,0-15-80 0 0,0 15-24 0 0,0 0 0 0 0,0-15-192 0 0,0 15-32 0 0,0 0-16 0 0,0-15 0 0 0,0 14-16 0 0,0 1 0 0 0,0 0 0 0 0,0-15 0 0 0,0 15-224 0 0,15-15-56 0 0,-15 15-8 0 0,15-15 0 0 0,-15 15-64 0 0,0-15 0 0 0,15 0 0 0 0,0 0 0 0 0,-15 0 0 0 0,15 0 64 0 0,-15 0-64 0 0,14 0 64 0 0,-14 0-792 0 0,15 0-160 0 0,0-15-32 0 0,0 15-7143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10.991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5749 3804 20063 0 0,'0'0'568'0'0,"0"0"128"0"0,0 0-560 0 0,0 0-136 0 0,0 0 0 0 0,0 0 0 0 0,0 0 712 0 0,0 0 120 0 0,0 0 16 0 0,0 0 8 0 0,0 0-440 0 0,0 0-96 0 0,0 0-8 0 0,23 22-8 0 0,-23-22-520 0 0,0 0-104 0 0,0 0-16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0" units="1/deg"/>
          <inkml:channelProperty channel="OE" name="resolution" value="0" units="1/deg"/>
        </inkml:channelProperties>
      </inkml:inkSource>
      <inkml:timestamp xml:id="ts0" timeString="2017-10-23T16:28:11.560"/>
    </inkml:context>
    <inkml:brush xml:id="br0">
      <inkml:brushProperty name="width" value="0.03333" units="cm"/>
      <inkml:brushProperty name="height" value="0.03333" units="cm"/>
      <inkml:brushProperty name="color" value="#FFFFFF"/>
    </inkml:brush>
  </inkml:definitions>
  <inkml:trace contextRef="#ctx0" brushRef="#br0">5756 4026 16559 0 0,'0'0'360'0'0,"0"0"80"0"0,0 0 8 0 0,0 0 24 0 0,0 0-376 0 0,0 0-96 0 0,0 0 0 0 0,0 0 0 0 0,0 15 800 0 0,0-15 152 0 0,0 15 24 0 0,0-15 8 0 0,-15 15-448 0 0,15 0-88 0 0,0 0-24 0 0,0-1 0 0 0,-15 1-352 0 0,15-15-72 0 0,0 30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56F44273-7D28-42DE-95A0-E4CF72A45B8F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2175" y="849313"/>
            <a:ext cx="3062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A4200BA5-293E-4EE9-9533-8A44BA9AE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Stochastic gradient descent: update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once per image, and cycle through the images.</a:t>
                </a:r>
              </a:p>
              <a:p>
                <a:r>
                  <a:rPr lang="en-GB" dirty="0"/>
                  <a:t>Minibatch: add together the partial derivatives over a batch of images, then update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 err="1"/>
                  <a:t>Adagrad</a:t>
                </a:r>
                <a:r>
                  <a:rPr lang="en-GB" dirty="0"/>
                  <a:t>: use a different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dirty="0"/>
                  <a:t> for each dimension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, based on the magnitude of the gradient.</a:t>
                </a:r>
              </a:p>
              <a:p>
                <a:r>
                  <a:rPr lang="en-GB" dirty="0"/>
                  <a:t>Adam: adapt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dirty="0"/>
                  <a:t> based on the variability over recent timesteps (so</a:t>
                </a:r>
                <a:r>
                  <a:rPr lang="en-GB" baseline="0" dirty="0"/>
                  <a:t> you don’t bounce back and forth across a canyon).</a:t>
                </a:r>
              </a:p>
              <a:p>
                <a:endParaRPr lang="en-GB" baseline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Stochastic gradient descent: update </a:t>
                </a:r>
                <a:r>
                  <a:rPr lang="en-GB" b="0" i="0">
                    <a:latin typeface="Cambria Math" panose="02040503050406030204" pitchFamily="18" charset="0"/>
                  </a:rPr>
                  <a:t>𝜃</a:t>
                </a:r>
                <a:r>
                  <a:rPr lang="en-GB" dirty="0"/>
                  <a:t> once per image, and cycle through the images.</a:t>
                </a:r>
              </a:p>
              <a:p>
                <a:r>
                  <a:rPr lang="en-GB" dirty="0"/>
                  <a:t>Minibatch: add together the partial derivatives over a batch of images, then update </a:t>
                </a:r>
                <a:r>
                  <a:rPr lang="en-GB" b="0" i="0">
                    <a:latin typeface="Cambria Math" panose="02040503050406030204" pitchFamily="18" charset="0"/>
                  </a:rPr>
                  <a:t>𝜃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Adagrad</a:t>
                </a:r>
                <a:r>
                  <a:rPr lang="en-GB" dirty="0"/>
                  <a:t>: use a different </a:t>
                </a:r>
                <a:r>
                  <a:rPr lang="en-GB" b="0" i="0">
                    <a:latin typeface="Cambria Math" panose="02040503050406030204" pitchFamily="18" charset="0"/>
                  </a:rPr>
                  <a:t>𝛿</a:t>
                </a:r>
                <a:r>
                  <a:rPr lang="en-GB" dirty="0"/>
                  <a:t> for each dimension of </a:t>
                </a:r>
                <a:r>
                  <a:rPr lang="en-GB" b="0" i="0">
                    <a:latin typeface="Cambria Math" panose="02040503050406030204" pitchFamily="18" charset="0"/>
                  </a:rPr>
                  <a:t>𝜃</a:t>
                </a:r>
                <a:r>
                  <a:rPr lang="en-GB" dirty="0"/>
                  <a:t>, based on the magnitude of the gradient.</a:t>
                </a:r>
              </a:p>
              <a:p>
                <a:r>
                  <a:rPr lang="en-GB" dirty="0"/>
                  <a:t>Adam: adapt </a:t>
                </a:r>
                <a:r>
                  <a:rPr lang="en-GB" b="0" i="0">
                    <a:latin typeface="Cambria Math" panose="02040503050406030204" pitchFamily="18" charset="0"/>
                  </a:rPr>
                  <a:t>𝛿</a:t>
                </a:r>
                <a:r>
                  <a:rPr lang="en-GB" dirty="0"/>
                  <a:t> based on the variability over recent timesteps (so</a:t>
                </a:r>
                <a:r>
                  <a:rPr lang="en-GB" baseline="0" dirty="0"/>
                  <a:t> you don’t bounce back and forth across a canyon).</a:t>
                </a:r>
              </a:p>
              <a:p>
                <a:endParaRPr lang="en-GB" baseline="0" dirty="0"/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0BA5-293E-4EE9-9533-8A44BA9AE2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6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0BA5-293E-4EE9-9533-8A44BA9AE2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9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0BA5-293E-4EE9-9533-8A44BA9AE2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3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0BA5-293E-4EE9-9533-8A44BA9AE2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46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0BA5-293E-4EE9-9533-8A44BA9AE2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1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dropout regularization belong here?</a:t>
            </a:r>
          </a:p>
          <a:p>
            <a:r>
              <a:rPr lang="en-GB" dirty="0"/>
              <a:t>It has the flavour of “You shouldn’t optimize for the task at hand”, like the other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0BA5-293E-4EE9-9533-8A44BA9AE21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5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DD2F7-96F0-4F7D-8A24-F2A4D54D0E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707230"/>
            <a:ext cx="9144000" cy="6150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94A3E4-58D4-41EB-B6EE-9E57223B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DD2F7-96F0-4F7D-8A24-F2A4D54D0E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707230"/>
            <a:ext cx="9144000" cy="6150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94A3E4-58D4-41EB-B6EE-9E57223B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6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3CD92C-0885-41BE-B79B-C22275AE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726327"/>
            <a:ext cx="9144000" cy="131673"/>
          </a:xfrm>
          <a:solidFill>
            <a:schemeClr val="bg1"/>
          </a:solidFill>
        </p:spPr>
        <p:txBody>
          <a:bodyPr wrap="none" lIns="0" tIns="0" rIns="0" bIns="0" anchor="b">
            <a:noAutofit/>
          </a:bodyPr>
          <a:lstStyle>
            <a:lvl1pPr>
              <a:defRPr sz="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54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3CD92C-0885-41BE-B79B-C22275AE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726327"/>
            <a:ext cx="9144000" cy="131673"/>
          </a:xfrm>
          <a:solidFill>
            <a:schemeClr val="bg1"/>
          </a:solidFill>
        </p:spPr>
        <p:txBody>
          <a:bodyPr wrap="none" lIns="0" tIns="0" rIns="0" bIns="0" anchor="b">
            <a:noAutofit/>
          </a:bodyPr>
          <a:lstStyle>
            <a:lvl1pPr>
              <a:defRPr sz="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264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7FD4-C14D-4495-B041-15BF4DC2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02" y="0"/>
            <a:ext cx="7846297" cy="3366930"/>
          </a:xfrm>
        </p:spPr>
        <p:txBody>
          <a:bodyPr anchor="b">
            <a:normAutofit/>
          </a:bodyPr>
          <a:lstStyle>
            <a:lvl1pPr>
              <a:defRPr sz="4800" i="0">
                <a:solidFill>
                  <a:schemeClr val="accent3"/>
                </a:solidFill>
                <a:latin typeface="Optima nova LT Pro Medium" panose="020E06020605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F95D0-8457-4D56-9F2C-77291C558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7703" y="3366930"/>
            <a:ext cx="5914551" cy="272806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7FD4-C14D-4495-B041-15BF4DC2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03" y="787232"/>
            <a:ext cx="7846297" cy="1465462"/>
          </a:xfrm>
        </p:spPr>
        <p:txBody>
          <a:bodyPr anchor="b">
            <a:normAutofit/>
          </a:bodyPr>
          <a:lstStyle>
            <a:lvl1pPr>
              <a:defRPr sz="2400" i="1">
                <a:solidFill>
                  <a:srgbClr val="7030A0"/>
                </a:solidFill>
                <a:latin typeface="Optima nova LT Pro Medium" panose="020E06020605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F95D0-8457-4D56-9F2C-77291C558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7704" y="2252694"/>
            <a:ext cx="6623059" cy="3845325"/>
          </a:xfrm>
        </p:spPr>
        <p:txBody>
          <a:bodyPr>
            <a:noAutofit/>
          </a:bodyPr>
          <a:lstStyle>
            <a:lvl1pPr>
              <a:defRPr sz="4800">
                <a:solidFill>
                  <a:srgbClr val="7030A0"/>
                </a:solidFill>
              </a:defRPr>
            </a:lvl1pPr>
            <a:lvl2pPr>
              <a:defRPr sz="4400">
                <a:solidFill>
                  <a:srgbClr val="7030A0"/>
                </a:solidFill>
              </a:defRPr>
            </a:lvl2pPr>
            <a:lvl3pPr>
              <a:defRPr sz="4000">
                <a:solidFill>
                  <a:srgbClr val="7030A0"/>
                </a:solidFill>
              </a:defRPr>
            </a:lvl3pPr>
            <a:lvl4pPr>
              <a:defRPr sz="3600">
                <a:solidFill>
                  <a:srgbClr val="7030A0"/>
                </a:solidFill>
              </a:defRPr>
            </a:lvl4pPr>
            <a:lvl5pPr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95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2E2EB-180F-40B4-994B-19DACE3D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968F9-A621-4721-91EC-C50855185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07230"/>
            <a:ext cx="9144000" cy="6150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209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3" r:id="rId4"/>
    <p:sldLayoutId id="2147483651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358775" algn="l" defTabSz="914400" rtl="0" eaLnBrk="1" latinLnBrk="0" hangingPunct="1">
        <a:lnSpc>
          <a:spcPct val="90000"/>
        </a:lnSpc>
        <a:spcBef>
          <a:spcPts val="500"/>
        </a:spcBef>
        <a:buFont typeface="Optima nova LT Pro Regular" panose="020E0502060504020303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74295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20015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customXml" Target="../ink/ink22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73.png"/><Relationship Id="rId18" Type="http://schemas.openxmlformats.org/officeDocument/2006/relationships/image" Target="../media/image276.png"/><Relationship Id="rId3" Type="http://schemas.openxmlformats.org/officeDocument/2006/relationships/hyperlink" Target="http://www.ostagram.ru/" TargetMode="External"/><Relationship Id="rId21" Type="http://schemas.openxmlformats.org/officeDocument/2006/relationships/image" Target="../media/image278.png"/><Relationship Id="rId7" Type="http://schemas.openxmlformats.org/officeDocument/2006/relationships/image" Target="../media/image262.png"/><Relationship Id="rId12" Type="http://schemas.openxmlformats.org/officeDocument/2006/relationships/customXml" Target="../ink/ink226.xml"/><Relationship Id="rId17" Type="http://schemas.openxmlformats.org/officeDocument/2006/relationships/image" Target="../media/image275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28.xml"/><Relationship Id="rId20" Type="http://schemas.openxmlformats.org/officeDocument/2006/relationships/image" Target="../media/image2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1.png"/><Relationship Id="rId11" Type="http://schemas.openxmlformats.org/officeDocument/2006/relationships/image" Target="../media/image272.png"/><Relationship Id="rId5" Type="http://schemas.openxmlformats.org/officeDocument/2006/relationships/image" Target="../media/image260.png"/><Relationship Id="rId15" Type="http://schemas.openxmlformats.org/officeDocument/2006/relationships/image" Target="../media/image274.png"/><Relationship Id="rId10" Type="http://schemas.openxmlformats.org/officeDocument/2006/relationships/image" Target="../media/image266.png"/><Relationship Id="rId19" Type="http://schemas.openxmlformats.org/officeDocument/2006/relationships/customXml" Target="../ink/ink229.xml"/><Relationship Id="rId4" Type="http://schemas.openxmlformats.org/officeDocument/2006/relationships/hyperlink" Target="https://arxiv.org/abs/1508.06576" TargetMode="External"/><Relationship Id="rId9" Type="http://schemas.openxmlformats.org/officeDocument/2006/relationships/image" Target="../media/image265.png"/><Relationship Id="rId14" Type="http://schemas.openxmlformats.org/officeDocument/2006/relationships/customXml" Target="../ink/ink2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g"/><Relationship Id="rId2" Type="http://schemas.openxmlformats.org/officeDocument/2006/relationships/image" Target="../media/image26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66.png"/><Relationship Id="rId7" Type="http://schemas.openxmlformats.org/officeDocument/2006/relationships/image" Target="../media/image26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image" Target="../media/image269.png"/><Relationship Id="rId9" Type="http://schemas.openxmlformats.org/officeDocument/2006/relationships/image" Target="../media/image2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.xml"/><Relationship Id="rId299" Type="http://schemas.openxmlformats.org/officeDocument/2006/relationships/image" Target="../media/image183.png"/><Relationship Id="rId303" Type="http://schemas.openxmlformats.org/officeDocument/2006/relationships/image" Target="../media/image185.png"/><Relationship Id="rId21" Type="http://schemas.openxmlformats.org/officeDocument/2006/relationships/image" Target="../media/image46.png"/><Relationship Id="rId42" Type="http://schemas.openxmlformats.org/officeDocument/2006/relationships/customXml" Target="../ink/ink17.xml"/><Relationship Id="rId63" Type="http://schemas.openxmlformats.org/officeDocument/2006/relationships/image" Target="../media/image67.png"/><Relationship Id="rId84" Type="http://schemas.openxmlformats.org/officeDocument/2006/relationships/image" Target="../media/image77.png"/><Relationship Id="rId138" Type="http://schemas.openxmlformats.org/officeDocument/2006/relationships/image" Target="../media/image103.png"/><Relationship Id="rId159" Type="http://schemas.openxmlformats.org/officeDocument/2006/relationships/customXml" Target="../ink/ink77.xml"/><Relationship Id="rId324" Type="http://schemas.openxmlformats.org/officeDocument/2006/relationships/image" Target="../media/image195.png"/><Relationship Id="rId170" Type="http://schemas.openxmlformats.org/officeDocument/2006/relationships/image" Target="../media/image119.png"/><Relationship Id="rId191" Type="http://schemas.openxmlformats.org/officeDocument/2006/relationships/image" Target="../media/image129.png"/><Relationship Id="rId205" Type="http://schemas.openxmlformats.org/officeDocument/2006/relationships/image" Target="../media/image136.png"/><Relationship Id="rId226" Type="http://schemas.openxmlformats.org/officeDocument/2006/relationships/customXml" Target="../ink/ink111.xml"/><Relationship Id="rId247" Type="http://schemas.openxmlformats.org/officeDocument/2006/relationships/image" Target="../media/image157.png"/><Relationship Id="rId107" Type="http://schemas.openxmlformats.org/officeDocument/2006/relationships/customXml" Target="../ink/ink50.xml"/><Relationship Id="rId268" Type="http://schemas.openxmlformats.org/officeDocument/2006/relationships/customXml" Target="../ink/ink132.xml"/><Relationship Id="rId289" Type="http://schemas.openxmlformats.org/officeDocument/2006/relationships/image" Target="../media/image178.png"/><Relationship Id="rId11" Type="http://schemas.openxmlformats.org/officeDocument/2006/relationships/image" Target="../media/image41.png"/><Relationship Id="rId32" Type="http://schemas.openxmlformats.org/officeDocument/2006/relationships/customXml" Target="../ink/ink12.xml"/><Relationship Id="rId53" Type="http://schemas.openxmlformats.org/officeDocument/2006/relationships/image" Target="../media/image62.png"/><Relationship Id="rId74" Type="http://schemas.openxmlformats.org/officeDocument/2006/relationships/customXml" Target="../ink/ink33.xml"/><Relationship Id="rId128" Type="http://schemas.openxmlformats.org/officeDocument/2006/relationships/customXml" Target="../ink/ink61.xml"/><Relationship Id="rId149" Type="http://schemas.openxmlformats.org/officeDocument/2006/relationships/customXml" Target="../ink/ink72.xml"/><Relationship Id="rId314" Type="http://schemas.openxmlformats.org/officeDocument/2006/relationships/image" Target="../media/image190.png"/><Relationship Id="rId335" Type="http://schemas.openxmlformats.org/officeDocument/2006/relationships/customXml" Target="../ink/ink166.xml"/><Relationship Id="rId5" Type="http://schemas.openxmlformats.org/officeDocument/2006/relationships/image" Target="../media/image35.png"/><Relationship Id="rId95" Type="http://schemas.openxmlformats.org/officeDocument/2006/relationships/customXml" Target="../ink/ink44.xml"/><Relationship Id="rId160" Type="http://schemas.openxmlformats.org/officeDocument/2006/relationships/image" Target="../media/image114.png"/><Relationship Id="rId181" Type="http://schemas.openxmlformats.org/officeDocument/2006/relationships/customXml" Target="../ink/ink88.xml"/><Relationship Id="rId216" Type="http://schemas.openxmlformats.org/officeDocument/2006/relationships/customXml" Target="../ink/ink106.xml"/><Relationship Id="rId237" Type="http://schemas.openxmlformats.org/officeDocument/2006/relationships/image" Target="../media/image152.png"/><Relationship Id="rId258" Type="http://schemas.openxmlformats.org/officeDocument/2006/relationships/customXml" Target="../ink/ink127.xml"/><Relationship Id="rId279" Type="http://schemas.openxmlformats.org/officeDocument/2006/relationships/image" Target="../media/image173.png"/><Relationship Id="rId22" Type="http://schemas.openxmlformats.org/officeDocument/2006/relationships/customXml" Target="../ink/ink7.xml"/><Relationship Id="rId43" Type="http://schemas.openxmlformats.org/officeDocument/2006/relationships/image" Target="../media/image57.png"/><Relationship Id="rId64" Type="http://schemas.openxmlformats.org/officeDocument/2006/relationships/customXml" Target="../ink/ink28.xml"/><Relationship Id="rId118" Type="http://schemas.openxmlformats.org/officeDocument/2006/relationships/image" Target="../media/image94.png"/><Relationship Id="rId139" Type="http://schemas.openxmlformats.org/officeDocument/2006/relationships/customXml" Target="../ink/ink67.xml"/><Relationship Id="rId290" Type="http://schemas.openxmlformats.org/officeDocument/2006/relationships/customXml" Target="../ink/ink143.xml"/><Relationship Id="rId304" Type="http://schemas.openxmlformats.org/officeDocument/2006/relationships/customXml" Target="../ink/ink150.xml"/><Relationship Id="rId325" Type="http://schemas.openxmlformats.org/officeDocument/2006/relationships/customXml" Target="../ink/ink161.xml"/><Relationship Id="rId85" Type="http://schemas.openxmlformats.org/officeDocument/2006/relationships/customXml" Target="../ink/ink39.xml"/><Relationship Id="rId150" Type="http://schemas.openxmlformats.org/officeDocument/2006/relationships/image" Target="../media/image109.png"/><Relationship Id="rId171" Type="http://schemas.openxmlformats.org/officeDocument/2006/relationships/customXml" Target="../ink/ink83.xml"/><Relationship Id="rId192" Type="http://schemas.openxmlformats.org/officeDocument/2006/relationships/customXml" Target="../ink/ink94.xml"/><Relationship Id="rId206" Type="http://schemas.openxmlformats.org/officeDocument/2006/relationships/customXml" Target="../ink/ink101.xml"/><Relationship Id="rId227" Type="http://schemas.openxmlformats.org/officeDocument/2006/relationships/image" Target="../media/image147.png"/><Relationship Id="rId248" Type="http://schemas.openxmlformats.org/officeDocument/2006/relationships/customXml" Target="../ink/ink122.xml"/><Relationship Id="rId269" Type="http://schemas.openxmlformats.org/officeDocument/2006/relationships/image" Target="../media/image168.png"/><Relationship Id="rId12" Type="http://schemas.openxmlformats.org/officeDocument/2006/relationships/customXml" Target="../ink/ink2.xml"/><Relationship Id="rId33" Type="http://schemas.openxmlformats.org/officeDocument/2006/relationships/image" Target="../media/image52.png"/><Relationship Id="rId108" Type="http://schemas.openxmlformats.org/officeDocument/2006/relationships/image" Target="../media/image89.png"/><Relationship Id="rId129" Type="http://schemas.openxmlformats.org/officeDocument/2006/relationships/customXml" Target="../ink/ink62.xml"/><Relationship Id="rId280" Type="http://schemas.openxmlformats.org/officeDocument/2006/relationships/customXml" Target="../ink/ink138.xml"/><Relationship Id="rId315" Type="http://schemas.openxmlformats.org/officeDocument/2006/relationships/customXml" Target="../ink/ink156.xml"/><Relationship Id="rId336" Type="http://schemas.openxmlformats.org/officeDocument/2006/relationships/image" Target="../media/image201.png"/><Relationship Id="rId54" Type="http://schemas.openxmlformats.org/officeDocument/2006/relationships/customXml" Target="../ink/ink23.xml"/><Relationship Id="rId75" Type="http://schemas.openxmlformats.org/officeDocument/2006/relationships/image" Target="../media/image73.png"/><Relationship Id="rId96" Type="http://schemas.openxmlformats.org/officeDocument/2006/relationships/image" Target="../media/image83.png"/><Relationship Id="rId140" Type="http://schemas.openxmlformats.org/officeDocument/2006/relationships/image" Target="../media/image104.png"/><Relationship Id="rId161" Type="http://schemas.openxmlformats.org/officeDocument/2006/relationships/customXml" Target="../ink/ink78.xml"/><Relationship Id="rId182" Type="http://schemas.openxmlformats.org/officeDocument/2006/relationships/image" Target="../media/image125.png"/><Relationship Id="rId217" Type="http://schemas.openxmlformats.org/officeDocument/2006/relationships/image" Target="../media/image142.png"/><Relationship Id="rId6" Type="http://schemas.openxmlformats.org/officeDocument/2006/relationships/image" Target="../media/image36.png"/><Relationship Id="rId238" Type="http://schemas.openxmlformats.org/officeDocument/2006/relationships/customXml" Target="../ink/ink117.xml"/><Relationship Id="rId259" Type="http://schemas.openxmlformats.org/officeDocument/2006/relationships/image" Target="../media/image163.png"/><Relationship Id="rId23" Type="http://schemas.openxmlformats.org/officeDocument/2006/relationships/image" Target="../media/image47.png"/><Relationship Id="rId119" Type="http://schemas.openxmlformats.org/officeDocument/2006/relationships/customXml" Target="../ink/ink56.xml"/><Relationship Id="rId270" Type="http://schemas.openxmlformats.org/officeDocument/2006/relationships/customXml" Target="../ink/ink133.xml"/><Relationship Id="rId291" Type="http://schemas.openxmlformats.org/officeDocument/2006/relationships/image" Target="../media/image179.png"/><Relationship Id="rId305" Type="http://schemas.openxmlformats.org/officeDocument/2006/relationships/image" Target="../media/image186.png"/><Relationship Id="rId326" Type="http://schemas.openxmlformats.org/officeDocument/2006/relationships/image" Target="../media/image196.png"/><Relationship Id="rId44" Type="http://schemas.openxmlformats.org/officeDocument/2006/relationships/customXml" Target="../ink/ink18.xml"/><Relationship Id="rId65" Type="http://schemas.openxmlformats.org/officeDocument/2006/relationships/image" Target="../media/image68.png"/><Relationship Id="rId86" Type="http://schemas.openxmlformats.org/officeDocument/2006/relationships/image" Target="../media/image78.png"/><Relationship Id="rId130" Type="http://schemas.openxmlformats.org/officeDocument/2006/relationships/image" Target="../media/image99.png"/><Relationship Id="rId151" Type="http://schemas.openxmlformats.org/officeDocument/2006/relationships/customXml" Target="../ink/ink73.xml"/><Relationship Id="rId172" Type="http://schemas.openxmlformats.org/officeDocument/2006/relationships/image" Target="../media/image120.png"/><Relationship Id="rId193" Type="http://schemas.openxmlformats.org/officeDocument/2006/relationships/image" Target="../media/image130.png"/><Relationship Id="rId207" Type="http://schemas.openxmlformats.org/officeDocument/2006/relationships/image" Target="../media/image137.png"/><Relationship Id="rId228" Type="http://schemas.openxmlformats.org/officeDocument/2006/relationships/customXml" Target="../ink/ink112.xml"/><Relationship Id="rId249" Type="http://schemas.openxmlformats.org/officeDocument/2006/relationships/image" Target="../media/image158.png"/><Relationship Id="rId13" Type="http://schemas.openxmlformats.org/officeDocument/2006/relationships/image" Target="../media/image42.png"/><Relationship Id="rId109" Type="http://schemas.openxmlformats.org/officeDocument/2006/relationships/customXml" Target="../ink/ink51.xml"/><Relationship Id="rId260" Type="http://schemas.openxmlformats.org/officeDocument/2006/relationships/customXml" Target="../ink/ink128.xml"/><Relationship Id="rId281" Type="http://schemas.openxmlformats.org/officeDocument/2006/relationships/image" Target="../media/image174.png"/><Relationship Id="rId316" Type="http://schemas.openxmlformats.org/officeDocument/2006/relationships/image" Target="../media/image191.png"/><Relationship Id="rId337" Type="http://schemas.openxmlformats.org/officeDocument/2006/relationships/customXml" Target="../ink/ink167.xml"/><Relationship Id="rId34" Type="http://schemas.openxmlformats.org/officeDocument/2006/relationships/customXml" Target="../ink/ink13.xml"/><Relationship Id="rId55" Type="http://schemas.openxmlformats.org/officeDocument/2006/relationships/image" Target="../media/image63.png"/><Relationship Id="rId76" Type="http://schemas.openxmlformats.org/officeDocument/2006/relationships/customXml" Target="../ink/ink34.xml"/><Relationship Id="rId97" Type="http://schemas.openxmlformats.org/officeDocument/2006/relationships/customXml" Target="../ink/ink45.xml"/><Relationship Id="rId120" Type="http://schemas.openxmlformats.org/officeDocument/2006/relationships/image" Target="../media/image95.png"/><Relationship Id="rId141" Type="http://schemas.openxmlformats.org/officeDocument/2006/relationships/customXml" Target="../ink/ink68.xml"/><Relationship Id="rId7" Type="http://schemas.openxmlformats.org/officeDocument/2006/relationships/image" Target="../media/image37.png"/><Relationship Id="rId162" Type="http://schemas.openxmlformats.org/officeDocument/2006/relationships/image" Target="../media/image115.png"/><Relationship Id="rId183" Type="http://schemas.openxmlformats.org/officeDocument/2006/relationships/customXml" Target="../ink/ink89.xml"/><Relationship Id="rId218" Type="http://schemas.openxmlformats.org/officeDocument/2006/relationships/customXml" Target="../ink/ink107.xml"/><Relationship Id="rId239" Type="http://schemas.openxmlformats.org/officeDocument/2006/relationships/image" Target="../media/image153.png"/><Relationship Id="rId250" Type="http://schemas.openxmlformats.org/officeDocument/2006/relationships/customXml" Target="../ink/ink123.xml"/><Relationship Id="rId271" Type="http://schemas.openxmlformats.org/officeDocument/2006/relationships/image" Target="../media/image169.png"/><Relationship Id="rId292" Type="http://schemas.openxmlformats.org/officeDocument/2006/relationships/customXml" Target="../ink/ink144.xml"/><Relationship Id="rId306" Type="http://schemas.openxmlformats.org/officeDocument/2006/relationships/customXml" Target="../ink/ink151.xml"/><Relationship Id="rId24" Type="http://schemas.openxmlformats.org/officeDocument/2006/relationships/customXml" Target="../ink/ink8.xml"/><Relationship Id="rId45" Type="http://schemas.openxmlformats.org/officeDocument/2006/relationships/image" Target="../media/image58.png"/><Relationship Id="rId66" Type="http://schemas.openxmlformats.org/officeDocument/2006/relationships/customXml" Target="../ink/ink29.xml"/><Relationship Id="rId87" Type="http://schemas.openxmlformats.org/officeDocument/2006/relationships/customXml" Target="../ink/ink40.xml"/><Relationship Id="rId110" Type="http://schemas.openxmlformats.org/officeDocument/2006/relationships/image" Target="../media/image90.png"/><Relationship Id="rId131" Type="http://schemas.openxmlformats.org/officeDocument/2006/relationships/customXml" Target="../ink/ink63.xml"/><Relationship Id="rId327" Type="http://schemas.openxmlformats.org/officeDocument/2006/relationships/customXml" Target="../ink/ink162.xml"/><Relationship Id="rId152" Type="http://schemas.openxmlformats.org/officeDocument/2006/relationships/image" Target="../media/image110.png"/><Relationship Id="rId173" Type="http://schemas.openxmlformats.org/officeDocument/2006/relationships/customXml" Target="../ink/ink84.xml"/><Relationship Id="rId194" Type="http://schemas.openxmlformats.org/officeDocument/2006/relationships/customXml" Target="../ink/ink95.xml"/><Relationship Id="rId208" Type="http://schemas.openxmlformats.org/officeDocument/2006/relationships/customXml" Target="../ink/ink102.xml"/><Relationship Id="rId229" Type="http://schemas.openxmlformats.org/officeDocument/2006/relationships/image" Target="../media/image148.png"/><Relationship Id="rId240" Type="http://schemas.openxmlformats.org/officeDocument/2006/relationships/customXml" Target="../ink/ink118.xml"/><Relationship Id="rId261" Type="http://schemas.openxmlformats.org/officeDocument/2006/relationships/image" Target="../media/image164.png"/><Relationship Id="rId14" Type="http://schemas.openxmlformats.org/officeDocument/2006/relationships/customXml" Target="../ink/ink3.xml"/><Relationship Id="rId35" Type="http://schemas.openxmlformats.org/officeDocument/2006/relationships/image" Target="../media/image53.png"/><Relationship Id="rId56" Type="http://schemas.openxmlformats.org/officeDocument/2006/relationships/customXml" Target="../ink/ink24.xml"/><Relationship Id="rId77" Type="http://schemas.openxmlformats.org/officeDocument/2006/relationships/image" Target="../media/image74.png"/><Relationship Id="rId100" Type="http://schemas.openxmlformats.org/officeDocument/2006/relationships/image" Target="../media/image85.png"/><Relationship Id="rId282" Type="http://schemas.openxmlformats.org/officeDocument/2006/relationships/customXml" Target="../ink/ink139.xml"/><Relationship Id="rId317" Type="http://schemas.openxmlformats.org/officeDocument/2006/relationships/customXml" Target="../ink/ink157.xml"/><Relationship Id="rId338" Type="http://schemas.openxmlformats.org/officeDocument/2006/relationships/image" Target="../media/image202.png"/><Relationship Id="rId8" Type="http://schemas.openxmlformats.org/officeDocument/2006/relationships/image" Target="../media/image38.png"/><Relationship Id="rId98" Type="http://schemas.openxmlformats.org/officeDocument/2006/relationships/image" Target="../media/image84.png"/><Relationship Id="rId121" Type="http://schemas.openxmlformats.org/officeDocument/2006/relationships/customXml" Target="../ink/ink57.xml"/><Relationship Id="rId142" Type="http://schemas.openxmlformats.org/officeDocument/2006/relationships/image" Target="../media/image105.png"/><Relationship Id="rId163" Type="http://schemas.openxmlformats.org/officeDocument/2006/relationships/customXml" Target="../ink/ink79.xml"/><Relationship Id="rId184" Type="http://schemas.openxmlformats.org/officeDocument/2006/relationships/customXml" Target="../ink/ink90.xml"/><Relationship Id="rId219" Type="http://schemas.openxmlformats.org/officeDocument/2006/relationships/image" Target="../media/image143.png"/><Relationship Id="rId3" Type="http://schemas.openxmlformats.org/officeDocument/2006/relationships/image" Target="../media/image33.png"/><Relationship Id="rId214" Type="http://schemas.openxmlformats.org/officeDocument/2006/relationships/customXml" Target="../ink/ink105.xml"/><Relationship Id="rId230" Type="http://schemas.openxmlformats.org/officeDocument/2006/relationships/customXml" Target="../ink/ink113.xml"/><Relationship Id="rId235" Type="http://schemas.openxmlformats.org/officeDocument/2006/relationships/image" Target="../media/image151.png"/><Relationship Id="rId251" Type="http://schemas.openxmlformats.org/officeDocument/2006/relationships/image" Target="../media/image159.png"/><Relationship Id="rId256" Type="http://schemas.openxmlformats.org/officeDocument/2006/relationships/customXml" Target="../ink/ink126.xml"/><Relationship Id="rId277" Type="http://schemas.openxmlformats.org/officeDocument/2006/relationships/image" Target="../media/image172.png"/><Relationship Id="rId298" Type="http://schemas.openxmlformats.org/officeDocument/2006/relationships/customXml" Target="../ink/ink147.xml"/><Relationship Id="rId25" Type="http://schemas.openxmlformats.org/officeDocument/2006/relationships/image" Target="../media/image48.png"/><Relationship Id="rId46" Type="http://schemas.openxmlformats.org/officeDocument/2006/relationships/customXml" Target="../ink/ink19.xml"/><Relationship Id="rId67" Type="http://schemas.openxmlformats.org/officeDocument/2006/relationships/image" Target="../media/image69.png"/><Relationship Id="rId116" Type="http://schemas.openxmlformats.org/officeDocument/2006/relationships/image" Target="../media/image93.png"/><Relationship Id="rId137" Type="http://schemas.openxmlformats.org/officeDocument/2006/relationships/customXml" Target="../ink/ink66.xml"/><Relationship Id="rId158" Type="http://schemas.openxmlformats.org/officeDocument/2006/relationships/image" Target="../media/image113.png"/><Relationship Id="rId272" Type="http://schemas.openxmlformats.org/officeDocument/2006/relationships/customXml" Target="../ink/ink134.xml"/><Relationship Id="rId293" Type="http://schemas.openxmlformats.org/officeDocument/2006/relationships/image" Target="../media/image180.png"/><Relationship Id="rId302" Type="http://schemas.openxmlformats.org/officeDocument/2006/relationships/customXml" Target="../ink/ink149.xml"/><Relationship Id="rId307" Type="http://schemas.openxmlformats.org/officeDocument/2006/relationships/image" Target="../media/image187.png"/><Relationship Id="rId323" Type="http://schemas.openxmlformats.org/officeDocument/2006/relationships/customXml" Target="../ink/ink160.xml"/><Relationship Id="rId328" Type="http://schemas.openxmlformats.org/officeDocument/2006/relationships/image" Target="../media/image197.png"/><Relationship Id="rId20" Type="http://schemas.openxmlformats.org/officeDocument/2006/relationships/customXml" Target="../ink/ink6.xml"/><Relationship Id="rId41" Type="http://schemas.openxmlformats.org/officeDocument/2006/relationships/image" Target="../media/image56.png"/><Relationship Id="rId62" Type="http://schemas.openxmlformats.org/officeDocument/2006/relationships/customXml" Target="../ink/ink27.xml"/><Relationship Id="rId83" Type="http://schemas.openxmlformats.org/officeDocument/2006/relationships/customXml" Target="../ink/ink38.xml"/><Relationship Id="rId88" Type="http://schemas.openxmlformats.org/officeDocument/2006/relationships/image" Target="../media/image79.png"/><Relationship Id="rId111" Type="http://schemas.openxmlformats.org/officeDocument/2006/relationships/customXml" Target="../ink/ink52.xml"/><Relationship Id="rId132" Type="http://schemas.openxmlformats.org/officeDocument/2006/relationships/image" Target="../media/image100.png"/><Relationship Id="rId153" Type="http://schemas.openxmlformats.org/officeDocument/2006/relationships/customXml" Target="../ink/ink74.xml"/><Relationship Id="rId174" Type="http://schemas.openxmlformats.org/officeDocument/2006/relationships/image" Target="../media/image121.png"/><Relationship Id="rId179" Type="http://schemas.openxmlformats.org/officeDocument/2006/relationships/customXml" Target="../ink/ink87.xml"/><Relationship Id="rId195" Type="http://schemas.openxmlformats.org/officeDocument/2006/relationships/image" Target="../media/image131.png"/><Relationship Id="rId209" Type="http://schemas.openxmlformats.org/officeDocument/2006/relationships/image" Target="../media/image138.png"/><Relationship Id="rId190" Type="http://schemas.openxmlformats.org/officeDocument/2006/relationships/customXml" Target="../ink/ink93.xml"/><Relationship Id="rId204" Type="http://schemas.openxmlformats.org/officeDocument/2006/relationships/customXml" Target="../ink/ink100.xml"/><Relationship Id="rId220" Type="http://schemas.openxmlformats.org/officeDocument/2006/relationships/customXml" Target="../ink/ink108.xml"/><Relationship Id="rId225" Type="http://schemas.openxmlformats.org/officeDocument/2006/relationships/image" Target="../media/image146.png"/><Relationship Id="rId241" Type="http://schemas.openxmlformats.org/officeDocument/2006/relationships/image" Target="../media/image154.png"/><Relationship Id="rId246" Type="http://schemas.openxmlformats.org/officeDocument/2006/relationships/customXml" Target="../ink/ink121.xml"/><Relationship Id="rId267" Type="http://schemas.openxmlformats.org/officeDocument/2006/relationships/image" Target="../media/image167.png"/><Relationship Id="rId288" Type="http://schemas.openxmlformats.org/officeDocument/2006/relationships/customXml" Target="../ink/ink142.xml"/><Relationship Id="rId15" Type="http://schemas.openxmlformats.org/officeDocument/2006/relationships/image" Target="../media/image43.png"/><Relationship Id="rId36" Type="http://schemas.openxmlformats.org/officeDocument/2006/relationships/customXml" Target="../ink/ink14.xml"/><Relationship Id="rId57" Type="http://schemas.openxmlformats.org/officeDocument/2006/relationships/image" Target="../media/image64.png"/><Relationship Id="rId106" Type="http://schemas.openxmlformats.org/officeDocument/2006/relationships/image" Target="../media/image88.png"/><Relationship Id="rId127" Type="http://schemas.openxmlformats.org/officeDocument/2006/relationships/customXml" Target="../ink/ink60.xml"/><Relationship Id="rId262" Type="http://schemas.openxmlformats.org/officeDocument/2006/relationships/customXml" Target="../ink/ink129.xml"/><Relationship Id="rId283" Type="http://schemas.openxmlformats.org/officeDocument/2006/relationships/image" Target="../media/image175.png"/><Relationship Id="rId313" Type="http://schemas.openxmlformats.org/officeDocument/2006/relationships/customXml" Target="../ink/ink155.xml"/><Relationship Id="rId318" Type="http://schemas.openxmlformats.org/officeDocument/2006/relationships/image" Target="../media/image192.png"/><Relationship Id="rId339" Type="http://schemas.openxmlformats.org/officeDocument/2006/relationships/customXml" Target="../ink/ink168.xml"/><Relationship Id="rId10" Type="http://schemas.openxmlformats.org/officeDocument/2006/relationships/image" Target="../media/image40.png"/><Relationship Id="rId31" Type="http://schemas.openxmlformats.org/officeDocument/2006/relationships/image" Target="../media/image51.png"/><Relationship Id="rId52" Type="http://schemas.openxmlformats.org/officeDocument/2006/relationships/customXml" Target="../ink/ink22.xml"/><Relationship Id="rId73" Type="http://schemas.openxmlformats.org/officeDocument/2006/relationships/image" Target="../media/image72.png"/><Relationship Id="rId78" Type="http://schemas.openxmlformats.org/officeDocument/2006/relationships/customXml" Target="../ink/ink35.xml"/><Relationship Id="rId94" Type="http://schemas.openxmlformats.org/officeDocument/2006/relationships/image" Target="../media/image82.png"/><Relationship Id="rId99" Type="http://schemas.openxmlformats.org/officeDocument/2006/relationships/customXml" Target="../ink/ink46.xml"/><Relationship Id="rId101" Type="http://schemas.openxmlformats.org/officeDocument/2006/relationships/customXml" Target="../ink/ink47.xml"/><Relationship Id="rId122" Type="http://schemas.openxmlformats.org/officeDocument/2006/relationships/image" Target="../media/image96.png"/><Relationship Id="rId143" Type="http://schemas.openxmlformats.org/officeDocument/2006/relationships/customXml" Target="../ink/ink69.xml"/><Relationship Id="rId148" Type="http://schemas.openxmlformats.org/officeDocument/2006/relationships/image" Target="../media/image108.png"/><Relationship Id="rId164" Type="http://schemas.openxmlformats.org/officeDocument/2006/relationships/image" Target="../media/image116.png"/><Relationship Id="rId169" Type="http://schemas.openxmlformats.org/officeDocument/2006/relationships/customXml" Target="../ink/ink82.xml"/><Relationship Id="rId185" Type="http://schemas.openxmlformats.org/officeDocument/2006/relationships/image" Target="../media/image126.png"/><Relationship Id="rId334" Type="http://schemas.openxmlformats.org/officeDocument/2006/relationships/image" Target="../media/image20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80" Type="http://schemas.openxmlformats.org/officeDocument/2006/relationships/image" Target="../media/image124.png"/><Relationship Id="rId210" Type="http://schemas.openxmlformats.org/officeDocument/2006/relationships/customXml" Target="../ink/ink103.xml"/><Relationship Id="rId215" Type="http://schemas.openxmlformats.org/officeDocument/2006/relationships/image" Target="../media/image141.png"/><Relationship Id="rId236" Type="http://schemas.openxmlformats.org/officeDocument/2006/relationships/customXml" Target="../ink/ink116.xml"/><Relationship Id="rId257" Type="http://schemas.openxmlformats.org/officeDocument/2006/relationships/image" Target="../media/image162.png"/><Relationship Id="rId278" Type="http://schemas.openxmlformats.org/officeDocument/2006/relationships/customXml" Target="../ink/ink137.xml"/><Relationship Id="rId26" Type="http://schemas.openxmlformats.org/officeDocument/2006/relationships/customXml" Target="../ink/ink9.xml"/><Relationship Id="rId231" Type="http://schemas.openxmlformats.org/officeDocument/2006/relationships/image" Target="../media/image149.png"/><Relationship Id="rId252" Type="http://schemas.openxmlformats.org/officeDocument/2006/relationships/customXml" Target="../ink/ink124.xml"/><Relationship Id="rId273" Type="http://schemas.openxmlformats.org/officeDocument/2006/relationships/image" Target="../media/image170.png"/><Relationship Id="rId294" Type="http://schemas.openxmlformats.org/officeDocument/2006/relationships/customXml" Target="../ink/ink145.xml"/><Relationship Id="rId308" Type="http://schemas.openxmlformats.org/officeDocument/2006/relationships/customXml" Target="../ink/ink152.xml"/><Relationship Id="rId329" Type="http://schemas.openxmlformats.org/officeDocument/2006/relationships/customXml" Target="../ink/ink163.xml"/><Relationship Id="rId47" Type="http://schemas.openxmlformats.org/officeDocument/2006/relationships/image" Target="../media/image59.png"/><Relationship Id="rId68" Type="http://schemas.openxmlformats.org/officeDocument/2006/relationships/customXml" Target="../ink/ink30.xml"/><Relationship Id="rId89" Type="http://schemas.openxmlformats.org/officeDocument/2006/relationships/customXml" Target="../ink/ink41.xml"/><Relationship Id="rId112" Type="http://schemas.openxmlformats.org/officeDocument/2006/relationships/image" Target="../media/image91.png"/><Relationship Id="rId133" Type="http://schemas.openxmlformats.org/officeDocument/2006/relationships/customXml" Target="../ink/ink64.xml"/><Relationship Id="rId154" Type="http://schemas.openxmlformats.org/officeDocument/2006/relationships/image" Target="../media/image111.png"/><Relationship Id="rId175" Type="http://schemas.openxmlformats.org/officeDocument/2006/relationships/customXml" Target="../ink/ink85.xml"/><Relationship Id="rId340" Type="http://schemas.openxmlformats.org/officeDocument/2006/relationships/image" Target="../media/image203.png"/><Relationship Id="rId196" Type="http://schemas.openxmlformats.org/officeDocument/2006/relationships/customXml" Target="../ink/ink96.xml"/><Relationship Id="rId200" Type="http://schemas.openxmlformats.org/officeDocument/2006/relationships/customXml" Target="../ink/ink98.xml"/><Relationship Id="rId16" Type="http://schemas.openxmlformats.org/officeDocument/2006/relationships/customXml" Target="../ink/ink4.xml"/><Relationship Id="rId221" Type="http://schemas.openxmlformats.org/officeDocument/2006/relationships/image" Target="../media/image144.png"/><Relationship Id="rId242" Type="http://schemas.openxmlformats.org/officeDocument/2006/relationships/customXml" Target="../ink/ink119.xml"/><Relationship Id="rId263" Type="http://schemas.openxmlformats.org/officeDocument/2006/relationships/image" Target="../media/image165.png"/><Relationship Id="rId284" Type="http://schemas.openxmlformats.org/officeDocument/2006/relationships/customXml" Target="../ink/ink140.xml"/><Relationship Id="rId319" Type="http://schemas.openxmlformats.org/officeDocument/2006/relationships/customXml" Target="../ink/ink158.xml"/><Relationship Id="rId37" Type="http://schemas.openxmlformats.org/officeDocument/2006/relationships/image" Target="../media/image54.png"/><Relationship Id="rId58" Type="http://schemas.openxmlformats.org/officeDocument/2006/relationships/customXml" Target="../ink/ink25.xml"/><Relationship Id="rId79" Type="http://schemas.openxmlformats.org/officeDocument/2006/relationships/image" Target="../media/image75.png"/><Relationship Id="rId102" Type="http://schemas.openxmlformats.org/officeDocument/2006/relationships/image" Target="../media/image86.png"/><Relationship Id="rId123" Type="http://schemas.openxmlformats.org/officeDocument/2006/relationships/customXml" Target="../ink/ink58.xml"/><Relationship Id="rId144" Type="http://schemas.openxmlformats.org/officeDocument/2006/relationships/image" Target="../media/image106.png"/><Relationship Id="rId330" Type="http://schemas.openxmlformats.org/officeDocument/2006/relationships/image" Target="../media/image198.png"/><Relationship Id="rId90" Type="http://schemas.openxmlformats.org/officeDocument/2006/relationships/image" Target="../media/image80.png"/><Relationship Id="rId165" Type="http://schemas.openxmlformats.org/officeDocument/2006/relationships/customXml" Target="../ink/ink80.xml"/><Relationship Id="rId186" Type="http://schemas.openxmlformats.org/officeDocument/2006/relationships/customXml" Target="../ink/ink91.xml"/><Relationship Id="rId211" Type="http://schemas.openxmlformats.org/officeDocument/2006/relationships/image" Target="../media/image139.png"/><Relationship Id="rId232" Type="http://schemas.openxmlformats.org/officeDocument/2006/relationships/customXml" Target="../ink/ink114.xml"/><Relationship Id="rId253" Type="http://schemas.openxmlformats.org/officeDocument/2006/relationships/image" Target="../media/image160.png"/><Relationship Id="rId274" Type="http://schemas.openxmlformats.org/officeDocument/2006/relationships/customXml" Target="../ink/ink135.xml"/><Relationship Id="rId295" Type="http://schemas.openxmlformats.org/officeDocument/2006/relationships/image" Target="../media/image181.png"/><Relationship Id="rId309" Type="http://schemas.openxmlformats.org/officeDocument/2006/relationships/customXml" Target="../ink/ink153.xml"/><Relationship Id="rId27" Type="http://schemas.openxmlformats.org/officeDocument/2006/relationships/image" Target="../media/image49.png"/><Relationship Id="rId48" Type="http://schemas.openxmlformats.org/officeDocument/2006/relationships/customXml" Target="../ink/ink20.xml"/><Relationship Id="rId69" Type="http://schemas.openxmlformats.org/officeDocument/2006/relationships/image" Target="../media/image70.png"/><Relationship Id="rId113" Type="http://schemas.openxmlformats.org/officeDocument/2006/relationships/customXml" Target="../ink/ink53.xml"/><Relationship Id="rId134" Type="http://schemas.openxmlformats.org/officeDocument/2006/relationships/image" Target="../media/image101.png"/><Relationship Id="rId320" Type="http://schemas.openxmlformats.org/officeDocument/2006/relationships/image" Target="../media/image193.png"/><Relationship Id="rId80" Type="http://schemas.openxmlformats.org/officeDocument/2006/relationships/customXml" Target="../ink/ink36.xml"/><Relationship Id="rId155" Type="http://schemas.openxmlformats.org/officeDocument/2006/relationships/customXml" Target="../ink/ink75.xml"/><Relationship Id="rId176" Type="http://schemas.openxmlformats.org/officeDocument/2006/relationships/image" Target="../media/image122.png"/><Relationship Id="rId197" Type="http://schemas.openxmlformats.org/officeDocument/2006/relationships/image" Target="../media/image132.png"/><Relationship Id="rId341" Type="http://schemas.openxmlformats.org/officeDocument/2006/relationships/customXml" Target="../ink/ink169.xml"/><Relationship Id="rId201" Type="http://schemas.openxmlformats.org/officeDocument/2006/relationships/image" Target="../media/image134.png"/><Relationship Id="rId222" Type="http://schemas.openxmlformats.org/officeDocument/2006/relationships/customXml" Target="../ink/ink109.xml"/><Relationship Id="rId243" Type="http://schemas.openxmlformats.org/officeDocument/2006/relationships/image" Target="../media/image155.png"/><Relationship Id="rId264" Type="http://schemas.openxmlformats.org/officeDocument/2006/relationships/customXml" Target="../ink/ink130.xml"/><Relationship Id="rId285" Type="http://schemas.openxmlformats.org/officeDocument/2006/relationships/image" Target="../media/image176.png"/><Relationship Id="rId17" Type="http://schemas.openxmlformats.org/officeDocument/2006/relationships/image" Target="../media/image44.png"/><Relationship Id="rId38" Type="http://schemas.openxmlformats.org/officeDocument/2006/relationships/customXml" Target="../ink/ink15.xml"/><Relationship Id="rId59" Type="http://schemas.openxmlformats.org/officeDocument/2006/relationships/image" Target="../media/image65.png"/><Relationship Id="rId103" Type="http://schemas.openxmlformats.org/officeDocument/2006/relationships/customXml" Target="../ink/ink48.xml"/><Relationship Id="rId124" Type="http://schemas.openxmlformats.org/officeDocument/2006/relationships/image" Target="../media/image97.png"/><Relationship Id="rId310" Type="http://schemas.openxmlformats.org/officeDocument/2006/relationships/image" Target="../media/image188.png"/><Relationship Id="rId70" Type="http://schemas.openxmlformats.org/officeDocument/2006/relationships/customXml" Target="../ink/ink31.xml"/><Relationship Id="rId91" Type="http://schemas.openxmlformats.org/officeDocument/2006/relationships/customXml" Target="../ink/ink42.xml"/><Relationship Id="rId145" Type="http://schemas.openxmlformats.org/officeDocument/2006/relationships/customXml" Target="../ink/ink70.xml"/><Relationship Id="rId166" Type="http://schemas.openxmlformats.org/officeDocument/2006/relationships/image" Target="../media/image117.png"/><Relationship Id="rId187" Type="http://schemas.openxmlformats.org/officeDocument/2006/relationships/image" Target="../media/image127.png"/><Relationship Id="rId331" Type="http://schemas.openxmlformats.org/officeDocument/2006/relationships/customXml" Target="../ink/ink16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4.xml"/><Relationship Id="rId233" Type="http://schemas.openxmlformats.org/officeDocument/2006/relationships/image" Target="../media/image150.png"/><Relationship Id="rId254" Type="http://schemas.openxmlformats.org/officeDocument/2006/relationships/customXml" Target="../ink/ink125.xml"/><Relationship Id="rId28" Type="http://schemas.openxmlformats.org/officeDocument/2006/relationships/customXml" Target="../ink/ink10.xml"/><Relationship Id="rId49" Type="http://schemas.openxmlformats.org/officeDocument/2006/relationships/image" Target="../media/image60.png"/><Relationship Id="rId114" Type="http://schemas.openxmlformats.org/officeDocument/2006/relationships/image" Target="../media/image92.png"/><Relationship Id="rId275" Type="http://schemas.openxmlformats.org/officeDocument/2006/relationships/image" Target="../media/image171.png"/><Relationship Id="rId296" Type="http://schemas.openxmlformats.org/officeDocument/2006/relationships/customXml" Target="../ink/ink146.xml"/><Relationship Id="rId300" Type="http://schemas.openxmlformats.org/officeDocument/2006/relationships/customXml" Target="../ink/ink148.xml"/><Relationship Id="rId60" Type="http://schemas.openxmlformats.org/officeDocument/2006/relationships/customXml" Target="../ink/ink26.xml"/><Relationship Id="rId81" Type="http://schemas.openxmlformats.org/officeDocument/2006/relationships/customXml" Target="../ink/ink37.xml"/><Relationship Id="rId135" Type="http://schemas.openxmlformats.org/officeDocument/2006/relationships/customXml" Target="../ink/ink65.xml"/><Relationship Id="rId156" Type="http://schemas.openxmlformats.org/officeDocument/2006/relationships/image" Target="../media/image112.png"/><Relationship Id="rId177" Type="http://schemas.openxmlformats.org/officeDocument/2006/relationships/customXml" Target="../ink/ink86.xml"/><Relationship Id="rId198" Type="http://schemas.openxmlformats.org/officeDocument/2006/relationships/customXml" Target="../ink/ink97.xml"/><Relationship Id="rId321" Type="http://schemas.openxmlformats.org/officeDocument/2006/relationships/customXml" Target="../ink/ink159.xml"/><Relationship Id="rId342" Type="http://schemas.openxmlformats.org/officeDocument/2006/relationships/image" Target="../media/image204.png"/><Relationship Id="rId202" Type="http://schemas.openxmlformats.org/officeDocument/2006/relationships/customXml" Target="../ink/ink99.xml"/><Relationship Id="rId223" Type="http://schemas.openxmlformats.org/officeDocument/2006/relationships/image" Target="../media/image145.png"/><Relationship Id="rId244" Type="http://schemas.openxmlformats.org/officeDocument/2006/relationships/customXml" Target="../ink/ink120.xml"/><Relationship Id="rId18" Type="http://schemas.openxmlformats.org/officeDocument/2006/relationships/customXml" Target="../ink/ink5.xml"/><Relationship Id="rId39" Type="http://schemas.openxmlformats.org/officeDocument/2006/relationships/image" Target="../media/image55.png"/><Relationship Id="rId265" Type="http://schemas.openxmlformats.org/officeDocument/2006/relationships/image" Target="../media/image166.png"/><Relationship Id="rId286" Type="http://schemas.openxmlformats.org/officeDocument/2006/relationships/customXml" Target="../ink/ink141.xml"/><Relationship Id="rId50" Type="http://schemas.openxmlformats.org/officeDocument/2006/relationships/customXml" Target="../ink/ink21.xml"/><Relationship Id="rId104" Type="http://schemas.openxmlformats.org/officeDocument/2006/relationships/image" Target="../media/image87.png"/><Relationship Id="rId125" Type="http://schemas.openxmlformats.org/officeDocument/2006/relationships/customXml" Target="../ink/ink59.xml"/><Relationship Id="rId146" Type="http://schemas.openxmlformats.org/officeDocument/2006/relationships/image" Target="../media/image107.png"/><Relationship Id="rId167" Type="http://schemas.openxmlformats.org/officeDocument/2006/relationships/customXml" Target="../ink/ink81.xml"/><Relationship Id="rId188" Type="http://schemas.openxmlformats.org/officeDocument/2006/relationships/customXml" Target="../ink/ink92.xml"/><Relationship Id="rId311" Type="http://schemas.openxmlformats.org/officeDocument/2006/relationships/customXml" Target="../ink/ink154.xml"/><Relationship Id="rId332" Type="http://schemas.openxmlformats.org/officeDocument/2006/relationships/image" Target="../media/image199.png"/><Relationship Id="rId71" Type="http://schemas.openxmlformats.org/officeDocument/2006/relationships/image" Target="../media/image71.png"/><Relationship Id="rId92" Type="http://schemas.openxmlformats.org/officeDocument/2006/relationships/image" Target="../media/image81.png"/><Relationship Id="rId213" Type="http://schemas.openxmlformats.org/officeDocument/2006/relationships/image" Target="../media/image140.png"/><Relationship Id="rId234" Type="http://schemas.openxmlformats.org/officeDocument/2006/relationships/customXml" Target="../ink/ink115.xml"/><Relationship Id="rId2" Type="http://schemas.openxmlformats.org/officeDocument/2006/relationships/image" Target="../media/image32.png"/><Relationship Id="rId29" Type="http://schemas.openxmlformats.org/officeDocument/2006/relationships/image" Target="../media/image50.png"/><Relationship Id="rId255" Type="http://schemas.openxmlformats.org/officeDocument/2006/relationships/image" Target="../media/image161.png"/><Relationship Id="rId276" Type="http://schemas.openxmlformats.org/officeDocument/2006/relationships/customXml" Target="../ink/ink136.xml"/><Relationship Id="rId297" Type="http://schemas.openxmlformats.org/officeDocument/2006/relationships/image" Target="../media/image182.png"/><Relationship Id="rId40" Type="http://schemas.openxmlformats.org/officeDocument/2006/relationships/customXml" Target="../ink/ink16.xml"/><Relationship Id="rId115" Type="http://schemas.openxmlformats.org/officeDocument/2006/relationships/customXml" Target="../ink/ink54.xml"/><Relationship Id="rId136" Type="http://schemas.openxmlformats.org/officeDocument/2006/relationships/image" Target="../media/image102.png"/><Relationship Id="rId157" Type="http://schemas.openxmlformats.org/officeDocument/2006/relationships/customXml" Target="../ink/ink76.xml"/><Relationship Id="rId178" Type="http://schemas.openxmlformats.org/officeDocument/2006/relationships/image" Target="../media/image123.png"/><Relationship Id="rId301" Type="http://schemas.openxmlformats.org/officeDocument/2006/relationships/image" Target="../media/image184.png"/><Relationship Id="rId322" Type="http://schemas.openxmlformats.org/officeDocument/2006/relationships/image" Target="../media/image194.png"/><Relationship Id="rId61" Type="http://schemas.openxmlformats.org/officeDocument/2006/relationships/image" Target="../media/image66.png"/><Relationship Id="rId82" Type="http://schemas.openxmlformats.org/officeDocument/2006/relationships/image" Target="../media/image76.png"/><Relationship Id="rId199" Type="http://schemas.openxmlformats.org/officeDocument/2006/relationships/image" Target="../media/image133.png"/><Relationship Id="rId203" Type="http://schemas.openxmlformats.org/officeDocument/2006/relationships/image" Target="../media/image135.png"/><Relationship Id="rId19" Type="http://schemas.openxmlformats.org/officeDocument/2006/relationships/image" Target="../media/image45.png"/><Relationship Id="rId224" Type="http://schemas.openxmlformats.org/officeDocument/2006/relationships/customXml" Target="../ink/ink110.xml"/><Relationship Id="rId245" Type="http://schemas.openxmlformats.org/officeDocument/2006/relationships/image" Target="../media/image156.png"/><Relationship Id="rId266" Type="http://schemas.openxmlformats.org/officeDocument/2006/relationships/customXml" Target="../ink/ink131.xml"/><Relationship Id="rId287" Type="http://schemas.openxmlformats.org/officeDocument/2006/relationships/image" Target="../media/image177.png"/><Relationship Id="rId30" Type="http://schemas.openxmlformats.org/officeDocument/2006/relationships/customXml" Target="../ink/ink11.xml"/><Relationship Id="rId105" Type="http://schemas.openxmlformats.org/officeDocument/2006/relationships/customXml" Target="../ink/ink49.xml"/><Relationship Id="rId126" Type="http://schemas.openxmlformats.org/officeDocument/2006/relationships/image" Target="../media/image98.png"/><Relationship Id="rId147" Type="http://schemas.openxmlformats.org/officeDocument/2006/relationships/customXml" Target="../ink/ink71.xml"/><Relationship Id="rId168" Type="http://schemas.openxmlformats.org/officeDocument/2006/relationships/image" Target="../media/image118.png"/><Relationship Id="rId312" Type="http://schemas.openxmlformats.org/officeDocument/2006/relationships/image" Target="../media/image189.png"/><Relationship Id="rId333" Type="http://schemas.openxmlformats.org/officeDocument/2006/relationships/customXml" Target="../ink/ink165.xml"/><Relationship Id="rId51" Type="http://schemas.openxmlformats.org/officeDocument/2006/relationships/image" Target="../media/image61.png"/><Relationship Id="rId72" Type="http://schemas.openxmlformats.org/officeDocument/2006/relationships/customXml" Target="../ink/ink32.xml"/><Relationship Id="rId93" Type="http://schemas.openxmlformats.org/officeDocument/2006/relationships/customXml" Target="../ink/ink43.xml"/><Relationship Id="rId189" Type="http://schemas.openxmlformats.org/officeDocument/2006/relationships/image" Target="../media/image128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2.xml"/><Relationship Id="rId21" Type="http://schemas.openxmlformats.org/officeDocument/2006/relationships/image" Target="../media/image214.png"/><Relationship Id="rId42" Type="http://schemas.openxmlformats.org/officeDocument/2006/relationships/customXml" Target="../ink/ink190.xml"/><Relationship Id="rId47" Type="http://schemas.openxmlformats.org/officeDocument/2006/relationships/image" Target="../media/image227.png"/><Relationship Id="rId63" Type="http://schemas.openxmlformats.org/officeDocument/2006/relationships/image" Target="../media/image235.png"/><Relationship Id="rId68" Type="http://schemas.openxmlformats.org/officeDocument/2006/relationships/customXml" Target="../ink/ink203.xml"/><Relationship Id="rId84" Type="http://schemas.openxmlformats.org/officeDocument/2006/relationships/customXml" Target="../ink/ink211.xml"/><Relationship Id="rId89" Type="http://schemas.openxmlformats.org/officeDocument/2006/relationships/image" Target="../media/image248.png"/><Relationship Id="rId2" Type="http://schemas.openxmlformats.org/officeDocument/2006/relationships/customXml" Target="../ink/ink170.xml"/><Relationship Id="rId16" Type="http://schemas.openxmlformats.org/officeDocument/2006/relationships/customXml" Target="../ink/ink177.xml"/><Relationship Id="rId29" Type="http://schemas.openxmlformats.org/officeDocument/2006/relationships/image" Target="../media/image218.png"/><Relationship Id="rId107" Type="http://schemas.openxmlformats.org/officeDocument/2006/relationships/image" Target="../media/image257.png"/><Relationship Id="rId11" Type="http://schemas.openxmlformats.org/officeDocument/2006/relationships/image" Target="../media/image209.png"/><Relationship Id="rId24" Type="http://schemas.openxmlformats.org/officeDocument/2006/relationships/customXml" Target="../ink/ink181.xml"/><Relationship Id="rId32" Type="http://schemas.openxmlformats.org/officeDocument/2006/relationships/customXml" Target="../ink/ink185.xml"/><Relationship Id="rId37" Type="http://schemas.openxmlformats.org/officeDocument/2006/relationships/image" Target="../media/image222.png"/><Relationship Id="rId40" Type="http://schemas.openxmlformats.org/officeDocument/2006/relationships/customXml" Target="../ink/ink189.xml"/><Relationship Id="rId45" Type="http://schemas.openxmlformats.org/officeDocument/2006/relationships/image" Target="../media/image226.png"/><Relationship Id="rId53" Type="http://schemas.openxmlformats.org/officeDocument/2006/relationships/image" Target="../media/image230.png"/><Relationship Id="rId58" Type="http://schemas.openxmlformats.org/officeDocument/2006/relationships/customXml" Target="../ink/ink198.xml"/><Relationship Id="rId66" Type="http://schemas.openxmlformats.org/officeDocument/2006/relationships/customXml" Target="../ink/ink202.xml"/><Relationship Id="rId74" Type="http://schemas.openxmlformats.org/officeDocument/2006/relationships/customXml" Target="../ink/ink206.xml"/><Relationship Id="rId79" Type="http://schemas.openxmlformats.org/officeDocument/2006/relationships/image" Target="../media/image243.png"/><Relationship Id="rId87" Type="http://schemas.openxmlformats.org/officeDocument/2006/relationships/image" Target="../media/image247.png"/><Relationship Id="rId102" Type="http://schemas.openxmlformats.org/officeDocument/2006/relationships/customXml" Target="../ink/ink220.xml"/><Relationship Id="rId110" Type="http://schemas.openxmlformats.org/officeDocument/2006/relationships/customXml" Target="../ink/ink224.xml"/><Relationship Id="rId5" Type="http://schemas.openxmlformats.org/officeDocument/2006/relationships/image" Target="../media/image206.png"/><Relationship Id="rId61" Type="http://schemas.openxmlformats.org/officeDocument/2006/relationships/image" Target="../media/image234.png"/><Relationship Id="rId82" Type="http://schemas.openxmlformats.org/officeDocument/2006/relationships/customXml" Target="../ink/ink210.xml"/><Relationship Id="rId90" Type="http://schemas.openxmlformats.org/officeDocument/2006/relationships/customXml" Target="../ink/ink214.xml"/><Relationship Id="rId95" Type="http://schemas.openxmlformats.org/officeDocument/2006/relationships/image" Target="../media/image251.png"/><Relationship Id="rId19" Type="http://schemas.openxmlformats.org/officeDocument/2006/relationships/image" Target="../media/image213.png"/><Relationship Id="rId14" Type="http://schemas.openxmlformats.org/officeDocument/2006/relationships/customXml" Target="../ink/ink176.xml"/><Relationship Id="rId22" Type="http://schemas.openxmlformats.org/officeDocument/2006/relationships/customXml" Target="../ink/ink180.xml"/><Relationship Id="rId27" Type="http://schemas.openxmlformats.org/officeDocument/2006/relationships/image" Target="../media/image217.png"/><Relationship Id="rId30" Type="http://schemas.openxmlformats.org/officeDocument/2006/relationships/customXml" Target="../ink/ink184.xml"/><Relationship Id="rId35" Type="http://schemas.openxmlformats.org/officeDocument/2006/relationships/image" Target="../media/image221.png"/><Relationship Id="rId43" Type="http://schemas.openxmlformats.org/officeDocument/2006/relationships/image" Target="../media/image225.png"/><Relationship Id="rId48" Type="http://schemas.openxmlformats.org/officeDocument/2006/relationships/customXml" Target="../ink/ink193.xml"/><Relationship Id="rId56" Type="http://schemas.openxmlformats.org/officeDocument/2006/relationships/customXml" Target="../ink/ink197.xml"/><Relationship Id="rId64" Type="http://schemas.openxmlformats.org/officeDocument/2006/relationships/customXml" Target="../ink/ink201.xml"/><Relationship Id="rId69" Type="http://schemas.openxmlformats.org/officeDocument/2006/relationships/image" Target="../media/image238.png"/><Relationship Id="rId77" Type="http://schemas.openxmlformats.org/officeDocument/2006/relationships/image" Target="../media/image242.png"/><Relationship Id="rId100" Type="http://schemas.openxmlformats.org/officeDocument/2006/relationships/customXml" Target="../ink/ink219.xml"/><Relationship Id="rId105" Type="http://schemas.openxmlformats.org/officeDocument/2006/relationships/image" Target="../media/image256.png"/><Relationship Id="rId8" Type="http://schemas.openxmlformats.org/officeDocument/2006/relationships/customXml" Target="../ink/ink173.xml"/><Relationship Id="rId51" Type="http://schemas.openxmlformats.org/officeDocument/2006/relationships/image" Target="../media/image229.png"/><Relationship Id="rId72" Type="http://schemas.openxmlformats.org/officeDocument/2006/relationships/customXml" Target="../ink/ink205.xml"/><Relationship Id="rId80" Type="http://schemas.openxmlformats.org/officeDocument/2006/relationships/customXml" Target="../ink/ink209.xml"/><Relationship Id="rId85" Type="http://schemas.openxmlformats.org/officeDocument/2006/relationships/image" Target="../media/image246.png"/><Relationship Id="rId93" Type="http://schemas.openxmlformats.org/officeDocument/2006/relationships/image" Target="../media/image250.png"/><Relationship Id="rId98" Type="http://schemas.openxmlformats.org/officeDocument/2006/relationships/customXml" Target="../ink/ink218.xml"/><Relationship Id="rId3" Type="http://schemas.openxmlformats.org/officeDocument/2006/relationships/image" Target="../media/image205.png"/><Relationship Id="rId12" Type="http://schemas.openxmlformats.org/officeDocument/2006/relationships/customXml" Target="../ink/ink175.xml"/><Relationship Id="rId17" Type="http://schemas.openxmlformats.org/officeDocument/2006/relationships/image" Target="../media/image212.png"/><Relationship Id="rId25" Type="http://schemas.openxmlformats.org/officeDocument/2006/relationships/image" Target="../media/image216.png"/><Relationship Id="rId33" Type="http://schemas.openxmlformats.org/officeDocument/2006/relationships/image" Target="../media/image220.png"/><Relationship Id="rId38" Type="http://schemas.openxmlformats.org/officeDocument/2006/relationships/customXml" Target="../ink/ink188.xml"/><Relationship Id="rId46" Type="http://schemas.openxmlformats.org/officeDocument/2006/relationships/customXml" Target="../ink/ink192.xml"/><Relationship Id="rId59" Type="http://schemas.openxmlformats.org/officeDocument/2006/relationships/image" Target="../media/image233.png"/><Relationship Id="rId67" Type="http://schemas.openxmlformats.org/officeDocument/2006/relationships/image" Target="../media/image237.png"/><Relationship Id="rId103" Type="http://schemas.openxmlformats.org/officeDocument/2006/relationships/image" Target="../media/image255.png"/><Relationship Id="rId108" Type="http://schemas.openxmlformats.org/officeDocument/2006/relationships/customXml" Target="../ink/ink223.xml"/><Relationship Id="rId20" Type="http://schemas.openxmlformats.org/officeDocument/2006/relationships/customXml" Target="../ink/ink179.xml"/><Relationship Id="rId41" Type="http://schemas.openxmlformats.org/officeDocument/2006/relationships/image" Target="../media/image224.png"/><Relationship Id="rId54" Type="http://schemas.openxmlformats.org/officeDocument/2006/relationships/customXml" Target="../ink/ink196.xml"/><Relationship Id="rId62" Type="http://schemas.openxmlformats.org/officeDocument/2006/relationships/customXml" Target="../ink/ink200.xml"/><Relationship Id="rId70" Type="http://schemas.openxmlformats.org/officeDocument/2006/relationships/customXml" Target="../ink/ink204.xml"/><Relationship Id="rId75" Type="http://schemas.openxmlformats.org/officeDocument/2006/relationships/image" Target="../media/image241.png"/><Relationship Id="rId83" Type="http://schemas.openxmlformats.org/officeDocument/2006/relationships/image" Target="../media/image245.png"/><Relationship Id="rId88" Type="http://schemas.openxmlformats.org/officeDocument/2006/relationships/customXml" Target="../ink/ink213.xml"/><Relationship Id="rId91" Type="http://schemas.openxmlformats.org/officeDocument/2006/relationships/image" Target="../media/image249.png"/><Relationship Id="rId96" Type="http://schemas.openxmlformats.org/officeDocument/2006/relationships/customXml" Target="../ink/ink21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2.xml"/><Relationship Id="rId15" Type="http://schemas.openxmlformats.org/officeDocument/2006/relationships/image" Target="../media/image211.png"/><Relationship Id="rId23" Type="http://schemas.openxmlformats.org/officeDocument/2006/relationships/image" Target="../media/image215.png"/><Relationship Id="rId28" Type="http://schemas.openxmlformats.org/officeDocument/2006/relationships/customXml" Target="../ink/ink183.xml"/><Relationship Id="rId36" Type="http://schemas.openxmlformats.org/officeDocument/2006/relationships/customXml" Target="../ink/ink187.xml"/><Relationship Id="rId49" Type="http://schemas.openxmlformats.org/officeDocument/2006/relationships/image" Target="../media/image228.png"/><Relationship Id="rId57" Type="http://schemas.openxmlformats.org/officeDocument/2006/relationships/image" Target="../media/image232.png"/><Relationship Id="rId106" Type="http://schemas.openxmlformats.org/officeDocument/2006/relationships/customXml" Target="../ink/ink222.xml"/><Relationship Id="rId10" Type="http://schemas.openxmlformats.org/officeDocument/2006/relationships/customXml" Target="../ink/ink174.xml"/><Relationship Id="rId31" Type="http://schemas.openxmlformats.org/officeDocument/2006/relationships/image" Target="../media/image219.png"/><Relationship Id="rId44" Type="http://schemas.openxmlformats.org/officeDocument/2006/relationships/customXml" Target="../ink/ink191.xml"/><Relationship Id="rId52" Type="http://schemas.openxmlformats.org/officeDocument/2006/relationships/customXml" Target="../ink/ink195.xml"/><Relationship Id="rId60" Type="http://schemas.openxmlformats.org/officeDocument/2006/relationships/customXml" Target="../ink/ink199.xml"/><Relationship Id="rId65" Type="http://schemas.openxmlformats.org/officeDocument/2006/relationships/image" Target="../media/image236.png"/><Relationship Id="rId73" Type="http://schemas.openxmlformats.org/officeDocument/2006/relationships/image" Target="../media/image240.png"/><Relationship Id="rId78" Type="http://schemas.openxmlformats.org/officeDocument/2006/relationships/customXml" Target="../ink/ink208.xml"/><Relationship Id="rId81" Type="http://schemas.openxmlformats.org/officeDocument/2006/relationships/image" Target="../media/image244.png"/><Relationship Id="rId86" Type="http://schemas.openxmlformats.org/officeDocument/2006/relationships/customXml" Target="../ink/ink212.xml"/><Relationship Id="rId94" Type="http://schemas.openxmlformats.org/officeDocument/2006/relationships/customXml" Target="../ink/ink216.xml"/><Relationship Id="rId99" Type="http://schemas.openxmlformats.org/officeDocument/2006/relationships/image" Target="../media/image253.png"/><Relationship Id="rId101" Type="http://schemas.openxmlformats.org/officeDocument/2006/relationships/image" Target="../media/image254.png"/><Relationship Id="rId4" Type="http://schemas.openxmlformats.org/officeDocument/2006/relationships/customXml" Target="../ink/ink171.xml"/><Relationship Id="rId9" Type="http://schemas.openxmlformats.org/officeDocument/2006/relationships/image" Target="../media/image208.png"/><Relationship Id="rId13" Type="http://schemas.openxmlformats.org/officeDocument/2006/relationships/image" Target="../media/image210.png"/><Relationship Id="rId18" Type="http://schemas.openxmlformats.org/officeDocument/2006/relationships/customXml" Target="../ink/ink178.xml"/><Relationship Id="rId39" Type="http://schemas.openxmlformats.org/officeDocument/2006/relationships/image" Target="../media/image223.png"/><Relationship Id="rId109" Type="http://schemas.openxmlformats.org/officeDocument/2006/relationships/image" Target="../media/image258.png"/><Relationship Id="rId34" Type="http://schemas.openxmlformats.org/officeDocument/2006/relationships/customXml" Target="../ink/ink186.xml"/><Relationship Id="rId50" Type="http://schemas.openxmlformats.org/officeDocument/2006/relationships/customXml" Target="../ink/ink194.xml"/><Relationship Id="rId55" Type="http://schemas.openxmlformats.org/officeDocument/2006/relationships/image" Target="../media/image231.png"/><Relationship Id="rId76" Type="http://schemas.openxmlformats.org/officeDocument/2006/relationships/customXml" Target="../ink/ink207.xml"/><Relationship Id="rId97" Type="http://schemas.openxmlformats.org/officeDocument/2006/relationships/image" Target="../media/image252.png"/><Relationship Id="rId104" Type="http://schemas.openxmlformats.org/officeDocument/2006/relationships/customXml" Target="../ink/ink221.xml"/><Relationship Id="rId7" Type="http://schemas.openxmlformats.org/officeDocument/2006/relationships/image" Target="../media/image207.png"/><Relationship Id="rId71" Type="http://schemas.openxmlformats.org/officeDocument/2006/relationships/image" Target="../media/image239.png"/><Relationship Id="rId92" Type="http://schemas.openxmlformats.org/officeDocument/2006/relationships/customXml" Target="../ink/ink2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970973-D44F-4B55-98A1-7ECA900BC7BE}"/>
              </a:ext>
            </a:extLst>
          </p:cNvPr>
          <p:cNvSpPr/>
          <p:nvPr/>
        </p:nvSpPr>
        <p:spPr>
          <a:xfrm>
            <a:off x="0" y="0"/>
            <a:ext cx="9143999" cy="170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31C6F-7A3A-4DA6-B5BA-E5472E63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333" y="724711"/>
            <a:ext cx="6888667" cy="3366930"/>
          </a:xfrm>
        </p:spPr>
        <p:txBody>
          <a:bodyPr/>
          <a:lstStyle/>
          <a:p>
            <a:r>
              <a:rPr lang="en-GB" dirty="0"/>
              <a:t>An introduction to backpropagation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6D899-2E7C-4461-838C-6E0D70E33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5333" y="4091641"/>
            <a:ext cx="5914551" cy="2728061"/>
          </a:xfrm>
        </p:spPr>
        <p:txBody>
          <a:bodyPr/>
          <a:lstStyle/>
          <a:p>
            <a:r>
              <a:rPr lang="en-GB" dirty="0"/>
              <a:t>Damon Wischik</a:t>
            </a:r>
            <a:br>
              <a:rPr lang="en-GB" dirty="0"/>
            </a:br>
            <a:r>
              <a:rPr lang="en-GB" dirty="0"/>
              <a:t>Computer Laboratory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503E5-526F-4827-A48E-F86E9AF3B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5811" cy="1701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85B22C-2360-44E1-8A6A-329B04F0CF9C}"/>
              </a:ext>
            </a:extLst>
          </p:cNvPr>
          <p:cNvSpPr txBox="1"/>
          <p:nvPr/>
        </p:nvSpPr>
        <p:spPr>
          <a:xfrm>
            <a:off x="2255333" y="923182"/>
            <a:ext cx="491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nconsolata" panose="00000509000000000000" pitchFamily="49" charset="0"/>
              </a:rPr>
              <a:t>mathsml.group.cam.ac.uk</a:t>
            </a:r>
          </a:p>
        </p:txBody>
      </p:sp>
    </p:spTree>
    <p:extLst>
      <p:ext uri="{BB962C8B-B14F-4D97-AF65-F5344CB8AC3E}">
        <p14:creationId xmlns:p14="http://schemas.microsoft.com/office/powerpoint/2010/main" val="301379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495152-45B7-4D8C-B9FC-A153CC2E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83302"/>
            <a:ext cx="9144000" cy="374698"/>
          </a:xfrm>
          <a:solidFill>
            <a:schemeClr val="tx1"/>
          </a:solidFill>
        </p:spPr>
        <p:txBody>
          <a:bodyPr/>
          <a:lstStyle/>
          <a:p>
            <a:r>
              <a:rPr lang="en-GB" sz="2000" dirty="0" err="1">
                <a:solidFill>
                  <a:schemeClr val="bg1"/>
                </a:solidFill>
              </a:rPr>
              <a:t>NeuralTalk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i="0" dirty="0" err="1">
                <a:solidFill>
                  <a:schemeClr val="bg1"/>
                </a:solidFill>
              </a:rPr>
              <a:t>Karpathy</a:t>
            </a:r>
            <a:r>
              <a:rPr lang="en-GB" sz="2000" i="0" dirty="0">
                <a:solidFill>
                  <a:schemeClr val="bg1"/>
                </a:solidFill>
              </a:rPr>
              <a:t>. https://github.com/karpathy/neuraltalk2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F0895-2DE4-4C2F-86D2-D46B53B13056}"/>
              </a:ext>
            </a:extLst>
          </p:cNvPr>
          <p:cNvSpPr txBox="1"/>
          <p:nvPr/>
        </p:nvSpPr>
        <p:spPr>
          <a:xfrm>
            <a:off x="1" y="164211"/>
            <a:ext cx="79408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neural network architectures primed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vision  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(convolutional networks)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 series / language 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(recurrent networks)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dimension reduction  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(autoencoders, generative adversarial networks)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branching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relational reasoning</a:t>
            </a:r>
          </a:p>
          <a:p>
            <a:r>
              <a:rPr lang="en-GB" dirty="0"/>
              <a:t>They can be mixed together, e.g. vision + time series = image captioning.</a:t>
            </a:r>
          </a:p>
        </p:txBody>
      </p:sp>
      <p:pic>
        <p:nvPicPr>
          <p:cNvPr id="2050" name="Picture 2" descr="http://cs.stanford.edu/people/karpathy/deepimagesent/generationdemo/data/coco/imgs/COCO_val2014_000000163684.jpg">
            <a:extLst>
              <a:ext uri="{FF2B5EF4-FFF2-40B4-BE49-F238E27FC236}">
                <a16:creationId xmlns:a16="http://schemas.microsoft.com/office/drawing/2014/main" id="{A566E9E9-CC20-4253-B9F6-2521CCF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4353"/>
            <a:ext cx="2523194" cy="16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.stanford.edu/people/karpathy/deepimagesent/generationdemo/data/coco/imgs/COCO_val2014_000000050350.jpg">
            <a:extLst>
              <a:ext uri="{FF2B5EF4-FFF2-40B4-BE49-F238E27FC236}">
                <a16:creationId xmlns:a16="http://schemas.microsoft.com/office/drawing/2014/main" id="{F057FD91-C37F-4265-9FB3-417A76E6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1629"/>
            <a:ext cx="2523194" cy="189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F663E4B-407E-4BEA-944A-5F5AD8840D36}"/>
              </a:ext>
            </a:extLst>
          </p:cNvPr>
          <p:cNvGrpSpPr/>
          <p:nvPr/>
        </p:nvGrpSpPr>
        <p:grpSpPr>
          <a:xfrm>
            <a:off x="4507080" y="2424353"/>
            <a:ext cx="2522410" cy="3729671"/>
            <a:chOff x="2563954" y="2260049"/>
            <a:chExt cx="2805568" cy="4148353"/>
          </a:xfrm>
        </p:grpSpPr>
        <p:pic>
          <p:nvPicPr>
            <p:cNvPr id="2054" name="Picture 6" descr="http://cs.stanford.edu/people/karpathy/deepimagesent/generationdemo/data/coco/imgs/COCO_val2014_000000206770.jpg">
              <a:extLst>
                <a:ext uri="{FF2B5EF4-FFF2-40B4-BE49-F238E27FC236}">
                  <a16:creationId xmlns:a16="http://schemas.microsoft.com/office/drawing/2014/main" id="{C8AF1242-5675-4CA7-9682-BD7DDD42C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954" y="2260049"/>
              <a:ext cx="2805568" cy="210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cs.stanford.edu/people/karpathy/deepimagesent/generationdemo/data/coco/imgs/COCO_val2014_000000493623.jpg">
              <a:extLst>
                <a:ext uri="{FF2B5EF4-FFF2-40B4-BE49-F238E27FC236}">
                  <a16:creationId xmlns:a16="http://schemas.microsoft.com/office/drawing/2014/main" id="{F6F38DD4-AB40-4F9E-964A-F7945D92E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954" y="4545505"/>
              <a:ext cx="2805568" cy="186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CAE2FB8-F6CF-4933-9127-60A5738F5239}"/>
              </a:ext>
            </a:extLst>
          </p:cNvPr>
          <p:cNvSpPr txBox="1"/>
          <p:nvPr/>
        </p:nvSpPr>
        <p:spPr>
          <a:xfrm>
            <a:off x="2523194" y="2424353"/>
            <a:ext cx="161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dog is standing in the snow with a frisbee</a:t>
            </a:r>
          </a:p>
          <a:p>
            <a:r>
              <a:rPr lang="en-GB" sz="1400" dirty="0" err="1">
                <a:latin typeface="Inconsolata" panose="00000509000000000000" pitchFamily="49" charset="0"/>
              </a:rPr>
              <a:t>logprob</a:t>
            </a:r>
            <a:r>
              <a:rPr lang="en-GB" sz="1400" dirty="0">
                <a:latin typeface="Inconsolata" panose="00000509000000000000" pitchFamily="49" charset="0"/>
              </a:rPr>
              <a:t>: -8.44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F8C552-DD86-4628-ADC8-8286B3F48D84}"/>
              </a:ext>
            </a:extLst>
          </p:cNvPr>
          <p:cNvSpPr txBox="1"/>
          <p:nvPr/>
        </p:nvSpPr>
        <p:spPr>
          <a:xfrm>
            <a:off x="2523194" y="4261629"/>
            <a:ext cx="1615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bathroom with a toilet and a sink</a:t>
            </a:r>
          </a:p>
          <a:p>
            <a:r>
              <a:rPr lang="en-GB" sz="1400" dirty="0" err="1">
                <a:latin typeface="Inconsolata" panose="00000509000000000000" pitchFamily="49" charset="0"/>
              </a:rPr>
              <a:t>logprob</a:t>
            </a:r>
            <a:r>
              <a:rPr lang="en-GB" sz="1400" dirty="0">
                <a:latin typeface="Inconsolata" panose="00000509000000000000" pitchFamily="49" charset="0"/>
              </a:rPr>
              <a:t>: -6.23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A9B9B-289E-4A17-B4CA-C3B9D75D0F5D}"/>
              </a:ext>
            </a:extLst>
          </p:cNvPr>
          <p:cNvSpPr txBox="1"/>
          <p:nvPr/>
        </p:nvSpPr>
        <p:spPr>
          <a:xfrm>
            <a:off x="7029490" y="2358343"/>
            <a:ext cx="161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red double decker bus driving down a street</a:t>
            </a:r>
          </a:p>
          <a:p>
            <a:r>
              <a:rPr lang="en-GB" sz="1400" dirty="0" err="1">
                <a:latin typeface="Inconsolata" panose="00000509000000000000" pitchFamily="49" charset="0"/>
              </a:rPr>
              <a:t>logprob</a:t>
            </a:r>
            <a:r>
              <a:rPr lang="en-GB" sz="1400" dirty="0">
                <a:latin typeface="Inconsolata" panose="00000509000000000000" pitchFamily="49" charset="0"/>
              </a:rPr>
              <a:t>: -6.18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2D04C-5D05-4AE5-864A-6AEAA28FF48C}"/>
              </a:ext>
            </a:extLst>
          </p:cNvPr>
          <p:cNvSpPr txBox="1"/>
          <p:nvPr/>
        </p:nvSpPr>
        <p:spPr>
          <a:xfrm>
            <a:off x="7029490" y="4415517"/>
            <a:ext cx="1615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cat sitting on a window sill looking out the window</a:t>
            </a:r>
          </a:p>
          <a:p>
            <a:r>
              <a:rPr lang="en-GB" sz="1400" dirty="0" err="1">
                <a:latin typeface="Inconsolata" panose="00000509000000000000" pitchFamily="49" charset="0"/>
              </a:rPr>
              <a:t>logprob</a:t>
            </a:r>
            <a:r>
              <a:rPr lang="en-GB" sz="1400" dirty="0">
                <a:latin typeface="Inconsolata" panose="00000509000000000000" pitchFamily="49" charset="0"/>
              </a:rPr>
              <a:t>: -7.69</a:t>
            </a:r>
          </a:p>
        </p:txBody>
      </p:sp>
    </p:spTree>
    <p:extLst>
      <p:ext uri="{BB962C8B-B14F-4D97-AF65-F5344CB8AC3E}">
        <p14:creationId xmlns:p14="http://schemas.microsoft.com/office/powerpoint/2010/main" val="6669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90FB19-0D84-4B1D-B8A0-CE6A8943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04" y="787232"/>
            <a:ext cx="7770670" cy="21622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600" dirty="0"/>
              <a:t>Q. How can a neural network </a:t>
            </a:r>
            <a:br>
              <a:rPr lang="en-GB" sz="3600" dirty="0"/>
            </a:br>
            <a:r>
              <a:rPr lang="en-GB" sz="3600" dirty="0"/>
              <a:t>identify what’s in a picture </a:t>
            </a:r>
            <a:br>
              <a:rPr lang="en-GB" sz="3600" dirty="0"/>
            </a:br>
            <a:r>
              <a:rPr lang="en-GB" sz="3600" dirty="0"/>
              <a:t>if it doesn’t </a:t>
            </a:r>
            <a:r>
              <a:rPr lang="en-GB" sz="3600" i="0" dirty="0"/>
              <a:t>understand</a:t>
            </a:r>
            <a:r>
              <a:rPr lang="en-GB" sz="3600" dirty="0"/>
              <a:t> the picture?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2B18D-DBA3-421E-AD4A-315949757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7704" y="3808854"/>
            <a:ext cx="6623059" cy="2289165"/>
          </a:xfrm>
        </p:spPr>
        <p:txBody>
          <a:bodyPr/>
          <a:lstStyle/>
          <a:p>
            <a:r>
              <a:rPr lang="en-GB" sz="3600" dirty="0"/>
              <a:t>A. Ha ha, silly, there is no </a:t>
            </a:r>
            <a:r>
              <a:rPr lang="en-GB" sz="3600" i="1" dirty="0"/>
              <a:t>understand</a:t>
            </a:r>
            <a:r>
              <a:rPr lang="en-GB" sz="3600" dirty="0"/>
              <a:t>, there is only </a:t>
            </a:r>
            <a:r>
              <a:rPr lang="en-GB" sz="3600" i="1" dirty="0"/>
              <a:t>optimize.</a:t>
            </a:r>
            <a:endParaRPr lang="en-GB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A6B9A8-8426-40B9-A70A-394C621DA6F0}"/>
                  </a:ext>
                </a:extLst>
              </p14:cNvPr>
              <p14:cNvContentPartPr/>
              <p14:nvPr/>
            </p14:nvContentPartPr>
            <p14:xfrm>
              <a:off x="928071" y="3540695"/>
              <a:ext cx="6497280" cy="2454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A6B9A8-8426-40B9-A70A-394C621DA6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311" y="3498577"/>
                <a:ext cx="6581160" cy="25385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7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495152-45B7-4D8C-B9FC-A153CC2E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“A structure primed for vision”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22CAF-1C1B-4FF7-9502-5D59A39E9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27123" r="26405" b="30749"/>
          <a:stretch/>
        </p:blipFill>
        <p:spPr>
          <a:xfrm>
            <a:off x="774969" y="810714"/>
            <a:ext cx="7016885" cy="2286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0BE3A-0BB1-40EE-9DAD-E1A093BA09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7" r="89745" b="7503"/>
          <a:stretch/>
        </p:blipFill>
        <p:spPr>
          <a:xfrm rot="5400000">
            <a:off x="1797123" y="4025712"/>
            <a:ext cx="829048" cy="855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97A90-9E47-48DD-92FB-E955E12BE7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6105" r="55707" b="5863"/>
          <a:stretch/>
        </p:blipFill>
        <p:spPr>
          <a:xfrm>
            <a:off x="3342719" y="4032516"/>
            <a:ext cx="841829" cy="841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13A4A-0FE9-43B6-B3FF-55052B1D4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4" t="61679" r="39154" b="6190"/>
          <a:stretch/>
        </p:blipFill>
        <p:spPr>
          <a:xfrm>
            <a:off x="4894087" y="4026127"/>
            <a:ext cx="847094" cy="834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5EA778-8831-4365-9090-5E64A16622F8}"/>
              </a:ext>
            </a:extLst>
          </p:cNvPr>
          <p:cNvSpPr txBox="1"/>
          <p:nvPr/>
        </p:nvSpPr>
        <p:spPr>
          <a:xfrm>
            <a:off x="82502" y="3272589"/>
            <a:ext cx="463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patterns of input will maximally excite a node, at various depths 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148665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495152-45B7-4D8C-B9FC-A153CC2E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117389"/>
            <a:ext cx="9144000" cy="740612"/>
          </a:xfrm>
          <a:solidFill>
            <a:schemeClr val="tx1"/>
          </a:solidFill>
        </p:spPr>
        <p:txBody>
          <a:bodyPr/>
          <a:lstStyle/>
          <a:p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  <a:t>Cat art from </a:t>
            </a:r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  <a:hlinkClick r:id="rId3"/>
              </a:rPr>
              <a:t>http://www.ostagram.ru</a:t>
            </a:r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  <a:t>. </a:t>
            </a:r>
            <a:r>
              <a:rPr lang="en-GB" sz="1600" dirty="0">
                <a:solidFill>
                  <a:schemeClr val="bg1"/>
                </a:solidFill>
                <a:ea typeface="Myriad Pro" charset="0"/>
                <a:cs typeface="Myriad Pro" charset="0"/>
              </a:rPr>
              <a:t>Transverse Line, </a:t>
            </a:r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  <a:t>1923, Wassily Kandinsky</a:t>
            </a:r>
            <a:br>
              <a:rPr lang="en-GB" sz="1600" dirty="0">
                <a:solidFill>
                  <a:schemeClr val="bg1"/>
                </a:solidFill>
                <a:ea typeface="Myriad Pro" charset="0"/>
                <a:cs typeface="Myriad Pro" charset="0"/>
              </a:rPr>
            </a:br>
            <a:r>
              <a:rPr lang="en-GB" sz="1600" dirty="0">
                <a:solidFill>
                  <a:schemeClr val="bg1"/>
                </a:solidFill>
                <a:ea typeface="Myriad Pro" charset="0"/>
                <a:cs typeface="Myriad Pro" charset="0"/>
              </a:rPr>
              <a:t>A neural algorithm of artistic style </a:t>
            </a:r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  <a:t>(2015) by </a:t>
            </a:r>
            <a:r>
              <a:rPr lang="en-GB" sz="1600" i="0" dirty="0" err="1">
                <a:solidFill>
                  <a:schemeClr val="bg1"/>
                </a:solidFill>
                <a:ea typeface="Myriad Pro" charset="0"/>
                <a:cs typeface="Myriad Pro" charset="0"/>
              </a:rPr>
              <a:t>Gatys</a:t>
            </a:r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  <a:t>, Ecker, </a:t>
            </a:r>
            <a:r>
              <a:rPr lang="en-GB" sz="1600" i="0" dirty="0" err="1">
                <a:solidFill>
                  <a:schemeClr val="bg1"/>
                </a:solidFill>
                <a:ea typeface="Myriad Pro" charset="0"/>
                <a:cs typeface="Myriad Pro" charset="0"/>
              </a:rPr>
              <a:t>Bethge</a:t>
            </a:r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  <a:t>. </a:t>
            </a:r>
            <a:r>
              <a:rPr lang="mr-IN" sz="1600" i="0" dirty="0">
                <a:solidFill>
                  <a:schemeClr val="bg1"/>
                </a:solidFill>
                <a:ea typeface="Myriad Pro" charset="0"/>
                <a:cs typeface="Myriad Pro" charset="0"/>
                <a:hlinkClick r:id="rId4"/>
              </a:rPr>
              <a:t>https://arxiv.org/abs/1508.06576</a:t>
            </a:r>
            <a:b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</a:br>
            <a:r>
              <a:rPr lang="en-GB" sz="1600" dirty="0" err="1">
                <a:solidFill>
                  <a:schemeClr val="bg1"/>
                </a:solidFill>
              </a:rPr>
              <a:t>TensorFlow</a:t>
            </a:r>
            <a:r>
              <a:rPr lang="en-GB" sz="1600" dirty="0">
                <a:solidFill>
                  <a:schemeClr val="bg1"/>
                </a:solidFill>
              </a:rPr>
              <a:t> code. </a:t>
            </a:r>
            <a:r>
              <a:rPr lang="en-GB" sz="1400" i="0" dirty="0">
                <a:solidFill>
                  <a:schemeClr val="bg1"/>
                </a:solidFill>
                <a:latin typeface="Inconsolata" panose="00000509000000000000" pitchFamily="49" charset="0"/>
              </a:rPr>
              <a:t>https://notebooks.azure.com/djw1005/libraries/mathsml/html/style-transfer.ipynb</a:t>
            </a:r>
            <a:endParaRPr lang="en-GB" sz="1600" i="0" dirty="0">
              <a:solidFill>
                <a:schemeClr val="bg1"/>
              </a:solidFill>
              <a:ea typeface="Myriad Pro" charset="0"/>
              <a:cs typeface="Myriad Pro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259BD-F253-4220-9C25-0A3FCCB2F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7" y="2163720"/>
            <a:ext cx="957432" cy="96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D073AB-73E1-4DB9-B3B8-62BB2400F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8" y="4629512"/>
            <a:ext cx="956658" cy="962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C2DE03-C4B4-496C-91CD-0F8B8C7574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t="27950" r="26767" b="32661"/>
          <a:stretch/>
        </p:blipFill>
        <p:spPr>
          <a:xfrm>
            <a:off x="2158895" y="629427"/>
            <a:ext cx="4298424" cy="1349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E67F17-55D9-461D-81FA-C0A1FC48E4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t="28259" r="26316" b="33279"/>
          <a:stretch/>
        </p:blipFill>
        <p:spPr>
          <a:xfrm>
            <a:off x="2158895" y="4441628"/>
            <a:ext cx="4372535" cy="13181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955C54-4E5F-48F4-B2CB-8473A10572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27440" r="26090" b="34097"/>
          <a:stretch/>
        </p:blipFill>
        <p:spPr>
          <a:xfrm>
            <a:off x="2158895" y="2005011"/>
            <a:ext cx="4367241" cy="1318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0C3B99-11A3-44EA-8D16-216D048FD914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7" y="823301"/>
            <a:ext cx="952739" cy="962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F48A3C-BF65-48E7-A59B-BCC9ED8BB96F}"/>
              </a:ext>
            </a:extLst>
          </p:cNvPr>
          <p:cNvSpPr txBox="1"/>
          <p:nvPr/>
        </p:nvSpPr>
        <p:spPr>
          <a:xfrm>
            <a:off x="1" y="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Load in a pre-trained network for image classification. Run it on two images: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203EF0-F794-478F-81BB-F966FEDA5BBA}"/>
                  </a:ext>
                </a:extLst>
              </p:cNvPr>
              <p:cNvSpPr txBox="1"/>
              <p:nvPr/>
            </p:nvSpPr>
            <p:spPr>
              <a:xfrm>
                <a:off x="6812048" y="1197596"/>
                <a:ext cx="19869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(∎)=</m:t>
                    </m:r>
                  </m:oMath>
                </a14:m>
                <a:r>
                  <a:rPr lang="en-GB" dirty="0"/>
                  <a:t> values in a deep layer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203EF0-F794-478F-81BB-F966FEDA5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48" y="1197596"/>
                <a:ext cx="1986930" cy="646331"/>
              </a:xfrm>
              <a:prstGeom prst="rect">
                <a:avLst/>
              </a:prstGeom>
              <a:blipFill>
                <a:blip r:embed="rId11"/>
                <a:stretch>
                  <a:fillRect l="-2454" t="-3774" r="-4908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D1CEB4C-577D-4E50-A722-1C105F20611E}"/>
                  </a:ext>
                </a:extLst>
              </p14:cNvPr>
              <p14:cNvContentPartPr/>
              <p14:nvPr/>
            </p14:nvContentPartPr>
            <p14:xfrm>
              <a:off x="5392421" y="1631126"/>
              <a:ext cx="75840" cy="83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D1CEB4C-577D-4E50-A722-1C105F2061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86670" y="1625391"/>
                <a:ext cx="87701" cy="9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1F4DD36-BDDF-45C4-BE7E-363360BD9C09}"/>
                  </a:ext>
                </a:extLst>
              </p14:cNvPr>
              <p14:cNvContentPartPr/>
              <p14:nvPr/>
            </p14:nvContentPartPr>
            <p14:xfrm>
              <a:off x="5429623" y="777488"/>
              <a:ext cx="1489440" cy="59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1F4DD36-BDDF-45C4-BE7E-363360BD9C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3863" y="771370"/>
                <a:ext cx="1501321" cy="603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A072C0-B563-4C38-80C9-9B1B1EDC9306}"/>
                  </a:ext>
                </a:extLst>
              </p14:cNvPr>
              <p14:cNvContentPartPr/>
              <p14:nvPr/>
            </p14:nvContentPartPr>
            <p14:xfrm>
              <a:off x="3495403" y="2926383"/>
              <a:ext cx="85920" cy="144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A072C0-B563-4C38-80C9-9B1B1EDC93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89292" y="2920618"/>
                <a:ext cx="97424" cy="156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E5B3FD-A9DC-46A1-A36F-4AF2CE0F8B4C}"/>
                  </a:ext>
                </a:extLst>
              </p:cNvPr>
              <p:cNvSpPr txBox="1"/>
              <p:nvPr/>
            </p:nvSpPr>
            <p:spPr>
              <a:xfrm>
                <a:off x="6812048" y="2675457"/>
                <a:ext cx="2331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(∎)=</m:t>
                    </m:r>
                  </m:oMath>
                </a14:m>
                <a:r>
                  <a:rPr lang="en-GB" dirty="0"/>
                  <a:t> feature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/>
                  <a:t>feature correlation matrix at an early layer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E5B3FD-A9DC-46A1-A36F-4AF2CE0F8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48" y="2675457"/>
                <a:ext cx="2331952" cy="1200329"/>
              </a:xfrm>
              <a:prstGeom prst="rect">
                <a:avLst/>
              </a:prstGeom>
              <a:blipFill>
                <a:blip r:embed="rId18"/>
                <a:stretch>
                  <a:fillRect l="-2089"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49D2730-A650-4F0F-B91A-512AD875AC8B}"/>
                  </a:ext>
                </a:extLst>
              </p14:cNvPr>
              <p14:cNvContentPartPr/>
              <p14:nvPr/>
            </p14:nvContentPartPr>
            <p14:xfrm>
              <a:off x="4004106" y="2120160"/>
              <a:ext cx="3045120" cy="599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49D2730-A650-4F0F-B91A-512AD875AC8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98347" y="2114405"/>
                <a:ext cx="3056638" cy="611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295645-D438-4163-B60B-A9E7D02BC05B}"/>
                  </a:ext>
                </a:extLst>
              </p:cNvPr>
              <p:cNvSpPr txBox="1"/>
              <p:nvPr/>
            </p:nvSpPr>
            <p:spPr>
              <a:xfrm>
                <a:off x="1" y="4067983"/>
                <a:ext cx="9143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image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that minimizes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(∎)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(∎)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295645-D438-4163-B60B-A9E7D02BC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067983"/>
                <a:ext cx="9143999" cy="369332"/>
              </a:xfrm>
              <a:prstGeom prst="rect">
                <a:avLst/>
              </a:prstGeom>
              <a:blipFill>
                <a:blip r:embed="rId21"/>
                <a:stretch>
                  <a:fillRect l="-533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E3F17CCB-13B9-4DC3-9FA5-7E6B37908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03" y="1291039"/>
            <a:ext cx="219299" cy="2214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333456-5BF9-452A-B321-27BF652C1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03" y="2786065"/>
            <a:ext cx="197706" cy="1986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2C8C78-FAE3-4FE0-BF5F-DE3B8DD2231F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17" y="4148829"/>
            <a:ext cx="219299" cy="2214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BD0FB11-10CF-4C9D-98AD-8AFCABB86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31" y="4167949"/>
            <a:ext cx="197706" cy="1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C9E58A-26B3-43AE-8140-263C3C01C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246" cy="2994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C94D1-B945-47EA-80CD-914B96EB4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46" y="2994526"/>
            <a:ext cx="4648755" cy="3125762"/>
          </a:xfrm>
          <a:prstGeom prst="rect">
            <a:avLst/>
          </a:prstGeom>
        </p:spPr>
      </p:pic>
      <p:sp>
        <p:nvSpPr>
          <p:cNvPr id="8" name="Title 12">
            <a:extLst>
              <a:ext uri="{FF2B5EF4-FFF2-40B4-BE49-F238E27FC236}">
                <a16:creationId xmlns:a16="http://schemas.microsoft.com/office/drawing/2014/main" id="{F18C34B4-3C1B-4386-A04F-2C01ADC6E63E}"/>
              </a:ext>
            </a:extLst>
          </p:cNvPr>
          <p:cNvSpPr txBox="1">
            <a:spLocks/>
          </p:cNvSpPr>
          <p:nvPr/>
        </p:nvSpPr>
        <p:spPr>
          <a:xfrm>
            <a:off x="1" y="6288505"/>
            <a:ext cx="9144000" cy="569495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i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1800" i="0" dirty="0">
                <a:solidFill>
                  <a:schemeClr val="bg1"/>
                </a:solidFill>
              </a:rPr>
              <a:t>Image produced by</a:t>
            </a:r>
            <a:r>
              <a:rPr lang="en-GB" sz="1800" i="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GB" sz="1400" i="0" dirty="0">
                <a:solidFill>
                  <a:schemeClr val="bg1"/>
                </a:solidFill>
                <a:latin typeface="Inconsolata" panose="00000509000000000000" pitchFamily="49" charset="0"/>
              </a:rPr>
              <a:t>https://turbo.deepart.io/</a:t>
            </a:r>
          </a:p>
          <a:p>
            <a:r>
              <a:rPr lang="en-GB" sz="1800" i="0" dirty="0">
                <a:solidFill>
                  <a:schemeClr val="bg1"/>
                </a:solidFill>
              </a:rPr>
              <a:t>Sample code at</a:t>
            </a:r>
            <a:r>
              <a:rPr lang="en-GB" sz="1800" i="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GB" sz="1400" i="0" dirty="0">
                <a:solidFill>
                  <a:schemeClr val="bg1"/>
                </a:solidFill>
                <a:latin typeface="Inconsolata" panose="00000509000000000000" pitchFamily="49" charset="0"/>
              </a:rPr>
              <a:t>https://notebooks.azure.com/djw1005/libraries/mathsml/html/style-transfer.ipynb</a:t>
            </a:r>
            <a:endParaRPr lang="en-GB" sz="2000" i="0" dirty="0">
              <a:solidFill>
                <a:schemeClr val="bg1"/>
              </a:solidFill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6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90FB19-0D84-4B1D-B8A0-CE6A8943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04" y="787232"/>
            <a:ext cx="7770670" cy="2162224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GB" sz="3600" i="0" dirty="0"/>
              <a:t>The only way to classify images well, </a:t>
            </a:r>
            <a:br>
              <a:rPr lang="en-GB" sz="3600" i="0" dirty="0"/>
            </a:br>
            <a:r>
              <a:rPr lang="en-GB" sz="3600" i="0" dirty="0"/>
              <a:t>is to build a general-purpose visual processing cortex. </a:t>
            </a:r>
            <a:br>
              <a:rPr lang="en-GB" sz="3600" i="0" dirty="0"/>
            </a:br>
            <a:r>
              <a:rPr lang="en-GB" sz="3600" i="0" dirty="0"/>
              <a:t>That’s what the neural network learnt.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2B18D-DBA3-421E-AD4A-315949757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7704" y="3808854"/>
            <a:ext cx="6623059" cy="3049146"/>
          </a:xfrm>
        </p:spPr>
        <p:txBody>
          <a:bodyPr/>
          <a:lstStyle/>
          <a:p>
            <a:r>
              <a:rPr lang="en-GB" sz="2800" dirty="0"/>
              <a:t>Transfer learning</a:t>
            </a:r>
            <a:br>
              <a:rPr lang="en-GB" sz="2800" dirty="0"/>
            </a:br>
            <a:r>
              <a:rPr lang="en-GB" sz="1800" dirty="0"/>
              <a:t>Use a network trained on one task to bootstrap a second task</a:t>
            </a:r>
            <a:br>
              <a:rPr lang="en-GB" sz="1800" dirty="0"/>
            </a:br>
            <a:r>
              <a:rPr lang="en-GB" sz="1800" dirty="0"/>
              <a:t>(Useful if the second task is data-poor)</a:t>
            </a:r>
          </a:p>
          <a:p>
            <a:r>
              <a:rPr lang="en-GB" sz="2800" dirty="0"/>
              <a:t>Multi-task training</a:t>
            </a:r>
            <a:br>
              <a:rPr lang="en-GB" sz="2800" dirty="0"/>
            </a:br>
            <a:r>
              <a:rPr lang="en-GB" sz="1800" dirty="0"/>
              <a:t>Train a network with multiple simultaneous objectives</a:t>
            </a:r>
            <a:br>
              <a:rPr lang="en-GB" sz="1800" dirty="0"/>
            </a:br>
            <a:r>
              <a:rPr lang="en-GB" sz="1800" dirty="0"/>
              <a:t>(Improves the performance on each objective)</a:t>
            </a:r>
          </a:p>
          <a:p>
            <a:r>
              <a:rPr lang="en-GB" sz="2800" dirty="0"/>
              <a:t>Dropout regularization</a:t>
            </a:r>
            <a:br>
              <a:rPr lang="en-GB" sz="2800" dirty="0"/>
            </a:br>
            <a:r>
              <a:rPr lang="en-GB" sz="1800" dirty="0"/>
              <a:t>In each training iteration, randomly knock out half the nodes</a:t>
            </a:r>
            <a:br>
              <a:rPr lang="en-GB" sz="1800" dirty="0"/>
            </a:br>
            <a:r>
              <a:rPr lang="en-GB" sz="1800" dirty="0"/>
              <a:t>(Improves ability to generalize)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02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BD1B13-BA7B-49EC-B97E-0F61C0AA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Running backpropagation for neural style transfer is slow.</a:t>
            </a:r>
            <a:br>
              <a:rPr lang="en-GB" dirty="0"/>
            </a:br>
            <a:r>
              <a:rPr lang="en-GB" dirty="0"/>
              <a:t>To speed it up, can we fit an approximating function?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2A5972E7-A92E-47C1-817E-B1CCF830C973}"/>
                  </a:ext>
                </a:extLst>
              </p:cNvPr>
              <p:cNvSpPr/>
              <p:nvPr/>
            </p:nvSpPr>
            <p:spPr>
              <a:xfrm rot="16200000">
                <a:off x="1777041" y="1828801"/>
                <a:ext cx="1650521" cy="1811547"/>
              </a:xfrm>
              <a:prstGeom prst="hexagon">
                <a:avLst>
                  <a:gd name="adj" fmla="val 21553"/>
                  <a:gd name="vf" fmla="val 115470"/>
                </a:avLst>
              </a:prstGeom>
              <a:solidFill>
                <a:srgbClr val="8ABEE2">
                  <a:alpha val="50196"/>
                </a:srgbClr>
              </a:solidFill>
              <a:ln>
                <a:solidFill>
                  <a:srgbClr val="8ABE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>
                    <a:solidFill>
                      <a:schemeClr val="accent3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2A5972E7-A92E-47C1-817E-B1CCF830C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77041" y="1828801"/>
                <a:ext cx="1650521" cy="1811547"/>
              </a:xfrm>
              <a:prstGeom prst="hexagon">
                <a:avLst>
                  <a:gd name="adj" fmla="val 21553"/>
                  <a:gd name="vf" fmla="val 11547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8ABEE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815580C-8BB2-4E92-A73A-64023C849B0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3" y="2524822"/>
            <a:ext cx="415411" cy="4195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E07DF1-8966-4FA8-8056-9F0430ABAF2B}"/>
                  </a:ext>
                </a:extLst>
              </p:cNvPr>
              <p:cNvSpPr/>
              <p:nvPr/>
            </p:nvSpPr>
            <p:spPr>
              <a:xfrm>
                <a:off x="5259935" y="2604725"/>
                <a:ext cx="3722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latin typeface="Cambria Math" panose="02040503050406030204" pitchFamily="18" charset="0"/>
                  </a:rPr>
                  <a:t>loss function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(∎)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E07DF1-8966-4FA8-8056-9F0430ABA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935" y="2604725"/>
                <a:ext cx="3722820" cy="646331"/>
              </a:xfrm>
              <a:prstGeom prst="rect">
                <a:avLst/>
              </a:prstGeom>
              <a:blipFill>
                <a:blip r:embed="rId4"/>
                <a:stretch>
                  <a:fillRect l="-1473" t="-5660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9F63366-7CB4-428C-9D23-426D39CF7A2E}"/>
                  </a:ext>
                </a:extLst>
              </p:cNvPr>
              <p:cNvSpPr/>
              <p:nvPr/>
            </p:nvSpPr>
            <p:spPr>
              <a:xfrm>
                <a:off x="972570" y="2888071"/>
                <a:ext cx="3615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9F63366-7CB4-428C-9D23-426D39CF7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70" y="2888071"/>
                <a:ext cx="3615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4E9F6FE-071E-4261-BBCC-5EF710408395}"/>
                  </a:ext>
                </a:extLst>
              </p:cNvPr>
              <p:cNvSpPr/>
              <p:nvPr/>
            </p:nvSpPr>
            <p:spPr>
              <a:xfrm>
                <a:off x="3510081" y="2869541"/>
                <a:ext cx="139737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4E9F6FE-071E-4261-BBCC-5EF710408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081" y="2869541"/>
                <a:ext cx="1397370" cy="381515"/>
              </a:xfrm>
              <a:prstGeom prst="rect">
                <a:avLst/>
              </a:prstGeom>
              <a:blipFill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A2299DFE-0701-436F-927E-6AF9FF1E4B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20" y="2973954"/>
            <a:ext cx="197706" cy="198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45608E-3A52-48D1-A0C7-707A05E1DB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98" y="2469960"/>
            <a:ext cx="415411" cy="4181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DB8AD0-6ADB-414D-AD6C-C2C2C1AD7C5B}"/>
              </a:ext>
            </a:extLst>
          </p:cNvPr>
          <p:cNvSpPr txBox="1"/>
          <p:nvPr/>
        </p:nvSpPr>
        <p:spPr>
          <a:xfrm>
            <a:off x="1719531" y="1265430"/>
            <a:ext cx="176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approximating network</a:t>
            </a:r>
          </a:p>
        </p:txBody>
      </p:sp>
      <p:pic>
        <p:nvPicPr>
          <p:cNvPr id="27" name="Picture 4" descr="http://cocodataset.org/images/coco-examples.jpg">
            <a:extLst>
              <a:ext uri="{FF2B5EF4-FFF2-40B4-BE49-F238E27FC236}">
                <a16:creationId xmlns:a16="http://schemas.microsoft.com/office/drawing/2014/main" id="{69B43A29-5716-46FA-BBE0-18BF711F4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0" t="19801" r="3359" b="4049"/>
          <a:stretch/>
        </p:blipFill>
        <p:spPr bwMode="auto">
          <a:xfrm>
            <a:off x="7115032" y="4238542"/>
            <a:ext cx="858485" cy="8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codataset.org/images/coco-examples.jpg">
            <a:extLst>
              <a:ext uri="{FF2B5EF4-FFF2-40B4-BE49-F238E27FC236}">
                <a16:creationId xmlns:a16="http://schemas.microsoft.com/office/drawing/2014/main" id="{19084C54-9643-4A62-8649-3A350ABB5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19801" r="73736" b="4049"/>
          <a:stretch/>
        </p:blipFill>
        <p:spPr bwMode="auto">
          <a:xfrm>
            <a:off x="8061408" y="5148550"/>
            <a:ext cx="864474" cy="8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cocodataset.org/images/coco-examples.jpg">
            <a:extLst>
              <a:ext uri="{FF2B5EF4-FFF2-40B4-BE49-F238E27FC236}">
                <a16:creationId xmlns:a16="http://schemas.microsoft.com/office/drawing/2014/main" id="{24EED0FB-648C-4C12-9D8B-45E122755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4" t="19801" r="26890" b="4049"/>
          <a:stretch/>
        </p:blipFill>
        <p:spPr bwMode="auto">
          <a:xfrm>
            <a:off x="7601953" y="4721904"/>
            <a:ext cx="856818" cy="8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cocodataset.org/images/coco-examples.jpg">
            <a:extLst>
              <a:ext uri="{FF2B5EF4-FFF2-40B4-BE49-F238E27FC236}">
                <a16:creationId xmlns:a16="http://schemas.microsoft.com/office/drawing/2014/main" id="{8646D396-0A70-43B1-8161-3CA5CAB58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2" t="19801" r="50314" b="4049"/>
          <a:stretch/>
        </p:blipFill>
        <p:spPr bwMode="auto">
          <a:xfrm>
            <a:off x="8081964" y="4161766"/>
            <a:ext cx="863728" cy="8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C396872-7C70-4BEC-A9B7-D5ECC98AFD71}"/>
              </a:ext>
            </a:extLst>
          </p:cNvPr>
          <p:cNvSpPr txBox="1"/>
          <p:nvPr/>
        </p:nvSpPr>
        <p:spPr>
          <a:xfrm>
            <a:off x="0" y="456224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Pick a style image.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Find a large dataset of everyday content images.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Train a feedforward network to learn style transfer, on this dataset.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Now, we have a fast approximate implementation of style transfer</a:t>
            </a:r>
            <a:br>
              <a:rPr lang="en-GB" dirty="0"/>
            </a:br>
            <a:r>
              <a:rPr lang="en-GB" dirty="0"/>
              <a:t>(on the domain of images similar to those in the dataset).</a:t>
            </a:r>
          </a:p>
        </p:txBody>
      </p:sp>
      <p:sp>
        <p:nvSpPr>
          <p:cNvPr id="34" name="Title 12">
            <a:extLst>
              <a:ext uri="{FF2B5EF4-FFF2-40B4-BE49-F238E27FC236}">
                <a16:creationId xmlns:a16="http://schemas.microsoft.com/office/drawing/2014/main" id="{63059E47-B199-4D70-9F41-F3A64128B9B6}"/>
              </a:ext>
            </a:extLst>
          </p:cNvPr>
          <p:cNvSpPr txBox="1">
            <a:spLocks/>
          </p:cNvSpPr>
          <p:nvPr/>
        </p:nvSpPr>
        <p:spPr>
          <a:xfrm>
            <a:off x="0" y="6235778"/>
            <a:ext cx="9144000" cy="6222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1600" dirty="0">
                <a:solidFill>
                  <a:schemeClr val="bg1"/>
                </a:solidFill>
                <a:ea typeface="Myriad Pro" charset="0"/>
                <a:cs typeface="Myriad Pro" charset="0"/>
              </a:rPr>
              <a:t>Perceptual Losses for Real-Time Style Transfer and Super-Resolution, </a:t>
            </a:r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  <a:t>Johnson, </a:t>
            </a:r>
            <a:r>
              <a:rPr lang="en-GB" sz="1600" i="0" dirty="0" err="1">
                <a:solidFill>
                  <a:schemeClr val="bg1"/>
                </a:solidFill>
                <a:ea typeface="Myriad Pro" charset="0"/>
                <a:cs typeface="Myriad Pro" charset="0"/>
              </a:rPr>
              <a:t>Alahi</a:t>
            </a:r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  <a:t>, Fei-Fei (2016)</a:t>
            </a:r>
          </a:p>
          <a:p>
            <a:r>
              <a:rPr lang="en-GB" sz="1600" dirty="0">
                <a:solidFill>
                  <a:schemeClr val="bg1"/>
                </a:solidFill>
                <a:ea typeface="Myriad Pro" charset="0"/>
                <a:cs typeface="Myriad Pro" charset="0"/>
              </a:rPr>
              <a:t>Microsoft COCO: Common Objects in Context</a:t>
            </a:r>
            <a:r>
              <a:rPr lang="en-GB" sz="1600" i="0" dirty="0">
                <a:solidFill>
                  <a:schemeClr val="bg1"/>
                </a:solidFill>
                <a:ea typeface="Myriad Pro" charset="0"/>
                <a:cs typeface="Myriad Pro" charset="0"/>
              </a:rPr>
              <a:t>, Lin et al. (2015)</a:t>
            </a:r>
            <a:endParaRPr lang="en-GB" sz="1600" dirty="0">
              <a:solidFill>
                <a:schemeClr val="bg1"/>
              </a:solidFill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67AAC1-EA67-4178-9491-78D05851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3DC90-4798-4168-9BC0-7D30BABD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59537" cy="3558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335B1-262F-44FC-ACE6-023971FBC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558492"/>
            <a:ext cx="3759536" cy="25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4BA068-2657-4335-B519-5493F8DC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12800"/>
          </a:xfrm>
        </p:spPr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24E82-DF67-4109-B152-397B2A8A0E86}"/>
              </a:ext>
            </a:extLst>
          </p:cNvPr>
          <p:cNvSpPr txBox="1"/>
          <p:nvPr/>
        </p:nvSpPr>
        <p:spPr>
          <a:xfrm>
            <a:off x="0" y="1149684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It’s odd to train neural networks with objective functions.</a:t>
            </a:r>
            <a:br>
              <a:rPr lang="en-GB" sz="2400" dirty="0">
                <a:solidFill>
                  <a:schemeClr val="accent3"/>
                </a:solidFill>
              </a:rPr>
            </a:br>
            <a:br>
              <a:rPr lang="en-GB" sz="2400" dirty="0">
                <a:solidFill>
                  <a:schemeClr val="accent3"/>
                </a:solidFill>
              </a:rPr>
            </a:br>
            <a:r>
              <a:rPr lang="en-GB" sz="2000" dirty="0">
                <a:solidFill>
                  <a:schemeClr val="accent3"/>
                </a:solidFill>
              </a:rPr>
              <a:t>They try to learn multi-purpose representations anyway.</a:t>
            </a:r>
            <a:br>
              <a:rPr lang="en-GB" sz="2000" dirty="0">
                <a:solidFill>
                  <a:schemeClr val="accent3"/>
                </a:solidFill>
              </a:rPr>
            </a:br>
            <a:r>
              <a:rPr lang="en-GB" sz="2000" dirty="0">
                <a:solidFill>
                  <a:schemeClr val="accent3"/>
                </a:solidFill>
              </a:rPr>
              <a:t>And multi-purpose representations would be more useful for us, </a:t>
            </a:r>
            <a:br>
              <a:rPr lang="en-GB" sz="2000" dirty="0">
                <a:solidFill>
                  <a:schemeClr val="accent3"/>
                </a:solidFill>
              </a:rPr>
            </a:br>
            <a:r>
              <a:rPr lang="en-GB" sz="2000" dirty="0">
                <a:solidFill>
                  <a:schemeClr val="accent3"/>
                </a:solidFill>
              </a:rPr>
              <a:t>to save us from having to retrain for every new question.</a:t>
            </a:r>
          </a:p>
          <a:p>
            <a:pPr marL="342900" indent="-342900">
              <a:buFont typeface="+mj-lt"/>
              <a:buAutoNum type="arabicPeriod"/>
            </a:pPr>
            <a:endParaRPr lang="en-GB" sz="3600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The data’s the thing.</a:t>
            </a:r>
            <a:br>
              <a:rPr lang="en-GB" sz="2400" dirty="0">
                <a:solidFill>
                  <a:schemeClr val="accent3"/>
                </a:solidFill>
              </a:rPr>
            </a:br>
            <a:br>
              <a:rPr lang="en-GB" sz="2400" dirty="0">
                <a:solidFill>
                  <a:schemeClr val="accent3"/>
                </a:solidFill>
              </a:rPr>
            </a:br>
            <a:r>
              <a:rPr lang="en-GB" sz="2000" dirty="0">
                <a:solidFill>
                  <a:schemeClr val="accent3"/>
                </a:solidFill>
              </a:rPr>
              <a:t>Has the network learned the representations it needs </a:t>
            </a:r>
            <a:br>
              <a:rPr lang="en-GB" sz="2000" dirty="0">
                <a:solidFill>
                  <a:schemeClr val="accent3"/>
                </a:solidFill>
              </a:rPr>
            </a:br>
            <a:r>
              <a:rPr lang="en-GB" sz="2000" dirty="0">
                <a:solidFill>
                  <a:schemeClr val="accent3"/>
                </a:solidFill>
              </a:rPr>
              <a:t>to be able to extrapolate appropriately to new situations?</a:t>
            </a:r>
            <a:br>
              <a:rPr lang="en-GB" sz="2000" dirty="0">
                <a:solidFill>
                  <a:schemeClr val="accent3"/>
                </a:solidFill>
              </a:rPr>
            </a:br>
            <a:r>
              <a:rPr lang="en-GB" sz="2000" dirty="0">
                <a:solidFill>
                  <a:schemeClr val="accent3"/>
                </a:solidFill>
              </a:rPr>
              <a:t>How can we as data scientists check this?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000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Why is training so painfully slow, and such an art?</a:t>
            </a:r>
            <a:endParaRPr lang="en-GB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6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495152-45B7-4D8C-B9FC-A153CC2E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neural network for classifying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22CAF-1C1B-4FF7-9502-5D59A39E9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27123" r="26405" b="30749"/>
          <a:stretch/>
        </p:blipFill>
        <p:spPr>
          <a:xfrm>
            <a:off x="774969" y="810714"/>
            <a:ext cx="7016885" cy="2286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5680AA-2585-40F4-80C1-8BFCF8AC037D}"/>
                  </a:ext>
                </a:extLst>
              </p:cNvPr>
              <p:cNvSpPr txBox="1"/>
              <p:nvPr/>
            </p:nvSpPr>
            <p:spPr>
              <a:xfrm>
                <a:off x="690664" y="3200950"/>
                <a:ext cx="2039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224×224×3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5680AA-2585-40F4-80C1-8BFCF8AC0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4" y="3200950"/>
                <a:ext cx="203953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739B98-1740-46F6-AEFA-97B8BAFAF342}"/>
                  </a:ext>
                </a:extLst>
              </p:cNvPr>
              <p:cNvSpPr txBox="1"/>
              <p:nvPr/>
            </p:nvSpPr>
            <p:spPr>
              <a:xfrm>
                <a:off x="4010745" y="3197028"/>
                <a:ext cx="138723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739B98-1740-46F6-AEFA-97B8BAFAF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745" y="3197028"/>
                <a:ext cx="1387238" cy="381515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4A9257-795B-49CB-8B64-FB84E93888A5}"/>
                  </a:ext>
                </a:extLst>
              </p:cNvPr>
              <p:cNvSpPr txBox="1"/>
              <p:nvPr/>
            </p:nvSpPr>
            <p:spPr>
              <a:xfrm>
                <a:off x="7336074" y="3197028"/>
                <a:ext cx="1195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4A9257-795B-49CB-8B64-FB84E9388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074" y="3197028"/>
                <a:ext cx="1195391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0E78E59-0101-4C85-8F39-887C7A03D704}"/>
              </a:ext>
            </a:extLst>
          </p:cNvPr>
          <p:cNvSpPr txBox="1"/>
          <p:nvPr/>
        </p:nvSpPr>
        <p:spPr>
          <a:xfrm>
            <a:off x="734439" y="3676952"/>
            <a:ext cx="1517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a typeface="Courier New" charset="0"/>
                <a:cs typeface="Courier New" charset="0"/>
              </a:rPr>
              <a:t>input image, </a:t>
            </a:r>
            <a:br>
              <a:rPr lang="en-GB" sz="1400" dirty="0">
                <a:ea typeface="Courier New" charset="0"/>
                <a:cs typeface="Courier New" charset="0"/>
              </a:rPr>
            </a:br>
            <a:r>
              <a:rPr lang="en-GB" sz="1400" dirty="0">
                <a:ea typeface="Courier New" charset="0"/>
                <a:cs typeface="Courier New" charset="0"/>
              </a:rPr>
              <a:t>3 colour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CB89C4-C7D6-437B-AE23-F6FA9CD9C6B3}"/>
                  </a:ext>
                </a:extLst>
              </p:cNvPr>
              <p:cNvSpPr txBox="1"/>
              <p:nvPr/>
            </p:nvSpPr>
            <p:spPr>
              <a:xfrm>
                <a:off x="4010745" y="3676952"/>
                <a:ext cx="18988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a typeface="Courier New" charset="0"/>
                    <a:cs typeface="Courier New" charset="0"/>
                  </a:rPr>
                  <a:t>neural network, with  138 million parameters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𝑤</m:t>
                    </m:r>
                  </m:oMath>
                </a14:m>
                <a:r>
                  <a:rPr lang="en-GB" sz="1400" dirty="0">
                    <a:ea typeface="Courier New" charset="0"/>
                    <a:cs typeface="Courier New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𝑏</m:t>
                    </m:r>
                  </m:oMath>
                </a14:m>
                <a:endParaRPr lang="en-GB" sz="1400" dirty="0"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CB89C4-C7D6-437B-AE23-F6FA9CD9C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745" y="3676952"/>
                <a:ext cx="1898808" cy="738664"/>
              </a:xfrm>
              <a:prstGeom prst="rect">
                <a:avLst/>
              </a:prstGeom>
              <a:blipFill>
                <a:blip r:embed="rId6"/>
                <a:stretch>
                  <a:fillRect l="-965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9C7CE3-FBE5-464F-9CE1-812F94B4BCC2}"/>
                  </a:ext>
                </a:extLst>
              </p:cNvPr>
              <p:cNvSpPr txBox="1"/>
              <p:nvPr/>
            </p:nvSpPr>
            <p:spPr>
              <a:xfrm>
                <a:off x="7370121" y="3578543"/>
                <a:ext cx="1773879" cy="101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a typeface="Courier New" charset="0"/>
                    <a:cs typeface="Courier New" charset="0"/>
                  </a:rPr>
                  <a:t>classification scores, interpreted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ea typeface="Courier New" charset="0"/>
                          <a:cs typeface="Courier New" charset="0"/>
                        </a:rPr>
                        <m:t>ℙ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ourier New" charset="0"/>
                              <a:cs typeface="Courier New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  <a:ea typeface="Courier New" charset="0"/>
                              <a:cs typeface="Courier New" charset="0"/>
                            </a:rPr>
                            <m:t>stoat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  <a:ea typeface="Courier New" charset="0"/>
                          <a:cs typeface="Courier New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cs typeface="Courier New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cs typeface="Courier New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Courier New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cs typeface="Courier New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cs typeface="Courier New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  <a:cs typeface="Courier New" charset="0"/>
                                    </a:rPr>
                                    <m:t>stoat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cs typeface="Courier New" charset="0"/>
                                </a:rPr>
                              </m:ctrlPr>
                            </m:naryPr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Courier New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cs typeface="Courier New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cs typeface="Courier New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cs typeface="Courier New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cs typeface="Courier New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cs typeface="Courier New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GB" sz="1400" dirty="0"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9C7CE3-FBE5-464F-9CE1-812F94B4B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121" y="3578543"/>
                <a:ext cx="1773879" cy="1010598"/>
              </a:xfrm>
              <a:prstGeom prst="rect">
                <a:avLst/>
              </a:prstGeom>
              <a:blipFill>
                <a:blip r:embed="rId7"/>
                <a:stretch>
                  <a:fillRect l="-1031" t="-1205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7C3D3F9-750F-4072-A7E0-EE324897C9D2}"/>
              </a:ext>
            </a:extLst>
          </p:cNvPr>
          <p:cNvSpPr txBox="1"/>
          <p:nvPr/>
        </p:nvSpPr>
        <p:spPr>
          <a:xfrm>
            <a:off x="0" y="6119336"/>
            <a:ext cx="91440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Network architecture and training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Very deep convolutional networks for large-scale image recognition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err="1">
                <a:solidFill>
                  <a:schemeClr val="bg1"/>
                </a:solidFill>
              </a:rPr>
              <a:t>Simonyan</a:t>
            </a:r>
            <a:r>
              <a:rPr lang="en-GB" sz="1400" dirty="0">
                <a:solidFill>
                  <a:schemeClr val="bg1"/>
                </a:solidFill>
              </a:rPr>
              <a:t> and Zisserman (Oxford visual geometry group), 2015.</a:t>
            </a:r>
          </a:p>
        </p:txBody>
      </p:sp>
    </p:spTree>
    <p:extLst>
      <p:ext uri="{BB962C8B-B14F-4D97-AF65-F5344CB8AC3E}">
        <p14:creationId xmlns:p14="http://schemas.microsoft.com/office/powerpoint/2010/main" val="280458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2CE07331-7807-4696-95C3-FE74D7329A7C}"/>
              </a:ext>
            </a:extLst>
          </p:cNvPr>
          <p:cNvSpPr/>
          <p:nvPr/>
        </p:nvSpPr>
        <p:spPr>
          <a:xfrm>
            <a:off x="4432887" y="1887225"/>
            <a:ext cx="1298642" cy="531779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EC7565E-29DF-445D-9E5B-42750CDDA3FC}"/>
              </a:ext>
            </a:extLst>
          </p:cNvPr>
          <p:cNvSpPr/>
          <p:nvPr/>
        </p:nvSpPr>
        <p:spPr>
          <a:xfrm>
            <a:off x="4432887" y="2644446"/>
            <a:ext cx="1298642" cy="531779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450E052-602D-422C-AB73-8AE6DA86A940}"/>
              </a:ext>
            </a:extLst>
          </p:cNvPr>
          <p:cNvGrpSpPr/>
          <p:nvPr/>
        </p:nvGrpSpPr>
        <p:grpSpPr>
          <a:xfrm>
            <a:off x="2154240" y="1465291"/>
            <a:ext cx="1298642" cy="2061960"/>
            <a:chOff x="2144513" y="851170"/>
            <a:chExt cx="1298642" cy="206196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E2CBC922-D4C6-4175-A17F-CEB8145F5E9F}"/>
                </a:ext>
              </a:extLst>
            </p:cNvPr>
            <p:cNvSpPr/>
            <p:nvPr/>
          </p:nvSpPr>
          <p:spPr>
            <a:xfrm>
              <a:off x="2144513" y="851170"/>
              <a:ext cx="1298642" cy="531779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0A48C3E9-9D17-45C1-8DDB-C3019E0BAE24}"/>
                </a:ext>
              </a:extLst>
            </p:cNvPr>
            <p:cNvSpPr/>
            <p:nvPr/>
          </p:nvSpPr>
          <p:spPr>
            <a:xfrm>
              <a:off x="2144513" y="1596146"/>
              <a:ext cx="1298642" cy="531779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15257AF-B91A-4570-B547-ECC59903FC6A}"/>
                </a:ext>
              </a:extLst>
            </p:cNvPr>
            <p:cNvSpPr/>
            <p:nvPr/>
          </p:nvSpPr>
          <p:spPr>
            <a:xfrm>
              <a:off x="2144513" y="2381351"/>
              <a:ext cx="1298642" cy="531779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16EEF-332F-4E39-931D-0EA41A8A7B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EF6DAF9-737B-412F-9770-FFD8A10DE2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The neural network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8ABEE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rgbClr val="8ABEE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EF6DAF9-737B-412F-9770-FFD8A10DE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33" t="-12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DA8F60C-48C0-4D1D-AAE5-A23349CCF58A}"/>
                  </a:ext>
                </a:extLst>
              </p:cNvPr>
              <p:cNvSpPr/>
              <p:nvPr/>
            </p:nvSpPr>
            <p:spPr>
              <a:xfrm>
                <a:off x="763621" y="2029495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DA8F60C-48C0-4D1D-AAE5-A23349CCF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21" y="2029495"/>
                <a:ext cx="403697" cy="403697"/>
              </a:xfrm>
              <a:prstGeom prst="ellipse">
                <a:avLst/>
              </a:prstGeom>
              <a:blipFill>
                <a:blip r:embed="rId3"/>
                <a:stretch>
                  <a:fillRect l="-2941" b="-14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5DA5EED-9AF9-469F-B12D-5DE6C9DBAF4C}"/>
                  </a:ext>
                </a:extLst>
              </p:cNvPr>
              <p:cNvSpPr/>
              <p:nvPr/>
            </p:nvSpPr>
            <p:spPr>
              <a:xfrm>
                <a:off x="763621" y="2785010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5DA5EED-9AF9-469F-B12D-5DE6C9DBA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21" y="2785010"/>
                <a:ext cx="403697" cy="403697"/>
              </a:xfrm>
              <a:prstGeom prst="ellipse">
                <a:avLst/>
              </a:prstGeom>
              <a:blipFill>
                <a:blip r:embed="rId4"/>
                <a:stretch>
                  <a:fillRect l="-29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1D853FA-3E96-4909-A8DB-B0D779F45BCD}"/>
                  </a:ext>
                </a:extLst>
              </p:cNvPr>
              <p:cNvSpPr/>
              <p:nvPr/>
            </p:nvSpPr>
            <p:spPr>
              <a:xfrm>
                <a:off x="2253574" y="1539870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1D853FA-3E96-4909-A8DB-B0D779F45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74" y="1539870"/>
                <a:ext cx="403697" cy="40369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AB65-01EF-4599-9E93-6FD4D8A47E47}"/>
                  </a:ext>
                </a:extLst>
              </p:cNvPr>
              <p:cNvSpPr/>
              <p:nvPr/>
            </p:nvSpPr>
            <p:spPr>
              <a:xfrm>
                <a:off x="2253574" y="2295385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679AB65-01EF-4599-9E93-6FD4D8A47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74" y="2295385"/>
                <a:ext cx="403697" cy="40369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6373FC-E050-47F2-A94A-0533F52F4888}"/>
                  </a:ext>
                </a:extLst>
              </p:cNvPr>
              <p:cNvSpPr/>
              <p:nvPr/>
            </p:nvSpPr>
            <p:spPr>
              <a:xfrm>
                <a:off x="2253573" y="3050900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6373FC-E050-47F2-A94A-0533F52F4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73" y="3050900"/>
                <a:ext cx="403697" cy="40369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2F0131E-82C4-4536-99E0-689A2793FB29}"/>
                  </a:ext>
                </a:extLst>
              </p:cNvPr>
              <p:cNvSpPr/>
              <p:nvPr/>
            </p:nvSpPr>
            <p:spPr>
              <a:xfrm>
                <a:off x="3013952" y="1529332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2F0131E-82C4-4536-99E0-689A2793F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52" y="1529332"/>
                <a:ext cx="403697" cy="403697"/>
              </a:xfrm>
              <a:prstGeom prst="ellipse">
                <a:avLst/>
              </a:prstGeom>
              <a:blipFill>
                <a:blip r:embed="rId8"/>
                <a:stretch>
                  <a:fillRect l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80BF04A-0ACF-45EC-A2E4-6C2E26C918E5}"/>
                  </a:ext>
                </a:extLst>
              </p:cNvPr>
              <p:cNvSpPr/>
              <p:nvPr/>
            </p:nvSpPr>
            <p:spPr>
              <a:xfrm>
                <a:off x="3013952" y="2284847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80BF04A-0ACF-45EC-A2E4-6C2E26C91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52" y="2284847"/>
                <a:ext cx="403697" cy="403697"/>
              </a:xfrm>
              <a:prstGeom prst="ellipse">
                <a:avLst/>
              </a:prstGeom>
              <a:blipFill>
                <a:blip r:embed="rId9"/>
                <a:stretch>
                  <a:fillRect l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D9A8AD6-AA0A-4930-BA7B-D7400BF15A94}"/>
                  </a:ext>
                </a:extLst>
              </p:cNvPr>
              <p:cNvSpPr/>
              <p:nvPr/>
            </p:nvSpPr>
            <p:spPr>
              <a:xfrm>
                <a:off x="3013951" y="3040362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D9A8AD6-AA0A-4930-BA7B-D7400BF1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51" y="3040362"/>
                <a:ext cx="403697" cy="403697"/>
              </a:xfrm>
              <a:prstGeom prst="ellipse">
                <a:avLst/>
              </a:prstGeom>
              <a:blipFill>
                <a:blip r:embed="rId10"/>
                <a:stretch>
                  <a:fillRect l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937FF19-0DBA-4C7A-AC7B-F3470875D928}"/>
                  </a:ext>
                </a:extLst>
              </p:cNvPr>
              <p:cNvSpPr/>
              <p:nvPr/>
            </p:nvSpPr>
            <p:spPr>
              <a:xfrm>
                <a:off x="4503903" y="1945187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937FF19-0DBA-4C7A-AC7B-F3470875D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3" y="1945187"/>
                <a:ext cx="403697" cy="40369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CEE902B-5DF6-4938-8881-EA976B8E22B3}"/>
                  </a:ext>
                </a:extLst>
              </p:cNvPr>
              <p:cNvSpPr/>
              <p:nvPr/>
            </p:nvSpPr>
            <p:spPr>
              <a:xfrm>
                <a:off x="4503903" y="2700702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CEE902B-5DF6-4938-8881-EA976B8E2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3" y="2700702"/>
                <a:ext cx="403697" cy="40369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018B4BA-4B77-4085-B367-66CAE682EFCA}"/>
                  </a:ext>
                </a:extLst>
              </p:cNvPr>
              <p:cNvSpPr/>
              <p:nvPr/>
            </p:nvSpPr>
            <p:spPr>
              <a:xfrm>
                <a:off x="5264281" y="1934649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018B4BA-4B77-4085-B367-66CAE682E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81" y="1934649"/>
                <a:ext cx="403697" cy="403697"/>
              </a:xfrm>
              <a:prstGeom prst="ellipse">
                <a:avLst/>
              </a:prstGeom>
              <a:blipFill>
                <a:blip r:embed="rId13"/>
                <a:stretch>
                  <a:fillRect l="-44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385EE44-52D9-409B-BF7C-BC2CE30850E3}"/>
                  </a:ext>
                </a:extLst>
              </p:cNvPr>
              <p:cNvSpPr/>
              <p:nvPr/>
            </p:nvSpPr>
            <p:spPr>
              <a:xfrm>
                <a:off x="5264281" y="2690164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385EE44-52D9-409B-BF7C-BC2CE3085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81" y="2690164"/>
                <a:ext cx="403697" cy="403697"/>
              </a:xfrm>
              <a:prstGeom prst="ellipse">
                <a:avLst/>
              </a:prstGeom>
              <a:blipFill>
                <a:blip r:embed="rId14"/>
                <a:stretch>
                  <a:fillRect l="-44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26029BC-2D20-4DCC-8A45-8DB5CF470475}"/>
                  </a:ext>
                </a:extLst>
              </p:cNvPr>
              <p:cNvSpPr/>
              <p:nvPr/>
            </p:nvSpPr>
            <p:spPr>
              <a:xfrm>
                <a:off x="6637506" y="1223494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26029BC-2D20-4DCC-8A45-8DB5CF470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506" y="1223494"/>
                <a:ext cx="403697" cy="40369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5E25EE-2697-4186-8D56-71D1DE4E3791}"/>
                  </a:ext>
                </a:extLst>
              </p:cNvPr>
              <p:cNvSpPr/>
              <p:nvPr/>
            </p:nvSpPr>
            <p:spPr>
              <a:xfrm>
                <a:off x="6637506" y="1979009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5E25EE-2697-4186-8D56-71D1DE4E3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506" y="1979009"/>
                <a:ext cx="403697" cy="403697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CBC950A-ABF8-4C12-84D9-9F114A29067E}"/>
                  </a:ext>
                </a:extLst>
              </p:cNvPr>
              <p:cNvSpPr/>
              <p:nvPr/>
            </p:nvSpPr>
            <p:spPr>
              <a:xfrm>
                <a:off x="6637505" y="2734524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CBC950A-ABF8-4C12-84D9-9F114A290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505" y="2734524"/>
                <a:ext cx="403697" cy="403697"/>
              </a:xfrm>
              <a:prstGeom prst="ellipse">
                <a:avLst/>
              </a:prstGeom>
              <a:blipFill>
                <a:blip r:embed="rId17"/>
                <a:stretch>
                  <a:fillRect l="-73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A7D9328-FE22-4293-9594-BECB624F718D}"/>
                  </a:ext>
                </a:extLst>
              </p:cNvPr>
              <p:cNvSpPr/>
              <p:nvPr/>
            </p:nvSpPr>
            <p:spPr>
              <a:xfrm>
                <a:off x="6637504" y="3484249"/>
                <a:ext cx="403697" cy="40369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A7D9328-FE22-4293-9594-BECB624F7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504" y="3484249"/>
                <a:ext cx="403697" cy="403697"/>
              </a:xfrm>
              <a:prstGeom prst="ellipse">
                <a:avLst/>
              </a:prstGeom>
              <a:blipFill>
                <a:blip r:embed="rId18"/>
                <a:stretch>
                  <a:fillRect l="-73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DDD771-BCF9-4F4C-B815-79384ECA8CFF}"/>
              </a:ext>
            </a:extLst>
          </p:cNvPr>
          <p:cNvCxnSpPr>
            <a:stCxn id="6" idx="6"/>
            <a:endCxn id="8" idx="2"/>
          </p:cNvCxnSpPr>
          <p:nvPr/>
        </p:nvCxnSpPr>
        <p:spPr>
          <a:xfrm flipV="1">
            <a:off x="1167318" y="1741719"/>
            <a:ext cx="1086256" cy="48962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77181E-D0B8-4125-B812-9A50EA61B9E2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167318" y="2231344"/>
            <a:ext cx="1086256" cy="26589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F65F9C-2D7F-4EEB-9DC2-E74952CE254F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1167318" y="2231344"/>
            <a:ext cx="1145375" cy="87867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1B722E-7E9C-4867-A463-1C47541C6067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1167318" y="1884447"/>
            <a:ext cx="1145376" cy="110241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ADEDE9-0EF7-4060-A529-21F83AC22A93}"/>
              </a:ext>
            </a:extLst>
          </p:cNvPr>
          <p:cNvCxnSpPr>
            <a:cxnSpLocks/>
            <a:stCxn id="7" idx="6"/>
            <a:endCxn id="9" idx="3"/>
          </p:cNvCxnSpPr>
          <p:nvPr/>
        </p:nvCxnSpPr>
        <p:spPr>
          <a:xfrm flipV="1">
            <a:off x="1167318" y="2639962"/>
            <a:ext cx="1145376" cy="34689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084AB79-833D-46E2-8B3E-0354FB14E6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1167318" y="2986859"/>
            <a:ext cx="1086255" cy="26589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E29D197-4E13-48E1-A032-403E9FDF831B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2657271" y="1731181"/>
            <a:ext cx="356681" cy="105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EF73F86-4F6C-4567-8E58-6D6C3F5C739E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2657271" y="2486696"/>
            <a:ext cx="356681" cy="105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62A97D-D402-453C-88CD-298CF615F8DC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2657270" y="3242211"/>
            <a:ext cx="356681" cy="105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2EFEC0C-F367-4AD1-8163-73A4EB38CB07}"/>
              </a:ext>
            </a:extLst>
          </p:cNvPr>
          <p:cNvCxnSpPr>
            <a:cxnSpLocks/>
            <a:stCxn id="11" idx="6"/>
            <a:endCxn id="14" idx="1"/>
          </p:cNvCxnSpPr>
          <p:nvPr/>
        </p:nvCxnSpPr>
        <p:spPr>
          <a:xfrm>
            <a:off x="3417649" y="1731181"/>
            <a:ext cx="1145374" cy="27312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D4DBE6E-494C-4459-8617-9D3A638630C9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 flipV="1">
            <a:off x="3417649" y="2147036"/>
            <a:ext cx="1086254" cy="33966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894FEC3-2F38-417D-BE6C-4D1E333BF042}"/>
              </a:ext>
            </a:extLst>
          </p:cNvPr>
          <p:cNvCxnSpPr>
            <a:cxnSpLocks/>
            <a:stCxn id="13" idx="6"/>
            <a:endCxn id="14" idx="3"/>
          </p:cNvCxnSpPr>
          <p:nvPr/>
        </p:nvCxnSpPr>
        <p:spPr>
          <a:xfrm flipV="1">
            <a:off x="3417648" y="2289764"/>
            <a:ext cx="1145375" cy="95244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00ED5E-AF48-4EAF-BA55-1886ACB78CA6}"/>
              </a:ext>
            </a:extLst>
          </p:cNvPr>
          <p:cNvCxnSpPr>
            <a:cxnSpLocks/>
            <a:stCxn id="11" idx="6"/>
            <a:endCxn id="15" idx="1"/>
          </p:cNvCxnSpPr>
          <p:nvPr/>
        </p:nvCxnSpPr>
        <p:spPr>
          <a:xfrm>
            <a:off x="3417649" y="1731181"/>
            <a:ext cx="1145374" cy="102864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C5B2853-3632-435F-A874-2FA3FC8CB5BB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>
            <a:off x="3417649" y="2486696"/>
            <a:ext cx="1086254" cy="41585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1C1EB8-8456-4F2C-9099-0826DE5BF110}"/>
              </a:ext>
            </a:extLst>
          </p:cNvPr>
          <p:cNvCxnSpPr>
            <a:cxnSpLocks/>
            <a:stCxn id="13" idx="6"/>
            <a:endCxn id="15" idx="3"/>
          </p:cNvCxnSpPr>
          <p:nvPr/>
        </p:nvCxnSpPr>
        <p:spPr>
          <a:xfrm flipV="1">
            <a:off x="3417648" y="3045279"/>
            <a:ext cx="1145375" cy="19693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A865F2D-3FFB-40F4-9422-794EEAA1D26F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4907600" y="2136498"/>
            <a:ext cx="356681" cy="105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CE7E3DC-2A63-44EF-812A-28498A8C74C2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 flipV="1">
            <a:off x="4907600" y="2892013"/>
            <a:ext cx="356681" cy="105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185256A-A458-46C1-9283-3F456EA33613}"/>
              </a:ext>
            </a:extLst>
          </p:cNvPr>
          <p:cNvCxnSpPr>
            <a:cxnSpLocks/>
            <a:stCxn id="16" idx="6"/>
            <a:endCxn id="18" idx="2"/>
          </p:cNvCxnSpPr>
          <p:nvPr/>
        </p:nvCxnSpPr>
        <p:spPr>
          <a:xfrm flipV="1">
            <a:off x="5667978" y="1425343"/>
            <a:ext cx="969528" cy="71115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D06D93B-0F89-4C43-A25E-3CE7A9954557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>
            <a:off x="5667978" y="2136498"/>
            <a:ext cx="969528" cy="4436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E2D340C-3AAB-4020-BF09-FBB62948D1B6}"/>
              </a:ext>
            </a:extLst>
          </p:cNvPr>
          <p:cNvCxnSpPr>
            <a:cxnSpLocks/>
            <a:stCxn id="16" idx="6"/>
            <a:endCxn id="20" idx="1"/>
          </p:cNvCxnSpPr>
          <p:nvPr/>
        </p:nvCxnSpPr>
        <p:spPr>
          <a:xfrm>
            <a:off x="5667978" y="2136498"/>
            <a:ext cx="1028647" cy="65714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FD37CDE-4069-4BF1-B95F-F2396A716F43}"/>
              </a:ext>
            </a:extLst>
          </p:cNvPr>
          <p:cNvCxnSpPr>
            <a:cxnSpLocks/>
            <a:stCxn id="16" idx="6"/>
            <a:endCxn id="21" idx="1"/>
          </p:cNvCxnSpPr>
          <p:nvPr/>
        </p:nvCxnSpPr>
        <p:spPr>
          <a:xfrm>
            <a:off x="5667978" y="2136498"/>
            <a:ext cx="1028646" cy="140687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00CECCA-E393-4B4F-A528-4DABD38CAE78}"/>
              </a:ext>
            </a:extLst>
          </p:cNvPr>
          <p:cNvCxnSpPr>
            <a:cxnSpLocks/>
            <a:stCxn id="17" idx="6"/>
            <a:endCxn id="21" idx="2"/>
          </p:cNvCxnSpPr>
          <p:nvPr/>
        </p:nvCxnSpPr>
        <p:spPr>
          <a:xfrm>
            <a:off x="5667978" y="2892013"/>
            <a:ext cx="969526" cy="79408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E9E61F6-6AA3-4BC0-ADE5-33A1AC2F41DC}"/>
              </a:ext>
            </a:extLst>
          </p:cNvPr>
          <p:cNvCxnSpPr>
            <a:cxnSpLocks/>
            <a:stCxn id="17" idx="6"/>
            <a:endCxn id="20" idx="2"/>
          </p:cNvCxnSpPr>
          <p:nvPr/>
        </p:nvCxnSpPr>
        <p:spPr>
          <a:xfrm>
            <a:off x="5667978" y="2892013"/>
            <a:ext cx="969527" cy="44360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F439728-EA5C-4113-AE67-2D193F594D87}"/>
              </a:ext>
            </a:extLst>
          </p:cNvPr>
          <p:cNvCxnSpPr>
            <a:cxnSpLocks/>
            <a:stCxn id="17" idx="6"/>
            <a:endCxn id="19" idx="3"/>
          </p:cNvCxnSpPr>
          <p:nvPr/>
        </p:nvCxnSpPr>
        <p:spPr>
          <a:xfrm flipV="1">
            <a:off x="5667978" y="2323586"/>
            <a:ext cx="1028648" cy="568427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C2CC0DE-AC3B-4C99-BAC7-58B3A09B42B9}"/>
              </a:ext>
            </a:extLst>
          </p:cNvPr>
          <p:cNvCxnSpPr>
            <a:cxnSpLocks/>
            <a:stCxn id="17" idx="6"/>
            <a:endCxn id="18" idx="3"/>
          </p:cNvCxnSpPr>
          <p:nvPr/>
        </p:nvCxnSpPr>
        <p:spPr>
          <a:xfrm flipV="1">
            <a:off x="5667978" y="1568071"/>
            <a:ext cx="1028648" cy="1323942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66A1C0D-A436-42FE-ACE0-39A5429B7574}"/>
                  </a:ext>
                </a:extLst>
              </p:cNvPr>
              <p:cNvSpPr txBox="1"/>
              <p:nvPr/>
            </p:nvSpPr>
            <p:spPr>
              <a:xfrm>
                <a:off x="566578" y="1142778"/>
                <a:ext cx="813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a typeface="Courier New" charset="0"/>
                    <a:cs typeface="Courier New" charset="0"/>
                  </a:rPr>
                  <a:t>input image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𝑥</m:t>
                    </m:r>
                  </m:oMath>
                </a14:m>
                <a:endParaRPr lang="en-GB" sz="1400" dirty="0"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66A1C0D-A436-42FE-ACE0-39A5429B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" y="1142778"/>
                <a:ext cx="813504" cy="523220"/>
              </a:xfrm>
              <a:prstGeom prst="rect">
                <a:avLst/>
              </a:prstGeom>
              <a:blipFill>
                <a:blip r:embed="rId19"/>
                <a:stretch>
                  <a:fillRect l="-2256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BB6F78D-5914-4974-B7FF-CC0F84C0A4CA}"/>
                  </a:ext>
                </a:extLst>
              </p:cNvPr>
              <p:cNvSpPr txBox="1"/>
              <p:nvPr/>
            </p:nvSpPr>
            <p:spPr>
              <a:xfrm>
                <a:off x="6209674" y="401785"/>
                <a:ext cx="1249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ea typeface="Courier New" charset="0"/>
                    <a:cs typeface="Courier New" charset="0"/>
                  </a:rPr>
                  <a:t>classification scores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𝜉</m:t>
                    </m:r>
                  </m:oMath>
                </a14:m>
                <a:endParaRPr lang="en-GB" sz="1400" dirty="0"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BB6F78D-5914-4974-B7FF-CC0F84C0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74" y="401785"/>
                <a:ext cx="1249628" cy="523220"/>
              </a:xfrm>
              <a:prstGeom prst="rect">
                <a:avLst/>
              </a:prstGeom>
              <a:blipFill>
                <a:blip r:embed="rId20"/>
                <a:stretch>
                  <a:fillRect l="-1463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B08CD4B-73A5-43C7-9788-34A24C6926A7}"/>
                  </a:ext>
                </a:extLst>
              </p:cNvPr>
              <p:cNvSpPr txBox="1"/>
              <p:nvPr/>
            </p:nvSpPr>
            <p:spPr>
              <a:xfrm>
                <a:off x="0" y="4264084"/>
                <a:ext cx="9144000" cy="259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network is a directed acyclic graph.</a:t>
                </a:r>
                <a:br>
                  <a:rPr lang="en-GB" dirty="0"/>
                </a:br>
                <a:r>
                  <a:rPr lang="en-GB" dirty="0"/>
                  <a:t>Input nodes and output nodes store one value; </a:t>
                </a:r>
                <a:br>
                  <a:rPr lang="en-GB" dirty="0"/>
                </a:br>
                <a:r>
                  <a:rPr lang="en-GB" dirty="0"/>
                  <a:t>intermediate hidden nodes store two values.</a:t>
                </a:r>
              </a:p>
              <a:p>
                <a:endParaRPr lang="en-GB" dirty="0"/>
              </a:p>
              <a:p>
                <a:pPr>
                  <a:lnSpc>
                    <a:spcPct val="120000"/>
                  </a:lnSpc>
                  <a:tabLst>
                    <a:tab pos="1970088" algn="l"/>
                  </a:tabLst>
                </a:pPr>
                <a:r>
                  <a:rPr lang="en-GB" dirty="0"/>
                  <a:t>input nodes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tabLst>
                    <a:tab pos="1970088" algn="l"/>
                  </a:tabLst>
                </a:pPr>
                <a:r>
                  <a:rPr lang="en-GB" dirty="0"/>
                  <a:t>hidden nodes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rgbClr val="8ABEE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8ABEE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solidFill>
                              <a:srgbClr val="8ABEE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solidFill>
                                  <a:srgbClr val="8ABEE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8ABEE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8ABEE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solidFill>
                                  <a:srgbClr val="8ABEE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>
                                <a:solidFill>
                                  <a:srgbClr val="8ABEE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 </a:t>
                </a:r>
              </a:p>
              <a:p>
                <a:pPr>
                  <a:lnSpc>
                    <a:spcPct val="120000"/>
                  </a:lnSpc>
                  <a:tabLst>
                    <a:tab pos="1970088" algn="l"/>
                  </a:tabLst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GB" dirty="0"/>
                  <a:t> </a:t>
                </a:r>
              </a:p>
              <a:p>
                <a:pPr>
                  <a:lnSpc>
                    <a:spcPct val="120000"/>
                  </a:lnSpc>
                  <a:tabLst>
                    <a:tab pos="1970088" algn="l"/>
                  </a:tabLst>
                </a:pPr>
                <a:r>
                  <a:rPr lang="en-GB" dirty="0"/>
                  <a:t>output readout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B08CD4B-73A5-43C7-9788-34A24C692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4084"/>
                <a:ext cx="9144000" cy="2593915"/>
              </a:xfrm>
              <a:prstGeom prst="rect">
                <a:avLst/>
              </a:prstGeom>
              <a:blipFill>
                <a:blip r:embed="rId21"/>
                <a:stretch>
                  <a:fillRect l="-533" t="-939" b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41668F1-261A-41B3-A1A9-AB2A14BA6F3B}"/>
              </a:ext>
            </a:extLst>
          </p:cNvPr>
          <p:cNvCxnSpPr>
            <a:stCxn id="99" idx="2"/>
          </p:cNvCxnSpPr>
          <p:nvPr/>
        </p:nvCxnSpPr>
        <p:spPr>
          <a:xfrm flipH="1">
            <a:off x="970737" y="1665998"/>
            <a:ext cx="2593" cy="235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17268FC-1D6B-4974-9DCE-7E86AED5C1FE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6834488" y="925005"/>
            <a:ext cx="0" cy="202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0F718F8-9DB5-4D78-8BDA-F01569576FCC}"/>
                  </a:ext>
                </a:extLst>
              </p14:cNvPr>
              <p14:cNvContentPartPr/>
              <p14:nvPr/>
            </p14:nvContentPartPr>
            <p14:xfrm>
              <a:off x="5775368" y="5113068"/>
              <a:ext cx="2370120" cy="1214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0F718F8-9DB5-4D78-8BDA-F01569576F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63490" y="5101187"/>
                <a:ext cx="2393515" cy="12378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96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9DA3B68-CF6A-4A61-94C7-D2C2CE1069B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400" dirty="0"/>
                  <a:t>Given a dataset of images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, ...,</a:t>
                </a:r>
              </a:p>
              <a:p>
                <a:r>
                  <a:rPr lang="en-GB" sz="2400" dirty="0"/>
                  <a:t>annotated with their actual classification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, ...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we want to find parameters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8ABEE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8ABEE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to minimize</a:t>
                </a:r>
              </a:p>
              <a:p>
                <a:r>
                  <a:rPr lang="en-GB" sz="2400" b="0" dirty="0"/>
                  <a:t>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rgbClr val="8ABEE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solidFill>
                              <a:srgbClr val="8ABEE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lik</m:t>
                        </m:r>
                        <m:d>
                          <m:dPr>
                            <m:endChr m:val="|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rgbClr val="8ABEE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0" i="1" smtClean="0">
                                <a:solidFill>
                                  <a:srgbClr val="8ABEE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lik</m:t>
                            </m:r>
                            <m:d>
                              <m:dPr>
                                <m:endChr m:val="|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solidFill>
                                      <a:srgbClr val="8ABEE2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400" b="0" i="1" smtClean="0">
                                    <a:solidFill>
                                      <a:srgbClr val="8ABEE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400" b="0" i="1" smtClean="0">
                                    <a:solidFill>
                                      <a:srgbClr val="8ABEE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GB" sz="2400" b="0" i="1" smtClean="0">
                                <a:solidFill>
                                  <a:srgbClr val="8ABEE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where the log likelihood is obtained from the model</a:t>
                </a:r>
              </a:p>
              <a:p>
                <a:r>
                  <a:rPr lang="en-GB" sz="2400" b="0" dirty="0"/>
                  <a:t>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class</m:t>
                        </m:r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image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sup>
                            </m:sSup>
                          </m:e>
                        </m:nary>
                      </m:den>
                    </m:f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     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8ABEE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solidFill>
                              <a:srgbClr val="8ABEE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9DA3B68-CF6A-4A61-94C7-D2C2CE106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000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E1A002-20F3-4902-AB5B-7469082E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objective function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E44C9-D89D-4D83-B54B-02EDFDDA7A0B}"/>
              </a:ext>
            </a:extLst>
          </p:cNvPr>
          <p:cNvSpPr/>
          <p:nvPr/>
        </p:nvSpPr>
        <p:spPr>
          <a:xfrm>
            <a:off x="0" y="6027002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anchor="b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Training dataset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ImageNet: a large-scale hierarchical image database</a:t>
            </a:r>
            <a:r>
              <a:rPr lang="en-GB" sz="1600" dirty="0">
                <a:solidFill>
                  <a:schemeClr val="bg1"/>
                </a:solidFill>
              </a:rPr>
              <a:t>,</a:t>
            </a:r>
            <a:r>
              <a:rPr lang="en-GB" sz="1600" i="1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Deng, Dong, </a:t>
            </a:r>
            <a:r>
              <a:rPr lang="en-GB" sz="1600" dirty="0" err="1">
                <a:solidFill>
                  <a:schemeClr val="bg1"/>
                </a:solidFill>
              </a:rPr>
              <a:t>Socher</a:t>
            </a:r>
            <a:r>
              <a:rPr lang="en-GB" sz="1600" dirty="0">
                <a:solidFill>
                  <a:schemeClr val="bg1"/>
                </a:solidFill>
              </a:rPr>
              <a:t>, Li, Li, Fei-Fei, 2009.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1.3 million images, each annotated with one of 1000 labels</a:t>
            </a:r>
          </a:p>
        </p:txBody>
      </p:sp>
    </p:spTree>
    <p:extLst>
      <p:ext uri="{BB962C8B-B14F-4D97-AF65-F5344CB8AC3E}">
        <p14:creationId xmlns:p14="http://schemas.microsoft.com/office/powerpoint/2010/main" val="315896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9468F3-B2AB-4DE7-A8AF-F43EDC3A88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1258000"/>
            <a:ext cx="2914109" cy="225608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420FBE-B19F-4ED4-8C58-02A4ABDC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 is by gradient descent and hyperparameter tuning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09232E-0D2C-4ACF-B3F0-5541D5117AD3}"/>
              </a:ext>
            </a:extLst>
          </p:cNvPr>
          <p:cNvSpPr/>
          <p:nvPr/>
        </p:nvSpPr>
        <p:spPr>
          <a:xfrm>
            <a:off x="0" y="6027002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anchor="b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Gradient descent animation: Andrej </a:t>
            </a:r>
            <a:r>
              <a:rPr lang="en-GB" sz="1600" dirty="0" err="1">
                <a:solidFill>
                  <a:schemeClr val="bg1"/>
                </a:solidFill>
              </a:rPr>
              <a:t>Karpathy</a:t>
            </a:r>
            <a:r>
              <a:rPr lang="en-GB" sz="1600" dirty="0">
                <a:solidFill>
                  <a:schemeClr val="bg1"/>
                </a:solidFill>
              </a:rPr>
              <a:t>, for </a:t>
            </a:r>
            <a:r>
              <a:rPr lang="en-GB" sz="1600" dirty="0" err="1">
                <a:solidFill>
                  <a:schemeClr val="bg1"/>
                </a:solidFill>
              </a:rPr>
              <a:t>CS231n</a:t>
            </a:r>
            <a:r>
              <a:rPr lang="en-GB" sz="1600" dirty="0">
                <a:solidFill>
                  <a:schemeClr val="bg1"/>
                </a:solidFill>
              </a:rPr>
              <a:t> at Stanford</a:t>
            </a:r>
          </a:p>
          <a:p>
            <a:r>
              <a:rPr lang="en-GB" sz="1600" dirty="0">
                <a:solidFill>
                  <a:schemeClr val="bg1"/>
                </a:solidFill>
              </a:rPr>
              <a:t>Practical advice: </a:t>
            </a:r>
            <a:r>
              <a:rPr lang="en-GB" sz="1600" dirty="0" err="1">
                <a:solidFill>
                  <a:schemeClr val="bg1"/>
                </a:solidFill>
              </a:rPr>
              <a:t>CS231n</a:t>
            </a:r>
            <a:r>
              <a:rPr lang="en-GB" sz="1600" dirty="0">
                <a:solidFill>
                  <a:schemeClr val="bg1"/>
                </a:solidFill>
              </a:rPr>
              <a:t>, http://cs231n.github.io/neural-networks-3/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Practical recommendations for gradient-based training of deep architectures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Bengio</a:t>
            </a:r>
            <a:r>
              <a:rPr lang="en-GB" sz="1600" dirty="0">
                <a:solidFill>
                  <a:schemeClr val="bg1"/>
                </a:solidFill>
              </a:rPr>
              <a:t>, 2012</a:t>
            </a:r>
            <a:endParaRPr lang="en-GB" sz="16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6F25A5-BE90-437E-A319-04608E9D9C3F}"/>
                  </a:ext>
                </a:extLst>
              </p:cNvPr>
              <p:cNvSpPr txBox="1"/>
              <p:nvPr/>
            </p:nvSpPr>
            <p:spPr>
              <a:xfrm>
                <a:off x="3384330" y="1177789"/>
                <a:ext cx="5759670" cy="2430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Objective: minimize over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8ABEE2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solidFill>
                          <a:srgbClr val="8ABEE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rgbClr val="8ABEE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the loss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mages</m:t>
                          </m:r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basic method is iterative gradient descent,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8ABEE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GB" b="0" i="1" smtClean="0">
                          <a:solidFill>
                            <a:srgbClr val="8ABEE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with endless variations and lots of babysitting.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6F25A5-BE90-437E-A319-04608E9D9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30" y="1177789"/>
                <a:ext cx="5759670" cy="2430858"/>
              </a:xfrm>
              <a:prstGeom prst="rect">
                <a:avLst/>
              </a:prstGeom>
              <a:blipFill>
                <a:blip r:embed="rId4"/>
                <a:stretch>
                  <a:fillRect l="-847" t="-1003" b="-3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40A7923-0297-4083-851A-6F3D1C2E1370}"/>
              </a:ext>
            </a:extLst>
          </p:cNvPr>
          <p:cNvSpPr txBox="1"/>
          <p:nvPr/>
        </p:nvSpPr>
        <p:spPr>
          <a:xfrm>
            <a:off x="3384330" y="3994180"/>
            <a:ext cx="2331453" cy="1612050"/>
          </a:xfrm>
          <a:prstGeom prst="rect">
            <a:avLst/>
          </a:prstGeom>
          <a:noFill/>
          <a:effectLst/>
        </p:spPr>
        <p:txBody>
          <a:bodyPr wrap="square" lIns="144000" tIns="108000" rIns="144000" bIns="144000" rtlCol="0">
            <a:noAutofit/>
          </a:bodyPr>
          <a:lstStyle/>
          <a:p>
            <a:r>
              <a:rPr lang="en-GB" sz="1100" dirty="0">
                <a:solidFill>
                  <a:schemeClr val="tx1">
                    <a:lumMod val="85000"/>
                  </a:schemeClr>
                </a:solidFill>
              </a:rPr>
              <a:t>“The batch size was set to 256, momentum to 0.9. The learning rate was initially set to 10</a:t>
            </a:r>
            <a:r>
              <a:rPr lang="en-GB" sz="1100" baseline="30000" dirty="0">
                <a:solidFill>
                  <a:schemeClr val="tx1">
                    <a:lumMod val="85000"/>
                  </a:schemeClr>
                </a:solidFill>
              </a:rPr>
              <a:t>-2</a:t>
            </a:r>
            <a:r>
              <a:rPr lang="en-GB" sz="1100" dirty="0">
                <a:solidFill>
                  <a:schemeClr val="tx1">
                    <a:lumMod val="85000"/>
                  </a:schemeClr>
                </a:solidFill>
              </a:rPr>
              <a:t> and then decreased by a factor of 10 ... the learning rate was decreased 3 times. ... The initialisation of the network weights is important.”</a:t>
            </a:r>
            <a:br>
              <a:rPr lang="en-GB" sz="11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GB" sz="1100" i="1" dirty="0" err="1">
                <a:solidFill>
                  <a:schemeClr val="tx1">
                    <a:lumMod val="85000"/>
                  </a:schemeClr>
                </a:solidFill>
              </a:rPr>
              <a:t>Simonyan+Zisserman</a:t>
            </a:r>
            <a:endParaRPr lang="en-GB" sz="1100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00056-6C8F-4F3E-9FF7-271B9C68E50D}"/>
              </a:ext>
            </a:extLst>
          </p:cNvPr>
          <p:cNvSpPr txBox="1"/>
          <p:nvPr/>
        </p:nvSpPr>
        <p:spPr>
          <a:xfrm>
            <a:off x="5715783" y="3994180"/>
            <a:ext cx="3010568" cy="1608678"/>
          </a:xfrm>
          <a:prstGeom prst="rect">
            <a:avLst/>
          </a:prstGeom>
          <a:noFill/>
          <a:effectLst/>
        </p:spPr>
        <p:txBody>
          <a:bodyPr wrap="square" lIns="144000" tIns="108000" rIns="144000" bIns="144000" rtlCol="0">
            <a:noAutofit/>
          </a:bodyPr>
          <a:lstStyle/>
          <a:p>
            <a:r>
              <a:rPr lang="en-GB" sz="1100" dirty="0">
                <a:solidFill>
                  <a:schemeClr val="tx1">
                    <a:lumMod val="85000"/>
                  </a:schemeClr>
                </a:solidFill>
              </a:rPr>
              <a:t>“During training, monitor the loss, the training/validation accuracy, and if you’re feeling fancier, the magnitude of updates in relation to parameter values (it should be ~10</a:t>
            </a:r>
            <a:r>
              <a:rPr lang="en-GB" sz="1100" baseline="30000" dirty="0">
                <a:solidFill>
                  <a:schemeClr val="tx1">
                    <a:lumMod val="85000"/>
                  </a:schemeClr>
                </a:solidFill>
              </a:rPr>
              <a:t>-3</a:t>
            </a:r>
            <a:r>
              <a:rPr lang="en-GB" sz="1100" dirty="0">
                <a:solidFill>
                  <a:schemeClr val="tx1">
                    <a:lumMod val="85000"/>
                  </a:schemeClr>
                </a:solidFill>
              </a:rPr>
              <a:t>) ... Decay your learning rate over the period of the training. ... Search for good hyperparameters with random search (not grid search).”</a:t>
            </a:r>
            <a:br>
              <a:rPr lang="en-GB" sz="1100" dirty="0">
                <a:solidFill>
                  <a:schemeClr val="tx1">
                    <a:lumMod val="85000"/>
                  </a:schemeClr>
                </a:solidFill>
              </a:rPr>
            </a:br>
            <a:r>
              <a:rPr lang="en-GB" sz="1100" i="1" dirty="0" err="1">
                <a:solidFill>
                  <a:schemeClr val="tx1">
                    <a:lumMod val="85000"/>
                  </a:schemeClr>
                </a:solidFill>
              </a:rPr>
              <a:t>CS231n</a:t>
            </a:r>
            <a:r>
              <a:rPr lang="en-GB" sz="1100" i="1" dirty="0">
                <a:solidFill>
                  <a:schemeClr val="tx1">
                    <a:lumMod val="85000"/>
                  </a:schemeClr>
                </a:solidFill>
              </a:rPr>
              <a:t> lecture notes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11897-118A-4ACD-B114-341849916A06}"/>
              </a:ext>
            </a:extLst>
          </p:cNvPr>
          <p:cNvSpPr txBox="1"/>
          <p:nvPr/>
        </p:nvSpPr>
        <p:spPr>
          <a:xfrm>
            <a:off x="745403" y="3994180"/>
            <a:ext cx="1912239" cy="1612050"/>
          </a:xfrm>
          <a:prstGeom prst="rect">
            <a:avLst/>
          </a:prstGeom>
          <a:noFill/>
          <a:effectLst/>
        </p:spPr>
        <p:txBody>
          <a:bodyPr wrap="square" lIns="144000" tIns="108000" rIns="144000" bIns="144000" rtlCol="0">
            <a:noAutofit/>
          </a:bodyPr>
          <a:lstStyle/>
          <a:p>
            <a:r>
              <a:rPr lang="en-GB" sz="1100" dirty="0">
                <a:solidFill>
                  <a:schemeClr val="tx1">
                    <a:lumMod val="85000"/>
                  </a:schemeClr>
                </a:solidFill>
              </a:rPr>
              <a:t>“Usually, there are lots and lots of equally good minima.”</a:t>
            </a:r>
          </a:p>
          <a:p>
            <a:r>
              <a:rPr lang="en-GB" sz="1100" i="1" dirty="0" err="1">
                <a:solidFill>
                  <a:schemeClr val="tx1">
                    <a:lumMod val="85000"/>
                  </a:schemeClr>
                </a:solidFill>
              </a:rPr>
              <a:t>Karpathy</a:t>
            </a:r>
            <a:endParaRPr lang="en-GB" sz="1100" i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62F1E7-8313-49CC-A47E-EACB86B2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Backpropagation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C3CBA8-A94A-48B8-890F-5DBB2F5A3DEA}"/>
              </a:ext>
            </a:extLst>
          </p:cNvPr>
          <p:cNvGrpSpPr/>
          <p:nvPr/>
        </p:nvGrpSpPr>
        <p:grpSpPr>
          <a:xfrm>
            <a:off x="456069" y="707231"/>
            <a:ext cx="3246749" cy="1770181"/>
            <a:chOff x="2154240" y="1223494"/>
            <a:chExt cx="4886963" cy="26644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317216-3B4F-4F58-987A-A9FBB21BA877}"/>
                </a:ext>
              </a:extLst>
            </p:cNvPr>
            <p:cNvSpPr/>
            <p:nvPr/>
          </p:nvSpPr>
          <p:spPr>
            <a:xfrm>
              <a:off x="4432887" y="1887225"/>
              <a:ext cx="1298642" cy="531779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EEBE48A-91A1-4E7C-9CA0-771C777AEEBD}"/>
                </a:ext>
              </a:extLst>
            </p:cNvPr>
            <p:cNvSpPr/>
            <p:nvPr/>
          </p:nvSpPr>
          <p:spPr>
            <a:xfrm>
              <a:off x="4432887" y="2644446"/>
              <a:ext cx="1298642" cy="531779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B283907-9DB5-4FE2-8550-18EE845CCEFE}"/>
                </a:ext>
              </a:extLst>
            </p:cNvPr>
            <p:cNvSpPr/>
            <p:nvPr/>
          </p:nvSpPr>
          <p:spPr>
            <a:xfrm>
              <a:off x="2154240" y="1465291"/>
              <a:ext cx="1298642" cy="531779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4E4B3EC-82E4-4D61-8E21-B5DD35B3B0F7}"/>
                    </a:ext>
                  </a:extLst>
                </p:cNvPr>
                <p:cNvSpPr/>
                <p:nvPr/>
              </p:nvSpPr>
              <p:spPr>
                <a:xfrm>
                  <a:off x="3013952" y="1529332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4E4B3EC-82E4-4D61-8E21-B5DD35B3B0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952" y="1529332"/>
                  <a:ext cx="403697" cy="403697"/>
                </a:xfrm>
                <a:prstGeom prst="ellipse">
                  <a:avLst/>
                </a:prstGeom>
                <a:blipFill>
                  <a:blip r:embed="rId2"/>
                  <a:stretch>
                    <a:fillRect l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A37DE18-2E54-41FB-97B8-B0A1E63AB560}"/>
                    </a:ext>
                  </a:extLst>
                </p:cNvPr>
                <p:cNvSpPr/>
                <p:nvPr/>
              </p:nvSpPr>
              <p:spPr>
                <a:xfrm>
                  <a:off x="4503903" y="1945187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A37DE18-2E54-41FB-97B8-B0A1E63AB5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903" y="1945187"/>
                  <a:ext cx="403697" cy="40369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3A3ABDE-3487-4E3E-88B0-79312D3E0555}"/>
                    </a:ext>
                  </a:extLst>
                </p:cNvPr>
                <p:cNvSpPr/>
                <p:nvPr/>
              </p:nvSpPr>
              <p:spPr>
                <a:xfrm>
                  <a:off x="4503903" y="2700702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3A3ABDE-3487-4E3E-88B0-79312D3E0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903" y="2700702"/>
                  <a:ext cx="403697" cy="40369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74BDE97-BBF7-4D3C-BD35-BF5D50AB4433}"/>
                    </a:ext>
                  </a:extLst>
                </p:cNvPr>
                <p:cNvSpPr/>
                <p:nvPr/>
              </p:nvSpPr>
              <p:spPr>
                <a:xfrm>
                  <a:off x="5264281" y="1934649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74BDE97-BBF7-4D3C-BD35-BF5D50AB44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281" y="1934649"/>
                  <a:ext cx="403697" cy="403697"/>
                </a:xfrm>
                <a:prstGeom prst="ellipse">
                  <a:avLst/>
                </a:prstGeom>
                <a:blipFill>
                  <a:blip r:embed="rId5"/>
                  <a:stretch>
                    <a:fillRect l="-217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182694-3F44-4B78-ACAA-B17CA50FFC99}"/>
                    </a:ext>
                  </a:extLst>
                </p:cNvPr>
                <p:cNvSpPr/>
                <p:nvPr/>
              </p:nvSpPr>
              <p:spPr>
                <a:xfrm>
                  <a:off x="5264281" y="2690164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182694-3F44-4B78-ACAA-B17CA50FFC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281" y="2690164"/>
                  <a:ext cx="403697" cy="403697"/>
                </a:xfrm>
                <a:prstGeom prst="ellipse">
                  <a:avLst/>
                </a:prstGeom>
                <a:blipFill>
                  <a:blip r:embed="rId6"/>
                  <a:stretch>
                    <a:fillRect l="-217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F2E14B-C803-448D-82C3-D639A66B13AD}"/>
                    </a:ext>
                  </a:extLst>
                </p:cNvPr>
                <p:cNvSpPr/>
                <p:nvPr/>
              </p:nvSpPr>
              <p:spPr>
                <a:xfrm>
                  <a:off x="6637506" y="1223494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F2E14B-C803-448D-82C3-D639A66B13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506" y="1223494"/>
                  <a:ext cx="403697" cy="40369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0971AFD-89E7-4EA6-A1BD-F9EF8E905CF7}"/>
                    </a:ext>
                  </a:extLst>
                </p:cNvPr>
                <p:cNvSpPr/>
                <p:nvPr/>
              </p:nvSpPr>
              <p:spPr>
                <a:xfrm>
                  <a:off x="6637506" y="1979009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0971AFD-89E7-4EA6-A1BD-F9EF8E905C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506" y="1979009"/>
                  <a:ext cx="403697" cy="40369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4FBA5EF-95DB-4D3A-9F9B-C971A196641E}"/>
                    </a:ext>
                  </a:extLst>
                </p:cNvPr>
                <p:cNvSpPr/>
                <p:nvPr/>
              </p:nvSpPr>
              <p:spPr>
                <a:xfrm>
                  <a:off x="6637505" y="2734524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4FBA5EF-95DB-4D3A-9F9B-C971A19664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505" y="2734524"/>
                  <a:ext cx="403697" cy="403697"/>
                </a:xfrm>
                <a:prstGeom prst="ellipse">
                  <a:avLst/>
                </a:prstGeom>
                <a:blipFill>
                  <a:blip r:embed="rId9"/>
                  <a:stretch>
                    <a:fillRect l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BACF66E-F938-4C62-ABEE-38647CEB25F7}"/>
                    </a:ext>
                  </a:extLst>
                </p:cNvPr>
                <p:cNvSpPr/>
                <p:nvPr/>
              </p:nvSpPr>
              <p:spPr>
                <a:xfrm>
                  <a:off x="6637504" y="3484249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BACF66E-F938-4C62-ABEE-38647CEB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504" y="3484249"/>
                  <a:ext cx="403697" cy="403697"/>
                </a:xfrm>
                <a:prstGeom prst="ellipse">
                  <a:avLst/>
                </a:prstGeom>
                <a:blipFill>
                  <a:blip r:embed="rId10"/>
                  <a:stretch>
                    <a:fillRect l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D3E3D7B-94CA-4B17-8536-2AB5A1D5E30C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2657271" y="1731181"/>
              <a:ext cx="356681" cy="10538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D7E116A-AAD4-442C-986B-53C3B3BC8156}"/>
                </a:ext>
              </a:extLst>
            </p:cNvPr>
            <p:cNvCxnSpPr>
              <a:cxnSpLocks/>
              <a:stCxn id="17" idx="6"/>
              <a:endCxn id="20" idx="1"/>
            </p:cNvCxnSpPr>
            <p:nvPr/>
          </p:nvCxnSpPr>
          <p:spPr>
            <a:xfrm>
              <a:off x="3417649" y="1731181"/>
              <a:ext cx="1145374" cy="273126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1369590-EC97-4932-8297-E5B03A1BBFB2}"/>
                </a:ext>
              </a:extLst>
            </p:cNvPr>
            <p:cNvCxnSpPr>
              <a:cxnSpLocks/>
              <a:stCxn id="17" idx="6"/>
              <a:endCxn id="21" idx="1"/>
            </p:cNvCxnSpPr>
            <p:nvPr/>
          </p:nvCxnSpPr>
          <p:spPr>
            <a:xfrm>
              <a:off x="3417649" y="1731181"/>
              <a:ext cx="1145374" cy="1028641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FD17E58-AADF-49DB-B7F1-98F03E33D34D}"/>
                </a:ext>
              </a:extLst>
            </p:cNvPr>
            <p:cNvCxnSpPr>
              <a:cxnSpLocks/>
              <a:stCxn id="20" idx="6"/>
              <a:endCxn id="22" idx="2"/>
            </p:cNvCxnSpPr>
            <p:nvPr/>
          </p:nvCxnSpPr>
          <p:spPr>
            <a:xfrm flipV="1">
              <a:off x="4907600" y="2136498"/>
              <a:ext cx="356681" cy="10538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EB528E0-4D46-4D25-8672-A777A7952888}"/>
                </a:ext>
              </a:extLst>
            </p:cNvPr>
            <p:cNvCxnSpPr>
              <a:cxnSpLocks/>
              <a:stCxn id="21" idx="6"/>
              <a:endCxn id="23" idx="2"/>
            </p:cNvCxnSpPr>
            <p:nvPr/>
          </p:nvCxnSpPr>
          <p:spPr>
            <a:xfrm flipV="1">
              <a:off x="4907600" y="2892013"/>
              <a:ext cx="356681" cy="10538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D8EAF28-7AEA-40DF-B670-E637201EA0F1}"/>
                </a:ext>
              </a:extLst>
            </p:cNvPr>
            <p:cNvCxnSpPr>
              <a:cxnSpLocks/>
              <a:stCxn id="22" idx="6"/>
              <a:endCxn id="24" idx="2"/>
            </p:cNvCxnSpPr>
            <p:nvPr/>
          </p:nvCxnSpPr>
          <p:spPr>
            <a:xfrm flipV="1">
              <a:off x="5667978" y="1425343"/>
              <a:ext cx="969528" cy="711155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2E191EA-FDEC-4A33-9F1E-8DD79B4E9776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>
              <a:off x="5667978" y="2136498"/>
              <a:ext cx="969528" cy="443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69E96E2-F712-470F-9B90-48047BBE4126}"/>
                </a:ext>
              </a:extLst>
            </p:cNvPr>
            <p:cNvCxnSpPr>
              <a:cxnSpLocks/>
              <a:stCxn id="22" idx="6"/>
              <a:endCxn id="26" idx="1"/>
            </p:cNvCxnSpPr>
            <p:nvPr/>
          </p:nvCxnSpPr>
          <p:spPr>
            <a:xfrm>
              <a:off x="5667978" y="2136498"/>
              <a:ext cx="1028647" cy="657146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3C6B219-483B-459B-A416-2264D5EF1724}"/>
                </a:ext>
              </a:extLst>
            </p:cNvPr>
            <p:cNvCxnSpPr>
              <a:cxnSpLocks/>
              <a:stCxn id="22" idx="6"/>
              <a:endCxn id="27" idx="1"/>
            </p:cNvCxnSpPr>
            <p:nvPr/>
          </p:nvCxnSpPr>
          <p:spPr>
            <a:xfrm>
              <a:off x="5667978" y="2136498"/>
              <a:ext cx="1028646" cy="1406871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D12AEEE-A6B3-449D-B614-66F1844D5090}"/>
                </a:ext>
              </a:extLst>
            </p:cNvPr>
            <p:cNvCxnSpPr>
              <a:cxnSpLocks/>
              <a:stCxn id="23" idx="6"/>
              <a:endCxn id="27" idx="2"/>
            </p:cNvCxnSpPr>
            <p:nvPr/>
          </p:nvCxnSpPr>
          <p:spPr>
            <a:xfrm>
              <a:off x="5667978" y="2892013"/>
              <a:ext cx="969526" cy="794085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22FF31E-4E96-4752-955F-5EA889FE96AB}"/>
                </a:ext>
              </a:extLst>
            </p:cNvPr>
            <p:cNvCxnSpPr>
              <a:cxnSpLocks/>
              <a:stCxn id="23" idx="6"/>
              <a:endCxn id="26" idx="2"/>
            </p:cNvCxnSpPr>
            <p:nvPr/>
          </p:nvCxnSpPr>
          <p:spPr>
            <a:xfrm>
              <a:off x="5667978" y="2892013"/>
              <a:ext cx="969527" cy="443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F41CBC7-33FD-4D91-85F5-E97056615E42}"/>
                </a:ext>
              </a:extLst>
            </p:cNvPr>
            <p:cNvCxnSpPr>
              <a:cxnSpLocks/>
              <a:stCxn id="23" idx="6"/>
              <a:endCxn id="25" idx="3"/>
            </p:cNvCxnSpPr>
            <p:nvPr/>
          </p:nvCxnSpPr>
          <p:spPr>
            <a:xfrm flipV="1">
              <a:off x="5667978" y="2323586"/>
              <a:ext cx="1028648" cy="568427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16D9B36-B0D6-4365-AB8D-84E796AE00CC}"/>
                </a:ext>
              </a:extLst>
            </p:cNvPr>
            <p:cNvCxnSpPr>
              <a:cxnSpLocks/>
              <a:stCxn id="23" idx="6"/>
              <a:endCxn id="24" idx="3"/>
            </p:cNvCxnSpPr>
            <p:nvPr/>
          </p:nvCxnSpPr>
          <p:spPr>
            <a:xfrm flipV="1">
              <a:off x="5667978" y="1568071"/>
              <a:ext cx="1028648" cy="1323942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069F834-5164-4124-B97F-381A52036542}"/>
                  </a:ext>
                </a:extLst>
              </p:cNvPr>
              <p:cNvSpPr/>
              <p:nvPr/>
            </p:nvSpPr>
            <p:spPr>
              <a:xfrm>
                <a:off x="4753461" y="421176"/>
                <a:ext cx="3911080" cy="2579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47675" algn="l"/>
                  </a:tabLst>
                </a:pPr>
                <a:r>
                  <a:rPr lang="en-GB" dirty="0">
                    <a:latin typeface="Cambria Math" panose="02040503050406030204" pitchFamily="18" charset="0"/>
                  </a:rPr>
                  <a:t>Neural network function:</a:t>
                </a:r>
              </a:p>
              <a:p>
                <a:pPr>
                  <a:tabLst>
                    <a:tab pos="4476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tabLst>
                    <a:tab pos="4476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GB" dirty="0"/>
              </a:p>
              <a:p>
                <a:pPr>
                  <a:tabLst>
                    <a:tab pos="447675" algn="l"/>
                  </a:tabLst>
                </a:pPr>
                <a:endParaRPr lang="en-GB" dirty="0"/>
              </a:p>
              <a:p>
                <a:pPr>
                  <a:tabLst>
                    <a:tab pos="447675" algn="l"/>
                  </a:tabLst>
                </a:pPr>
                <a:r>
                  <a:rPr lang="en-GB" dirty="0"/>
                  <a:t>The objective is to minimize:</a:t>
                </a:r>
              </a:p>
              <a:p>
                <a:pPr>
                  <a:tabLst>
                    <a:tab pos="4476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mages</m:t>
                          </m:r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069F834-5164-4124-B97F-381A52036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61" y="421176"/>
                <a:ext cx="3911080" cy="2579873"/>
              </a:xfrm>
              <a:prstGeom prst="rect">
                <a:avLst/>
              </a:prstGeom>
              <a:blipFill>
                <a:blip r:embed="rId11"/>
                <a:stretch>
                  <a:fillRect l="-1404" t="-1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8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62F1E7-8313-49CC-A47E-EACB86B2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Backpropagation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C3CBA8-A94A-48B8-890F-5DBB2F5A3DEA}"/>
              </a:ext>
            </a:extLst>
          </p:cNvPr>
          <p:cNvGrpSpPr/>
          <p:nvPr/>
        </p:nvGrpSpPr>
        <p:grpSpPr>
          <a:xfrm>
            <a:off x="456069" y="707231"/>
            <a:ext cx="3246749" cy="1770181"/>
            <a:chOff x="2154240" y="1223494"/>
            <a:chExt cx="4886963" cy="26644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317216-3B4F-4F58-987A-A9FBB21BA877}"/>
                </a:ext>
              </a:extLst>
            </p:cNvPr>
            <p:cNvSpPr/>
            <p:nvPr/>
          </p:nvSpPr>
          <p:spPr>
            <a:xfrm>
              <a:off x="4432887" y="1887225"/>
              <a:ext cx="1298642" cy="531779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EEBE48A-91A1-4E7C-9CA0-771C777AEEBD}"/>
                </a:ext>
              </a:extLst>
            </p:cNvPr>
            <p:cNvSpPr/>
            <p:nvPr/>
          </p:nvSpPr>
          <p:spPr>
            <a:xfrm>
              <a:off x="4432887" y="2644446"/>
              <a:ext cx="1298642" cy="531779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B283907-9DB5-4FE2-8550-18EE845CCEFE}"/>
                </a:ext>
              </a:extLst>
            </p:cNvPr>
            <p:cNvSpPr/>
            <p:nvPr/>
          </p:nvSpPr>
          <p:spPr>
            <a:xfrm>
              <a:off x="2154240" y="1465291"/>
              <a:ext cx="1298642" cy="531779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4E4B3EC-82E4-4D61-8E21-B5DD35B3B0F7}"/>
                    </a:ext>
                  </a:extLst>
                </p:cNvPr>
                <p:cNvSpPr/>
                <p:nvPr/>
              </p:nvSpPr>
              <p:spPr>
                <a:xfrm>
                  <a:off x="3013952" y="1529332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4E4B3EC-82E4-4D61-8E21-B5DD35B3B0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952" y="1529332"/>
                  <a:ext cx="403697" cy="403697"/>
                </a:xfrm>
                <a:prstGeom prst="ellipse">
                  <a:avLst/>
                </a:prstGeom>
                <a:blipFill>
                  <a:blip r:embed="rId2"/>
                  <a:stretch>
                    <a:fillRect l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A37DE18-2E54-41FB-97B8-B0A1E63AB560}"/>
                    </a:ext>
                  </a:extLst>
                </p:cNvPr>
                <p:cNvSpPr/>
                <p:nvPr/>
              </p:nvSpPr>
              <p:spPr>
                <a:xfrm>
                  <a:off x="4503903" y="1945187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A37DE18-2E54-41FB-97B8-B0A1E63AB5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903" y="1945187"/>
                  <a:ext cx="403697" cy="40369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3A3ABDE-3487-4E3E-88B0-79312D3E0555}"/>
                    </a:ext>
                  </a:extLst>
                </p:cNvPr>
                <p:cNvSpPr/>
                <p:nvPr/>
              </p:nvSpPr>
              <p:spPr>
                <a:xfrm>
                  <a:off x="4503903" y="2700702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3A3ABDE-3487-4E3E-88B0-79312D3E0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903" y="2700702"/>
                  <a:ext cx="403697" cy="40369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74BDE97-BBF7-4D3C-BD35-BF5D50AB4433}"/>
                    </a:ext>
                  </a:extLst>
                </p:cNvPr>
                <p:cNvSpPr/>
                <p:nvPr/>
              </p:nvSpPr>
              <p:spPr>
                <a:xfrm>
                  <a:off x="5264281" y="1934649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74BDE97-BBF7-4D3C-BD35-BF5D50AB44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281" y="1934649"/>
                  <a:ext cx="403697" cy="403697"/>
                </a:xfrm>
                <a:prstGeom prst="ellipse">
                  <a:avLst/>
                </a:prstGeom>
                <a:blipFill>
                  <a:blip r:embed="rId5"/>
                  <a:stretch>
                    <a:fillRect l="-217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182694-3F44-4B78-ACAA-B17CA50FFC99}"/>
                    </a:ext>
                  </a:extLst>
                </p:cNvPr>
                <p:cNvSpPr/>
                <p:nvPr/>
              </p:nvSpPr>
              <p:spPr>
                <a:xfrm>
                  <a:off x="5264281" y="2690164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182694-3F44-4B78-ACAA-B17CA50FFC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281" y="2690164"/>
                  <a:ext cx="403697" cy="403697"/>
                </a:xfrm>
                <a:prstGeom prst="ellipse">
                  <a:avLst/>
                </a:prstGeom>
                <a:blipFill>
                  <a:blip r:embed="rId6"/>
                  <a:stretch>
                    <a:fillRect l="-217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F2E14B-C803-448D-82C3-D639A66B13AD}"/>
                    </a:ext>
                  </a:extLst>
                </p:cNvPr>
                <p:cNvSpPr/>
                <p:nvPr/>
              </p:nvSpPr>
              <p:spPr>
                <a:xfrm>
                  <a:off x="6637506" y="1223494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8F2E14B-C803-448D-82C3-D639A66B13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506" y="1223494"/>
                  <a:ext cx="403697" cy="40369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0971AFD-89E7-4EA6-A1BD-F9EF8E905CF7}"/>
                    </a:ext>
                  </a:extLst>
                </p:cNvPr>
                <p:cNvSpPr/>
                <p:nvPr/>
              </p:nvSpPr>
              <p:spPr>
                <a:xfrm>
                  <a:off x="6637506" y="1979009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0971AFD-89E7-4EA6-A1BD-F9EF8E905C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506" y="1979009"/>
                  <a:ext cx="403697" cy="40369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4FBA5EF-95DB-4D3A-9F9B-C971A196641E}"/>
                    </a:ext>
                  </a:extLst>
                </p:cNvPr>
                <p:cNvSpPr/>
                <p:nvPr/>
              </p:nvSpPr>
              <p:spPr>
                <a:xfrm>
                  <a:off x="6637505" y="2734524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4FBA5EF-95DB-4D3A-9F9B-C971A19664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505" y="2734524"/>
                  <a:ext cx="403697" cy="403697"/>
                </a:xfrm>
                <a:prstGeom prst="ellipse">
                  <a:avLst/>
                </a:prstGeom>
                <a:blipFill>
                  <a:blip r:embed="rId9"/>
                  <a:stretch>
                    <a:fillRect l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BACF66E-F938-4C62-ABEE-38647CEB25F7}"/>
                    </a:ext>
                  </a:extLst>
                </p:cNvPr>
                <p:cNvSpPr/>
                <p:nvPr/>
              </p:nvSpPr>
              <p:spPr>
                <a:xfrm>
                  <a:off x="6637504" y="3484249"/>
                  <a:ext cx="403697" cy="403697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BACF66E-F938-4C62-ABEE-38647CEB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504" y="3484249"/>
                  <a:ext cx="403697" cy="403697"/>
                </a:xfrm>
                <a:prstGeom prst="ellipse">
                  <a:avLst/>
                </a:prstGeom>
                <a:blipFill>
                  <a:blip r:embed="rId10"/>
                  <a:stretch>
                    <a:fillRect l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D3E3D7B-94CA-4B17-8536-2AB5A1D5E30C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2657271" y="1731181"/>
              <a:ext cx="356681" cy="10538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D7E116A-AAD4-442C-986B-53C3B3BC8156}"/>
                </a:ext>
              </a:extLst>
            </p:cNvPr>
            <p:cNvCxnSpPr>
              <a:cxnSpLocks/>
              <a:stCxn id="17" idx="6"/>
              <a:endCxn id="20" idx="1"/>
            </p:cNvCxnSpPr>
            <p:nvPr/>
          </p:nvCxnSpPr>
          <p:spPr>
            <a:xfrm>
              <a:off x="3417649" y="1731181"/>
              <a:ext cx="1145374" cy="273126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1369590-EC97-4932-8297-E5B03A1BBFB2}"/>
                </a:ext>
              </a:extLst>
            </p:cNvPr>
            <p:cNvCxnSpPr>
              <a:cxnSpLocks/>
              <a:stCxn id="17" idx="6"/>
              <a:endCxn id="21" idx="1"/>
            </p:cNvCxnSpPr>
            <p:nvPr/>
          </p:nvCxnSpPr>
          <p:spPr>
            <a:xfrm>
              <a:off x="3417649" y="1731181"/>
              <a:ext cx="1145374" cy="1028641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FD17E58-AADF-49DB-B7F1-98F03E33D34D}"/>
                </a:ext>
              </a:extLst>
            </p:cNvPr>
            <p:cNvCxnSpPr>
              <a:cxnSpLocks/>
              <a:stCxn id="20" idx="6"/>
              <a:endCxn id="22" idx="2"/>
            </p:cNvCxnSpPr>
            <p:nvPr/>
          </p:nvCxnSpPr>
          <p:spPr>
            <a:xfrm flipV="1">
              <a:off x="4907600" y="2136498"/>
              <a:ext cx="356681" cy="10538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EB528E0-4D46-4D25-8672-A777A7952888}"/>
                </a:ext>
              </a:extLst>
            </p:cNvPr>
            <p:cNvCxnSpPr>
              <a:cxnSpLocks/>
              <a:stCxn id="21" idx="6"/>
              <a:endCxn id="23" idx="2"/>
            </p:cNvCxnSpPr>
            <p:nvPr/>
          </p:nvCxnSpPr>
          <p:spPr>
            <a:xfrm flipV="1">
              <a:off x="4907600" y="2892013"/>
              <a:ext cx="356681" cy="10538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D8EAF28-7AEA-40DF-B670-E637201EA0F1}"/>
                </a:ext>
              </a:extLst>
            </p:cNvPr>
            <p:cNvCxnSpPr>
              <a:cxnSpLocks/>
              <a:stCxn id="22" idx="6"/>
              <a:endCxn id="24" idx="2"/>
            </p:cNvCxnSpPr>
            <p:nvPr/>
          </p:nvCxnSpPr>
          <p:spPr>
            <a:xfrm flipV="1">
              <a:off x="5667978" y="1425343"/>
              <a:ext cx="969528" cy="711155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2E191EA-FDEC-4A33-9F1E-8DD79B4E9776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>
              <a:off x="5667978" y="2136498"/>
              <a:ext cx="969528" cy="443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69E96E2-F712-470F-9B90-48047BBE4126}"/>
                </a:ext>
              </a:extLst>
            </p:cNvPr>
            <p:cNvCxnSpPr>
              <a:cxnSpLocks/>
              <a:stCxn id="22" idx="6"/>
              <a:endCxn id="26" idx="1"/>
            </p:cNvCxnSpPr>
            <p:nvPr/>
          </p:nvCxnSpPr>
          <p:spPr>
            <a:xfrm>
              <a:off x="5667978" y="2136498"/>
              <a:ext cx="1028647" cy="657146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3C6B219-483B-459B-A416-2264D5EF1724}"/>
                </a:ext>
              </a:extLst>
            </p:cNvPr>
            <p:cNvCxnSpPr>
              <a:cxnSpLocks/>
              <a:stCxn id="22" idx="6"/>
              <a:endCxn id="27" idx="1"/>
            </p:cNvCxnSpPr>
            <p:nvPr/>
          </p:nvCxnSpPr>
          <p:spPr>
            <a:xfrm>
              <a:off x="5667978" y="2136498"/>
              <a:ext cx="1028646" cy="1406871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D12AEEE-A6B3-449D-B614-66F1844D5090}"/>
                </a:ext>
              </a:extLst>
            </p:cNvPr>
            <p:cNvCxnSpPr>
              <a:cxnSpLocks/>
              <a:stCxn id="23" idx="6"/>
              <a:endCxn id="27" idx="2"/>
            </p:cNvCxnSpPr>
            <p:nvPr/>
          </p:nvCxnSpPr>
          <p:spPr>
            <a:xfrm>
              <a:off x="5667978" y="2892013"/>
              <a:ext cx="969526" cy="794085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22FF31E-4E96-4752-955F-5EA889FE96AB}"/>
                </a:ext>
              </a:extLst>
            </p:cNvPr>
            <p:cNvCxnSpPr>
              <a:cxnSpLocks/>
              <a:stCxn id="23" idx="6"/>
              <a:endCxn id="26" idx="2"/>
            </p:cNvCxnSpPr>
            <p:nvPr/>
          </p:nvCxnSpPr>
          <p:spPr>
            <a:xfrm>
              <a:off x="5667978" y="2892013"/>
              <a:ext cx="969527" cy="44360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F41CBC7-33FD-4D91-85F5-E97056615E42}"/>
                </a:ext>
              </a:extLst>
            </p:cNvPr>
            <p:cNvCxnSpPr>
              <a:cxnSpLocks/>
              <a:stCxn id="23" idx="6"/>
              <a:endCxn id="25" idx="3"/>
            </p:cNvCxnSpPr>
            <p:nvPr/>
          </p:nvCxnSpPr>
          <p:spPr>
            <a:xfrm flipV="1">
              <a:off x="5667978" y="2323586"/>
              <a:ext cx="1028648" cy="568427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16D9B36-B0D6-4365-AB8D-84E796AE00CC}"/>
                </a:ext>
              </a:extLst>
            </p:cNvPr>
            <p:cNvCxnSpPr>
              <a:cxnSpLocks/>
              <a:stCxn id="23" idx="6"/>
              <a:endCxn id="24" idx="3"/>
            </p:cNvCxnSpPr>
            <p:nvPr/>
          </p:nvCxnSpPr>
          <p:spPr>
            <a:xfrm flipV="1">
              <a:off x="5667978" y="1568071"/>
              <a:ext cx="1028648" cy="1323942"/>
            </a:xfrm>
            <a:prstGeom prst="straightConnector1">
              <a:avLst/>
            </a:prstGeom>
            <a:ln>
              <a:solidFill>
                <a:schemeClr val="tx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069F834-5164-4124-B97F-381A52036542}"/>
                  </a:ext>
                </a:extLst>
              </p:cNvPr>
              <p:cNvSpPr/>
              <p:nvPr/>
            </p:nvSpPr>
            <p:spPr>
              <a:xfrm>
                <a:off x="4753461" y="421176"/>
                <a:ext cx="3911080" cy="2579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47675" algn="l"/>
                  </a:tabLst>
                </a:pPr>
                <a:r>
                  <a:rPr lang="en-GB" dirty="0">
                    <a:latin typeface="Cambria Math" panose="02040503050406030204" pitchFamily="18" charset="0"/>
                  </a:rPr>
                  <a:t>Neural network function:</a:t>
                </a:r>
              </a:p>
              <a:p>
                <a:pPr>
                  <a:tabLst>
                    <a:tab pos="4476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tabLst>
                    <a:tab pos="4476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GB" dirty="0"/>
              </a:p>
              <a:p>
                <a:pPr>
                  <a:tabLst>
                    <a:tab pos="447675" algn="l"/>
                  </a:tabLst>
                </a:pPr>
                <a:endParaRPr lang="en-GB" dirty="0"/>
              </a:p>
              <a:p>
                <a:pPr>
                  <a:tabLst>
                    <a:tab pos="447675" algn="l"/>
                  </a:tabLst>
                </a:pPr>
                <a:r>
                  <a:rPr lang="en-GB" dirty="0"/>
                  <a:t>The objective is to minimize:</a:t>
                </a:r>
              </a:p>
              <a:p>
                <a:pPr>
                  <a:tabLst>
                    <a:tab pos="4476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mages</m:t>
                          </m:r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solidFill>
                                    <a:srgbClr val="8ABEE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rgbClr val="8ABEE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069F834-5164-4124-B97F-381A52036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61" y="421176"/>
                <a:ext cx="3911080" cy="2579873"/>
              </a:xfrm>
              <a:prstGeom prst="rect">
                <a:avLst/>
              </a:prstGeom>
              <a:blipFill>
                <a:blip r:embed="rId11"/>
                <a:stretch>
                  <a:fillRect l="-1404" t="-1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E1B141A-0C8D-4152-AC9B-AA1F77527C51}"/>
                  </a:ext>
                </a:extLst>
              </p14:cNvPr>
              <p14:cNvContentPartPr/>
              <p14:nvPr/>
            </p14:nvContentPartPr>
            <p14:xfrm>
              <a:off x="361712" y="2918922"/>
              <a:ext cx="241440" cy="186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E1B141A-0C8D-4152-AC9B-AA1F77527C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595" y="2913158"/>
                <a:ext cx="252954" cy="197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2A972FE-6188-4A5E-A413-9AF057F220E0}"/>
                  </a:ext>
                </a:extLst>
              </p14:cNvPr>
              <p14:cNvContentPartPr/>
              <p14:nvPr/>
            </p14:nvContentPartPr>
            <p14:xfrm>
              <a:off x="783632" y="3009402"/>
              <a:ext cx="75600" cy="60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2A972FE-6188-4A5E-A413-9AF057F220E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872" y="3003642"/>
                <a:ext cx="874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16C4F42-56FD-4799-8374-E9845888AF2C}"/>
                  </a:ext>
                </a:extLst>
              </p14:cNvPr>
              <p14:cNvContentPartPr/>
              <p14:nvPr/>
            </p14:nvContentPartPr>
            <p14:xfrm>
              <a:off x="1034912" y="2989242"/>
              <a:ext cx="5280" cy="40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16C4F42-56FD-4799-8374-E9845888AF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9280" y="2983533"/>
                <a:ext cx="16896" cy="51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C4B1309-46A5-48B2-8F91-645089ECDB8F}"/>
                  </a:ext>
                </a:extLst>
              </p14:cNvPr>
              <p14:cNvContentPartPr/>
              <p14:nvPr/>
            </p14:nvContentPartPr>
            <p14:xfrm>
              <a:off x="1044992" y="2939082"/>
              <a:ext cx="15360" cy="10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C4B1309-46A5-48B2-8F91-645089ECDB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0912" y="2935242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F3B4D0-750E-48BA-8C9B-84671C0F837C}"/>
                  </a:ext>
                </a:extLst>
              </p14:cNvPr>
              <p14:cNvContentPartPr/>
              <p14:nvPr/>
            </p14:nvContentPartPr>
            <p14:xfrm>
              <a:off x="1100192" y="2974122"/>
              <a:ext cx="60480" cy="45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F3B4D0-750E-48BA-8C9B-84671C0F83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4432" y="2968407"/>
                <a:ext cx="72360" cy="56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EE64A04-1B61-4F35-A4B8-B997CD3E199C}"/>
                  </a:ext>
                </a:extLst>
              </p14:cNvPr>
              <p14:cNvContentPartPr/>
              <p14:nvPr/>
            </p14:nvContentPartPr>
            <p14:xfrm>
              <a:off x="1290992" y="2878842"/>
              <a:ext cx="171120" cy="120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EE64A04-1B61-4F35-A4B8-B997CD3E199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5228" y="2872734"/>
                <a:ext cx="183008" cy="132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EAC81D1-A16C-4738-AB02-55DBA0F7A158}"/>
                  </a:ext>
                </a:extLst>
              </p14:cNvPr>
              <p14:cNvContentPartPr/>
              <p14:nvPr/>
            </p14:nvContentPartPr>
            <p14:xfrm>
              <a:off x="1547312" y="2888682"/>
              <a:ext cx="337080" cy="141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EAC81D1-A16C-4738-AB02-55DBA0F7A15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1550" y="2882907"/>
                <a:ext cx="348604" cy="153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699B692-1589-4B43-A247-E5B118E280AF}"/>
                  </a:ext>
                </a:extLst>
              </p14:cNvPr>
              <p14:cNvContentPartPr/>
              <p14:nvPr/>
            </p14:nvContentPartPr>
            <p14:xfrm>
              <a:off x="1924112" y="2868762"/>
              <a:ext cx="30480" cy="85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699B692-1589-4B43-A247-E5B118E280A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18375" y="2862642"/>
                <a:ext cx="41955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AC2D3A2-F2DF-452C-8E9B-7D2E01C42CFC}"/>
                  </a:ext>
                </a:extLst>
              </p14:cNvPr>
              <p14:cNvContentPartPr/>
              <p14:nvPr/>
            </p14:nvContentPartPr>
            <p14:xfrm>
              <a:off x="1908992" y="2903802"/>
              <a:ext cx="55440" cy="10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AC2D3A2-F2DF-452C-8E9B-7D2E01C42C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03269" y="2898108"/>
                <a:ext cx="66886" cy="22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BF8864D-12C7-471F-B3FB-67C969164FE9}"/>
                  </a:ext>
                </a:extLst>
              </p14:cNvPr>
              <p14:cNvContentPartPr/>
              <p14:nvPr/>
            </p14:nvContentPartPr>
            <p14:xfrm>
              <a:off x="2054672" y="2833482"/>
              <a:ext cx="10320" cy="100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BF8864D-12C7-471F-B3FB-67C969164FE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48978" y="2827722"/>
                <a:ext cx="22063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42B4108-EBD1-4D25-8562-904A7082EC9C}"/>
                  </a:ext>
                </a:extLst>
              </p14:cNvPr>
              <p14:cNvContentPartPr/>
              <p14:nvPr/>
            </p14:nvContentPartPr>
            <p14:xfrm>
              <a:off x="2115152" y="2848602"/>
              <a:ext cx="356880" cy="186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42B4108-EBD1-4D25-8562-904A7082EC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09036" y="2842838"/>
                <a:ext cx="368392" cy="197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89A6616-F702-4220-B52E-CAE4753A9D18}"/>
                  </a:ext>
                </a:extLst>
              </p14:cNvPr>
              <p14:cNvContentPartPr/>
              <p14:nvPr/>
            </p14:nvContentPartPr>
            <p14:xfrm>
              <a:off x="2516912" y="2858682"/>
              <a:ext cx="5280" cy="10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89A6616-F702-4220-B52E-CAE4753A9D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13072" y="2854842"/>
                <a:ext cx="12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E8160D1-C72A-450B-AE1A-51D70A3A1D9D}"/>
                  </a:ext>
                </a:extLst>
              </p14:cNvPr>
              <p14:cNvContentPartPr/>
              <p14:nvPr/>
            </p14:nvContentPartPr>
            <p14:xfrm>
              <a:off x="2516912" y="2929002"/>
              <a:ext cx="240" cy="5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E8160D1-C72A-450B-AE1A-51D70A3A1D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13072" y="2925162"/>
                <a:ext cx="79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65F8207-CAEF-4471-AF0C-701A59FEB348}"/>
                  </a:ext>
                </a:extLst>
              </p14:cNvPr>
              <p14:cNvContentPartPr/>
              <p14:nvPr/>
            </p14:nvContentPartPr>
            <p14:xfrm>
              <a:off x="879152" y="3235482"/>
              <a:ext cx="85680" cy="105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65F8207-CAEF-4471-AF0C-701A59FEB3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3392" y="3229722"/>
                <a:ext cx="97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024C7BF-617E-4A7C-B472-2E29D44A9380}"/>
                  </a:ext>
                </a:extLst>
              </p14:cNvPr>
              <p14:cNvContentPartPr/>
              <p14:nvPr/>
            </p14:nvContentPartPr>
            <p14:xfrm>
              <a:off x="909152" y="3376122"/>
              <a:ext cx="246480" cy="50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024C7BF-617E-4A7C-B472-2E29D44A93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03395" y="3370403"/>
                <a:ext cx="258354" cy="61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230091F-8FE6-4A71-AC42-5ED2F2E6B904}"/>
                  </a:ext>
                </a:extLst>
              </p14:cNvPr>
              <p14:cNvContentPartPr/>
              <p14:nvPr/>
            </p14:nvContentPartPr>
            <p14:xfrm>
              <a:off x="914192" y="3461562"/>
              <a:ext cx="80640" cy="95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230091F-8FE6-4A71-AC42-5ED2F2E6B90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8432" y="3455802"/>
                <a:ext cx="92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DD1622C-5B94-450B-9ACC-7D2AFF9A4E23}"/>
                  </a:ext>
                </a:extLst>
              </p14:cNvPr>
              <p14:cNvContentPartPr/>
              <p14:nvPr/>
            </p14:nvContentPartPr>
            <p14:xfrm>
              <a:off x="1064912" y="3456522"/>
              <a:ext cx="60480" cy="140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DD1622C-5B94-450B-9ACC-7D2AFF9A4E2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9152" y="3450757"/>
                <a:ext cx="72360" cy="152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E9074A4-589E-4748-9791-6E85352E87CE}"/>
                  </a:ext>
                </a:extLst>
              </p14:cNvPr>
              <p14:cNvContentPartPr/>
              <p14:nvPr/>
            </p14:nvContentPartPr>
            <p14:xfrm>
              <a:off x="1195712" y="3491802"/>
              <a:ext cx="60480" cy="355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E9074A4-589E-4748-9791-6E85352E87C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89592" y="3485703"/>
                <a:ext cx="72360" cy="47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EFF486C-78E8-4509-8814-EB1F49299DFF}"/>
                  </a:ext>
                </a:extLst>
              </p14:cNvPr>
              <p14:cNvContentPartPr/>
              <p14:nvPr/>
            </p14:nvContentPartPr>
            <p14:xfrm>
              <a:off x="1436912" y="3340842"/>
              <a:ext cx="40320" cy="15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EFF486C-78E8-4509-8814-EB1F49299DF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30846" y="3335127"/>
                <a:ext cx="51738" cy="27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0C8D0AF-E732-493B-AFC2-288F0B0CB948}"/>
                  </a:ext>
                </a:extLst>
              </p14:cNvPr>
              <p14:cNvContentPartPr/>
              <p14:nvPr/>
            </p14:nvContentPartPr>
            <p14:xfrm>
              <a:off x="1436912" y="3386202"/>
              <a:ext cx="50400" cy="10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0C8D0AF-E732-493B-AFC2-288F0B0CB94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30835" y="3380508"/>
                <a:ext cx="61838" cy="22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5E2C055-2FD7-400C-AF02-D41D04DF008B}"/>
                  </a:ext>
                </a:extLst>
              </p14:cNvPr>
              <p14:cNvContentPartPr/>
              <p14:nvPr/>
            </p14:nvContentPartPr>
            <p14:xfrm>
              <a:off x="1738352" y="3310842"/>
              <a:ext cx="206160" cy="100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5E2C055-2FD7-400C-AF02-D41D04DF008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32246" y="3305082"/>
                <a:ext cx="217653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71CEBF9-31DB-4822-898D-619600CD2754}"/>
                  </a:ext>
                </a:extLst>
              </p14:cNvPr>
              <p14:cNvContentPartPr/>
              <p14:nvPr/>
            </p14:nvContentPartPr>
            <p14:xfrm>
              <a:off x="2014592" y="3305802"/>
              <a:ext cx="70560" cy="13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71CEBF9-31DB-4822-898D-619600CD275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008832" y="3300053"/>
                <a:ext cx="82440" cy="142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18CD214-E533-432B-B60C-A2073FF101BE}"/>
                  </a:ext>
                </a:extLst>
              </p14:cNvPr>
              <p14:cNvContentPartPr/>
              <p14:nvPr/>
            </p14:nvContentPartPr>
            <p14:xfrm>
              <a:off x="2210432" y="3255642"/>
              <a:ext cx="100800" cy="90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18CD214-E533-432B-B60C-A2073FF101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04672" y="3249522"/>
                <a:ext cx="112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7514296-E2A8-4334-A264-F43F32C5FB6C}"/>
                  </a:ext>
                </a:extLst>
              </p14:cNvPr>
              <p14:cNvContentPartPr/>
              <p14:nvPr/>
            </p14:nvContentPartPr>
            <p14:xfrm>
              <a:off x="2446592" y="3195162"/>
              <a:ext cx="447360" cy="120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7514296-E2A8-4334-A264-F43F32C5FB6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40834" y="3189413"/>
                <a:ext cx="459237" cy="132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341AB6A-3BFF-4B66-84EB-DB2568142EDD}"/>
                  </a:ext>
                </a:extLst>
              </p14:cNvPr>
              <p14:cNvContentPartPr/>
              <p14:nvPr/>
            </p14:nvContentPartPr>
            <p14:xfrm>
              <a:off x="326432" y="3973962"/>
              <a:ext cx="236640" cy="1358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341AB6A-3BFF-4B66-84EB-DB2568142ED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0660" y="3968197"/>
                <a:ext cx="248544" cy="147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2594B4A-A776-4124-847A-D128480CCDA3}"/>
                  </a:ext>
                </a:extLst>
              </p14:cNvPr>
              <p14:cNvContentPartPr/>
              <p14:nvPr/>
            </p14:nvContentPartPr>
            <p14:xfrm>
              <a:off x="713312" y="3908682"/>
              <a:ext cx="397200" cy="1358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2594B4A-A776-4124-847A-D128480CCDA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7550" y="3902917"/>
                <a:ext cx="409084" cy="147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CA0AF7F-2946-430F-AF5C-B0BEB87DDBC2}"/>
                  </a:ext>
                </a:extLst>
              </p14:cNvPr>
              <p14:cNvContentPartPr/>
              <p14:nvPr/>
            </p14:nvContentPartPr>
            <p14:xfrm>
              <a:off x="1205792" y="3868602"/>
              <a:ext cx="402360" cy="150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CA0AF7F-2946-430F-AF5C-B0BEB87DDBC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99674" y="3862477"/>
                <a:ext cx="413877" cy="162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A8F7BA8-2AC5-4AEC-B907-533B557FD552}"/>
                  </a:ext>
                </a:extLst>
              </p14:cNvPr>
              <p14:cNvContentPartPr/>
              <p14:nvPr/>
            </p14:nvContentPartPr>
            <p14:xfrm>
              <a:off x="1843712" y="3888522"/>
              <a:ext cx="108480" cy="756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A8F7BA8-2AC5-4AEC-B907-533B557FD5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37946" y="3882762"/>
                <a:ext cx="120013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F0F4D47-4762-4D95-93F3-2A69343DEB9B}"/>
                  </a:ext>
                </a:extLst>
              </p14:cNvPr>
              <p14:cNvContentPartPr/>
              <p14:nvPr/>
            </p14:nvContentPartPr>
            <p14:xfrm>
              <a:off x="925085" y="4183087"/>
              <a:ext cx="43200" cy="86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F0F4D47-4762-4D95-93F3-2A69343DEB9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18965" y="4177319"/>
                <a:ext cx="55080" cy="97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9F0CF2C-177F-44D3-BE4E-58A322431C0C}"/>
                  </a:ext>
                </a:extLst>
              </p14:cNvPr>
              <p14:cNvContentPartPr/>
              <p14:nvPr/>
            </p14:nvContentPartPr>
            <p14:xfrm>
              <a:off x="1225325" y="4319887"/>
              <a:ext cx="32400" cy="2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9F0CF2C-177F-44D3-BE4E-58A322431C0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19565" y="4316047"/>
                <a:ext cx="4428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B8A783F-DAA8-4E61-815C-40A447925BE2}"/>
                  </a:ext>
                </a:extLst>
              </p14:cNvPr>
              <p14:cNvContentPartPr/>
              <p14:nvPr/>
            </p14:nvContentPartPr>
            <p14:xfrm>
              <a:off x="1230605" y="4341247"/>
              <a:ext cx="35040" cy="84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B8A783F-DAA8-4E61-815C-40A447925BE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24884" y="4335404"/>
                <a:ext cx="46482" cy="20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5673744-D8DE-4BE8-9EEA-1C6AF3C3D33C}"/>
                  </a:ext>
                </a:extLst>
              </p14:cNvPr>
              <p14:cNvContentPartPr/>
              <p14:nvPr/>
            </p14:nvContentPartPr>
            <p14:xfrm>
              <a:off x="911645" y="4295647"/>
              <a:ext cx="187920" cy="177532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5673744-D8DE-4BE8-9EEA-1C6AF3C3D33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05885" y="4289885"/>
                <a:ext cx="199800" cy="189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0F5FB17-78FA-4712-AD03-971259A0EFAD}"/>
                  </a:ext>
                </a:extLst>
              </p14:cNvPr>
              <p14:cNvContentPartPr/>
              <p14:nvPr/>
            </p14:nvContentPartPr>
            <p14:xfrm>
              <a:off x="1504333" y="4180431"/>
              <a:ext cx="161040" cy="134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0F5FB17-78FA-4712-AD03-971259A0EFA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98222" y="4174666"/>
                <a:ext cx="172543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CA675A6-0D98-48C6-AB4E-5AB54B74DDB0}"/>
                  </a:ext>
                </a:extLst>
              </p14:cNvPr>
              <p14:cNvContentPartPr/>
              <p14:nvPr/>
            </p14:nvContentPartPr>
            <p14:xfrm>
              <a:off x="1461373" y="4365471"/>
              <a:ext cx="24480" cy="91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CA675A6-0D98-48C6-AB4E-5AB54B74DDB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55253" y="4359351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CECC586-D505-4469-B381-EEFFC540A2F1}"/>
                  </a:ext>
                </a:extLst>
              </p14:cNvPr>
              <p14:cNvContentPartPr/>
              <p14:nvPr/>
            </p14:nvContentPartPr>
            <p14:xfrm>
              <a:off x="1541773" y="4386831"/>
              <a:ext cx="240" cy="28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CECC586-D505-4469-B381-EEFFC540A2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37933" y="4382991"/>
                <a:ext cx="79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AFA1C0C-7EE3-44DF-ADD6-B10C347D95BE}"/>
                  </a:ext>
                </a:extLst>
              </p14:cNvPr>
              <p14:cNvContentPartPr/>
              <p14:nvPr/>
            </p14:nvContentPartPr>
            <p14:xfrm>
              <a:off x="1536493" y="4421631"/>
              <a:ext cx="5520" cy="28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AFA1C0C-7EE3-44DF-ADD6-B10C347D95B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2413" y="4417791"/>
                <a:ext cx="134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BC41549-A72B-4D66-91FC-CE60F5AE05DC}"/>
                  </a:ext>
                </a:extLst>
              </p14:cNvPr>
              <p14:cNvContentPartPr/>
              <p14:nvPr/>
            </p14:nvContentPartPr>
            <p14:xfrm>
              <a:off x="1611373" y="4368111"/>
              <a:ext cx="196200" cy="644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BC41549-A72B-4D66-91FC-CE60F5AE05D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05613" y="4362351"/>
                <a:ext cx="207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9A43AC9-9B86-4703-9537-EA9DACD261C8}"/>
                  </a:ext>
                </a:extLst>
              </p14:cNvPr>
              <p14:cNvContentPartPr/>
              <p14:nvPr/>
            </p14:nvContentPartPr>
            <p14:xfrm>
              <a:off x="1957374" y="4282242"/>
              <a:ext cx="37680" cy="806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9A43AC9-9B86-4703-9537-EA9DACD261C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51686" y="4276482"/>
                <a:ext cx="49055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3CA03194-AC51-4027-BCE8-B785502ED2FD}"/>
                  </a:ext>
                </a:extLst>
              </p14:cNvPr>
              <p14:cNvContentPartPr/>
              <p14:nvPr/>
            </p14:nvContentPartPr>
            <p14:xfrm>
              <a:off x="2037774" y="4290402"/>
              <a:ext cx="78120" cy="1021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3CA03194-AC51-4027-BCE8-B785502ED2F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32014" y="4284289"/>
                <a:ext cx="90000" cy="11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74AA51B5-C972-4CE0-8EF1-68E3DFB75429}"/>
                  </a:ext>
                </a:extLst>
              </p14:cNvPr>
              <p14:cNvContentPartPr/>
              <p14:nvPr/>
            </p14:nvContentPartPr>
            <p14:xfrm>
              <a:off x="2221125" y="4046019"/>
              <a:ext cx="227409" cy="3967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74AA51B5-C972-4CE0-8EF1-68E3DFB7542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15368" y="4040259"/>
                <a:ext cx="238923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1E5B76D-CF3A-452B-81FF-794C98160A98}"/>
                  </a:ext>
                </a:extLst>
              </p14:cNvPr>
              <p14:cNvContentPartPr/>
              <p14:nvPr/>
            </p14:nvContentPartPr>
            <p14:xfrm>
              <a:off x="2519445" y="4136259"/>
              <a:ext cx="243720" cy="1694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1E5B76D-CF3A-452B-81FF-794C98160A9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13685" y="4130491"/>
                <a:ext cx="255600" cy="181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EE985331-E503-4678-A3BE-D14BEA3E15AF}"/>
                  </a:ext>
                </a:extLst>
              </p14:cNvPr>
              <p14:cNvContentPartPr/>
              <p14:nvPr/>
            </p14:nvContentPartPr>
            <p14:xfrm>
              <a:off x="863205" y="4838739"/>
              <a:ext cx="165120" cy="51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EE985331-E503-4678-A3BE-D14BEA3E15A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57449" y="4832992"/>
                <a:ext cx="176991" cy="62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FE6F9FB2-2EF3-49F5-AC04-170A77B2F3A2}"/>
                  </a:ext>
                </a:extLst>
              </p14:cNvPr>
              <p14:cNvContentPartPr/>
              <p14:nvPr/>
            </p14:nvContentPartPr>
            <p14:xfrm>
              <a:off x="839685" y="4964259"/>
              <a:ext cx="47280" cy="590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FE6F9FB2-2EF3-49F5-AC04-170A77B2F3A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33910" y="4958534"/>
                <a:ext cx="59190" cy="70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7A4FC96E-03E2-48E1-A18A-9F1DFF806384}"/>
                  </a:ext>
                </a:extLst>
              </p14:cNvPr>
              <p14:cNvContentPartPr/>
              <p14:nvPr/>
            </p14:nvContentPartPr>
            <p14:xfrm>
              <a:off x="969285" y="4960419"/>
              <a:ext cx="94440" cy="553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7A4FC96E-03E2-48E1-A18A-9F1DFF80638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63181" y="4954671"/>
                <a:ext cx="105931" cy="67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308B3B64-1F7A-4ECC-84E0-2B8FF61E9AB2}"/>
                  </a:ext>
                </a:extLst>
              </p14:cNvPr>
              <p14:cNvContentPartPr/>
              <p14:nvPr/>
            </p14:nvContentPartPr>
            <p14:xfrm>
              <a:off x="1243845" y="4807299"/>
              <a:ext cx="39600" cy="81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308B3B64-1F7A-4ECC-84E0-2B8FF61E9AB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238085" y="4801622"/>
                <a:ext cx="51120" cy="19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FA1A86C-D469-4F83-A375-99F6C0836D51}"/>
                  </a:ext>
                </a:extLst>
              </p14:cNvPr>
              <p14:cNvContentPartPr/>
              <p14:nvPr/>
            </p14:nvContentPartPr>
            <p14:xfrm>
              <a:off x="1243845" y="4834899"/>
              <a:ext cx="51360" cy="276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2FA1A86C-D469-4F83-A375-99F6C0836D5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238098" y="4828884"/>
                <a:ext cx="62853" cy="38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B77EC972-4732-4C2A-A60A-551A1817E207}"/>
                  </a:ext>
                </a:extLst>
              </p14:cNvPr>
              <p14:cNvContentPartPr/>
              <p14:nvPr/>
            </p14:nvContentPartPr>
            <p14:xfrm>
              <a:off x="1495125" y="4717059"/>
              <a:ext cx="55200" cy="825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B77EC972-4732-4C2A-A60A-551A1817E20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489352" y="4711316"/>
                <a:ext cx="67106" cy="94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3A36959-C964-477A-B645-06F1078F542A}"/>
                  </a:ext>
                </a:extLst>
              </p14:cNvPr>
              <p14:cNvContentPartPr/>
              <p14:nvPr/>
            </p14:nvContentPartPr>
            <p14:xfrm>
              <a:off x="1483365" y="4842579"/>
              <a:ext cx="149280" cy="396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3A36959-C964-477A-B645-06F1078F542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77623" y="4836819"/>
                <a:ext cx="160763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633BB82-1524-4225-B8D7-3C429CE1E899}"/>
                  </a:ext>
                </a:extLst>
              </p14:cNvPr>
              <p14:cNvContentPartPr/>
              <p14:nvPr/>
            </p14:nvContentPartPr>
            <p14:xfrm>
              <a:off x="1475445" y="4932819"/>
              <a:ext cx="55200" cy="669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633BB82-1524-4225-B8D7-3C429CE1E89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469672" y="4927059"/>
                <a:ext cx="67106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A0EF21A-6F2C-4B4B-AD94-2737ACE1F896}"/>
                  </a:ext>
                </a:extLst>
              </p14:cNvPr>
              <p14:cNvContentPartPr/>
              <p14:nvPr/>
            </p14:nvContentPartPr>
            <p14:xfrm>
              <a:off x="1581525" y="4913379"/>
              <a:ext cx="125760" cy="11400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A0EF21A-6F2C-4B4B-AD94-2737ACE1F89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575417" y="4907265"/>
                <a:ext cx="137258" cy="125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113ACD7-21F6-43BF-AF5D-C5D34FE6A5C5}"/>
                  </a:ext>
                </a:extLst>
              </p14:cNvPr>
              <p14:cNvContentPartPr/>
              <p14:nvPr/>
            </p14:nvContentPartPr>
            <p14:xfrm>
              <a:off x="1903365" y="4642419"/>
              <a:ext cx="294600" cy="4202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113ACD7-21F6-43BF-AF5D-C5D34FE6A5C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897250" y="4636657"/>
                <a:ext cx="306111" cy="431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4A70E6BA-5AF6-43B1-A5CB-384F98B3325C}"/>
                  </a:ext>
                </a:extLst>
              </p14:cNvPr>
              <p14:cNvContentPartPr/>
              <p14:nvPr/>
            </p14:nvContentPartPr>
            <p14:xfrm>
              <a:off x="2378085" y="4783779"/>
              <a:ext cx="66960" cy="1298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4A70E6BA-5AF6-43B1-A5CB-384F98B3325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72325" y="4778024"/>
                <a:ext cx="78840" cy="141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80A4CB78-D10B-47BD-823C-853A5B1E916C}"/>
                  </a:ext>
                </a:extLst>
              </p14:cNvPr>
              <p14:cNvContentPartPr/>
              <p14:nvPr/>
            </p14:nvContentPartPr>
            <p14:xfrm>
              <a:off x="2488005" y="4717059"/>
              <a:ext cx="8160" cy="276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80A4CB78-D10B-47BD-823C-853A5B1E916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482328" y="4711397"/>
                <a:ext cx="19513" cy="38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262F0B70-652C-4682-B905-6175734EEE31}"/>
                  </a:ext>
                </a:extLst>
              </p14:cNvPr>
              <p14:cNvContentPartPr/>
              <p14:nvPr/>
            </p14:nvContentPartPr>
            <p14:xfrm>
              <a:off x="2586165" y="4677939"/>
              <a:ext cx="212160" cy="1452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262F0B70-652C-4682-B905-6175734EEE3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80042" y="4671829"/>
                <a:ext cx="224047" cy="15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4594C58B-D29A-4D7F-BCEA-89459CE29986}"/>
                  </a:ext>
                </a:extLst>
              </p14:cNvPr>
              <p14:cNvContentPartPr/>
              <p14:nvPr/>
            </p14:nvContentPartPr>
            <p14:xfrm>
              <a:off x="619845" y="5325459"/>
              <a:ext cx="168960" cy="1140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4594C58B-D29A-4D7F-BCEA-89459CE2998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4081" y="5319345"/>
                <a:ext cx="180848" cy="125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EE332DC6-99B5-407A-BF67-AD4FF018EF0A}"/>
                  </a:ext>
                </a:extLst>
              </p14:cNvPr>
              <p14:cNvContentPartPr/>
              <p14:nvPr/>
            </p14:nvContentPartPr>
            <p14:xfrm>
              <a:off x="1000725" y="5286099"/>
              <a:ext cx="208200" cy="13392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EE332DC6-99B5-407A-BF67-AD4FF018EF0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94612" y="5280339"/>
                <a:ext cx="219707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CFD5352F-DE29-4891-B363-6478B0997C45}"/>
                  </a:ext>
                </a:extLst>
              </p14:cNvPr>
              <p14:cNvContentPartPr/>
              <p14:nvPr/>
            </p14:nvContentPartPr>
            <p14:xfrm>
              <a:off x="1259685" y="5297859"/>
              <a:ext cx="63120" cy="552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CFD5352F-DE29-4891-B363-6478B0997C4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53914" y="5292086"/>
                <a:ext cx="74662" cy="67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8DAEBC99-270C-4594-91A3-67A8303EE124}"/>
                  </a:ext>
                </a:extLst>
              </p14:cNvPr>
              <p14:cNvContentPartPr/>
              <p14:nvPr/>
            </p14:nvContentPartPr>
            <p14:xfrm>
              <a:off x="1373445" y="5254659"/>
              <a:ext cx="349440" cy="825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8DAEBC99-270C-4594-91A3-67A8303EE12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367693" y="5248916"/>
                <a:ext cx="360944" cy="94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C0126E3C-E135-45D1-BF20-F029AF9D6D7D}"/>
                  </a:ext>
                </a:extLst>
              </p14:cNvPr>
              <p14:cNvContentPartPr/>
              <p14:nvPr/>
            </p14:nvContentPartPr>
            <p14:xfrm>
              <a:off x="1769925" y="5286099"/>
              <a:ext cx="240" cy="2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C0126E3C-E135-45D1-BF20-F029AF9D6D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65845" y="5282259"/>
                <a:ext cx="792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5419F34-B440-45AB-B19A-10F5E6AFAC2D}"/>
                  </a:ext>
                </a:extLst>
              </p14:cNvPr>
              <p14:cNvContentPartPr/>
              <p14:nvPr/>
            </p14:nvContentPartPr>
            <p14:xfrm>
              <a:off x="1773765" y="5317539"/>
              <a:ext cx="240" cy="2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5419F34-B440-45AB-B19A-10F5E6AFAC2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69925" y="5313699"/>
                <a:ext cx="792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B8DA757C-726C-43FC-9467-EC31F8EC3EC1}"/>
                  </a:ext>
                </a:extLst>
              </p14:cNvPr>
              <p14:cNvContentPartPr/>
              <p14:nvPr/>
            </p14:nvContentPartPr>
            <p14:xfrm>
              <a:off x="810428" y="5703808"/>
              <a:ext cx="202800" cy="472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B8DA757C-726C-43FC-9467-EC31F8EC3EC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04675" y="5698033"/>
                <a:ext cx="214306" cy="58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36771A30-A6D2-41A7-B170-45325E418A6F}"/>
                  </a:ext>
                </a:extLst>
              </p14:cNvPr>
              <p14:cNvContentPartPr/>
              <p14:nvPr/>
            </p14:nvContentPartPr>
            <p14:xfrm>
              <a:off x="805628" y="5775328"/>
              <a:ext cx="286920" cy="1167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36771A30-A6D2-41A7-B170-45325E418A6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99516" y="5769544"/>
                <a:ext cx="298426" cy="128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287CB4CD-7755-4E53-A718-EF69A1B1EFFE}"/>
                  </a:ext>
                </a:extLst>
              </p14:cNvPr>
              <p14:cNvContentPartPr/>
              <p14:nvPr/>
            </p14:nvContentPartPr>
            <p14:xfrm>
              <a:off x="1238108" y="5664208"/>
              <a:ext cx="32400" cy="3264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287CB4CD-7755-4E53-A718-EF69A1B1EFF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231988" y="5658405"/>
                <a:ext cx="44280" cy="44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47C41DC-6307-4A18-95EC-9FFB8D94971D}"/>
                  </a:ext>
                </a:extLst>
              </p14:cNvPr>
              <p14:cNvContentPartPr/>
              <p14:nvPr/>
            </p14:nvContentPartPr>
            <p14:xfrm>
              <a:off x="1459989" y="5564709"/>
              <a:ext cx="35040" cy="698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47C41DC-6307-4A18-95EC-9FFB8D94971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454209" y="5558979"/>
                <a:ext cx="46961" cy="81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D95A69CF-910A-4E3E-A775-6DFDE20D8D0F}"/>
                  </a:ext>
                </a:extLst>
              </p14:cNvPr>
              <p14:cNvContentPartPr/>
              <p14:nvPr/>
            </p14:nvContentPartPr>
            <p14:xfrm>
              <a:off x="1445589" y="5689509"/>
              <a:ext cx="159840" cy="206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D95A69CF-910A-4E3E-A775-6DFDE20D8D0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439469" y="5683715"/>
                <a:ext cx="171720" cy="32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4EA5296C-D209-4D30-A77F-55CF1690D2F3}"/>
                  </a:ext>
                </a:extLst>
              </p14:cNvPr>
              <p14:cNvContentPartPr/>
              <p14:nvPr/>
            </p14:nvContentPartPr>
            <p14:xfrm>
              <a:off x="1448469" y="5767749"/>
              <a:ext cx="43680" cy="6984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4EA5296C-D209-4D30-A77F-55CF1690D2F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42382" y="5762019"/>
                <a:ext cx="55137" cy="81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DBBD2ED5-0B6D-4C87-AC74-F9265F8973B9}"/>
                  </a:ext>
                </a:extLst>
              </p14:cNvPr>
              <p14:cNvContentPartPr/>
              <p14:nvPr/>
            </p14:nvContentPartPr>
            <p14:xfrm>
              <a:off x="1535589" y="5764869"/>
              <a:ext cx="119040" cy="8160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DBBD2ED5-0B6D-4C87-AC74-F9265F8973B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529475" y="5759092"/>
                <a:ext cx="130548" cy="9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B5891820-B522-4593-AF04-B092FD4CFB91}"/>
                  </a:ext>
                </a:extLst>
              </p14:cNvPr>
              <p14:cNvContentPartPr/>
              <p14:nvPr/>
            </p14:nvContentPartPr>
            <p14:xfrm>
              <a:off x="1760970" y="5648100"/>
              <a:ext cx="162120" cy="13248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B5891820-B522-4593-AF04-B092FD4CFB9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755206" y="5641997"/>
                <a:ext cx="174009" cy="143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F4122860-8B27-46FB-A01D-180FC88C26B1}"/>
                  </a:ext>
                </a:extLst>
              </p14:cNvPr>
              <p14:cNvContentPartPr/>
              <p14:nvPr/>
            </p14:nvContentPartPr>
            <p14:xfrm>
              <a:off x="811487" y="6092047"/>
              <a:ext cx="47280" cy="825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F4122860-8B27-46FB-A01D-180FC88C26B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05351" y="6085918"/>
                <a:ext cx="59190" cy="94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E2314748-F876-4C68-BE40-4816CA900264}"/>
                  </a:ext>
                </a:extLst>
              </p14:cNvPr>
              <p14:cNvContentPartPr/>
              <p14:nvPr/>
            </p14:nvContentPartPr>
            <p14:xfrm>
              <a:off x="814367" y="6227167"/>
              <a:ext cx="200640" cy="147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E2314748-F876-4C68-BE40-4816CA90026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08593" y="6221402"/>
                <a:ext cx="212548" cy="158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FEF4BD69-B3F7-434D-8017-26E91A3592BD}"/>
                  </a:ext>
                </a:extLst>
              </p14:cNvPr>
              <p14:cNvContentPartPr/>
              <p14:nvPr/>
            </p14:nvContentPartPr>
            <p14:xfrm>
              <a:off x="1178927" y="6200767"/>
              <a:ext cx="29760" cy="624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FEF4BD69-B3F7-434D-8017-26E91A3592B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73190" y="6194894"/>
                <a:ext cx="41234" cy="17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374463C7-74E4-4FA0-ADF0-4489C4D20D5C}"/>
                  </a:ext>
                </a:extLst>
              </p14:cNvPr>
              <p14:cNvContentPartPr/>
              <p14:nvPr/>
            </p14:nvContentPartPr>
            <p14:xfrm>
              <a:off x="1176047" y="6227167"/>
              <a:ext cx="23760" cy="624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374463C7-74E4-4FA0-ADF0-4489C4D20D5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71967" y="6223327"/>
                <a:ext cx="31440" cy="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1316FE99-522B-47E9-8236-09E34A711DD0}"/>
                  </a:ext>
                </a:extLst>
              </p14:cNvPr>
              <p14:cNvContentPartPr/>
              <p14:nvPr/>
            </p14:nvContentPartPr>
            <p14:xfrm>
              <a:off x="1376797" y="6106274"/>
              <a:ext cx="34320" cy="6864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1316FE99-522B-47E9-8236-09E34A711DD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370719" y="6100524"/>
                <a:ext cx="45760" cy="8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87CEE448-3390-45BE-9CD4-1C314272612D}"/>
                  </a:ext>
                </a:extLst>
              </p14:cNvPr>
              <p14:cNvContentPartPr/>
              <p14:nvPr/>
            </p14:nvContentPartPr>
            <p14:xfrm>
              <a:off x="1387357" y="6211394"/>
              <a:ext cx="89520" cy="316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87CEE448-3390-45BE-9CD4-1C314272612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381245" y="6205699"/>
                <a:ext cx="101384" cy="43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4699602C-4C8B-4A88-87F7-8458FC996A06}"/>
                  </a:ext>
                </a:extLst>
              </p14:cNvPr>
              <p14:cNvContentPartPr/>
              <p14:nvPr/>
            </p14:nvContentPartPr>
            <p14:xfrm>
              <a:off x="1368877" y="6277154"/>
              <a:ext cx="29040" cy="6600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4699602C-4C8B-4A88-87F7-8458FC996A0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363211" y="6271384"/>
                <a:ext cx="40373" cy="77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26410C97-C740-4535-BAC6-0235F7D61E5E}"/>
                  </a:ext>
                </a:extLst>
              </p14:cNvPr>
              <p14:cNvContentPartPr/>
              <p14:nvPr/>
            </p14:nvContentPartPr>
            <p14:xfrm>
              <a:off x="1439917" y="6261314"/>
              <a:ext cx="31680" cy="739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26410C97-C740-4535-BAC6-0235F7D61E5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33866" y="6255545"/>
                <a:ext cx="43071" cy="85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38A307ED-D561-438E-8992-8BB04411743A}"/>
                  </a:ext>
                </a:extLst>
              </p14:cNvPr>
              <p14:cNvContentPartPr/>
              <p14:nvPr/>
            </p14:nvContentPartPr>
            <p14:xfrm>
              <a:off x="1518637" y="6316514"/>
              <a:ext cx="34320" cy="2400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38A307ED-D561-438E-8992-8BB04411743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512917" y="6310783"/>
                <a:ext cx="45760" cy="35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2BBE7A3C-03C3-4955-AC81-2CCE197A68C4}"/>
                  </a:ext>
                </a:extLst>
              </p14:cNvPr>
              <p14:cNvContentPartPr/>
              <p14:nvPr/>
            </p14:nvContentPartPr>
            <p14:xfrm>
              <a:off x="186939" y="5309701"/>
              <a:ext cx="319626" cy="10645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2BBE7A3C-03C3-4955-AC81-2CCE197A68C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1173" y="5303941"/>
                <a:ext cx="331517" cy="10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EBA61355-D0C6-433F-AEA2-E9A14D1C3D17}"/>
                  </a:ext>
                </a:extLst>
              </p14:cNvPr>
              <p14:cNvContentPartPr/>
              <p14:nvPr/>
            </p14:nvContentPartPr>
            <p14:xfrm>
              <a:off x="293979" y="2518501"/>
              <a:ext cx="101760" cy="2688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EBA61355-D0C6-433F-AEA2-E9A14D1C3D1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88246" y="2512842"/>
                <a:ext cx="113226" cy="38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198411E0-E8F5-4DB7-9331-BF2A14B7D727}"/>
                  </a:ext>
                </a:extLst>
              </p14:cNvPr>
              <p14:cNvContentPartPr/>
              <p14:nvPr/>
            </p14:nvContentPartPr>
            <p14:xfrm>
              <a:off x="310059" y="2577301"/>
              <a:ext cx="208800" cy="14472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198411E0-E8F5-4DB7-9331-BF2A14B7D72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04299" y="2571541"/>
                <a:ext cx="2206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34D36153-4377-4911-9089-ED1D33AE67F5}"/>
                  </a:ext>
                </a:extLst>
              </p14:cNvPr>
              <p14:cNvContentPartPr/>
              <p14:nvPr/>
            </p14:nvContentPartPr>
            <p14:xfrm>
              <a:off x="620139" y="2593381"/>
              <a:ext cx="85680" cy="6432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34D36153-4377-4911-9089-ED1D33AE67F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14403" y="2587664"/>
                <a:ext cx="97152" cy="75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4A6A543-BDE4-4C26-8A36-FFB47D2305FA}"/>
                  </a:ext>
                </a:extLst>
              </p14:cNvPr>
              <p14:cNvContentPartPr/>
              <p14:nvPr/>
            </p14:nvContentPartPr>
            <p14:xfrm>
              <a:off x="791259" y="2572021"/>
              <a:ext cx="37680" cy="8568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4A6A543-BDE4-4C26-8A36-FFB47D2305F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85517" y="2566285"/>
                <a:ext cx="49522" cy="97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4E78FAF6-8814-4D93-96C0-724C2A3F3C44}"/>
                  </a:ext>
                </a:extLst>
              </p14:cNvPr>
              <p14:cNvContentPartPr/>
              <p14:nvPr/>
            </p14:nvContentPartPr>
            <p14:xfrm>
              <a:off x="908859" y="2507701"/>
              <a:ext cx="5520" cy="2688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4E78FAF6-8814-4D93-96C0-724C2A3F3C4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03339" y="2502042"/>
                <a:ext cx="16560" cy="38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062EB11A-B3CE-426D-AFC2-842417CC9DD9}"/>
                  </a:ext>
                </a:extLst>
              </p14:cNvPr>
              <p14:cNvContentPartPr/>
              <p14:nvPr/>
            </p14:nvContentPartPr>
            <p14:xfrm>
              <a:off x="903579" y="2577301"/>
              <a:ext cx="107520" cy="645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062EB11A-B3CE-426D-AFC2-842417CC9DD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97825" y="2571562"/>
                <a:ext cx="119027" cy="76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BE2678DE-050E-4ECA-A044-4F1C058B7E33}"/>
                  </a:ext>
                </a:extLst>
              </p14:cNvPr>
              <p14:cNvContentPartPr/>
              <p14:nvPr/>
            </p14:nvContentPartPr>
            <p14:xfrm>
              <a:off x="1074699" y="2438341"/>
              <a:ext cx="117960" cy="29424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BE2678DE-050E-4ECA-A044-4F1C058B7E3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68945" y="2432226"/>
                <a:ext cx="129828" cy="305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482737B3-D6D5-485A-B7B2-E05295F61ADE}"/>
                  </a:ext>
                </a:extLst>
              </p14:cNvPr>
              <p14:cNvContentPartPr/>
              <p14:nvPr/>
            </p14:nvContentPartPr>
            <p14:xfrm>
              <a:off x="1352859" y="2491861"/>
              <a:ext cx="224640" cy="12312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482737B3-D6D5-485A-B7B2-E05295F61AD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346749" y="2485759"/>
                <a:ext cx="236142" cy="134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52C4FE3A-DFEE-444F-A771-98B111317625}"/>
                  </a:ext>
                </a:extLst>
              </p14:cNvPr>
              <p14:cNvContentPartPr/>
              <p14:nvPr/>
            </p14:nvContentPartPr>
            <p14:xfrm>
              <a:off x="1657659" y="2550661"/>
              <a:ext cx="11040" cy="5904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52C4FE3A-DFEE-444F-A771-98B11131762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651605" y="2544541"/>
                <a:ext cx="22436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5F96F99-A808-4BFF-A97C-214F995019D0}"/>
                  </a:ext>
                </a:extLst>
              </p14:cNvPr>
              <p14:cNvContentPartPr/>
              <p14:nvPr/>
            </p14:nvContentPartPr>
            <p14:xfrm>
              <a:off x="1679019" y="2497141"/>
              <a:ext cx="5520" cy="1632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5F96F99-A808-4BFF-A97C-214F995019D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675179" y="2493301"/>
                <a:ext cx="13440" cy="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AC63E2CD-8C01-4BFD-B137-7AE2300F5CE7}"/>
                  </a:ext>
                </a:extLst>
              </p14:cNvPr>
              <p14:cNvContentPartPr/>
              <p14:nvPr/>
            </p14:nvContentPartPr>
            <p14:xfrm>
              <a:off x="1721739" y="2550661"/>
              <a:ext cx="96480" cy="3768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AC63E2CD-8C01-4BFD-B137-7AE2300F5CE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715979" y="2544560"/>
                <a:ext cx="108360" cy="4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2B6FD5E7-7DEF-4B42-9420-7554DE1E6C9A}"/>
                  </a:ext>
                </a:extLst>
              </p14:cNvPr>
              <p14:cNvContentPartPr/>
              <p14:nvPr/>
            </p14:nvContentPartPr>
            <p14:xfrm>
              <a:off x="1844619" y="2507701"/>
              <a:ext cx="117840" cy="1821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2B6FD5E7-7DEF-4B42-9420-7554DE1E6C9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838853" y="2501941"/>
                <a:ext cx="129732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937AD335-44A3-45EC-AB08-3C0C51049029}"/>
                  </a:ext>
                </a:extLst>
              </p14:cNvPr>
              <p14:cNvContentPartPr/>
              <p14:nvPr/>
            </p14:nvContentPartPr>
            <p14:xfrm>
              <a:off x="1828779" y="2379541"/>
              <a:ext cx="32400" cy="2160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937AD335-44A3-45EC-AB08-3C0C5104902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822659" y="2373421"/>
                <a:ext cx="43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F2CB7629-1E03-45A1-BC42-89FEA6A5F376}"/>
                  </a:ext>
                </a:extLst>
              </p14:cNvPr>
              <p14:cNvContentPartPr/>
              <p14:nvPr/>
            </p14:nvContentPartPr>
            <p14:xfrm>
              <a:off x="2042619" y="2513221"/>
              <a:ext cx="32400" cy="7512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F2CB7629-1E03-45A1-BC42-89FEA6A5F37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036859" y="2507111"/>
                <a:ext cx="43920" cy="8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45FD900D-929A-4D1A-8D0D-59B605F1E106}"/>
                  </a:ext>
                </a:extLst>
              </p14:cNvPr>
              <p14:cNvContentPartPr/>
              <p14:nvPr/>
            </p14:nvContentPartPr>
            <p14:xfrm>
              <a:off x="2149419" y="2523781"/>
              <a:ext cx="53760" cy="7512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45FD900D-929A-4D1A-8D0D-59B605F1E10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143646" y="2518030"/>
                <a:ext cx="65667" cy="8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F84C1774-367C-4BAD-A5E3-AB37ABD986DF}"/>
                  </a:ext>
                </a:extLst>
              </p14:cNvPr>
              <p14:cNvContentPartPr/>
              <p14:nvPr/>
            </p14:nvContentPartPr>
            <p14:xfrm>
              <a:off x="2245659" y="2523781"/>
              <a:ext cx="288960" cy="10728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F84C1774-367C-4BAD-A5E3-AB37ABD986D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239901" y="2518021"/>
                <a:ext cx="300835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D1E31365-4FBC-4C53-9EFC-16DCFF5BDCE9}"/>
                  </a:ext>
                </a:extLst>
              </p14:cNvPr>
              <p14:cNvContentPartPr/>
              <p14:nvPr/>
            </p14:nvContentPartPr>
            <p14:xfrm>
              <a:off x="2598699" y="2411461"/>
              <a:ext cx="75120" cy="1605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D1E31365-4FBC-4C53-9EFC-16DCFF5BDCE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592948" y="2405714"/>
                <a:ext cx="86981" cy="172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2900B1AA-C860-44DD-9C18-25C3560D63C5}"/>
                  </a:ext>
                </a:extLst>
              </p14:cNvPr>
              <p14:cNvContentPartPr/>
              <p14:nvPr/>
            </p14:nvContentPartPr>
            <p14:xfrm>
              <a:off x="2764539" y="2448901"/>
              <a:ext cx="48480" cy="7512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2900B1AA-C860-44DD-9C18-25C3560D63C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758434" y="2443150"/>
                <a:ext cx="59972" cy="8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8D499AE6-1456-4F6B-8922-C178C63B63FF}"/>
                  </a:ext>
                </a:extLst>
              </p14:cNvPr>
              <p14:cNvContentPartPr/>
              <p14:nvPr/>
            </p14:nvContentPartPr>
            <p14:xfrm>
              <a:off x="2860779" y="2390101"/>
              <a:ext cx="5520" cy="552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8D499AE6-1456-4F6B-8922-C178C63B63F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856939" y="2386261"/>
                <a:ext cx="13440" cy="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36F1B158-B592-48EF-9F3F-969B45ED29FF}"/>
                  </a:ext>
                </a:extLst>
              </p14:cNvPr>
              <p14:cNvContentPartPr/>
              <p14:nvPr/>
            </p14:nvContentPartPr>
            <p14:xfrm>
              <a:off x="2844699" y="2550661"/>
              <a:ext cx="11040" cy="4848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36F1B158-B592-48EF-9F3F-969B45ED29F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839001" y="2544556"/>
                <a:ext cx="22436" cy="59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7FC0C5C5-3307-47A4-80F2-6D28179845F6}"/>
                  </a:ext>
                </a:extLst>
              </p14:cNvPr>
              <p14:cNvContentPartPr/>
              <p14:nvPr/>
            </p14:nvContentPartPr>
            <p14:xfrm>
              <a:off x="1019792" y="3215322"/>
              <a:ext cx="107958" cy="105237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7FC0C5C5-3307-47A4-80F2-6D28179845F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14034" y="3209575"/>
                <a:ext cx="119474" cy="116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6427CD3-6FBF-4900-B7C4-093D731E818C}"/>
                  </a:ext>
                </a:extLst>
              </p14:cNvPr>
              <p14:cNvContentPartPr/>
              <p14:nvPr/>
            </p14:nvContentPartPr>
            <p14:xfrm>
              <a:off x="1018925" y="4153567"/>
              <a:ext cx="87345" cy="117872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6427CD3-6FBF-4900-B7C4-093D731E818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12839" y="4147800"/>
                <a:ext cx="98800" cy="129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4E8B8CE5-E53C-4C95-9F56-83E8A692A38B}"/>
                  </a:ext>
                </a:extLst>
              </p14:cNvPr>
              <p14:cNvContentPartPr/>
              <p14:nvPr/>
            </p14:nvContentPartPr>
            <p14:xfrm>
              <a:off x="1968174" y="4118802"/>
              <a:ext cx="150369" cy="12624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4E8B8CE5-E53C-4C95-9F56-83E8A692A38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962432" y="4112688"/>
                <a:ext cx="161853" cy="138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F9629D90-9E19-4A92-881E-900411321DDA}"/>
                  </a:ext>
                </a:extLst>
              </p14:cNvPr>
              <p14:cNvContentPartPr/>
              <p14:nvPr/>
            </p14:nvContentPartPr>
            <p14:xfrm>
              <a:off x="879045" y="4673859"/>
              <a:ext cx="176778" cy="128593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F9629D90-9E19-4A92-881E-900411321DD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72937" y="4668080"/>
                <a:ext cx="188276" cy="140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9C2B2BCE-C167-4BE7-9140-A63B88CA1B6E}"/>
                  </a:ext>
                </a:extLst>
              </p14:cNvPr>
              <p14:cNvContentPartPr/>
              <p14:nvPr/>
            </p14:nvContentPartPr>
            <p14:xfrm>
              <a:off x="1593285" y="4693539"/>
              <a:ext cx="102618" cy="106633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9C2B2BCE-C167-4BE7-9140-A63B88CA1B6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587164" y="4687794"/>
                <a:ext cx="114500" cy="118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FB3D8D09-03F1-4289-97E1-E82EAF638759}"/>
                  </a:ext>
                </a:extLst>
              </p14:cNvPr>
              <p14:cNvContentPartPr/>
              <p14:nvPr/>
            </p14:nvContentPartPr>
            <p14:xfrm>
              <a:off x="830348" y="5587648"/>
              <a:ext cx="161271" cy="95641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FB3D8D09-03F1-4289-97E1-E82EAF63875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24228" y="5581895"/>
                <a:ext cx="172790" cy="10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2C3B2723-E445-4ADB-8B74-063989EEB169}"/>
                  </a:ext>
                </a:extLst>
              </p14:cNvPr>
              <p14:cNvContentPartPr/>
              <p14:nvPr/>
            </p14:nvContentPartPr>
            <p14:xfrm>
              <a:off x="1555749" y="5561829"/>
              <a:ext cx="72230" cy="9698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2C3B2723-E445-4ADB-8B74-063989EEB16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549999" y="5555700"/>
                <a:ext cx="83729" cy="108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A808CF25-CC5A-4660-AA1F-AC3A088756F9}"/>
                  </a:ext>
                </a:extLst>
              </p14:cNvPr>
              <p14:cNvContentPartPr/>
              <p14:nvPr/>
            </p14:nvContentPartPr>
            <p14:xfrm>
              <a:off x="899567" y="6081569"/>
              <a:ext cx="78781" cy="90169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A808CF25-CC5A-4660-AA1F-AC3A088756F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93785" y="6075775"/>
                <a:ext cx="90707" cy="10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A1CF3D57-7138-4178-88CD-09358C8C8C9A}"/>
                  </a:ext>
                </a:extLst>
              </p14:cNvPr>
              <p14:cNvContentPartPr/>
              <p14:nvPr/>
            </p14:nvContentPartPr>
            <p14:xfrm>
              <a:off x="1450237" y="6088034"/>
              <a:ext cx="66191" cy="93184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A1CF3D57-7138-4178-88CD-09358C8C8C9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444481" y="6082277"/>
                <a:ext cx="77702" cy="105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76B3F53D-1CB0-44DC-9DAF-0E337815871E}"/>
                  </a:ext>
                </a:extLst>
              </p14:cNvPr>
              <p14:cNvContentPartPr/>
              <p14:nvPr/>
            </p14:nvContentPartPr>
            <p14:xfrm>
              <a:off x="4097827" y="3638440"/>
              <a:ext cx="210960" cy="12480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76B3F53D-1CB0-44DC-9DAF-0E337815871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092067" y="3632326"/>
                <a:ext cx="222480" cy="136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8E4315EE-DD43-4539-895B-707D0434D66B}"/>
                  </a:ext>
                </a:extLst>
              </p14:cNvPr>
              <p14:cNvContentPartPr/>
              <p14:nvPr/>
            </p14:nvContentPartPr>
            <p14:xfrm>
              <a:off x="4365907" y="3652600"/>
              <a:ext cx="38640" cy="8160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8E4315EE-DD43-4539-895B-707D0434D66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360129" y="3646848"/>
                <a:ext cx="50196" cy="93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8927752A-7ACF-411E-96B5-942A4CB70C6A}"/>
                  </a:ext>
                </a:extLst>
              </p14:cNvPr>
              <p14:cNvContentPartPr/>
              <p14:nvPr/>
            </p14:nvContentPartPr>
            <p14:xfrm>
              <a:off x="4456867" y="3600040"/>
              <a:ext cx="144240" cy="13896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8927752A-7ACF-411E-96B5-942A4CB70C6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451112" y="3594295"/>
                <a:ext cx="155750" cy="150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8899260A-AAC3-428B-BF40-057C6B8DEF92}"/>
                  </a:ext>
                </a:extLst>
              </p14:cNvPr>
              <p14:cNvContentPartPr/>
              <p14:nvPr/>
            </p14:nvContentPartPr>
            <p14:xfrm>
              <a:off x="4643587" y="3585640"/>
              <a:ext cx="96000" cy="1389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8899260A-AAC3-428B-BF40-057C6B8DEF9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37834" y="3579895"/>
                <a:ext cx="107865" cy="150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89491AB2-6B13-4683-8CF4-5ED424172E7C}"/>
                  </a:ext>
                </a:extLst>
              </p14:cNvPr>
              <p14:cNvContentPartPr/>
              <p14:nvPr/>
            </p14:nvContentPartPr>
            <p14:xfrm>
              <a:off x="4811347" y="3647800"/>
              <a:ext cx="5040" cy="24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89491AB2-6B13-4683-8CF4-5ED424172E7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807267" y="3643960"/>
                <a:ext cx="1272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7D2D8C45-EC46-4D92-BC87-B0B31F7ADB4A}"/>
                  </a:ext>
                </a:extLst>
              </p14:cNvPr>
              <p14:cNvContentPartPr/>
              <p14:nvPr/>
            </p14:nvContentPartPr>
            <p14:xfrm>
              <a:off x="4816147" y="3686200"/>
              <a:ext cx="5040" cy="504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7D2D8C45-EC46-4D92-BC87-B0B31F7ADB4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812067" y="3682360"/>
                <a:ext cx="12720" cy="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D6343D4D-5B3B-4528-BECD-52743CDD9E6E}"/>
                  </a:ext>
                </a:extLst>
              </p14:cNvPr>
              <p14:cNvContentPartPr/>
              <p14:nvPr/>
            </p14:nvContentPartPr>
            <p14:xfrm>
              <a:off x="4141027" y="4059640"/>
              <a:ext cx="5040" cy="5760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D6343D4D-5B3B-4528-BECD-52743CDD9E6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135267" y="4053916"/>
                <a:ext cx="16920" cy="69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A1C5B549-238E-4596-BC56-A0D718345056}"/>
                  </a:ext>
                </a:extLst>
              </p14:cNvPr>
              <p14:cNvContentPartPr/>
              <p14:nvPr/>
            </p14:nvContentPartPr>
            <p14:xfrm>
              <a:off x="4169827" y="3997480"/>
              <a:ext cx="240" cy="24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A1C5B549-238E-4596-BC56-A0D71834505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165747" y="3993400"/>
                <a:ext cx="792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342E7720-5991-448B-8534-89BD77DC40F8}"/>
                  </a:ext>
                </a:extLst>
              </p14:cNvPr>
              <p14:cNvContentPartPr/>
              <p14:nvPr/>
            </p14:nvContentPartPr>
            <p14:xfrm>
              <a:off x="4188787" y="4050040"/>
              <a:ext cx="364440" cy="16308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342E7720-5991-448B-8534-89BD77DC40F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183025" y="4044280"/>
                <a:ext cx="375964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D1ADFA25-0B37-436A-A06E-26C35FBCE658}"/>
                  </a:ext>
                </a:extLst>
              </p14:cNvPr>
              <p14:cNvContentPartPr/>
              <p14:nvPr/>
            </p14:nvContentPartPr>
            <p14:xfrm>
              <a:off x="4734547" y="4040440"/>
              <a:ext cx="670560" cy="8160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D1ADFA25-0B37-436A-A06E-26C35FBCE65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728788" y="4034688"/>
                <a:ext cx="682078" cy="93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EC7B821E-F530-4636-A594-DC8C33574F50}"/>
                  </a:ext>
                </a:extLst>
              </p14:cNvPr>
              <p14:cNvContentPartPr/>
              <p14:nvPr/>
            </p14:nvContentPartPr>
            <p14:xfrm>
              <a:off x="6477187" y="3978280"/>
              <a:ext cx="641760" cy="7680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EC7B821E-F530-4636-A594-DC8C33574F5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471428" y="3972511"/>
                <a:ext cx="653638" cy="88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82FDCDB9-205C-489A-818A-14C354C1E1B3}"/>
                  </a:ext>
                </a:extLst>
              </p14:cNvPr>
              <p14:cNvContentPartPr/>
              <p14:nvPr/>
            </p14:nvContentPartPr>
            <p14:xfrm>
              <a:off x="7286467" y="3954280"/>
              <a:ext cx="230040" cy="9600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82FDCDB9-205C-489A-818A-14C354C1E1B3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280357" y="3948527"/>
                <a:ext cx="241542" cy="107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4950AD4C-5D02-408F-8D3A-631CFA733437}"/>
                  </a:ext>
                </a:extLst>
              </p14:cNvPr>
              <p14:cNvContentPartPr/>
              <p14:nvPr/>
            </p14:nvContentPartPr>
            <p14:xfrm>
              <a:off x="7535347" y="3959080"/>
              <a:ext cx="81600" cy="12480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4950AD4C-5D02-408F-8D3A-631CFA73343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529595" y="3953326"/>
                <a:ext cx="93463" cy="136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DB571667-2785-4CAF-BC25-7ED1CEB47155}"/>
                  </a:ext>
                </a:extLst>
              </p14:cNvPr>
              <p14:cNvContentPartPr/>
              <p14:nvPr/>
            </p14:nvContentPartPr>
            <p14:xfrm>
              <a:off x="7693267" y="3973480"/>
              <a:ext cx="48000" cy="4800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DB571667-2785-4CAF-BC25-7ED1CEB4715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687536" y="3967749"/>
                <a:ext cx="59463" cy="5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A34F35CE-EF1A-4A9B-A6D8-C91142116600}"/>
                  </a:ext>
                </a:extLst>
              </p14:cNvPr>
              <p14:cNvContentPartPr/>
              <p14:nvPr/>
            </p14:nvContentPartPr>
            <p14:xfrm>
              <a:off x="7755427" y="3925480"/>
              <a:ext cx="38640" cy="8160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A34F35CE-EF1A-4A9B-A6D8-C9114211660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749649" y="3919728"/>
                <a:ext cx="50196" cy="93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57C2205E-1DF6-44C9-862F-B5AC12CA9FEB}"/>
                  </a:ext>
                </a:extLst>
              </p14:cNvPr>
              <p14:cNvContentPartPr/>
              <p14:nvPr/>
            </p14:nvContentPartPr>
            <p14:xfrm>
              <a:off x="7731667" y="3954280"/>
              <a:ext cx="72000" cy="504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57C2205E-1DF6-44C9-862F-B5AC12CA9FE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725547" y="3948520"/>
                <a:ext cx="838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F4CC9225-A58F-49D3-AE13-88A085DEF28C}"/>
                  </a:ext>
                </a:extLst>
              </p14:cNvPr>
              <p14:cNvContentPartPr/>
              <p14:nvPr/>
            </p14:nvContentPartPr>
            <p14:xfrm>
              <a:off x="7879987" y="3853720"/>
              <a:ext cx="397560" cy="225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F4CC9225-A58F-49D3-AE13-88A085DEF28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874225" y="3847960"/>
                <a:ext cx="409083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609A207E-0E1C-482C-B7F8-C1E0B88ACF30}"/>
                  </a:ext>
                </a:extLst>
              </p14:cNvPr>
              <p14:cNvContentPartPr/>
              <p14:nvPr/>
            </p14:nvContentPartPr>
            <p14:xfrm>
              <a:off x="7702867" y="4227160"/>
              <a:ext cx="378480" cy="22056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609A207E-0E1C-482C-B7F8-C1E0B88ACF30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697105" y="4221403"/>
                <a:ext cx="390364" cy="23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D00B8720-58FC-4BBC-9062-FE929DBBE5C3}"/>
                  </a:ext>
                </a:extLst>
              </p14:cNvPr>
              <p14:cNvContentPartPr/>
              <p14:nvPr/>
            </p14:nvContentPartPr>
            <p14:xfrm>
              <a:off x="8157667" y="4423480"/>
              <a:ext cx="168120" cy="20136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D00B8720-58FC-4BBC-9062-FE929DBBE5C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151907" y="4417717"/>
                <a:ext cx="179640" cy="212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0D14E1FE-524B-4AFC-8AEE-B888BEC37DFA}"/>
                  </a:ext>
                </a:extLst>
              </p14:cNvPr>
              <p14:cNvContentPartPr/>
              <p14:nvPr/>
            </p14:nvContentPartPr>
            <p14:xfrm>
              <a:off x="7746067" y="4657960"/>
              <a:ext cx="263520" cy="34968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0D14E1FE-524B-4AFC-8AEE-B888BEC37DF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739947" y="4652198"/>
                <a:ext cx="275400" cy="361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CD51AD33-C370-4CBF-A489-25A90D86D898}"/>
                  </a:ext>
                </a:extLst>
              </p14:cNvPr>
              <p14:cNvContentPartPr/>
              <p14:nvPr/>
            </p14:nvContentPartPr>
            <p14:xfrm>
              <a:off x="7492147" y="5098600"/>
              <a:ext cx="67200" cy="12480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CD51AD33-C370-4CBF-A489-25A90D86D898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486428" y="5092486"/>
                <a:ext cx="78638" cy="136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14C567A8-FD49-49E8-A248-8613D5F35E05}"/>
                  </a:ext>
                </a:extLst>
              </p14:cNvPr>
              <p14:cNvContentPartPr/>
              <p14:nvPr/>
            </p14:nvContentPartPr>
            <p14:xfrm>
              <a:off x="7626307" y="5122360"/>
              <a:ext cx="91200" cy="1059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14C567A8-FD49-49E8-A248-8613D5F35E0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620539" y="5116593"/>
                <a:ext cx="103096" cy="117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48C2296D-067D-4BA8-B685-5E392986182A}"/>
                  </a:ext>
                </a:extLst>
              </p14:cNvPr>
              <p14:cNvContentPartPr/>
              <p14:nvPr/>
            </p14:nvContentPartPr>
            <p14:xfrm>
              <a:off x="7731667" y="5117560"/>
              <a:ext cx="14640" cy="9840"/>
            </p14:xfrm>
          </p:contentPart>
        </mc:Choice>
        <mc:Fallback xmlns=""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48C2296D-067D-4BA8-B685-5E392986182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727827" y="5113720"/>
                <a:ext cx="22320" cy="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089A8ED6-08C1-48DA-B32A-220D8FD2A3DC}"/>
                  </a:ext>
                </a:extLst>
              </p14:cNvPr>
              <p14:cNvContentPartPr/>
              <p14:nvPr/>
            </p14:nvContentPartPr>
            <p14:xfrm>
              <a:off x="7525747" y="5270920"/>
              <a:ext cx="177360" cy="3384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089A8ED6-08C1-48DA-B32A-220D8FD2A3D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519991" y="5264800"/>
                <a:ext cx="189232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B3D2E2C3-45C8-462A-AADF-5638D1FDA052}"/>
                  </a:ext>
                </a:extLst>
              </p14:cNvPr>
              <p14:cNvContentPartPr/>
              <p14:nvPr/>
            </p14:nvContentPartPr>
            <p14:xfrm>
              <a:off x="7492147" y="5376280"/>
              <a:ext cx="67200" cy="9600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B3D2E2C3-45C8-462A-AADF-5638D1FDA05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486428" y="5370168"/>
                <a:ext cx="78638" cy="107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CE2642D8-1242-4156-BE00-C53CD99BB707}"/>
                  </a:ext>
                </a:extLst>
              </p14:cNvPr>
              <p14:cNvContentPartPr/>
              <p14:nvPr/>
            </p14:nvContentPartPr>
            <p14:xfrm>
              <a:off x="7616707" y="5404840"/>
              <a:ext cx="52800" cy="13440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CE2642D8-1242-4156-BE00-C53CD99BB70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610999" y="5399075"/>
                <a:ext cx="64216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BC045457-A87D-4D37-ABAA-BCB78A780A11}"/>
                  </a:ext>
                </a:extLst>
              </p14:cNvPr>
              <p14:cNvContentPartPr/>
              <p14:nvPr/>
            </p14:nvContentPartPr>
            <p14:xfrm>
              <a:off x="7731667" y="5438440"/>
              <a:ext cx="62400" cy="38640"/>
            </p14:xfrm>
          </p:contentPart>
        </mc:Choice>
        <mc:Fallback xmlns=""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BC045457-A87D-4D37-ABAA-BCB78A780A1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725570" y="5432662"/>
                <a:ext cx="73876" cy="50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8FD18CB0-F3D3-40EE-B1DA-DAD5293720C7}"/>
                  </a:ext>
                </a:extLst>
              </p14:cNvPr>
              <p14:cNvContentPartPr/>
              <p14:nvPr/>
            </p14:nvContentPartPr>
            <p14:xfrm>
              <a:off x="7999747" y="5184760"/>
              <a:ext cx="210960" cy="1725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8FD18CB0-F3D3-40EE-B1DA-DAD5293720C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993627" y="5178636"/>
                <a:ext cx="222480" cy="184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437BCEA2-19CF-4AE5-8E59-FD379C51A184}"/>
                  </a:ext>
                </a:extLst>
              </p14:cNvPr>
              <p14:cNvContentPartPr/>
              <p14:nvPr/>
            </p14:nvContentPartPr>
            <p14:xfrm>
              <a:off x="8287027" y="5146360"/>
              <a:ext cx="498240" cy="3498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437BCEA2-19CF-4AE5-8E59-FD379C51A18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280907" y="5140602"/>
                <a:ext cx="509760" cy="361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E2CFF2AC-19AB-4842-852E-3BDCB5BEFE73}"/>
                  </a:ext>
                </a:extLst>
              </p14:cNvPr>
              <p14:cNvContentPartPr/>
              <p14:nvPr/>
            </p14:nvContentPartPr>
            <p14:xfrm>
              <a:off x="6486787" y="5246920"/>
              <a:ext cx="751920" cy="10080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E2CFF2AC-19AB-4842-852E-3BDCB5BEFE7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481028" y="5241160"/>
                <a:ext cx="763798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C9F2D5E3-08B1-4147-A5FF-22DEA07E6F3C}"/>
                  </a:ext>
                </a:extLst>
              </p14:cNvPr>
              <p14:cNvContentPartPr/>
              <p14:nvPr/>
            </p14:nvContentPartPr>
            <p14:xfrm>
              <a:off x="5519827" y="4059640"/>
              <a:ext cx="38640" cy="3864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C9F2D5E3-08B1-4147-A5FF-22DEA07E6F3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514049" y="4053862"/>
                <a:ext cx="50196" cy="50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1DB29CC7-0D0F-4D4D-8701-A754777CB17D}"/>
                  </a:ext>
                </a:extLst>
              </p14:cNvPr>
              <p14:cNvContentPartPr/>
              <p14:nvPr/>
            </p14:nvContentPartPr>
            <p14:xfrm>
              <a:off x="5682547" y="4030840"/>
              <a:ext cx="229920" cy="576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1DB29CC7-0D0F-4D4D-8701-A754777CB17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676799" y="4025116"/>
                <a:ext cx="241416" cy="69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6078CF6-6D5C-4163-82A0-6A8D0F3D959D}"/>
                  </a:ext>
                </a:extLst>
              </p14:cNvPr>
              <p14:cNvContentPartPr/>
              <p14:nvPr/>
            </p14:nvContentPartPr>
            <p14:xfrm>
              <a:off x="6122947" y="4050040"/>
              <a:ext cx="24240" cy="2904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6078CF6-6D5C-4163-82A0-6A8D0F3D959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117158" y="4044304"/>
                <a:ext cx="35817" cy="40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2327B891-A3DB-4ED4-BF9A-83C61231CDEF}"/>
                  </a:ext>
                </a:extLst>
              </p14:cNvPr>
              <p14:cNvContentPartPr/>
              <p14:nvPr/>
            </p14:nvContentPartPr>
            <p14:xfrm>
              <a:off x="5424067" y="3604840"/>
              <a:ext cx="958080" cy="28752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2327B891-A3DB-4ED4-BF9A-83C61231CDE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418306" y="3599082"/>
                <a:ext cx="969601" cy="299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13CED018-577D-45BB-B6A9-06EABBAAF80E}"/>
                  </a:ext>
                </a:extLst>
              </p14:cNvPr>
              <p14:cNvContentPartPr/>
              <p14:nvPr/>
            </p14:nvContentPartPr>
            <p14:xfrm>
              <a:off x="6252307" y="5313880"/>
              <a:ext cx="38640" cy="3864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13CED018-577D-45BB-B6A9-06EABBAAF80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246529" y="5308102"/>
                <a:ext cx="50196" cy="50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894AD7C2-42BA-44CC-8C88-532BB30F167B}"/>
                  </a:ext>
                </a:extLst>
              </p14:cNvPr>
              <p14:cNvContentPartPr/>
              <p14:nvPr/>
            </p14:nvContentPartPr>
            <p14:xfrm>
              <a:off x="5773507" y="5304280"/>
              <a:ext cx="297120" cy="9600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894AD7C2-42BA-44CC-8C88-532BB30F167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767745" y="5298527"/>
                <a:ext cx="309005" cy="107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38A7ADE6-F169-4D79-8138-5869339F1AC8}"/>
                  </a:ext>
                </a:extLst>
              </p14:cNvPr>
              <p14:cNvContentPartPr/>
              <p14:nvPr/>
            </p14:nvContentPartPr>
            <p14:xfrm>
              <a:off x="5557987" y="5390440"/>
              <a:ext cx="29040" cy="3864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38A7ADE6-F169-4D79-8138-5869339F1AC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552251" y="5384662"/>
                <a:ext cx="40513" cy="50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EB2A70AB-540C-468D-A737-6F8E79C54610}"/>
                  </a:ext>
                </a:extLst>
              </p14:cNvPr>
              <p14:cNvContentPartPr/>
              <p14:nvPr/>
            </p14:nvContentPartPr>
            <p14:xfrm>
              <a:off x="5491027" y="5060200"/>
              <a:ext cx="866880" cy="13896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EB2A70AB-540C-468D-A737-6F8E79C54610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485267" y="5054455"/>
                <a:ext cx="878400" cy="150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93E41FBC-E8F2-4D4A-BD33-5A5931CD1DA7}"/>
                  </a:ext>
                </a:extLst>
              </p14:cNvPr>
              <p14:cNvContentPartPr/>
              <p14:nvPr/>
            </p14:nvContentPartPr>
            <p14:xfrm>
              <a:off x="5572387" y="4849480"/>
              <a:ext cx="632400" cy="14400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93E41FBC-E8F2-4D4A-BD33-5A5931CD1DA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566628" y="4843720"/>
                <a:ext cx="643918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BC7B6A72-9524-4573-BED1-059201B901D3}"/>
                  </a:ext>
                </a:extLst>
              </p14:cNvPr>
              <p14:cNvContentPartPr/>
              <p14:nvPr/>
            </p14:nvContentPartPr>
            <p14:xfrm>
              <a:off x="5687347" y="5577160"/>
              <a:ext cx="67200" cy="10560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BC7B6A72-9524-4573-BED1-059201B901D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681628" y="5571393"/>
                <a:ext cx="78638" cy="117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8145FDD8-6176-4828-B0EA-786A3F49DC63}"/>
                  </a:ext>
                </a:extLst>
              </p14:cNvPr>
              <p14:cNvContentPartPr/>
              <p14:nvPr/>
            </p14:nvContentPartPr>
            <p14:xfrm>
              <a:off x="5850067" y="5581960"/>
              <a:ext cx="112920" cy="12960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8145FDD8-6176-4828-B0EA-786A3F49DC6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844313" y="5576200"/>
                <a:ext cx="124428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2D609F66-EA10-4D7A-8F7D-AF069045ED1D}"/>
                  </a:ext>
                </a:extLst>
              </p14:cNvPr>
              <p14:cNvContentPartPr/>
              <p14:nvPr/>
            </p14:nvContentPartPr>
            <p14:xfrm>
              <a:off x="5725747" y="5787880"/>
              <a:ext cx="220560" cy="4344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2D609F66-EA10-4D7A-8F7D-AF069045ED1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719630" y="5782136"/>
                <a:ext cx="232074" cy="5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DBA8F9D1-5E12-45A9-BDE5-F64384B23BEC}"/>
                  </a:ext>
                </a:extLst>
              </p14:cNvPr>
              <p14:cNvContentPartPr/>
              <p14:nvPr/>
            </p14:nvContentPartPr>
            <p14:xfrm>
              <a:off x="5696947" y="5878840"/>
              <a:ext cx="62400" cy="8160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DBA8F9D1-5E12-45A9-BDE5-F64384B23BE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691209" y="5873088"/>
                <a:ext cx="73876" cy="93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540" name="Ink 539">
                <a:extLst>
                  <a:ext uri="{FF2B5EF4-FFF2-40B4-BE49-F238E27FC236}">
                    <a16:creationId xmlns:a16="http://schemas.microsoft.com/office/drawing/2014/main" id="{5AB306C5-27EC-462D-A6F6-97E6B31D2207}"/>
                  </a:ext>
                </a:extLst>
              </p14:cNvPr>
              <p14:cNvContentPartPr/>
              <p14:nvPr/>
            </p14:nvContentPartPr>
            <p14:xfrm>
              <a:off x="5921827" y="5926840"/>
              <a:ext cx="240" cy="240"/>
            </p14:xfrm>
          </p:contentPart>
        </mc:Choice>
        <mc:Fallback xmlns="">
          <p:pic>
            <p:nvPicPr>
              <p:cNvPr id="540" name="Ink 539">
                <a:extLst>
                  <a:ext uri="{FF2B5EF4-FFF2-40B4-BE49-F238E27FC236}">
                    <a16:creationId xmlns:a16="http://schemas.microsoft.com/office/drawing/2014/main" id="{5AB306C5-27EC-462D-A6F6-97E6B31D220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917987" y="5922760"/>
                <a:ext cx="792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2F1D8353-174D-47E9-B915-919B77A58C0D}"/>
                  </a:ext>
                </a:extLst>
              </p14:cNvPr>
              <p14:cNvContentPartPr/>
              <p14:nvPr/>
            </p14:nvContentPartPr>
            <p14:xfrm>
              <a:off x="5816707" y="5878840"/>
              <a:ext cx="153600" cy="129600"/>
            </p14:xfrm>
          </p:contentPart>
        </mc:Choice>
        <mc:Fallback xmlns=""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2F1D8353-174D-47E9-B915-919B77A58C0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810592" y="5873080"/>
                <a:ext cx="165111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BB8A6C33-BB31-465A-A18C-3995786D91E7}"/>
                  </a:ext>
                </a:extLst>
              </p14:cNvPr>
              <p14:cNvContentPartPr/>
              <p14:nvPr/>
            </p14:nvContentPartPr>
            <p14:xfrm>
              <a:off x="5246947" y="5582047"/>
              <a:ext cx="72000" cy="12960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BB8A6C33-BB31-465A-A18C-3995786D91E7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241187" y="5576287"/>
                <a:ext cx="838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38870276-078A-4BA0-AB22-4FFC0EB90289}"/>
                  </a:ext>
                </a:extLst>
              </p14:cNvPr>
              <p14:cNvContentPartPr/>
              <p14:nvPr/>
            </p14:nvContentPartPr>
            <p14:xfrm>
              <a:off x="5376067" y="5615647"/>
              <a:ext cx="53160" cy="8160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38870276-078A-4BA0-AB22-4FFC0EB90289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370320" y="5609536"/>
                <a:ext cx="64654" cy="93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424B07EF-F665-48A5-AD1C-257557FDA64F}"/>
                  </a:ext>
                </a:extLst>
              </p14:cNvPr>
              <p14:cNvContentPartPr/>
              <p14:nvPr/>
            </p14:nvContentPartPr>
            <p14:xfrm>
              <a:off x="5400067" y="5606047"/>
              <a:ext cx="52800" cy="1464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424B07EF-F665-48A5-AD1C-257557FDA64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394359" y="5599977"/>
                <a:ext cx="64216" cy="26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D19C2AC4-74BD-403D-9077-85A3CB21935B}"/>
                  </a:ext>
                </a:extLst>
              </p14:cNvPr>
              <p14:cNvContentPartPr/>
              <p14:nvPr/>
            </p14:nvContentPartPr>
            <p14:xfrm>
              <a:off x="5261347" y="5787967"/>
              <a:ext cx="148560" cy="4344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D19C2AC4-74BD-403D-9077-85A3CB21935B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255247" y="5781864"/>
                <a:ext cx="160043" cy="5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EE990B1D-F272-4039-B6DA-55A131FE75BE}"/>
                  </a:ext>
                </a:extLst>
              </p14:cNvPr>
              <p14:cNvContentPartPr/>
              <p14:nvPr/>
            </p14:nvContentPartPr>
            <p14:xfrm>
              <a:off x="5160787" y="5859727"/>
              <a:ext cx="249360" cy="8652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EE990B1D-F272-4039-B6DA-55A131FE75BE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155030" y="5853959"/>
                <a:ext cx="260874" cy="9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74D2F58D-D634-4E63-BA67-59A540B86AC3}"/>
                  </a:ext>
                </a:extLst>
              </p14:cNvPr>
              <p14:cNvContentPartPr/>
              <p14:nvPr/>
            </p14:nvContentPartPr>
            <p14:xfrm>
              <a:off x="5874067" y="6065647"/>
              <a:ext cx="72000" cy="24912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74D2F58D-D634-4E63-BA67-59A540B86AC3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868307" y="6059536"/>
                <a:ext cx="83880" cy="260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568" name="Ink 567">
                <a:extLst>
                  <a:ext uri="{FF2B5EF4-FFF2-40B4-BE49-F238E27FC236}">
                    <a16:creationId xmlns:a16="http://schemas.microsoft.com/office/drawing/2014/main" id="{853E928D-B38C-4A2A-9446-1621637BC016}"/>
                  </a:ext>
                </a:extLst>
              </p14:cNvPr>
              <p14:cNvContentPartPr/>
              <p14:nvPr/>
            </p14:nvContentPartPr>
            <p14:xfrm>
              <a:off x="5557987" y="6616207"/>
              <a:ext cx="302160" cy="124800"/>
            </p14:xfrm>
          </p:contentPart>
        </mc:Choice>
        <mc:Fallback xmlns="">
          <p:pic>
            <p:nvPicPr>
              <p:cNvPr id="568" name="Ink 567">
                <a:extLst>
                  <a:ext uri="{FF2B5EF4-FFF2-40B4-BE49-F238E27FC236}">
                    <a16:creationId xmlns:a16="http://schemas.microsoft.com/office/drawing/2014/main" id="{853E928D-B38C-4A2A-9446-1621637BC016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552218" y="6610075"/>
                <a:ext cx="314059" cy="136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1753E0BA-AF26-4264-B5D4-F60853FD74A0}"/>
                  </a:ext>
                </a:extLst>
              </p14:cNvPr>
              <p14:cNvContentPartPr/>
              <p14:nvPr/>
            </p14:nvContentPartPr>
            <p14:xfrm>
              <a:off x="6170947" y="6391087"/>
              <a:ext cx="258720" cy="13932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1753E0BA-AF26-4264-B5D4-F60853FD74A0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164821" y="6385327"/>
                <a:ext cx="270611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2852A86C-A146-44A1-9356-82EF7508BE9D}"/>
                  </a:ext>
                </a:extLst>
              </p14:cNvPr>
              <p14:cNvContentPartPr/>
              <p14:nvPr/>
            </p14:nvContentPartPr>
            <p14:xfrm>
              <a:off x="6213907" y="6558607"/>
              <a:ext cx="177360" cy="1464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2852A86C-A146-44A1-9356-82EF7508BE9D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208151" y="6552894"/>
                <a:ext cx="189232" cy="26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75DCA5BC-2C36-4C7A-AC0E-D1362B5DB7A0}"/>
                  </a:ext>
                </a:extLst>
              </p14:cNvPr>
              <p14:cNvContentPartPr/>
              <p14:nvPr/>
            </p14:nvContentPartPr>
            <p14:xfrm>
              <a:off x="6161347" y="6606607"/>
              <a:ext cx="196440" cy="11532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75DCA5BC-2C36-4C7A-AC0E-D1362B5DB7A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155591" y="6600481"/>
                <a:ext cx="208313" cy="126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8BB62A98-3714-4BCA-999C-1BDA19F4FCB0}"/>
                  </a:ext>
                </a:extLst>
              </p14:cNvPr>
              <p14:cNvContentPartPr/>
              <p14:nvPr/>
            </p14:nvContentPartPr>
            <p14:xfrm>
              <a:off x="5591587" y="6381487"/>
              <a:ext cx="338040" cy="19644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8BB62A98-3714-4BCA-999C-1BDA19F4FCB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585827" y="6375731"/>
                <a:ext cx="349560" cy="208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3463533B-76A7-43FC-9D24-DAD1D8901024}"/>
                  </a:ext>
                </a:extLst>
              </p14:cNvPr>
              <p14:cNvContentPartPr/>
              <p14:nvPr/>
            </p14:nvContentPartPr>
            <p14:xfrm>
              <a:off x="7324627" y="3456367"/>
              <a:ext cx="627360" cy="2301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3463533B-76A7-43FC-9D24-DAD1D8901024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318865" y="3450604"/>
                <a:ext cx="639245" cy="241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572B2869-93C1-4F9E-83E1-1A5C91CB039D}"/>
                  </a:ext>
                </a:extLst>
              </p14:cNvPr>
              <p14:cNvContentPartPr/>
              <p14:nvPr/>
            </p14:nvContentPartPr>
            <p14:xfrm>
              <a:off x="7587907" y="5859727"/>
              <a:ext cx="86400" cy="15336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572B2869-93C1-4F9E-83E1-1A5C91CB039D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582147" y="5853980"/>
                <a:ext cx="98280" cy="16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72BC5A67-08F8-45B8-8152-891AA04000F2}"/>
                  </a:ext>
                </a:extLst>
              </p14:cNvPr>
              <p14:cNvContentPartPr/>
              <p14:nvPr/>
            </p14:nvContentPartPr>
            <p14:xfrm>
              <a:off x="7698067" y="5931487"/>
              <a:ext cx="91200" cy="4800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72BC5A67-08F8-45B8-8152-891AA04000F2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692299" y="5925756"/>
                <a:ext cx="103096" cy="5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E116BCDA-DB50-4D6B-B804-678EE7371E94}"/>
                  </a:ext>
                </a:extLst>
              </p14:cNvPr>
              <p14:cNvContentPartPr/>
              <p14:nvPr/>
            </p14:nvContentPartPr>
            <p14:xfrm>
              <a:off x="7860787" y="5840527"/>
              <a:ext cx="167880" cy="1581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E116BCDA-DB50-4D6B-B804-678EE7371E94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855023" y="5834776"/>
                <a:ext cx="179768" cy="16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354FE1D0-CDE4-4365-8ED5-833F8AC9A1E8}"/>
                  </a:ext>
                </a:extLst>
              </p14:cNvPr>
              <p14:cNvContentPartPr/>
              <p14:nvPr/>
            </p14:nvContentPartPr>
            <p14:xfrm>
              <a:off x="8090707" y="5806927"/>
              <a:ext cx="541320" cy="17748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354FE1D0-CDE4-4365-8ED5-833F8AC9A1E8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084588" y="5801167"/>
                <a:ext cx="552837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935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966CC198-04B4-4D5A-AE4C-FCA95308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578623"/>
            <a:ext cx="9144000" cy="279377"/>
          </a:xfrm>
        </p:spPr>
        <p:txBody>
          <a:bodyPr/>
          <a:lstStyle/>
          <a:p>
            <a:r>
              <a:rPr lang="en-GB" sz="1600" dirty="0" err="1"/>
              <a:t>TensorFlow</a:t>
            </a:r>
            <a:r>
              <a:rPr lang="en-GB" sz="1600" dirty="0"/>
              <a:t> code. </a:t>
            </a:r>
            <a:r>
              <a:rPr lang="en-GB" sz="1600" i="0" dirty="0">
                <a:latin typeface="Inconsolata" panose="00000509000000000000" pitchFamily="49" charset="0"/>
              </a:rPr>
              <a:t>https://notebooks.azure.com/djw1005/libraries/mathsml/html/mnist.ipynb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884BE7CC-3CC2-4867-AC24-8D877BC4B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58808"/>
              </p:ext>
            </p:extLst>
          </p:nvPr>
        </p:nvGraphicFramePr>
        <p:xfrm>
          <a:off x="1" y="1"/>
          <a:ext cx="9144001" cy="628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52">
                  <a:extLst>
                    <a:ext uri="{9D8B030D-6E8A-4147-A177-3AD203B41FA5}">
                      <a16:colId xmlns:a16="http://schemas.microsoft.com/office/drawing/2014/main" val="758030479"/>
                    </a:ext>
                  </a:extLst>
                </a:gridCol>
                <a:gridCol w="8802549">
                  <a:extLst>
                    <a:ext uri="{9D8B030D-6E8A-4147-A177-3AD203B41FA5}">
                      <a16:colId xmlns:a16="http://schemas.microsoft.com/office/drawing/2014/main" val="2214193988"/>
                    </a:ext>
                  </a:extLst>
                </a:gridCol>
              </a:tblGrid>
              <a:tr h="6287983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4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5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6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7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8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9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10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11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12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13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14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15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16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17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18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19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20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21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22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23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24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25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26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27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28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29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30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31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32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33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34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35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36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37</a:t>
                      </a:r>
                    </a:p>
                    <a:p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38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39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40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41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42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43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44</a:t>
                      </a:r>
                      <a:b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</a:br>
                      <a:r>
                        <a:rPr lang="en-GB" sz="9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 = tf.Graph()</a:t>
                      </a:r>
                    </a:p>
                    <a:p>
                      <a:r>
                        <a:rPr lang="en-GB" sz="900" b="0" noProof="1">
                          <a:solidFill>
                            <a:srgbClr val="9954CC"/>
                          </a:solidFill>
                          <a:latin typeface="Inconsolata" panose="00000509000000000000" pitchFamily="49" charset="0"/>
                        </a:rPr>
                        <a:t>with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g.as_default():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</a:t>
                      </a:r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# inputs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x = tf.placeholder(tf.float32, shape=[BATCH_SIZE, 784], name=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'x'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y = tf.placeholder(tf.float32, shape=[BATCH_SIZE, 10], name=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'y'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)</a:t>
                      </a:r>
                    </a:p>
                    <a:p>
                      <a:endParaRPr lang="en-GB" sz="900" b="0" noProof="1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</a:t>
                      </a:r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# reshape a batch of inputs to be of dimension [28,28,1] 28=width, 28=height, 1=channels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x0 = tf.reshape(x, [-1, 28,28,1])</a:t>
                      </a:r>
                    </a:p>
                    <a:p>
                      <a:endParaRPr lang="en-GB" sz="900" b="0" noProof="1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</a:t>
                      </a:r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# convolve with a 5x5x1x32 matrix (gives 32 features for every 5x5x1 tile), then add constant</a:t>
                      </a:r>
                    </a:p>
                    <a:p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    # then apply the relu function elementwise</a:t>
                      </a:r>
                    </a:p>
                    <a:p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    # then pool over 2x2x1 blocks, giving a 14x14x32 image</a:t>
                      </a:r>
                    </a:p>
                    <a:p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    W_conv1 = tf.Variable(tf.truncated_normal(mean=0.0, stddev=0.1, shape=[5,5,1, 32]), name='w_conv1')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b_conv1 = tf.Variable(tf.constant(0.1, shape=[32]), name=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'b_conv1'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z1 = tf.nn.conv2d(x0, W_conv1, strides=[1,1,1,1], padding=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'SAME'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) + b_conv1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y1 = tf.nn.relu(z1)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h1 = tf.nn.max_pool(y1, ksize=[1,2,2,1], strides=[1,2,2,1], padding=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'SAME'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, name=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'h1’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)</a:t>
                      </a:r>
                    </a:p>
                    <a:p>
                      <a:endParaRPr lang="en-GB" sz="900" b="0" noProof="1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  <a:p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    # ...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    </a:t>
                      </a:r>
                    </a:p>
                    <a:p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    # another fully-connected layer, giving an output of size 10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W_cls = tf.Variable(tf.truncated_normal(mean=0.0, stddev=0.1, shape=[1024,10]), name=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'w_cls'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b_cls = tf.Variable(tf.constant(0.1, shape=[10]), name=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'b_cls'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y4 = tf.matmul(z4, W_cls) + b_cls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</a:t>
                      </a:r>
                    </a:p>
                    <a:p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    # define the loss function and accuracy metrics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loss = tf.reduce_mean(tf.nn.softmax_cross_entropy_with_logits(labels=y, logits=y4), name=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'loss’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is_correct = tf.equal(tf.argmax(y,1), tf.argmax(y4,1))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accuracy = tf.reduce_mean(tf.cast(is_correct, tf.float32))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</a:t>
                      </a:r>
                      <a:r>
                        <a:rPr lang="en-GB" sz="900" b="0" noProof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Inconsolata" panose="00000509000000000000" pitchFamily="49" charset="0"/>
                        </a:rPr>
                        <a:t># add necessary computation nodes for gradient descent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train_step = tf.train.AdamOptimizer(1e-4).minimize(loss)</a:t>
                      </a:r>
                    </a:p>
                    <a:p>
                      <a:endParaRPr lang="en-GB" sz="900" b="0" noProof="1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  <a:p>
                      <a:endParaRPr lang="en-GB" sz="900" b="0" noProof="1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  <a:p>
                      <a:endParaRPr lang="en-GB" sz="900" b="0" noProof="1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  <a:p>
                      <a:r>
                        <a:rPr lang="en-GB" sz="900" b="0" noProof="1">
                          <a:solidFill>
                            <a:srgbClr val="9954CC"/>
                          </a:solidFill>
                          <a:latin typeface="Inconsolata" panose="00000509000000000000" pitchFamily="49" charset="0"/>
                        </a:rPr>
                        <a:t>with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tf.Session(graph=g) </a:t>
                      </a:r>
                      <a:r>
                        <a:rPr lang="en-GB" sz="900" b="0" noProof="1">
                          <a:solidFill>
                            <a:srgbClr val="9954CC"/>
                          </a:solidFill>
                          <a:latin typeface="Inconsolata" panose="00000509000000000000" pitchFamily="49" charset="0"/>
                        </a:rPr>
                        <a:t>as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sess: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sess.run(tf.global_variables_initializer())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</a:t>
                      </a:r>
                      <a:r>
                        <a:rPr lang="en-GB" sz="900" b="0" noProof="1">
                          <a:solidFill>
                            <a:srgbClr val="9954CC"/>
                          </a:solidFill>
                          <a:latin typeface="Inconsolata" panose="00000509000000000000" pitchFamily="49" charset="0"/>
                        </a:rPr>
                        <a:t>for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i </a:t>
                      </a:r>
                      <a:r>
                        <a:rPr lang="en-GB" sz="900" b="0" noProof="1">
                          <a:solidFill>
                            <a:srgbClr val="9954CC"/>
                          </a:solidFill>
                          <a:latin typeface="Inconsolata" panose="00000509000000000000" pitchFamily="49" charset="0"/>
                        </a:rPr>
                        <a:t>in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range(20000):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    batch = mnist.train.next_batch(50)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    train_data = {x: batch[0], y: batch[1], keep_prob: 0.5}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    test_data = {x: mnist.validation.images, y: mnist.validation.labels, keep_prob: 1}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    sess.run(train_step, train_data)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    </a:t>
                      </a:r>
                      <a:r>
                        <a:rPr lang="en-GB" sz="900" b="0" noProof="1">
                          <a:solidFill>
                            <a:srgbClr val="9954CC"/>
                          </a:solidFill>
                          <a:latin typeface="Inconsolata" panose="00000509000000000000" pitchFamily="49" charset="0"/>
                        </a:rPr>
                        <a:t>if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i % 100 == 0: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        print(i, 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"train"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, sess.run([loss, accuracy], train_data))</a:t>
                      </a:r>
                    </a:p>
                    <a:p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         print(i, </a:t>
                      </a:r>
                      <a:r>
                        <a:rPr lang="en-GB" sz="900" b="0" noProof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Inconsolata" panose="00000509000000000000" pitchFamily="49" charset="0"/>
                        </a:rPr>
                        <a:t>"test"</a:t>
                      </a:r>
                      <a:r>
                        <a:rPr lang="en-GB" sz="900" b="0" noProof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, sess.run([loss, accuracy], test_data))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629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BE9C263-6C24-48EC-8D96-0CF37ADDC1BB}"/>
                  </a:ext>
                </a:extLst>
              </p14:cNvPr>
              <p14:cNvContentPartPr/>
              <p14:nvPr/>
            </p14:nvContentPartPr>
            <p14:xfrm>
              <a:off x="6919039" y="751824"/>
              <a:ext cx="465000" cy="1627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BE9C263-6C24-48EC-8D96-0CF37ADDC1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6158" y="748944"/>
                <a:ext cx="470763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5E9E391-8BAE-411D-9F24-4DF9AF60B3BE}"/>
                  </a:ext>
                </a:extLst>
              </p14:cNvPr>
              <p14:cNvContentPartPr/>
              <p14:nvPr/>
            </p14:nvContentPartPr>
            <p14:xfrm>
              <a:off x="7562959" y="729024"/>
              <a:ext cx="239640" cy="134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5E9E391-8BAE-411D-9F24-4DF9AF60B3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0080" y="726147"/>
                <a:ext cx="245397" cy="139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0A8467F-1581-43CA-BA20-3D5082A519AC}"/>
                  </a:ext>
                </a:extLst>
              </p14:cNvPr>
              <p14:cNvContentPartPr/>
              <p14:nvPr/>
            </p14:nvContentPartPr>
            <p14:xfrm>
              <a:off x="7953199" y="694944"/>
              <a:ext cx="866520" cy="2596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0A8467F-1581-43CA-BA20-3D5082A519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0318" y="692063"/>
                <a:ext cx="872282" cy="26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B30A7A0-351B-4A5B-AA07-80B0AB3D8DD6}"/>
                  </a:ext>
                </a:extLst>
              </p14:cNvPr>
              <p14:cNvContentPartPr/>
              <p14:nvPr/>
            </p14:nvContentPartPr>
            <p14:xfrm>
              <a:off x="6941839" y="1068144"/>
              <a:ext cx="131280" cy="1682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B30A7A0-351B-4A5B-AA07-80B0AB3D8D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8962" y="1065268"/>
                <a:ext cx="137035" cy="17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DC17A57-8A87-4D5B-9E8A-8B41F8F91B8C}"/>
                  </a:ext>
                </a:extLst>
              </p14:cNvPr>
              <p14:cNvContentPartPr/>
              <p14:nvPr/>
            </p14:nvContentPartPr>
            <p14:xfrm>
              <a:off x="7081519" y="1076544"/>
              <a:ext cx="151200" cy="125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DC17A57-8A87-4D5B-9E8A-8B41F8F91B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78639" y="1073667"/>
                <a:ext cx="156960" cy="131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FF49E48-5DE2-4CC7-A9C9-A83DC4FF9009}"/>
                  </a:ext>
                </a:extLst>
              </p14:cNvPr>
              <p14:cNvContentPartPr/>
              <p14:nvPr/>
            </p14:nvContentPartPr>
            <p14:xfrm>
              <a:off x="7289359" y="993984"/>
              <a:ext cx="54480" cy="1200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FF49E48-5DE2-4CC7-A9C9-A83DC4FF90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6473" y="991101"/>
                <a:ext cx="60253" cy="125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97876E2-2009-474E-A7DD-D6AFD95DBB23}"/>
                  </a:ext>
                </a:extLst>
              </p14:cNvPr>
              <p14:cNvContentPartPr/>
              <p14:nvPr/>
            </p14:nvContentPartPr>
            <p14:xfrm>
              <a:off x="7540159" y="1013904"/>
              <a:ext cx="60000" cy="88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97876E2-2009-474E-A7DD-D6AFD95DBB2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37302" y="1011024"/>
                <a:ext cx="65357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5491FE0-423E-4632-A488-119CCF714B4E}"/>
                  </a:ext>
                </a:extLst>
              </p14:cNvPr>
              <p14:cNvContentPartPr/>
              <p14:nvPr/>
            </p14:nvContentPartPr>
            <p14:xfrm>
              <a:off x="7654159" y="1045344"/>
              <a:ext cx="8880" cy="600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5491FE0-423E-4632-A488-119CCF714B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51317" y="1042487"/>
                <a:ext cx="14563" cy="65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E1DD59A-88C0-4CAA-9A92-E77D47CE631A}"/>
                  </a:ext>
                </a:extLst>
              </p14:cNvPr>
              <p14:cNvContentPartPr/>
              <p14:nvPr/>
            </p14:nvContentPartPr>
            <p14:xfrm>
              <a:off x="7654159" y="988464"/>
              <a:ext cx="11520" cy="144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E1DD59A-88C0-4CAA-9A92-E77D47CE63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51366" y="985654"/>
                <a:ext cx="16756" cy="1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CA17058-9F66-4BFF-BC1B-8454BF743C45}"/>
                  </a:ext>
                </a:extLst>
              </p14:cNvPr>
              <p14:cNvContentPartPr/>
              <p14:nvPr/>
            </p14:nvContentPartPr>
            <p14:xfrm>
              <a:off x="7713919" y="1053744"/>
              <a:ext cx="60000" cy="400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CA17058-9F66-4BFF-BC1B-8454BF743C4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11062" y="1050855"/>
                <a:ext cx="65357" cy="45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202EA51-1D58-46F1-AA25-9FAAD98B5685}"/>
                  </a:ext>
                </a:extLst>
              </p14:cNvPr>
              <p14:cNvContentPartPr/>
              <p14:nvPr/>
            </p14:nvContentPartPr>
            <p14:xfrm>
              <a:off x="7990159" y="1008384"/>
              <a:ext cx="330480" cy="102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202EA51-1D58-46F1-AA25-9FAAD98B56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87279" y="1005504"/>
                <a:ext cx="3362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F4E462B-00B4-466D-AC58-683C6D57A632}"/>
                  </a:ext>
                </a:extLst>
              </p14:cNvPr>
              <p14:cNvContentPartPr/>
              <p14:nvPr/>
            </p14:nvContentPartPr>
            <p14:xfrm>
              <a:off x="8377001" y="1121479"/>
              <a:ext cx="2640" cy="2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F4E462B-00B4-466D-AC58-683C6D57A63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5321" y="1119559"/>
                <a:ext cx="6480" cy="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BBC2DA3-3A36-4FD2-B989-A895D919C9F2}"/>
                  </a:ext>
                </a:extLst>
              </p14:cNvPr>
              <p14:cNvContentPartPr/>
              <p14:nvPr/>
            </p14:nvContentPartPr>
            <p14:xfrm>
              <a:off x="6912761" y="1419079"/>
              <a:ext cx="150120" cy="1098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BBC2DA3-3A36-4FD2-B989-A895D919C9F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09888" y="1416199"/>
                <a:ext cx="155866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5E06CCCD-4434-4C9F-833A-8864F9C5235D}"/>
                  </a:ext>
                </a:extLst>
              </p14:cNvPr>
              <p14:cNvContentPartPr/>
              <p14:nvPr/>
            </p14:nvContentPartPr>
            <p14:xfrm>
              <a:off x="7195961" y="1383319"/>
              <a:ext cx="443400" cy="1192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5E06CCCD-4434-4C9F-833A-8864F9C5235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93082" y="1380445"/>
                <a:ext cx="449158" cy="125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4B048C21-E78B-4F22-BD17-A54E74E2C13E}"/>
                  </a:ext>
                </a:extLst>
              </p14:cNvPr>
              <p14:cNvContentPartPr/>
              <p14:nvPr/>
            </p14:nvContentPartPr>
            <p14:xfrm>
              <a:off x="7710281" y="1347559"/>
              <a:ext cx="447960" cy="1336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4B048C21-E78B-4F22-BD17-A54E74E2C13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07400" y="1344676"/>
                <a:ext cx="453722" cy="139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8A69019A-98FB-4797-BEC8-ECB464BAB3A0}"/>
                  </a:ext>
                </a:extLst>
              </p14:cNvPr>
              <p14:cNvContentPartPr/>
              <p14:nvPr/>
            </p14:nvContentPartPr>
            <p14:xfrm>
              <a:off x="8262761" y="1349959"/>
              <a:ext cx="409920" cy="1527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8A69019A-98FB-4797-BEC8-ECB464BAB3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59879" y="1347077"/>
                <a:ext cx="415683" cy="158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D62407F9-24EA-4547-913C-06B8773243B1}"/>
                  </a:ext>
                </a:extLst>
              </p14:cNvPr>
              <p14:cNvContentPartPr/>
              <p14:nvPr/>
            </p14:nvContentPartPr>
            <p14:xfrm>
              <a:off x="6872201" y="1616839"/>
              <a:ext cx="140640" cy="1670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D62407F9-24EA-4547-913C-06B8773243B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69331" y="1613959"/>
                <a:ext cx="146022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843AD14A-8863-4DDA-ACE7-67C83EDC1B04}"/>
                  </a:ext>
                </a:extLst>
              </p14:cNvPr>
              <p14:cNvContentPartPr/>
              <p14:nvPr/>
            </p14:nvContentPartPr>
            <p14:xfrm>
              <a:off x="7138841" y="1581079"/>
              <a:ext cx="490800" cy="1717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843AD14A-8863-4DDA-ACE7-67C83EDC1B0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5960" y="1578199"/>
                <a:ext cx="496561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CCFB069C-A27D-4881-A5C1-BD72AC55C646}"/>
                  </a:ext>
                </a:extLst>
              </p14:cNvPr>
              <p14:cNvContentPartPr/>
              <p14:nvPr/>
            </p14:nvContentPartPr>
            <p14:xfrm>
              <a:off x="7729481" y="1566679"/>
              <a:ext cx="716040" cy="1742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CCFB069C-A27D-4881-A5C1-BD72AC55C64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26601" y="1563799"/>
                <a:ext cx="721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9926D16C-A821-44F1-BB94-CB1A2CBBC1EE}"/>
                  </a:ext>
                </a:extLst>
              </p14:cNvPr>
              <p14:cNvContentPartPr/>
              <p14:nvPr/>
            </p14:nvContentPartPr>
            <p14:xfrm>
              <a:off x="6291901" y="829859"/>
              <a:ext cx="281760" cy="24132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9926D16C-A821-44F1-BB94-CB1A2CBBC1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89026" y="826979"/>
                <a:ext cx="287151" cy="24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20CEFCF-4376-4CB0-9C31-80654106A5B2}"/>
                  </a:ext>
                </a:extLst>
              </p14:cNvPr>
              <p14:cNvContentPartPr/>
              <p14:nvPr/>
            </p14:nvContentPartPr>
            <p14:xfrm>
              <a:off x="6284838" y="3393299"/>
              <a:ext cx="92160" cy="567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20CEFCF-4376-4CB0-9C31-80654106A5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81969" y="3390419"/>
                <a:ext cx="97539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2512219E-5C29-456F-8583-E94BFE9EA21A}"/>
                  </a:ext>
                </a:extLst>
              </p14:cNvPr>
              <p14:cNvContentPartPr/>
              <p14:nvPr/>
            </p14:nvContentPartPr>
            <p14:xfrm>
              <a:off x="6801558" y="3194339"/>
              <a:ext cx="252840" cy="16944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2512219E-5C29-456F-8583-E94BFE9EA21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98677" y="3191461"/>
                <a:ext cx="258603" cy="175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296FF369-DE50-4676-9E20-F178AA851152}"/>
                  </a:ext>
                </a:extLst>
              </p14:cNvPr>
              <p14:cNvContentPartPr/>
              <p14:nvPr/>
            </p14:nvContentPartPr>
            <p14:xfrm>
              <a:off x="7095318" y="3149699"/>
              <a:ext cx="276480" cy="1545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296FF369-DE50-4676-9E20-F178AA85115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92438" y="3146817"/>
                <a:ext cx="282240" cy="160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C2483C7E-AF90-4CD8-A89C-1EF3211F6CFB}"/>
                  </a:ext>
                </a:extLst>
              </p14:cNvPr>
              <p14:cNvContentPartPr/>
              <p14:nvPr/>
            </p14:nvContentPartPr>
            <p14:xfrm>
              <a:off x="7531878" y="3215219"/>
              <a:ext cx="124800" cy="7164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C2483C7E-AF90-4CD8-A89C-1EF3211F6CF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529009" y="3212339"/>
                <a:ext cx="130179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77EE3CB6-3DBF-48F9-B9D4-07FB6D1FA0C9}"/>
                  </a:ext>
                </a:extLst>
              </p14:cNvPr>
              <p14:cNvContentPartPr/>
              <p14:nvPr/>
            </p14:nvContentPartPr>
            <p14:xfrm>
              <a:off x="7709958" y="3120179"/>
              <a:ext cx="214080" cy="1545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77EE3CB6-3DBF-48F9-B9D4-07FB6D1FA0C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07080" y="3117297"/>
                <a:ext cx="219477" cy="160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D36D98DE-950F-4DE3-B9B8-5D882055E81D}"/>
                  </a:ext>
                </a:extLst>
              </p14:cNvPr>
              <p14:cNvContentPartPr/>
              <p14:nvPr/>
            </p14:nvContentPartPr>
            <p14:xfrm>
              <a:off x="8042358" y="3090419"/>
              <a:ext cx="362760" cy="15468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D36D98DE-950F-4DE3-B9B8-5D882055E81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39476" y="3087541"/>
                <a:ext cx="368524" cy="160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10F0F99B-CE1E-4207-8182-7D49247E6A0F}"/>
                  </a:ext>
                </a:extLst>
              </p14:cNvPr>
              <p14:cNvContentPartPr/>
              <p14:nvPr/>
            </p14:nvContentPartPr>
            <p14:xfrm>
              <a:off x="6777798" y="3443699"/>
              <a:ext cx="65520" cy="715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10F0F99B-CE1E-4207-8182-7D49247E6A0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74918" y="3440824"/>
                <a:ext cx="71280" cy="7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CE009B9E-3B80-4378-A502-EA8367385835}"/>
                  </a:ext>
                </a:extLst>
              </p14:cNvPr>
              <p14:cNvContentPartPr/>
              <p14:nvPr/>
            </p14:nvContentPartPr>
            <p14:xfrm>
              <a:off x="6851958" y="3443699"/>
              <a:ext cx="279360" cy="136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CE009B9E-3B80-4378-A502-EA836738583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49078" y="3440819"/>
                <a:ext cx="2851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623EC55B-D6DC-41A0-AAFE-0AD1229E05D8}"/>
                  </a:ext>
                </a:extLst>
              </p14:cNvPr>
              <p14:cNvContentPartPr/>
              <p14:nvPr/>
            </p14:nvContentPartPr>
            <p14:xfrm>
              <a:off x="7181478" y="3417059"/>
              <a:ext cx="172680" cy="925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623EC55B-D6DC-41A0-AAFE-0AD1229E05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78600" y="3414179"/>
                <a:ext cx="178076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8448EDBC-2972-4F5C-A903-42B2D67B77C1}"/>
                  </a:ext>
                </a:extLst>
              </p14:cNvPr>
              <p14:cNvContentPartPr/>
              <p14:nvPr/>
            </p14:nvContentPartPr>
            <p14:xfrm>
              <a:off x="7585158" y="3390179"/>
              <a:ext cx="68640" cy="10128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8448EDBC-2972-4F5C-A903-42B2D67B77C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82283" y="3387296"/>
                <a:ext cx="74390" cy="107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B15E5F28-E9CA-4A36-B4D2-027F3B76D657}"/>
                  </a:ext>
                </a:extLst>
              </p14:cNvPr>
              <p14:cNvContentPartPr/>
              <p14:nvPr/>
            </p14:nvContentPartPr>
            <p14:xfrm>
              <a:off x="7597158" y="3378419"/>
              <a:ext cx="77520" cy="211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B15E5F28-E9CA-4A36-B4D2-027F3B76D65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94274" y="3375555"/>
                <a:ext cx="83289" cy="26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9942534B-0A04-4620-AAC5-C5304A6C1B69}"/>
                  </a:ext>
                </a:extLst>
              </p14:cNvPr>
              <p14:cNvContentPartPr/>
              <p14:nvPr/>
            </p14:nvContentPartPr>
            <p14:xfrm>
              <a:off x="7707078" y="3497219"/>
              <a:ext cx="15120" cy="3288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9942534B-0A04-4620-AAC5-C5304A6C1B6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704198" y="3494328"/>
                <a:ext cx="20880" cy="38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A03F6B20-987A-4CC1-83AE-535EC0CAB83E}"/>
                  </a:ext>
                </a:extLst>
              </p14:cNvPr>
              <p14:cNvContentPartPr/>
              <p14:nvPr/>
            </p14:nvContentPartPr>
            <p14:xfrm>
              <a:off x="7855398" y="3357539"/>
              <a:ext cx="282600" cy="11928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A03F6B20-987A-4CC1-83AE-535EC0CAB8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52518" y="3354665"/>
                <a:ext cx="288000" cy="124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9C586829-292B-4798-B3AD-999C9661B5FD}"/>
                  </a:ext>
                </a:extLst>
              </p14:cNvPr>
              <p14:cNvContentPartPr/>
              <p14:nvPr/>
            </p14:nvContentPartPr>
            <p14:xfrm>
              <a:off x="8309718" y="3328019"/>
              <a:ext cx="392160" cy="12792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9C586829-292B-4798-B3AD-999C9661B5F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06837" y="3325136"/>
                <a:ext cx="397922" cy="133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F9C7CA59-FB7A-4819-81B7-46B27CCAFBF4}"/>
                  </a:ext>
                </a:extLst>
              </p14:cNvPr>
              <p14:cNvContentPartPr/>
              <p14:nvPr/>
            </p14:nvContentPartPr>
            <p14:xfrm>
              <a:off x="6816198" y="3654419"/>
              <a:ext cx="268080" cy="8352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F9C7CA59-FB7A-4819-81B7-46B27CCAFBF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13315" y="3651539"/>
                <a:ext cx="273845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5FF20D76-E9AF-445C-8E03-361669325410}"/>
                  </a:ext>
                </a:extLst>
              </p14:cNvPr>
              <p14:cNvContentPartPr/>
              <p14:nvPr/>
            </p14:nvContentPartPr>
            <p14:xfrm>
              <a:off x="7104198" y="3660419"/>
              <a:ext cx="35760" cy="537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5FF20D76-E9AF-445C-8E03-36166932541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01337" y="3657533"/>
                <a:ext cx="41124" cy="59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9B0E518A-7CFC-4E06-A299-EC3D57011BB2}"/>
                  </a:ext>
                </a:extLst>
              </p14:cNvPr>
              <p14:cNvContentPartPr/>
              <p14:nvPr/>
            </p14:nvContentPartPr>
            <p14:xfrm>
              <a:off x="7184358" y="3636659"/>
              <a:ext cx="157680" cy="775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9B0E518A-7CFC-4E06-A299-EC3D57011BB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81478" y="3633775"/>
                <a:ext cx="163440" cy="83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0A9843C3-D7F7-4059-AC22-481059BD8388}"/>
                  </a:ext>
                </a:extLst>
              </p14:cNvPr>
              <p14:cNvContentPartPr/>
              <p14:nvPr/>
            </p14:nvContentPartPr>
            <p14:xfrm>
              <a:off x="7499238" y="3601139"/>
              <a:ext cx="65520" cy="19920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0A9843C3-D7F7-4059-AC22-481059BD838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96358" y="3598257"/>
                <a:ext cx="71280" cy="204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41FC995B-6DC1-4424-82AC-D2EBBCA298A6}"/>
                  </a:ext>
                </a:extLst>
              </p14:cNvPr>
              <p14:cNvContentPartPr/>
              <p14:nvPr/>
            </p14:nvContentPartPr>
            <p14:xfrm>
              <a:off x="7564518" y="3642659"/>
              <a:ext cx="121920" cy="7752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41FC995B-6DC1-4424-82AC-D2EBBCA298A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61641" y="3639775"/>
                <a:ext cx="127674" cy="83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9B91859B-E1BE-4AD2-8461-856FC4EB9E36}"/>
                  </a:ext>
                </a:extLst>
              </p14:cNvPr>
              <p14:cNvContentPartPr/>
              <p14:nvPr/>
            </p14:nvContentPartPr>
            <p14:xfrm>
              <a:off x="7846518" y="3601139"/>
              <a:ext cx="282240" cy="1875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9B91859B-E1BE-4AD2-8461-856FC4EB9E3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43638" y="3598259"/>
                <a:ext cx="288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F2F38988-3844-4A4E-9F89-34059EC544CF}"/>
                  </a:ext>
                </a:extLst>
              </p14:cNvPr>
              <p14:cNvContentPartPr/>
              <p14:nvPr/>
            </p14:nvContentPartPr>
            <p14:xfrm>
              <a:off x="8178918" y="3595139"/>
              <a:ext cx="231840" cy="22608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F2F38988-3844-4A4E-9F89-34059EC544C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76038" y="3592259"/>
                <a:ext cx="2376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399B4004-5F65-4FCA-92A7-DD715C1C7195}"/>
                  </a:ext>
                </a:extLst>
              </p14:cNvPr>
              <p14:cNvContentPartPr/>
              <p14:nvPr/>
            </p14:nvContentPartPr>
            <p14:xfrm>
              <a:off x="4722903" y="4324114"/>
              <a:ext cx="1801906" cy="91309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399B4004-5F65-4FCA-92A7-DD715C1C719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720023" y="4321249"/>
                <a:ext cx="1807305" cy="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222C786C-B2E7-4105-99A2-1870AF929BCC}"/>
                  </a:ext>
                </a:extLst>
              </p14:cNvPr>
              <p14:cNvContentPartPr/>
              <p14:nvPr/>
            </p14:nvContentPartPr>
            <p14:xfrm>
              <a:off x="6740343" y="4072583"/>
              <a:ext cx="2107800" cy="90324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222C786C-B2E7-4105-99A2-1870AF929BC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37463" y="4069703"/>
                <a:ext cx="2113560" cy="90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EC6A1F02-3EFF-4027-8994-02C6F9E891F5}"/>
                  </a:ext>
                </a:extLst>
              </p14:cNvPr>
              <p14:cNvContentPartPr/>
              <p14:nvPr/>
            </p14:nvContentPartPr>
            <p14:xfrm>
              <a:off x="6107073" y="5181437"/>
              <a:ext cx="162000" cy="120816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EC6A1F02-3EFF-4027-8994-02C6F9E891F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04193" y="5178557"/>
                <a:ext cx="16776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6E29437E-1CFE-45DD-8461-CDE7C209F989}"/>
                  </a:ext>
                </a:extLst>
              </p14:cNvPr>
              <p14:cNvContentPartPr/>
              <p14:nvPr/>
            </p14:nvContentPartPr>
            <p14:xfrm>
              <a:off x="6752107" y="5471387"/>
              <a:ext cx="89040" cy="7440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6E29437E-1CFE-45DD-8461-CDE7C209F9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749235" y="5468512"/>
                <a:ext cx="94425" cy="80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0CF25F29-B020-4FDD-8707-64757241735E}"/>
                  </a:ext>
                </a:extLst>
              </p14:cNvPr>
              <p14:cNvContentPartPr/>
              <p14:nvPr/>
            </p14:nvContentPartPr>
            <p14:xfrm>
              <a:off x="6876907" y="5465147"/>
              <a:ext cx="53040" cy="5520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0CF25F29-B020-4FDD-8707-64757241735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74040" y="5462279"/>
                <a:ext cx="58416" cy="6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6F0B88B5-B8A5-422A-8FD2-A07699BB45AD}"/>
                  </a:ext>
                </a:extLst>
              </p14:cNvPr>
              <p14:cNvContentPartPr/>
              <p14:nvPr/>
            </p14:nvContentPartPr>
            <p14:xfrm>
              <a:off x="7050427" y="5416427"/>
              <a:ext cx="119160" cy="10380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6F0B88B5-B8A5-422A-8FD2-A07699BB45A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47538" y="5413544"/>
                <a:ext cx="124937" cy="109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AA089A1E-0E37-4BC8-8A4C-B5781A63B3C2}"/>
                  </a:ext>
                </a:extLst>
              </p14:cNvPr>
              <p14:cNvContentPartPr/>
              <p14:nvPr/>
            </p14:nvContentPartPr>
            <p14:xfrm>
              <a:off x="7331947" y="5444027"/>
              <a:ext cx="133680" cy="5112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AA089A1E-0E37-4BC8-8A4C-B5781A63B3C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29064" y="5441147"/>
                <a:ext cx="139445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5ACE168F-26B0-408F-8664-C77A7582E8AA}"/>
                  </a:ext>
                </a:extLst>
              </p14:cNvPr>
              <p14:cNvContentPartPr/>
              <p14:nvPr/>
            </p14:nvContentPartPr>
            <p14:xfrm>
              <a:off x="7717147" y="5361467"/>
              <a:ext cx="237480" cy="10176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5ACE168F-26B0-408F-8664-C77A7582E8A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4268" y="5358601"/>
                <a:ext cx="242877" cy="107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12B87E04-3440-47AE-9184-CC46197448E7}"/>
                  </a:ext>
                </a:extLst>
              </p14:cNvPr>
              <p14:cNvContentPartPr/>
              <p14:nvPr/>
            </p14:nvContentPartPr>
            <p14:xfrm>
              <a:off x="8034667" y="5321147"/>
              <a:ext cx="51120" cy="13992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12B87E04-3440-47AE-9184-CC46197448E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31787" y="5318269"/>
                <a:ext cx="56880" cy="145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A0B6D868-461C-4CF0-B994-283E21EA7E9F}"/>
                  </a:ext>
                </a:extLst>
              </p14:cNvPr>
              <p14:cNvContentPartPr/>
              <p14:nvPr/>
            </p14:nvContentPartPr>
            <p14:xfrm>
              <a:off x="8165947" y="5363627"/>
              <a:ext cx="74400" cy="8496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A0B6D868-461C-4CF0-B994-283E21EA7E9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63072" y="5360747"/>
                <a:ext cx="80151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AF29A597-C431-4641-87E6-975653C63EE9}"/>
                  </a:ext>
                </a:extLst>
              </p14:cNvPr>
              <p14:cNvContentPartPr/>
              <p14:nvPr/>
            </p14:nvContentPartPr>
            <p14:xfrm>
              <a:off x="8292907" y="5357147"/>
              <a:ext cx="163680" cy="8280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AF29A597-C431-4641-87E6-975653C63EE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90023" y="5354267"/>
                <a:ext cx="169448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C208F18B-808A-4F83-AD4F-351CA1318A86}"/>
                  </a:ext>
                </a:extLst>
              </p14:cNvPr>
              <p14:cNvContentPartPr/>
              <p14:nvPr/>
            </p14:nvContentPartPr>
            <p14:xfrm>
              <a:off x="8559787" y="5276747"/>
              <a:ext cx="275280" cy="16752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C208F18B-808A-4F83-AD4F-351CA1318A8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556908" y="5273865"/>
                <a:ext cx="280678" cy="173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AAF57C88-5530-4F76-956E-F1B90EB2510D}"/>
                  </a:ext>
                </a:extLst>
              </p14:cNvPr>
              <p14:cNvContentPartPr/>
              <p14:nvPr/>
            </p14:nvContentPartPr>
            <p14:xfrm>
              <a:off x="8855947" y="5317067"/>
              <a:ext cx="169680" cy="7656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AAF57C88-5530-4F76-956E-F1B90EB2510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853065" y="5314192"/>
                <a:ext cx="175444" cy="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703B90B0-5E53-492B-B0F8-89E3B95922F7}"/>
                  </a:ext>
                </a:extLst>
              </p14:cNvPr>
              <p14:cNvContentPartPr/>
              <p14:nvPr/>
            </p14:nvContentPartPr>
            <p14:xfrm>
              <a:off x="9008347" y="5424827"/>
              <a:ext cx="240" cy="240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703B90B0-5E53-492B-B0F8-89E3B95922F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06427" y="5422907"/>
                <a:ext cx="4080" cy="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59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495152-45B7-4D8C-B9FC-A153CC2E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“A structure primed for vision”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22CAF-1C1B-4FF7-9502-5D59A39E9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27123" r="26405" b="30749"/>
          <a:stretch/>
        </p:blipFill>
        <p:spPr>
          <a:xfrm>
            <a:off x="774969" y="810714"/>
            <a:ext cx="7016885" cy="2286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EF0895-2DE4-4C2F-86D2-D46B53B13056}"/>
                  </a:ext>
                </a:extLst>
              </p:cNvPr>
              <p:cNvSpPr txBox="1"/>
              <p:nvPr/>
            </p:nvSpPr>
            <p:spPr>
              <a:xfrm>
                <a:off x="929640" y="3097467"/>
                <a:ext cx="4363720" cy="345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Re-use the parameters, by treating them as convolutions.</a:t>
                </a:r>
              </a:p>
              <a:p>
                <a:r>
                  <a:rPr lang="en-GB" dirty="0"/>
                  <a:t>For pixel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layer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Additionally, we can store multiple features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for each pixel,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Training works better if you “prime the structure” to suit your problem.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EF0895-2DE4-4C2F-86D2-D46B53B13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3097467"/>
                <a:ext cx="4363720" cy="3456844"/>
              </a:xfrm>
              <a:prstGeom prst="rect">
                <a:avLst/>
              </a:prstGeom>
              <a:blipFill>
                <a:blip r:embed="rId4"/>
                <a:stretch>
                  <a:fillRect l="-1259" t="-705" b="-2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5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2051A0"/>
      </a:accent3>
      <a:accent4>
        <a:srgbClr val="0EBAE2"/>
      </a:accent4>
      <a:accent5>
        <a:srgbClr val="CC9900"/>
      </a:accent5>
      <a:accent6>
        <a:srgbClr val="B22600"/>
      </a:accent6>
      <a:hlink>
        <a:srgbClr val="8ABEE2"/>
      </a:hlink>
      <a:folHlink>
        <a:srgbClr val="666699"/>
      </a:folHlink>
    </a:clrScheme>
    <a:fontScheme name="Custom 6">
      <a:majorFont>
        <a:latin typeface="Optima nova LT Pro Regular"/>
        <a:ea typeface=""/>
        <a:cs typeface=""/>
      </a:majorFont>
      <a:minorFont>
        <a:latin typeface="Optima nova LT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7.pptx" id="{A8637C46-6009-4790-B278-73F6B883E5E3}" vid="{EC068397-1527-446B-B287-1352CF98D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1674</Words>
  <Application>Microsoft Office PowerPoint</Application>
  <PresentationFormat>On-screen Show (4:3)</PresentationFormat>
  <Paragraphs>215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Inconsolata</vt:lpstr>
      <vt:lpstr>Myriad Pro</vt:lpstr>
      <vt:lpstr>Optima nova LT Pro Medium</vt:lpstr>
      <vt:lpstr>Optima nova LT Pro Regular</vt:lpstr>
      <vt:lpstr>Wingdings</vt:lpstr>
      <vt:lpstr>Office Theme</vt:lpstr>
      <vt:lpstr>An introduction to backpropagation</vt:lpstr>
      <vt:lpstr>A neural network for classifying images</vt:lpstr>
      <vt:lpstr>The neural network function ξ=F_(w,b) (x)</vt:lpstr>
      <vt:lpstr>The objective function</vt:lpstr>
      <vt:lpstr>Training is by gradient descent and hyperparameter tuning</vt:lpstr>
      <vt:lpstr>Backpropagation</vt:lpstr>
      <vt:lpstr>Backpropagation</vt:lpstr>
      <vt:lpstr>TensorFlow code. https://notebooks.azure.com/djw1005/libraries/mathsml/html/mnist.ipynb</vt:lpstr>
      <vt:lpstr>“A structure primed for vision”</vt:lpstr>
      <vt:lpstr>NeuralTalk, Karpathy. https://github.com/karpathy/neuraltalk2</vt:lpstr>
      <vt:lpstr>Q. How can a neural network  identify what’s in a picture  if it doesn’t understand the picture?</vt:lpstr>
      <vt:lpstr>“A structure primed for vision”</vt:lpstr>
      <vt:lpstr>Cat art from http://www.ostagram.ru. Transverse Line, 1923, Wassily Kandinsky A neural algorithm of artistic style (2015) by Gatys, Ecker, Bethge. https://arxiv.org/abs/1508.06576 TensorFlow code. https://notebooks.azure.com/djw1005/libraries/mathsml/html/style-transfer.ipynb</vt:lpstr>
      <vt:lpstr>PowerPoint Presentation</vt:lpstr>
      <vt:lpstr>The only way to classify images well,  is to build a general-purpose visual processing cortex.  That’s what the neural network learnt. </vt:lpstr>
      <vt:lpstr>Running backpropagation for neural style transfer is slow. To speed it up, can we fit an approximating function?</vt:lpstr>
      <vt:lpstr>PowerPoint Presentation</vt:lpstr>
      <vt:lpstr>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 data science</dc:title>
  <dc:creator>Damon Wischik</dc:creator>
  <cp:lastModifiedBy>Damon Wischik</cp:lastModifiedBy>
  <cp:revision>210</cp:revision>
  <cp:lastPrinted>2017-10-24T09:11:29Z</cp:lastPrinted>
  <dcterms:created xsi:type="dcterms:W3CDTF">2017-10-05T14:08:40Z</dcterms:created>
  <dcterms:modified xsi:type="dcterms:W3CDTF">2017-10-24T09:41:48Z</dcterms:modified>
</cp:coreProperties>
</file>