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90" r:id="rId5"/>
    <p:sldId id="264" r:id="rId6"/>
    <p:sldId id="265" r:id="rId7"/>
    <p:sldId id="266" r:id="rId8"/>
    <p:sldId id="267" r:id="rId9"/>
    <p:sldId id="287" r:id="rId10"/>
    <p:sldId id="288" r:id="rId11"/>
    <p:sldId id="273" r:id="rId12"/>
    <p:sldId id="286" r:id="rId13"/>
    <p:sldId id="261" r:id="rId14"/>
    <p:sldId id="274" r:id="rId15"/>
    <p:sldId id="268" r:id="rId16"/>
    <p:sldId id="258" r:id="rId17"/>
    <p:sldId id="270" r:id="rId18"/>
    <p:sldId id="260" r:id="rId19"/>
    <p:sldId id="262" r:id="rId20"/>
    <p:sldId id="285" r:id="rId21"/>
    <p:sldId id="275" r:id="rId22"/>
    <p:sldId id="257" r:id="rId23"/>
    <p:sldId id="259" r:id="rId24"/>
    <p:sldId id="277" r:id="rId25"/>
    <p:sldId id="276" r:id="rId26"/>
    <p:sldId id="263" r:id="rId27"/>
    <p:sldId id="269" r:id="rId28"/>
    <p:sldId id="271" r:id="rId29"/>
    <p:sldId id="272" r:id="rId30"/>
    <p:sldId id="282" r:id="rId31"/>
    <p:sldId id="280" r:id="rId32"/>
    <p:sldId id="279" r:id="rId33"/>
    <p:sldId id="278" r:id="rId34"/>
    <p:sldId id="281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2" d="100"/>
          <a:sy n="162" d="100"/>
        </p:scale>
        <p:origin x="-8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77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7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9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0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2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61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70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4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7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91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8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A954F-EA6D-4456-AC52-CDF72C4045B8}" type="datetimeFigureOut">
              <a:rPr lang="en-GB" smtClean="0"/>
              <a:t>10/04/2013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982A-316B-4A53-B6C3-63FC1B2B8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98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Metaphysics of </a:t>
            </a:r>
            <a:r>
              <a:rPr lang="en-GB" dirty="0" err="1" smtClean="0">
                <a:solidFill>
                  <a:schemeClr val="bg1"/>
                </a:solidFill>
              </a:rPr>
              <a:t>Minecraft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Alan Blackwell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University of Cambridge </a:t>
            </a:r>
          </a:p>
          <a:p>
            <a:r>
              <a:rPr lang="en-GB" sz="1900" dirty="0" smtClean="0">
                <a:solidFill>
                  <a:schemeClr val="bg1"/>
                </a:solidFill>
              </a:rPr>
              <a:t>Computer Laboratory / </a:t>
            </a:r>
            <a:br>
              <a:rPr lang="en-GB" sz="1900" dirty="0" smtClean="0">
                <a:solidFill>
                  <a:schemeClr val="bg1"/>
                </a:solidFill>
              </a:rPr>
            </a:br>
            <a:r>
              <a:rPr lang="en-GB" sz="1900" dirty="0" smtClean="0">
                <a:solidFill>
                  <a:schemeClr val="bg1"/>
                </a:solidFill>
              </a:rPr>
              <a:t>Crucible Network for Research in Interdisciplinary Design</a:t>
            </a:r>
            <a:endParaRPr lang="en-GB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fb21\Desktop\Minecraft Talk\meadowbrook-chandeliers-no-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fb21\Desktop\Minecraft Talk\sound-script-tout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9715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fb21\Desktop\Minecraft Talk\Minecraft-1.8-Main-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14843" cy="37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fb21\Desktop\Minecraft Talk\minecraft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1397"/>
            <a:ext cx="9036496" cy="542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fb21\Desktop\Minecraft Talk\steve-minecra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" y="94710"/>
            <a:ext cx="8951859" cy="67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fb21\Desktop\Minecraft Talk\digging-deep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" y="44624"/>
            <a:ext cx="9027980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fb21\Desktop\Minecraft Talk\minecraf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3" y="0"/>
            <a:ext cx="857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fb21\Desktop\Minecraft Talk\Breaking-a-B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6064"/>
            <a:ext cx="9184431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fb21\Desktop\Minecraft Talk\Minecraft-Diary-Saddle-P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854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fb21\Desktop\Minecraft Talk\Minecraft-Spawn-Eg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825" y="-2151063"/>
            <a:ext cx="16002000" cy="950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fb21\Desktop\Minecraft Talk\ict_equipment33_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897902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fb21\Desktop\Minecraft Talk\2012-06-10_1737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90049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fb21\Desktop\Minecraft Talk\wi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624"/>
            <a:ext cx="6821716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fb21\Desktop\Minecraft Talk\minecra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8014"/>
            <a:ext cx="8953832" cy="53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fb21\Desktop\Minecraft Talk\minecraft_cathedral_by_pdurdin-d34tm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2"/>
            <a:ext cx="9066510" cy="68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fb21\Desktop\Minecraft Talk\Minecraft-Zekocraft-Texture-Packs-580x3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" y="620688"/>
            <a:ext cx="909487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fb21\Desktop\Minecraft Talk\201011111952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692696"/>
            <a:ext cx="90961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fb21\Desktop\Minecraft Talk\my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400"/>
            <a:ext cx="8402638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5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fb21\Desktop\Minecraft Talk\ComputerCr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2" y="908720"/>
            <a:ext cx="87068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fb21\Desktop\Minecraft Talk\1345406454-2012-08-19-16-59-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389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fb21\Desktop\Minecraft Talk\4fww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91990" cy="494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fb21\Desktop\Minecraft Talk\Deathstar_in-game_screenshot_%28BBC_Micro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fb21\Desktop\Minecraft Talk\yWntX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25162" cy="49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fb21\Desktop\Minecraft Talk\Minecraft-Hunger-Games_2104401_2247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22"/>
            <a:ext cx="9073008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fb21\Desktop\Minecraft Talk\the_hunger_games___minecraft_by_benjamescreations-d4xuj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572500" cy="48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4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fb21\Desktop\Minecraft Talk\11qin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641350"/>
            <a:ext cx="15240000" cy="93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7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fb21\Desktop\Minecraft Talk\Minecraft-Fa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764704"/>
            <a:ext cx="90876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fb21\Desktop\Minecraft Talk\71VAOFeIGs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4169"/>
            <a:ext cx="4272735" cy="64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5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fb21\Desktop\Minecraft Talk\raspberry-pi-model-b-512mb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701391" cy="53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fb21\Desktop\Minecraft Talk\Secondlif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3938475" cy="162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fb21\Desktop\Minecraft Talk\second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4805"/>
            <a:ext cx="8994305" cy="54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fb21\Desktop\Minecraft Talk\SecondLifeDiar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9358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4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fb21\Desktop\Minecraft Talk\exporting-from-second-lif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" y="476672"/>
            <a:ext cx="904084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fb21\Desktop\Minecraft Talk\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8137"/>
            <a:ext cx="8818056" cy="35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5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12</Words>
  <Application>Microsoft Office PowerPoint</Application>
  <PresentationFormat>On-screen Show (4:3)</PresentationFormat>
  <Paragraphs>4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The Metaphysics of Minecraft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Metaphysics of Minecraft</dc:title>
  <dc:creator>Alan Blackwell</dc:creator>
  <cp:lastModifiedBy>Alan Blackwell</cp:lastModifiedBy>
  <cp:revision>8</cp:revision>
  <dcterms:created xsi:type="dcterms:W3CDTF">2013-04-10T14:13:50Z</dcterms:created>
  <dcterms:modified xsi:type="dcterms:W3CDTF">2013-04-10T16:24:10Z</dcterms:modified>
</cp:coreProperties>
</file>